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52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6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69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8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77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8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14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4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7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5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6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3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0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EE98-2378-479E-870D-3ABF79304EEA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034339-A2D0-4214-A60F-9B9D03888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2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92ED2-1797-45F1-809D-3F89601AD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Document Cadre: Construction et Développement de la Stratégie Marketing et du Prototype- Phase 2 </a:t>
            </a:r>
          </a:p>
        </p:txBody>
      </p:sp>
    </p:spTree>
    <p:extLst>
      <p:ext uri="{BB962C8B-B14F-4D97-AF65-F5344CB8AC3E}">
        <p14:creationId xmlns:p14="http://schemas.microsoft.com/office/powerpoint/2010/main" val="382806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223A1-2303-47C5-87A0-B58D1178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61" y="226978"/>
            <a:ext cx="8884629" cy="434503"/>
          </a:xfrm>
        </p:spPr>
        <p:txBody>
          <a:bodyPr/>
          <a:lstStyle/>
          <a:p>
            <a:r>
              <a:rPr lang="fr-FR" dirty="0"/>
              <a:t>Analyse SWOT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8AD504-D86B-4237-99DD-39349985F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55" y="966280"/>
            <a:ext cx="9295489" cy="48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8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346BE49-2CEF-4596-A8D8-D9F94D6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77" y="745787"/>
            <a:ext cx="7970195" cy="52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144E55-913C-41D6-908D-229EB8BB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06" y="1582366"/>
            <a:ext cx="9157293" cy="49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6A77915-58E4-4528-874A-9181262181F7}"/>
              </a:ext>
            </a:extLst>
          </p:cNvPr>
          <p:cNvSpPr txBox="1"/>
          <p:nvPr/>
        </p:nvSpPr>
        <p:spPr>
          <a:xfrm>
            <a:off x="1802860" y="1037617"/>
            <a:ext cx="664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MODELE DES 5 FORCES DE PORTER </a:t>
            </a:r>
          </a:p>
        </p:txBody>
      </p:sp>
    </p:spTree>
    <p:extLst>
      <p:ext uri="{BB962C8B-B14F-4D97-AF65-F5344CB8AC3E}">
        <p14:creationId xmlns:p14="http://schemas.microsoft.com/office/powerpoint/2010/main" val="15228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F64FAD6-DB11-42F0-8EA2-E7A05200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2" y="1562911"/>
            <a:ext cx="8147962" cy="501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28CA42-B1C9-4512-A8A8-DC57F757A248}"/>
              </a:ext>
            </a:extLst>
          </p:cNvPr>
          <p:cNvSpPr txBox="1"/>
          <p:nvPr/>
        </p:nvSpPr>
        <p:spPr>
          <a:xfrm>
            <a:off x="1757464" y="1018162"/>
            <a:ext cx="636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DEVELOPPEMENT DE LA STRATEGIE MARKETING </a:t>
            </a:r>
          </a:p>
        </p:txBody>
      </p:sp>
    </p:spTree>
    <p:extLst>
      <p:ext uri="{BB962C8B-B14F-4D97-AF65-F5344CB8AC3E}">
        <p14:creationId xmlns:p14="http://schemas.microsoft.com/office/powerpoint/2010/main" val="418743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ED8F9-203F-4350-95FC-DC850053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156" y="389106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b="1" dirty="0"/>
              <a:t>PROTOTYPAGE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561033-9D1A-44F0-9545-0565F7A49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8" y="841442"/>
            <a:ext cx="8274996" cy="60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D245E77-0AD8-4A8D-AA93-01185FC8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343638"/>
            <a:ext cx="8078787" cy="53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8BF248-8BBC-4826-BF78-1C25C045EEC1}"/>
              </a:ext>
            </a:extLst>
          </p:cNvPr>
          <p:cNvSpPr txBox="1"/>
          <p:nvPr/>
        </p:nvSpPr>
        <p:spPr>
          <a:xfrm flipH="1">
            <a:off x="2043132" y="881974"/>
            <a:ext cx="55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QUESTIONNAIRE</a:t>
            </a:r>
            <a:r>
              <a:rPr lang="fr-FR" sz="2400" dirty="0"/>
              <a:t> </a:t>
            </a:r>
            <a:r>
              <a:rPr lang="fr-FR" sz="2400" b="1" dirty="0"/>
              <a:t>DE</a:t>
            </a:r>
            <a:r>
              <a:rPr lang="fr-FR" sz="2400" dirty="0"/>
              <a:t> </a:t>
            </a:r>
            <a:r>
              <a:rPr lang="fr-FR" sz="2400" b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3576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6ED381-E050-4FB8-8D42-829D32EE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972766"/>
            <a:ext cx="8255000" cy="546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593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32</Words>
  <Application>Microsoft Office PowerPoint</Application>
  <PresentationFormat>Grand écran</PresentationFormat>
  <Paragraphs>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Document Cadre: Construction et Développement de la Stratégie Marketing et du Prototype- Phase 2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Cadre: Construction et Développement de la Stratégie Marketing et du Prototype- Phase 2</dc:title>
  <dc:creator>FORMATION</dc:creator>
  <cp:lastModifiedBy>FORMATION</cp:lastModifiedBy>
  <cp:revision>12</cp:revision>
  <dcterms:created xsi:type="dcterms:W3CDTF">2025-01-20T12:10:06Z</dcterms:created>
  <dcterms:modified xsi:type="dcterms:W3CDTF">2025-01-21T11:44:51Z</dcterms:modified>
</cp:coreProperties>
</file>