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94" r:id="rId2"/>
    <p:sldId id="295" r:id="rId3"/>
    <p:sldId id="257" r:id="rId4"/>
    <p:sldId id="296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884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5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9024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223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222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75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573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634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92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51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787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46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968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12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06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635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346B0-ECC5-4549-9AC5-0C0D78C4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62013"/>
            <a:ext cx="8911687" cy="2222821"/>
          </a:xfrm>
        </p:spPr>
        <p:txBody>
          <a:bodyPr>
            <a:normAutofit fontScale="90000"/>
          </a:bodyPr>
          <a:lstStyle/>
          <a:p>
            <a:b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6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Document Cadre : Concrétisation et Développement du MVP– Phase 3 </a:t>
            </a:r>
            <a:br>
              <a:rPr lang="fr-FR" sz="3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fr-FR" sz="3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fr-FR" sz="3800" dirty="0"/>
          </a:p>
        </p:txBody>
      </p:sp>
    </p:spTree>
    <p:extLst>
      <p:ext uri="{BB962C8B-B14F-4D97-AF65-F5344CB8AC3E}">
        <p14:creationId xmlns:p14="http://schemas.microsoft.com/office/powerpoint/2010/main" val="2425916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0B47068-4E69-4EC3-803A-780B35E0B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13" y="1252581"/>
            <a:ext cx="11001375" cy="51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1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C08049-422C-451C-9581-4A2F1124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7" y="757237"/>
            <a:ext cx="101441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76BD12-48F4-41C2-8D71-A3609BFE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15" y="1395663"/>
            <a:ext cx="9972675" cy="48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9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8E13755-001D-432B-AFD3-7D54EA8FC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50" y="1742172"/>
            <a:ext cx="9739700" cy="511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0B51EF2-CCA4-4852-BA3D-D915690E0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10" y="1145406"/>
            <a:ext cx="4604380" cy="571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16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0F40914-0F12-40F0-8A39-4FCA70C43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700212"/>
            <a:ext cx="37147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9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9AFCA89-0153-4C03-B1F5-F3AB826B6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790299"/>
            <a:ext cx="9972675" cy="49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745DD3-5650-4BEA-BC26-DDF724694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893" y="1607418"/>
            <a:ext cx="8528214" cy="52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3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CF9D50E-8438-4493-96D7-E440FACF1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23" y="1771048"/>
            <a:ext cx="9894753" cy="50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2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2DD63D8-649F-4D22-8CB6-9F6280F1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75" y="1217591"/>
            <a:ext cx="9490510" cy="44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38C0B-64EA-4E6E-9678-3EA501F4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1-Developpement du MVP(Minimum Viable Product)</a:t>
            </a:r>
            <a:br>
              <a:rPr lang="fr-FR" sz="2400" b="1" dirty="0"/>
            </a:br>
            <a:br>
              <a:rPr lang="fr-FR" sz="1800" dirty="0"/>
            </a:br>
            <a:r>
              <a:rPr lang="fr-FR" sz="1800" b="1" dirty="0"/>
              <a:t>Mesure de l’empreinte Carbone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E263C-99BE-48B7-9A4E-66B9D62E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996" y="1956881"/>
            <a:ext cx="6303523" cy="464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47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14FDBE-ACF0-4F8E-B10A-67C83A29E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33" y="1414915"/>
            <a:ext cx="9726533" cy="440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4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F7C288-2651-4919-9EF4-3855A223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88" y="1674796"/>
            <a:ext cx="7555424" cy="45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F05C573-B3CB-4B3F-9016-023C8EB25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58" y="1530416"/>
            <a:ext cx="8481283" cy="4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090A53-BF0B-4D24-B806-C331A316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126" y="1694046"/>
            <a:ext cx="8361748" cy="44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6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752EBCF-B942-4C13-B552-44B8233DF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6" y="1164657"/>
            <a:ext cx="8518359" cy="46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90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85650C-A9CB-4ED2-BB9A-FC42CFFD2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05" y="1694046"/>
            <a:ext cx="10801799" cy="44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4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36F71C-6F23-469F-A7BF-5A054E9C3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00" y="1434164"/>
            <a:ext cx="7003399" cy="48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0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928B1C0-4DF0-4CCF-9AF3-9C37CE5F2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99" y="1665170"/>
            <a:ext cx="9287402" cy="398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2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5DBBCA-7AF7-42D7-8509-FC457D72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7" y="1568918"/>
            <a:ext cx="10057006" cy="383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3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F5C3453-75AE-46B4-8AA6-E76EB87DA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5" y="1100137"/>
            <a:ext cx="3714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5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A7624-F536-486A-BDE9-DE765EE8D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847023"/>
            <a:ext cx="7766936" cy="109689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2-Réduction de l'impact environnemental</a:t>
            </a:r>
            <a:b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17757719-3469-463C-BA16-4B29F04EDC0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630" y="1395472"/>
            <a:ext cx="5237169" cy="4786009"/>
          </a:xfrm>
        </p:spPr>
      </p:pic>
    </p:spTree>
    <p:extLst>
      <p:ext uri="{BB962C8B-B14F-4D97-AF65-F5344CB8AC3E}">
        <p14:creationId xmlns:p14="http://schemas.microsoft.com/office/powerpoint/2010/main" val="301921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BDCEE3-1D90-4DC4-AAD5-E250FA048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" y="1871662"/>
            <a:ext cx="96869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6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69A7F48-7FE9-4856-97A8-8623BB48F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1722922"/>
            <a:ext cx="9972675" cy="38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37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C7FBBE-C6DA-43E3-BA77-D2B7277F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44" y="981776"/>
            <a:ext cx="4847511" cy="521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8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8739F6C-8A90-4B99-A7E6-B7EC6AC0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5" y="1357312"/>
            <a:ext cx="1029547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9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F2AF284-85B9-4596-B9B2-074BB6AAD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15" y="1857676"/>
            <a:ext cx="9805969" cy="39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65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919093D-C29F-40AA-8200-C35486585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37" y="1309036"/>
            <a:ext cx="7889925" cy="46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38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520BF4-9EB5-4B0D-804F-25A646B5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44" y="1457173"/>
            <a:ext cx="9981398" cy="39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7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8E21BB-A107-4BE9-A26A-9A05ACD4B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413" y="1457173"/>
            <a:ext cx="10462662" cy="394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56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E1E32A1-0F32-4282-881E-ED1B5CB98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342" y="1116530"/>
            <a:ext cx="8055316" cy="47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8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24D7C1-EF96-4BA0-AAE9-17B21C75E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12" y="1540042"/>
            <a:ext cx="7998776" cy="44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E04CC93-6C55-492F-8F79-360B5E81D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4" y="1575881"/>
            <a:ext cx="8787320" cy="482491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1F791C-874D-4EE8-8DC4-19172FE8EE8F}"/>
              </a:ext>
            </a:extLst>
          </p:cNvPr>
          <p:cNvSpPr txBox="1"/>
          <p:nvPr/>
        </p:nvSpPr>
        <p:spPr>
          <a:xfrm>
            <a:off x="1977957" y="888460"/>
            <a:ext cx="538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TESTS TECHNIQUES </a:t>
            </a:r>
          </a:p>
        </p:txBody>
      </p:sp>
    </p:spTree>
    <p:extLst>
      <p:ext uri="{BB962C8B-B14F-4D97-AF65-F5344CB8AC3E}">
        <p14:creationId xmlns:p14="http://schemas.microsoft.com/office/powerpoint/2010/main" val="31614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ECFAEB39-0643-44E2-8080-50B499FDF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151" y="1108953"/>
            <a:ext cx="7233283" cy="4747097"/>
          </a:xfrm>
        </p:spPr>
      </p:pic>
    </p:spTree>
    <p:extLst>
      <p:ext uri="{BB962C8B-B14F-4D97-AF65-F5344CB8AC3E}">
        <p14:creationId xmlns:p14="http://schemas.microsoft.com/office/powerpoint/2010/main" val="36395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4">
            <a:extLst>
              <a:ext uri="{FF2B5EF4-FFF2-40B4-BE49-F238E27FC236}">
                <a16:creationId xmlns:a16="http://schemas.microsoft.com/office/drawing/2014/main" id="{272BE4FB-EBF7-4986-8EC5-767427DA5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94" y="1183907"/>
            <a:ext cx="9124748" cy="5428649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74C50C0-58E1-4BC6-906B-1381ED693147}"/>
              </a:ext>
            </a:extLst>
          </p:cNvPr>
          <p:cNvSpPr txBox="1"/>
          <p:nvPr/>
        </p:nvSpPr>
        <p:spPr>
          <a:xfrm>
            <a:off x="2156059" y="635267"/>
            <a:ext cx="670880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latin typeface="DM Sans"/>
                <a:ea typeface="Times New Roman" panose="02020603050405020304" pitchFamily="18" charset="0"/>
                <a:cs typeface="Times New Roman" panose="02020603050405020304" pitchFamily="18" charset="0"/>
              </a:rPr>
              <a:t>4-    </a:t>
            </a:r>
            <a:r>
              <a:rPr lang="fr-FR" sz="1800" b="1" dirty="0">
                <a:solidFill>
                  <a:srgbClr val="000000"/>
                </a:solidFill>
                <a:effectLst/>
                <a:latin typeface="DM Sans"/>
                <a:ea typeface="Times New Roman" panose="02020603050405020304" pitchFamily="18" charset="0"/>
                <a:cs typeface="Times New Roman" panose="02020603050405020304" pitchFamily="18" charset="0"/>
              </a:rPr>
              <a:t>Collecte et analyse des données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474F6AD-ED14-4FBA-8F50-29A1F63BC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287" y="1180289"/>
            <a:ext cx="9115425" cy="526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1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67A83C7-D635-4AF1-A243-1C24D546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0855"/>
            <a:ext cx="10058400" cy="44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0B27F-06AA-4B79-98DB-11A498D3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04" y="1174282"/>
            <a:ext cx="10886792" cy="57414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4A1ED4-04F0-4A6A-B4BF-FAE964170EA4}"/>
              </a:ext>
            </a:extLst>
          </p:cNvPr>
          <p:cNvSpPr txBox="1"/>
          <p:nvPr/>
        </p:nvSpPr>
        <p:spPr>
          <a:xfrm flipH="1">
            <a:off x="3145053" y="0"/>
            <a:ext cx="5094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</a:rPr>
              <a:t>     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</a:rPr>
              <a:t>Tests techniques ;Maintenance et support </a:t>
            </a:r>
          </a:p>
        </p:txBody>
      </p:sp>
    </p:spTree>
    <p:extLst>
      <p:ext uri="{BB962C8B-B14F-4D97-AF65-F5344CB8AC3E}">
        <p14:creationId xmlns:p14="http://schemas.microsoft.com/office/powerpoint/2010/main" val="195425168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49</Words>
  <Application>Microsoft Office PowerPoint</Application>
  <PresentationFormat>Grand écran</PresentationFormat>
  <Paragraphs>8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Century Gothic</vt:lpstr>
      <vt:lpstr>DM Sans</vt:lpstr>
      <vt:lpstr>Times New Roman</vt:lpstr>
      <vt:lpstr>Wingdings 3</vt:lpstr>
      <vt:lpstr>Brin</vt:lpstr>
      <vt:lpstr>  Document Cadre : Concrétisation et Développement du MVP– Phase 3   </vt:lpstr>
      <vt:lpstr>1-Developpement du MVP(Minimum Viable Product)  Mesure de l’empreinte Carbone</vt:lpstr>
      <vt:lpstr>2-Réduction de l'impact environnemental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du MVP (Minimum Viable Product)    Mesure de l'empreinte carbone </dc:title>
  <dc:creator>Koffi franck-Donald N'dri</dc:creator>
  <cp:lastModifiedBy>FORMATION</cp:lastModifiedBy>
  <cp:revision>10</cp:revision>
  <dcterms:created xsi:type="dcterms:W3CDTF">2025-01-20T16:13:55Z</dcterms:created>
  <dcterms:modified xsi:type="dcterms:W3CDTF">2025-01-21T12:54:47Z</dcterms:modified>
</cp:coreProperties>
</file>