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6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4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1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85FC-83B9-4EBA-96D9-320B0623705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49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8000" b="1" dirty="0">
                <a:latin typeface="Andalus" panose="02020603050405020304" pitchFamily="18" charset="-78"/>
                <a:cs typeface="Andalus" panose="02020603050405020304" pitchFamily="18" charset="-78"/>
              </a:rPr>
              <a:t>Beyond </a:t>
            </a:r>
            <a:r>
              <a:rPr lang="en-US" sz="8000" b="1" dirty="0">
                <a:latin typeface="Andalus" panose="02020603050405020304" pitchFamily="18" charset="-78"/>
                <a:cs typeface="Andalus" panose="02020603050405020304" pitchFamily="18" charset="-78"/>
              </a:rPr>
              <a:t>darkness</a:t>
            </a:r>
            <a: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8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81051"/>
            <a:ext cx="7894729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Description :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In a world full of sins, the Demons invade the globe as a punishment </a:t>
            </a:r>
            <a:r>
              <a:rPr lang="en-US" sz="3200">
                <a:latin typeface="Andalus" panose="02020603050405020304" pitchFamily="18" charset="-78"/>
                <a:cs typeface="Andalus" panose="02020603050405020304" pitchFamily="18" charset="-78"/>
              </a:rPr>
              <a:t>from </a:t>
            </a:r>
            <a:r>
              <a:rPr lang="en-US" sz="3200" smtClean="0">
                <a:latin typeface="Andalus" panose="02020603050405020304" pitchFamily="18" charset="-78"/>
                <a:cs typeface="Andalus" panose="02020603050405020304" pitchFamily="18" charset="-78"/>
              </a:rPr>
              <a:t>God, </a:t>
            </a: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and the epidemic spread in many dangerous types. Our hero </a:t>
            </a:r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The wizard Balco </a:t>
            </a: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dedicated his life to save as many patients as he can, despite all the danger he will face serving this cause.</a:t>
            </a:r>
            <a:endParaRPr lang="fr-FR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06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27"/>
            <a:ext cx="10515600" cy="1325563"/>
          </a:xfrm>
        </p:spPr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Scripts: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91" y="1337353"/>
            <a:ext cx="10515600" cy="4351338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The game starts when he is in a hut of a poor family made up of a sick widow and her tow daughters, and he wants to cure her from the curse that has befallen her</a:t>
            </a:r>
          </a:p>
          <a:p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66" y="2662916"/>
            <a:ext cx="555385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844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>The player has to choose one path:</a:t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«south »		« west »		« north »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DD8849-A980-45A9-804D-370616C392AF}"/>
              </a:ext>
            </a:extLst>
          </p:cNvPr>
          <p:cNvCxnSpPr>
            <a:cxnSpLocks/>
          </p:cNvCxnSpPr>
          <p:nvPr/>
        </p:nvCxnSpPr>
        <p:spPr>
          <a:xfrm>
            <a:off x="5558901" y="1853149"/>
            <a:ext cx="0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26BC1-446B-439C-8698-86CDD2E538E2}"/>
              </a:ext>
            </a:extLst>
          </p:cNvPr>
          <p:cNvCxnSpPr>
            <a:cxnSpLocks/>
          </p:cNvCxnSpPr>
          <p:nvPr/>
        </p:nvCxnSpPr>
        <p:spPr>
          <a:xfrm flipH="1">
            <a:off x="2938509" y="1853149"/>
            <a:ext cx="2620392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037A9-AB22-4806-BE6E-F624EF72220E}"/>
              </a:ext>
            </a:extLst>
          </p:cNvPr>
          <p:cNvCxnSpPr>
            <a:cxnSpLocks/>
          </p:cNvCxnSpPr>
          <p:nvPr/>
        </p:nvCxnSpPr>
        <p:spPr>
          <a:xfrm>
            <a:off x="5558901" y="1853149"/>
            <a:ext cx="245763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440" y="767533"/>
            <a:ext cx="10515600" cy="2505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South:</a:t>
            </a:r>
          </a:p>
          <a:p>
            <a:pPr marL="0" indent="0" algn="ctr">
              <a:buNone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First you have to kill the first Demon</a:t>
            </a:r>
          </a:p>
          <a:p>
            <a:pPr marL="0" indent="0" algn="ctr">
              <a:buNone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Then choose between</a:t>
            </a:r>
            <a:endParaRPr lang="ar-LB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1" y="3414947"/>
            <a:ext cx="2806337" cy="2505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19" y="3414947"/>
            <a:ext cx="3139441" cy="250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41" y="3414947"/>
            <a:ext cx="2928257" cy="2505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B6498-5E48-4FCF-ACB0-48747AEC1321}"/>
              </a:ext>
            </a:extLst>
          </p:cNvPr>
          <p:cNvSpPr txBox="1"/>
          <p:nvPr/>
        </p:nvSpPr>
        <p:spPr>
          <a:xfrm>
            <a:off x="2674620" y="2367170"/>
            <a:ext cx="2674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Sacrificing yourself to kill all</a:t>
            </a:r>
          </a:p>
          <a:p>
            <a:pPr marL="457200" lvl="1" indent="0">
              <a:buNone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the monsters and finish all the tragedies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94A05-4A1A-4987-979C-EA98692910B7}"/>
              </a:ext>
            </a:extLst>
          </p:cNvPr>
          <p:cNvSpPr txBox="1"/>
          <p:nvPr/>
        </p:nvSpPr>
        <p:spPr>
          <a:xfrm>
            <a:off x="5989321" y="232100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continue and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the second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monster</a:t>
            </a:r>
            <a:endParaRPr lang="fr-FR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89B61E-89D7-48EA-BF35-C46DA348E451}"/>
              </a:ext>
            </a:extLst>
          </p:cNvPr>
          <p:cNvCxnSpPr/>
          <p:nvPr/>
        </p:nvCxnSpPr>
        <p:spPr>
          <a:xfrm flipH="1">
            <a:off x="5074920" y="2080260"/>
            <a:ext cx="655319" cy="2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61010-4B8A-44DE-AB61-56C29B4A73DD}"/>
              </a:ext>
            </a:extLst>
          </p:cNvPr>
          <p:cNvCxnSpPr/>
          <p:nvPr/>
        </p:nvCxnSpPr>
        <p:spPr>
          <a:xfrm>
            <a:off x="5730239" y="2080260"/>
            <a:ext cx="571501" cy="2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7831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b="1" i="1" dirty="0">
                <a:latin typeface="Andalus" panose="02020603050405020304" pitchFamily="18" charset="-78"/>
                <a:cs typeface="Andalus" panose="02020603050405020304" pitchFamily="18" charset="-78"/>
              </a:rPr>
              <a:t>w</a:t>
            </a:r>
            <a:r>
              <a:rPr lang="fr-FR" sz="36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est</a:t>
            </a:r>
            <a: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27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ou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will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find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a </a:t>
            </a:r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very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dark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scary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house</a:t>
            </a:r>
            <a:b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27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06" y="2108699"/>
            <a:ext cx="10515600" cy="1392306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choose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to enter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it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have to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choose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between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536767"/>
            <a:ext cx="5353050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B54435-60ED-4DD9-9468-50A6F075DC44}"/>
              </a:ext>
            </a:extLst>
          </p:cNvPr>
          <p:cNvSpPr txBox="1"/>
          <p:nvPr/>
        </p:nvSpPr>
        <p:spPr>
          <a:xfrm>
            <a:off x="3855720" y="298500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your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54E52-C68C-460E-AAB7-F9BA320C5587}"/>
              </a:ext>
            </a:extLst>
          </p:cNvPr>
          <p:cNvSpPr txBox="1"/>
          <p:nvPr/>
        </p:nvSpPr>
        <p:spPr>
          <a:xfrm>
            <a:off x="6347597" y="3031170"/>
            <a:ext cx="19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let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him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kills</a:t>
            </a:r>
            <a:r>
              <a:rPr lang="ar-LB" sz="1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you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21A608-CFD8-470E-937F-1F68906A1D17}"/>
              </a:ext>
            </a:extLst>
          </p:cNvPr>
          <p:cNvCxnSpPr/>
          <p:nvPr/>
        </p:nvCxnSpPr>
        <p:spPr>
          <a:xfrm flipH="1">
            <a:off x="4869180" y="2499360"/>
            <a:ext cx="1169126" cy="4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43F52-66A8-4202-A301-A03A7D6EFB54}"/>
              </a:ext>
            </a:extLst>
          </p:cNvPr>
          <p:cNvCxnSpPr/>
          <p:nvPr/>
        </p:nvCxnSpPr>
        <p:spPr>
          <a:xfrm>
            <a:off x="6038306" y="2506980"/>
            <a:ext cx="880656" cy="5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North: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87"/>
            <a:ext cx="10515600" cy="1024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First you have to  kill the Pirate Demon.</a:t>
            </a:r>
          </a:p>
          <a:p>
            <a:pPr marL="0" indent="0" algn="ctr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Then choose </a:t>
            </a:r>
            <a:r>
              <a:rPr lang="en-US" sz="2400" dirty="0" err="1">
                <a:latin typeface="Andalus" panose="02020603050405020304" pitchFamily="18" charset="-78"/>
                <a:cs typeface="Andalus" panose="02020603050405020304" pitchFamily="18" charset="-78"/>
              </a:rPr>
              <a:t>betwen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87783"/>
            <a:ext cx="3302726" cy="2991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81" y="3487783"/>
            <a:ext cx="3333750" cy="299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9" y="3487783"/>
            <a:ext cx="3469005" cy="2991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FAAC8-6A9E-44C9-9DB2-5C7DC156A719}"/>
              </a:ext>
            </a:extLst>
          </p:cNvPr>
          <p:cNvSpPr txBox="1"/>
          <p:nvPr/>
        </p:nvSpPr>
        <p:spPr>
          <a:xfrm>
            <a:off x="3885931" y="25751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Collect the treasure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DC15C-08D1-42B9-8365-DEB5E6D11F32}"/>
              </a:ext>
            </a:extLst>
          </p:cNvPr>
          <p:cNvSpPr txBox="1"/>
          <p:nvPr/>
        </p:nvSpPr>
        <p:spPr>
          <a:xfrm>
            <a:off x="6568710" y="2518286"/>
            <a:ext cx="276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ontinue and kill the second Demon to save the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857A3A-4006-4E9F-9D05-EA70B3E06F8C}"/>
              </a:ext>
            </a:extLst>
          </p:cNvPr>
          <p:cNvCxnSpPr/>
          <p:nvPr/>
        </p:nvCxnSpPr>
        <p:spPr>
          <a:xfrm flipH="1">
            <a:off x="5021580" y="2141220"/>
            <a:ext cx="784591" cy="3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4ECDF5-BDB2-485A-8A24-436536BCF30D}"/>
              </a:ext>
            </a:extLst>
          </p:cNvPr>
          <p:cNvCxnSpPr>
            <a:cxnSpLocks/>
          </p:cNvCxnSpPr>
          <p:nvPr/>
        </p:nvCxnSpPr>
        <p:spPr>
          <a:xfrm>
            <a:off x="5821680" y="2141220"/>
            <a:ext cx="747030" cy="3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If you want to kill the monsters you have to answer all their questions correctly. </a:t>
            </a:r>
          </a:p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You have to choose wisely when you have multiple choices</a:t>
            </a:r>
            <a:endParaRPr lang="ar-LB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Don’t be greedy, and deviate from your main goal.</a:t>
            </a:r>
          </a:p>
          <a:p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37260"/>
            <a:ext cx="10515600" cy="479774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                                      </a:t>
            </a:r>
            <a:endParaRPr lang="fr-F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Thank</a:t>
            </a: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Ibrahim Nour</a:t>
            </a:r>
          </a:p>
          <a:p>
            <a:pPr marL="0" indent="0" algn="ctr">
              <a:buNone/>
            </a:pP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Rima </a:t>
            </a: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Assaad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Hodhod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50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Office Theme</vt:lpstr>
      <vt:lpstr> Beyond darkness </vt:lpstr>
      <vt:lpstr>Description : </vt:lpstr>
      <vt:lpstr>Scripts:</vt:lpstr>
      <vt:lpstr>The player has to choose one path:     «south »  « west »  « north »</vt:lpstr>
      <vt:lpstr>PowerPoint Presentation</vt:lpstr>
      <vt:lpstr> west You will find a very dark and scary house </vt:lpstr>
      <vt:lpstr>North: </vt:lpstr>
      <vt:lpstr>Conclusion: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darkness</dc:title>
  <dc:creator>Maher Fattouh</dc:creator>
  <cp:lastModifiedBy>Qitabi</cp:lastModifiedBy>
  <cp:revision>23</cp:revision>
  <dcterms:created xsi:type="dcterms:W3CDTF">2021-12-06T18:01:37Z</dcterms:created>
  <dcterms:modified xsi:type="dcterms:W3CDTF">2021-12-07T09:42:21Z</dcterms:modified>
</cp:coreProperties>
</file>