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sldIdLst>
    <p:sldId id="256" r:id="rId2"/>
    <p:sldId id="265" r:id="rId3"/>
    <p:sldId id="270" r:id="rId4"/>
    <p:sldId id="271" r:id="rId5"/>
    <p:sldId id="257" r:id="rId6"/>
    <p:sldId id="258" r:id="rId7"/>
    <p:sldId id="274" r:id="rId8"/>
    <p:sldId id="259" r:id="rId9"/>
    <p:sldId id="260" r:id="rId10"/>
    <p:sldId id="261" r:id="rId11"/>
    <p:sldId id="262" r:id="rId12"/>
    <p:sldId id="263" r:id="rId13"/>
    <p:sldId id="267" r:id="rId14"/>
    <p:sldId id="268" r:id="rId15"/>
    <p:sldId id="269" r:id="rId16"/>
    <p:sldId id="272" r:id="rId17"/>
    <p:sldId id="273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8CC156-7FC1-489B-9848-472EBC609146}" v="120" dt="2024-05-31T07:21:52.6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ureen Shefeedh" userId="85b28f8cdbd6dc6b" providerId="LiveId" clId="{638CC156-7FC1-489B-9848-472EBC609146}"/>
    <pc:docChg chg="undo custSel addSld delSld modSld sldOrd">
      <pc:chgData name="Noureen Shefeedh" userId="85b28f8cdbd6dc6b" providerId="LiveId" clId="{638CC156-7FC1-489B-9848-472EBC609146}" dt="2024-06-11T04:42:46.309" v="4074" actId="27636"/>
      <pc:docMkLst>
        <pc:docMk/>
      </pc:docMkLst>
      <pc:sldChg chg="addSp delSp modSp mod">
        <pc:chgData name="Noureen Shefeedh" userId="85b28f8cdbd6dc6b" providerId="LiveId" clId="{638CC156-7FC1-489B-9848-472EBC609146}" dt="2024-05-31T06:25:56.926" v="3542" actId="478"/>
        <pc:sldMkLst>
          <pc:docMk/>
          <pc:sldMk cId="704636264" sldId="256"/>
        </pc:sldMkLst>
        <pc:spChg chg="del">
          <ac:chgData name="Noureen Shefeedh" userId="85b28f8cdbd6dc6b" providerId="LiveId" clId="{638CC156-7FC1-489B-9848-472EBC609146}" dt="2024-05-31T06:25:56.926" v="3542" actId="478"/>
          <ac:spMkLst>
            <pc:docMk/>
            <pc:sldMk cId="704636264" sldId="256"/>
            <ac:spMk id="3" creationId="{FAFFD7C3-B7F6-1DF1-5A6E-CAEECB9FD0E6}"/>
          </ac:spMkLst>
        </pc:spChg>
        <pc:picChg chg="add del mod">
          <ac:chgData name="Noureen Shefeedh" userId="85b28f8cdbd6dc6b" providerId="LiveId" clId="{638CC156-7FC1-489B-9848-472EBC609146}" dt="2024-05-30T13:26:07.190" v="521" actId="478"/>
          <ac:picMkLst>
            <pc:docMk/>
            <pc:sldMk cId="704636264" sldId="256"/>
            <ac:picMk id="4" creationId="{7CB5EB51-5696-DD04-4F0C-7B8A554F060E}"/>
          </ac:picMkLst>
        </pc:picChg>
        <pc:picChg chg="add mod">
          <ac:chgData name="Noureen Shefeedh" userId="85b28f8cdbd6dc6b" providerId="LiveId" clId="{638CC156-7FC1-489B-9848-472EBC609146}" dt="2024-05-31T03:57:31.445" v="1777" actId="1036"/>
          <ac:picMkLst>
            <pc:docMk/>
            <pc:sldMk cId="704636264" sldId="256"/>
            <ac:picMk id="4" creationId="{E59D2CDF-7ED7-A2D9-11EC-631FDD58AFC0}"/>
          </ac:picMkLst>
        </pc:picChg>
        <pc:picChg chg="add del mod">
          <ac:chgData name="Noureen Shefeedh" userId="85b28f8cdbd6dc6b" providerId="LiveId" clId="{638CC156-7FC1-489B-9848-472EBC609146}" dt="2024-05-31T03:57:29.394" v="1775" actId="478"/>
          <ac:picMkLst>
            <pc:docMk/>
            <pc:sldMk cId="704636264" sldId="256"/>
            <ac:picMk id="2050" creationId="{2109C50F-43B6-0EE3-2A5B-B6D2F661259A}"/>
          </ac:picMkLst>
        </pc:picChg>
      </pc:sldChg>
      <pc:sldChg chg="addSp delSp modSp">
        <pc:chgData name="Noureen Shefeedh" userId="85b28f8cdbd6dc6b" providerId="LiveId" clId="{638CC156-7FC1-489B-9848-472EBC609146}" dt="2024-05-31T03:56:25.344" v="1770"/>
        <pc:sldMkLst>
          <pc:docMk/>
          <pc:sldMk cId="3402480827" sldId="257"/>
        </pc:sldMkLst>
        <pc:picChg chg="add del mod">
          <ac:chgData name="Noureen Shefeedh" userId="85b28f8cdbd6dc6b" providerId="LiveId" clId="{638CC156-7FC1-489B-9848-472EBC609146}" dt="2024-05-31T03:56:24.135" v="1769" actId="478"/>
          <ac:picMkLst>
            <pc:docMk/>
            <pc:sldMk cId="3402480827" sldId="257"/>
            <ac:picMk id="4" creationId="{40153FE6-AE58-8027-E495-F9474C8A579A}"/>
          </ac:picMkLst>
        </pc:picChg>
        <pc:picChg chg="add mod">
          <ac:chgData name="Noureen Shefeedh" userId="85b28f8cdbd6dc6b" providerId="LiveId" clId="{638CC156-7FC1-489B-9848-472EBC609146}" dt="2024-05-31T03:56:25.344" v="1770"/>
          <ac:picMkLst>
            <pc:docMk/>
            <pc:sldMk cId="3402480827" sldId="257"/>
            <ac:picMk id="5" creationId="{392DE1DC-585E-BCA5-3065-08BD0A21E536}"/>
          </ac:picMkLst>
        </pc:picChg>
        <pc:picChg chg="add del mod">
          <ac:chgData name="Noureen Shefeedh" userId="85b28f8cdbd6dc6b" providerId="LiveId" clId="{638CC156-7FC1-489B-9848-472EBC609146}" dt="2024-05-31T03:56:20.074" v="1767" actId="478"/>
          <ac:picMkLst>
            <pc:docMk/>
            <pc:sldMk cId="3402480827" sldId="257"/>
            <ac:picMk id="3074" creationId="{C6C6D858-AA10-549B-3B3D-34BCC6801900}"/>
          </ac:picMkLst>
        </pc:picChg>
      </pc:sldChg>
      <pc:sldChg chg="addSp delSp modSp mod">
        <pc:chgData name="Noureen Shefeedh" userId="85b28f8cdbd6dc6b" providerId="LiveId" clId="{638CC156-7FC1-489B-9848-472EBC609146}" dt="2024-05-31T07:22:10.961" v="4057" actId="20577"/>
        <pc:sldMkLst>
          <pc:docMk/>
          <pc:sldMk cId="634801716" sldId="258"/>
        </pc:sldMkLst>
        <pc:spChg chg="mod">
          <ac:chgData name="Noureen Shefeedh" userId="85b28f8cdbd6dc6b" providerId="LiveId" clId="{638CC156-7FC1-489B-9848-472EBC609146}" dt="2024-05-31T07:22:10.961" v="4057" actId="20577"/>
          <ac:spMkLst>
            <pc:docMk/>
            <pc:sldMk cId="634801716" sldId="258"/>
            <ac:spMk id="3" creationId="{4EFBFFC5-057E-8FF0-33F0-8522B414AACD}"/>
          </ac:spMkLst>
        </pc:spChg>
        <pc:picChg chg="add mod">
          <ac:chgData name="Noureen Shefeedh" userId="85b28f8cdbd6dc6b" providerId="LiveId" clId="{638CC156-7FC1-489B-9848-472EBC609146}" dt="2024-05-31T03:56:15.518" v="1766"/>
          <ac:picMkLst>
            <pc:docMk/>
            <pc:sldMk cId="634801716" sldId="258"/>
            <ac:picMk id="4" creationId="{168311F6-42B3-999C-F733-FA78E5005E2A}"/>
          </ac:picMkLst>
        </pc:picChg>
        <pc:picChg chg="add del mod">
          <ac:chgData name="Noureen Shefeedh" userId="85b28f8cdbd6dc6b" providerId="LiveId" clId="{638CC156-7FC1-489B-9848-472EBC609146}" dt="2024-05-31T03:56:15.132" v="1765" actId="478"/>
          <ac:picMkLst>
            <pc:docMk/>
            <pc:sldMk cId="634801716" sldId="258"/>
            <ac:picMk id="4098" creationId="{D1C3901A-D563-6985-4BE8-FF336309C1FF}"/>
          </ac:picMkLst>
        </pc:picChg>
      </pc:sldChg>
      <pc:sldChg chg="addSp delSp modSp">
        <pc:chgData name="Noureen Shefeedh" userId="85b28f8cdbd6dc6b" providerId="LiveId" clId="{638CC156-7FC1-489B-9848-472EBC609146}" dt="2024-05-31T03:56:09.581" v="1764"/>
        <pc:sldMkLst>
          <pc:docMk/>
          <pc:sldMk cId="1714112896" sldId="259"/>
        </pc:sldMkLst>
        <pc:picChg chg="add mod">
          <ac:chgData name="Noureen Shefeedh" userId="85b28f8cdbd6dc6b" providerId="LiveId" clId="{638CC156-7FC1-489B-9848-472EBC609146}" dt="2024-05-31T03:56:09.581" v="1764"/>
          <ac:picMkLst>
            <pc:docMk/>
            <pc:sldMk cId="1714112896" sldId="259"/>
            <ac:picMk id="4" creationId="{4248DA01-75F6-2CFF-5197-0BC516775317}"/>
          </ac:picMkLst>
        </pc:picChg>
        <pc:picChg chg="add del mod">
          <ac:chgData name="Noureen Shefeedh" userId="85b28f8cdbd6dc6b" providerId="LiveId" clId="{638CC156-7FC1-489B-9848-472EBC609146}" dt="2024-05-31T03:56:08.957" v="1763" actId="478"/>
          <ac:picMkLst>
            <pc:docMk/>
            <pc:sldMk cId="1714112896" sldId="259"/>
            <ac:picMk id="5122" creationId="{B0DAB33F-3293-8930-527B-1F9074749A0E}"/>
          </ac:picMkLst>
        </pc:picChg>
      </pc:sldChg>
      <pc:sldChg chg="addSp delSp modSp mod">
        <pc:chgData name="Noureen Shefeedh" userId="85b28f8cdbd6dc6b" providerId="LiveId" clId="{638CC156-7FC1-489B-9848-472EBC609146}" dt="2024-06-11T04:42:46.309" v="4074" actId="27636"/>
        <pc:sldMkLst>
          <pc:docMk/>
          <pc:sldMk cId="1538778468" sldId="260"/>
        </pc:sldMkLst>
        <pc:spChg chg="mod">
          <ac:chgData name="Noureen Shefeedh" userId="85b28f8cdbd6dc6b" providerId="LiveId" clId="{638CC156-7FC1-489B-9848-472EBC609146}" dt="2024-06-11T04:42:46.309" v="4074" actId="27636"/>
          <ac:spMkLst>
            <pc:docMk/>
            <pc:sldMk cId="1538778468" sldId="260"/>
            <ac:spMk id="3" creationId="{CF1286E4-AE1C-8C94-BA4A-68D52C430C05}"/>
          </ac:spMkLst>
        </pc:spChg>
        <pc:picChg chg="add mod">
          <ac:chgData name="Noureen Shefeedh" userId="85b28f8cdbd6dc6b" providerId="LiveId" clId="{638CC156-7FC1-489B-9848-472EBC609146}" dt="2024-05-31T03:56:00.983" v="1762"/>
          <ac:picMkLst>
            <pc:docMk/>
            <pc:sldMk cId="1538778468" sldId="260"/>
            <ac:picMk id="4" creationId="{3A7E212E-AE5C-FC0D-AF9F-AD5444300973}"/>
          </ac:picMkLst>
        </pc:picChg>
        <pc:picChg chg="add del mod">
          <ac:chgData name="Noureen Shefeedh" userId="85b28f8cdbd6dc6b" providerId="LiveId" clId="{638CC156-7FC1-489B-9848-472EBC609146}" dt="2024-05-31T03:56:00.391" v="1761" actId="478"/>
          <ac:picMkLst>
            <pc:docMk/>
            <pc:sldMk cId="1538778468" sldId="260"/>
            <ac:picMk id="6146" creationId="{75D69815-0864-E8CB-28DB-A1FB5C25BF88}"/>
          </ac:picMkLst>
        </pc:picChg>
      </pc:sldChg>
      <pc:sldChg chg="addSp delSp modSp mod">
        <pc:chgData name="Noureen Shefeedh" userId="85b28f8cdbd6dc6b" providerId="LiveId" clId="{638CC156-7FC1-489B-9848-472EBC609146}" dt="2024-05-31T03:55:51.421" v="1760"/>
        <pc:sldMkLst>
          <pc:docMk/>
          <pc:sldMk cId="2584881387" sldId="261"/>
        </pc:sldMkLst>
        <pc:spChg chg="mod">
          <ac:chgData name="Noureen Shefeedh" userId="85b28f8cdbd6dc6b" providerId="LiveId" clId="{638CC156-7FC1-489B-9848-472EBC609146}" dt="2024-05-30T12:59:52.895" v="444" actId="948"/>
          <ac:spMkLst>
            <pc:docMk/>
            <pc:sldMk cId="2584881387" sldId="261"/>
            <ac:spMk id="3" creationId="{0F8A530B-BE83-5B43-4E7A-56E804C643C7}"/>
          </ac:spMkLst>
        </pc:spChg>
        <pc:picChg chg="add mod">
          <ac:chgData name="Noureen Shefeedh" userId="85b28f8cdbd6dc6b" providerId="LiveId" clId="{638CC156-7FC1-489B-9848-472EBC609146}" dt="2024-05-31T03:55:51.421" v="1760"/>
          <ac:picMkLst>
            <pc:docMk/>
            <pc:sldMk cId="2584881387" sldId="261"/>
            <ac:picMk id="4" creationId="{D24F2638-781E-4D4E-C653-513B547153C1}"/>
          </ac:picMkLst>
        </pc:picChg>
        <pc:picChg chg="add del mod">
          <ac:chgData name="Noureen Shefeedh" userId="85b28f8cdbd6dc6b" providerId="LiveId" clId="{638CC156-7FC1-489B-9848-472EBC609146}" dt="2024-05-31T03:55:50.807" v="1759" actId="478"/>
          <ac:picMkLst>
            <pc:docMk/>
            <pc:sldMk cId="2584881387" sldId="261"/>
            <ac:picMk id="7170" creationId="{CE2F3DC3-E858-3F55-9F98-DD7898290561}"/>
          </ac:picMkLst>
        </pc:picChg>
      </pc:sldChg>
      <pc:sldChg chg="addSp delSp modSp mod">
        <pc:chgData name="Noureen Shefeedh" userId="85b28f8cdbd6dc6b" providerId="LiveId" clId="{638CC156-7FC1-489B-9848-472EBC609146}" dt="2024-05-31T07:18:02.543" v="4040" actId="113"/>
        <pc:sldMkLst>
          <pc:docMk/>
          <pc:sldMk cId="1465965734" sldId="262"/>
        </pc:sldMkLst>
        <pc:spChg chg="mod">
          <ac:chgData name="Noureen Shefeedh" userId="85b28f8cdbd6dc6b" providerId="LiveId" clId="{638CC156-7FC1-489B-9848-472EBC609146}" dt="2024-05-31T07:18:02.543" v="4040" actId="113"/>
          <ac:spMkLst>
            <pc:docMk/>
            <pc:sldMk cId="1465965734" sldId="262"/>
            <ac:spMk id="3" creationId="{A9DB28F6-F7D5-A33B-9B0D-E6B0EFAED830}"/>
          </ac:spMkLst>
        </pc:spChg>
        <pc:spChg chg="add">
          <ac:chgData name="Noureen Shefeedh" userId="85b28f8cdbd6dc6b" providerId="LiveId" clId="{638CC156-7FC1-489B-9848-472EBC609146}" dt="2024-05-29T11:09:31.909" v="62"/>
          <ac:spMkLst>
            <pc:docMk/>
            <pc:sldMk cId="1465965734" sldId="262"/>
            <ac:spMk id="4" creationId="{34D8778E-C5D3-5FC7-651C-1CC94F7DCEFB}"/>
          </ac:spMkLst>
        </pc:spChg>
        <pc:spChg chg="add">
          <ac:chgData name="Noureen Shefeedh" userId="85b28f8cdbd6dc6b" providerId="LiveId" clId="{638CC156-7FC1-489B-9848-472EBC609146}" dt="2024-05-29T11:09:37.857" v="65"/>
          <ac:spMkLst>
            <pc:docMk/>
            <pc:sldMk cId="1465965734" sldId="262"/>
            <ac:spMk id="5" creationId="{25429BB8-B121-9C21-12AF-228BFBED27CB}"/>
          </ac:spMkLst>
        </pc:spChg>
        <pc:spChg chg="add">
          <ac:chgData name="Noureen Shefeedh" userId="85b28f8cdbd6dc6b" providerId="LiveId" clId="{638CC156-7FC1-489B-9848-472EBC609146}" dt="2024-05-29T11:09:40.370" v="67"/>
          <ac:spMkLst>
            <pc:docMk/>
            <pc:sldMk cId="1465965734" sldId="262"/>
            <ac:spMk id="6" creationId="{D2449ED5-0AE1-132E-A283-3E4EB4BD7467}"/>
          </ac:spMkLst>
        </pc:spChg>
        <pc:picChg chg="add mod">
          <ac:chgData name="Noureen Shefeedh" userId="85b28f8cdbd6dc6b" providerId="LiveId" clId="{638CC156-7FC1-489B-9848-472EBC609146}" dt="2024-05-31T03:55:46.028" v="1758"/>
          <ac:picMkLst>
            <pc:docMk/>
            <pc:sldMk cId="1465965734" sldId="262"/>
            <ac:picMk id="4" creationId="{EB325F97-6A56-F733-D79A-231B8E58427A}"/>
          </ac:picMkLst>
        </pc:picChg>
        <pc:picChg chg="add del mod">
          <ac:chgData name="Noureen Shefeedh" userId="85b28f8cdbd6dc6b" providerId="LiveId" clId="{638CC156-7FC1-489B-9848-472EBC609146}" dt="2024-05-31T03:55:45.557" v="1757" actId="478"/>
          <ac:picMkLst>
            <pc:docMk/>
            <pc:sldMk cId="1465965734" sldId="262"/>
            <ac:picMk id="8194" creationId="{D36A38C4-27B3-C25F-B435-50CAB1A6307A}"/>
          </ac:picMkLst>
        </pc:picChg>
      </pc:sldChg>
      <pc:sldChg chg="addSp delSp modSp new mod">
        <pc:chgData name="Noureen Shefeedh" userId="85b28f8cdbd6dc6b" providerId="LiveId" clId="{638CC156-7FC1-489B-9848-472EBC609146}" dt="2024-05-31T05:06:25.338" v="3037" actId="12"/>
        <pc:sldMkLst>
          <pc:docMk/>
          <pc:sldMk cId="691757974" sldId="263"/>
        </pc:sldMkLst>
        <pc:spChg chg="mod">
          <ac:chgData name="Noureen Shefeedh" userId="85b28f8cdbd6dc6b" providerId="LiveId" clId="{638CC156-7FC1-489B-9848-472EBC609146}" dt="2024-05-30T13:25:28.079" v="499" actId="20577"/>
          <ac:spMkLst>
            <pc:docMk/>
            <pc:sldMk cId="691757974" sldId="263"/>
            <ac:spMk id="2" creationId="{DE45C79F-E6EC-45A4-69E4-031B331601E9}"/>
          </ac:spMkLst>
        </pc:spChg>
        <pc:spChg chg="mod">
          <ac:chgData name="Noureen Shefeedh" userId="85b28f8cdbd6dc6b" providerId="LiveId" clId="{638CC156-7FC1-489B-9848-472EBC609146}" dt="2024-05-31T05:06:25.338" v="3037" actId="12"/>
          <ac:spMkLst>
            <pc:docMk/>
            <pc:sldMk cId="691757974" sldId="263"/>
            <ac:spMk id="3" creationId="{484CD18F-4E76-C646-340D-4F8D7A3A5788}"/>
          </ac:spMkLst>
        </pc:spChg>
        <pc:spChg chg="add">
          <ac:chgData name="Noureen Shefeedh" userId="85b28f8cdbd6dc6b" providerId="LiveId" clId="{638CC156-7FC1-489B-9848-472EBC609146}" dt="2024-05-29T11:40:16.630" v="295"/>
          <ac:spMkLst>
            <pc:docMk/>
            <pc:sldMk cId="691757974" sldId="263"/>
            <ac:spMk id="4" creationId="{42AAF7CC-90E7-A67F-3071-0FE8A0299A82}"/>
          </ac:spMkLst>
        </pc:spChg>
        <pc:spChg chg="add">
          <ac:chgData name="Noureen Shefeedh" userId="85b28f8cdbd6dc6b" providerId="LiveId" clId="{638CC156-7FC1-489B-9848-472EBC609146}" dt="2024-05-29T11:40:24.372" v="296"/>
          <ac:spMkLst>
            <pc:docMk/>
            <pc:sldMk cId="691757974" sldId="263"/>
            <ac:spMk id="5" creationId="{6133D159-ED63-775F-32F7-026EAA6E8165}"/>
          </ac:spMkLst>
        </pc:spChg>
        <pc:spChg chg="add del mod">
          <ac:chgData name="Noureen Shefeedh" userId="85b28f8cdbd6dc6b" providerId="LiveId" clId="{638CC156-7FC1-489B-9848-472EBC609146}" dt="2024-05-29T11:49:26.620" v="349"/>
          <ac:spMkLst>
            <pc:docMk/>
            <pc:sldMk cId="691757974" sldId="263"/>
            <ac:spMk id="6" creationId="{CC4B296A-57A9-C818-8BF9-7503B0B9872D}"/>
          </ac:spMkLst>
        </pc:spChg>
        <pc:spChg chg="add">
          <ac:chgData name="Noureen Shefeedh" userId="85b28f8cdbd6dc6b" providerId="LiveId" clId="{638CC156-7FC1-489B-9848-472EBC609146}" dt="2024-05-29T11:48:17.974" v="334"/>
          <ac:spMkLst>
            <pc:docMk/>
            <pc:sldMk cId="691757974" sldId="263"/>
            <ac:spMk id="7" creationId="{D06A454F-3104-9D92-30F3-252954F51CD0}"/>
          </ac:spMkLst>
        </pc:spChg>
        <pc:spChg chg="add mod">
          <ac:chgData name="Noureen Shefeedh" userId="85b28f8cdbd6dc6b" providerId="LiveId" clId="{638CC156-7FC1-489B-9848-472EBC609146}" dt="2024-05-31T05:06:06.144" v="3030" actId="2711"/>
          <ac:spMkLst>
            <pc:docMk/>
            <pc:sldMk cId="691757974" sldId="263"/>
            <ac:spMk id="8" creationId="{2E36FB31-FC05-2909-8764-9672E779A670}"/>
          </ac:spMkLst>
        </pc:spChg>
        <pc:picChg chg="add mod">
          <ac:chgData name="Noureen Shefeedh" userId="85b28f8cdbd6dc6b" providerId="LiveId" clId="{638CC156-7FC1-489B-9848-472EBC609146}" dt="2024-05-31T03:55:41.542" v="1756"/>
          <ac:picMkLst>
            <pc:docMk/>
            <pc:sldMk cId="691757974" sldId="263"/>
            <ac:picMk id="4" creationId="{D006FF3A-D90D-E709-DCBD-052A8CADCD0A}"/>
          </ac:picMkLst>
        </pc:picChg>
        <pc:picChg chg="add del mod">
          <ac:chgData name="Noureen Shefeedh" userId="85b28f8cdbd6dc6b" providerId="LiveId" clId="{638CC156-7FC1-489B-9848-472EBC609146}" dt="2024-05-31T03:55:41.072" v="1755" actId="478"/>
          <ac:picMkLst>
            <pc:docMk/>
            <pc:sldMk cId="691757974" sldId="263"/>
            <ac:picMk id="9218" creationId="{020DE56F-3A7F-98BE-3FBA-07E49C5D5137}"/>
          </ac:picMkLst>
        </pc:picChg>
      </pc:sldChg>
      <pc:sldChg chg="addSp delSp modSp new del mod">
        <pc:chgData name="Noureen Shefeedh" userId="85b28f8cdbd6dc6b" providerId="LiveId" clId="{638CC156-7FC1-489B-9848-472EBC609146}" dt="2024-05-30T13:25:41.677" v="501" actId="47"/>
        <pc:sldMkLst>
          <pc:docMk/>
          <pc:sldMk cId="3680561812" sldId="264"/>
        </pc:sldMkLst>
        <pc:spChg chg="add del mod">
          <ac:chgData name="Noureen Shefeedh" userId="85b28f8cdbd6dc6b" providerId="LiveId" clId="{638CC156-7FC1-489B-9848-472EBC609146}" dt="2024-05-30T13:01:59.987" v="464"/>
          <ac:spMkLst>
            <pc:docMk/>
            <pc:sldMk cId="3680561812" sldId="264"/>
            <ac:spMk id="2" creationId="{9C8720D2-EABF-E0E5-7929-9B0EBF1198E2}"/>
          </ac:spMkLst>
        </pc:spChg>
        <pc:spChg chg="del mod">
          <ac:chgData name="Noureen Shefeedh" userId="85b28f8cdbd6dc6b" providerId="LiveId" clId="{638CC156-7FC1-489B-9848-472EBC609146}" dt="2024-05-29T11:50:45.816" v="352" actId="478"/>
          <ac:spMkLst>
            <pc:docMk/>
            <pc:sldMk cId="3680561812" sldId="264"/>
            <ac:spMk id="2" creationId="{EE614139-1529-42BC-74E4-0AB36648DAF9}"/>
          </ac:spMkLst>
        </pc:spChg>
        <pc:spChg chg="del mod">
          <ac:chgData name="Noureen Shefeedh" userId="85b28f8cdbd6dc6b" providerId="LiveId" clId="{638CC156-7FC1-489B-9848-472EBC609146}" dt="2024-05-29T11:51:06.908" v="355"/>
          <ac:spMkLst>
            <pc:docMk/>
            <pc:sldMk cId="3680561812" sldId="264"/>
            <ac:spMk id="3" creationId="{EB88F0FB-E19A-8557-632F-3C3DDBBD8B1D}"/>
          </ac:spMkLst>
        </pc:spChg>
        <pc:spChg chg="add del mod">
          <ac:chgData name="Noureen Shefeedh" userId="85b28f8cdbd6dc6b" providerId="LiveId" clId="{638CC156-7FC1-489B-9848-472EBC609146}" dt="2024-05-30T13:02:04.537" v="465" actId="478"/>
          <ac:spMkLst>
            <pc:docMk/>
            <pc:sldMk cId="3680561812" sldId="264"/>
            <ac:spMk id="4" creationId="{F60FDF66-6D2C-9CFB-D0EC-6F93D4B1E559}"/>
          </ac:spMkLst>
        </pc:spChg>
        <pc:picChg chg="add mod">
          <ac:chgData name="Noureen Shefeedh" userId="85b28f8cdbd6dc6b" providerId="LiveId" clId="{638CC156-7FC1-489B-9848-472EBC609146}" dt="2024-05-30T13:00:40.169" v="453" actId="14100"/>
          <ac:picMkLst>
            <pc:docMk/>
            <pc:sldMk cId="3680561812" sldId="264"/>
            <ac:picMk id="10242" creationId="{921F2AD4-081C-72A7-D39F-ED59095149D3}"/>
          </ac:picMkLst>
        </pc:picChg>
      </pc:sldChg>
      <pc:sldChg chg="addSp delSp modSp new mod">
        <pc:chgData name="Noureen Shefeedh" userId="85b28f8cdbd6dc6b" providerId="LiveId" clId="{638CC156-7FC1-489B-9848-472EBC609146}" dt="2024-05-30T12:56:51.346" v="424" actId="14100"/>
        <pc:sldMkLst>
          <pc:docMk/>
          <pc:sldMk cId="2514465119" sldId="265"/>
        </pc:sldMkLst>
        <pc:spChg chg="mod">
          <ac:chgData name="Noureen Shefeedh" userId="85b28f8cdbd6dc6b" providerId="LiveId" clId="{638CC156-7FC1-489B-9848-472EBC609146}" dt="2024-05-30T12:41:00.251" v="376" actId="2711"/>
          <ac:spMkLst>
            <pc:docMk/>
            <pc:sldMk cId="2514465119" sldId="265"/>
            <ac:spMk id="2" creationId="{C0295576-1983-0BBF-94FE-B5CBDC1E5015}"/>
          </ac:spMkLst>
        </pc:spChg>
        <pc:spChg chg="mod">
          <ac:chgData name="Noureen Shefeedh" userId="85b28f8cdbd6dc6b" providerId="LiveId" clId="{638CC156-7FC1-489B-9848-472EBC609146}" dt="2024-05-30T12:49:16.502" v="410" actId="2711"/>
          <ac:spMkLst>
            <pc:docMk/>
            <pc:sldMk cId="2514465119" sldId="265"/>
            <ac:spMk id="3" creationId="{75E01D42-427B-E33F-47DE-283E4996FA4F}"/>
          </ac:spMkLst>
        </pc:spChg>
        <pc:picChg chg="add del mod">
          <ac:chgData name="Noureen Shefeedh" userId="85b28f8cdbd6dc6b" providerId="LiveId" clId="{638CC156-7FC1-489B-9848-472EBC609146}" dt="2024-05-30T12:55:53.593" v="418" actId="478"/>
          <ac:picMkLst>
            <pc:docMk/>
            <pc:sldMk cId="2514465119" sldId="265"/>
            <ac:picMk id="1026" creationId="{5EB2F58E-0B29-232E-62D0-443ED00F4333}"/>
          </ac:picMkLst>
        </pc:picChg>
        <pc:picChg chg="add mod">
          <ac:chgData name="Noureen Shefeedh" userId="85b28f8cdbd6dc6b" providerId="LiveId" clId="{638CC156-7FC1-489B-9848-472EBC609146}" dt="2024-05-30T12:56:51.346" v="424" actId="14100"/>
          <ac:picMkLst>
            <pc:docMk/>
            <pc:sldMk cId="2514465119" sldId="265"/>
            <ac:picMk id="1028" creationId="{1B08737A-673A-1FD4-A601-8BD3CBC1A7B0}"/>
          </ac:picMkLst>
        </pc:picChg>
      </pc:sldChg>
      <pc:sldChg chg="modSp new del mod">
        <pc:chgData name="Noureen Shefeedh" userId="85b28f8cdbd6dc6b" providerId="LiveId" clId="{638CC156-7FC1-489B-9848-472EBC609146}" dt="2024-05-30T13:26:11.291" v="522" actId="47"/>
        <pc:sldMkLst>
          <pc:docMk/>
          <pc:sldMk cId="3843648157" sldId="266"/>
        </pc:sldMkLst>
        <pc:spChg chg="mod">
          <ac:chgData name="Noureen Shefeedh" userId="85b28f8cdbd6dc6b" providerId="LiveId" clId="{638CC156-7FC1-489B-9848-472EBC609146}" dt="2024-05-30T12:49:49.625" v="413" actId="27636"/>
          <ac:spMkLst>
            <pc:docMk/>
            <pc:sldMk cId="3843648157" sldId="266"/>
            <ac:spMk id="2" creationId="{A0744406-FE8B-BB0C-9300-8C0342D5A469}"/>
          </ac:spMkLst>
        </pc:spChg>
        <pc:spChg chg="mod">
          <ac:chgData name="Noureen Shefeedh" userId="85b28f8cdbd6dc6b" providerId="LiveId" clId="{638CC156-7FC1-489B-9848-472EBC609146}" dt="2024-05-30T12:50:02.354" v="415" actId="20577"/>
          <ac:spMkLst>
            <pc:docMk/>
            <pc:sldMk cId="3843648157" sldId="266"/>
            <ac:spMk id="3" creationId="{AAA9662C-E4DA-9F85-BFDA-F32DE1BE93A9}"/>
          </ac:spMkLst>
        </pc:spChg>
      </pc:sldChg>
      <pc:sldChg chg="addSp delSp modSp new mod ord">
        <pc:chgData name="Noureen Shefeedh" userId="85b28f8cdbd6dc6b" providerId="LiveId" clId="{638CC156-7FC1-489B-9848-472EBC609146}" dt="2024-05-31T05:05:22.427" v="3024" actId="113"/>
        <pc:sldMkLst>
          <pc:docMk/>
          <pc:sldMk cId="4277926659" sldId="267"/>
        </pc:sldMkLst>
        <pc:spChg chg="mod">
          <ac:chgData name="Noureen Shefeedh" userId="85b28f8cdbd6dc6b" providerId="LiveId" clId="{638CC156-7FC1-489B-9848-472EBC609146}" dt="2024-05-30T13:25:54.722" v="519"/>
          <ac:spMkLst>
            <pc:docMk/>
            <pc:sldMk cId="4277926659" sldId="267"/>
            <ac:spMk id="2" creationId="{FEA60B0B-E9BB-4A52-FEEB-47B4E2DF3788}"/>
          </ac:spMkLst>
        </pc:spChg>
        <pc:spChg chg="add del mod">
          <ac:chgData name="Noureen Shefeedh" userId="85b28f8cdbd6dc6b" providerId="LiveId" clId="{638CC156-7FC1-489B-9848-472EBC609146}" dt="2024-05-31T05:05:22.427" v="3024" actId="113"/>
          <ac:spMkLst>
            <pc:docMk/>
            <pc:sldMk cId="4277926659" sldId="267"/>
            <ac:spMk id="3" creationId="{8D3AF86C-5CC6-C0B9-696C-4CB6B58D3A1A}"/>
          </ac:spMkLst>
        </pc:spChg>
        <pc:spChg chg="add mod">
          <ac:chgData name="Noureen Shefeedh" userId="85b28f8cdbd6dc6b" providerId="LiveId" clId="{638CC156-7FC1-489B-9848-472EBC609146}" dt="2024-05-30T13:35:00.351" v="529" actId="20577"/>
          <ac:spMkLst>
            <pc:docMk/>
            <pc:sldMk cId="4277926659" sldId="267"/>
            <ac:spMk id="5" creationId="{12EFE3E6-93E0-71F4-E3D2-2B38E6D55ECE}"/>
          </ac:spMkLst>
        </pc:spChg>
        <pc:spChg chg="add">
          <ac:chgData name="Noureen Shefeedh" userId="85b28f8cdbd6dc6b" providerId="LiveId" clId="{638CC156-7FC1-489B-9848-472EBC609146}" dt="2024-05-30T13:35:02.210" v="530"/>
          <ac:spMkLst>
            <pc:docMk/>
            <pc:sldMk cId="4277926659" sldId="267"/>
            <ac:spMk id="6" creationId="{007338D8-0B55-C676-957C-34ACB25D7E9E}"/>
          </ac:spMkLst>
        </pc:spChg>
        <pc:spChg chg="add del">
          <ac:chgData name="Noureen Shefeedh" userId="85b28f8cdbd6dc6b" providerId="LiveId" clId="{638CC156-7FC1-489B-9848-472EBC609146}" dt="2024-05-30T13:35:21.174" v="533" actId="478"/>
          <ac:spMkLst>
            <pc:docMk/>
            <pc:sldMk cId="4277926659" sldId="267"/>
            <ac:spMk id="7" creationId="{434D2C47-B7C5-41C5-326A-B21C5EAF6C9B}"/>
          </ac:spMkLst>
        </pc:spChg>
        <pc:spChg chg="add mod">
          <ac:chgData name="Noureen Shefeedh" userId="85b28f8cdbd6dc6b" providerId="LiveId" clId="{638CC156-7FC1-489B-9848-472EBC609146}" dt="2024-05-30T13:35:18.577" v="532" actId="478"/>
          <ac:spMkLst>
            <pc:docMk/>
            <pc:sldMk cId="4277926659" sldId="267"/>
            <ac:spMk id="8" creationId="{97CF0B85-1022-AD19-FADE-FAC67A440F36}"/>
          </ac:spMkLst>
        </pc:spChg>
        <pc:spChg chg="add">
          <ac:chgData name="Noureen Shefeedh" userId="85b28f8cdbd6dc6b" providerId="LiveId" clId="{638CC156-7FC1-489B-9848-472EBC609146}" dt="2024-05-30T13:36:07.785" v="572"/>
          <ac:spMkLst>
            <pc:docMk/>
            <pc:sldMk cId="4277926659" sldId="267"/>
            <ac:spMk id="9" creationId="{36156016-0287-7314-726F-FE03F85AD0E6}"/>
          </ac:spMkLst>
        </pc:spChg>
        <pc:picChg chg="add del mod">
          <ac:chgData name="Noureen Shefeedh" userId="85b28f8cdbd6dc6b" providerId="LiveId" clId="{638CC156-7FC1-489B-9848-472EBC609146}" dt="2024-05-31T03:55:35.291" v="1752" actId="478"/>
          <ac:picMkLst>
            <pc:docMk/>
            <pc:sldMk cId="4277926659" sldId="267"/>
            <ac:picMk id="4" creationId="{D8695DB8-70A9-1FD4-95C1-05E2E9BF9EAE}"/>
          </ac:picMkLst>
        </pc:picChg>
        <pc:picChg chg="add mod">
          <ac:chgData name="Noureen Shefeedh" userId="85b28f8cdbd6dc6b" providerId="LiveId" clId="{638CC156-7FC1-489B-9848-472EBC609146}" dt="2024-05-31T03:55:36.711" v="1754" actId="1035"/>
          <ac:picMkLst>
            <pc:docMk/>
            <pc:sldMk cId="4277926659" sldId="267"/>
            <ac:picMk id="5" creationId="{2D1F61BD-8A84-E8C8-1173-B7A4B4AEBAB7}"/>
          </ac:picMkLst>
        </pc:picChg>
      </pc:sldChg>
      <pc:sldChg chg="addSp delSp modSp new mod">
        <pc:chgData name="Noureen Shefeedh" userId="85b28f8cdbd6dc6b" providerId="LiveId" clId="{638CC156-7FC1-489B-9848-472EBC609146}" dt="2024-05-31T05:04:52.360" v="3018" actId="113"/>
        <pc:sldMkLst>
          <pc:docMk/>
          <pc:sldMk cId="2577750164" sldId="268"/>
        </pc:sldMkLst>
        <pc:spChg chg="mod">
          <ac:chgData name="Noureen Shefeedh" userId="85b28f8cdbd6dc6b" providerId="LiveId" clId="{638CC156-7FC1-489B-9848-472EBC609146}" dt="2024-05-30T14:37:18.662" v="1062" actId="122"/>
          <ac:spMkLst>
            <pc:docMk/>
            <pc:sldMk cId="2577750164" sldId="268"/>
            <ac:spMk id="2" creationId="{A41DCBBD-E5F6-1EFA-0AE9-903804AD0358}"/>
          </ac:spMkLst>
        </pc:spChg>
        <pc:spChg chg="mod">
          <ac:chgData name="Noureen Shefeedh" userId="85b28f8cdbd6dc6b" providerId="LiveId" clId="{638CC156-7FC1-489B-9848-472EBC609146}" dt="2024-05-31T05:04:52.360" v="3018" actId="113"/>
          <ac:spMkLst>
            <pc:docMk/>
            <pc:sldMk cId="2577750164" sldId="268"/>
            <ac:spMk id="3" creationId="{B4BD6EB9-530C-883B-9F51-654EC0856D4D}"/>
          </ac:spMkLst>
        </pc:spChg>
        <pc:spChg chg="add del">
          <ac:chgData name="Noureen Shefeedh" userId="85b28f8cdbd6dc6b" providerId="LiveId" clId="{638CC156-7FC1-489B-9848-472EBC609146}" dt="2024-05-30T15:33:59.011" v="1230" actId="478"/>
          <ac:spMkLst>
            <pc:docMk/>
            <pc:sldMk cId="2577750164" sldId="268"/>
            <ac:spMk id="4" creationId="{1E698E40-0C9F-2BF7-BA5C-57A1C1EBB4BE}"/>
          </ac:spMkLst>
        </pc:spChg>
        <pc:picChg chg="add mod">
          <ac:chgData name="Noureen Shefeedh" userId="85b28f8cdbd6dc6b" providerId="LiveId" clId="{638CC156-7FC1-489B-9848-472EBC609146}" dt="2024-05-31T03:55:27.909" v="1750"/>
          <ac:picMkLst>
            <pc:docMk/>
            <pc:sldMk cId="2577750164" sldId="268"/>
            <ac:picMk id="4" creationId="{B94D5C8A-D2A1-50D6-738E-E262A71C0926}"/>
          </ac:picMkLst>
        </pc:picChg>
      </pc:sldChg>
      <pc:sldChg chg="addSp modSp new mod">
        <pc:chgData name="Noureen Shefeedh" userId="85b28f8cdbd6dc6b" providerId="LiveId" clId="{638CC156-7FC1-489B-9848-472EBC609146}" dt="2024-05-31T05:04:32.885" v="3015" actId="20577"/>
        <pc:sldMkLst>
          <pc:docMk/>
          <pc:sldMk cId="1921186466" sldId="269"/>
        </pc:sldMkLst>
        <pc:spChg chg="mod">
          <ac:chgData name="Noureen Shefeedh" userId="85b28f8cdbd6dc6b" providerId="LiveId" clId="{638CC156-7FC1-489B-9848-472EBC609146}" dt="2024-05-31T05:04:32.885" v="3015" actId="20577"/>
          <ac:spMkLst>
            <pc:docMk/>
            <pc:sldMk cId="1921186466" sldId="269"/>
            <ac:spMk id="2" creationId="{8C54711F-8CC4-8F35-A672-421979C5CD86}"/>
          </ac:spMkLst>
        </pc:spChg>
        <pc:spChg chg="mod">
          <ac:chgData name="Noureen Shefeedh" userId="85b28f8cdbd6dc6b" providerId="LiveId" clId="{638CC156-7FC1-489B-9848-472EBC609146}" dt="2024-05-31T05:04:16.786" v="3014" actId="113"/>
          <ac:spMkLst>
            <pc:docMk/>
            <pc:sldMk cId="1921186466" sldId="269"/>
            <ac:spMk id="3" creationId="{083A6538-FA07-934C-4002-45CE10593168}"/>
          </ac:spMkLst>
        </pc:spChg>
        <pc:picChg chg="add mod">
          <ac:chgData name="Noureen Shefeedh" userId="85b28f8cdbd6dc6b" providerId="LiveId" clId="{638CC156-7FC1-489B-9848-472EBC609146}" dt="2024-05-31T03:55:29.993" v="1751"/>
          <ac:picMkLst>
            <pc:docMk/>
            <pc:sldMk cId="1921186466" sldId="269"/>
            <ac:picMk id="4" creationId="{3CCA7316-5AD6-07C3-BDD4-817DA078F1E6}"/>
          </ac:picMkLst>
        </pc:picChg>
      </pc:sldChg>
      <pc:sldChg chg="addSp delSp modSp new mod">
        <pc:chgData name="Noureen Shefeedh" userId="85b28f8cdbd6dc6b" providerId="LiveId" clId="{638CC156-7FC1-489B-9848-472EBC609146}" dt="2024-05-31T06:43:43.648" v="3666" actId="20577"/>
        <pc:sldMkLst>
          <pc:docMk/>
          <pc:sldMk cId="3579567873" sldId="270"/>
        </pc:sldMkLst>
        <pc:spChg chg="mod">
          <ac:chgData name="Noureen Shefeedh" userId="85b28f8cdbd6dc6b" providerId="LiveId" clId="{638CC156-7FC1-489B-9848-472EBC609146}" dt="2024-05-31T03:50:53.875" v="1736" actId="122"/>
          <ac:spMkLst>
            <pc:docMk/>
            <pc:sldMk cId="3579567873" sldId="270"/>
            <ac:spMk id="2" creationId="{536228CD-7BCB-29FD-67A0-7CAA86F21064}"/>
          </ac:spMkLst>
        </pc:spChg>
        <pc:spChg chg="del">
          <ac:chgData name="Noureen Shefeedh" userId="85b28f8cdbd6dc6b" providerId="LiveId" clId="{638CC156-7FC1-489B-9848-472EBC609146}" dt="2024-05-31T03:52:54.867" v="1737"/>
          <ac:spMkLst>
            <pc:docMk/>
            <pc:sldMk cId="3579567873" sldId="270"/>
            <ac:spMk id="3" creationId="{E7E30AD4-453A-BC86-82DC-1E8D0C465D06}"/>
          </ac:spMkLst>
        </pc:spChg>
        <pc:spChg chg="add mod">
          <ac:chgData name="Noureen Shefeedh" userId="85b28f8cdbd6dc6b" providerId="LiveId" clId="{638CC156-7FC1-489B-9848-472EBC609146}" dt="2024-05-31T06:43:43.648" v="3666" actId="20577"/>
          <ac:spMkLst>
            <pc:docMk/>
            <pc:sldMk cId="3579567873" sldId="270"/>
            <ac:spMk id="8" creationId="{9EA819F3-FB06-219F-E4EC-4DE5DCA788D6}"/>
          </ac:spMkLst>
        </pc:spChg>
        <pc:graphicFrameChg chg="add mod modGraphic">
          <ac:chgData name="Noureen Shefeedh" userId="85b28f8cdbd6dc6b" providerId="LiveId" clId="{638CC156-7FC1-489B-9848-472EBC609146}" dt="2024-05-31T06:43:30.840" v="3656" actId="13926"/>
          <ac:graphicFrameMkLst>
            <pc:docMk/>
            <pc:sldMk cId="3579567873" sldId="270"/>
            <ac:graphicFrameMk id="4" creationId="{23389F46-479C-EBAC-C341-D92E426789F0}"/>
          </ac:graphicFrameMkLst>
        </pc:graphicFrameChg>
        <pc:picChg chg="add del mod">
          <ac:chgData name="Noureen Shefeedh" userId="85b28f8cdbd6dc6b" providerId="LiveId" clId="{638CC156-7FC1-489B-9848-472EBC609146}" dt="2024-05-31T03:57:23.013" v="1773" actId="478"/>
          <ac:picMkLst>
            <pc:docMk/>
            <pc:sldMk cId="3579567873" sldId="270"/>
            <ac:picMk id="5" creationId="{16F4BE28-5558-D6C4-67B9-63BE02C11819}"/>
          </ac:picMkLst>
        </pc:picChg>
        <pc:picChg chg="add mod">
          <ac:chgData name="Noureen Shefeedh" userId="85b28f8cdbd6dc6b" providerId="LiveId" clId="{638CC156-7FC1-489B-9848-472EBC609146}" dt="2024-05-31T06:34:58.375" v="3544" actId="1036"/>
          <ac:picMkLst>
            <pc:docMk/>
            <pc:sldMk cId="3579567873" sldId="270"/>
            <ac:picMk id="6" creationId="{F6BA77F1-D54B-1DC0-9AED-03087275F7A0}"/>
          </ac:picMkLst>
        </pc:picChg>
      </pc:sldChg>
      <pc:sldChg chg="addSp delSp modSp new mod">
        <pc:chgData name="Noureen Shefeedh" userId="85b28f8cdbd6dc6b" providerId="LiveId" clId="{638CC156-7FC1-489B-9848-472EBC609146}" dt="2024-05-31T07:21:53.047" v="4048" actId="14100"/>
        <pc:sldMkLst>
          <pc:docMk/>
          <pc:sldMk cId="2231569534" sldId="271"/>
        </pc:sldMkLst>
        <pc:spChg chg="del">
          <ac:chgData name="Noureen Shefeedh" userId="85b28f8cdbd6dc6b" providerId="LiveId" clId="{638CC156-7FC1-489B-9848-472EBC609146}" dt="2024-05-31T03:57:11.242" v="1772" actId="478"/>
          <ac:spMkLst>
            <pc:docMk/>
            <pc:sldMk cId="2231569534" sldId="271"/>
            <ac:spMk id="2" creationId="{41256F27-C1B4-A1BA-F4CE-F80578214DC8}"/>
          </ac:spMkLst>
        </pc:spChg>
        <pc:spChg chg="del">
          <ac:chgData name="Noureen Shefeedh" userId="85b28f8cdbd6dc6b" providerId="LiveId" clId="{638CC156-7FC1-489B-9848-472EBC609146}" dt="2024-05-31T03:53:45.034" v="1739"/>
          <ac:spMkLst>
            <pc:docMk/>
            <pc:sldMk cId="2231569534" sldId="271"/>
            <ac:spMk id="3" creationId="{68F1D911-9128-540E-CA27-41CB607920E8}"/>
          </ac:spMkLst>
        </pc:spChg>
        <pc:spChg chg="add del mod">
          <ac:chgData name="Noureen Shefeedh" userId="85b28f8cdbd6dc6b" providerId="LiveId" clId="{638CC156-7FC1-489B-9848-472EBC609146}" dt="2024-05-31T06:39:33.338" v="3547" actId="478"/>
          <ac:spMkLst>
            <pc:docMk/>
            <pc:sldMk cId="2231569534" sldId="271"/>
            <ac:spMk id="7" creationId="{119285EA-66F4-D7BA-00AF-34A2DB1CE0EE}"/>
          </ac:spMkLst>
        </pc:spChg>
        <pc:spChg chg="add del">
          <ac:chgData name="Noureen Shefeedh" userId="85b28f8cdbd6dc6b" providerId="LiveId" clId="{638CC156-7FC1-489B-9848-472EBC609146}" dt="2024-05-31T07:21:52.290" v="4046" actId="22"/>
          <ac:spMkLst>
            <pc:docMk/>
            <pc:sldMk cId="2231569534" sldId="271"/>
            <ac:spMk id="9" creationId="{7D4EB6F2-7EB7-785B-46EC-7864C1DD4208}"/>
          </ac:spMkLst>
        </pc:spChg>
        <pc:graphicFrameChg chg="add mod modGraphic">
          <ac:chgData name="Noureen Shefeedh" userId="85b28f8cdbd6dc6b" providerId="LiveId" clId="{638CC156-7FC1-489B-9848-472EBC609146}" dt="2024-05-31T07:21:53.047" v="4048" actId="14100"/>
          <ac:graphicFrameMkLst>
            <pc:docMk/>
            <pc:sldMk cId="2231569534" sldId="271"/>
            <ac:graphicFrameMk id="4" creationId="{A6463ADD-308C-BFD1-875A-939BC7C24BEB}"/>
          </ac:graphicFrameMkLst>
        </pc:graphicFrameChg>
        <pc:picChg chg="add del mod">
          <ac:chgData name="Noureen Shefeedh" userId="85b28f8cdbd6dc6b" providerId="LiveId" clId="{638CC156-7FC1-489B-9848-472EBC609146}" dt="2024-05-31T07:21:52.636" v="4047" actId="478"/>
          <ac:picMkLst>
            <pc:docMk/>
            <pc:sldMk cId="2231569534" sldId="271"/>
            <ac:picMk id="5" creationId="{BBC8C0DF-F1A3-637E-8B95-E46890C2C6A4}"/>
          </ac:picMkLst>
        </pc:picChg>
      </pc:sldChg>
      <pc:sldChg chg="addSp modSp new mod ord">
        <pc:chgData name="Noureen Shefeedh" userId="85b28f8cdbd6dc6b" providerId="LiveId" clId="{638CC156-7FC1-489B-9848-472EBC609146}" dt="2024-05-31T06:13:20.629" v="3326"/>
        <pc:sldMkLst>
          <pc:docMk/>
          <pc:sldMk cId="3140125857" sldId="272"/>
        </pc:sldMkLst>
        <pc:spChg chg="mod">
          <ac:chgData name="Noureen Shefeedh" userId="85b28f8cdbd6dc6b" providerId="LiveId" clId="{638CC156-7FC1-489B-9848-472EBC609146}" dt="2024-05-31T04:02:47.015" v="1958" actId="122"/>
          <ac:spMkLst>
            <pc:docMk/>
            <pc:sldMk cId="3140125857" sldId="272"/>
            <ac:spMk id="2" creationId="{C7F07615-97E7-5365-4429-36749A89C6CB}"/>
          </ac:spMkLst>
        </pc:spChg>
        <pc:spChg chg="mod">
          <ac:chgData name="Noureen Shefeedh" userId="85b28f8cdbd6dc6b" providerId="LiveId" clId="{638CC156-7FC1-489B-9848-472EBC609146}" dt="2024-05-31T05:03:40.995" v="3006" actId="113"/>
          <ac:spMkLst>
            <pc:docMk/>
            <pc:sldMk cId="3140125857" sldId="272"/>
            <ac:spMk id="3" creationId="{5C3BA224-6772-19C5-77F6-6403594D2A87}"/>
          </ac:spMkLst>
        </pc:spChg>
        <pc:picChg chg="add mod">
          <ac:chgData name="Noureen Shefeedh" userId="85b28f8cdbd6dc6b" providerId="LiveId" clId="{638CC156-7FC1-489B-9848-472EBC609146}" dt="2024-05-31T04:13:15.566" v="2050"/>
          <ac:picMkLst>
            <pc:docMk/>
            <pc:sldMk cId="3140125857" sldId="272"/>
            <ac:picMk id="4" creationId="{F2C14FD8-031A-C0D7-2617-567628C30CD6}"/>
          </ac:picMkLst>
        </pc:picChg>
        <pc:picChg chg="add mod">
          <ac:chgData name="Noureen Shefeedh" userId="85b28f8cdbd6dc6b" providerId="LiveId" clId="{638CC156-7FC1-489B-9848-472EBC609146}" dt="2024-05-31T05:03:13.909" v="3000"/>
          <ac:picMkLst>
            <pc:docMk/>
            <pc:sldMk cId="3140125857" sldId="272"/>
            <ac:picMk id="5" creationId="{496C1E88-5953-7324-9FCF-77E44C0B4335}"/>
          </ac:picMkLst>
        </pc:picChg>
      </pc:sldChg>
      <pc:sldChg chg="addSp modSp new mod">
        <pc:chgData name="Noureen Shefeedh" userId="85b28f8cdbd6dc6b" providerId="LiveId" clId="{638CC156-7FC1-489B-9848-472EBC609146}" dt="2024-05-31T05:11:53.227" v="3148" actId="20577"/>
        <pc:sldMkLst>
          <pc:docMk/>
          <pc:sldMk cId="1234769906" sldId="273"/>
        </pc:sldMkLst>
        <pc:spChg chg="mod">
          <ac:chgData name="Noureen Shefeedh" userId="85b28f8cdbd6dc6b" providerId="LiveId" clId="{638CC156-7FC1-489B-9848-472EBC609146}" dt="2024-05-31T04:22:10.164" v="2598" actId="20577"/>
          <ac:spMkLst>
            <pc:docMk/>
            <pc:sldMk cId="1234769906" sldId="273"/>
            <ac:spMk id="2" creationId="{09961C5C-A8CB-AA59-32A9-261D962BDBDB}"/>
          </ac:spMkLst>
        </pc:spChg>
        <pc:spChg chg="mod">
          <ac:chgData name="Noureen Shefeedh" userId="85b28f8cdbd6dc6b" providerId="LiveId" clId="{638CC156-7FC1-489B-9848-472EBC609146}" dt="2024-05-31T05:11:53.227" v="3148" actId="20577"/>
          <ac:spMkLst>
            <pc:docMk/>
            <pc:sldMk cId="1234769906" sldId="273"/>
            <ac:spMk id="3" creationId="{336D0494-3970-0E38-BD38-D25B47FB6E73}"/>
          </ac:spMkLst>
        </pc:spChg>
        <pc:picChg chg="add mod">
          <ac:chgData name="Noureen Shefeedh" userId="85b28f8cdbd6dc6b" providerId="LiveId" clId="{638CC156-7FC1-489B-9848-472EBC609146}" dt="2024-05-31T04:56:17.025" v="2897"/>
          <ac:picMkLst>
            <pc:docMk/>
            <pc:sldMk cId="1234769906" sldId="273"/>
            <ac:picMk id="4" creationId="{AA5FAFE2-2CB0-126D-EA53-228AE73D1BE1}"/>
          </ac:picMkLst>
        </pc:picChg>
      </pc:sldChg>
      <pc:sldChg chg="modSp new mod">
        <pc:chgData name="Noureen Shefeedh" userId="85b28f8cdbd6dc6b" providerId="LiveId" clId="{638CC156-7FC1-489B-9848-472EBC609146}" dt="2024-05-31T07:22:32.298" v="4058" actId="20577"/>
        <pc:sldMkLst>
          <pc:docMk/>
          <pc:sldMk cId="1343696100" sldId="274"/>
        </pc:sldMkLst>
        <pc:spChg chg="mod">
          <ac:chgData name="Noureen Shefeedh" userId="85b28f8cdbd6dc6b" providerId="LiveId" clId="{638CC156-7FC1-489B-9848-472EBC609146}" dt="2024-05-31T04:24:05.537" v="2622" actId="122"/>
          <ac:spMkLst>
            <pc:docMk/>
            <pc:sldMk cId="1343696100" sldId="274"/>
            <ac:spMk id="2" creationId="{61D08371-E9E3-83FF-E535-98DAB4E9842F}"/>
          </ac:spMkLst>
        </pc:spChg>
        <pc:spChg chg="mod">
          <ac:chgData name="Noureen Shefeedh" userId="85b28f8cdbd6dc6b" providerId="LiveId" clId="{638CC156-7FC1-489B-9848-472EBC609146}" dt="2024-05-31T07:22:32.298" v="4058" actId="20577"/>
          <ac:spMkLst>
            <pc:docMk/>
            <pc:sldMk cId="1343696100" sldId="274"/>
            <ac:spMk id="3" creationId="{1394BC69-1EA5-9502-8852-A94E8BBF14A0}"/>
          </ac:spMkLst>
        </pc:spChg>
      </pc:sldChg>
      <pc:sldChg chg="addSp modSp new mod">
        <pc:chgData name="Noureen Shefeedh" userId="85b28f8cdbd6dc6b" providerId="LiveId" clId="{638CC156-7FC1-489B-9848-472EBC609146}" dt="2024-05-31T07:02:44.300" v="3770" actId="20577"/>
        <pc:sldMkLst>
          <pc:docMk/>
          <pc:sldMk cId="568295925" sldId="275"/>
        </pc:sldMkLst>
        <pc:spChg chg="mod">
          <ac:chgData name="Noureen Shefeedh" userId="85b28f8cdbd6dc6b" providerId="LiveId" clId="{638CC156-7FC1-489B-9848-472EBC609146}" dt="2024-05-31T05:12:34.265" v="3172" actId="20577"/>
          <ac:spMkLst>
            <pc:docMk/>
            <pc:sldMk cId="568295925" sldId="275"/>
            <ac:spMk id="2" creationId="{57A0ABEB-0901-35B8-C25B-E9F5BCFD8251}"/>
          </ac:spMkLst>
        </pc:spChg>
        <pc:spChg chg="mod">
          <ac:chgData name="Noureen Shefeedh" userId="85b28f8cdbd6dc6b" providerId="LiveId" clId="{638CC156-7FC1-489B-9848-472EBC609146}" dt="2024-05-31T07:02:44.300" v="3770" actId="20577"/>
          <ac:spMkLst>
            <pc:docMk/>
            <pc:sldMk cId="568295925" sldId="275"/>
            <ac:spMk id="3" creationId="{DE13244B-E268-BC88-9664-11E9DC4240D5}"/>
          </ac:spMkLst>
        </pc:spChg>
        <pc:picChg chg="add mod">
          <ac:chgData name="Noureen Shefeedh" userId="85b28f8cdbd6dc6b" providerId="LiveId" clId="{638CC156-7FC1-489B-9848-472EBC609146}" dt="2024-05-31T06:17:55.313" v="3539"/>
          <ac:picMkLst>
            <pc:docMk/>
            <pc:sldMk cId="568295925" sldId="275"/>
            <ac:picMk id="4" creationId="{AAE6B26D-429A-DC6C-3FFF-AE0060FE94A3}"/>
          </ac:picMkLst>
        </pc:picChg>
      </pc:sldChg>
      <pc:sldChg chg="addSp modSp new mod">
        <pc:chgData name="Noureen Shefeedh" userId="85b28f8cdbd6dc6b" providerId="LiveId" clId="{638CC156-7FC1-489B-9848-472EBC609146}" dt="2024-05-31T06:18:00.009" v="3541" actId="14100"/>
        <pc:sldMkLst>
          <pc:docMk/>
          <pc:sldMk cId="3507068344" sldId="276"/>
        </pc:sldMkLst>
        <pc:spChg chg="mod">
          <ac:chgData name="Noureen Shefeedh" userId="85b28f8cdbd6dc6b" providerId="LiveId" clId="{638CC156-7FC1-489B-9848-472EBC609146}" dt="2024-05-31T06:17:45.456" v="3538" actId="255"/>
          <ac:spMkLst>
            <pc:docMk/>
            <pc:sldMk cId="3507068344" sldId="276"/>
            <ac:spMk id="2" creationId="{CFAD48DC-5630-2567-E237-5C67DA8587FE}"/>
          </ac:spMkLst>
        </pc:spChg>
        <pc:picChg chg="add mod">
          <ac:chgData name="Noureen Shefeedh" userId="85b28f8cdbd6dc6b" providerId="LiveId" clId="{638CC156-7FC1-489B-9848-472EBC609146}" dt="2024-05-31T06:18:00.009" v="3541" actId="14100"/>
          <ac:picMkLst>
            <pc:docMk/>
            <pc:sldMk cId="3507068344" sldId="276"/>
            <ac:picMk id="3" creationId="{72E53A41-8EC8-2581-67AE-3704C671EEE8}"/>
          </ac:picMkLst>
        </pc:picChg>
      </pc:sldChg>
      <pc:sldChg chg="new del">
        <pc:chgData name="Noureen Shefeedh" userId="85b28f8cdbd6dc6b" providerId="LiveId" clId="{638CC156-7FC1-489B-9848-472EBC609146}" dt="2024-05-31T07:02:23.702" v="3759" actId="680"/>
        <pc:sldMkLst>
          <pc:docMk/>
          <pc:sldMk cId="3213874325" sldId="27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837E-CE4E-4C2D-9CF5-B9520726425D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784FB81-D36C-4E67-8EB4-63B63546C74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44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837E-CE4E-4C2D-9CF5-B9520726425D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FB81-D36C-4E67-8EB4-63B63546C747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4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837E-CE4E-4C2D-9CF5-B9520726425D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FB81-D36C-4E67-8EB4-63B63546C74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93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837E-CE4E-4C2D-9CF5-B9520726425D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FB81-D36C-4E67-8EB4-63B63546C747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601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837E-CE4E-4C2D-9CF5-B9520726425D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FB81-D36C-4E67-8EB4-63B63546C74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846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837E-CE4E-4C2D-9CF5-B9520726425D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FB81-D36C-4E67-8EB4-63B63546C747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341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837E-CE4E-4C2D-9CF5-B9520726425D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FB81-D36C-4E67-8EB4-63B63546C747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780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837E-CE4E-4C2D-9CF5-B9520726425D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FB81-D36C-4E67-8EB4-63B63546C747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5094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837E-CE4E-4C2D-9CF5-B9520726425D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FB81-D36C-4E67-8EB4-63B63546C7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3008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837E-CE4E-4C2D-9CF5-B9520726425D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FB81-D36C-4E67-8EB4-63B63546C747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0985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1ED837E-CE4E-4C2D-9CF5-B9520726425D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FB81-D36C-4E67-8EB4-63B63546C747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438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D837E-CE4E-4C2D-9CF5-B9520726425D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784FB81-D36C-4E67-8EB4-63B63546C747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911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642E4-5029-1372-E15F-CF15EF2301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Basic Linux Commands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4" descr="Linux Logo, symbol, meaning, history, PNG, brand">
            <a:extLst>
              <a:ext uri="{FF2B5EF4-FFF2-40B4-BE49-F238E27FC236}">
                <a16:creationId xmlns:a16="http://schemas.microsoft.com/office/drawing/2014/main" id="{E59D2CDF-7ED7-A2D9-11EC-631FDD58A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5643" y="4513006"/>
            <a:ext cx="4186356" cy="23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4636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7F367-AD13-D47C-94AE-13E406A72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Sed command 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A530B-BE83-5B43-4E7A-56E804C64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sed –n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‘np’ file 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(prints the nth, line, $p will print last line) , </a:t>
            </a:r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sed –n ‘</a:t>
            </a:r>
            <a:r>
              <a:rPr lang="en-US" b="1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n,mp</a:t>
            </a:r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’ file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(prints nth to </a:t>
            </a:r>
            <a:r>
              <a:rPr lang="en-US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mth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line)</a:t>
            </a:r>
          </a:p>
          <a:p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Sed –n ‘/word/p’ file 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(prints all lines with the same word) </a:t>
            </a:r>
          </a:p>
          <a:p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Sed –n ‘</a:t>
            </a:r>
            <a:r>
              <a:rPr lang="en-US" b="1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starting_line~nthp</a:t>
            </a:r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’ file 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(prints all nth lines)</a:t>
            </a:r>
          </a:p>
          <a:p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Sed –n –e ‘2p’ –e ‘4p’ file 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(multiple expression in one line)</a:t>
            </a:r>
          </a:p>
          <a:p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Sed  ‘s/word1/word2/g’ file 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(word one gets changed to word2)</a:t>
            </a:r>
          </a:p>
          <a:p>
            <a:r>
              <a:rPr lang="en-IN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Sed –</a:t>
            </a:r>
            <a:r>
              <a:rPr lang="en-IN" b="1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en-IN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IN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(will make all changes to main file)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IN" b="1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sed</a:t>
            </a:r>
            <a:r>
              <a:rPr lang="en-IN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–n ‘/^letter/p’ file </a:t>
            </a:r>
            <a:r>
              <a:rPr lang="en-IN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(print all words starting with letter in the file),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IN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IN" b="1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sed</a:t>
            </a:r>
            <a:r>
              <a:rPr lang="en-IN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–n ‘/letter$/p’ file </a:t>
            </a:r>
            <a:r>
              <a:rPr lang="en-IN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 prints words ending with letter in the file), </a:t>
            </a:r>
          </a:p>
        </p:txBody>
      </p:sp>
      <p:pic>
        <p:nvPicPr>
          <p:cNvPr id="4" name="Picture 4" descr="Linux Logo, symbol, meaning, history, PNG, brand">
            <a:extLst>
              <a:ext uri="{FF2B5EF4-FFF2-40B4-BE49-F238E27FC236}">
                <a16:creationId xmlns:a16="http://schemas.microsoft.com/office/drawing/2014/main" id="{D24F2638-781E-4D4E-C653-513B54715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5643" y="4503174"/>
            <a:ext cx="4186356" cy="23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4881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ABCF1-8C06-3704-B83F-BD630AE69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Another set of basic commands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B28F6-F7D5-A33B-9B0D-E6B0EFAED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grep pattern 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 prints the lines with that pattern)</a:t>
            </a:r>
          </a:p>
          <a:p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head –n 17 filename 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 prints the first 17 lines in a file)</a:t>
            </a:r>
          </a:p>
          <a:p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tail –n 17 filename 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 prints the last 17 lines in a file)</a:t>
            </a:r>
          </a:p>
          <a:p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man command 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</a:t>
            </a:r>
            <a:r>
              <a:rPr lang="en-IN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displays the user manual of the command)</a:t>
            </a:r>
          </a:p>
          <a:p>
            <a:r>
              <a:rPr lang="en-IN" b="1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adduser</a:t>
            </a:r>
            <a:r>
              <a:rPr lang="en-IN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username </a:t>
            </a:r>
            <a:r>
              <a:rPr lang="en-IN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 adds the user with a lot of step ),</a:t>
            </a:r>
            <a:r>
              <a:rPr lang="en-IN" b="1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useradd</a:t>
            </a:r>
            <a:r>
              <a:rPr lang="en-IN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username</a:t>
            </a:r>
            <a:r>
              <a:rPr lang="en-IN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(adds user in a single step)</a:t>
            </a:r>
          </a:p>
          <a:p>
            <a:r>
              <a:rPr lang="en-IN" b="1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Userdel</a:t>
            </a:r>
            <a:r>
              <a:rPr lang="en-IN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username</a:t>
            </a:r>
            <a:r>
              <a:rPr lang="en-IN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 deletes a user)</a:t>
            </a:r>
            <a:endParaRPr lang="en-US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b="1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Sudo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( a command given whenever root privileges are required</a:t>
            </a:r>
            <a:r>
              <a:rPr lang="en-IN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)</a:t>
            </a:r>
            <a:endParaRPr lang="en-US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Picture 4" descr="Linux Logo, symbol, meaning, history, PNG, brand">
            <a:extLst>
              <a:ext uri="{FF2B5EF4-FFF2-40B4-BE49-F238E27FC236}">
                <a16:creationId xmlns:a16="http://schemas.microsoft.com/office/drawing/2014/main" id="{EB325F97-6A56-F733-D79A-231B8E584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5643" y="4503174"/>
            <a:ext cx="4186356" cy="23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5965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5C79F-E6EC-45A4-69E4-031B33160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Chmod</a:t>
            </a:r>
            <a:r>
              <a:rPr lang="en-US" dirty="0"/>
              <a:t> command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CD18F-4E76-C646-340D-4F8D7A3A5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2114054"/>
            <a:ext cx="9603275" cy="345061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IN" b="1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chmod</a:t>
            </a:r>
            <a:r>
              <a:rPr lang="en-IN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IN" b="1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a+x</a:t>
            </a:r>
            <a:r>
              <a:rPr lang="en-IN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filename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There are three permission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• Read r 4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• Write w 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• Execute x 1)</a:t>
            </a:r>
            <a:r>
              <a:rPr lang="en-IN" sz="1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</a:t>
            </a:r>
          </a:p>
          <a:p>
            <a:pPr>
              <a:lnSpc>
                <a:spcPct val="100000"/>
              </a:lnSpc>
            </a:pPr>
            <a:r>
              <a:rPr lang="en-IN" b="1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chmod</a:t>
            </a:r>
            <a:r>
              <a:rPr lang="en-IN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IN" b="1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a+x</a:t>
            </a:r>
            <a:r>
              <a:rPr lang="en-IN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filename</a:t>
            </a:r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b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+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Adds the specified permissions.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-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Removes the specified permissions.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Sets the specified permissions and removes all other permissions.</a:t>
            </a: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E36FB31-FC05-2909-8764-9672E779A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1562" y="2639031"/>
            <a:ext cx="272375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User (owner).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Group.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Others (everyone else).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All (equivalent to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ugo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).</a:t>
            </a:r>
          </a:p>
        </p:txBody>
      </p:sp>
      <p:pic>
        <p:nvPicPr>
          <p:cNvPr id="4" name="Picture 4" descr="Linux Logo, symbol, meaning, history, PNG, brand">
            <a:extLst>
              <a:ext uri="{FF2B5EF4-FFF2-40B4-BE49-F238E27FC236}">
                <a16:creationId xmlns:a16="http://schemas.microsoft.com/office/drawing/2014/main" id="{D006FF3A-D90D-E709-DCBD-052A8CADC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5643" y="4503174"/>
            <a:ext cx="4186356" cy="23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1757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60B0B-E9BB-4A52-FEEB-47B4E2DF3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Chown</a:t>
            </a:r>
            <a:r>
              <a:rPr lang="en-US" dirty="0"/>
              <a:t> command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AF86C-5CC6-C0B9-696C-4CB6B58D3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chown</a:t>
            </a:r>
            <a:r>
              <a:rPr lang="en-IN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user file </a:t>
            </a:r>
            <a:r>
              <a:rPr lang="en-IN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(changes owner of file to user), </a:t>
            </a:r>
            <a:r>
              <a:rPr lang="en-IN" b="1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chown</a:t>
            </a:r>
            <a:r>
              <a:rPr lang="en-IN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IN" b="1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user:group</a:t>
            </a:r>
            <a:r>
              <a:rPr lang="en-IN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file</a:t>
            </a:r>
            <a:r>
              <a:rPr lang="en-IN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(changes owner and group of file to user and group respectively)</a:t>
            </a:r>
          </a:p>
          <a:p>
            <a:r>
              <a:rPr lang="en-IN" b="1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chown</a:t>
            </a:r>
            <a:r>
              <a:rPr lang="en-IN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-R user </a:t>
            </a:r>
            <a:r>
              <a:rPr lang="en-IN" b="1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directoryname</a:t>
            </a:r>
            <a:r>
              <a:rPr lang="en-IN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(changes owner of directory and files to user)</a:t>
            </a:r>
          </a:p>
          <a:p>
            <a:r>
              <a:rPr lang="en-IN" b="1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chown</a:t>
            </a:r>
            <a:r>
              <a:rPr lang="en-IN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:group1 file</a:t>
            </a:r>
            <a:r>
              <a:rPr lang="en-IN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(changes group of file group1)</a:t>
            </a:r>
          </a:p>
          <a:p>
            <a:r>
              <a:rPr lang="en-IN" b="1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chown</a:t>
            </a:r>
            <a:r>
              <a:rPr lang="en-IN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-f user1 file</a:t>
            </a:r>
            <a:r>
              <a:rPr lang="en-IN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 will supress most error related to </a:t>
            </a:r>
            <a:r>
              <a:rPr lang="en-IN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chown</a:t>
            </a:r>
            <a:r>
              <a:rPr lang="en-IN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</p:txBody>
      </p:sp>
      <p:pic>
        <p:nvPicPr>
          <p:cNvPr id="5" name="Picture 4" descr="Linux Logo, symbol, meaning, history, PNG, brand">
            <a:extLst>
              <a:ext uri="{FF2B5EF4-FFF2-40B4-BE49-F238E27FC236}">
                <a16:creationId xmlns:a16="http://schemas.microsoft.com/office/drawing/2014/main" id="{2D1F61BD-8A84-E8C8-1173-B7A4B4AEB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5643" y="4493342"/>
            <a:ext cx="4186356" cy="23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7926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DCBBD-E5F6-1EFA-0AE9-903804AD0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Control daemons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D6EB9-530C-883B-9F51-654EC0856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systemctl</a:t>
            </a:r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start service 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(we can start, stop, restart, reload, status, enable, disable a service according to need)</a:t>
            </a:r>
          </a:p>
          <a:p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journalctl</a:t>
            </a:r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(to view and manage </a:t>
            </a:r>
            <a:r>
              <a:rPr lang="en-US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systemd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journal logs)</a:t>
            </a:r>
          </a:p>
          <a:p>
            <a:endParaRPr lang="en-IN" dirty="0"/>
          </a:p>
        </p:txBody>
      </p:sp>
      <p:pic>
        <p:nvPicPr>
          <p:cNvPr id="4" name="Picture 4" descr="Linux Logo, symbol, meaning, history, PNG, brand">
            <a:extLst>
              <a:ext uri="{FF2B5EF4-FFF2-40B4-BE49-F238E27FC236}">
                <a16:creationId xmlns:a16="http://schemas.microsoft.com/office/drawing/2014/main" id="{B94D5C8A-D2A1-50D6-738E-E262A71C0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5643" y="4503174"/>
            <a:ext cx="4186356" cy="23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7750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711F-8CC4-8F35-A672-421979C5C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management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A6538-FA07-934C-4002-45CE10593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Sudo</a:t>
            </a:r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apt update 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(updates all packages),  </a:t>
            </a:r>
            <a:r>
              <a:rPr lang="en-US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</a:t>
            </a:r>
            <a:r>
              <a:rPr lang="en-US" b="1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do</a:t>
            </a:r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apt upgrade 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(upgrade all installed packages)</a:t>
            </a:r>
          </a:p>
          <a:p>
            <a:r>
              <a:rPr lang="en-US" b="1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Sudo</a:t>
            </a:r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apt install package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(install package) ,</a:t>
            </a:r>
            <a:r>
              <a:rPr lang="en-IN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IN" b="1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sudo</a:t>
            </a:r>
            <a:r>
              <a:rPr lang="en-IN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apt remove package</a:t>
            </a:r>
            <a:r>
              <a:rPr lang="en-IN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(remove a package), </a:t>
            </a:r>
            <a:r>
              <a:rPr lang="en-IN" b="1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sudo</a:t>
            </a:r>
            <a:r>
              <a:rPr lang="en-IN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apt search package</a:t>
            </a:r>
            <a:r>
              <a:rPr lang="en-IN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(search for a package), </a:t>
            </a:r>
            <a:r>
              <a:rPr lang="en-IN" b="1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sudo</a:t>
            </a:r>
            <a:r>
              <a:rPr lang="en-IN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apt show package</a:t>
            </a:r>
            <a:r>
              <a:rPr lang="en-IN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(show package details) </a:t>
            </a:r>
          </a:p>
          <a:p>
            <a:r>
              <a:rPr lang="en-IN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YUM </a:t>
            </a:r>
            <a:r>
              <a:rPr lang="en-IN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</a:t>
            </a:r>
            <a:r>
              <a:rPr lang="en-IN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Yellowdog</a:t>
            </a:r>
            <a:r>
              <a:rPr lang="en-IN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Updater Modified) and </a:t>
            </a:r>
            <a:r>
              <a:rPr lang="en-IN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DNF</a:t>
            </a:r>
            <a:r>
              <a:rPr lang="en-IN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(Dandified YUM) - Used in Red Hat-based distributions (e.g., Fedora, CentOS, RHEL).</a:t>
            </a:r>
          </a:p>
        </p:txBody>
      </p:sp>
      <p:pic>
        <p:nvPicPr>
          <p:cNvPr id="4" name="Picture 4" descr="Linux Logo, symbol, meaning, history, PNG, brand">
            <a:extLst>
              <a:ext uri="{FF2B5EF4-FFF2-40B4-BE49-F238E27FC236}">
                <a16:creationId xmlns:a16="http://schemas.microsoft.com/office/drawing/2014/main" id="{3CCA7316-5AD6-07C3-BDD4-817DA078F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5643" y="4503174"/>
            <a:ext cx="4186356" cy="23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186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07615-97E7-5365-4429-36749A89C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Commands to get system details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BA224-6772-19C5-77F6-6403594D2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Uname</a:t>
            </a:r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(displays the system name), </a:t>
            </a:r>
            <a:r>
              <a:rPr lang="en-US" b="1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uname</a:t>
            </a:r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–a 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(displays all information related to system)</a:t>
            </a:r>
          </a:p>
          <a:p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groups username 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(displays all groups that user is part of)</a:t>
            </a:r>
          </a:p>
          <a:p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id username 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(displays IDs of that user)</a:t>
            </a:r>
          </a:p>
          <a:p>
            <a:r>
              <a:rPr lang="en-US" b="1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ps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(to display information related to the currently running processes), </a:t>
            </a:r>
            <a:r>
              <a:rPr lang="en-US" b="1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ps</a:t>
            </a:r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aux 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(display detailed information about all processes)</a:t>
            </a:r>
          </a:p>
          <a:p>
            <a:r>
              <a:rPr lang="en-US" b="1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dmidecode</a:t>
            </a:r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(used to retrieve system’s hardware related information such as </a:t>
            </a:r>
            <a:r>
              <a:rPr lang="en-US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processor,RAM</a:t>
            </a:r>
            <a:endParaRPr lang="en-US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4" descr="Linux Logo, symbol, meaning, history, PNG, brand">
            <a:extLst>
              <a:ext uri="{FF2B5EF4-FFF2-40B4-BE49-F238E27FC236}">
                <a16:creationId xmlns:a16="http://schemas.microsoft.com/office/drawing/2014/main" id="{F2C14FD8-031A-C0D7-2617-567628C30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5643" y="4503174"/>
            <a:ext cx="4186356" cy="23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0125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61C5C-A8CB-AA59-32A9-261D962BD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Tar files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D0494-3970-0E38-BD38-D25B47FB6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gzip</a:t>
            </a:r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file 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(reduce the size of the file), </a:t>
            </a:r>
            <a:r>
              <a:rPr lang="en-US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gunzip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(to get back the original file)</a:t>
            </a:r>
          </a:p>
          <a:p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tar </a:t>
            </a:r>
            <a:r>
              <a:rPr lang="en-US" b="1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cvf</a:t>
            </a:r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 </a:t>
            </a:r>
            <a:r>
              <a:rPr lang="en-US" b="1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new_archive_name</a:t>
            </a:r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  </a:t>
            </a:r>
            <a:r>
              <a:rPr lang="en-US" b="1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new_of_folder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 to archive a file or folder) </a:t>
            </a:r>
          </a:p>
          <a:p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tar </a:t>
            </a:r>
            <a:r>
              <a:rPr lang="en-US" b="1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xvf</a:t>
            </a:r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filename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( to decompress)</a:t>
            </a:r>
          </a:p>
          <a:p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tar –</a:t>
            </a:r>
            <a:r>
              <a:rPr lang="en-US" b="1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tf</a:t>
            </a:r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name_of_archive_file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(to display the files in the tar folder ) </a:t>
            </a:r>
          </a:p>
          <a:p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tar -</a:t>
            </a:r>
            <a:r>
              <a:rPr lang="en-US" b="1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zcvf</a:t>
            </a:r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 </a:t>
            </a:r>
            <a:r>
              <a:rPr lang="en-US" b="1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new_archive_name</a:t>
            </a:r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  </a:t>
            </a:r>
            <a:r>
              <a:rPr lang="en-US" b="1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new_of_folder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 to archive  and zip a file or folder in single step)</a:t>
            </a:r>
          </a:p>
          <a:p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tar -</a:t>
            </a:r>
            <a:r>
              <a:rPr lang="en-US" b="1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zxvf</a:t>
            </a:r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filename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( to decompress)</a:t>
            </a:r>
          </a:p>
          <a:p>
            <a:endParaRPr lang="en-US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4" descr="Linux Logo, symbol, meaning, history, PNG, brand">
            <a:extLst>
              <a:ext uri="{FF2B5EF4-FFF2-40B4-BE49-F238E27FC236}">
                <a16:creationId xmlns:a16="http://schemas.microsoft.com/office/drawing/2014/main" id="{AA5FAFE2-2CB0-126D-EA53-228AE73D1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5643" y="4503174"/>
            <a:ext cx="4186356" cy="23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4769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0ABEB-0901-35B8-C25B-E9F5BCFD8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partition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3244B-E268-BC88-9664-11E9DC424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Sudo</a:t>
            </a:r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fdisk</a:t>
            </a:r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/dev/</a:t>
            </a:r>
            <a:r>
              <a:rPr lang="en-US" b="1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sda</a:t>
            </a:r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(to open)</a:t>
            </a:r>
          </a:p>
          <a:p>
            <a:r>
              <a:rPr lang="en-US" b="1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lsblk</a:t>
            </a:r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 to view available hard disk on the device)</a:t>
            </a:r>
          </a:p>
          <a:p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Command (m for help): letter</a:t>
            </a:r>
            <a:r>
              <a:rPr lang="en-IN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IN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</a:t>
            </a:r>
          </a:p>
          <a:p>
            <a:pPr lvl="1"/>
            <a:r>
              <a:rPr lang="en-IN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</a:t>
            </a:r>
            <a:r>
              <a:rPr lang="en-IN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(delete)</a:t>
            </a:r>
          </a:p>
          <a:p>
            <a:pPr lvl="1"/>
            <a:r>
              <a:rPr lang="en-IN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n</a:t>
            </a:r>
            <a:r>
              <a:rPr lang="en-IN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(create a new partition)</a:t>
            </a:r>
          </a:p>
          <a:p>
            <a:pPr lvl="1"/>
            <a:r>
              <a:rPr lang="en-IN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IN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</a:t>
            </a:r>
            <a:r>
              <a:rPr lang="en-IN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( shows all available command)</a:t>
            </a:r>
          </a:p>
          <a:p>
            <a:pPr lvl="1"/>
            <a:r>
              <a:rPr lang="en-IN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</a:t>
            </a:r>
            <a:r>
              <a:rPr lang="en-IN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( print the partition table)</a:t>
            </a:r>
          </a:p>
          <a:p>
            <a:pPr lvl="1"/>
            <a:r>
              <a:rPr lang="en-IN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</a:t>
            </a:r>
            <a:r>
              <a:rPr lang="en-IN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(saves changes to the disk)</a:t>
            </a:r>
          </a:p>
          <a:p>
            <a:pPr lvl="1"/>
            <a:r>
              <a:rPr lang="en-IN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</a:t>
            </a:r>
            <a:r>
              <a:rPr lang="en-IN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( quit without saving changes)</a:t>
            </a:r>
          </a:p>
        </p:txBody>
      </p:sp>
      <p:pic>
        <p:nvPicPr>
          <p:cNvPr id="4" name="Picture 4" descr="Linux Logo, symbol, meaning, history, PNG, brand">
            <a:extLst>
              <a:ext uri="{FF2B5EF4-FFF2-40B4-BE49-F238E27FC236}">
                <a16:creationId xmlns:a16="http://schemas.microsoft.com/office/drawing/2014/main" id="{AAE6B26D-429A-DC6C-3FFF-AE0060FE9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5643" y="4503174"/>
            <a:ext cx="4186356" cy="23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8295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D48DC-5630-2567-E237-5C67DA858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8800" dirty="0"/>
              <a:t>Thank you </a:t>
            </a:r>
            <a:endParaRPr lang="en-IN" sz="8800" dirty="0"/>
          </a:p>
        </p:txBody>
      </p:sp>
      <p:pic>
        <p:nvPicPr>
          <p:cNvPr id="3" name="Picture 4" descr="Linux Logo, symbol, meaning, history, PNG, brand">
            <a:extLst>
              <a:ext uri="{FF2B5EF4-FFF2-40B4-BE49-F238E27FC236}">
                <a16:creationId xmlns:a16="http://schemas.microsoft.com/office/drawing/2014/main" id="{72E53A41-8EC8-2581-67AE-3704C671E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168" y="1708970"/>
            <a:ext cx="9153831" cy="514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7068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95576-1983-0BBF-94FE-B5CBDC1E5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</a:t>
            </a:r>
            <a:r>
              <a:rPr lang="en-IN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IN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Linux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01D42-427B-E33F-47DE-283E4996F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Key Features:</a:t>
            </a:r>
            <a:endParaRPr lang="en-US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Open Source: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Free to use and modify.</a:t>
            </a:r>
          </a:p>
          <a:p>
            <a:pPr lvl="1"/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Security: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Strong security features.</a:t>
            </a:r>
          </a:p>
          <a:p>
            <a:pPr lvl="1"/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Stability: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Known for reliability and performance.</a:t>
            </a:r>
          </a:p>
          <a:p>
            <a:pPr lvl="1"/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Versatility: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Runs on various devices from servers to smartphones.</a:t>
            </a:r>
          </a:p>
          <a:p>
            <a:r>
              <a:rPr lang="en-IN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Popular Distributions (Distros):</a:t>
            </a:r>
            <a:endParaRPr lang="en-IN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r>
              <a:rPr lang="en-IN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Ubuntu</a:t>
            </a:r>
          </a:p>
          <a:p>
            <a:pPr lvl="1"/>
            <a:r>
              <a:rPr lang="en-IN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Fedora</a:t>
            </a:r>
          </a:p>
          <a:p>
            <a:pPr lvl="1"/>
            <a:r>
              <a:rPr lang="en-IN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Debian</a:t>
            </a:r>
          </a:p>
          <a:p>
            <a:pPr lvl="1"/>
            <a:r>
              <a:rPr lang="en-IN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CentOS</a:t>
            </a:r>
          </a:p>
          <a:p>
            <a:pPr lvl="1"/>
            <a:r>
              <a:rPr lang="en-IN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Arch Linux</a:t>
            </a:r>
          </a:p>
          <a:p>
            <a:endParaRPr lang="en-IN" dirty="0"/>
          </a:p>
        </p:txBody>
      </p:sp>
      <p:pic>
        <p:nvPicPr>
          <p:cNvPr id="1028" name="Picture 4" descr="Linux Logo, symbol, meaning, history, PNG, brand">
            <a:extLst>
              <a:ext uri="{FF2B5EF4-FFF2-40B4-BE49-F238E27FC236}">
                <a16:creationId xmlns:a16="http://schemas.microsoft.com/office/drawing/2014/main" id="{1B08737A-673A-1FD4-A601-8BD3CBC1A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5643" y="4503174"/>
            <a:ext cx="4186356" cy="23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4465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228CD-7BCB-29FD-67A0-7CAA86F21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Directory structure</a:t>
            </a:r>
            <a:br>
              <a:rPr lang="en-US" dirty="0"/>
            </a:b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3389F46-479C-EBAC-C341-D92E426789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9495169"/>
              </p:ext>
            </p:extLst>
          </p:nvPr>
        </p:nvGraphicFramePr>
        <p:xfrm>
          <a:off x="1450975" y="2327434"/>
          <a:ext cx="9604375" cy="2827020"/>
        </p:xfrm>
        <a:graphic>
          <a:graphicData uri="http://schemas.openxmlformats.org/drawingml/2006/table">
            <a:tbl>
              <a:tblPr/>
              <a:tblGrid>
                <a:gridCol w="3492500">
                  <a:extLst>
                    <a:ext uri="{9D8B030D-6E8A-4147-A177-3AD203B41FA5}">
                      <a16:colId xmlns:a16="http://schemas.microsoft.com/office/drawing/2014/main" val="4150092144"/>
                    </a:ext>
                  </a:extLst>
                </a:gridCol>
                <a:gridCol w="6111875">
                  <a:extLst>
                    <a:ext uri="{9D8B030D-6E8A-4147-A177-3AD203B41FA5}">
                      <a16:colId xmlns:a16="http://schemas.microsoft.com/office/drawing/2014/main" val="17692781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IN" b="1" dirty="0">
                          <a:effectLst/>
                        </a:rPr>
                        <a:t>/bin</a:t>
                      </a:r>
                    </a:p>
                  </a:txBody>
                  <a:tcPr marL="38100" marR="38100" marT="37620" marB="3762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>
                          <a:effectLst/>
                        </a:rPr>
                        <a:t> binary or executable programs.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881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IN" b="1" dirty="0">
                          <a:effectLst/>
                        </a:rPr>
                        <a:t>/etc</a:t>
                      </a:r>
                    </a:p>
                  </a:txBody>
                  <a:tcPr marL="38100" marR="38100" marT="37620" marB="3762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dirty="0">
                          <a:effectLst/>
                        </a:rPr>
                        <a:t>system configuration files.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8827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IN" b="1" dirty="0">
                          <a:effectLst/>
                        </a:rPr>
                        <a:t>/home</a:t>
                      </a:r>
                    </a:p>
                  </a:txBody>
                  <a:tcPr marL="38100" marR="38100" marT="37620" marB="3762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 b="0" dirty="0">
                          <a:effectLst/>
                        </a:rPr>
                        <a:t>home directory. It is the default current directory.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4482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IN" b="1">
                          <a:effectLst/>
                        </a:rPr>
                        <a:t>/opt</a:t>
                      </a:r>
                    </a:p>
                  </a:txBody>
                  <a:tcPr marL="38100" marR="38100" marT="37620" marB="3762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dirty="0">
                          <a:effectLst/>
                        </a:rPr>
                        <a:t>optional or third-party software.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2559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IN" b="1">
                          <a:effectLst/>
                        </a:rPr>
                        <a:t>/tmp</a:t>
                      </a:r>
                    </a:p>
                  </a:txBody>
                  <a:tcPr marL="38100" marR="38100" marT="37620" marB="3762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 b="0" dirty="0">
                          <a:effectLst/>
                        </a:rPr>
                        <a:t>temporary space, typically cleared on reboot.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9612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IN" b="1">
                          <a:effectLst/>
                        </a:rPr>
                        <a:t>/usr</a:t>
                      </a:r>
                    </a:p>
                  </a:txBody>
                  <a:tcPr marL="38100" marR="38100" marT="37620" marB="3762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dirty="0">
                          <a:effectLst/>
                        </a:rPr>
                        <a:t> User related programs.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7262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IN" b="1">
                          <a:effectLst/>
                        </a:rPr>
                        <a:t>/var </a:t>
                      </a:r>
                    </a:p>
                  </a:txBody>
                  <a:tcPr marL="38100" marR="38100" marT="37620" marB="3762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dirty="0">
                          <a:effectLst/>
                        </a:rPr>
                        <a:t>log files.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5413045"/>
                  </a:ext>
                </a:extLst>
              </a:tr>
            </a:tbl>
          </a:graphicData>
        </a:graphic>
      </p:graphicFrame>
      <p:pic>
        <p:nvPicPr>
          <p:cNvPr id="6" name="Picture 4" descr="Linux Logo, symbol, meaning, history, PNG, brand">
            <a:extLst>
              <a:ext uri="{FF2B5EF4-FFF2-40B4-BE49-F238E27FC236}">
                <a16:creationId xmlns:a16="http://schemas.microsoft.com/office/drawing/2014/main" id="{F6BA77F1-D54B-1DC0-9AED-03087275F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5643" y="4522838"/>
            <a:ext cx="4186356" cy="23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EA819F3-FB06-219F-E4EC-4DE5DCA788D6}"/>
              </a:ext>
            </a:extLst>
          </p:cNvPr>
          <p:cNvSpPr txBox="1"/>
          <p:nvPr/>
        </p:nvSpPr>
        <p:spPr>
          <a:xfrm>
            <a:off x="1450479" y="1905928"/>
            <a:ext cx="9604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                    /root                                           </a:t>
            </a:r>
            <a:r>
              <a:rPr lang="en-US" dirty="0"/>
              <a:t>The top-level directory in Unix/Linux systems.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9567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6463ADD-308C-BFD1-875A-939BC7C24B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5873526"/>
              </p:ext>
            </p:extLst>
          </p:nvPr>
        </p:nvGraphicFramePr>
        <p:xfrm>
          <a:off x="1018960" y="883177"/>
          <a:ext cx="8812515" cy="4341018"/>
        </p:xfrm>
        <a:graphic>
          <a:graphicData uri="http://schemas.openxmlformats.org/drawingml/2006/table">
            <a:tbl>
              <a:tblPr/>
              <a:tblGrid>
                <a:gridCol w="3204551">
                  <a:extLst>
                    <a:ext uri="{9D8B030D-6E8A-4147-A177-3AD203B41FA5}">
                      <a16:colId xmlns:a16="http://schemas.microsoft.com/office/drawing/2014/main" val="3600231555"/>
                    </a:ext>
                  </a:extLst>
                </a:gridCol>
                <a:gridCol w="5607964">
                  <a:extLst>
                    <a:ext uri="{9D8B030D-6E8A-4147-A177-3AD203B41FA5}">
                      <a16:colId xmlns:a16="http://schemas.microsoft.com/office/drawing/2014/main" val="1699840707"/>
                    </a:ext>
                  </a:extLst>
                </a:gridCol>
              </a:tblGrid>
              <a:tr h="363364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300" b="1">
                          <a:effectLst/>
                        </a:rPr>
                        <a:t>/boot</a:t>
                      </a:r>
                    </a:p>
                  </a:txBody>
                  <a:tcPr marL="27248" marR="27248" marT="45505" marB="45505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900" b="0">
                          <a:effectLst/>
                        </a:rPr>
                        <a:t>It contains all the boot-related information files and folders such as conf, grub, etc.</a:t>
                      </a:r>
                    </a:p>
                  </a:txBody>
                  <a:tcPr marL="54497" marR="54497" marT="76295" marB="76295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847300"/>
                  </a:ext>
                </a:extLst>
              </a:tr>
              <a:tr h="363364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300" b="1">
                          <a:effectLst/>
                        </a:rPr>
                        <a:t>/dev</a:t>
                      </a:r>
                    </a:p>
                  </a:txBody>
                  <a:tcPr marL="27248" marR="27248" marT="45505" marB="45505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900" b="0" dirty="0">
                          <a:effectLst/>
                        </a:rPr>
                        <a:t>It is the location of the device files such as dev/sda1, dev/sda2, etc.</a:t>
                      </a:r>
                    </a:p>
                  </a:txBody>
                  <a:tcPr marL="54497" marR="54497" marT="76295" marB="76295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793294"/>
                  </a:ext>
                </a:extLst>
              </a:tr>
              <a:tr h="363364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300" b="1">
                          <a:effectLst/>
                        </a:rPr>
                        <a:t>/lib</a:t>
                      </a:r>
                    </a:p>
                  </a:txBody>
                  <a:tcPr marL="27248" marR="27248" marT="45505" marB="45505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900" b="0">
                          <a:effectLst/>
                        </a:rPr>
                        <a:t>It contains kernel modules and a shared library.</a:t>
                      </a:r>
                    </a:p>
                  </a:txBody>
                  <a:tcPr marL="54497" marR="54497" marT="76295" marB="76295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278361"/>
                  </a:ext>
                </a:extLst>
              </a:tr>
              <a:tr h="363364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300" b="1" dirty="0">
                          <a:effectLst/>
                        </a:rPr>
                        <a:t>/</a:t>
                      </a:r>
                      <a:r>
                        <a:rPr lang="en-IN" sz="1300" b="1" dirty="0" err="1">
                          <a:effectLst/>
                        </a:rPr>
                        <a:t>lost+found</a:t>
                      </a:r>
                      <a:endParaRPr lang="en-IN" sz="1300" b="1" dirty="0">
                        <a:effectLst/>
                      </a:endParaRPr>
                    </a:p>
                  </a:txBody>
                  <a:tcPr marL="27248" marR="27248" marT="45505" marB="45505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900" b="0" dirty="0">
                          <a:effectLst/>
                        </a:rPr>
                        <a:t>It is used to find recovered bits of corrupted files.</a:t>
                      </a:r>
                    </a:p>
                  </a:txBody>
                  <a:tcPr marL="54497" marR="54497" marT="76295" marB="76295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451482"/>
                  </a:ext>
                </a:extLst>
              </a:tr>
              <a:tr h="363364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300" b="1">
                          <a:effectLst/>
                        </a:rPr>
                        <a:t>/media</a:t>
                      </a:r>
                    </a:p>
                  </a:txBody>
                  <a:tcPr marL="27248" marR="27248" marT="45505" marB="45505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900" b="0" dirty="0">
                          <a:effectLst/>
                        </a:rPr>
                        <a:t>It contains subdirectories where removal media devices are inserted.</a:t>
                      </a:r>
                    </a:p>
                  </a:txBody>
                  <a:tcPr marL="54497" marR="54497" marT="76295" marB="76295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422149"/>
                  </a:ext>
                </a:extLst>
              </a:tr>
              <a:tr h="363364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300" b="1">
                          <a:effectLst/>
                        </a:rPr>
                        <a:t>/mnt</a:t>
                      </a:r>
                    </a:p>
                  </a:txBody>
                  <a:tcPr marL="27248" marR="27248" marT="45505" marB="45505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900" b="0" dirty="0">
                          <a:effectLst/>
                        </a:rPr>
                        <a:t>It contains temporary mount directories for mounting the file system.</a:t>
                      </a:r>
                    </a:p>
                  </a:txBody>
                  <a:tcPr marL="54497" marR="54497" marT="76295" marB="76295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303743"/>
                  </a:ext>
                </a:extLst>
              </a:tr>
              <a:tr h="535371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300" b="1">
                          <a:effectLst/>
                        </a:rPr>
                        <a:t>/proc</a:t>
                      </a:r>
                    </a:p>
                  </a:txBody>
                  <a:tcPr marL="27248" marR="27248" marT="45505" marB="45505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900" b="0" dirty="0">
                          <a:effectLst/>
                        </a:rPr>
                        <a:t>It is a virtual and pseudo-file system to contains info about the running processes with a specific process ID or PID.</a:t>
                      </a:r>
                    </a:p>
                  </a:txBody>
                  <a:tcPr marL="54497" marR="54497" marT="76295" marB="76295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813478"/>
                  </a:ext>
                </a:extLst>
              </a:tr>
              <a:tr h="363364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300" b="1">
                          <a:effectLst/>
                        </a:rPr>
                        <a:t>/run</a:t>
                      </a:r>
                    </a:p>
                  </a:txBody>
                  <a:tcPr marL="27248" marR="27248" marT="45505" marB="45505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900" b="0" dirty="0">
                          <a:effectLst/>
                        </a:rPr>
                        <a:t>It stores volatile runtime data.</a:t>
                      </a:r>
                    </a:p>
                  </a:txBody>
                  <a:tcPr marL="54497" marR="54497" marT="76295" marB="76295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173071"/>
                  </a:ext>
                </a:extLst>
              </a:tr>
              <a:tr h="363364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300" b="1">
                          <a:effectLst/>
                        </a:rPr>
                        <a:t>/sbin</a:t>
                      </a:r>
                    </a:p>
                  </a:txBody>
                  <a:tcPr marL="27248" marR="27248" marT="45505" marB="45505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900" b="0" dirty="0">
                          <a:effectLst/>
                        </a:rPr>
                        <a:t>binary executable programs for an administrator.</a:t>
                      </a:r>
                    </a:p>
                  </a:txBody>
                  <a:tcPr marL="54497" marR="54497" marT="76295" marB="76295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006740"/>
                  </a:ext>
                </a:extLst>
              </a:tr>
              <a:tr h="363364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300" b="1">
                          <a:effectLst/>
                        </a:rPr>
                        <a:t>/srv </a:t>
                      </a:r>
                    </a:p>
                  </a:txBody>
                  <a:tcPr marL="27248" marR="27248" marT="45505" marB="45505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900" b="0">
                          <a:effectLst/>
                        </a:rPr>
                        <a:t>It contains server-specific and server-related files.</a:t>
                      </a:r>
                    </a:p>
                  </a:txBody>
                  <a:tcPr marL="54497" marR="54497" marT="76295" marB="76295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695760"/>
                  </a:ext>
                </a:extLst>
              </a:tr>
              <a:tr h="535371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300" b="1">
                          <a:effectLst/>
                        </a:rPr>
                        <a:t>/sys</a:t>
                      </a:r>
                    </a:p>
                  </a:txBody>
                  <a:tcPr marL="27248" marR="27248" marT="45505" marB="45505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900" b="0" dirty="0">
                          <a:effectLst/>
                        </a:rPr>
                        <a:t>It is a virtual file system for modern Linux distributions to store and allows modification of the devices connected to the system.</a:t>
                      </a:r>
                    </a:p>
                  </a:txBody>
                  <a:tcPr marL="54497" marR="54497" marT="76295" marB="76295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181645"/>
                  </a:ext>
                </a:extLst>
              </a:tr>
            </a:tbl>
          </a:graphicData>
        </a:graphic>
      </p:graphicFrame>
      <p:pic>
        <p:nvPicPr>
          <p:cNvPr id="5" name="Picture 4" descr="Linux Logo, symbol, meaning, history, PNG, brand">
            <a:extLst>
              <a:ext uri="{FF2B5EF4-FFF2-40B4-BE49-F238E27FC236}">
                <a16:creationId xmlns:a16="http://schemas.microsoft.com/office/drawing/2014/main" id="{BBC8C0DF-F1A3-637E-8B95-E46890C2C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5643" y="4503174"/>
            <a:ext cx="4186356" cy="23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1569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5A582-F3ED-EBBB-31D0-FD668EFD8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4077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COMMON COMMANDS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86DD4-988C-96F7-6079-060F35C4B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06013"/>
            <a:ext cx="9905998" cy="4385187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b="1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mkdir</a:t>
            </a:r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 </a:t>
            </a:r>
            <a:r>
              <a:rPr lang="en-US" b="1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directory_name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 to make a new directory)</a:t>
            </a:r>
          </a:p>
          <a:p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ls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(list),</a:t>
            </a:r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ls –l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(it provides a detailed listing of files information like permission, number of links, owner ,group etc.), </a:t>
            </a:r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ls –a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(lists the hidden files)</a:t>
            </a:r>
          </a:p>
          <a:p>
            <a:r>
              <a:rPr lang="en-US" b="1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pwd</a:t>
            </a:r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(print working directory location)</a:t>
            </a:r>
          </a:p>
          <a:p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cd </a:t>
            </a:r>
            <a:r>
              <a:rPr lang="en-US" b="1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directory_name</a:t>
            </a:r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(change directory) ,cd .. (move to a higher directory), cd – (switch to previous directory), cd ~ (move to home directory)</a:t>
            </a:r>
          </a:p>
          <a:p>
            <a:r>
              <a:rPr lang="en-US" b="1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rmdir</a:t>
            </a:r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directory_name</a:t>
            </a:r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(removes directory), </a:t>
            </a:r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rm –r 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(to removes directories and its contents)</a:t>
            </a:r>
          </a:p>
          <a:p>
            <a:r>
              <a:rPr lang="en-US" b="1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whoami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(prints the name of the active user) , </a:t>
            </a:r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who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(prints details of the activ</a:t>
            </a:r>
            <a:r>
              <a:rPr lang="en-US" dirty="0"/>
              <a:t>e users)</a:t>
            </a:r>
          </a:p>
          <a:p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clear</a:t>
            </a:r>
            <a:r>
              <a:rPr lang="en-US" dirty="0"/>
              <a:t> 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(clears the screen)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Linux Logo, symbol, meaning, history, PNG, brand">
            <a:extLst>
              <a:ext uri="{FF2B5EF4-FFF2-40B4-BE49-F238E27FC236}">
                <a16:creationId xmlns:a16="http://schemas.microsoft.com/office/drawing/2014/main" id="{392DE1DC-585E-BCA5-3065-08BD0A21E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5643" y="4503174"/>
            <a:ext cx="4186356" cy="23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2480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1DB-9842-5BBA-BE7C-C8279DB43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file commands 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BFFC5-057E-8FF0-33F0-8522B414A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touch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( creates an empty file)</a:t>
            </a:r>
          </a:p>
          <a:p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cp </a:t>
            </a:r>
            <a:r>
              <a:rPr lang="en-US" b="1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copying_file</a:t>
            </a:r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  </a:t>
            </a:r>
            <a:r>
              <a:rPr lang="en-US" b="1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copied_to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 to copy a file)</a:t>
            </a:r>
          </a:p>
          <a:p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rm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(remove file ), </a:t>
            </a:r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rm –f 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(force remove)</a:t>
            </a:r>
          </a:p>
          <a:p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mv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(renames files and directories)</a:t>
            </a:r>
          </a:p>
          <a:p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nano </a:t>
            </a:r>
            <a:r>
              <a:rPr lang="en-US" b="1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file_name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 to create txt editor)</a:t>
            </a:r>
          </a:p>
          <a:p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vi or vim </a:t>
            </a:r>
            <a:r>
              <a:rPr lang="en-US" b="1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file_name</a:t>
            </a:r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(to create txt editor)</a:t>
            </a:r>
          </a:p>
        </p:txBody>
      </p:sp>
      <p:pic>
        <p:nvPicPr>
          <p:cNvPr id="4" name="Picture 4" descr="Linux Logo, symbol, meaning, history, PNG, brand">
            <a:extLst>
              <a:ext uri="{FF2B5EF4-FFF2-40B4-BE49-F238E27FC236}">
                <a16:creationId xmlns:a16="http://schemas.microsoft.com/office/drawing/2014/main" id="{168311F6-42B3-999C-F733-FA78E5005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5643" y="4503174"/>
            <a:ext cx="4186356" cy="23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4801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08371-E9E3-83FF-E535-98DAB4E98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Text editor commands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4BC69-1EA5-9502-8852-A94E8BBF1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 : to paste</a:t>
            </a:r>
          </a:p>
          <a:p>
            <a:r>
              <a:rPr lang="en-US" dirty="0"/>
              <a:t>D : to delete a line</a:t>
            </a:r>
          </a:p>
          <a:p>
            <a:r>
              <a:rPr lang="en-US" dirty="0"/>
              <a:t>:w : to save</a:t>
            </a:r>
          </a:p>
          <a:p>
            <a:r>
              <a:rPr lang="en-US" dirty="0"/>
              <a:t>:q : to quit</a:t>
            </a:r>
          </a:p>
          <a:p>
            <a:r>
              <a:rPr lang="en-US" dirty="0"/>
              <a:t>:</a:t>
            </a:r>
            <a:r>
              <a:rPr lang="en-US" dirty="0" err="1"/>
              <a:t>wq</a:t>
            </a:r>
            <a:r>
              <a:rPr lang="en-US" dirty="0"/>
              <a:t> : to save and quit</a:t>
            </a:r>
          </a:p>
          <a:p>
            <a:r>
              <a:rPr lang="en-US" dirty="0"/>
              <a:t>:/&lt;find word&gt; : to search any word</a:t>
            </a:r>
          </a:p>
          <a:p>
            <a:r>
              <a:rPr lang="en-US" dirty="0"/>
              <a:t>:;%s/&lt;find word&gt;/&lt;</a:t>
            </a:r>
            <a:r>
              <a:rPr lang="en-US" dirty="0" err="1"/>
              <a:t>replace_word</a:t>
            </a:r>
            <a:r>
              <a:rPr lang="en-US" dirty="0"/>
              <a:t>&gt;/g : to replace any word</a:t>
            </a:r>
          </a:p>
          <a:p>
            <a:r>
              <a:rPr lang="en-US" dirty="0"/>
              <a:t>:set nu : to set line number</a:t>
            </a:r>
          </a:p>
          <a:p>
            <a:r>
              <a:rPr lang="en-US" dirty="0"/>
              <a:t>:set </a:t>
            </a:r>
            <a:r>
              <a:rPr lang="en-US" dirty="0" err="1"/>
              <a:t>nonu</a:t>
            </a:r>
            <a:r>
              <a:rPr lang="en-US" dirty="0"/>
              <a:t> : to unset line number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3696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FF4B0-7E90-02BB-D5CA-BF8D6B0A9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Cat (concatenate command)</a:t>
            </a:r>
            <a:endParaRPr lang="en-IN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15344-694F-3923-DFDE-630052C03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cat </a:t>
            </a:r>
            <a:r>
              <a:rPr lang="en-US" b="1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file_name</a:t>
            </a:r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(displays the contents of the file)</a:t>
            </a:r>
          </a:p>
          <a:p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cat file2 &gt;&gt; file3 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(adds everything in file 2 to file3) , cat file2 file3 (contents of file3 gets appended to file2 without making any changes to file3) </a:t>
            </a:r>
          </a:p>
          <a:p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cat file2 file3 file4 &gt;&gt; file5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( concatenates file2,file3,file4 into file5)</a:t>
            </a:r>
          </a:p>
          <a:p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cat –n 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(displays line contents with line numbers)</a:t>
            </a:r>
          </a:p>
          <a:p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cat &gt; </a:t>
            </a:r>
            <a:r>
              <a:rPr lang="en-US" b="1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new_file</a:t>
            </a:r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 makes a new file and text can be entered on terminal , </a:t>
            </a:r>
            <a:r>
              <a:rPr lang="en-US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ctrl+D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(to exit))</a:t>
            </a:r>
          </a:p>
          <a:p>
            <a:r>
              <a:rPr lang="en-IN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cat &gt;&gt; existing file </a:t>
            </a:r>
            <a:r>
              <a:rPr lang="en-IN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 adds text to </a:t>
            </a:r>
            <a:r>
              <a:rPr lang="en-IN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to</a:t>
            </a:r>
            <a:r>
              <a:rPr lang="en-IN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the existing file in terminal )</a:t>
            </a:r>
          </a:p>
        </p:txBody>
      </p:sp>
      <p:pic>
        <p:nvPicPr>
          <p:cNvPr id="4" name="Picture 4" descr="Linux Logo, symbol, meaning, history, PNG, brand">
            <a:extLst>
              <a:ext uri="{FF2B5EF4-FFF2-40B4-BE49-F238E27FC236}">
                <a16:creationId xmlns:a16="http://schemas.microsoft.com/office/drawing/2014/main" id="{4248DA01-75F6-2CFF-5197-0BC516775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5643" y="4503174"/>
            <a:ext cx="4186356" cy="23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4112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E99EE-D213-8D46-A9B6-FAD33C345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Awk command 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286E4-AE1C-8C94-BA4A-68D52C430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fontScale="70000" lnSpcReduction="20000"/>
          </a:bodyPr>
          <a:lstStyle/>
          <a:p>
            <a:r>
              <a:rPr lang="en-IN" sz="29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awk '{ print }' filename (prints entire file), awk '{ print $1, $3 }' filename (prints only 1</a:t>
            </a:r>
            <a:r>
              <a:rPr lang="en-IN" sz="2900" baseline="30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st </a:t>
            </a:r>
            <a:r>
              <a:rPr lang="en-IN" sz="29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3</a:t>
            </a:r>
            <a:r>
              <a:rPr lang="en-IN" sz="2900" baseline="30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rd</a:t>
            </a:r>
            <a:r>
              <a:rPr lang="en-IN" sz="29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lines.</a:t>
            </a:r>
          </a:p>
          <a:p>
            <a:r>
              <a:rPr lang="nn-NO" sz="29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awk '{ print NR, $0 }' filename</a:t>
            </a:r>
            <a:r>
              <a:rPr lang="en-IN" sz="29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(prints with line number, only </a:t>
            </a:r>
            <a:r>
              <a:rPr lang="en-IN" sz="29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certains</a:t>
            </a:r>
            <a:r>
              <a:rPr lang="en-IN" sz="29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line can be also printed with numbers)</a:t>
            </a:r>
          </a:p>
          <a:p>
            <a:r>
              <a:rPr lang="en-IN" sz="29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awk -F: ( field separator) '{print $1}’  </a:t>
            </a:r>
            <a:r>
              <a:rPr lang="en-IN" sz="29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csv_file</a:t>
            </a:r>
            <a:r>
              <a:rPr lang="en-IN" sz="29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r>
              <a:rPr lang="en-IN" sz="29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awk '/pattern/ { print }' filename (to find the specific pattern from the file )</a:t>
            </a:r>
          </a:p>
          <a:p>
            <a:r>
              <a:rPr lang="en-US" sz="29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awk '{ if ($3 &gt; 50) print $1, $3 }' filename</a:t>
            </a:r>
            <a:r>
              <a:rPr lang="en-IN" sz="29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(if statements ,looping ,</a:t>
            </a:r>
            <a:r>
              <a:rPr lang="en-IN" sz="29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sum,difference</a:t>
            </a:r>
            <a:r>
              <a:rPr lang="en-IN" sz="29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etc can be done) </a:t>
            </a:r>
          </a:p>
          <a:p>
            <a:r>
              <a:rPr lang="en-IN" sz="29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https://medium.com/@mj.vishweshwaran/vish-demystifying-sed-awk-and-find-commands-332c63d5b641</a:t>
            </a:r>
          </a:p>
          <a:p>
            <a:pPr marL="0" indent="0">
              <a:buNone/>
            </a:pPr>
            <a:endParaRPr lang="en-IN" sz="3200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4" descr="Linux Logo, symbol, meaning, history, PNG, brand">
            <a:extLst>
              <a:ext uri="{FF2B5EF4-FFF2-40B4-BE49-F238E27FC236}">
                <a16:creationId xmlns:a16="http://schemas.microsoft.com/office/drawing/2014/main" id="{3A7E212E-AE5C-FC0D-AF9F-AD5444300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5643" y="4503174"/>
            <a:ext cx="4186356" cy="23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877846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805</TotalTime>
  <Words>1605</Words>
  <Application>Microsoft Office PowerPoint</Application>
  <PresentationFormat>Widescreen</PresentationFormat>
  <Paragraphs>164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Gill Sans MT</vt:lpstr>
      <vt:lpstr>Gallery</vt:lpstr>
      <vt:lpstr>Basic Linux Commands</vt:lpstr>
      <vt:lpstr>Introduction to Linux</vt:lpstr>
      <vt:lpstr>Directory structure </vt:lpstr>
      <vt:lpstr>PowerPoint Presentation</vt:lpstr>
      <vt:lpstr> COMMON COMMANDS</vt:lpstr>
      <vt:lpstr>file commands </vt:lpstr>
      <vt:lpstr>Text editor commands </vt:lpstr>
      <vt:lpstr>Cat (concatenate command)</vt:lpstr>
      <vt:lpstr>Awk command </vt:lpstr>
      <vt:lpstr>Sed command </vt:lpstr>
      <vt:lpstr>Another set of basic commands</vt:lpstr>
      <vt:lpstr>Chmod command </vt:lpstr>
      <vt:lpstr>Chown command </vt:lpstr>
      <vt:lpstr>Control daemons</vt:lpstr>
      <vt:lpstr>Package management</vt:lpstr>
      <vt:lpstr>Commands to get system details</vt:lpstr>
      <vt:lpstr>Tar files</vt:lpstr>
      <vt:lpstr>Disk partition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Linux Commands</dc:title>
  <dc:creator>Noureen Shefeedh</dc:creator>
  <cp:lastModifiedBy>Noureen Shefeedh</cp:lastModifiedBy>
  <cp:revision>1</cp:revision>
  <dcterms:created xsi:type="dcterms:W3CDTF">2024-05-29T08:40:20Z</dcterms:created>
  <dcterms:modified xsi:type="dcterms:W3CDTF">2024-06-11T04:42:51Z</dcterms:modified>
</cp:coreProperties>
</file>