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sldIdLst>
    <p:sldId id="256" r:id="rId2"/>
    <p:sldId id="258" r:id="rId3"/>
    <p:sldId id="261" r:id="rId4"/>
    <p:sldId id="259"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ECE6CE-6FCD-4611-BC07-47C2A78562A6}" v="46" dt="2024-06-27T10:38:13.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een Shefeedh" userId="85b28f8cdbd6dc6b" providerId="LiveId" clId="{F2ECE6CE-6FCD-4611-BC07-47C2A78562A6}"/>
    <pc:docChg chg="undo custSel addSld delSld modSld sldOrd">
      <pc:chgData name="Noureen Shefeedh" userId="85b28f8cdbd6dc6b" providerId="LiveId" clId="{F2ECE6CE-6FCD-4611-BC07-47C2A78562A6}" dt="2024-07-01T09:52:31.294" v="1493" actId="20577"/>
      <pc:docMkLst>
        <pc:docMk/>
      </pc:docMkLst>
      <pc:sldChg chg="addSp delSp modSp mod modClrScheme chgLayout">
        <pc:chgData name="Noureen Shefeedh" userId="85b28f8cdbd6dc6b" providerId="LiveId" clId="{F2ECE6CE-6FCD-4611-BC07-47C2A78562A6}" dt="2024-07-01T03:57:47.582" v="599" actId="403"/>
        <pc:sldMkLst>
          <pc:docMk/>
          <pc:sldMk cId="3326262204" sldId="256"/>
        </pc:sldMkLst>
        <pc:spChg chg="mod ord">
          <ac:chgData name="Noureen Shefeedh" userId="85b28f8cdbd6dc6b" providerId="LiveId" clId="{F2ECE6CE-6FCD-4611-BC07-47C2A78562A6}" dt="2024-07-01T03:57:47.582" v="599" actId="403"/>
          <ac:spMkLst>
            <pc:docMk/>
            <pc:sldMk cId="3326262204" sldId="256"/>
            <ac:spMk id="2" creationId="{D2E15563-8367-C2A8-C6E8-222E5CC40574}"/>
          </ac:spMkLst>
        </pc:spChg>
        <pc:spChg chg="add del mod ord">
          <ac:chgData name="Noureen Shefeedh" userId="85b28f8cdbd6dc6b" providerId="LiveId" clId="{F2ECE6CE-6FCD-4611-BC07-47C2A78562A6}" dt="2024-06-27T04:58:57.214" v="25" actId="700"/>
          <ac:spMkLst>
            <pc:docMk/>
            <pc:sldMk cId="3326262204" sldId="256"/>
            <ac:spMk id="3" creationId="{B254B84E-000B-C07D-DD14-3CECF589704C}"/>
          </ac:spMkLst>
        </pc:spChg>
        <pc:spChg chg="add del mod ord">
          <ac:chgData name="Noureen Shefeedh" userId="85b28f8cdbd6dc6b" providerId="LiveId" clId="{F2ECE6CE-6FCD-4611-BC07-47C2A78562A6}" dt="2024-07-01T03:57:38.963" v="593" actId="478"/>
          <ac:spMkLst>
            <pc:docMk/>
            <pc:sldMk cId="3326262204" sldId="256"/>
            <ac:spMk id="4" creationId="{36086D61-9509-2492-438C-DD9A2980B21E}"/>
          </ac:spMkLst>
        </pc:spChg>
      </pc:sldChg>
      <pc:sldChg chg="modSp del mod">
        <pc:chgData name="Noureen Shefeedh" userId="85b28f8cdbd6dc6b" providerId="LiveId" clId="{F2ECE6CE-6FCD-4611-BC07-47C2A78562A6}" dt="2024-06-27T05:12:47.882" v="27" actId="47"/>
        <pc:sldMkLst>
          <pc:docMk/>
          <pc:sldMk cId="3266395825" sldId="257"/>
        </pc:sldMkLst>
        <pc:spChg chg="mod">
          <ac:chgData name="Noureen Shefeedh" userId="85b28f8cdbd6dc6b" providerId="LiveId" clId="{F2ECE6CE-6FCD-4611-BC07-47C2A78562A6}" dt="2024-06-27T04:58:30.991" v="23"/>
          <ac:spMkLst>
            <pc:docMk/>
            <pc:sldMk cId="3266395825" sldId="257"/>
            <ac:spMk id="2" creationId="{19FE1CF9-0687-3221-5B85-7B2D3BC72C5D}"/>
          </ac:spMkLst>
        </pc:spChg>
        <pc:spChg chg="mod">
          <ac:chgData name="Noureen Shefeedh" userId="85b28f8cdbd6dc6b" providerId="LiveId" clId="{F2ECE6CE-6FCD-4611-BC07-47C2A78562A6}" dt="2024-06-27T04:58:30.991" v="23"/>
          <ac:spMkLst>
            <pc:docMk/>
            <pc:sldMk cId="3266395825" sldId="257"/>
            <ac:spMk id="3" creationId="{A9EF46EC-709B-D2BC-B515-89F7606310E6}"/>
          </ac:spMkLst>
        </pc:spChg>
      </pc:sldChg>
      <pc:sldChg chg="modSp new mod">
        <pc:chgData name="Noureen Shefeedh" userId="85b28f8cdbd6dc6b" providerId="LiveId" clId="{F2ECE6CE-6FCD-4611-BC07-47C2A78562A6}" dt="2024-06-27T09:52:03.995" v="518" actId="20577"/>
        <pc:sldMkLst>
          <pc:docMk/>
          <pc:sldMk cId="4009880194" sldId="258"/>
        </pc:sldMkLst>
        <pc:spChg chg="mod">
          <ac:chgData name="Noureen Shefeedh" userId="85b28f8cdbd6dc6b" providerId="LiveId" clId="{F2ECE6CE-6FCD-4611-BC07-47C2A78562A6}" dt="2024-06-27T05:40:29.860" v="203" actId="20577"/>
          <ac:spMkLst>
            <pc:docMk/>
            <pc:sldMk cId="4009880194" sldId="258"/>
            <ac:spMk id="2" creationId="{E0BE3872-672B-60AE-45CD-23CB055A8D8C}"/>
          </ac:spMkLst>
        </pc:spChg>
        <pc:spChg chg="mod">
          <ac:chgData name="Noureen Shefeedh" userId="85b28f8cdbd6dc6b" providerId="LiveId" clId="{F2ECE6CE-6FCD-4611-BC07-47C2A78562A6}" dt="2024-06-27T09:52:03.995" v="518" actId="20577"/>
          <ac:spMkLst>
            <pc:docMk/>
            <pc:sldMk cId="4009880194" sldId="258"/>
            <ac:spMk id="3" creationId="{3C3717BE-2995-3D59-0185-DFD917517D73}"/>
          </ac:spMkLst>
        </pc:spChg>
      </pc:sldChg>
      <pc:sldChg chg="modSp new mod">
        <pc:chgData name="Noureen Shefeedh" userId="85b28f8cdbd6dc6b" providerId="LiveId" clId="{F2ECE6CE-6FCD-4611-BC07-47C2A78562A6}" dt="2024-06-27T09:44:36.462" v="513" actId="1076"/>
        <pc:sldMkLst>
          <pc:docMk/>
          <pc:sldMk cId="3891468219" sldId="259"/>
        </pc:sldMkLst>
        <pc:spChg chg="mod">
          <ac:chgData name="Noureen Shefeedh" userId="85b28f8cdbd6dc6b" providerId="LiveId" clId="{F2ECE6CE-6FCD-4611-BC07-47C2A78562A6}" dt="2024-06-27T09:44:36.462" v="513" actId="1076"/>
          <ac:spMkLst>
            <pc:docMk/>
            <pc:sldMk cId="3891468219" sldId="259"/>
            <ac:spMk id="2" creationId="{3295792A-AE71-D6B5-F67B-0644DBB2CFD5}"/>
          </ac:spMkLst>
        </pc:spChg>
        <pc:spChg chg="mod">
          <ac:chgData name="Noureen Shefeedh" userId="85b28f8cdbd6dc6b" providerId="LiveId" clId="{F2ECE6CE-6FCD-4611-BC07-47C2A78562A6}" dt="2024-06-27T09:44:32.504" v="512" actId="1076"/>
          <ac:spMkLst>
            <pc:docMk/>
            <pc:sldMk cId="3891468219" sldId="259"/>
            <ac:spMk id="3" creationId="{1E800C6D-374C-7909-D4E1-662DFDC5493E}"/>
          </ac:spMkLst>
        </pc:spChg>
      </pc:sldChg>
      <pc:sldChg chg="modSp new mod">
        <pc:chgData name="Noureen Shefeedh" userId="85b28f8cdbd6dc6b" providerId="LiveId" clId="{F2ECE6CE-6FCD-4611-BC07-47C2A78562A6}" dt="2024-06-27T09:44:42.931" v="514" actId="1076"/>
        <pc:sldMkLst>
          <pc:docMk/>
          <pc:sldMk cId="2622352967" sldId="260"/>
        </pc:sldMkLst>
        <pc:spChg chg="mod">
          <ac:chgData name="Noureen Shefeedh" userId="85b28f8cdbd6dc6b" providerId="LiveId" clId="{F2ECE6CE-6FCD-4611-BC07-47C2A78562A6}" dt="2024-06-27T07:04:36.330" v="283" actId="20577"/>
          <ac:spMkLst>
            <pc:docMk/>
            <pc:sldMk cId="2622352967" sldId="260"/>
            <ac:spMk id="2" creationId="{41B95FAD-0F05-3C1C-48FC-983AA120C836}"/>
          </ac:spMkLst>
        </pc:spChg>
        <pc:spChg chg="mod">
          <ac:chgData name="Noureen Shefeedh" userId="85b28f8cdbd6dc6b" providerId="LiveId" clId="{F2ECE6CE-6FCD-4611-BC07-47C2A78562A6}" dt="2024-06-27T09:44:42.931" v="514" actId="1076"/>
          <ac:spMkLst>
            <pc:docMk/>
            <pc:sldMk cId="2622352967" sldId="260"/>
            <ac:spMk id="3" creationId="{CE2742AA-3797-5EF5-D1DE-CA4D5B99F5D8}"/>
          </ac:spMkLst>
        </pc:spChg>
      </pc:sldChg>
      <pc:sldChg chg="addSp delSp modSp new del mod">
        <pc:chgData name="Noureen Shefeedh" userId="85b28f8cdbd6dc6b" providerId="LiveId" clId="{F2ECE6CE-6FCD-4611-BC07-47C2A78562A6}" dt="2024-06-27T10:37:13.729" v="538" actId="47"/>
        <pc:sldMkLst>
          <pc:docMk/>
          <pc:sldMk cId="1549172086" sldId="261"/>
        </pc:sldMkLst>
        <pc:spChg chg="del">
          <ac:chgData name="Noureen Shefeedh" userId="85b28f8cdbd6dc6b" providerId="LiveId" clId="{F2ECE6CE-6FCD-4611-BC07-47C2A78562A6}" dt="2024-06-27T10:33:27.454" v="529" actId="478"/>
          <ac:spMkLst>
            <pc:docMk/>
            <pc:sldMk cId="1549172086" sldId="261"/>
            <ac:spMk id="2" creationId="{5E1C79A4-620C-2A35-8648-E2661348A274}"/>
          </ac:spMkLst>
        </pc:spChg>
        <pc:spChg chg="del mod">
          <ac:chgData name="Noureen Shefeedh" userId="85b28f8cdbd6dc6b" providerId="LiveId" clId="{F2ECE6CE-6FCD-4611-BC07-47C2A78562A6}" dt="2024-06-27T10:33:19.981" v="526"/>
          <ac:spMkLst>
            <pc:docMk/>
            <pc:sldMk cId="1549172086" sldId="261"/>
            <ac:spMk id="3" creationId="{C3ADD24E-C9AA-E122-7547-3DF23071182A}"/>
          </ac:spMkLst>
        </pc:spChg>
        <pc:spChg chg="add mod">
          <ac:chgData name="Noureen Shefeedh" userId="85b28f8cdbd6dc6b" providerId="LiveId" clId="{F2ECE6CE-6FCD-4611-BC07-47C2A78562A6}" dt="2024-06-27T10:33:10.640" v="524" actId="1076"/>
          <ac:spMkLst>
            <pc:docMk/>
            <pc:sldMk cId="1549172086" sldId="261"/>
            <ac:spMk id="4" creationId="{3C5DC15A-18CB-5C87-03EA-47B489E02ED3}"/>
          </ac:spMkLst>
        </pc:spChg>
        <pc:spChg chg="add del mod">
          <ac:chgData name="Noureen Shefeedh" userId="85b28f8cdbd6dc6b" providerId="LiveId" clId="{F2ECE6CE-6FCD-4611-BC07-47C2A78562A6}" dt="2024-06-27T10:33:22.502" v="527"/>
          <ac:spMkLst>
            <pc:docMk/>
            <pc:sldMk cId="1549172086" sldId="261"/>
            <ac:spMk id="5" creationId="{290B626B-3C50-9EEA-B296-BA74D590346F}"/>
          </ac:spMkLst>
        </pc:spChg>
        <pc:spChg chg="add del mod">
          <ac:chgData name="Noureen Shefeedh" userId="85b28f8cdbd6dc6b" providerId="LiveId" clId="{F2ECE6CE-6FCD-4611-BC07-47C2A78562A6}" dt="2024-06-27T10:33:25.317" v="528" actId="478"/>
          <ac:spMkLst>
            <pc:docMk/>
            <pc:sldMk cId="1549172086" sldId="261"/>
            <ac:spMk id="6" creationId="{C2621AF9-1F34-9883-40FC-9C2A47F26636}"/>
          </ac:spMkLst>
        </pc:spChg>
        <pc:spChg chg="add">
          <ac:chgData name="Noureen Shefeedh" userId="85b28f8cdbd6dc6b" providerId="LiveId" clId="{F2ECE6CE-6FCD-4611-BC07-47C2A78562A6}" dt="2024-06-27T10:33:34.570" v="530"/>
          <ac:spMkLst>
            <pc:docMk/>
            <pc:sldMk cId="1549172086" sldId="261"/>
            <ac:spMk id="7" creationId="{C523DDFE-000D-1E4D-3600-F23F3075798D}"/>
          </ac:spMkLst>
        </pc:spChg>
        <pc:spChg chg="add mod">
          <ac:chgData name="Noureen Shefeedh" userId="85b28f8cdbd6dc6b" providerId="LiveId" clId="{F2ECE6CE-6FCD-4611-BC07-47C2A78562A6}" dt="2024-06-27T10:36:40.671" v="531"/>
          <ac:spMkLst>
            <pc:docMk/>
            <pc:sldMk cId="1549172086" sldId="261"/>
            <ac:spMk id="8" creationId="{8B3A5567-613E-EC63-9155-AF2C88CDA592}"/>
          </ac:spMkLst>
        </pc:spChg>
        <pc:spChg chg="add mod">
          <ac:chgData name="Noureen Shefeedh" userId="85b28f8cdbd6dc6b" providerId="LiveId" clId="{F2ECE6CE-6FCD-4611-BC07-47C2A78562A6}" dt="2024-06-27T10:37:02.664" v="537" actId="14100"/>
          <ac:spMkLst>
            <pc:docMk/>
            <pc:sldMk cId="1549172086" sldId="261"/>
            <ac:spMk id="9" creationId="{0A4D25CB-BB5A-C4C8-1DD2-4CEACD182CC8}"/>
          </ac:spMkLst>
        </pc:spChg>
        <pc:spChg chg="add mod">
          <ac:chgData name="Noureen Shefeedh" userId="85b28f8cdbd6dc6b" providerId="LiveId" clId="{F2ECE6CE-6FCD-4611-BC07-47C2A78562A6}" dt="2024-06-27T10:37:02.664" v="537" actId="14100"/>
          <ac:spMkLst>
            <pc:docMk/>
            <pc:sldMk cId="1549172086" sldId="261"/>
            <ac:spMk id="10" creationId="{37574493-5FAB-598B-E0D8-92EC7587BDBA}"/>
          </ac:spMkLst>
        </pc:spChg>
      </pc:sldChg>
      <pc:sldChg chg="addSp delSp modSp new mod ord">
        <pc:chgData name="Noureen Shefeedh" userId="85b28f8cdbd6dc6b" providerId="LiveId" clId="{F2ECE6CE-6FCD-4611-BC07-47C2A78562A6}" dt="2024-07-01T04:00:15.215" v="601"/>
        <pc:sldMkLst>
          <pc:docMk/>
          <pc:sldMk cId="4007124507" sldId="261"/>
        </pc:sldMkLst>
        <pc:spChg chg="mod">
          <ac:chgData name="Noureen Shefeedh" userId="85b28f8cdbd6dc6b" providerId="LiveId" clId="{F2ECE6CE-6FCD-4611-BC07-47C2A78562A6}" dt="2024-06-27T10:37:30.679" v="564" actId="20577"/>
          <ac:spMkLst>
            <pc:docMk/>
            <pc:sldMk cId="4007124507" sldId="261"/>
            <ac:spMk id="2" creationId="{7B392A8F-975F-FA63-7B25-2B1855979373}"/>
          </ac:spMkLst>
        </pc:spChg>
        <pc:picChg chg="add del mod">
          <ac:chgData name="Noureen Shefeedh" userId="85b28f8cdbd6dc6b" providerId="LiveId" clId="{F2ECE6CE-6FCD-4611-BC07-47C2A78562A6}" dt="2024-06-27T10:37:56.312" v="571" actId="478"/>
          <ac:picMkLst>
            <pc:docMk/>
            <pc:sldMk cId="4007124507" sldId="261"/>
            <ac:picMk id="2050" creationId="{1C11B248-E191-D6B6-55DA-6679B83210CE}"/>
          </ac:picMkLst>
        </pc:picChg>
        <pc:picChg chg="add mod">
          <ac:chgData name="Noureen Shefeedh" userId="85b28f8cdbd6dc6b" providerId="LiveId" clId="{F2ECE6CE-6FCD-4611-BC07-47C2A78562A6}" dt="2024-06-27T10:38:13.071" v="573" actId="1076"/>
          <ac:picMkLst>
            <pc:docMk/>
            <pc:sldMk cId="4007124507" sldId="261"/>
            <ac:picMk id="2052" creationId="{8A8889AE-3382-1CFA-BF0C-97052E917B77}"/>
          </ac:picMkLst>
        </pc:picChg>
      </pc:sldChg>
      <pc:sldChg chg="addSp delSp modSp new mod modClrScheme chgLayout">
        <pc:chgData name="Noureen Shefeedh" userId="85b28f8cdbd6dc6b" providerId="LiveId" clId="{F2ECE6CE-6FCD-4611-BC07-47C2A78562A6}" dt="2024-07-01T03:56:51.275" v="592" actId="255"/>
        <pc:sldMkLst>
          <pc:docMk/>
          <pc:sldMk cId="3821808388" sldId="262"/>
        </pc:sldMkLst>
        <pc:spChg chg="del mod ord">
          <ac:chgData name="Noureen Shefeedh" userId="85b28f8cdbd6dc6b" providerId="LiveId" clId="{F2ECE6CE-6FCD-4611-BC07-47C2A78562A6}" dt="2024-07-01T03:56:24.333" v="575" actId="700"/>
          <ac:spMkLst>
            <pc:docMk/>
            <pc:sldMk cId="3821808388" sldId="262"/>
            <ac:spMk id="2" creationId="{818A5562-BFE5-A381-4F5C-8A391A40D331}"/>
          </ac:spMkLst>
        </pc:spChg>
        <pc:spChg chg="del mod ord">
          <ac:chgData name="Noureen Shefeedh" userId="85b28f8cdbd6dc6b" providerId="LiveId" clId="{F2ECE6CE-6FCD-4611-BC07-47C2A78562A6}" dt="2024-07-01T03:56:24.333" v="575" actId="700"/>
          <ac:spMkLst>
            <pc:docMk/>
            <pc:sldMk cId="3821808388" sldId="262"/>
            <ac:spMk id="3" creationId="{734C146B-9265-46FA-5B27-3F5BBEFFD46E}"/>
          </ac:spMkLst>
        </pc:spChg>
        <pc:spChg chg="add mod ord">
          <ac:chgData name="Noureen Shefeedh" userId="85b28f8cdbd6dc6b" providerId="LiveId" clId="{F2ECE6CE-6FCD-4611-BC07-47C2A78562A6}" dt="2024-07-01T03:56:51.275" v="592" actId="255"/>
          <ac:spMkLst>
            <pc:docMk/>
            <pc:sldMk cId="3821808388" sldId="262"/>
            <ac:spMk id="4" creationId="{4E820B8F-016D-3D71-8C66-25E55C78805F}"/>
          </ac:spMkLst>
        </pc:spChg>
        <pc:spChg chg="add del mod ord">
          <ac:chgData name="Noureen Shefeedh" userId="85b28f8cdbd6dc6b" providerId="LiveId" clId="{F2ECE6CE-6FCD-4611-BC07-47C2A78562A6}" dt="2024-07-01T03:56:34.759" v="591" actId="478"/>
          <ac:spMkLst>
            <pc:docMk/>
            <pc:sldMk cId="3821808388" sldId="262"/>
            <ac:spMk id="5" creationId="{E7942E7C-25F5-F9EF-8FDE-44381D0F7584}"/>
          </ac:spMkLst>
        </pc:spChg>
      </pc:sldChg>
      <pc:sldChg chg="addSp delSp modSp new mod chgLayout">
        <pc:chgData name="Noureen Shefeedh" userId="85b28f8cdbd6dc6b" providerId="LiveId" clId="{F2ECE6CE-6FCD-4611-BC07-47C2A78562A6}" dt="2024-07-01T09:52:31.294" v="1493" actId="20577"/>
        <pc:sldMkLst>
          <pc:docMk/>
          <pc:sldMk cId="670395599" sldId="263"/>
        </pc:sldMkLst>
        <pc:spChg chg="mod ord">
          <ac:chgData name="Noureen Shefeedh" userId="85b28f8cdbd6dc6b" providerId="LiveId" clId="{F2ECE6CE-6FCD-4611-BC07-47C2A78562A6}" dt="2024-07-01T04:30:07.867" v="809" actId="700"/>
          <ac:spMkLst>
            <pc:docMk/>
            <pc:sldMk cId="670395599" sldId="263"/>
            <ac:spMk id="2" creationId="{3BF03FAC-6BDD-F16D-35D5-4B0DB6D45E80}"/>
          </ac:spMkLst>
        </pc:spChg>
        <pc:spChg chg="mod ord">
          <ac:chgData name="Noureen Shefeedh" userId="85b28f8cdbd6dc6b" providerId="LiveId" clId="{F2ECE6CE-6FCD-4611-BC07-47C2A78562A6}" dt="2024-07-01T09:52:31.294" v="1493" actId="20577"/>
          <ac:spMkLst>
            <pc:docMk/>
            <pc:sldMk cId="670395599" sldId="263"/>
            <ac:spMk id="3" creationId="{67F59C6A-37E4-E624-D07F-4FD60B0701A9}"/>
          </ac:spMkLst>
        </pc:spChg>
        <pc:spChg chg="add del">
          <ac:chgData name="Noureen Shefeedh" userId="85b28f8cdbd6dc6b" providerId="LiveId" clId="{F2ECE6CE-6FCD-4611-BC07-47C2A78562A6}" dt="2024-07-01T04:31:24.848" v="907" actId="22"/>
          <ac:spMkLst>
            <pc:docMk/>
            <pc:sldMk cId="670395599" sldId="263"/>
            <ac:spMk id="7" creationId="{D278DD5B-A444-5C4E-5E30-45F0A6C823D0}"/>
          </ac:spMkLst>
        </pc:spChg>
        <pc:picChg chg="add del mod">
          <ac:chgData name="Noureen Shefeedh" userId="85b28f8cdbd6dc6b" providerId="LiveId" clId="{F2ECE6CE-6FCD-4611-BC07-47C2A78562A6}" dt="2024-07-01T04:31:32.879" v="909" actId="478"/>
          <ac:picMkLst>
            <pc:docMk/>
            <pc:sldMk cId="670395599" sldId="263"/>
            <ac:picMk id="5" creationId="{E95539B6-09F1-E072-F599-A9610B23765D}"/>
          </ac:picMkLst>
        </pc:picChg>
      </pc:sldChg>
      <pc:sldChg chg="modSp new del mod">
        <pc:chgData name="Noureen Shefeedh" userId="85b28f8cdbd6dc6b" providerId="LiveId" clId="{F2ECE6CE-6FCD-4611-BC07-47C2A78562A6}" dt="2024-07-01T04:33:47.003" v="1048" actId="47"/>
        <pc:sldMkLst>
          <pc:docMk/>
          <pc:sldMk cId="1760081934" sldId="264"/>
        </pc:sldMkLst>
        <pc:spChg chg="mod">
          <ac:chgData name="Noureen Shefeedh" userId="85b28f8cdbd6dc6b" providerId="LiveId" clId="{F2ECE6CE-6FCD-4611-BC07-47C2A78562A6}" dt="2024-07-01T04:30:22.750" v="831" actId="20577"/>
          <ac:spMkLst>
            <pc:docMk/>
            <pc:sldMk cId="1760081934" sldId="264"/>
            <ac:spMk id="2" creationId="{9F4CCB6C-2B17-D81D-C8AE-B0E9330B7FAF}"/>
          </ac:spMkLst>
        </pc:spChg>
        <pc:spChg chg="mod">
          <ac:chgData name="Noureen Shefeedh" userId="85b28f8cdbd6dc6b" providerId="LiveId" clId="{F2ECE6CE-6FCD-4611-BC07-47C2A78562A6}" dt="2024-07-01T04:30:59.415" v="898" actId="5793"/>
          <ac:spMkLst>
            <pc:docMk/>
            <pc:sldMk cId="1760081934" sldId="264"/>
            <ac:spMk id="3" creationId="{3B9AC17C-51C8-9AEC-40E7-02D903CA9A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191320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351483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4292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2224941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745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2660290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99417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263008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1681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8AFAF-9617-4516-8E5D-EA16F6FEF936}"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30180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8AFAF-9617-4516-8E5D-EA16F6FEF936}"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350928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8AFAF-9617-4516-8E5D-EA16F6FEF936}"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33601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8AFAF-9617-4516-8E5D-EA16F6FEF936}" type="datetimeFigureOut">
              <a:rPr lang="en-IN" smtClean="0"/>
              <a:t>01-07-2024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196877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8AFAF-9617-4516-8E5D-EA16F6FEF936}" type="datetimeFigureOut">
              <a:rPr lang="en-IN" smtClean="0"/>
              <a:t>01-07-2024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272930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8AFAF-9617-4516-8E5D-EA16F6FEF936}" type="datetimeFigureOut">
              <a:rPr lang="en-IN" smtClean="0"/>
              <a:t>01-07-2024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E76A5-5A8D-4B3F-8824-F3CEFF7136FC}" type="slidenum">
              <a:rPr lang="en-IN" smtClean="0"/>
              <a:t>‹#›</a:t>
            </a:fld>
            <a:endParaRPr lang="en-IN"/>
          </a:p>
        </p:txBody>
      </p:sp>
    </p:spTree>
    <p:extLst>
      <p:ext uri="{BB962C8B-B14F-4D97-AF65-F5344CB8AC3E}">
        <p14:creationId xmlns:p14="http://schemas.microsoft.com/office/powerpoint/2010/main" val="38314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1E76A5-5A8D-4B3F-8824-F3CEFF7136FC}" type="slidenum">
              <a:rPr lang="en-IN" smtClean="0"/>
              <a:t>‹#›</a:t>
            </a:fld>
            <a:endParaRPr lang="en-IN"/>
          </a:p>
        </p:txBody>
      </p:sp>
      <p:sp>
        <p:nvSpPr>
          <p:cNvPr id="5" name="Date Placeholder 4"/>
          <p:cNvSpPr>
            <a:spLocks noGrp="1"/>
          </p:cNvSpPr>
          <p:nvPr>
            <p:ph type="dt" sz="half" idx="10"/>
          </p:nvPr>
        </p:nvSpPr>
        <p:spPr/>
        <p:txBody>
          <a:bodyPr/>
          <a:lstStyle/>
          <a:p>
            <a:fld id="{B438AFAF-9617-4516-8E5D-EA16F6FEF936}" type="datetimeFigureOut">
              <a:rPr lang="en-IN" smtClean="0"/>
              <a:t>01-07-2024</a:t>
            </a:fld>
            <a:endParaRPr lang="en-IN"/>
          </a:p>
        </p:txBody>
      </p:sp>
    </p:spTree>
    <p:extLst>
      <p:ext uri="{BB962C8B-B14F-4D97-AF65-F5344CB8AC3E}">
        <p14:creationId xmlns:p14="http://schemas.microsoft.com/office/powerpoint/2010/main" val="14590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38AFAF-9617-4516-8E5D-EA16F6FEF936}" type="datetimeFigureOut">
              <a:rPr lang="en-IN" smtClean="0"/>
              <a:t>01-07-2024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1E76A5-5A8D-4B3F-8824-F3CEFF7136FC}" type="slidenum">
              <a:rPr lang="en-IN" smtClean="0"/>
              <a:t>‹#›</a:t>
            </a:fld>
            <a:endParaRPr lang="en-IN"/>
          </a:p>
        </p:txBody>
      </p:sp>
    </p:spTree>
    <p:extLst>
      <p:ext uri="{BB962C8B-B14F-4D97-AF65-F5344CB8AC3E}">
        <p14:creationId xmlns:p14="http://schemas.microsoft.com/office/powerpoint/2010/main" val="781775836"/>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5563-8367-C2A8-C6E8-222E5CC40574}"/>
              </a:ext>
            </a:extLst>
          </p:cNvPr>
          <p:cNvSpPr>
            <a:spLocks noGrp="1"/>
          </p:cNvSpPr>
          <p:nvPr>
            <p:ph type="ctrTitle"/>
          </p:nvPr>
        </p:nvSpPr>
        <p:spPr/>
        <p:txBody>
          <a:bodyPr/>
          <a:lstStyle/>
          <a:p>
            <a:r>
              <a:rPr lang="en-US" sz="9600" dirty="0"/>
              <a:t>KUBERNETES</a:t>
            </a:r>
            <a:endParaRPr lang="en-IN" sz="9600" dirty="0"/>
          </a:p>
        </p:txBody>
      </p:sp>
    </p:spTree>
    <p:extLst>
      <p:ext uri="{BB962C8B-B14F-4D97-AF65-F5344CB8AC3E}">
        <p14:creationId xmlns:p14="http://schemas.microsoft.com/office/powerpoint/2010/main" val="332626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3872-672B-60AE-45CD-23CB055A8D8C}"/>
              </a:ext>
            </a:extLst>
          </p:cNvPr>
          <p:cNvSpPr>
            <a:spLocks noGrp="1"/>
          </p:cNvSpPr>
          <p:nvPr>
            <p:ph type="title"/>
          </p:nvPr>
        </p:nvSpPr>
        <p:spPr/>
        <p:txBody>
          <a:bodyPr/>
          <a:lstStyle/>
          <a:p>
            <a:r>
              <a:rPr lang="en-US" dirty="0"/>
              <a:t>Why do we need Kubernetes?</a:t>
            </a:r>
            <a:endParaRPr lang="en-IN" dirty="0"/>
          </a:p>
        </p:txBody>
      </p:sp>
      <p:sp>
        <p:nvSpPr>
          <p:cNvPr id="3" name="Content Placeholder 2">
            <a:extLst>
              <a:ext uri="{FF2B5EF4-FFF2-40B4-BE49-F238E27FC236}">
                <a16:creationId xmlns:a16="http://schemas.microsoft.com/office/drawing/2014/main" id="{3C3717BE-2995-3D59-0185-DFD917517D73}"/>
              </a:ext>
            </a:extLst>
          </p:cNvPr>
          <p:cNvSpPr>
            <a:spLocks noGrp="1"/>
          </p:cNvSpPr>
          <p:nvPr>
            <p:ph idx="1"/>
          </p:nvPr>
        </p:nvSpPr>
        <p:spPr/>
        <p:txBody>
          <a:bodyPr>
            <a:normAutofit lnSpcReduction="10000"/>
          </a:bodyPr>
          <a:lstStyle/>
          <a:p>
            <a:r>
              <a:rPr lang="en-US" dirty="0"/>
              <a:t>Kubernetes is a container orchestration platform designed to manage containerized applications in a clustered environment.</a:t>
            </a:r>
          </a:p>
          <a:p>
            <a:r>
              <a:rPr lang="en-US" dirty="0"/>
              <a:t>Kubernetes automates the deployment, management, and scaling of containerized applications. </a:t>
            </a:r>
          </a:p>
          <a:p>
            <a:r>
              <a:rPr lang="en-US" dirty="0"/>
              <a:t>Kubernetes allows you to scale applications dynamically. It can automatically scale up or down the number of containers based on the resource usage and demand, ensuring efficient use of computing resources.</a:t>
            </a:r>
          </a:p>
          <a:p>
            <a:r>
              <a:rPr lang="en-US" dirty="0"/>
              <a:t>Kubernetes provides built-in mechanisms for self-healing and high availability. It can automatically replace failed containers, restart them if they crash, and reschedule them on different nodes if necessary.</a:t>
            </a:r>
          </a:p>
          <a:p>
            <a:r>
              <a:rPr lang="en-US" dirty="0"/>
              <a:t>Originally developed by Google and now maintained by the Cloud Native Computing Foundation (CNCF).</a:t>
            </a:r>
            <a:endParaRPr lang="en-IN" dirty="0"/>
          </a:p>
        </p:txBody>
      </p:sp>
    </p:spTree>
    <p:extLst>
      <p:ext uri="{BB962C8B-B14F-4D97-AF65-F5344CB8AC3E}">
        <p14:creationId xmlns:p14="http://schemas.microsoft.com/office/powerpoint/2010/main" val="400988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92A8F-975F-FA63-7B25-2B1855979373}"/>
              </a:ext>
            </a:extLst>
          </p:cNvPr>
          <p:cNvSpPr>
            <a:spLocks noGrp="1"/>
          </p:cNvSpPr>
          <p:nvPr>
            <p:ph type="title"/>
          </p:nvPr>
        </p:nvSpPr>
        <p:spPr/>
        <p:txBody>
          <a:bodyPr/>
          <a:lstStyle/>
          <a:p>
            <a:r>
              <a:rPr lang="en-US" dirty="0"/>
              <a:t>Kubernetes architecture</a:t>
            </a:r>
            <a:br>
              <a:rPr lang="en-US" dirty="0"/>
            </a:br>
            <a:endParaRPr lang="en-IN" dirty="0"/>
          </a:p>
        </p:txBody>
      </p:sp>
      <p:pic>
        <p:nvPicPr>
          <p:cNvPr id="2052" name="Picture 4" descr="Simplified Kubernetes Architecture | by Mohan Pawar | Medium">
            <a:extLst>
              <a:ext uri="{FF2B5EF4-FFF2-40B4-BE49-F238E27FC236}">
                <a16:creationId xmlns:a16="http://schemas.microsoft.com/office/drawing/2014/main" id="{8A8889AE-3382-1CFA-BF0C-97052E917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77" y="1555648"/>
            <a:ext cx="76200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12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792A-AE71-D6B5-F67B-0644DBB2CFD5}"/>
              </a:ext>
            </a:extLst>
          </p:cNvPr>
          <p:cNvSpPr>
            <a:spLocks noGrp="1"/>
          </p:cNvSpPr>
          <p:nvPr>
            <p:ph type="title"/>
          </p:nvPr>
        </p:nvSpPr>
        <p:spPr>
          <a:xfrm>
            <a:off x="893644" y="313554"/>
            <a:ext cx="8596668" cy="1320800"/>
          </a:xfrm>
        </p:spPr>
        <p:txBody>
          <a:bodyPr>
            <a:normAutofit/>
          </a:bodyPr>
          <a:lstStyle/>
          <a:p>
            <a:r>
              <a:rPr lang="en-US" dirty="0"/>
              <a:t>Key components of master node </a:t>
            </a:r>
            <a:br>
              <a:rPr lang="en-US" dirty="0"/>
            </a:br>
            <a:r>
              <a:rPr lang="en-US" dirty="0"/>
              <a:t>(control plane components)</a:t>
            </a:r>
            <a:endParaRPr lang="en-IN" dirty="0"/>
          </a:p>
        </p:txBody>
      </p:sp>
      <p:sp>
        <p:nvSpPr>
          <p:cNvPr id="3" name="Content Placeholder 2">
            <a:extLst>
              <a:ext uri="{FF2B5EF4-FFF2-40B4-BE49-F238E27FC236}">
                <a16:creationId xmlns:a16="http://schemas.microsoft.com/office/drawing/2014/main" id="{1E800C6D-374C-7909-D4E1-662DFDC5493E}"/>
              </a:ext>
            </a:extLst>
          </p:cNvPr>
          <p:cNvSpPr>
            <a:spLocks noGrp="1"/>
          </p:cNvSpPr>
          <p:nvPr>
            <p:ph idx="1"/>
          </p:nvPr>
        </p:nvSpPr>
        <p:spPr>
          <a:xfrm>
            <a:off x="588843" y="1988316"/>
            <a:ext cx="8596668" cy="4215839"/>
          </a:xfrm>
        </p:spPr>
        <p:txBody>
          <a:bodyPr>
            <a:normAutofit fontScale="92500" lnSpcReduction="10000"/>
          </a:bodyPr>
          <a:lstStyle/>
          <a:p>
            <a:r>
              <a:rPr lang="en-US" dirty="0"/>
              <a:t>ETCD - is a distributed key-value store that is crucial for the operation of Kubernetes. It provides a reliable way to store configuration data and state information about the cluster.</a:t>
            </a:r>
          </a:p>
          <a:p>
            <a:r>
              <a:rPr lang="en-US" dirty="0" err="1"/>
              <a:t>Kube</a:t>
            </a:r>
            <a:r>
              <a:rPr lang="en-US" dirty="0"/>
              <a:t> scheduler - is a critical component responsible for assigning newly created Pods to nodes in a cluster based on available resources and constraints. Its role is pivotal in ensuring efficient resource utilization, load balancing, and adherence to various scheduling policies.</a:t>
            </a:r>
          </a:p>
          <a:p>
            <a:r>
              <a:rPr lang="en-US" dirty="0"/>
              <a:t>Controller manager - is a daemon that embeds several controllers into a single process. Each controller is responsible for a specific aspect of the cluster, such as managing nodes, endpoints, and replication. The Controller Manager operates by watching the Kubernetes API server for changes and taking actions to enforce the desired state of the system.</a:t>
            </a:r>
          </a:p>
          <a:p>
            <a:r>
              <a:rPr lang="en-US" dirty="0" err="1"/>
              <a:t>Kubeapiserver</a:t>
            </a:r>
            <a:r>
              <a:rPr lang="en-US" dirty="0"/>
              <a:t> -is a core component of the Kubernetes control plane responsible for exposing the Kubernetes API. It serves as the central hub for all communication within the Kubernetes cluster, handling requests from users, other control plane components, and external systems. </a:t>
            </a:r>
          </a:p>
          <a:p>
            <a:endParaRPr lang="en-US" dirty="0"/>
          </a:p>
          <a:p>
            <a:endParaRPr lang="en-US" dirty="0"/>
          </a:p>
          <a:p>
            <a:endParaRPr lang="en-IN" dirty="0"/>
          </a:p>
        </p:txBody>
      </p:sp>
    </p:spTree>
    <p:extLst>
      <p:ext uri="{BB962C8B-B14F-4D97-AF65-F5344CB8AC3E}">
        <p14:creationId xmlns:p14="http://schemas.microsoft.com/office/powerpoint/2010/main" val="389146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5FAD-0F05-3C1C-48FC-983AA120C836}"/>
              </a:ext>
            </a:extLst>
          </p:cNvPr>
          <p:cNvSpPr>
            <a:spLocks noGrp="1"/>
          </p:cNvSpPr>
          <p:nvPr>
            <p:ph type="title"/>
          </p:nvPr>
        </p:nvSpPr>
        <p:spPr/>
        <p:txBody>
          <a:bodyPr/>
          <a:lstStyle/>
          <a:p>
            <a:r>
              <a:rPr lang="en-US" dirty="0"/>
              <a:t>Key components of worker nodes</a:t>
            </a:r>
            <a:endParaRPr lang="en-IN" dirty="0"/>
          </a:p>
        </p:txBody>
      </p:sp>
      <p:sp>
        <p:nvSpPr>
          <p:cNvPr id="3" name="Content Placeholder 2">
            <a:extLst>
              <a:ext uri="{FF2B5EF4-FFF2-40B4-BE49-F238E27FC236}">
                <a16:creationId xmlns:a16="http://schemas.microsoft.com/office/drawing/2014/main" id="{CE2742AA-3797-5EF5-D1DE-CA4D5B99F5D8}"/>
              </a:ext>
            </a:extLst>
          </p:cNvPr>
          <p:cNvSpPr>
            <a:spLocks noGrp="1"/>
          </p:cNvSpPr>
          <p:nvPr>
            <p:ph idx="1"/>
          </p:nvPr>
        </p:nvSpPr>
        <p:spPr>
          <a:xfrm>
            <a:off x="677334" y="1681317"/>
            <a:ext cx="8596668" cy="4664846"/>
          </a:xfrm>
        </p:spPr>
        <p:txBody>
          <a:bodyPr>
            <a:normAutofit fontScale="92500" lnSpcReduction="10000"/>
          </a:bodyPr>
          <a:lstStyle/>
          <a:p>
            <a:r>
              <a:rPr lang="en-US" dirty="0"/>
              <a:t>Pod -is the smallest and simplest unit in the Kubernetes object model that you can create or deploy. A Pod represents a single instance of a running process in your cluster. Pods are used to host containers, and they encapsulate one or more application containers, storage resources, a unique network IP, and options that govern how the container(s) should run.</a:t>
            </a:r>
          </a:p>
          <a:p>
            <a:r>
              <a:rPr lang="en-US" dirty="0" err="1"/>
              <a:t>Kubelet</a:t>
            </a:r>
            <a:r>
              <a:rPr lang="en-US" dirty="0"/>
              <a:t> - is a critical component of Kubernetes that runs on each node in a cluster. It acts as an agent responsible for managing and ensuring the health of Pods running on its node. The </a:t>
            </a:r>
            <a:r>
              <a:rPr lang="en-US" dirty="0" err="1"/>
              <a:t>Kubelet</a:t>
            </a:r>
            <a:r>
              <a:rPr lang="en-US" dirty="0"/>
              <a:t> interacts with the container runtime to start and stop containers, monitors their status, and communicates with the Kubernetes control plane.</a:t>
            </a:r>
          </a:p>
          <a:p>
            <a:r>
              <a:rPr lang="en-US" dirty="0" err="1"/>
              <a:t>Kube</a:t>
            </a:r>
            <a:r>
              <a:rPr lang="en-US" dirty="0"/>
              <a:t> proxy - is a core networking component of Kubernetes that manages network rules on each node to facilitate communication between Pods and services. It maintains network rules to allow network traffic to reach the appropriate Pods across different nodes in the cluster, effectively implementing service discovery and load balancing.</a:t>
            </a:r>
          </a:p>
          <a:p>
            <a:r>
              <a:rPr lang="en-US" dirty="0"/>
              <a:t>Container runtime - is the software responsible for running containers on a host system.</a:t>
            </a:r>
          </a:p>
          <a:p>
            <a:endParaRPr lang="en-IN" dirty="0"/>
          </a:p>
        </p:txBody>
      </p:sp>
    </p:spTree>
    <p:extLst>
      <p:ext uri="{BB962C8B-B14F-4D97-AF65-F5344CB8AC3E}">
        <p14:creationId xmlns:p14="http://schemas.microsoft.com/office/powerpoint/2010/main" val="262235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3FAC-6BDD-F16D-35D5-4B0DB6D45E80}"/>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67F59C6A-37E4-E624-D07F-4FD60B0701A9}"/>
              </a:ext>
            </a:extLst>
          </p:cNvPr>
          <p:cNvSpPr>
            <a:spLocks noGrp="1"/>
          </p:cNvSpPr>
          <p:nvPr>
            <p:ph idx="1"/>
          </p:nvPr>
        </p:nvSpPr>
        <p:spPr/>
        <p:txBody>
          <a:bodyPr>
            <a:normAutofit fontScale="85000" lnSpcReduction="20000"/>
          </a:bodyPr>
          <a:lstStyle/>
          <a:p>
            <a:r>
              <a:rPr lang="en-US" sz="2400" dirty="0" err="1"/>
              <a:t>minikube</a:t>
            </a:r>
            <a:r>
              <a:rPr lang="en-US" sz="2400" dirty="0"/>
              <a:t> start (to start Kubernetes </a:t>
            </a:r>
            <a:r>
              <a:rPr lang="en-US" sz="2400" dirty="0" err="1"/>
              <a:t>enginer</a:t>
            </a:r>
            <a:r>
              <a:rPr lang="en-US" sz="2400" dirty="0"/>
              <a:t> and create a cluster)</a:t>
            </a:r>
          </a:p>
          <a:p>
            <a:r>
              <a:rPr lang="en-US" sz="2400" dirty="0" err="1"/>
              <a:t>Minikube</a:t>
            </a:r>
            <a:r>
              <a:rPr lang="en-US" sz="2400" dirty="0"/>
              <a:t> status ( to see all processes taking place in the  cluster)</a:t>
            </a:r>
          </a:p>
          <a:p>
            <a:r>
              <a:rPr lang="en-US" sz="2400" dirty="0" err="1"/>
              <a:t>kubectl</a:t>
            </a:r>
            <a:r>
              <a:rPr lang="en-US" sz="2400" dirty="0"/>
              <a:t> create deployment </a:t>
            </a:r>
            <a:r>
              <a:rPr lang="en-US" sz="2400" dirty="0" err="1"/>
              <a:t>pod_name</a:t>
            </a:r>
            <a:r>
              <a:rPr lang="en-US" sz="2400" dirty="0"/>
              <a:t> --image=</a:t>
            </a:r>
            <a:r>
              <a:rPr lang="en-US" sz="2400" dirty="0" err="1"/>
              <a:t>name_of_image</a:t>
            </a:r>
            <a:r>
              <a:rPr lang="en-US" sz="2400" dirty="0"/>
              <a:t> ( to create a pod)</a:t>
            </a:r>
          </a:p>
          <a:p>
            <a:r>
              <a:rPr lang="en-IN" sz="2400" dirty="0" err="1"/>
              <a:t>kubectl</a:t>
            </a:r>
            <a:r>
              <a:rPr lang="en-IN" sz="2400" dirty="0"/>
              <a:t> get pods (to list pods), </a:t>
            </a:r>
            <a:r>
              <a:rPr lang="en-IN" sz="2400" dirty="0" err="1"/>
              <a:t>kubectl</a:t>
            </a:r>
            <a:r>
              <a:rPr lang="en-IN" sz="2400" dirty="0"/>
              <a:t> get deployments ( to list deployments), </a:t>
            </a:r>
            <a:r>
              <a:rPr lang="en-IN" sz="2400" dirty="0" err="1"/>
              <a:t>kubectl</a:t>
            </a:r>
            <a:r>
              <a:rPr lang="en-IN" sz="2400" dirty="0"/>
              <a:t> get nodes (list nodes), </a:t>
            </a:r>
            <a:r>
              <a:rPr lang="en-IN" sz="2400" dirty="0" err="1"/>
              <a:t>kubectl</a:t>
            </a:r>
            <a:r>
              <a:rPr lang="en-IN" sz="2400" dirty="0"/>
              <a:t> get services (list services in the current namespace)</a:t>
            </a:r>
          </a:p>
          <a:p>
            <a:r>
              <a:rPr lang="en-IN" sz="2400" dirty="0"/>
              <a:t> </a:t>
            </a:r>
            <a:r>
              <a:rPr lang="en-IN" sz="2400" dirty="0" err="1"/>
              <a:t>kubectl</a:t>
            </a:r>
            <a:r>
              <a:rPr lang="en-IN" sz="2400" dirty="0"/>
              <a:t> delete deployments </a:t>
            </a:r>
            <a:r>
              <a:rPr lang="en-IN" sz="2400" dirty="0" err="1"/>
              <a:t>pod_name</a:t>
            </a:r>
            <a:r>
              <a:rPr lang="en-IN" sz="2400" dirty="0"/>
              <a:t> (to delete a deployment)</a:t>
            </a:r>
          </a:p>
          <a:p>
            <a:r>
              <a:rPr lang="en-IN" sz="2400" dirty="0" err="1"/>
              <a:t>kubectl</a:t>
            </a:r>
            <a:r>
              <a:rPr lang="en-IN" sz="2400" dirty="0"/>
              <a:t> describe pod </a:t>
            </a:r>
            <a:r>
              <a:rPr lang="en-IN" sz="2400" dirty="0" err="1"/>
              <a:t>pod_name</a:t>
            </a:r>
            <a:r>
              <a:rPr lang="en-IN" sz="2400" dirty="0"/>
              <a:t> (displays detailed info about the pod)</a:t>
            </a:r>
          </a:p>
          <a:p>
            <a:r>
              <a:rPr lang="en-IN" sz="2400" dirty="0" err="1"/>
              <a:t>kubectl</a:t>
            </a:r>
            <a:r>
              <a:rPr lang="en-IN" sz="2400" dirty="0"/>
              <a:t> cluster-info ( to get information about cluster)</a:t>
            </a:r>
          </a:p>
          <a:p>
            <a:r>
              <a:rPr lang="en-IN" sz="2400" dirty="0" err="1"/>
              <a:t>Kubectl</a:t>
            </a:r>
            <a:r>
              <a:rPr lang="en-IN" sz="2400" dirty="0"/>
              <a:t> run </a:t>
            </a:r>
            <a:r>
              <a:rPr lang="en-IN" sz="2400" dirty="0" err="1"/>
              <a:t>name_of_node</a:t>
            </a:r>
            <a:r>
              <a:rPr lang="en-IN" sz="2400" dirty="0"/>
              <a:t> </a:t>
            </a:r>
            <a:r>
              <a:rPr lang="en-IN" sz="2400"/>
              <a:t>( to deploy</a:t>
            </a:r>
            <a:r>
              <a:rPr lang="en-IN" sz="2400" dirty="0"/>
              <a:t>)</a:t>
            </a:r>
          </a:p>
        </p:txBody>
      </p:sp>
    </p:spTree>
    <p:extLst>
      <p:ext uri="{BB962C8B-B14F-4D97-AF65-F5344CB8AC3E}">
        <p14:creationId xmlns:p14="http://schemas.microsoft.com/office/powerpoint/2010/main" val="67039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20B8F-016D-3D71-8C66-25E55C78805F}"/>
              </a:ext>
            </a:extLst>
          </p:cNvPr>
          <p:cNvSpPr>
            <a:spLocks noGrp="1"/>
          </p:cNvSpPr>
          <p:nvPr>
            <p:ph type="ctrTitle"/>
          </p:nvPr>
        </p:nvSpPr>
        <p:spPr/>
        <p:txBody>
          <a:bodyPr/>
          <a:lstStyle/>
          <a:p>
            <a:r>
              <a:rPr lang="en-US" sz="8800" dirty="0"/>
              <a:t>THANK YOU</a:t>
            </a:r>
            <a:endParaRPr lang="en-IN" sz="8800" dirty="0"/>
          </a:p>
        </p:txBody>
      </p:sp>
    </p:spTree>
    <p:extLst>
      <p:ext uri="{BB962C8B-B14F-4D97-AF65-F5344CB8AC3E}">
        <p14:creationId xmlns:p14="http://schemas.microsoft.com/office/powerpoint/2010/main" val="3821808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855</TotalTime>
  <Words>651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KUBERNETES</vt:lpstr>
      <vt:lpstr>Why do we need Kubernetes?</vt:lpstr>
      <vt:lpstr>Kubernetes architecture </vt:lpstr>
      <vt:lpstr>Key components of master node  (control plane components)</vt:lpstr>
      <vt:lpstr>Key components of worker nodes</vt:lpstr>
      <vt:lpstr>Basic commands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Noureen Shefeedh</dc:creator>
  <cp:lastModifiedBy>Noureen Shefeedh</cp:lastModifiedBy>
  <cp:revision>1</cp:revision>
  <dcterms:created xsi:type="dcterms:W3CDTF">2024-06-26T09:37:34Z</dcterms:created>
  <dcterms:modified xsi:type="dcterms:W3CDTF">2024-07-01T09:52:32Z</dcterms:modified>
</cp:coreProperties>
</file>