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C7E83-1EC0-41B7-84D5-CEF318AFC0D5}" v="1" dt="2024-06-04T04:55:28.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een Shefeedh" userId="85b28f8cdbd6dc6b" providerId="LiveId" clId="{FE9C7E83-1EC0-41B7-84D5-CEF318AFC0D5}"/>
    <pc:docChg chg="custSel addSld modSld sldOrd">
      <pc:chgData name="Noureen Shefeedh" userId="85b28f8cdbd6dc6b" providerId="LiveId" clId="{FE9C7E83-1EC0-41B7-84D5-CEF318AFC0D5}" dt="2024-06-12T05:44:14.505" v="1343" actId="20577"/>
      <pc:docMkLst>
        <pc:docMk/>
      </pc:docMkLst>
      <pc:sldChg chg="delSp modSp mod">
        <pc:chgData name="Noureen Shefeedh" userId="85b28f8cdbd6dc6b" providerId="LiveId" clId="{FE9C7E83-1EC0-41B7-84D5-CEF318AFC0D5}" dt="2024-06-12T05:43:46.717" v="1341" actId="255"/>
        <pc:sldMkLst>
          <pc:docMk/>
          <pc:sldMk cId="3106745153" sldId="256"/>
        </pc:sldMkLst>
        <pc:spChg chg="mod">
          <ac:chgData name="Noureen Shefeedh" userId="85b28f8cdbd6dc6b" providerId="LiveId" clId="{FE9C7E83-1EC0-41B7-84D5-CEF318AFC0D5}" dt="2024-06-12T05:43:46.717" v="1341" actId="255"/>
          <ac:spMkLst>
            <pc:docMk/>
            <pc:sldMk cId="3106745153" sldId="256"/>
            <ac:spMk id="2" creationId="{5E485454-2B89-0DDB-E56A-B51757821BD4}"/>
          </ac:spMkLst>
        </pc:spChg>
        <pc:spChg chg="del">
          <ac:chgData name="Noureen Shefeedh" userId="85b28f8cdbd6dc6b" providerId="LiveId" clId="{FE9C7E83-1EC0-41B7-84D5-CEF318AFC0D5}" dt="2024-06-12T05:43:37.017" v="1340" actId="478"/>
          <ac:spMkLst>
            <pc:docMk/>
            <pc:sldMk cId="3106745153" sldId="256"/>
            <ac:spMk id="3" creationId="{94CE0344-9C63-8AB3-47A0-1CDE595D1816}"/>
          </ac:spMkLst>
        </pc:spChg>
      </pc:sldChg>
      <pc:sldChg chg="modSp mod">
        <pc:chgData name="Noureen Shefeedh" userId="85b28f8cdbd6dc6b" providerId="LiveId" clId="{FE9C7E83-1EC0-41B7-84D5-CEF318AFC0D5}" dt="2024-06-12T05:44:14.505" v="1343" actId="20577"/>
        <pc:sldMkLst>
          <pc:docMk/>
          <pc:sldMk cId="425195271" sldId="259"/>
        </pc:sldMkLst>
        <pc:spChg chg="mod">
          <ac:chgData name="Noureen Shefeedh" userId="85b28f8cdbd6dc6b" providerId="LiveId" clId="{FE9C7E83-1EC0-41B7-84D5-CEF318AFC0D5}" dt="2024-06-12T05:44:14.505" v="1343" actId="20577"/>
          <ac:spMkLst>
            <pc:docMk/>
            <pc:sldMk cId="425195271" sldId="259"/>
            <ac:spMk id="3" creationId="{73DFB11E-55F2-08BD-B7FC-0E4EC89BFB62}"/>
          </ac:spMkLst>
        </pc:spChg>
      </pc:sldChg>
      <pc:sldChg chg="modSp mod">
        <pc:chgData name="Noureen Shefeedh" userId="85b28f8cdbd6dc6b" providerId="LiveId" clId="{FE9C7E83-1EC0-41B7-84D5-CEF318AFC0D5}" dt="2024-06-10T05:06:17.132" v="263" actId="20577"/>
        <pc:sldMkLst>
          <pc:docMk/>
          <pc:sldMk cId="964881855" sldId="261"/>
        </pc:sldMkLst>
        <pc:spChg chg="mod">
          <ac:chgData name="Noureen Shefeedh" userId="85b28f8cdbd6dc6b" providerId="LiveId" clId="{FE9C7E83-1EC0-41B7-84D5-CEF318AFC0D5}" dt="2024-06-10T05:06:17.132" v="263" actId="20577"/>
          <ac:spMkLst>
            <pc:docMk/>
            <pc:sldMk cId="964881855" sldId="261"/>
            <ac:spMk id="3" creationId="{88949EE9-6730-AEAF-B427-1072D2B41F3C}"/>
          </ac:spMkLst>
        </pc:spChg>
      </pc:sldChg>
      <pc:sldChg chg="addSp delSp modSp new mod modClrScheme chgLayout">
        <pc:chgData name="Noureen Shefeedh" userId="85b28f8cdbd6dc6b" providerId="LiveId" clId="{FE9C7E83-1EC0-41B7-84D5-CEF318AFC0D5}" dt="2024-06-04T04:33:43.123" v="193" actId="20577"/>
        <pc:sldMkLst>
          <pc:docMk/>
          <pc:sldMk cId="2154428767" sldId="262"/>
        </pc:sldMkLst>
        <pc:spChg chg="add mod">
          <ac:chgData name="Noureen Shefeedh" userId="85b28f8cdbd6dc6b" providerId="LiveId" clId="{FE9C7E83-1EC0-41B7-84D5-CEF318AFC0D5}" dt="2024-06-04T04:33:43.123" v="193" actId="20577"/>
          <ac:spMkLst>
            <pc:docMk/>
            <pc:sldMk cId="2154428767" sldId="262"/>
            <ac:spMk id="2" creationId="{361E5615-E49A-6D8C-A865-50BFDA74B7F1}"/>
          </ac:spMkLst>
        </pc:spChg>
        <pc:picChg chg="add mod">
          <ac:chgData name="Noureen Shefeedh" userId="85b28f8cdbd6dc6b" providerId="LiveId" clId="{FE9C7E83-1EC0-41B7-84D5-CEF318AFC0D5}" dt="2024-06-04T04:23:40.928" v="175" actId="1076"/>
          <ac:picMkLst>
            <pc:docMk/>
            <pc:sldMk cId="2154428767" sldId="262"/>
            <ac:picMk id="4" creationId="{4E864754-1CC4-F37B-F2CB-35E7335997C0}"/>
          </ac:picMkLst>
        </pc:picChg>
        <pc:picChg chg="add del mod">
          <ac:chgData name="Noureen Shefeedh" userId="85b28f8cdbd6dc6b" providerId="LiveId" clId="{FE9C7E83-1EC0-41B7-84D5-CEF318AFC0D5}" dt="2024-06-04T04:28:01.296" v="183" actId="478"/>
          <ac:picMkLst>
            <pc:docMk/>
            <pc:sldMk cId="2154428767" sldId="262"/>
            <ac:picMk id="6" creationId="{E7A06531-3473-56A2-F928-5BB30BD8AD62}"/>
          </ac:picMkLst>
        </pc:picChg>
        <pc:picChg chg="add mod">
          <ac:chgData name="Noureen Shefeedh" userId="85b28f8cdbd6dc6b" providerId="LiveId" clId="{FE9C7E83-1EC0-41B7-84D5-CEF318AFC0D5}" dt="2024-06-04T04:26:59.397" v="180" actId="1076"/>
          <ac:picMkLst>
            <pc:docMk/>
            <pc:sldMk cId="2154428767" sldId="262"/>
            <ac:picMk id="8" creationId="{15529213-0A3B-5F4B-251D-AC836E423F7C}"/>
          </ac:picMkLst>
        </pc:picChg>
        <pc:picChg chg="add mod">
          <ac:chgData name="Noureen Shefeedh" userId="85b28f8cdbd6dc6b" providerId="LiveId" clId="{FE9C7E83-1EC0-41B7-84D5-CEF318AFC0D5}" dt="2024-06-04T04:27:57.443" v="182" actId="1076"/>
          <ac:picMkLst>
            <pc:docMk/>
            <pc:sldMk cId="2154428767" sldId="262"/>
            <ac:picMk id="10" creationId="{0846CA68-0911-4701-5EF7-A064AA68836D}"/>
          </ac:picMkLst>
        </pc:picChg>
        <pc:picChg chg="add mod">
          <ac:chgData name="Noureen Shefeedh" userId="85b28f8cdbd6dc6b" providerId="LiveId" clId="{FE9C7E83-1EC0-41B7-84D5-CEF318AFC0D5}" dt="2024-06-04T04:28:17.890" v="185" actId="1076"/>
          <ac:picMkLst>
            <pc:docMk/>
            <pc:sldMk cId="2154428767" sldId="262"/>
            <ac:picMk id="12" creationId="{C94A5E48-A213-1B0A-B2A2-04D8A648BE73}"/>
          </ac:picMkLst>
        </pc:picChg>
      </pc:sldChg>
      <pc:sldChg chg="addSp modSp new mod">
        <pc:chgData name="Noureen Shefeedh" userId="85b28f8cdbd6dc6b" providerId="LiveId" clId="{FE9C7E83-1EC0-41B7-84D5-CEF318AFC0D5}" dt="2024-06-04T04:32:10.999" v="190" actId="1076"/>
        <pc:sldMkLst>
          <pc:docMk/>
          <pc:sldMk cId="952326548" sldId="263"/>
        </pc:sldMkLst>
        <pc:picChg chg="add mod">
          <ac:chgData name="Noureen Shefeedh" userId="85b28f8cdbd6dc6b" providerId="LiveId" clId="{FE9C7E83-1EC0-41B7-84D5-CEF318AFC0D5}" dt="2024-06-04T04:31:42.137" v="188" actId="1076"/>
          <ac:picMkLst>
            <pc:docMk/>
            <pc:sldMk cId="952326548" sldId="263"/>
            <ac:picMk id="3" creationId="{CAA90DCF-AA0C-74D1-4853-E9353D77B2D3}"/>
          </ac:picMkLst>
        </pc:picChg>
        <pc:picChg chg="add mod">
          <ac:chgData name="Noureen Shefeedh" userId="85b28f8cdbd6dc6b" providerId="LiveId" clId="{FE9C7E83-1EC0-41B7-84D5-CEF318AFC0D5}" dt="2024-06-04T04:32:10.999" v="190" actId="1076"/>
          <ac:picMkLst>
            <pc:docMk/>
            <pc:sldMk cId="952326548" sldId="263"/>
            <ac:picMk id="5" creationId="{067DB9DE-F7F7-9CEE-8F8D-4ABE772FF5E9}"/>
          </ac:picMkLst>
        </pc:picChg>
      </pc:sldChg>
      <pc:sldChg chg="addSp modSp new ord">
        <pc:chgData name="Noureen Shefeedh" userId="85b28f8cdbd6dc6b" providerId="LiveId" clId="{FE9C7E83-1EC0-41B7-84D5-CEF318AFC0D5}" dt="2024-06-04T04:55:34.772" v="196"/>
        <pc:sldMkLst>
          <pc:docMk/>
          <pc:sldMk cId="3130605787" sldId="264"/>
        </pc:sldMkLst>
        <pc:picChg chg="add mod">
          <ac:chgData name="Noureen Shefeedh" userId="85b28f8cdbd6dc6b" providerId="LiveId" clId="{FE9C7E83-1EC0-41B7-84D5-CEF318AFC0D5}" dt="2024-06-04T04:55:28.727" v="194"/>
          <ac:picMkLst>
            <pc:docMk/>
            <pc:sldMk cId="3130605787" sldId="264"/>
            <ac:picMk id="3" creationId="{49703F68-553C-0C2D-6C34-4BB614877322}"/>
          </ac:picMkLst>
        </pc:picChg>
      </pc:sldChg>
      <pc:sldChg chg="addSp modSp new mod">
        <pc:chgData name="Noureen Shefeedh" userId="85b28f8cdbd6dc6b" providerId="LiveId" clId="{FE9C7E83-1EC0-41B7-84D5-CEF318AFC0D5}" dt="2024-06-10T04:59:44.286" v="206" actId="1076"/>
        <pc:sldMkLst>
          <pc:docMk/>
          <pc:sldMk cId="1134289785" sldId="265"/>
        </pc:sldMkLst>
        <pc:picChg chg="add mod">
          <ac:chgData name="Noureen Shefeedh" userId="85b28f8cdbd6dc6b" providerId="LiveId" clId="{FE9C7E83-1EC0-41B7-84D5-CEF318AFC0D5}" dt="2024-06-04T05:30:19.589" v="202" actId="1076"/>
          <ac:picMkLst>
            <pc:docMk/>
            <pc:sldMk cId="1134289785" sldId="265"/>
            <ac:picMk id="3" creationId="{F8795709-22A3-A758-BC06-E19B8BD9F1CA}"/>
          </ac:picMkLst>
        </pc:picChg>
        <pc:picChg chg="add mod">
          <ac:chgData name="Noureen Shefeedh" userId="85b28f8cdbd6dc6b" providerId="LiveId" clId="{FE9C7E83-1EC0-41B7-84D5-CEF318AFC0D5}" dt="2024-06-10T04:59:04.373" v="204" actId="1076"/>
          <ac:picMkLst>
            <pc:docMk/>
            <pc:sldMk cId="1134289785" sldId="265"/>
            <ac:picMk id="4" creationId="{8E32E716-B15B-F7FE-4F43-0F07F23FF785}"/>
          </ac:picMkLst>
        </pc:picChg>
        <pc:picChg chg="add mod">
          <ac:chgData name="Noureen Shefeedh" userId="85b28f8cdbd6dc6b" providerId="LiveId" clId="{FE9C7E83-1EC0-41B7-84D5-CEF318AFC0D5}" dt="2024-06-04T04:59:35.249" v="201" actId="1076"/>
          <ac:picMkLst>
            <pc:docMk/>
            <pc:sldMk cId="1134289785" sldId="265"/>
            <ac:picMk id="5" creationId="{BE8F6CBF-F266-8D74-CFE8-8AFA47592FBC}"/>
          </ac:picMkLst>
        </pc:picChg>
        <pc:picChg chg="add mod">
          <ac:chgData name="Noureen Shefeedh" userId="85b28f8cdbd6dc6b" providerId="LiveId" clId="{FE9C7E83-1EC0-41B7-84D5-CEF318AFC0D5}" dt="2024-06-10T04:59:44.286" v="206" actId="1076"/>
          <ac:picMkLst>
            <pc:docMk/>
            <pc:sldMk cId="1134289785" sldId="265"/>
            <ac:picMk id="7" creationId="{6B6EDC2F-D868-96FA-B29E-CF8B4FF66676}"/>
          </ac:picMkLst>
        </pc:picChg>
      </pc:sldChg>
      <pc:sldChg chg="addSp delSp modSp new mod">
        <pc:chgData name="Noureen Shefeedh" userId="85b28f8cdbd6dc6b" providerId="LiveId" clId="{FE9C7E83-1EC0-41B7-84D5-CEF318AFC0D5}" dt="2024-06-10T05:25:10.273" v="558" actId="1076"/>
        <pc:sldMkLst>
          <pc:docMk/>
          <pc:sldMk cId="3573276624" sldId="266"/>
        </pc:sldMkLst>
        <pc:spChg chg="mod">
          <ac:chgData name="Noureen Shefeedh" userId="85b28f8cdbd6dc6b" providerId="LiveId" clId="{FE9C7E83-1EC0-41B7-84D5-CEF318AFC0D5}" dt="2024-06-10T05:09:06.376" v="298" actId="122"/>
          <ac:spMkLst>
            <pc:docMk/>
            <pc:sldMk cId="3573276624" sldId="266"/>
            <ac:spMk id="2" creationId="{6C9F2E63-10BC-7FD2-2BD7-8496C2EDBE0A}"/>
          </ac:spMkLst>
        </pc:spChg>
        <pc:spChg chg="mod">
          <ac:chgData name="Noureen Shefeedh" userId="85b28f8cdbd6dc6b" providerId="LiveId" clId="{FE9C7E83-1EC0-41B7-84D5-CEF318AFC0D5}" dt="2024-06-10T05:23:43.720" v="551" actId="20577"/>
          <ac:spMkLst>
            <pc:docMk/>
            <pc:sldMk cId="3573276624" sldId="266"/>
            <ac:spMk id="3" creationId="{210B8A08-8427-E3E9-05D5-01C71149B5E2}"/>
          </ac:spMkLst>
        </pc:spChg>
        <pc:picChg chg="add del mod">
          <ac:chgData name="Noureen Shefeedh" userId="85b28f8cdbd6dc6b" providerId="LiveId" clId="{FE9C7E83-1EC0-41B7-84D5-CEF318AFC0D5}" dt="2024-06-10T05:23:51.121" v="553" actId="478"/>
          <ac:picMkLst>
            <pc:docMk/>
            <pc:sldMk cId="3573276624" sldId="266"/>
            <ac:picMk id="5" creationId="{646506DA-31E5-E8A3-7D60-8DF6A79D7C11}"/>
          </ac:picMkLst>
        </pc:picChg>
        <pc:picChg chg="add mod">
          <ac:chgData name="Noureen Shefeedh" userId="85b28f8cdbd6dc6b" providerId="LiveId" clId="{FE9C7E83-1EC0-41B7-84D5-CEF318AFC0D5}" dt="2024-06-10T05:24:37.370" v="555" actId="1076"/>
          <ac:picMkLst>
            <pc:docMk/>
            <pc:sldMk cId="3573276624" sldId="266"/>
            <ac:picMk id="7" creationId="{63EF017B-1E47-CC9A-582F-05B2C1350C1E}"/>
          </ac:picMkLst>
        </pc:picChg>
        <pc:picChg chg="add mod">
          <ac:chgData name="Noureen Shefeedh" userId="85b28f8cdbd6dc6b" providerId="LiveId" clId="{FE9C7E83-1EC0-41B7-84D5-CEF318AFC0D5}" dt="2024-06-10T05:25:10.273" v="558" actId="1076"/>
          <ac:picMkLst>
            <pc:docMk/>
            <pc:sldMk cId="3573276624" sldId="266"/>
            <ac:picMk id="9" creationId="{C99B1309-0173-C4B9-EE7D-FFC552C016CB}"/>
          </ac:picMkLst>
        </pc:picChg>
      </pc:sldChg>
      <pc:sldChg chg="addSp delSp modSp new mod modClrScheme chgLayout">
        <pc:chgData name="Noureen Shefeedh" userId="85b28f8cdbd6dc6b" providerId="LiveId" clId="{FE9C7E83-1EC0-41B7-84D5-CEF318AFC0D5}" dt="2024-06-10T06:24:49.364" v="926" actId="1076"/>
        <pc:sldMkLst>
          <pc:docMk/>
          <pc:sldMk cId="3114220643" sldId="267"/>
        </pc:sldMkLst>
        <pc:spChg chg="del mod ord">
          <ac:chgData name="Noureen Shefeedh" userId="85b28f8cdbd6dc6b" providerId="LiveId" clId="{FE9C7E83-1EC0-41B7-84D5-CEF318AFC0D5}" dt="2024-06-10T05:31:38.969" v="560" actId="700"/>
          <ac:spMkLst>
            <pc:docMk/>
            <pc:sldMk cId="3114220643" sldId="267"/>
            <ac:spMk id="2" creationId="{76BE4139-B4FF-02F8-CC5B-5E6BDE410882}"/>
          </ac:spMkLst>
        </pc:spChg>
        <pc:spChg chg="del mod ord">
          <ac:chgData name="Noureen Shefeedh" userId="85b28f8cdbd6dc6b" providerId="LiveId" clId="{FE9C7E83-1EC0-41B7-84D5-CEF318AFC0D5}" dt="2024-06-10T05:31:38.969" v="560" actId="700"/>
          <ac:spMkLst>
            <pc:docMk/>
            <pc:sldMk cId="3114220643" sldId="267"/>
            <ac:spMk id="3" creationId="{26498F85-D80C-E474-9327-5BD942303AF2}"/>
          </ac:spMkLst>
        </pc:spChg>
        <pc:spChg chg="add del mod ord">
          <ac:chgData name="Noureen Shefeedh" userId="85b28f8cdbd6dc6b" providerId="LiveId" clId="{FE9C7E83-1EC0-41B7-84D5-CEF318AFC0D5}" dt="2024-06-10T05:31:56.546" v="574" actId="478"/>
          <ac:spMkLst>
            <pc:docMk/>
            <pc:sldMk cId="3114220643" sldId="267"/>
            <ac:spMk id="4" creationId="{3FFF4F84-E359-46BE-5913-1A21528F42C0}"/>
          </ac:spMkLst>
        </pc:spChg>
        <pc:spChg chg="add mod ord">
          <ac:chgData name="Noureen Shefeedh" userId="85b28f8cdbd6dc6b" providerId="LiveId" clId="{FE9C7E83-1EC0-41B7-84D5-CEF318AFC0D5}" dt="2024-06-10T06:24:40.266" v="924" actId="20577"/>
          <ac:spMkLst>
            <pc:docMk/>
            <pc:sldMk cId="3114220643" sldId="267"/>
            <ac:spMk id="5" creationId="{36C3F1FD-91C5-98CC-A6C2-6D36BF7BA86F}"/>
          </ac:spMkLst>
        </pc:spChg>
        <pc:picChg chg="add del mod">
          <ac:chgData name="Noureen Shefeedh" userId="85b28f8cdbd6dc6b" providerId="LiveId" clId="{FE9C7E83-1EC0-41B7-84D5-CEF318AFC0D5}" dt="2024-06-10T05:39:17.213" v="667" actId="478"/>
          <ac:picMkLst>
            <pc:docMk/>
            <pc:sldMk cId="3114220643" sldId="267"/>
            <ac:picMk id="7" creationId="{4D8177B8-1432-D572-70E9-695D87643401}"/>
          </ac:picMkLst>
        </pc:picChg>
        <pc:picChg chg="add del mod">
          <ac:chgData name="Noureen Shefeedh" userId="85b28f8cdbd6dc6b" providerId="LiveId" clId="{FE9C7E83-1EC0-41B7-84D5-CEF318AFC0D5}" dt="2024-06-10T06:00:14.988" v="856" actId="478"/>
          <ac:picMkLst>
            <pc:docMk/>
            <pc:sldMk cId="3114220643" sldId="267"/>
            <ac:picMk id="9" creationId="{7B46C17B-FC71-2B9D-1E3F-0E470EA9711E}"/>
          </ac:picMkLst>
        </pc:picChg>
        <pc:picChg chg="add del mod">
          <ac:chgData name="Noureen Shefeedh" userId="85b28f8cdbd6dc6b" providerId="LiveId" clId="{FE9C7E83-1EC0-41B7-84D5-CEF318AFC0D5}" dt="2024-06-10T06:00:07.288" v="851" actId="478"/>
          <ac:picMkLst>
            <pc:docMk/>
            <pc:sldMk cId="3114220643" sldId="267"/>
            <ac:picMk id="11" creationId="{80F5F863-E822-CD54-5149-C98E4567BC9D}"/>
          </ac:picMkLst>
        </pc:picChg>
        <pc:picChg chg="add mod">
          <ac:chgData name="Noureen Shefeedh" userId="85b28f8cdbd6dc6b" providerId="LiveId" clId="{FE9C7E83-1EC0-41B7-84D5-CEF318AFC0D5}" dt="2024-06-10T06:24:44.985" v="925" actId="14100"/>
          <ac:picMkLst>
            <pc:docMk/>
            <pc:sldMk cId="3114220643" sldId="267"/>
            <ac:picMk id="13" creationId="{853EF899-D4EE-AAE1-672F-715CABB010DA}"/>
          </ac:picMkLst>
        </pc:picChg>
        <pc:picChg chg="add mod">
          <ac:chgData name="Noureen Shefeedh" userId="85b28f8cdbd6dc6b" providerId="LiveId" clId="{FE9C7E83-1EC0-41B7-84D5-CEF318AFC0D5}" dt="2024-06-10T06:00:35.711" v="860" actId="1076"/>
          <ac:picMkLst>
            <pc:docMk/>
            <pc:sldMk cId="3114220643" sldId="267"/>
            <ac:picMk id="15" creationId="{82D8943D-06E1-0928-0307-790B0C56A1D1}"/>
          </ac:picMkLst>
        </pc:picChg>
        <pc:picChg chg="add mod">
          <ac:chgData name="Noureen Shefeedh" userId="85b28f8cdbd6dc6b" providerId="LiveId" clId="{FE9C7E83-1EC0-41B7-84D5-CEF318AFC0D5}" dt="2024-06-10T06:23:15.004" v="862" actId="1076"/>
          <ac:picMkLst>
            <pc:docMk/>
            <pc:sldMk cId="3114220643" sldId="267"/>
            <ac:picMk id="17" creationId="{1103334C-920C-560B-86CC-30779AA8F6A3}"/>
          </ac:picMkLst>
        </pc:picChg>
        <pc:picChg chg="add mod">
          <ac:chgData name="Noureen Shefeedh" userId="85b28f8cdbd6dc6b" providerId="LiveId" clId="{FE9C7E83-1EC0-41B7-84D5-CEF318AFC0D5}" dt="2024-06-10T06:24:49.364" v="926" actId="1076"/>
          <ac:picMkLst>
            <pc:docMk/>
            <pc:sldMk cId="3114220643" sldId="267"/>
            <ac:picMk id="19" creationId="{D2C80C33-CB5B-1471-6618-ED7BCE48CF62}"/>
          </ac:picMkLst>
        </pc:picChg>
      </pc:sldChg>
      <pc:sldChg chg="addSp delSp modSp new mod">
        <pc:chgData name="Noureen Shefeedh" userId="85b28f8cdbd6dc6b" providerId="LiveId" clId="{FE9C7E83-1EC0-41B7-84D5-CEF318AFC0D5}" dt="2024-06-10T08:37:36.218" v="1031" actId="1076"/>
        <pc:sldMkLst>
          <pc:docMk/>
          <pc:sldMk cId="1447117681" sldId="268"/>
        </pc:sldMkLst>
        <pc:spChg chg="del">
          <ac:chgData name="Noureen Shefeedh" userId="85b28f8cdbd6dc6b" providerId="LiveId" clId="{FE9C7E83-1EC0-41B7-84D5-CEF318AFC0D5}" dt="2024-06-10T06:27:56.161" v="929" actId="478"/>
          <ac:spMkLst>
            <pc:docMk/>
            <pc:sldMk cId="1447117681" sldId="268"/>
            <ac:spMk id="2" creationId="{D4E5482D-480C-0325-EC63-AB4CB17E7A93}"/>
          </ac:spMkLst>
        </pc:spChg>
        <pc:spChg chg="del mod">
          <ac:chgData name="Noureen Shefeedh" userId="85b28f8cdbd6dc6b" providerId="LiveId" clId="{FE9C7E83-1EC0-41B7-84D5-CEF318AFC0D5}" dt="2024-06-10T06:28:01.380" v="931" actId="22"/>
          <ac:spMkLst>
            <pc:docMk/>
            <pc:sldMk cId="1447117681" sldId="268"/>
            <ac:spMk id="3" creationId="{369ED993-6F1E-A19B-811A-8BE18B9E63A1}"/>
          </ac:spMkLst>
        </pc:spChg>
        <pc:spChg chg="add mod">
          <ac:chgData name="Noureen Shefeedh" userId="85b28f8cdbd6dc6b" providerId="LiveId" clId="{FE9C7E83-1EC0-41B7-84D5-CEF318AFC0D5}" dt="2024-06-10T08:37:05.212" v="1028" actId="20577"/>
          <ac:spMkLst>
            <pc:docMk/>
            <pc:sldMk cId="1447117681" sldId="268"/>
            <ac:spMk id="7" creationId="{6E2D194B-29F9-7C68-4D6B-7D3C4A075269}"/>
          </ac:spMkLst>
        </pc:spChg>
        <pc:picChg chg="add del mod ord">
          <ac:chgData name="Noureen Shefeedh" userId="85b28f8cdbd6dc6b" providerId="LiveId" clId="{FE9C7E83-1EC0-41B7-84D5-CEF318AFC0D5}" dt="2024-06-10T06:28:06.504" v="934" actId="478"/>
          <ac:picMkLst>
            <pc:docMk/>
            <pc:sldMk cId="1447117681" sldId="268"/>
            <ac:picMk id="5" creationId="{459970CC-89CD-EB6D-CA04-5A4798C8E02E}"/>
          </ac:picMkLst>
        </pc:picChg>
        <pc:picChg chg="add mod">
          <ac:chgData name="Noureen Shefeedh" userId="85b28f8cdbd6dc6b" providerId="LiveId" clId="{FE9C7E83-1EC0-41B7-84D5-CEF318AFC0D5}" dt="2024-06-10T08:29:34.166" v="978" actId="1076"/>
          <ac:picMkLst>
            <pc:docMk/>
            <pc:sldMk cId="1447117681" sldId="268"/>
            <ac:picMk id="9" creationId="{6DD4B4E2-88C8-10FF-5A71-8233411868B3}"/>
          </ac:picMkLst>
        </pc:picChg>
        <pc:picChg chg="add mod">
          <ac:chgData name="Noureen Shefeedh" userId="85b28f8cdbd6dc6b" providerId="LiveId" clId="{FE9C7E83-1EC0-41B7-84D5-CEF318AFC0D5}" dt="2024-06-10T08:33:38.959" v="986" actId="1076"/>
          <ac:picMkLst>
            <pc:docMk/>
            <pc:sldMk cId="1447117681" sldId="268"/>
            <ac:picMk id="11" creationId="{B991BFFB-B484-AABB-E9DB-D8EA7596D827}"/>
          </ac:picMkLst>
        </pc:picChg>
        <pc:picChg chg="add mod">
          <ac:chgData name="Noureen Shefeedh" userId="85b28f8cdbd6dc6b" providerId="LiveId" clId="{FE9C7E83-1EC0-41B7-84D5-CEF318AFC0D5}" dt="2024-06-10T08:37:36.218" v="1031" actId="1076"/>
          <ac:picMkLst>
            <pc:docMk/>
            <pc:sldMk cId="1447117681" sldId="268"/>
            <ac:picMk id="13" creationId="{D57A6FB8-F261-5410-B459-A5B932ABE758}"/>
          </ac:picMkLst>
        </pc:picChg>
        <pc:picChg chg="add mod">
          <ac:chgData name="Noureen Shefeedh" userId="85b28f8cdbd6dc6b" providerId="LiveId" clId="{FE9C7E83-1EC0-41B7-84D5-CEF318AFC0D5}" dt="2024-06-10T08:37:33.779" v="1030" actId="1076"/>
          <ac:picMkLst>
            <pc:docMk/>
            <pc:sldMk cId="1447117681" sldId="268"/>
            <ac:picMk id="15" creationId="{496BF233-B61D-4AD5-FB9A-A0A83B9B2AE9}"/>
          </ac:picMkLst>
        </pc:picChg>
      </pc:sldChg>
      <pc:sldChg chg="addSp delSp modSp new mod">
        <pc:chgData name="Noureen Shefeedh" userId="85b28f8cdbd6dc6b" providerId="LiveId" clId="{FE9C7E83-1EC0-41B7-84D5-CEF318AFC0D5}" dt="2024-06-10T09:36:03.486" v="1077" actId="1076"/>
        <pc:sldMkLst>
          <pc:docMk/>
          <pc:sldMk cId="637041142" sldId="269"/>
        </pc:sldMkLst>
        <pc:spChg chg="mod">
          <ac:chgData name="Noureen Shefeedh" userId="85b28f8cdbd6dc6b" providerId="LiveId" clId="{FE9C7E83-1EC0-41B7-84D5-CEF318AFC0D5}" dt="2024-06-10T09:31:20.509" v="1066" actId="122"/>
          <ac:spMkLst>
            <pc:docMk/>
            <pc:sldMk cId="637041142" sldId="269"/>
            <ac:spMk id="2" creationId="{BDCB73D5-CFE2-A627-A661-59F68FD949A2}"/>
          </ac:spMkLst>
        </pc:spChg>
        <pc:spChg chg="del">
          <ac:chgData name="Noureen Shefeedh" userId="85b28f8cdbd6dc6b" providerId="LiveId" clId="{FE9C7E83-1EC0-41B7-84D5-CEF318AFC0D5}" dt="2024-06-10T09:31:24.117" v="1067" actId="22"/>
          <ac:spMkLst>
            <pc:docMk/>
            <pc:sldMk cId="637041142" sldId="269"/>
            <ac:spMk id="3" creationId="{0AD8A273-AA93-3BC2-1A54-CC940D067BC4}"/>
          </ac:spMkLst>
        </pc:spChg>
        <pc:picChg chg="add mod ord">
          <ac:chgData name="Noureen Shefeedh" userId="85b28f8cdbd6dc6b" providerId="LiveId" clId="{FE9C7E83-1EC0-41B7-84D5-CEF318AFC0D5}" dt="2024-06-10T09:34:28.241" v="1072" actId="1076"/>
          <ac:picMkLst>
            <pc:docMk/>
            <pc:sldMk cId="637041142" sldId="269"/>
            <ac:picMk id="5" creationId="{7CF42F94-3997-A65F-4AD3-4F751B88EBC1}"/>
          </ac:picMkLst>
        </pc:picChg>
        <pc:picChg chg="add mod">
          <ac:chgData name="Noureen Shefeedh" userId="85b28f8cdbd6dc6b" providerId="LiveId" clId="{FE9C7E83-1EC0-41B7-84D5-CEF318AFC0D5}" dt="2024-06-10T09:34:30.296" v="1073" actId="1076"/>
          <ac:picMkLst>
            <pc:docMk/>
            <pc:sldMk cId="637041142" sldId="269"/>
            <ac:picMk id="7" creationId="{59F0D56A-ACC6-E25E-7D47-CDA786FF3209}"/>
          </ac:picMkLst>
        </pc:picChg>
        <pc:picChg chg="add mod">
          <ac:chgData name="Noureen Shefeedh" userId="85b28f8cdbd6dc6b" providerId="LiveId" clId="{FE9C7E83-1EC0-41B7-84D5-CEF318AFC0D5}" dt="2024-06-10T09:35:17.419" v="1075" actId="1076"/>
          <ac:picMkLst>
            <pc:docMk/>
            <pc:sldMk cId="637041142" sldId="269"/>
            <ac:picMk id="9" creationId="{39B48420-6096-5BA8-E8C9-B6334ECF94CF}"/>
          </ac:picMkLst>
        </pc:picChg>
        <pc:picChg chg="add mod">
          <ac:chgData name="Noureen Shefeedh" userId="85b28f8cdbd6dc6b" providerId="LiveId" clId="{FE9C7E83-1EC0-41B7-84D5-CEF318AFC0D5}" dt="2024-06-10T09:36:03.486" v="1077" actId="1076"/>
          <ac:picMkLst>
            <pc:docMk/>
            <pc:sldMk cId="637041142" sldId="269"/>
            <ac:picMk id="11" creationId="{327D2343-96C1-D538-B043-7EC02A168053}"/>
          </ac:picMkLst>
        </pc:picChg>
      </pc:sldChg>
      <pc:sldChg chg="addSp modSp new mod">
        <pc:chgData name="Noureen Shefeedh" userId="85b28f8cdbd6dc6b" providerId="LiveId" clId="{FE9C7E83-1EC0-41B7-84D5-CEF318AFC0D5}" dt="2024-06-10T10:13:34.066" v="1119" actId="1076"/>
        <pc:sldMkLst>
          <pc:docMk/>
          <pc:sldMk cId="340063006" sldId="270"/>
        </pc:sldMkLst>
        <pc:spChg chg="mod">
          <ac:chgData name="Noureen Shefeedh" userId="85b28f8cdbd6dc6b" providerId="LiveId" clId="{FE9C7E83-1EC0-41B7-84D5-CEF318AFC0D5}" dt="2024-06-10T10:02:21.225" v="1108" actId="20577"/>
          <ac:spMkLst>
            <pc:docMk/>
            <pc:sldMk cId="340063006" sldId="270"/>
            <ac:spMk id="2" creationId="{E3936900-9D17-95BA-FE16-CE6B51C191A3}"/>
          </ac:spMkLst>
        </pc:spChg>
        <pc:spChg chg="mod">
          <ac:chgData name="Noureen Shefeedh" userId="85b28f8cdbd6dc6b" providerId="LiveId" clId="{FE9C7E83-1EC0-41B7-84D5-CEF318AFC0D5}" dt="2024-06-10T10:05:53.979" v="1114" actId="5793"/>
          <ac:spMkLst>
            <pc:docMk/>
            <pc:sldMk cId="340063006" sldId="270"/>
            <ac:spMk id="3" creationId="{DDA10912-955C-B3F8-CB83-4C9AAF52593F}"/>
          </ac:spMkLst>
        </pc:spChg>
        <pc:picChg chg="add mod">
          <ac:chgData name="Noureen Shefeedh" userId="85b28f8cdbd6dc6b" providerId="LiveId" clId="{FE9C7E83-1EC0-41B7-84D5-CEF318AFC0D5}" dt="2024-06-10T10:13:03.398" v="1117" actId="1076"/>
          <ac:picMkLst>
            <pc:docMk/>
            <pc:sldMk cId="340063006" sldId="270"/>
            <ac:picMk id="5" creationId="{A959D1F8-6DC9-9D98-86DB-3111E02CD0AE}"/>
          </ac:picMkLst>
        </pc:picChg>
        <pc:picChg chg="add mod">
          <ac:chgData name="Noureen Shefeedh" userId="85b28f8cdbd6dc6b" providerId="LiveId" clId="{FE9C7E83-1EC0-41B7-84D5-CEF318AFC0D5}" dt="2024-06-10T10:13:34.066" v="1119" actId="1076"/>
          <ac:picMkLst>
            <pc:docMk/>
            <pc:sldMk cId="340063006" sldId="270"/>
            <ac:picMk id="7" creationId="{1D56C60D-64B6-1700-D5EA-012756724BD0}"/>
          </ac:picMkLst>
        </pc:picChg>
      </pc:sldChg>
      <pc:sldChg chg="addSp delSp modSp new mod">
        <pc:chgData name="Noureen Shefeedh" userId="85b28f8cdbd6dc6b" providerId="LiveId" clId="{FE9C7E83-1EC0-41B7-84D5-CEF318AFC0D5}" dt="2024-06-10T11:17:16.494" v="1323" actId="1076"/>
        <pc:sldMkLst>
          <pc:docMk/>
          <pc:sldMk cId="3138799835" sldId="271"/>
        </pc:sldMkLst>
        <pc:spChg chg="mod">
          <ac:chgData name="Noureen Shefeedh" userId="85b28f8cdbd6dc6b" providerId="LiveId" clId="{FE9C7E83-1EC0-41B7-84D5-CEF318AFC0D5}" dt="2024-06-10T10:15:55.094" v="1165" actId="20577"/>
          <ac:spMkLst>
            <pc:docMk/>
            <pc:sldMk cId="3138799835" sldId="271"/>
            <ac:spMk id="2" creationId="{C01F3AE2-1C03-7741-5E34-90D7F2792164}"/>
          </ac:spMkLst>
        </pc:spChg>
        <pc:spChg chg="mod">
          <ac:chgData name="Noureen Shefeedh" userId="85b28f8cdbd6dc6b" providerId="LiveId" clId="{FE9C7E83-1EC0-41B7-84D5-CEF318AFC0D5}" dt="2024-06-10T10:53:19.158" v="1319" actId="20577"/>
          <ac:spMkLst>
            <pc:docMk/>
            <pc:sldMk cId="3138799835" sldId="271"/>
            <ac:spMk id="3" creationId="{495D9D84-413B-D1CC-8CED-04F52322F808}"/>
          </ac:spMkLst>
        </pc:spChg>
        <pc:picChg chg="add del mod">
          <ac:chgData name="Noureen Shefeedh" userId="85b28f8cdbd6dc6b" providerId="LiveId" clId="{FE9C7E83-1EC0-41B7-84D5-CEF318AFC0D5}" dt="2024-06-10T10:26:09.396" v="1193" actId="478"/>
          <ac:picMkLst>
            <pc:docMk/>
            <pc:sldMk cId="3138799835" sldId="271"/>
            <ac:picMk id="5" creationId="{9BFDE592-3CF7-381F-ED13-7B9D7770F871}"/>
          </ac:picMkLst>
        </pc:picChg>
        <pc:picChg chg="add del mod">
          <ac:chgData name="Noureen Shefeedh" userId="85b28f8cdbd6dc6b" providerId="LiveId" clId="{FE9C7E83-1EC0-41B7-84D5-CEF318AFC0D5}" dt="2024-06-10T10:40:46.509" v="1262" actId="478"/>
          <ac:picMkLst>
            <pc:docMk/>
            <pc:sldMk cId="3138799835" sldId="271"/>
            <ac:picMk id="7" creationId="{D5BB6EA7-A8CE-9E5A-0B4C-9D906E362207}"/>
          </ac:picMkLst>
        </pc:picChg>
        <pc:picChg chg="add del">
          <ac:chgData name="Noureen Shefeedh" userId="85b28f8cdbd6dc6b" providerId="LiveId" clId="{FE9C7E83-1EC0-41B7-84D5-CEF318AFC0D5}" dt="2024-06-10T10:27:16.979" v="1198" actId="478"/>
          <ac:picMkLst>
            <pc:docMk/>
            <pc:sldMk cId="3138799835" sldId="271"/>
            <ac:picMk id="9" creationId="{B396680B-E63E-2F9B-7F5B-8CC3291A8896}"/>
          </ac:picMkLst>
        </pc:picChg>
        <pc:picChg chg="add del mod">
          <ac:chgData name="Noureen Shefeedh" userId="85b28f8cdbd6dc6b" providerId="LiveId" clId="{FE9C7E83-1EC0-41B7-84D5-CEF318AFC0D5}" dt="2024-06-10T10:41:03.797" v="1270" actId="478"/>
          <ac:picMkLst>
            <pc:docMk/>
            <pc:sldMk cId="3138799835" sldId="271"/>
            <ac:picMk id="11" creationId="{1A71E79E-0817-C37C-2988-E3335109A46F}"/>
          </ac:picMkLst>
        </pc:picChg>
        <pc:picChg chg="add mod">
          <ac:chgData name="Noureen Shefeedh" userId="85b28f8cdbd6dc6b" providerId="LiveId" clId="{FE9C7E83-1EC0-41B7-84D5-CEF318AFC0D5}" dt="2024-06-10T11:16:44.139" v="1321" actId="1076"/>
          <ac:picMkLst>
            <pc:docMk/>
            <pc:sldMk cId="3138799835" sldId="271"/>
            <ac:picMk id="13" creationId="{720DFDD3-055F-798F-1C23-613AA662E564}"/>
          </ac:picMkLst>
        </pc:picChg>
        <pc:picChg chg="add mod">
          <ac:chgData name="Noureen Shefeedh" userId="85b28f8cdbd6dc6b" providerId="LiveId" clId="{FE9C7E83-1EC0-41B7-84D5-CEF318AFC0D5}" dt="2024-06-10T11:17:16.494" v="1323" actId="1076"/>
          <ac:picMkLst>
            <pc:docMk/>
            <pc:sldMk cId="3138799835" sldId="271"/>
            <ac:picMk id="15" creationId="{ABF7C70C-6889-A13A-2A0C-893A89BF75A5}"/>
          </ac:picMkLst>
        </pc:picChg>
      </pc:sldChg>
      <pc:sldChg chg="delSp modSp new mod">
        <pc:chgData name="Noureen Shefeedh" userId="85b28f8cdbd6dc6b" providerId="LiveId" clId="{FE9C7E83-1EC0-41B7-84D5-CEF318AFC0D5}" dt="2024-06-12T04:38:48.553" v="1339" actId="255"/>
        <pc:sldMkLst>
          <pc:docMk/>
          <pc:sldMk cId="3993426170" sldId="272"/>
        </pc:sldMkLst>
        <pc:spChg chg="mod">
          <ac:chgData name="Noureen Shefeedh" userId="85b28f8cdbd6dc6b" providerId="LiveId" clId="{FE9C7E83-1EC0-41B7-84D5-CEF318AFC0D5}" dt="2024-06-12T04:38:48.553" v="1339" actId="255"/>
          <ac:spMkLst>
            <pc:docMk/>
            <pc:sldMk cId="3993426170" sldId="272"/>
            <ac:spMk id="2" creationId="{7A45402C-BDDA-35A0-A0DE-4CC176141102}"/>
          </ac:spMkLst>
        </pc:spChg>
        <pc:spChg chg="del mod">
          <ac:chgData name="Noureen Shefeedh" userId="85b28f8cdbd6dc6b" providerId="LiveId" clId="{FE9C7E83-1EC0-41B7-84D5-CEF318AFC0D5}" dt="2024-06-12T04:38:41.511" v="1338" actId="478"/>
          <ac:spMkLst>
            <pc:docMk/>
            <pc:sldMk cId="3993426170" sldId="272"/>
            <ac:spMk id="3" creationId="{8FB371D7-7EE5-D571-F9F7-5FE7C3EFDB7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D19362-AE5B-4711-B36E-57A356D60B39}" type="datetimeFigureOut">
              <a:rPr lang="en-IN" smtClean="0"/>
              <a:t>12-06-2024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316972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19362-AE5B-4711-B36E-57A356D60B3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213258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19362-AE5B-4711-B36E-57A356D60B3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152172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19362-AE5B-4711-B36E-57A356D60B3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1CEA2-6A51-45F9-9AEF-A46223AB520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844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19362-AE5B-4711-B36E-57A356D60B3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486467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D19362-AE5B-4711-B36E-57A356D60B39}"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2226688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D19362-AE5B-4711-B36E-57A356D60B39}"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3298422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19362-AE5B-4711-B36E-57A356D60B3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400340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19362-AE5B-4711-B36E-57A356D60B3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285524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19362-AE5B-4711-B36E-57A356D60B3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21837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19362-AE5B-4711-B36E-57A356D60B3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89028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19362-AE5B-4711-B36E-57A356D60B3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31587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19362-AE5B-4711-B36E-57A356D60B39}"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220960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19362-AE5B-4711-B36E-57A356D60B39}"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26053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19362-AE5B-4711-B36E-57A356D60B39}"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149749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19362-AE5B-4711-B36E-57A356D60B3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110671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19362-AE5B-4711-B36E-57A356D60B3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1CEA2-6A51-45F9-9AEF-A46223AB520F}" type="slidenum">
              <a:rPr lang="en-IN" smtClean="0"/>
              <a:t>‹#›</a:t>
            </a:fld>
            <a:endParaRPr lang="en-IN"/>
          </a:p>
        </p:txBody>
      </p:sp>
    </p:spTree>
    <p:extLst>
      <p:ext uri="{BB962C8B-B14F-4D97-AF65-F5344CB8AC3E}">
        <p14:creationId xmlns:p14="http://schemas.microsoft.com/office/powerpoint/2010/main" val="169015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D19362-AE5B-4711-B36E-57A356D60B39}" type="datetimeFigureOut">
              <a:rPr lang="en-IN" smtClean="0"/>
              <a:t>12-06-2024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A1CEA2-6A51-45F9-9AEF-A46223AB520F}" type="slidenum">
              <a:rPr lang="en-IN" smtClean="0"/>
              <a:t>‹#›</a:t>
            </a:fld>
            <a:endParaRPr lang="en-IN"/>
          </a:p>
        </p:txBody>
      </p:sp>
    </p:spTree>
    <p:extLst>
      <p:ext uri="{BB962C8B-B14F-4D97-AF65-F5344CB8AC3E}">
        <p14:creationId xmlns:p14="http://schemas.microsoft.com/office/powerpoint/2010/main" val="258283737"/>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5454-2B89-0DDB-E56A-B51757821BD4}"/>
              </a:ext>
            </a:extLst>
          </p:cNvPr>
          <p:cNvSpPr>
            <a:spLocks noGrp="1"/>
          </p:cNvSpPr>
          <p:nvPr>
            <p:ph type="ctrTitle"/>
          </p:nvPr>
        </p:nvSpPr>
        <p:spPr/>
        <p:txBody>
          <a:bodyPr>
            <a:normAutofit/>
          </a:bodyPr>
          <a:lstStyle/>
          <a:p>
            <a:pPr algn="ctr"/>
            <a:r>
              <a:rPr lang="en-US" sz="7200" dirty="0"/>
              <a:t>Shell scripting</a:t>
            </a:r>
            <a:endParaRPr lang="en-IN" sz="7200" dirty="0"/>
          </a:p>
        </p:txBody>
      </p:sp>
    </p:spTree>
    <p:extLst>
      <p:ext uri="{BB962C8B-B14F-4D97-AF65-F5344CB8AC3E}">
        <p14:creationId xmlns:p14="http://schemas.microsoft.com/office/powerpoint/2010/main" val="310674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95709-22A3-A758-BC06-E19B8BD9F1CA}"/>
              </a:ext>
            </a:extLst>
          </p:cNvPr>
          <p:cNvPicPr>
            <a:picLocks noChangeAspect="1"/>
          </p:cNvPicPr>
          <p:nvPr/>
        </p:nvPicPr>
        <p:blipFill>
          <a:blip r:embed="rId2"/>
          <a:stretch>
            <a:fillRect/>
          </a:stretch>
        </p:blipFill>
        <p:spPr>
          <a:xfrm>
            <a:off x="8239916" y="604434"/>
            <a:ext cx="1867161" cy="1362265"/>
          </a:xfrm>
          <a:prstGeom prst="rect">
            <a:avLst/>
          </a:prstGeom>
        </p:spPr>
      </p:pic>
      <p:pic>
        <p:nvPicPr>
          <p:cNvPr id="5" name="Picture 4">
            <a:extLst>
              <a:ext uri="{FF2B5EF4-FFF2-40B4-BE49-F238E27FC236}">
                <a16:creationId xmlns:a16="http://schemas.microsoft.com/office/drawing/2014/main" id="{BE8F6CBF-F266-8D74-CFE8-8AFA47592FBC}"/>
              </a:ext>
            </a:extLst>
          </p:cNvPr>
          <p:cNvPicPr>
            <a:picLocks noChangeAspect="1"/>
          </p:cNvPicPr>
          <p:nvPr/>
        </p:nvPicPr>
        <p:blipFill>
          <a:blip r:embed="rId3"/>
          <a:stretch>
            <a:fillRect/>
          </a:stretch>
        </p:blipFill>
        <p:spPr>
          <a:xfrm>
            <a:off x="665105" y="438511"/>
            <a:ext cx="3762900" cy="1438476"/>
          </a:xfrm>
          <a:prstGeom prst="rect">
            <a:avLst/>
          </a:prstGeom>
        </p:spPr>
      </p:pic>
      <p:pic>
        <p:nvPicPr>
          <p:cNvPr id="4" name="Picture 3">
            <a:extLst>
              <a:ext uri="{FF2B5EF4-FFF2-40B4-BE49-F238E27FC236}">
                <a16:creationId xmlns:a16="http://schemas.microsoft.com/office/drawing/2014/main" id="{8E32E716-B15B-F7FE-4F43-0F07F23FF785}"/>
              </a:ext>
            </a:extLst>
          </p:cNvPr>
          <p:cNvPicPr>
            <a:picLocks noChangeAspect="1"/>
          </p:cNvPicPr>
          <p:nvPr/>
        </p:nvPicPr>
        <p:blipFill>
          <a:blip r:embed="rId4"/>
          <a:stretch>
            <a:fillRect/>
          </a:stretch>
        </p:blipFill>
        <p:spPr>
          <a:xfrm>
            <a:off x="665105" y="3429000"/>
            <a:ext cx="3686689" cy="2267266"/>
          </a:xfrm>
          <a:prstGeom prst="rect">
            <a:avLst/>
          </a:prstGeom>
        </p:spPr>
      </p:pic>
      <p:pic>
        <p:nvPicPr>
          <p:cNvPr id="7" name="Picture 6">
            <a:extLst>
              <a:ext uri="{FF2B5EF4-FFF2-40B4-BE49-F238E27FC236}">
                <a16:creationId xmlns:a16="http://schemas.microsoft.com/office/drawing/2014/main" id="{6B6EDC2F-D868-96FA-B29E-CF8B4FF66676}"/>
              </a:ext>
            </a:extLst>
          </p:cNvPr>
          <p:cNvPicPr>
            <a:picLocks noChangeAspect="1"/>
          </p:cNvPicPr>
          <p:nvPr/>
        </p:nvPicPr>
        <p:blipFill>
          <a:blip r:embed="rId5"/>
          <a:stretch>
            <a:fillRect/>
          </a:stretch>
        </p:blipFill>
        <p:spPr>
          <a:xfrm>
            <a:off x="8993852" y="4033446"/>
            <a:ext cx="752580" cy="1209844"/>
          </a:xfrm>
          <a:prstGeom prst="rect">
            <a:avLst/>
          </a:prstGeom>
        </p:spPr>
      </p:pic>
    </p:spTree>
    <p:extLst>
      <p:ext uri="{BB962C8B-B14F-4D97-AF65-F5344CB8AC3E}">
        <p14:creationId xmlns:p14="http://schemas.microsoft.com/office/powerpoint/2010/main" val="113428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2E63-10BC-7FD2-2BD7-8496C2EDBE0A}"/>
              </a:ext>
            </a:extLst>
          </p:cNvPr>
          <p:cNvSpPr>
            <a:spLocks noGrp="1"/>
          </p:cNvSpPr>
          <p:nvPr>
            <p:ph type="title"/>
          </p:nvPr>
        </p:nvSpPr>
        <p:spPr/>
        <p:txBody>
          <a:bodyPr/>
          <a:lstStyle/>
          <a:p>
            <a:pPr algn="ctr"/>
            <a:r>
              <a:rPr lang="en-US" dirty="0"/>
              <a:t>Array methods in shell scripting</a:t>
            </a:r>
            <a:endParaRPr lang="en-IN" dirty="0"/>
          </a:p>
        </p:txBody>
      </p:sp>
      <p:sp>
        <p:nvSpPr>
          <p:cNvPr id="3" name="Content Placeholder 2">
            <a:extLst>
              <a:ext uri="{FF2B5EF4-FFF2-40B4-BE49-F238E27FC236}">
                <a16:creationId xmlns:a16="http://schemas.microsoft.com/office/drawing/2014/main" id="{210B8A08-8427-E3E9-05D5-01C71149B5E2}"/>
              </a:ext>
            </a:extLst>
          </p:cNvPr>
          <p:cNvSpPr>
            <a:spLocks noGrp="1"/>
          </p:cNvSpPr>
          <p:nvPr>
            <p:ph idx="1"/>
          </p:nvPr>
        </p:nvSpPr>
        <p:spPr/>
        <p:txBody>
          <a:bodyPr/>
          <a:lstStyle/>
          <a:p>
            <a:r>
              <a:rPr lang="en-US" dirty="0"/>
              <a:t>to make an array variable=(numbers or letters or strings)</a:t>
            </a:r>
          </a:p>
          <a:p>
            <a:r>
              <a:rPr lang="en-US" dirty="0"/>
              <a:t>To access the elements of an array - ${</a:t>
            </a:r>
            <a:r>
              <a:rPr lang="en-US" dirty="0" err="1"/>
              <a:t>arrayname</a:t>
            </a:r>
            <a:r>
              <a:rPr lang="en-US" dirty="0"/>
              <a:t>[index]}</a:t>
            </a:r>
          </a:p>
          <a:p>
            <a:r>
              <a:rPr lang="en-US" dirty="0"/>
              <a:t>To access the entire array - ${</a:t>
            </a:r>
            <a:r>
              <a:rPr lang="en-US" dirty="0" err="1"/>
              <a:t>arrayname</a:t>
            </a:r>
            <a:r>
              <a:rPr lang="en-US" dirty="0"/>
              <a:t>[@]}</a:t>
            </a:r>
          </a:p>
          <a:p>
            <a:endParaRPr lang="en-IN" dirty="0"/>
          </a:p>
        </p:txBody>
      </p:sp>
      <p:pic>
        <p:nvPicPr>
          <p:cNvPr id="7" name="Picture 6">
            <a:extLst>
              <a:ext uri="{FF2B5EF4-FFF2-40B4-BE49-F238E27FC236}">
                <a16:creationId xmlns:a16="http://schemas.microsoft.com/office/drawing/2014/main" id="{63EF017B-1E47-CC9A-582F-05B2C1350C1E}"/>
              </a:ext>
            </a:extLst>
          </p:cNvPr>
          <p:cNvPicPr>
            <a:picLocks noChangeAspect="1"/>
          </p:cNvPicPr>
          <p:nvPr/>
        </p:nvPicPr>
        <p:blipFill>
          <a:blip r:embed="rId2"/>
          <a:stretch>
            <a:fillRect/>
          </a:stretch>
        </p:blipFill>
        <p:spPr>
          <a:xfrm>
            <a:off x="1360309" y="4152650"/>
            <a:ext cx="3277057" cy="1790950"/>
          </a:xfrm>
          <a:prstGeom prst="rect">
            <a:avLst/>
          </a:prstGeom>
        </p:spPr>
      </p:pic>
      <p:pic>
        <p:nvPicPr>
          <p:cNvPr id="9" name="Picture 8">
            <a:extLst>
              <a:ext uri="{FF2B5EF4-FFF2-40B4-BE49-F238E27FC236}">
                <a16:creationId xmlns:a16="http://schemas.microsoft.com/office/drawing/2014/main" id="{C99B1309-0173-C4B9-EE7D-FFC552C016CB}"/>
              </a:ext>
            </a:extLst>
          </p:cNvPr>
          <p:cNvPicPr>
            <a:picLocks noChangeAspect="1"/>
          </p:cNvPicPr>
          <p:nvPr/>
        </p:nvPicPr>
        <p:blipFill>
          <a:blip r:embed="rId3"/>
          <a:stretch>
            <a:fillRect/>
          </a:stretch>
        </p:blipFill>
        <p:spPr>
          <a:xfrm>
            <a:off x="7297986" y="4610053"/>
            <a:ext cx="2295845" cy="685896"/>
          </a:xfrm>
          <a:prstGeom prst="rect">
            <a:avLst/>
          </a:prstGeom>
        </p:spPr>
      </p:pic>
    </p:spTree>
    <p:extLst>
      <p:ext uri="{BB962C8B-B14F-4D97-AF65-F5344CB8AC3E}">
        <p14:creationId xmlns:p14="http://schemas.microsoft.com/office/powerpoint/2010/main" val="357327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6C3F1FD-91C5-98CC-A6C2-6D36BF7BA86F}"/>
              </a:ext>
            </a:extLst>
          </p:cNvPr>
          <p:cNvSpPr>
            <a:spLocks noGrp="1"/>
          </p:cNvSpPr>
          <p:nvPr>
            <p:ph idx="1"/>
          </p:nvPr>
        </p:nvSpPr>
        <p:spPr>
          <a:xfrm>
            <a:off x="1141412" y="766916"/>
            <a:ext cx="9905999" cy="5024285"/>
          </a:xfrm>
        </p:spPr>
        <p:txBody>
          <a:bodyPr/>
          <a:lstStyle/>
          <a:p>
            <a:r>
              <a:rPr lang="en-US" dirty="0"/>
              <a:t>To get length of an array - ${#arrayname[@]}</a:t>
            </a:r>
          </a:p>
          <a:p>
            <a:r>
              <a:rPr lang="en-US" dirty="0"/>
              <a:t>To replace elements in the array- </a:t>
            </a:r>
            <a:r>
              <a:rPr lang="en-US" dirty="0" err="1"/>
              <a:t>arrayname</a:t>
            </a:r>
            <a:r>
              <a:rPr lang="en-US" dirty="0"/>
              <a:t>[index]=</a:t>
            </a:r>
            <a:r>
              <a:rPr lang="en-US" dirty="0" err="1"/>
              <a:t>replaced_element</a:t>
            </a:r>
            <a:endParaRPr lang="en-US" dirty="0"/>
          </a:p>
          <a:p>
            <a:r>
              <a:rPr lang="en-US" dirty="0"/>
              <a:t>To remove elements in the array – unset </a:t>
            </a:r>
            <a:r>
              <a:rPr lang="en-US" dirty="0" err="1"/>
              <a:t>arrayname</a:t>
            </a:r>
            <a:r>
              <a:rPr lang="en-US" dirty="0"/>
              <a:t>[index]</a:t>
            </a:r>
          </a:p>
          <a:p>
            <a:endParaRPr lang="en-US" dirty="0"/>
          </a:p>
          <a:p>
            <a:endParaRPr lang="en-US" dirty="0"/>
          </a:p>
          <a:p>
            <a:pPr marL="0" indent="0">
              <a:buNone/>
            </a:pPr>
            <a:endParaRPr lang="en-US" dirty="0"/>
          </a:p>
          <a:p>
            <a:r>
              <a:rPr lang="en-US" dirty="0"/>
              <a:t>To add an element – </a:t>
            </a:r>
            <a:r>
              <a:rPr lang="en-US" dirty="0" err="1"/>
              <a:t>arrayname</a:t>
            </a:r>
            <a:r>
              <a:rPr lang="en-US" dirty="0"/>
              <a:t>+=(element)</a:t>
            </a:r>
          </a:p>
        </p:txBody>
      </p:sp>
      <p:pic>
        <p:nvPicPr>
          <p:cNvPr id="13" name="Picture 12">
            <a:extLst>
              <a:ext uri="{FF2B5EF4-FFF2-40B4-BE49-F238E27FC236}">
                <a16:creationId xmlns:a16="http://schemas.microsoft.com/office/drawing/2014/main" id="{853EF899-D4EE-AAE1-672F-715CABB010DA}"/>
              </a:ext>
            </a:extLst>
          </p:cNvPr>
          <p:cNvPicPr>
            <a:picLocks noChangeAspect="1"/>
          </p:cNvPicPr>
          <p:nvPr/>
        </p:nvPicPr>
        <p:blipFill>
          <a:blip r:embed="rId2"/>
          <a:stretch>
            <a:fillRect/>
          </a:stretch>
        </p:blipFill>
        <p:spPr>
          <a:xfrm>
            <a:off x="1502376" y="2457315"/>
            <a:ext cx="3457099" cy="1771980"/>
          </a:xfrm>
          <a:prstGeom prst="rect">
            <a:avLst/>
          </a:prstGeom>
        </p:spPr>
      </p:pic>
      <p:pic>
        <p:nvPicPr>
          <p:cNvPr id="15" name="Picture 14">
            <a:extLst>
              <a:ext uri="{FF2B5EF4-FFF2-40B4-BE49-F238E27FC236}">
                <a16:creationId xmlns:a16="http://schemas.microsoft.com/office/drawing/2014/main" id="{82D8943D-06E1-0928-0307-790B0C56A1D1}"/>
              </a:ext>
            </a:extLst>
          </p:cNvPr>
          <p:cNvPicPr>
            <a:picLocks noChangeAspect="1"/>
          </p:cNvPicPr>
          <p:nvPr/>
        </p:nvPicPr>
        <p:blipFill>
          <a:blip r:embed="rId3"/>
          <a:stretch>
            <a:fillRect/>
          </a:stretch>
        </p:blipFill>
        <p:spPr>
          <a:xfrm>
            <a:off x="7232526" y="3386848"/>
            <a:ext cx="2505425" cy="485843"/>
          </a:xfrm>
          <a:prstGeom prst="rect">
            <a:avLst/>
          </a:prstGeom>
        </p:spPr>
      </p:pic>
      <p:pic>
        <p:nvPicPr>
          <p:cNvPr id="17" name="Picture 16">
            <a:extLst>
              <a:ext uri="{FF2B5EF4-FFF2-40B4-BE49-F238E27FC236}">
                <a16:creationId xmlns:a16="http://schemas.microsoft.com/office/drawing/2014/main" id="{1103334C-920C-560B-86CC-30779AA8F6A3}"/>
              </a:ext>
            </a:extLst>
          </p:cNvPr>
          <p:cNvPicPr>
            <a:picLocks noChangeAspect="1"/>
          </p:cNvPicPr>
          <p:nvPr/>
        </p:nvPicPr>
        <p:blipFill>
          <a:blip r:embed="rId4"/>
          <a:stretch>
            <a:fillRect/>
          </a:stretch>
        </p:blipFill>
        <p:spPr>
          <a:xfrm>
            <a:off x="7808459" y="5538753"/>
            <a:ext cx="3238952" cy="504895"/>
          </a:xfrm>
          <a:prstGeom prst="rect">
            <a:avLst/>
          </a:prstGeom>
        </p:spPr>
      </p:pic>
      <p:pic>
        <p:nvPicPr>
          <p:cNvPr id="19" name="Picture 18">
            <a:extLst>
              <a:ext uri="{FF2B5EF4-FFF2-40B4-BE49-F238E27FC236}">
                <a16:creationId xmlns:a16="http://schemas.microsoft.com/office/drawing/2014/main" id="{D2C80C33-CB5B-1471-6618-ED7BCE48CF62}"/>
              </a:ext>
            </a:extLst>
          </p:cNvPr>
          <p:cNvPicPr>
            <a:picLocks noChangeAspect="1"/>
          </p:cNvPicPr>
          <p:nvPr/>
        </p:nvPicPr>
        <p:blipFill>
          <a:blip r:embed="rId5"/>
          <a:stretch>
            <a:fillRect/>
          </a:stretch>
        </p:blipFill>
        <p:spPr>
          <a:xfrm>
            <a:off x="1502376" y="4809989"/>
            <a:ext cx="3858163" cy="1457528"/>
          </a:xfrm>
          <a:prstGeom prst="rect">
            <a:avLst/>
          </a:prstGeom>
        </p:spPr>
      </p:pic>
    </p:spTree>
    <p:extLst>
      <p:ext uri="{BB962C8B-B14F-4D97-AF65-F5344CB8AC3E}">
        <p14:creationId xmlns:p14="http://schemas.microsoft.com/office/powerpoint/2010/main" val="311422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E2D194B-29F9-7C68-4D6B-7D3C4A075269}"/>
              </a:ext>
            </a:extLst>
          </p:cNvPr>
          <p:cNvSpPr>
            <a:spLocks noGrp="1"/>
          </p:cNvSpPr>
          <p:nvPr>
            <p:ph idx="1"/>
          </p:nvPr>
        </p:nvSpPr>
        <p:spPr>
          <a:xfrm>
            <a:off x="1141412" y="786581"/>
            <a:ext cx="9905999" cy="5004620"/>
          </a:xfrm>
        </p:spPr>
        <p:txBody>
          <a:bodyPr/>
          <a:lstStyle/>
          <a:p>
            <a:r>
              <a:rPr lang="en-US" dirty="0"/>
              <a:t>Looping elements in an array – </a:t>
            </a:r>
          </a:p>
          <a:p>
            <a:endParaRPr lang="en-US" dirty="0"/>
          </a:p>
          <a:p>
            <a:endParaRPr lang="en-US" dirty="0"/>
          </a:p>
          <a:p>
            <a:endParaRPr lang="en-US" dirty="0"/>
          </a:p>
          <a:p>
            <a:endParaRPr lang="en-US" dirty="0"/>
          </a:p>
          <a:p>
            <a:r>
              <a:rPr lang="en-US" dirty="0"/>
              <a:t> Looping index of elements in array -</a:t>
            </a:r>
            <a:endParaRPr lang="en-IN" dirty="0"/>
          </a:p>
        </p:txBody>
      </p:sp>
      <p:pic>
        <p:nvPicPr>
          <p:cNvPr id="9" name="Picture 8">
            <a:extLst>
              <a:ext uri="{FF2B5EF4-FFF2-40B4-BE49-F238E27FC236}">
                <a16:creationId xmlns:a16="http://schemas.microsoft.com/office/drawing/2014/main" id="{6DD4B4E2-88C8-10FF-5A71-8233411868B3}"/>
              </a:ext>
            </a:extLst>
          </p:cNvPr>
          <p:cNvPicPr>
            <a:picLocks noChangeAspect="1"/>
          </p:cNvPicPr>
          <p:nvPr/>
        </p:nvPicPr>
        <p:blipFill>
          <a:blip r:embed="rId2"/>
          <a:stretch>
            <a:fillRect/>
          </a:stretch>
        </p:blipFill>
        <p:spPr>
          <a:xfrm>
            <a:off x="8895354" y="1907573"/>
            <a:ext cx="1047896" cy="1381318"/>
          </a:xfrm>
          <a:prstGeom prst="rect">
            <a:avLst/>
          </a:prstGeom>
        </p:spPr>
      </p:pic>
      <p:pic>
        <p:nvPicPr>
          <p:cNvPr id="11" name="Picture 10">
            <a:extLst>
              <a:ext uri="{FF2B5EF4-FFF2-40B4-BE49-F238E27FC236}">
                <a16:creationId xmlns:a16="http://schemas.microsoft.com/office/drawing/2014/main" id="{B991BFFB-B484-AABB-E9DB-D8EA7596D827}"/>
              </a:ext>
            </a:extLst>
          </p:cNvPr>
          <p:cNvPicPr>
            <a:picLocks noChangeAspect="1"/>
          </p:cNvPicPr>
          <p:nvPr/>
        </p:nvPicPr>
        <p:blipFill>
          <a:blip r:embed="rId3"/>
          <a:stretch>
            <a:fillRect/>
          </a:stretch>
        </p:blipFill>
        <p:spPr>
          <a:xfrm>
            <a:off x="1613360" y="1736099"/>
            <a:ext cx="5468113" cy="1724266"/>
          </a:xfrm>
          <a:prstGeom prst="rect">
            <a:avLst/>
          </a:prstGeom>
        </p:spPr>
      </p:pic>
      <p:pic>
        <p:nvPicPr>
          <p:cNvPr id="13" name="Picture 12">
            <a:extLst>
              <a:ext uri="{FF2B5EF4-FFF2-40B4-BE49-F238E27FC236}">
                <a16:creationId xmlns:a16="http://schemas.microsoft.com/office/drawing/2014/main" id="{D57A6FB8-F261-5410-B459-A5B932ABE758}"/>
              </a:ext>
            </a:extLst>
          </p:cNvPr>
          <p:cNvPicPr>
            <a:picLocks noChangeAspect="1"/>
          </p:cNvPicPr>
          <p:nvPr/>
        </p:nvPicPr>
        <p:blipFill>
          <a:blip r:embed="rId4"/>
          <a:stretch>
            <a:fillRect/>
          </a:stretch>
        </p:blipFill>
        <p:spPr>
          <a:xfrm>
            <a:off x="9190670" y="4522742"/>
            <a:ext cx="457264" cy="1371791"/>
          </a:xfrm>
          <a:prstGeom prst="rect">
            <a:avLst/>
          </a:prstGeom>
        </p:spPr>
      </p:pic>
      <p:pic>
        <p:nvPicPr>
          <p:cNvPr id="15" name="Picture 14">
            <a:extLst>
              <a:ext uri="{FF2B5EF4-FFF2-40B4-BE49-F238E27FC236}">
                <a16:creationId xmlns:a16="http://schemas.microsoft.com/office/drawing/2014/main" id="{496BF233-B61D-4AD5-FB9A-A0A83B9B2AE9}"/>
              </a:ext>
            </a:extLst>
          </p:cNvPr>
          <p:cNvPicPr>
            <a:picLocks noChangeAspect="1"/>
          </p:cNvPicPr>
          <p:nvPr/>
        </p:nvPicPr>
        <p:blipFill>
          <a:blip r:embed="rId5"/>
          <a:stretch>
            <a:fillRect/>
          </a:stretch>
        </p:blipFill>
        <p:spPr>
          <a:xfrm>
            <a:off x="1613360" y="4409883"/>
            <a:ext cx="5649113" cy="1829055"/>
          </a:xfrm>
          <a:prstGeom prst="rect">
            <a:avLst/>
          </a:prstGeom>
        </p:spPr>
      </p:pic>
    </p:spTree>
    <p:extLst>
      <p:ext uri="{BB962C8B-B14F-4D97-AF65-F5344CB8AC3E}">
        <p14:creationId xmlns:p14="http://schemas.microsoft.com/office/powerpoint/2010/main" val="144711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73D5-CFE2-A627-A661-59F68FD949A2}"/>
              </a:ext>
            </a:extLst>
          </p:cNvPr>
          <p:cNvSpPr>
            <a:spLocks noGrp="1"/>
          </p:cNvSpPr>
          <p:nvPr>
            <p:ph type="title"/>
          </p:nvPr>
        </p:nvSpPr>
        <p:spPr/>
        <p:txBody>
          <a:bodyPr/>
          <a:lstStyle/>
          <a:p>
            <a:pPr algn="ctr"/>
            <a:r>
              <a:rPr lang="en-US" dirty="0"/>
              <a:t>Command line argument </a:t>
            </a:r>
            <a:endParaRPr lang="en-IN" dirty="0"/>
          </a:p>
        </p:txBody>
      </p:sp>
      <p:pic>
        <p:nvPicPr>
          <p:cNvPr id="5" name="Content Placeholder 4">
            <a:extLst>
              <a:ext uri="{FF2B5EF4-FFF2-40B4-BE49-F238E27FC236}">
                <a16:creationId xmlns:a16="http://schemas.microsoft.com/office/drawing/2014/main" id="{7CF42F94-3997-A65F-4AD3-4F751B88EBC1}"/>
              </a:ext>
            </a:extLst>
          </p:cNvPr>
          <p:cNvPicPr>
            <a:picLocks noGrp="1" noChangeAspect="1"/>
          </p:cNvPicPr>
          <p:nvPr>
            <p:ph idx="1"/>
          </p:nvPr>
        </p:nvPicPr>
        <p:blipFill>
          <a:blip r:embed="rId2"/>
          <a:stretch>
            <a:fillRect/>
          </a:stretch>
        </p:blipFill>
        <p:spPr>
          <a:xfrm>
            <a:off x="561005" y="1964663"/>
            <a:ext cx="6321575" cy="1790950"/>
          </a:xfrm>
        </p:spPr>
      </p:pic>
      <p:pic>
        <p:nvPicPr>
          <p:cNvPr id="7" name="Picture 6">
            <a:extLst>
              <a:ext uri="{FF2B5EF4-FFF2-40B4-BE49-F238E27FC236}">
                <a16:creationId xmlns:a16="http://schemas.microsoft.com/office/drawing/2014/main" id="{59F0D56A-ACC6-E25E-7D47-CDA786FF3209}"/>
              </a:ext>
            </a:extLst>
          </p:cNvPr>
          <p:cNvPicPr>
            <a:picLocks noChangeAspect="1"/>
          </p:cNvPicPr>
          <p:nvPr/>
        </p:nvPicPr>
        <p:blipFill>
          <a:blip r:embed="rId3"/>
          <a:stretch>
            <a:fillRect/>
          </a:stretch>
        </p:blipFill>
        <p:spPr>
          <a:xfrm>
            <a:off x="7110489" y="2350007"/>
            <a:ext cx="4953691" cy="1152686"/>
          </a:xfrm>
          <a:prstGeom prst="rect">
            <a:avLst/>
          </a:prstGeom>
        </p:spPr>
      </p:pic>
      <p:pic>
        <p:nvPicPr>
          <p:cNvPr id="9" name="Picture 8">
            <a:extLst>
              <a:ext uri="{FF2B5EF4-FFF2-40B4-BE49-F238E27FC236}">
                <a16:creationId xmlns:a16="http://schemas.microsoft.com/office/drawing/2014/main" id="{39B48420-6096-5BA8-E8C9-B6334ECF94CF}"/>
              </a:ext>
            </a:extLst>
          </p:cNvPr>
          <p:cNvPicPr>
            <a:picLocks noChangeAspect="1"/>
          </p:cNvPicPr>
          <p:nvPr/>
        </p:nvPicPr>
        <p:blipFill>
          <a:blip r:embed="rId4"/>
          <a:stretch>
            <a:fillRect/>
          </a:stretch>
        </p:blipFill>
        <p:spPr>
          <a:xfrm>
            <a:off x="5388701" y="4754047"/>
            <a:ext cx="6468378" cy="695422"/>
          </a:xfrm>
          <a:prstGeom prst="rect">
            <a:avLst/>
          </a:prstGeom>
        </p:spPr>
      </p:pic>
      <p:pic>
        <p:nvPicPr>
          <p:cNvPr id="11" name="Picture 10">
            <a:extLst>
              <a:ext uri="{FF2B5EF4-FFF2-40B4-BE49-F238E27FC236}">
                <a16:creationId xmlns:a16="http://schemas.microsoft.com/office/drawing/2014/main" id="{327D2343-96C1-D538-B043-7EC02A168053}"/>
              </a:ext>
            </a:extLst>
          </p:cNvPr>
          <p:cNvPicPr>
            <a:picLocks noChangeAspect="1"/>
          </p:cNvPicPr>
          <p:nvPr/>
        </p:nvPicPr>
        <p:blipFill>
          <a:blip r:embed="rId5"/>
          <a:stretch>
            <a:fillRect/>
          </a:stretch>
        </p:blipFill>
        <p:spPr>
          <a:xfrm>
            <a:off x="1003901" y="4068151"/>
            <a:ext cx="3124636" cy="2067213"/>
          </a:xfrm>
          <a:prstGeom prst="rect">
            <a:avLst/>
          </a:prstGeom>
        </p:spPr>
      </p:pic>
    </p:spTree>
    <p:extLst>
      <p:ext uri="{BB962C8B-B14F-4D97-AF65-F5344CB8AC3E}">
        <p14:creationId xmlns:p14="http://schemas.microsoft.com/office/powerpoint/2010/main" val="63704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6900-9D17-95BA-FE16-CE6B51C191A3}"/>
              </a:ext>
            </a:extLst>
          </p:cNvPr>
          <p:cNvSpPr>
            <a:spLocks noGrp="1"/>
          </p:cNvSpPr>
          <p:nvPr>
            <p:ph type="title"/>
          </p:nvPr>
        </p:nvSpPr>
        <p:spPr/>
        <p:txBody>
          <a:bodyPr/>
          <a:lstStyle/>
          <a:p>
            <a:pPr algn="ctr"/>
            <a:r>
              <a:rPr lang="en-US" dirty="0"/>
              <a:t>Command substitution</a:t>
            </a:r>
            <a:endParaRPr lang="en-IN" dirty="0"/>
          </a:p>
        </p:txBody>
      </p:sp>
      <p:sp>
        <p:nvSpPr>
          <p:cNvPr id="3" name="Content Placeholder 2">
            <a:extLst>
              <a:ext uri="{FF2B5EF4-FFF2-40B4-BE49-F238E27FC236}">
                <a16:creationId xmlns:a16="http://schemas.microsoft.com/office/drawing/2014/main" id="{DDA10912-955C-B3F8-CB83-4C9AAF52593F}"/>
              </a:ext>
            </a:extLst>
          </p:cNvPr>
          <p:cNvSpPr>
            <a:spLocks noGrp="1"/>
          </p:cNvSpPr>
          <p:nvPr>
            <p:ph idx="1"/>
          </p:nvPr>
        </p:nvSpPr>
        <p:spPr/>
        <p:txBody>
          <a:bodyPr/>
          <a:lstStyle/>
          <a:p>
            <a:r>
              <a:rPr lang="en-US" dirty="0"/>
              <a:t>Assigning Command Output to a Variable </a:t>
            </a:r>
          </a:p>
          <a:p>
            <a:pPr marL="0" indent="0">
              <a:buNone/>
            </a:pPr>
            <a:endParaRPr lang="en-IN" dirty="0"/>
          </a:p>
        </p:txBody>
      </p:sp>
      <p:pic>
        <p:nvPicPr>
          <p:cNvPr id="5" name="Picture 4">
            <a:extLst>
              <a:ext uri="{FF2B5EF4-FFF2-40B4-BE49-F238E27FC236}">
                <a16:creationId xmlns:a16="http://schemas.microsoft.com/office/drawing/2014/main" id="{A959D1F8-6DC9-9D98-86DB-3111E02CD0AE}"/>
              </a:ext>
            </a:extLst>
          </p:cNvPr>
          <p:cNvPicPr>
            <a:picLocks noChangeAspect="1"/>
          </p:cNvPicPr>
          <p:nvPr/>
        </p:nvPicPr>
        <p:blipFill>
          <a:blip r:embed="rId2"/>
          <a:stretch>
            <a:fillRect/>
          </a:stretch>
        </p:blipFill>
        <p:spPr>
          <a:xfrm>
            <a:off x="7901845" y="3835893"/>
            <a:ext cx="3391373" cy="685896"/>
          </a:xfrm>
          <a:prstGeom prst="rect">
            <a:avLst/>
          </a:prstGeom>
        </p:spPr>
      </p:pic>
      <p:pic>
        <p:nvPicPr>
          <p:cNvPr id="7" name="Picture 6">
            <a:extLst>
              <a:ext uri="{FF2B5EF4-FFF2-40B4-BE49-F238E27FC236}">
                <a16:creationId xmlns:a16="http://schemas.microsoft.com/office/drawing/2014/main" id="{1D56C60D-64B6-1700-D5EA-012756724BD0}"/>
              </a:ext>
            </a:extLst>
          </p:cNvPr>
          <p:cNvPicPr>
            <a:picLocks noChangeAspect="1"/>
          </p:cNvPicPr>
          <p:nvPr/>
        </p:nvPicPr>
        <p:blipFill>
          <a:blip r:embed="rId3"/>
          <a:stretch>
            <a:fillRect/>
          </a:stretch>
        </p:blipFill>
        <p:spPr>
          <a:xfrm>
            <a:off x="1799876" y="3152408"/>
            <a:ext cx="2791215" cy="2638793"/>
          </a:xfrm>
          <a:prstGeom prst="rect">
            <a:avLst/>
          </a:prstGeom>
        </p:spPr>
      </p:pic>
    </p:spTree>
    <p:extLst>
      <p:ext uri="{BB962C8B-B14F-4D97-AF65-F5344CB8AC3E}">
        <p14:creationId xmlns:p14="http://schemas.microsoft.com/office/powerpoint/2010/main" val="34006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3AE2-1C03-7741-5E34-90D7F2792164}"/>
              </a:ext>
            </a:extLst>
          </p:cNvPr>
          <p:cNvSpPr>
            <a:spLocks noGrp="1"/>
          </p:cNvSpPr>
          <p:nvPr>
            <p:ph type="title"/>
          </p:nvPr>
        </p:nvSpPr>
        <p:spPr/>
        <p:txBody>
          <a:bodyPr/>
          <a:lstStyle/>
          <a:p>
            <a:pPr algn="ctr"/>
            <a:r>
              <a:rPr lang="en-US" dirty="0"/>
              <a:t>String operations </a:t>
            </a:r>
            <a:endParaRPr lang="en-IN" dirty="0"/>
          </a:p>
        </p:txBody>
      </p:sp>
      <p:sp>
        <p:nvSpPr>
          <p:cNvPr id="3" name="Content Placeholder 2">
            <a:extLst>
              <a:ext uri="{FF2B5EF4-FFF2-40B4-BE49-F238E27FC236}">
                <a16:creationId xmlns:a16="http://schemas.microsoft.com/office/drawing/2014/main" id="{495D9D84-413B-D1CC-8CED-04F52322F808}"/>
              </a:ext>
            </a:extLst>
          </p:cNvPr>
          <p:cNvSpPr>
            <a:spLocks noGrp="1"/>
          </p:cNvSpPr>
          <p:nvPr>
            <p:ph idx="1"/>
          </p:nvPr>
        </p:nvSpPr>
        <p:spPr>
          <a:xfrm>
            <a:off x="1080830" y="2097088"/>
            <a:ext cx="9905999" cy="3541714"/>
          </a:xfrm>
        </p:spPr>
        <p:txBody>
          <a:bodyPr/>
          <a:lstStyle/>
          <a:p>
            <a:pPr>
              <a:lnSpc>
                <a:spcPct val="100000"/>
              </a:lnSpc>
            </a:pPr>
            <a:r>
              <a:rPr lang="en-US" dirty="0"/>
              <a:t>String concatenation</a:t>
            </a:r>
          </a:p>
          <a:p>
            <a:pPr>
              <a:lnSpc>
                <a:spcPct val="100000"/>
              </a:lnSpc>
            </a:pPr>
            <a:r>
              <a:rPr lang="en-US" dirty="0"/>
              <a:t>To get length of string  </a:t>
            </a:r>
          </a:p>
          <a:p>
            <a:pPr>
              <a:lnSpc>
                <a:spcPct val="100000"/>
              </a:lnSpc>
            </a:pPr>
            <a:r>
              <a:rPr lang="en-US" dirty="0"/>
              <a:t>To get a substring</a:t>
            </a:r>
          </a:p>
          <a:p>
            <a:pPr>
              <a:lnSpc>
                <a:spcPct val="100000"/>
              </a:lnSpc>
            </a:pPr>
            <a:endParaRPr lang="en-US" dirty="0"/>
          </a:p>
          <a:p>
            <a:pPr>
              <a:lnSpc>
                <a:spcPct val="100000"/>
              </a:lnSpc>
            </a:pPr>
            <a:endParaRPr lang="en-US" dirty="0"/>
          </a:p>
          <a:p>
            <a:endParaRPr lang="en-US" dirty="0"/>
          </a:p>
          <a:p>
            <a:endParaRPr lang="en-US" dirty="0"/>
          </a:p>
        </p:txBody>
      </p:sp>
      <p:pic>
        <p:nvPicPr>
          <p:cNvPr id="13" name="Picture 12">
            <a:extLst>
              <a:ext uri="{FF2B5EF4-FFF2-40B4-BE49-F238E27FC236}">
                <a16:creationId xmlns:a16="http://schemas.microsoft.com/office/drawing/2014/main" id="{720DFDD3-055F-798F-1C23-613AA662E564}"/>
              </a:ext>
            </a:extLst>
          </p:cNvPr>
          <p:cNvPicPr>
            <a:picLocks noChangeAspect="1"/>
          </p:cNvPicPr>
          <p:nvPr/>
        </p:nvPicPr>
        <p:blipFill>
          <a:blip r:embed="rId2"/>
          <a:stretch>
            <a:fillRect/>
          </a:stretch>
        </p:blipFill>
        <p:spPr>
          <a:xfrm>
            <a:off x="1020248" y="3867945"/>
            <a:ext cx="3505689" cy="2067213"/>
          </a:xfrm>
          <a:prstGeom prst="rect">
            <a:avLst/>
          </a:prstGeom>
        </p:spPr>
      </p:pic>
      <p:pic>
        <p:nvPicPr>
          <p:cNvPr id="15" name="Picture 14">
            <a:extLst>
              <a:ext uri="{FF2B5EF4-FFF2-40B4-BE49-F238E27FC236}">
                <a16:creationId xmlns:a16="http://schemas.microsoft.com/office/drawing/2014/main" id="{ABF7C70C-6889-A13A-2A0C-893A89BF75A5}"/>
              </a:ext>
            </a:extLst>
          </p:cNvPr>
          <p:cNvPicPr>
            <a:picLocks noChangeAspect="1"/>
          </p:cNvPicPr>
          <p:nvPr/>
        </p:nvPicPr>
        <p:blipFill>
          <a:blip r:embed="rId3"/>
          <a:stretch>
            <a:fillRect/>
          </a:stretch>
        </p:blipFill>
        <p:spPr>
          <a:xfrm>
            <a:off x="7582247" y="4563366"/>
            <a:ext cx="1629002" cy="676369"/>
          </a:xfrm>
          <a:prstGeom prst="rect">
            <a:avLst/>
          </a:prstGeom>
        </p:spPr>
      </p:pic>
    </p:spTree>
    <p:extLst>
      <p:ext uri="{BB962C8B-B14F-4D97-AF65-F5344CB8AC3E}">
        <p14:creationId xmlns:p14="http://schemas.microsoft.com/office/powerpoint/2010/main" val="3138799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402C-BDDA-35A0-A0DE-4CC176141102}"/>
              </a:ext>
            </a:extLst>
          </p:cNvPr>
          <p:cNvSpPr>
            <a:spLocks noGrp="1"/>
          </p:cNvSpPr>
          <p:nvPr>
            <p:ph type="title"/>
          </p:nvPr>
        </p:nvSpPr>
        <p:spPr>
          <a:xfrm>
            <a:off x="1141413" y="618517"/>
            <a:ext cx="9905998" cy="5172683"/>
          </a:xfrm>
        </p:spPr>
        <p:txBody>
          <a:bodyPr>
            <a:normAutofit/>
          </a:bodyPr>
          <a:lstStyle/>
          <a:p>
            <a:r>
              <a:rPr lang="en-US" sz="8000" dirty="0"/>
              <a:t>Thank you </a:t>
            </a:r>
            <a:endParaRPr lang="en-IN" sz="8000" dirty="0"/>
          </a:p>
        </p:txBody>
      </p:sp>
    </p:spTree>
    <p:extLst>
      <p:ext uri="{BB962C8B-B14F-4D97-AF65-F5344CB8AC3E}">
        <p14:creationId xmlns:p14="http://schemas.microsoft.com/office/powerpoint/2010/main" val="39934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6379-7B00-81E9-D6D5-EFF6B51B2785}"/>
              </a:ext>
            </a:extLst>
          </p:cNvPr>
          <p:cNvSpPr>
            <a:spLocks noGrp="1"/>
          </p:cNvSpPr>
          <p:nvPr>
            <p:ph type="title"/>
          </p:nvPr>
        </p:nvSpPr>
        <p:spPr/>
        <p:txBody>
          <a:bodyPr/>
          <a:lstStyle/>
          <a:p>
            <a:pPr algn="ctr"/>
            <a:r>
              <a:rPr lang="en-US" dirty="0"/>
              <a:t>WHAT is a </a:t>
            </a:r>
            <a:r>
              <a:rPr lang="en-US" dirty="0" err="1"/>
              <a:t>linux</a:t>
            </a:r>
            <a:r>
              <a:rPr lang="en-US" dirty="0"/>
              <a:t> shell?</a:t>
            </a:r>
            <a:endParaRPr lang="en-IN" dirty="0"/>
          </a:p>
        </p:txBody>
      </p:sp>
      <p:sp>
        <p:nvSpPr>
          <p:cNvPr id="3" name="Content Placeholder 2">
            <a:extLst>
              <a:ext uri="{FF2B5EF4-FFF2-40B4-BE49-F238E27FC236}">
                <a16:creationId xmlns:a16="http://schemas.microsoft.com/office/drawing/2014/main" id="{0F1FBF54-3ADF-E47B-DA11-3F5022895521}"/>
              </a:ext>
            </a:extLst>
          </p:cNvPr>
          <p:cNvSpPr>
            <a:spLocks noGrp="1"/>
          </p:cNvSpPr>
          <p:nvPr>
            <p:ph idx="1"/>
          </p:nvPr>
        </p:nvSpPr>
        <p:spPr/>
        <p:txBody>
          <a:bodyPr/>
          <a:lstStyle/>
          <a:p>
            <a:r>
              <a:rPr lang="en-US" dirty="0">
                <a:latin typeface="Aptos Narrow" panose="020B0004020202020204" pitchFamily="34" charset="0"/>
              </a:rPr>
              <a:t>A Linux shell is a command-line interface (CLI) that allows users to interact with the operating system by typing commands. The shell interprets these commands and executes them. It acts as an intermediary between the user and the kernel, the core part of the operating system.</a:t>
            </a:r>
            <a:endParaRPr lang="en-IN" dirty="0">
              <a:latin typeface="Aptos Narrow" panose="020B0004020202020204" pitchFamily="34" charset="0"/>
            </a:endParaRPr>
          </a:p>
        </p:txBody>
      </p:sp>
    </p:spTree>
    <p:extLst>
      <p:ext uri="{BB962C8B-B14F-4D97-AF65-F5344CB8AC3E}">
        <p14:creationId xmlns:p14="http://schemas.microsoft.com/office/powerpoint/2010/main" val="330192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A0406-A5A6-2245-95EE-4337D24867B2}"/>
              </a:ext>
            </a:extLst>
          </p:cNvPr>
          <p:cNvSpPr>
            <a:spLocks noGrp="1"/>
          </p:cNvSpPr>
          <p:nvPr>
            <p:ph idx="1"/>
          </p:nvPr>
        </p:nvSpPr>
        <p:spPr/>
        <p:txBody>
          <a:bodyPr/>
          <a:lstStyle/>
          <a:p>
            <a:r>
              <a:rPr lang="en-IN" dirty="0"/>
              <a:t>Bash (</a:t>
            </a:r>
            <a:r>
              <a:rPr lang="en-IN" dirty="0" err="1"/>
              <a:t>Bourne</a:t>
            </a:r>
            <a:r>
              <a:rPr lang="en-IN" dirty="0"/>
              <a:t> Again Shell)</a:t>
            </a:r>
          </a:p>
          <a:p>
            <a:r>
              <a:rPr lang="en-IN" dirty="0" err="1"/>
              <a:t>Zsh</a:t>
            </a:r>
            <a:r>
              <a:rPr lang="en-IN" dirty="0"/>
              <a:t> (Z Shell)</a:t>
            </a:r>
          </a:p>
          <a:p>
            <a:r>
              <a:rPr lang="en-IN" dirty="0" err="1"/>
              <a:t>Ksh</a:t>
            </a:r>
            <a:r>
              <a:rPr lang="en-IN" dirty="0"/>
              <a:t> (Korn Shell)</a:t>
            </a:r>
          </a:p>
          <a:p>
            <a:r>
              <a:rPr lang="en-IN" dirty="0" err="1"/>
              <a:t>Tcsh</a:t>
            </a:r>
            <a:r>
              <a:rPr lang="en-IN" dirty="0"/>
              <a:t> (TENEX C Shell)</a:t>
            </a:r>
          </a:p>
        </p:txBody>
      </p:sp>
      <p:sp>
        <p:nvSpPr>
          <p:cNvPr id="5" name="Title 4">
            <a:extLst>
              <a:ext uri="{FF2B5EF4-FFF2-40B4-BE49-F238E27FC236}">
                <a16:creationId xmlns:a16="http://schemas.microsoft.com/office/drawing/2014/main" id="{8C7A0D5F-13FB-F45B-D330-7E86856DEC0B}"/>
              </a:ext>
            </a:extLst>
          </p:cNvPr>
          <p:cNvSpPr>
            <a:spLocks noGrp="1"/>
          </p:cNvSpPr>
          <p:nvPr>
            <p:ph type="title"/>
          </p:nvPr>
        </p:nvSpPr>
        <p:spPr/>
        <p:txBody>
          <a:bodyPr/>
          <a:lstStyle/>
          <a:p>
            <a:r>
              <a:rPr lang="en-US" dirty="0"/>
              <a:t>Types of shells </a:t>
            </a:r>
            <a:endParaRPr lang="en-IN" dirty="0"/>
          </a:p>
        </p:txBody>
      </p:sp>
    </p:spTree>
    <p:extLst>
      <p:ext uri="{BB962C8B-B14F-4D97-AF65-F5344CB8AC3E}">
        <p14:creationId xmlns:p14="http://schemas.microsoft.com/office/powerpoint/2010/main" val="124732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C743-0533-FA3E-5DF8-81A6B0376A95}"/>
              </a:ext>
            </a:extLst>
          </p:cNvPr>
          <p:cNvSpPr>
            <a:spLocks noGrp="1"/>
          </p:cNvSpPr>
          <p:nvPr>
            <p:ph type="title"/>
          </p:nvPr>
        </p:nvSpPr>
        <p:spPr/>
        <p:txBody>
          <a:bodyPr/>
          <a:lstStyle/>
          <a:p>
            <a:pPr algn="ctr"/>
            <a:r>
              <a:rPr lang="en-US" dirty="0"/>
              <a:t>Shell script</a:t>
            </a:r>
            <a:endParaRPr lang="en-IN" dirty="0"/>
          </a:p>
        </p:txBody>
      </p:sp>
      <p:sp>
        <p:nvSpPr>
          <p:cNvPr id="3" name="Content Placeholder 2">
            <a:extLst>
              <a:ext uri="{FF2B5EF4-FFF2-40B4-BE49-F238E27FC236}">
                <a16:creationId xmlns:a16="http://schemas.microsoft.com/office/drawing/2014/main" id="{73DFB11E-55F2-08BD-B7FC-0E4EC89BFB62}"/>
              </a:ext>
            </a:extLst>
          </p:cNvPr>
          <p:cNvSpPr>
            <a:spLocks noGrp="1"/>
          </p:cNvSpPr>
          <p:nvPr>
            <p:ph idx="1"/>
          </p:nvPr>
        </p:nvSpPr>
        <p:spPr/>
        <p:txBody>
          <a:bodyPr/>
          <a:lstStyle/>
          <a:p>
            <a:r>
              <a:rPr lang="en-US" dirty="0"/>
              <a:t>A shell script is a text file containing a series of commands that can be executed by a shell.</a:t>
            </a:r>
          </a:p>
          <a:p>
            <a:r>
              <a:rPr lang="en-US" dirty="0"/>
              <a:t>They are used to automate repetitive tasks, manage system operations, and perform complex sequences of commands without user intervention. </a:t>
            </a:r>
          </a:p>
          <a:p>
            <a:r>
              <a:rPr lang="en-US" dirty="0"/>
              <a:t>It is important to note that Shell scripts are interpreted and not compiled.</a:t>
            </a:r>
            <a:endParaRPr lang="en-IN" dirty="0"/>
          </a:p>
        </p:txBody>
      </p:sp>
    </p:spTree>
    <p:extLst>
      <p:ext uri="{BB962C8B-B14F-4D97-AF65-F5344CB8AC3E}">
        <p14:creationId xmlns:p14="http://schemas.microsoft.com/office/powerpoint/2010/main" val="42519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72DD-8B36-BC99-D9D3-7EF80A7CC5BA}"/>
              </a:ext>
            </a:extLst>
          </p:cNvPr>
          <p:cNvSpPr>
            <a:spLocks noGrp="1"/>
          </p:cNvSpPr>
          <p:nvPr>
            <p:ph type="title"/>
          </p:nvPr>
        </p:nvSpPr>
        <p:spPr/>
        <p:txBody>
          <a:bodyPr/>
          <a:lstStyle/>
          <a:p>
            <a:pPr algn="ctr"/>
            <a:r>
              <a:rPr lang="en-US" dirty="0"/>
              <a:t>to create a bash script</a:t>
            </a:r>
            <a:endParaRPr lang="en-IN" dirty="0"/>
          </a:p>
        </p:txBody>
      </p:sp>
      <p:sp>
        <p:nvSpPr>
          <p:cNvPr id="3" name="Content Placeholder 2">
            <a:extLst>
              <a:ext uri="{FF2B5EF4-FFF2-40B4-BE49-F238E27FC236}">
                <a16:creationId xmlns:a16="http://schemas.microsoft.com/office/drawing/2014/main" id="{F7CFE245-4ACA-0123-121E-955C532EFA04}"/>
              </a:ext>
            </a:extLst>
          </p:cNvPr>
          <p:cNvSpPr>
            <a:spLocks noGrp="1"/>
          </p:cNvSpPr>
          <p:nvPr>
            <p:ph idx="1"/>
          </p:nvPr>
        </p:nvSpPr>
        <p:spPr/>
        <p:txBody>
          <a:bodyPr/>
          <a:lstStyle/>
          <a:p>
            <a:r>
              <a:rPr lang="en-US" dirty="0"/>
              <a:t>Choose directory where you want the script saved</a:t>
            </a:r>
          </a:p>
          <a:p>
            <a:r>
              <a:rPr lang="en-US" dirty="0"/>
              <a:t>Mention all the commands you want to executed in the script (</a:t>
            </a:r>
          </a:p>
          <a:p>
            <a:r>
              <a:rPr lang="en-US" dirty="0"/>
              <a:t>To run the script change the user permission of the script to allow execute , and then run the file (./filename.sh)</a:t>
            </a:r>
          </a:p>
          <a:p>
            <a:endParaRPr lang="en-IN" dirty="0"/>
          </a:p>
        </p:txBody>
      </p:sp>
    </p:spTree>
    <p:extLst>
      <p:ext uri="{BB962C8B-B14F-4D97-AF65-F5344CB8AC3E}">
        <p14:creationId xmlns:p14="http://schemas.microsoft.com/office/powerpoint/2010/main" val="272029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04F9-99BB-48EF-4A95-A2B292F40402}"/>
              </a:ext>
            </a:extLst>
          </p:cNvPr>
          <p:cNvSpPr>
            <a:spLocks noGrp="1"/>
          </p:cNvSpPr>
          <p:nvPr>
            <p:ph type="title"/>
          </p:nvPr>
        </p:nvSpPr>
        <p:spPr/>
        <p:txBody>
          <a:bodyPr/>
          <a:lstStyle/>
          <a:p>
            <a:pPr algn="ctr"/>
            <a:r>
              <a:rPr lang="en-US" dirty="0"/>
              <a:t>Scripting methods</a:t>
            </a:r>
            <a:endParaRPr lang="en-IN" dirty="0"/>
          </a:p>
        </p:txBody>
      </p:sp>
      <p:sp>
        <p:nvSpPr>
          <p:cNvPr id="3" name="Content Placeholder 2">
            <a:extLst>
              <a:ext uri="{FF2B5EF4-FFF2-40B4-BE49-F238E27FC236}">
                <a16:creationId xmlns:a16="http://schemas.microsoft.com/office/drawing/2014/main" id="{88949EE9-6730-AEAF-B427-1072D2B41F3C}"/>
              </a:ext>
            </a:extLst>
          </p:cNvPr>
          <p:cNvSpPr>
            <a:spLocks noGrp="1"/>
          </p:cNvSpPr>
          <p:nvPr>
            <p:ph idx="1"/>
          </p:nvPr>
        </p:nvSpPr>
        <p:spPr/>
        <p:txBody>
          <a:bodyPr/>
          <a:lstStyle/>
          <a:p>
            <a:r>
              <a:rPr lang="en-US" dirty="0"/>
              <a:t>Scripting format - #!/bin/bash</a:t>
            </a:r>
          </a:p>
          <a:p>
            <a:r>
              <a:rPr lang="en-US" dirty="0"/>
              <a:t>Sending output to screen – echo output</a:t>
            </a:r>
          </a:p>
          <a:p>
            <a:r>
              <a:rPr lang="en-US" dirty="0"/>
              <a:t>To call Variables in script -$</a:t>
            </a:r>
            <a:r>
              <a:rPr lang="en-US" dirty="0" err="1"/>
              <a:t>VariableName</a:t>
            </a:r>
            <a:endParaRPr lang="en-US" dirty="0"/>
          </a:p>
          <a:p>
            <a:r>
              <a:rPr lang="en-US" dirty="0"/>
              <a:t>To get input from user – read </a:t>
            </a:r>
            <a:r>
              <a:rPr lang="en-US" dirty="0" err="1"/>
              <a:t>VariableName</a:t>
            </a:r>
            <a:endParaRPr lang="en-US" dirty="0"/>
          </a:p>
          <a:p>
            <a:r>
              <a:rPr lang="en-US" dirty="0"/>
              <a:t>Use # to comment any line</a:t>
            </a:r>
          </a:p>
          <a:p>
            <a:r>
              <a:rPr lang="en-IN" dirty="0"/>
              <a:t>For increment and decrement - </a:t>
            </a:r>
            <a:r>
              <a:rPr lang="en-IN" dirty="0" err="1"/>
              <a:t>num</a:t>
            </a:r>
            <a:r>
              <a:rPr lang="en-IN" dirty="0"/>
              <a:t>=$((</a:t>
            </a:r>
            <a:r>
              <a:rPr lang="en-IN" dirty="0" err="1"/>
              <a:t>num</a:t>
            </a:r>
            <a:r>
              <a:rPr lang="en-IN" dirty="0"/>
              <a:t> - 1)) , let </a:t>
            </a:r>
            <a:r>
              <a:rPr lang="en-IN" dirty="0" err="1"/>
              <a:t>num</a:t>
            </a:r>
            <a:r>
              <a:rPr lang="en-IN" dirty="0"/>
              <a:t>++ , let </a:t>
            </a:r>
            <a:r>
              <a:rPr lang="en-IN" dirty="0" err="1"/>
              <a:t>num</a:t>
            </a:r>
            <a:r>
              <a:rPr lang="en-IN" dirty="0"/>
              <a:t>--</a:t>
            </a:r>
            <a:endParaRPr lang="en-US" dirty="0"/>
          </a:p>
          <a:p>
            <a:endParaRPr lang="en-US" dirty="0"/>
          </a:p>
          <a:p>
            <a:endParaRPr lang="en-IN" dirty="0"/>
          </a:p>
        </p:txBody>
      </p:sp>
    </p:spTree>
    <p:extLst>
      <p:ext uri="{BB962C8B-B14F-4D97-AF65-F5344CB8AC3E}">
        <p14:creationId xmlns:p14="http://schemas.microsoft.com/office/powerpoint/2010/main" val="96488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5615-E49A-6D8C-A865-50BFDA74B7F1}"/>
              </a:ext>
            </a:extLst>
          </p:cNvPr>
          <p:cNvSpPr>
            <a:spLocks noGrp="1"/>
          </p:cNvSpPr>
          <p:nvPr>
            <p:ph type="title"/>
          </p:nvPr>
        </p:nvSpPr>
        <p:spPr/>
        <p:txBody>
          <a:bodyPr/>
          <a:lstStyle/>
          <a:p>
            <a:pPr algn="ctr"/>
            <a:r>
              <a:rPr lang="en-US" dirty="0"/>
              <a:t>Few basic scripts</a:t>
            </a:r>
            <a:endParaRPr lang="en-IN" dirty="0"/>
          </a:p>
        </p:txBody>
      </p:sp>
      <p:pic>
        <p:nvPicPr>
          <p:cNvPr id="4" name="Picture 3">
            <a:extLst>
              <a:ext uri="{FF2B5EF4-FFF2-40B4-BE49-F238E27FC236}">
                <a16:creationId xmlns:a16="http://schemas.microsoft.com/office/drawing/2014/main" id="{4E864754-1CC4-F37B-F2CB-35E7335997C0}"/>
              </a:ext>
            </a:extLst>
          </p:cNvPr>
          <p:cNvPicPr>
            <a:picLocks noChangeAspect="1"/>
          </p:cNvPicPr>
          <p:nvPr/>
        </p:nvPicPr>
        <p:blipFill>
          <a:blip r:embed="rId2"/>
          <a:stretch>
            <a:fillRect/>
          </a:stretch>
        </p:blipFill>
        <p:spPr>
          <a:xfrm>
            <a:off x="1318576" y="2097088"/>
            <a:ext cx="2514951" cy="933580"/>
          </a:xfrm>
          <a:prstGeom prst="rect">
            <a:avLst/>
          </a:prstGeom>
        </p:spPr>
      </p:pic>
      <p:pic>
        <p:nvPicPr>
          <p:cNvPr id="8" name="Picture 7">
            <a:extLst>
              <a:ext uri="{FF2B5EF4-FFF2-40B4-BE49-F238E27FC236}">
                <a16:creationId xmlns:a16="http://schemas.microsoft.com/office/drawing/2014/main" id="{15529213-0A3B-5F4B-251D-AC836E423F7C}"/>
              </a:ext>
            </a:extLst>
          </p:cNvPr>
          <p:cNvPicPr>
            <a:picLocks noChangeAspect="1"/>
          </p:cNvPicPr>
          <p:nvPr/>
        </p:nvPicPr>
        <p:blipFill>
          <a:blip r:embed="rId3"/>
          <a:stretch>
            <a:fillRect/>
          </a:stretch>
        </p:blipFill>
        <p:spPr>
          <a:xfrm>
            <a:off x="1318576" y="3170692"/>
            <a:ext cx="5458587" cy="3153215"/>
          </a:xfrm>
          <a:prstGeom prst="rect">
            <a:avLst/>
          </a:prstGeom>
        </p:spPr>
      </p:pic>
      <p:pic>
        <p:nvPicPr>
          <p:cNvPr id="10" name="Picture 9">
            <a:extLst>
              <a:ext uri="{FF2B5EF4-FFF2-40B4-BE49-F238E27FC236}">
                <a16:creationId xmlns:a16="http://schemas.microsoft.com/office/drawing/2014/main" id="{0846CA68-0911-4701-5EF7-A064AA68836D}"/>
              </a:ext>
            </a:extLst>
          </p:cNvPr>
          <p:cNvPicPr>
            <a:picLocks noChangeAspect="1"/>
          </p:cNvPicPr>
          <p:nvPr/>
        </p:nvPicPr>
        <p:blipFill>
          <a:blip r:embed="rId4"/>
          <a:stretch>
            <a:fillRect/>
          </a:stretch>
        </p:blipFill>
        <p:spPr>
          <a:xfrm>
            <a:off x="7492808" y="4070254"/>
            <a:ext cx="3562847" cy="1381318"/>
          </a:xfrm>
          <a:prstGeom prst="rect">
            <a:avLst/>
          </a:prstGeom>
        </p:spPr>
      </p:pic>
      <p:pic>
        <p:nvPicPr>
          <p:cNvPr id="12" name="Picture 11">
            <a:extLst>
              <a:ext uri="{FF2B5EF4-FFF2-40B4-BE49-F238E27FC236}">
                <a16:creationId xmlns:a16="http://schemas.microsoft.com/office/drawing/2014/main" id="{C94A5E48-A213-1B0A-B2A2-04D8A648BE73}"/>
              </a:ext>
            </a:extLst>
          </p:cNvPr>
          <p:cNvPicPr>
            <a:picLocks noChangeAspect="1"/>
          </p:cNvPicPr>
          <p:nvPr/>
        </p:nvPicPr>
        <p:blipFill>
          <a:blip r:embed="rId5"/>
          <a:stretch>
            <a:fillRect/>
          </a:stretch>
        </p:blipFill>
        <p:spPr>
          <a:xfrm>
            <a:off x="8023169" y="2256365"/>
            <a:ext cx="1533739" cy="276264"/>
          </a:xfrm>
          <a:prstGeom prst="rect">
            <a:avLst/>
          </a:prstGeom>
        </p:spPr>
      </p:pic>
    </p:spTree>
    <p:extLst>
      <p:ext uri="{BB962C8B-B14F-4D97-AF65-F5344CB8AC3E}">
        <p14:creationId xmlns:p14="http://schemas.microsoft.com/office/powerpoint/2010/main" val="215442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03F68-553C-0C2D-6C34-4BB61487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60" y="1037891"/>
            <a:ext cx="11136279" cy="4782217"/>
          </a:xfrm>
          <a:prstGeom prst="rect">
            <a:avLst/>
          </a:prstGeom>
        </p:spPr>
      </p:pic>
    </p:spTree>
    <p:extLst>
      <p:ext uri="{BB962C8B-B14F-4D97-AF65-F5344CB8AC3E}">
        <p14:creationId xmlns:p14="http://schemas.microsoft.com/office/powerpoint/2010/main" val="313060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A90DCF-AA0C-74D1-4853-E9353D77B2D3}"/>
              </a:ext>
            </a:extLst>
          </p:cNvPr>
          <p:cNvPicPr>
            <a:picLocks noChangeAspect="1"/>
          </p:cNvPicPr>
          <p:nvPr/>
        </p:nvPicPr>
        <p:blipFill>
          <a:blip r:embed="rId2"/>
          <a:stretch>
            <a:fillRect/>
          </a:stretch>
        </p:blipFill>
        <p:spPr>
          <a:xfrm>
            <a:off x="1018849" y="819266"/>
            <a:ext cx="4667901" cy="4944165"/>
          </a:xfrm>
          <a:prstGeom prst="rect">
            <a:avLst/>
          </a:prstGeom>
        </p:spPr>
      </p:pic>
      <p:pic>
        <p:nvPicPr>
          <p:cNvPr id="5" name="Picture 4">
            <a:extLst>
              <a:ext uri="{FF2B5EF4-FFF2-40B4-BE49-F238E27FC236}">
                <a16:creationId xmlns:a16="http://schemas.microsoft.com/office/drawing/2014/main" id="{067DB9DE-F7F7-9CEE-8F8D-4ABE772FF5E9}"/>
              </a:ext>
            </a:extLst>
          </p:cNvPr>
          <p:cNvPicPr>
            <a:picLocks noChangeAspect="1"/>
          </p:cNvPicPr>
          <p:nvPr/>
        </p:nvPicPr>
        <p:blipFill>
          <a:blip r:embed="rId3"/>
          <a:stretch>
            <a:fillRect/>
          </a:stretch>
        </p:blipFill>
        <p:spPr>
          <a:xfrm>
            <a:off x="7370046" y="2144518"/>
            <a:ext cx="2191056" cy="2057687"/>
          </a:xfrm>
          <a:prstGeom prst="rect">
            <a:avLst/>
          </a:prstGeom>
        </p:spPr>
      </p:pic>
    </p:spTree>
    <p:extLst>
      <p:ext uri="{BB962C8B-B14F-4D97-AF65-F5344CB8AC3E}">
        <p14:creationId xmlns:p14="http://schemas.microsoft.com/office/powerpoint/2010/main" val="952326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991</TotalTime>
  <Words>375</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 Narrow</vt:lpstr>
      <vt:lpstr>Arial</vt:lpstr>
      <vt:lpstr>Tw Cen MT</vt:lpstr>
      <vt:lpstr>Circuit</vt:lpstr>
      <vt:lpstr>Shell scripting</vt:lpstr>
      <vt:lpstr>WHAT is a linux shell?</vt:lpstr>
      <vt:lpstr>Types of shells </vt:lpstr>
      <vt:lpstr>Shell script</vt:lpstr>
      <vt:lpstr>to create a bash script</vt:lpstr>
      <vt:lpstr>Scripting methods</vt:lpstr>
      <vt:lpstr>Few basic scripts</vt:lpstr>
      <vt:lpstr>PowerPoint Presentation</vt:lpstr>
      <vt:lpstr>PowerPoint Presentation</vt:lpstr>
      <vt:lpstr>PowerPoint Presentation</vt:lpstr>
      <vt:lpstr>Array methods in shell scripting</vt:lpstr>
      <vt:lpstr>PowerPoint Presentation</vt:lpstr>
      <vt:lpstr>PowerPoint Presentation</vt:lpstr>
      <vt:lpstr>Command line argument </vt:lpstr>
      <vt:lpstr>Command substitution</vt:lpstr>
      <vt:lpstr>String operations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Noureen Shefeedh</dc:creator>
  <cp:lastModifiedBy>Noureen Shefeedh</cp:lastModifiedBy>
  <cp:revision>1</cp:revision>
  <dcterms:created xsi:type="dcterms:W3CDTF">2024-06-03T05:15:40Z</dcterms:created>
  <dcterms:modified xsi:type="dcterms:W3CDTF">2024-06-12T05:44:24Z</dcterms:modified>
</cp:coreProperties>
</file>