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2"/>
  </p:notes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53379-1806-4418-A44D-09F29A0D2F2F}" v="65" dt="2024-07-12T04:31:2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een Shefeedh" userId="85b28f8cdbd6dc6b" providerId="LiveId" clId="{8A853379-1806-4418-A44D-09F29A0D2F2F}"/>
    <pc:docChg chg="undo custSel addSld modSld sldOrd">
      <pc:chgData name="Noureen Shefeedh" userId="85b28f8cdbd6dc6b" providerId="LiveId" clId="{8A853379-1806-4418-A44D-09F29A0D2F2F}" dt="2024-07-12T05:38:44.617" v="4253" actId="20577"/>
      <pc:docMkLst>
        <pc:docMk/>
      </pc:docMkLst>
      <pc:sldChg chg="modSp mod">
        <pc:chgData name="Noureen Shefeedh" userId="85b28f8cdbd6dc6b" providerId="LiveId" clId="{8A853379-1806-4418-A44D-09F29A0D2F2F}" dt="2024-07-03T09:13:16.356" v="1409" actId="122"/>
        <pc:sldMkLst>
          <pc:docMk/>
          <pc:sldMk cId="3410171119" sldId="256"/>
        </pc:sldMkLst>
        <pc:spChg chg="mod">
          <ac:chgData name="Noureen Shefeedh" userId="85b28f8cdbd6dc6b" providerId="LiveId" clId="{8A853379-1806-4418-A44D-09F29A0D2F2F}" dt="2024-07-03T09:13:16.356" v="1409" actId="122"/>
          <ac:spMkLst>
            <pc:docMk/>
            <pc:sldMk cId="3410171119" sldId="256"/>
            <ac:spMk id="2" creationId="{2FB1F56D-5CEF-BB51-3681-A6BE45B13860}"/>
          </ac:spMkLst>
        </pc:spChg>
      </pc:sldChg>
      <pc:sldChg chg="modSp mod">
        <pc:chgData name="Noureen Shefeedh" userId="85b28f8cdbd6dc6b" providerId="LiveId" clId="{8A853379-1806-4418-A44D-09F29A0D2F2F}" dt="2024-07-03T09:13:08.211" v="1408" actId="20577"/>
        <pc:sldMkLst>
          <pc:docMk/>
          <pc:sldMk cId="1247706252" sldId="257"/>
        </pc:sldMkLst>
        <pc:spChg chg="mod">
          <ac:chgData name="Noureen Shefeedh" userId="85b28f8cdbd6dc6b" providerId="LiveId" clId="{8A853379-1806-4418-A44D-09F29A0D2F2F}" dt="2024-07-03T09:13:08.211" v="1408" actId="20577"/>
          <ac:spMkLst>
            <pc:docMk/>
            <pc:sldMk cId="1247706252" sldId="257"/>
            <ac:spMk id="2" creationId="{F38BAA2E-C403-85C9-D405-AA34642990E8}"/>
          </ac:spMkLst>
        </pc:spChg>
      </pc:sldChg>
      <pc:sldChg chg="addSp delSp modSp mod">
        <pc:chgData name="Noureen Shefeedh" userId="85b28f8cdbd6dc6b" providerId="LiveId" clId="{8A853379-1806-4418-A44D-09F29A0D2F2F}" dt="2024-07-11T12:11:57.323" v="4201" actId="478"/>
        <pc:sldMkLst>
          <pc:docMk/>
          <pc:sldMk cId="1390093632" sldId="258"/>
        </pc:sldMkLst>
        <pc:spChg chg="add del mod">
          <ac:chgData name="Noureen Shefeedh" userId="85b28f8cdbd6dc6b" providerId="LiveId" clId="{8A853379-1806-4418-A44D-09F29A0D2F2F}" dt="2024-07-11T12:11:57.323" v="4201" actId="478"/>
          <ac:spMkLst>
            <pc:docMk/>
            <pc:sldMk cId="1390093632" sldId="258"/>
            <ac:spMk id="3" creationId="{D779242D-5DE4-99A9-0319-75396E20DEF1}"/>
          </ac:spMkLst>
        </pc:spChg>
        <pc:spChg chg="add del mod">
          <ac:chgData name="Noureen Shefeedh" userId="85b28f8cdbd6dc6b" providerId="LiveId" clId="{8A853379-1806-4418-A44D-09F29A0D2F2F}" dt="2024-07-11T12:11:57.323" v="4201" actId="478"/>
          <ac:spMkLst>
            <pc:docMk/>
            <pc:sldMk cId="1390093632" sldId="258"/>
            <ac:spMk id="5" creationId="{9B58B6BA-BE73-A195-3669-116CE6F97153}"/>
          </ac:spMkLst>
        </pc:spChg>
      </pc:sldChg>
      <pc:sldChg chg="addSp modSp mod">
        <pc:chgData name="Noureen Shefeedh" userId="85b28f8cdbd6dc6b" providerId="LiveId" clId="{8A853379-1806-4418-A44D-09F29A0D2F2F}" dt="2024-07-03T09:13:01.067" v="1402" actId="20577"/>
        <pc:sldMkLst>
          <pc:docMk/>
          <pc:sldMk cId="2004598893" sldId="259"/>
        </pc:sldMkLst>
        <pc:spChg chg="mod">
          <ac:chgData name="Noureen Shefeedh" userId="85b28f8cdbd6dc6b" providerId="LiveId" clId="{8A853379-1806-4418-A44D-09F29A0D2F2F}" dt="2024-07-03T09:13:01.067" v="1402" actId="20577"/>
          <ac:spMkLst>
            <pc:docMk/>
            <pc:sldMk cId="2004598893" sldId="259"/>
            <ac:spMk id="2" creationId="{8A3E8970-9264-69AA-418C-E0AC415A9474}"/>
          </ac:spMkLst>
        </pc:spChg>
        <pc:graphicFrameChg chg="modGraphic">
          <ac:chgData name="Noureen Shefeedh" userId="85b28f8cdbd6dc6b" providerId="LiveId" clId="{8A853379-1806-4418-A44D-09F29A0D2F2F}" dt="2024-07-02T09:39:54.596" v="20" actId="20577"/>
          <ac:graphicFrameMkLst>
            <pc:docMk/>
            <pc:sldMk cId="2004598893" sldId="259"/>
            <ac:graphicFrameMk id="4" creationId="{40A23873-23F9-DF24-F600-6B072D233256}"/>
          </ac:graphicFrameMkLst>
        </pc:graphicFrameChg>
        <pc:graphicFrameChg chg="add mod modGraphic">
          <ac:chgData name="Noureen Shefeedh" userId="85b28f8cdbd6dc6b" providerId="LiveId" clId="{8A853379-1806-4418-A44D-09F29A0D2F2F}" dt="2024-07-02T10:13:50.032" v="154" actId="2164"/>
          <ac:graphicFrameMkLst>
            <pc:docMk/>
            <pc:sldMk cId="2004598893" sldId="259"/>
            <ac:graphicFrameMk id="5" creationId="{42BFE26D-03AD-7DAE-374D-A6B28516E959}"/>
          </ac:graphicFrameMkLst>
        </pc:graphicFrameChg>
      </pc:sldChg>
      <pc:sldChg chg="addSp delSp modSp new mod">
        <pc:chgData name="Noureen Shefeedh" userId="85b28f8cdbd6dc6b" providerId="LiveId" clId="{8A853379-1806-4418-A44D-09F29A0D2F2F}" dt="2024-07-03T09:12:49.977" v="1398" actId="20577"/>
        <pc:sldMkLst>
          <pc:docMk/>
          <pc:sldMk cId="3113726848" sldId="260"/>
        </pc:sldMkLst>
        <pc:spChg chg="mod">
          <ac:chgData name="Noureen Shefeedh" userId="85b28f8cdbd6dc6b" providerId="LiveId" clId="{8A853379-1806-4418-A44D-09F29A0D2F2F}" dt="2024-07-03T09:12:49.977" v="1398" actId="20577"/>
          <ac:spMkLst>
            <pc:docMk/>
            <pc:sldMk cId="3113726848" sldId="260"/>
            <ac:spMk id="2" creationId="{E611E5BD-E04E-AA1E-3993-638C5F089EB2}"/>
          </ac:spMkLst>
        </pc:spChg>
        <pc:spChg chg="del">
          <ac:chgData name="Noureen Shefeedh" userId="85b28f8cdbd6dc6b" providerId="LiveId" clId="{8A853379-1806-4418-A44D-09F29A0D2F2F}" dt="2024-07-02T10:14:22.630" v="178" actId="3680"/>
          <ac:spMkLst>
            <pc:docMk/>
            <pc:sldMk cId="3113726848" sldId="260"/>
            <ac:spMk id="3" creationId="{BB199DFF-DFEB-D152-D6FC-54955229B18A}"/>
          </ac:spMkLst>
        </pc:spChg>
        <pc:spChg chg="add del mod">
          <ac:chgData name="Noureen Shefeedh" userId="85b28f8cdbd6dc6b" providerId="LiveId" clId="{8A853379-1806-4418-A44D-09F29A0D2F2F}" dt="2024-07-02T10:45:20.772" v="294" actId="478"/>
          <ac:spMkLst>
            <pc:docMk/>
            <pc:sldMk cId="3113726848" sldId="260"/>
            <ac:spMk id="7" creationId="{31E69424-A858-26F3-9737-415A7C90245B}"/>
          </ac:spMkLst>
        </pc:spChg>
        <pc:graphicFrameChg chg="add mod ord modGraphic">
          <ac:chgData name="Noureen Shefeedh" userId="85b28f8cdbd6dc6b" providerId="LiveId" clId="{8A853379-1806-4418-A44D-09F29A0D2F2F}" dt="2024-07-03T04:46:05.459" v="324"/>
          <ac:graphicFrameMkLst>
            <pc:docMk/>
            <pc:sldMk cId="3113726848" sldId="260"/>
            <ac:graphicFrameMk id="4" creationId="{D1E3FD3A-AF1A-27E3-C260-FC1C82F9CBD4}"/>
          </ac:graphicFrameMkLst>
        </pc:graphicFrameChg>
        <pc:graphicFrameChg chg="add del mod">
          <ac:chgData name="Noureen Shefeedh" userId="85b28f8cdbd6dc6b" providerId="LiveId" clId="{8A853379-1806-4418-A44D-09F29A0D2F2F}" dt="2024-07-02T10:14:49.354" v="181" actId="478"/>
          <ac:graphicFrameMkLst>
            <pc:docMk/>
            <pc:sldMk cId="3113726848" sldId="260"/>
            <ac:graphicFrameMk id="5" creationId="{C150C62E-AB95-D479-3E8D-2967791C0942}"/>
          </ac:graphicFrameMkLst>
        </pc:graphicFrameChg>
      </pc:sldChg>
      <pc:sldChg chg="modSp new mod">
        <pc:chgData name="Noureen Shefeedh" userId="85b28f8cdbd6dc6b" providerId="LiveId" clId="{8A853379-1806-4418-A44D-09F29A0D2F2F}" dt="2024-07-03T09:12:56.678" v="1400" actId="20577"/>
        <pc:sldMkLst>
          <pc:docMk/>
          <pc:sldMk cId="3854663830" sldId="261"/>
        </pc:sldMkLst>
        <pc:spChg chg="mod">
          <ac:chgData name="Noureen Shefeedh" userId="85b28f8cdbd6dc6b" providerId="LiveId" clId="{8A853379-1806-4418-A44D-09F29A0D2F2F}" dt="2024-07-03T09:12:56.678" v="1400" actId="20577"/>
          <ac:spMkLst>
            <pc:docMk/>
            <pc:sldMk cId="3854663830" sldId="261"/>
            <ac:spMk id="2" creationId="{C0D24890-4204-93D1-0CB7-03269E7458E3}"/>
          </ac:spMkLst>
        </pc:spChg>
        <pc:spChg chg="mod">
          <ac:chgData name="Noureen Shefeedh" userId="85b28f8cdbd6dc6b" providerId="LiveId" clId="{8A853379-1806-4418-A44D-09F29A0D2F2F}" dt="2024-07-02T10:41:19.468" v="253" actId="13926"/>
          <ac:spMkLst>
            <pc:docMk/>
            <pc:sldMk cId="3854663830" sldId="261"/>
            <ac:spMk id="3" creationId="{6050FAB8-0F23-FA42-55C8-4D6A82144A09}"/>
          </ac:spMkLst>
        </pc:spChg>
      </pc:sldChg>
      <pc:sldChg chg="modSp new mod">
        <pc:chgData name="Noureen Shefeedh" userId="85b28f8cdbd6dc6b" providerId="LiveId" clId="{8A853379-1806-4418-A44D-09F29A0D2F2F}" dt="2024-07-03T09:12:45.092" v="1396" actId="20577"/>
        <pc:sldMkLst>
          <pc:docMk/>
          <pc:sldMk cId="3382773752" sldId="262"/>
        </pc:sldMkLst>
        <pc:spChg chg="mod">
          <ac:chgData name="Noureen Shefeedh" userId="85b28f8cdbd6dc6b" providerId="LiveId" clId="{8A853379-1806-4418-A44D-09F29A0D2F2F}" dt="2024-07-03T09:12:45.092" v="1396" actId="20577"/>
          <ac:spMkLst>
            <pc:docMk/>
            <pc:sldMk cId="3382773752" sldId="262"/>
            <ac:spMk id="2" creationId="{A1D63BF9-AFE1-E90F-AFBC-D289C01B4FAE}"/>
          </ac:spMkLst>
        </pc:spChg>
        <pc:spChg chg="mod">
          <ac:chgData name="Noureen Shefeedh" userId="85b28f8cdbd6dc6b" providerId="LiveId" clId="{8A853379-1806-4418-A44D-09F29A0D2F2F}" dt="2024-07-03T05:20:42.518" v="395"/>
          <ac:spMkLst>
            <pc:docMk/>
            <pc:sldMk cId="3382773752" sldId="262"/>
            <ac:spMk id="3" creationId="{178C4B5F-A774-238F-0BDA-FE8538466731}"/>
          </ac:spMkLst>
        </pc:spChg>
      </pc:sldChg>
      <pc:sldChg chg="addSp delSp modSp new mod">
        <pc:chgData name="Noureen Shefeedh" userId="85b28f8cdbd6dc6b" providerId="LiveId" clId="{8A853379-1806-4418-A44D-09F29A0D2F2F}" dt="2024-07-11T12:16:16.145" v="4205" actId="478"/>
        <pc:sldMkLst>
          <pc:docMk/>
          <pc:sldMk cId="423252341" sldId="263"/>
        </pc:sldMkLst>
        <pc:spChg chg="mod">
          <ac:chgData name="Noureen Shefeedh" userId="85b28f8cdbd6dc6b" providerId="LiveId" clId="{8A853379-1806-4418-A44D-09F29A0D2F2F}" dt="2024-07-03T08:54:54.328" v="1348" actId="20577"/>
          <ac:spMkLst>
            <pc:docMk/>
            <pc:sldMk cId="423252341" sldId="263"/>
            <ac:spMk id="2" creationId="{83291876-4E80-26E6-76E0-4780C7E310B0}"/>
          </ac:spMkLst>
        </pc:spChg>
        <pc:spChg chg="mod">
          <ac:chgData name="Noureen Shefeedh" userId="85b28f8cdbd6dc6b" providerId="LiveId" clId="{8A853379-1806-4418-A44D-09F29A0D2F2F}" dt="2024-07-03T08:55:15.037" v="1350" actId="20577"/>
          <ac:spMkLst>
            <pc:docMk/>
            <pc:sldMk cId="423252341" sldId="263"/>
            <ac:spMk id="3" creationId="{663C1462-2B5B-21DE-E35B-9E5AD60C875F}"/>
          </ac:spMkLst>
        </pc:spChg>
        <pc:spChg chg="add del mod">
          <ac:chgData name="Noureen Shefeedh" userId="85b28f8cdbd6dc6b" providerId="LiveId" clId="{8A853379-1806-4418-A44D-09F29A0D2F2F}" dt="2024-07-11T12:16:16.145" v="4205" actId="478"/>
          <ac:spMkLst>
            <pc:docMk/>
            <pc:sldMk cId="423252341" sldId="263"/>
            <ac:spMk id="5" creationId="{247B4BC2-10B7-8DAB-108B-B69E46EE3D87}"/>
          </ac:spMkLst>
        </pc:spChg>
      </pc:sldChg>
      <pc:sldChg chg="modSp new mod ord">
        <pc:chgData name="Noureen Shefeedh" userId="85b28f8cdbd6dc6b" providerId="LiveId" clId="{8A853379-1806-4418-A44D-09F29A0D2F2F}" dt="2024-07-11T03:49:12.419" v="3729"/>
        <pc:sldMkLst>
          <pc:docMk/>
          <pc:sldMk cId="1491676851" sldId="264"/>
        </pc:sldMkLst>
        <pc:spChg chg="mod">
          <ac:chgData name="Noureen Shefeedh" userId="85b28f8cdbd6dc6b" providerId="LiveId" clId="{8A853379-1806-4418-A44D-09F29A0D2F2F}" dt="2024-07-03T07:08:34.166" v="840" actId="5793"/>
          <ac:spMkLst>
            <pc:docMk/>
            <pc:sldMk cId="1491676851" sldId="264"/>
            <ac:spMk id="2" creationId="{413FA345-3363-CC2E-4CA9-D0CE411D3556}"/>
          </ac:spMkLst>
        </pc:spChg>
        <pc:spChg chg="mod">
          <ac:chgData name="Noureen Shefeedh" userId="85b28f8cdbd6dc6b" providerId="LiveId" clId="{8A853379-1806-4418-A44D-09F29A0D2F2F}" dt="2024-07-03T07:13:32.322" v="1310" actId="20577"/>
          <ac:spMkLst>
            <pc:docMk/>
            <pc:sldMk cId="1491676851" sldId="264"/>
            <ac:spMk id="3" creationId="{45117F89-9741-6605-E066-9228A70351F8}"/>
          </ac:spMkLst>
        </pc:spChg>
      </pc:sldChg>
      <pc:sldChg chg="modSp new mod ord">
        <pc:chgData name="Noureen Shefeedh" userId="85b28f8cdbd6dc6b" providerId="LiveId" clId="{8A853379-1806-4418-A44D-09F29A0D2F2F}" dt="2024-07-04T04:27:27.951" v="1540" actId="20577"/>
        <pc:sldMkLst>
          <pc:docMk/>
          <pc:sldMk cId="2516668216" sldId="265"/>
        </pc:sldMkLst>
        <pc:spChg chg="mod">
          <ac:chgData name="Noureen Shefeedh" userId="85b28f8cdbd6dc6b" providerId="LiveId" clId="{8A853379-1806-4418-A44D-09F29A0D2F2F}" dt="2024-07-03T09:12:35.372" v="1390" actId="20577"/>
          <ac:spMkLst>
            <pc:docMk/>
            <pc:sldMk cId="2516668216" sldId="265"/>
            <ac:spMk id="2" creationId="{A30EEF59-24AC-500D-8097-4F912440061B}"/>
          </ac:spMkLst>
        </pc:spChg>
        <pc:spChg chg="mod">
          <ac:chgData name="Noureen Shefeedh" userId="85b28f8cdbd6dc6b" providerId="LiveId" clId="{8A853379-1806-4418-A44D-09F29A0D2F2F}" dt="2024-07-04T04:27:27.951" v="1540" actId="20577"/>
          <ac:spMkLst>
            <pc:docMk/>
            <pc:sldMk cId="2516668216" sldId="265"/>
            <ac:spMk id="3" creationId="{EC018D97-1AB8-C30A-15A7-D33AE05A8044}"/>
          </ac:spMkLst>
        </pc:spChg>
      </pc:sldChg>
      <pc:sldChg chg="addSp delSp modSp new mod chgLayout">
        <pc:chgData name="Noureen Shefeedh" userId="85b28f8cdbd6dc6b" providerId="LiveId" clId="{8A853379-1806-4418-A44D-09F29A0D2F2F}" dt="2024-07-04T05:19:22.029" v="2162" actId="20577"/>
        <pc:sldMkLst>
          <pc:docMk/>
          <pc:sldMk cId="648828437" sldId="266"/>
        </pc:sldMkLst>
        <pc:spChg chg="mod ord">
          <ac:chgData name="Noureen Shefeedh" userId="85b28f8cdbd6dc6b" providerId="LiveId" clId="{8A853379-1806-4418-A44D-09F29A0D2F2F}" dt="2024-07-04T05:13:08.413" v="1591" actId="700"/>
          <ac:spMkLst>
            <pc:docMk/>
            <pc:sldMk cId="648828437" sldId="266"/>
            <ac:spMk id="2" creationId="{B9CDF094-1D31-A78C-1C2B-E855EC313733}"/>
          </ac:spMkLst>
        </pc:spChg>
        <pc:spChg chg="del">
          <ac:chgData name="Noureen Shefeedh" userId="85b28f8cdbd6dc6b" providerId="LiveId" clId="{8A853379-1806-4418-A44D-09F29A0D2F2F}" dt="2024-07-04T04:43:08.150" v="1588" actId="22"/>
          <ac:spMkLst>
            <pc:docMk/>
            <pc:sldMk cId="648828437" sldId="266"/>
            <ac:spMk id="3" creationId="{B5BCD72E-001E-D2A9-5E77-366AC87E2871}"/>
          </ac:spMkLst>
        </pc:spChg>
        <pc:spChg chg="add mod">
          <ac:chgData name="Noureen Shefeedh" userId="85b28f8cdbd6dc6b" providerId="LiveId" clId="{8A853379-1806-4418-A44D-09F29A0D2F2F}" dt="2024-07-04T05:19:22.029" v="2162" actId="20577"/>
          <ac:spMkLst>
            <pc:docMk/>
            <pc:sldMk cId="648828437" sldId="266"/>
            <ac:spMk id="6" creationId="{097DEAD3-DFAD-FABF-C742-29B4D6F0F1C9}"/>
          </ac:spMkLst>
        </pc:spChg>
        <pc:picChg chg="add mod ord">
          <ac:chgData name="Noureen Shefeedh" userId="85b28f8cdbd6dc6b" providerId="LiveId" clId="{8A853379-1806-4418-A44D-09F29A0D2F2F}" dt="2024-07-04T05:14:50.135" v="1606" actId="1076"/>
          <ac:picMkLst>
            <pc:docMk/>
            <pc:sldMk cId="648828437" sldId="266"/>
            <ac:picMk id="5" creationId="{80E01E54-589B-C3FB-0F32-9B7262839C3B}"/>
          </ac:picMkLst>
        </pc:picChg>
      </pc:sldChg>
      <pc:sldChg chg="addSp modSp new mod">
        <pc:chgData name="Noureen Shefeedh" userId="85b28f8cdbd6dc6b" providerId="LiveId" clId="{8A853379-1806-4418-A44D-09F29A0D2F2F}" dt="2024-07-04T05:34:38.362" v="2200"/>
        <pc:sldMkLst>
          <pc:docMk/>
          <pc:sldMk cId="3501760508" sldId="267"/>
        </pc:sldMkLst>
        <pc:spChg chg="mod">
          <ac:chgData name="Noureen Shefeedh" userId="85b28f8cdbd6dc6b" providerId="LiveId" clId="{8A853379-1806-4418-A44D-09F29A0D2F2F}" dt="2024-07-04T05:19:42.497" v="2174" actId="5793"/>
          <ac:spMkLst>
            <pc:docMk/>
            <pc:sldMk cId="3501760508" sldId="267"/>
            <ac:spMk id="2" creationId="{ED837030-A6A7-3874-32EE-71BFEF38A335}"/>
          </ac:spMkLst>
        </pc:spChg>
        <pc:spChg chg="mod">
          <ac:chgData name="Noureen Shefeedh" userId="85b28f8cdbd6dc6b" providerId="LiveId" clId="{8A853379-1806-4418-A44D-09F29A0D2F2F}" dt="2024-07-04T05:34:38.362" v="2200"/>
          <ac:spMkLst>
            <pc:docMk/>
            <pc:sldMk cId="3501760508" sldId="267"/>
            <ac:spMk id="3" creationId="{351B7AD1-ACC8-F215-A6AB-481C58B11EF5}"/>
          </ac:spMkLst>
        </pc:spChg>
        <pc:spChg chg="add">
          <ac:chgData name="Noureen Shefeedh" userId="85b28f8cdbd6dc6b" providerId="LiveId" clId="{8A853379-1806-4418-A44D-09F29A0D2F2F}" dt="2024-07-04T05:33:11.027" v="2189"/>
          <ac:spMkLst>
            <pc:docMk/>
            <pc:sldMk cId="3501760508" sldId="267"/>
            <ac:spMk id="4" creationId="{268446C4-AF20-CF62-D7B5-9C73CDE61766}"/>
          </ac:spMkLst>
        </pc:spChg>
      </pc:sldChg>
      <pc:sldChg chg="modSp new mod">
        <pc:chgData name="Noureen Shefeedh" userId="85b28f8cdbd6dc6b" providerId="LiveId" clId="{8A853379-1806-4418-A44D-09F29A0D2F2F}" dt="2024-07-04T06:51:01.231" v="3213" actId="20577"/>
        <pc:sldMkLst>
          <pc:docMk/>
          <pc:sldMk cId="574291899" sldId="268"/>
        </pc:sldMkLst>
        <pc:spChg chg="mod">
          <ac:chgData name="Noureen Shefeedh" userId="85b28f8cdbd6dc6b" providerId="LiveId" clId="{8A853379-1806-4418-A44D-09F29A0D2F2F}" dt="2024-07-04T05:37:40.655" v="2233" actId="20577"/>
          <ac:spMkLst>
            <pc:docMk/>
            <pc:sldMk cId="574291899" sldId="268"/>
            <ac:spMk id="2" creationId="{1A0386EE-0824-7E06-DF48-96D8E7E044AE}"/>
          </ac:spMkLst>
        </pc:spChg>
        <pc:spChg chg="mod">
          <ac:chgData name="Noureen Shefeedh" userId="85b28f8cdbd6dc6b" providerId="LiveId" clId="{8A853379-1806-4418-A44D-09F29A0D2F2F}" dt="2024-07-04T06:51:01.231" v="3213" actId="20577"/>
          <ac:spMkLst>
            <pc:docMk/>
            <pc:sldMk cId="574291899" sldId="268"/>
            <ac:spMk id="3" creationId="{70958ADA-9AD5-7C13-A7E4-F3D5887AF7D2}"/>
          </ac:spMkLst>
        </pc:spChg>
      </pc:sldChg>
      <pc:sldChg chg="addSp delSp modSp new mod">
        <pc:chgData name="Noureen Shefeedh" userId="85b28f8cdbd6dc6b" providerId="LiveId" clId="{8A853379-1806-4418-A44D-09F29A0D2F2F}" dt="2024-07-12T04:30:57.517" v="4215" actId="1076"/>
        <pc:sldMkLst>
          <pc:docMk/>
          <pc:sldMk cId="3472147930" sldId="269"/>
        </pc:sldMkLst>
        <pc:spChg chg="mod">
          <ac:chgData name="Noureen Shefeedh" userId="85b28f8cdbd6dc6b" providerId="LiveId" clId="{8A853379-1806-4418-A44D-09F29A0D2F2F}" dt="2024-07-04T08:51:08.840" v="3219"/>
          <ac:spMkLst>
            <pc:docMk/>
            <pc:sldMk cId="3472147930" sldId="269"/>
            <ac:spMk id="2" creationId="{DC269A1E-CFFB-6320-791A-C06556A82C62}"/>
          </ac:spMkLst>
        </pc:spChg>
        <pc:spChg chg="mod">
          <ac:chgData name="Noureen Shefeedh" userId="85b28f8cdbd6dc6b" providerId="LiveId" clId="{8A853379-1806-4418-A44D-09F29A0D2F2F}" dt="2024-07-09T05:26:25.190" v="3333" actId="20577"/>
          <ac:spMkLst>
            <pc:docMk/>
            <pc:sldMk cId="3472147930" sldId="269"/>
            <ac:spMk id="3" creationId="{06D44225-9A43-F537-57EC-FEC92C46BBDC}"/>
          </ac:spMkLst>
        </pc:spChg>
        <pc:spChg chg="add mod">
          <ac:chgData name="Noureen Shefeedh" userId="85b28f8cdbd6dc6b" providerId="LiveId" clId="{8A853379-1806-4418-A44D-09F29A0D2F2F}" dt="2024-07-04T10:09:36.877" v="3228" actId="403"/>
          <ac:spMkLst>
            <pc:docMk/>
            <pc:sldMk cId="3472147930" sldId="269"/>
            <ac:spMk id="4" creationId="{DE3810E0-E80C-7D20-A9A6-E0425E0EE277}"/>
          </ac:spMkLst>
        </pc:spChg>
        <pc:spChg chg="add del">
          <ac:chgData name="Noureen Shefeedh" userId="85b28f8cdbd6dc6b" providerId="LiveId" clId="{8A853379-1806-4418-A44D-09F29A0D2F2F}" dt="2024-07-12T04:30:21.893" v="4207" actId="22"/>
          <ac:spMkLst>
            <pc:docMk/>
            <pc:sldMk cId="3472147930" sldId="269"/>
            <ac:spMk id="6" creationId="{7A49850D-2630-14BC-4EB5-707E84C3174A}"/>
          </ac:spMkLst>
        </pc:spChg>
        <pc:picChg chg="add mod">
          <ac:chgData name="Noureen Shefeedh" userId="85b28f8cdbd6dc6b" providerId="LiveId" clId="{8A853379-1806-4418-A44D-09F29A0D2F2F}" dt="2024-07-12T04:30:57.517" v="4215" actId="1076"/>
          <ac:picMkLst>
            <pc:docMk/>
            <pc:sldMk cId="3472147930" sldId="269"/>
            <ac:picMk id="7" creationId="{025B71B9-3F59-4B5E-F7A2-08B8C112E053}"/>
          </ac:picMkLst>
        </pc:picChg>
      </pc:sldChg>
      <pc:sldChg chg="addSp delSp modSp new mod">
        <pc:chgData name="Noureen Shefeedh" userId="85b28f8cdbd6dc6b" providerId="LiveId" clId="{8A853379-1806-4418-A44D-09F29A0D2F2F}" dt="2024-07-12T04:31:11.024" v="4218"/>
        <pc:sldMkLst>
          <pc:docMk/>
          <pc:sldMk cId="2909745931" sldId="270"/>
        </pc:sldMkLst>
        <pc:spChg chg="mod">
          <ac:chgData name="Noureen Shefeedh" userId="85b28f8cdbd6dc6b" providerId="LiveId" clId="{8A853379-1806-4418-A44D-09F29A0D2F2F}" dt="2024-07-04T10:14:07.682" v="3280" actId="20577"/>
          <ac:spMkLst>
            <pc:docMk/>
            <pc:sldMk cId="2909745931" sldId="270"/>
            <ac:spMk id="2" creationId="{BE9A22F1-1459-9E23-6891-3AAF2D539A9B}"/>
          </ac:spMkLst>
        </pc:spChg>
        <pc:spChg chg="mod">
          <ac:chgData name="Noureen Shefeedh" userId="85b28f8cdbd6dc6b" providerId="LiveId" clId="{8A853379-1806-4418-A44D-09F29A0D2F2F}" dt="2024-07-09T05:41:28.409" v="3349" actId="14100"/>
          <ac:spMkLst>
            <pc:docMk/>
            <pc:sldMk cId="2909745931" sldId="270"/>
            <ac:spMk id="3" creationId="{703CC672-272D-CA6C-3A3E-81A8F9758162}"/>
          </ac:spMkLst>
        </pc:spChg>
        <pc:spChg chg="add">
          <ac:chgData name="Noureen Shefeedh" userId="85b28f8cdbd6dc6b" providerId="LiveId" clId="{8A853379-1806-4418-A44D-09F29A0D2F2F}" dt="2024-07-09T05:38:55.206" v="3336"/>
          <ac:spMkLst>
            <pc:docMk/>
            <pc:sldMk cId="2909745931" sldId="270"/>
            <ac:spMk id="4" creationId="{DB6CB63F-CB5D-8F09-DF2E-F0B85C0BE2A5}"/>
          </ac:spMkLst>
        </pc:spChg>
        <pc:picChg chg="add del mod">
          <ac:chgData name="Noureen Shefeedh" userId="85b28f8cdbd6dc6b" providerId="LiveId" clId="{8A853379-1806-4418-A44D-09F29A0D2F2F}" dt="2024-07-12T04:31:05.842" v="4217" actId="478"/>
          <ac:picMkLst>
            <pc:docMk/>
            <pc:sldMk cId="2909745931" sldId="270"/>
            <ac:picMk id="4" creationId="{96652249-9816-5445-240D-1EC239EEF113}"/>
          </ac:picMkLst>
        </pc:picChg>
        <pc:picChg chg="add mod">
          <ac:chgData name="Noureen Shefeedh" userId="85b28f8cdbd6dc6b" providerId="LiveId" clId="{8A853379-1806-4418-A44D-09F29A0D2F2F}" dt="2024-07-12T04:31:11.024" v="4218"/>
          <ac:picMkLst>
            <pc:docMk/>
            <pc:sldMk cId="2909745931" sldId="270"/>
            <ac:picMk id="5" creationId="{17EDC68F-45F2-0A02-F30F-1FBC86BD04A2}"/>
          </ac:picMkLst>
        </pc:picChg>
      </pc:sldChg>
      <pc:sldChg chg="addSp modSp new mod">
        <pc:chgData name="Noureen Shefeedh" userId="85b28f8cdbd6dc6b" providerId="LiveId" clId="{8A853379-1806-4418-A44D-09F29A0D2F2F}" dt="2024-07-12T04:31:13.392" v="4219"/>
        <pc:sldMkLst>
          <pc:docMk/>
          <pc:sldMk cId="665590296" sldId="271"/>
        </pc:sldMkLst>
        <pc:spChg chg="mod">
          <ac:chgData name="Noureen Shefeedh" userId="85b28f8cdbd6dc6b" providerId="LiveId" clId="{8A853379-1806-4418-A44D-09F29A0D2F2F}" dt="2024-07-09T06:54:09.357" v="3357" actId="20577"/>
          <ac:spMkLst>
            <pc:docMk/>
            <pc:sldMk cId="665590296" sldId="271"/>
            <ac:spMk id="2" creationId="{28F4CDD4-170A-D34D-4C2C-DF0D0A0DDAE1}"/>
          </ac:spMkLst>
        </pc:spChg>
        <pc:spChg chg="mod">
          <ac:chgData name="Noureen Shefeedh" userId="85b28f8cdbd6dc6b" providerId="LiveId" clId="{8A853379-1806-4418-A44D-09F29A0D2F2F}" dt="2024-07-09T06:58:10.256" v="3565" actId="20577"/>
          <ac:spMkLst>
            <pc:docMk/>
            <pc:sldMk cId="665590296" sldId="271"/>
            <ac:spMk id="3" creationId="{CAB21918-1301-B238-2B17-4E5028F05CCB}"/>
          </ac:spMkLst>
        </pc:spChg>
        <pc:picChg chg="add mod">
          <ac:chgData name="Noureen Shefeedh" userId="85b28f8cdbd6dc6b" providerId="LiveId" clId="{8A853379-1806-4418-A44D-09F29A0D2F2F}" dt="2024-07-12T04:31:13.392" v="4219"/>
          <ac:picMkLst>
            <pc:docMk/>
            <pc:sldMk cId="665590296" sldId="271"/>
            <ac:picMk id="4" creationId="{6EE9E30C-AF71-C6BC-96B2-B3214DA0BAC1}"/>
          </ac:picMkLst>
        </pc:picChg>
      </pc:sldChg>
      <pc:sldChg chg="addSp modSp new mod">
        <pc:chgData name="Noureen Shefeedh" userId="85b28f8cdbd6dc6b" providerId="LiveId" clId="{8A853379-1806-4418-A44D-09F29A0D2F2F}" dt="2024-07-12T04:31:15.409" v="4220"/>
        <pc:sldMkLst>
          <pc:docMk/>
          <pc:sldMk cId="2852931287" sldId="272"/>
        </pc:sldMkLst>
        <pc:spChg chg="mod">
          <ac:chgData name="Noureen Shefeedh" userId="85b28f8cdbd6dc6b" providerId="LiveId" clId="{8A853379-1806-4418-A44D-09F29A0D2F2F}" dt="2024-07-10T06:54:52.020" v="3640" actId="20577"/>
          <ac:spMkLst>
            <pc:docMk/>
            <pc:sldMk cId="2852931287" sldId="272"/>
            <ac:spMk id="2" creationId="{3201B4D4-E40F-B1F4-BA73-18A106404CA8}"/>
          </ac:spMkLst>
        </pc:spChg>
        <pc:spChg chg="mod">
          <ac:chgData name="Noureen Shefeedh" userId="85b28f8cdbd6dc6b" providerId="LiveId" clId="{8A853379-1806-4418-A44D-09F29A0D2F2F}" dt="2024-07-10T10:12:00.106" v="3722" actId="207"/>
          <ac:spMkLst>
            <pc:docMk/>
            <pc:sldMk cId="2852931287" sldId="272"/>
            <ac:spMk id="3" creationId="{40FB0A57-1BB3-6327-BC99-54B0B6C4C199}"/>
          </ac:spMkLst>
        </pc:spChg>
        <pc:picChg chg="add mod">
          <ac:chgData name="Noureen Shefeedh" userId="85b28f8cdbd6dc6b" providerId="LiveId" clId="{8A853379-1806-4418-A44D-09F29A0D2F2F}" dt="2024-07-12T04:31:15.409" v="4220"/>
          <ac:picMkLst>
            <pc:docMk/>
            <pc:sldMk cId="2852931287" sldId="272"/>
            <ac:picMk id="4" creationId="{C6E263E3-7A56-A60A-AC88-BDD427B0C37D}"/>
          </ac:picMkLst>
        </pc:picChg>
      </pc:sldChg>
      <pc:sldChg chg="addSp delSp modSp new mod">
        <pc:chgData name="Noureen Shefeedh" userId="85b28f8cdbd6dc6b" providerId="LiveId" clId="{8A853379-1806-4418-A44D-09F29A0D2F2F}" dt="2024-07-12T04:31:20.463" v="4222"/>
        <pc:sldMkLst>
          <pc:docMk/>
          <pc:sldMk cId="704409933" sldId="273"/>
        </pc:sldMkLst>
        <pc:spChg chg="mod">
          <ac:chgData name="Noureen Shefeedh" userId="85b28f8cdbd6dc6b" providerId="LiveId" clId="{8A853379-1806-4418-A44D-09F29A0D2F2F}" dt="2024-07-11T06:52:31.169" v="3837" actId="20577"/>
          <ac:spMkLst>
            <pc:docMk/>
            <pc:sldMk cId="704409933" sldId="273"/>
            <ac:spMk id="2" creationId="{F6094257-45B8-0A1E-C568-1F6509064290}"/>
          </ac:spMkLst>
        </pc:spChg>
        <pc:spChg chg="mod">
          <ac:chgData name="Noureen Shefeedh" userId="85b28f8cdbd6dc6b" providerId="LiveId" clId="{8A853379-1806-4418-A44D-09F29A0D2F2F}" dt="2024-07-11T10:04:25.185" v="4159" actId="27636"/>
          <ac:spMkLst>
            <pc:docMk/>
            <pc:sldMk cId="704409933" sldId="273"/>
            <ac:spMk id="3" creationId="{27FF2A1F-3856-AB9C-9E37-D969B7A47672}"/>
          </ac:spMkLst>
        </pc:spChg>
        <pc:spChg chg="add del mod">
          <ac:chgData name="Noureen Shefeedh" userId="85b28f8cdbd6dc6b" providerId="LiveId" clId="{8A853379-1806-4418-A44D-09F29A0D2F2F}" dt="2024-07-11T09:39:26.853" v="3930" actId="478"/>
          <ac:spMkLst>
            <pc:docMk/>
            <pc:sldMk cId="704409933" sldId="273"/>
            <ac:spMk id="5" creationId="{61B0BC2D-EACA-744D-835A-4716D008F4DA}"/>
          </ac:spMkLst>
        </pc:spChg>
        <pc:picChg chg="add mod">
          <ac:chgData name="Noureen Shefeedh" userId="85b28f8cdbd6dc6b" providerId="LiveId" clId="{8A853379-1806-4418-A44D-09F29A0D2F2F}" dt="2024-07-12T04:31:20.463" v="4222"/>
          <ac:picMkLst>
            <pc:docMk/>
            <pc:sldMk cId="704409933" sldId="273"/>
            <ac:picMk id="4" creationId="{F9C22694-47F6-7E7E-98D9-1AF7ED080669}"/>
          </ac:picMkLst>
        </pc:picChg>
      </pc:sldChg>
      <pc:sldChg chg="addSp delSp modSp new mod ord">
        <pc:chgData name="Noureen Shefeedh" userId="85b28f8cdbd6dc6b" providerId="LiveId" clId="{8A853379-1806-4418-A44D-09F29A0D2F2F}" dt="2024-07-12T05:38:44.617" v="4253" actId="20577"/>
        <pc:sldMkLst>
          <pc:docMk/>
          <pc:sldMk cId="2916422429" sldId="274"/>
        </pc:sldMkLst>
        <pc:spChg chg="mod">
          <ac:chgData name="Noureen Shefeedh" userId="85b28f8cdbd6dc6b" providerId="LiveId" clId="{8A853379-1806-4418-A44D-09F29A0D2F2F}" dt="2024-07-11T06:58:21.838" v="3877" actId="20577"/>
          <ac:spMkLst>
            <pc:docMk/>
            <pc:sldMk cId="2916422429" sldId="274"/>
            <ac:spMk id="2" creationId="{8ABD75F5-DF6A-3341-7BBC-88448DEFDB8F}"/>
          </ac:spMkLst>
        </pc:spChg>
        <pc:spChg chg="mod">
          <ac:chgData name="Noureen Shefeedh" userId="85b28f8cdbd6dc6b" providerId="LiveId" clId="{8A853379-1806-4418-A44D-09F29A0D2F2F}" dt="2024-07-12T05:38:44.617" v="4253" actId="20577"/>
          <ac:spMkLst>
            <pc:docMk/>
            <pc:sldMk cId="2916422429" sldId="274"/>
            <ac:spMk id="3" creationId="{A473C269-6636-B515-9D9B-73BC5ED92FFB}"/>
          </ac:spMkLst>
        </pc:spChg>
        <pc:spChg chg="add del mod">
          <ac:chgData name="Noureen Shefeedh" userId="85b28f8cdbd6dc6b" providerId="LiveId" clId="{8A853379-1806-4418-A44D-09F29A0D2F2F}" dt="2024-07-11T10:28:06.984" v="4163" actId="478"/>
          <ac:spMkLst>
            <pc:docMk/>
            <pc:sldMk cId="2916422429" sldId="274"/>
            <ac:spMk id="5" creationId="{25E696B9-0F26-7634-9B67-41DA2F9B0D0F}"/>
          </ac:spMkLst>
        </pc:spChg>
        <pc:picChg chg="add mod">
          <ac:chgData name="Noureen Shefeedh" userId="85b28f8cdbd6dc6b" providerId="LiveId" clId="{8A853379-1806-4418-A44D-09F29A0D2F2F}" dt="2024-07-12T04:31:17.574" v="4221"/>
          <ac:picMkLst>
            <pc:docMk/>
            <pc:sldMk cId="2916422429" sldId="274"/>
            <ac:picMk id="4" creationId="{62FAC0A8-803E-04F8-9C2A-AE9F6EF9D547}"/>
          </ac:picMkLst>
        </pc:picChg>
      </pc:sldChg>
      <pc:sldChg chg="delSp modSp new mod">
        <pc:chgData name="Noureen Shefeedh" userId="85b28f8cdbd6dc6b" providerId="LiveId" clId="{8A853379-1806-4418-A44D-09F29A0D2F2F}" dt="2024-07-11T11:57:32.482" v="4199" actId="478"/>
        <pc:sldMkLst>
          <pc:docMk/>
          <pc:sldMk cId="3755811328" sldId="275"/>
        </pc:sldMkLst>
        <pc:spChg chg="mod">
          <ac:chgData name="Noureen Shefeedh" userId="85b28f8cdbd6dc6b" providerId="LiveId" clId="{8A853379-1806-4418-A44D-09F29A0D2F2F}" dt="2024-07-11T11:57:28.566" v="4198" actId="403"/>
          <ac:spMkLst>
            <pc:docMk/>
            <pc:sldMk cId="3755811328" sldId="275"/>
            <ac:spMk id="2" creationId="{05947B6F-6B98-5698-5A30-9FE49FAE7B09}"/>
          </ac:spMkLst>
        </pc:spChg>
        <pc:spChg chg="del">
          <ac:chgData name="Noureen Shefeedh" userId="85b28f8cdbd6dc6b" providerId="LiveId" clId="{8A853379-1806-4418-A44D-09F29A0D2F2F}" dt="2024-07-11T11:57:32.482" v="4199" actId="478"/>
          <ac:spMkLst>
            <pc:docMk/>
            <pc:sldMk cId="3755811328" sldId="275"/>
            <ac:spMk id="3" creationId="{66392CDF-99E5-4F87-7557-34F0237C3F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C3EC4-3555-42FF-ADC8-4C6880DE7B40}"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765DD-6F81-4F63-8B63-090EA592D154}" type="slidenum">
              <a:rPr lang="en-IN" smtClean="0"/>
              <a:t>‹#›</a:t>
            </a:fld>
            <a:endParaRPr lang="en-IN"/>
          </a:p>
        </p:txBody>
      </p:sp>
    </p:spTree>
    <p:extLst>
      <p:ext uri="{BB962C8B-B14F-4D97-AF65-F5344CB8AC3E}">
        <p14:creationId xmlns:p14="http://schemas.microsoft.com/office/powerpoint/2010/main" val="374681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7765DD-6F81-4F63-8B63-090EA592D154}" type="slidenum">
              <a:rPr lang="en-IN" smtClean="0"/>
              <a:t>18</a:t>
            </a:fld>
            <a:endParaRPr lang="en-IN"/>
          </a:p>
        </p:txBody>
      </p:sp>
    </p:spTree>
    <p:extLst>
      <p:ext uri="{BB962C8B-B14F-4D97-AF65-F5344CB8AC3E}">
        <p14:creationId xmlns:p14="http://schemas.microsoft.com/office/powerpoint/2010/main" val="39881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1A88A-71AF-473F-BE07-AB2190821225}"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E1376-F2C7-4C37-98BB-0E1071B5CA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1A88A-71AF-473F-BE07-AB2190821225}"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95928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1A88A-71AF-473F-BE07-AB2190821225}"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143993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1A88A-71AF-473F-BE07-AB2190821225}"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268904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1A88A-71AF-473F-BE07-AB2190821225}"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E1376-F2C7-4C37-98BB-0E1071B5CA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03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1A88A-71AF-473F-BE07-AB2190821225}"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139321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1A88A-71AF-473F-BE07-AB2190821225}"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281309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1A88A-71AF-473F-BE07-AB2190821225}"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117681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71A88A-71AF-473F-BE07-AB2190821225}" type="datetimeFigureOut">
              <a:rPr lang="en-IN" smtClean="0"/>
              <a:t>12-07-2024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97658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71A88A-71AF-473F-BE07-AB2190821225}" type="datetimeFigureOut">
              <a:rPr lang="en-IN" smtClean="0"/>
              <a:t>12-07-2024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3E1376-F2C7-4C37-98BB-0E1071B5CAA6}" type="slidenum">
              <a:rPr lang="en-IN" smtClean="0"/>
              <a:t>‹#›</a:t>
            </a:fld>
            <a:endParaRPr lang="en-IN"/>
          </a:p>
        </p:txBody>
      </p:sp>
    </p:spTree>
    <p:extLst>
      <p:ext uri="{BB962C8B-B14F-4D97-AF65-F5344CB8AC3E}">
        <p14:creationId xmlns:p14="http://schemas.microsoft.com/office/powerpoint/2010/main" val="91136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1A88A-71AF-473F-BE07-AB2190821225}"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E1376-F2C7-4C37-98BB-0E1071B5CAA6}" type="slidenum">
              <a:rPr lang="en-IN" smtClean="0"/>
              <a:t>‹#›</a:t>
            </a:fld>
            <a:endParaRPr lang="en-IN"/>
          </a:p>
        </p:txBody>
      </p:sp>
    </p:spTree>
    <p:extLst>
      <p:ext uri="{BB962C8B-B14F-4D97-AF65-F5344CB8AC3E}">
        <p14:creationId xmlns:p14="http://schemas.microsoft.com/office/powerpoint/2010/main" val="119060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71A88A-71AF-473F-BE07-AB2190821225}" type="datetimeFigureOut">
              <a:rPr lang="en-IN" smtClean="0"/>
              <a:t>12-07-2024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3E1376-F2C7-4C37-98BB-0E1071B5CA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79618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4.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F56D-5CEF-BB51-3681-A6BE45B13860}"/>
              </a:ext>
            </a:extLst>
          </p:cNvPr>
          <p:cNvSpPr>
            <a:spLocks noGrp="1"/>
          </p:cNvSpPr>
          <p:nvPr>
            <p:ph type="ctrTitle"/>
          </p:nvPr>
        </p:nvSpPr>
        <p:spPr/>
        <p:txBody>
          <a:bodyPr/>
          <a:lstStyle/>
          <a:p>
            <a:pPr algn="ctr"/>
            <a:r>
              <a:rPr lang="en-US" dirty="0"/>
              <a:t>CLOUD COMPUTING</a:t>
            </a:r>
            <a:endParaRPr lang="en-IN" dirty="0"/>
          </a:p>
        </p:txBody>
      </p:sp>
      <p:pic>
        <p:nvPicPr>
          <p:cNvPr id="1026" name="Picture 2" descr="Google Cloud - YouTube">
            <a:extLst>
              <a:ext uri="{FF2B5EF4-FFF2-40B4-BE49-F238E27FC236}">
                <a16:creationId xmlns:a16="http://schemas.microsoft.com/office/drawing/2014/main" id="{699C5E57-2152-EAB7-8758-0299318CE1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06631" y="464130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Web Services - Wikipedia">
            <a:extLst>
              <a:ext uri="{FF2B5EF4-FFF2-40B4-BE49-F238E27FC236}">
                <a16:creationId xmlns:a16="http://schemas.microsoft.com/office/drawing/2014/main" id="{43388B43-6AEF-FD69-7A05-B8DD823129D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9040467" y="672035"/>
            <a:ext cx="2403679" cy="14422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 Cloud 1">
            <a:extLst>
              <a:ext uri="{FF2B5EF4-FFF2-40B4-BE49-F238E27FC236}">
                <a16:creationId xmlns:a16="http://schemas.microsoft.com/office/drawing/2014/main" id="{B9526809-F1E6-BE72-71DC-825A05EE26D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667" b="96889" l="3556" r="90667">
                        <a14:foregroundMark x1="29333" y1="34667" x2="29333" y2="34667"/>
                        <a14:foregroundMark x1="3556" y1="64889" x2="3556" y2="64889"/>
                        <a14:foregroundMark x1="47111" y1="6222" x2="47111" y2="6222"/>
                        <a14:foregroundMark x1="90667" y1="71556" x2="90667" y2="71556"/>
                        <a14:foregroundMark x1="17333" y1="89778" x2="17333" y2="89778"/>
                        <a14:foregroundMark x1="29778" y1="97333" x2="29778" y2="97333"/>
                        <a14:foregroundMark x1="45333" y1="90667" x2="45333" y2="90667"/>
                        <a14:foregroundMark x1="67111" y1="84444" x2="67111" y2="84444"/>
                        <a14:foregroundMark x1="89333" y1="88000" x2="89333" y2="88000"/>
                        <a14:foregroundMark x1="49778" y1="2667" x2="49778" y2="2667"/>
                      </a14:backgroundRemoval>
                    </a14:imgEffect>
                  </a14:imgLayer>
                </a14:imgProps>
              </a:ext>
              <a:ext uri="{28A0092B-C50C-407E-A947-70E740481C1C}">
                <a14:useLocalDpi xmlns:a14="http://schemas.microsoft.com/office/drawing/2010/main" val="0"/>
              </a:ext>
            </a:extLst>
          </a:blip>
          <a:srcRect/>
          <a:stretch>
            <a:fillRect/>
          </a:stretch>
        </p:blipFill>
        <p:spPr bwMode="auto">
          <a:xfrm>
            <a:off x="10057347" y="4412029"/>
            <a:ext cx="1928022" cy="19280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astpath for Oracle Cloud">
            <a:extLst>
              <a:ext uri="{FF2B5EF4-FFF2-40B4-BE49-F238E27FC236}">
                <a16:creationId xmlns:a16="http://schemas.microsoft.com/office/drawing/2014/main" id="{FA361342-A0BE-6DC8-6B07-A03909BEF96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5344" b="93130" l="0" r="95065">
                        <a14:foregroundMark x1="95065" y1="58015" x2="95065" y2="58015"/>
                        <a14:foregroundMark x1="3117" y1="56489" x2="3117" y2="56489"/>
                        <a14:foregroundMark x1="18182" y1="23664" x2="18182" y2="23664"/>
                        <a14:foregroundMark x1="7532" y1="33588" x2="10130" y2="33588"/>
                        <a14:foregroundMark x1="37662" y1="90840" x2="37143" y2="87786"/>
                        <a14:foregroundMark x1="44935" y1="94656" x2="44935" y2="94656"/>
                        <a14:foregroundMark x1="52727" y1="86260" x2="52727" y2="86260"/>
                        <a14:foregroundMark x1="61558" y1="80153" x2="61558" y2="80153"/>
                        <a14:foregroundMark x1="32727" y1="80916" x2="32727" y2="80916"/>
                        <a14:foregroundMark x1="16364" y1="32061" x2="17143" y2="26718"/>
                        <a14:foregroundMark x1="779" y1="18321" x2="0" y2="12977"/>
                        <a14:foregroundMark x1="9610" y1="5344" x2="9610" y2="5344"/>
                        <a14:foregroundMark x1="22338" y1="9924" x2="22338" y2="9924"/>
                        <a14:foregroundMark x1="16364" y1="9924" x2="16364" y2="9924"/>
                        <a14:foregroundMark x1="40779" y1="22901" x2="40779" y2="22901"/>
                        <a14:foregroundMark x1="53247" y1="15267" x2="53247" y2="15267"/>
                        <a14:foregroundMark x1="69351" y1="28244" x2="69351" y2="28244"/>
                        <a14:foregroundMark x1="82857" y1="23664" x2="82857" y2="23664"/>
                        <a14:foregroundMark x1="84675" y1="30534" x2="84675" y2="30534"/>
                      </a14:backgroundRemoval>
                    </a14:imgEffect>
                  </a14:imgLayer>
                </a14:imgProps>
              </a:ext>
              <a:ext uri="{28A0092B-C50C-407E-A947-70E740481C1C}">
                <a14:useLocalDpi xmlns:a14="http://schemas.microsoft.com/office/drawing/2010/main" val="0"/>
              </a:ext>
            </a:extLst>
          </a:blip>
          <a:srcRect/>
          <a:stretch>
            <a:fillRect/>
          </a:stretch>
        </p:blipFill>
        <p:spPr bwMode="auto">
          <a:xfrm>
            <a:off x="368863" y="442759"/>
            <a:ext cx="3667125"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BM Cloud down? Current problems and ...">
            <a:extLst>
              <a:ext uri="{FF2B5EF4-FFF2-40B4-BE49-F238E27FC236}">
                <a16:creationId xmlns:a16="http://schemas.microsoft.com/office/drawing/2014/main" id="{41B83A6D-9855-F828-2EDA-689AA33F268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9290" b="89071" l="2909" r="97455">
                        <a14:foregroundMark x1="48364" y1="72131" x2="48364" y2="72131"/>
                        <a14:foregroundMark x1="46182" y1="83060" x2="46545" y2="77049"/>
                        <a14:foregroundMark x1="46909" y1="87432" x2="49091" y2="86339"/>
                        <a14:foregroundMark x1="54182" y1="73224" x2="50909" y2="72131"/>
                        <a14:foregroundMark x1="59636" y1="71585" x2="59636" y2="71585"/>
                        <a14:foregroundMark x1="60000" y1="86339" x2="59636" y2="83060"/>
                        <a14:foregroundMark x1="65818" y1="79235" x2="65818" y2="79235"/>
                        <a14:foregroundMark x1="72727" y1="85246" x2="72727" y2="81421"/>
                        <a14:foregroundMark x1="77818" y1="82514" x2="77818" y2="82514"/>
                        <a14:foregroundMark x1="84364" y1="85792" x2="84364" y2="83607"/>
                        <a14:foregroundMark x1="89091" y1="82514" x2="89818" y2="79781"/>
                        <a14:foregroundMark x1="97455" y1="85792" x2="97091" y2="73224"/>
                        <a14:foregroundMark x1="2909" y1="78689" x2="2909" y2="78689"/>
                        <a14:foregroundMark x1="10909" y1="79235" x2="10909" y2="79235"/>
                        <a14:foregroundMark x1="24364" y1="73770" x2="24364" y2="73770"/>
                        <a14:foregroundMark x1="35273" y1="25137" x2="35273" y2="25137"/>
                        <a14:foregroundMark x1="40364" y1="15301" x2="40364" y2="15301"/>
                        <a14:foregroundMark x1="50545" y1="10383" x2="50545" y2="10383"/>
                        <a14:foregroundMark x1="59273" y1="14208" x2="59273" y2="14208"/>
                        <a14:foregroundMark x1="67273" y1="21858" x2="67273" y2="21858"/>
                      </a14:backgroundRemoval>
                    </a14:imgEffect>
                  </a14:imgLayer>
                </a14:imgProps>
              </a:ext>
              <a:ext uri="{28A0092B-C50C-407E-A947-70E740481C1C}">
                <a14:useLocalDpi xmlns:a14="http://schemas.microsoft.com/office/drawing/2010/main" val="0"/>
              </a:ext>
            </a:extLst>
          </a:blip>
          <a:srcRect/>
          <a:stretch>
            <a:fillRect/>
          </a:stretch>
        </p:blipFill>
        <p:spPr bwMode="auto">
          <a:xfrm>
            <a:off x="5002622" y="81899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7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F094-1D31-A78C-1C2B-E855EC313733}"/>
              </a:ext>
            </a:extLst>
          </p:cNvPr>
          <p:cNvSpPr>
            <a:spLocks noGrp="1"/>
          </p:cNvSpPr>
          <p:nvPr>
            <p:ph type="title"/>
          </p:nvPr>
        </p:nvSpPr>
        <p:spPr/>
        <p:txBody>
          <a:bodyPr/>
          <a:lstStyle/>
          <a:p>
            <a:r>
              <a:rPr lang="en-US" dirty="0"/>
              <a:t>Advanced Encryption Standard (AES)</a:t>
            </a:r>
            <a:endParaRPr lang="en-IN" dirty="0"/>
          </a:p>
        </p:txBody>
      </p:sp>
      <p:pic>
        <p:nvPicPr>
          <p:cNvPr id="5" name="Content Placeholder 4">
            <a:extLst>
              <a:ext uri="{FF2B5EF4-FFF2-40B4-BE49-F238E27FC236}">
                <a16:creationId xmlns:a16="http://schemas.microsoft.com/office/drawing/2014/main" id="{80E01E54-589B-C3FB-0F32-9B7262839C3B}"/>
              </a:ext>
            </a:extLst>
          </p:cNvPr>
          <p:cNvPicPr>
            <a:picLocks noGrp="1" noChangeAspect="1"/>
          </p:cNvPicPr>
          <p:nvPr>
            <p:ph idx="1"/>
          </p:nvPr>
        </p:nvPicPr>
        <p:blipFill>
          <a:blip r:embed="rId2"/>
          <a:stretch>
            <a:fillRect/>
          </a:stretch>
        </p:blipFill>
        <p:spPr>
          <a:xfrm>
            <a:off x="1356520" y="3235606"/>
            <a:ext cx="2461891" cy="1450757"/>
          </a:xfrm>
        </p:spPr>
      </p:pic>
      <p:sp>
        <p:nvSpPr>
          <p:cNvPr id="6" name="TextBox 5">
            <a:extLst>
              <a:ext uri="{FF2B5EF4-FFF2-40B4-BE49-F238E27FC236}">
                <a16:creationId xmlns:a16="http://schemas.microsoft.com/office/drawing/2014/main" id="{097DEAD3-DFAD-FABF-C742-29B4D6F0F1C9}"/>
              </a:ext>
            </a:extLst>
          </p:cNvPr>
          <p:cNvSpPr txBox="1"/>
          <p:nvPr/>
        </p:nvSpPr>
        <p:spPr>
          <a:xfrm>
            <a:off x="1219200" y="2035277"/>
            <a:ext cx="9936480" cy="3693319"/>
          </a:xfrm>
          <a:prstGeom prst="rect">
            <a:avLst/>
          </a:prstGeom>
          <a:noFill/>
        </p:spPr>
        <p:txBody>
          <a:bodyPr wrap="square" rtlCol="0">
            <a:spAutoFit/>
          </a:bodyPr>
          <a:lstStyle/>
          <a:p>
            <a:r>
              <a:rPr lang="en-US" dirty="0"/>
              <a:t>The </a:t>
            </a:r>
            <a:r>
              <a:rPr lang="en-US" b="1" dirty="0"/>
              <a:t>AES </a:t>
            </a:r>
            <a:r>
              <a:rPr lang="en-US" dirty="0"/>
              <a:t>encryption and decryption processes transform plaintext data into ciphertext and vice versa using a series of mathematical operations on a block of data. </a:t>
            </a:r>
          </a:p>
          <a:p>
            <a:r>
              <a:rPr lang="en-US" dirty="0"/>
              <a:t>AES operates on a 4x4 matrix of bytes called the </a:t>
            </a:r>
            <a:r>
              <a:rPr lang="en-US" b="1" dirty="0"/>
              <a:t>state</a:t>
            </a:r>
            <a:r>
              <a:rPr lang="en-US" dirty="0"/>
              <a:t>. The encryption process consists of multiple rounds of transformations, with the number of rounds depending on the key size.</a:t>
            </a:r>
          </a:p>
          <a:p>
            <a:endParaRPr lang="en-US" dirty="0"/>
          </a:p>
          <a:p>
            <a:endParaRPr lang="en-US" dirty="0"/>
          </a:p>
          <a:p>
            <a:endParaRPr lang="en-US" dirty="0"/>
          </a:p>
          <a:p>
            <a:endParaRPr lang="en-US" dirty="0"/>
          </a:p>
          <a:p>
            <a:endParaRPr lang="en-US" dirty="0"/>
          </a:p>
          <a:p>
            <a:endParaRPr lang="en-US" dirty="0"/>
          </a:p>
          <a:p>
            <a:r>
              <a:rPr lang="en-IN" dirty="0"/>
              <a:t>Each round consists of several transformations, all round until the N-1 round has 4 transformations and last round has 3 transformations. The initial round has a single transformation. The transformations are add round key, substitute bytes, shift rows and mix columns.</a:t>
            </a:r>
          </a:p>
        </p:txBody>
      </p:sp>
    </p:spTree>
    <p:extLst>
      <p:ext uri="{BB962C8B-B14F-4D97-AF65-F5344CB8AC3E}">
        <p14:creationId xmlns:p14="http://schemas.microsoft.com/office/powerpoint/2010/main" val="64882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7030-A6A7-3874-32EE-71BFEF38A335}"/>
              </a:ext>
            </a:extLst>
          </p:cNvPr>
          <p:cNvSpPr>
            <a:spLocks noGrp="1"/>
          </p:cNvSpPr>
          <p:nvPr>
            <p:ph type="title"/>
          </p:nvPr>
        </p:nvSpPr>
        <p:spPr/>
        <p:txBody>
          <a:bodyPr/>
          <a:lstStyle/>
          <a:p>
            <a:r>
              <a:rPr lang="en-US" dirty="0"/>
              <a:t>Protocols </a:t>
            </a:r>
            <a:endParaRPr lang="en-IN" dirty="0"/>
          </a:p>
        </p:txBody>
      </p:sp>
      <p:sp>
        <p:nvSpPr>
          <p:cNvPr id="3" name="Content Placeholder 2">
            <a:extLst>
              <a:ext uri="{FF2B5EF4-FFF2-40B4-BE49-F238E27FC236}">
                <a16:creationId xmlns:a16="http://schemas.microsoft.com/office/drawing/2014/main" id="{351B7AD1-ACC8-F215-A6AB-481C58B11EF5}"/>
              </a:ext>
            </a:extLst>
          </p:cNvPr>
          <p:cNvSpPr>
            <a:spLocks noGrp="1"/>
          </p:cNvSpPr>
          <p:nvPr>
            <p:ph idx="1"/>
          </p:nvPr>
        </p:nvSpPr>
        <p:spPr/>
        <p:txBody>
          <a:bodyPr/>
          <a:lstStyle/>
          <a:p>
            <a:r>
              <a:rPr lang="en-US" dirty="0"/>
              <a:t>Protocols are essentially the </a:t>
            </a:r>
            <a:r>
              <a:rPr lang="en-US" b="1" dirty="0"/>
              <a:t>rules of communication</a:t>
            </a:r>
            <a:r>
              <a:rPr lang="en-US" dirty="0"/>
              <a:t> between devices. They define how data is formatted, transmitted, received, and processed.</a:t>
            </a:r>
          </a:p>
          <a:p>
            <a:r>
              <a:rPr lang="en-US" b="1" dirty="0"/>
              <a:t>TLS (Transport Layer Security)</a:t>
            </a:r>
            <a:r>
              <a:rPr lang="en-US" dirty="0"/>
              <a:t> is a cryptographic protocol designed to provide secure communication over a computer network. It is widely used to secure web traffic, email, messaging, and other applications. TLS evolved from SSL (Secure Sockets Layer) and is considered its successor.</a:t>
            </a:r>
          </a:p>
          <a:p>
            <a:pPr>
              <a:buFont typeface="Wingdings" panose="05000000000000000000" pitchFamily="2" charset="2"/>
              <a:buChar char="q"/>
            </a:pPr>
            <a:r>
              <a:rPr lang="en-US" b="1" dirty="0"/>
              <a:t>Confidentiality</a:t>
            </a:r>
            <a:r>
              <a:rPr lang="en-US" dirty="0"/>
              <a:t>: Encrypts data to prevent eavesdropping.</a:t>
            </a:r>
          </a:p>
          <a:p>
            <a:pPr>
              <a:buFont typeface="Wingdings" panose="05000000000000000000" pitchFamily="2" charset="2"/>
              <a:buChar char="q"/>
            </a:pPr>
            <a:r>
              <a:rPr lang="en-US" b="1" dirty="0"/>
              <a:t>Integrity</a:t>
            </a:r>
            <a:r>
              <a:rPr lang="en-US" dirty="0"/>
              <a:t>: Ensures data is not tampered with during transmission.</a:t>
            </a:r>
          </a:p>
          <a:p>
            <a:pPr>
              <a:buFont typeface="Wingdings" panose="05000000000000000000" pitchFamily="2" charset="2"/>
              <a:buChar char="q"/>
            </a:pPr>
            <a:r>
              <a:rPr lang="en-US" b="1" dirty="0"/>
              <a:t>Authentication</a:t>
            </a:r>
            <a:r>
              <a:rPr lang="en-US" dirty="0"/>
              <a:t>: Verifies the identities of the communicating parties.</a:t>
            </a:r>
            <a:endParaRPr lang="en-IN" dirty="0"/>
          </a:p>
        </p:txBody>
      </p:sp>
    </p:spTree>
    <p:extLst>
      <p:ext uri="{BB962C8B-B14F-4D97-AF65-F5344CB8AC3E}">
        <p14:creationId xmlns:p14="http://schemas.microsoft.com/office/powerpoint/2010/main" val="350176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86EE-0824-7E06-DF48-96D8E7E044AE}"/>
              </a:ext>
            </a:extLst>
          </p:cNvPr>
          <p:cNvSpPr>
            <a:spLocks noGrp="1"/>
          </p:cNvSpPr>
          <p:nvPr>
            <p:ph type="title"/>
          </p:nvPr>
        </p:nvSpPr>
        <p:spPr/>
        <p:txBody>
          <a:bodyPr/>
          <a:lstStyle/>
          <a:p>
            <a:r>
              <a:rPr lang="en-US" dirty="0"/>
              <a:t>TLS handshake protocol</a:t>
            </a:r>
            <a:endParaRPr lang="en-IN" dirty="0"/>
          </a:p>
        </p:txBody>
      </p:sp>
      <p:sp>
        <p:nvSpPr>
          <p:cNvPr id="3" name="Content Placeholder 2">
            <a:extLst>
              <a:ext uri="{FF2B5EF4-FFF2-40B4-BE49-F238E27FC236}">
                <a16:creationId xmlns:a16="http://schemas.microsoft.com/office/drawing/2014/main" id="{70958ADA-9AD5-7C13-A7E4-F3D5887AF7D2}"/>
              </a:ext>
            </a:extLst>
          </p:cNvPr>
          <p:cNvSpPr>
            <a:spLocks noGrp="1"/>
          </p:cNvSpPr>
          <p:nvPr>
            <p:ph idx="1"/>
          </p:nvPr>
        </p:nvSpPr>
        <p:spPr/>
        <p:txBody>
          <a:bodyPr/>
          <a:lstStyle/>
          <a:p>
            <a:pPr>
              <a:buFont typeface="Wingdings" panose="05000000000000000000" pitchFamily="2" charset="2"/>
              <a:buChar char="q"/>
            </a:pPr>
            <a:r>
              <a:rPr lang="en-US" dirty="0"/>
              <a:t> Client hello message (browser, operating system and encryption algorithm that the client can support)</a:t>
            </a:r>
          </a:p>
          <a:p>
            <a:pPr>
              <a:buFont typeface="Wingdings" panose="05000000000000000000" pitchFamily="2" charset="2"/>
              <a:buChar char="q"/>
            </a:pPr>
            <a:r>
              <a:rPr lang="en-US" dirty="0"/>
              <a:t>Server hello message (server, the selected encryption algorithm, digital </a:t>
            </a:r>
            <a:r>
              <a:rPr lang="en-US" dirty="0" err="1"/>
              <a:t>ssl</a:t>
            </a:r>
            <a:r>
              <a:rPr lang="en-US" dirty="0"/>
              <a:t> certificate[domain name, certificate authority, public key that will be used for encryption]).</a:t>
            </a:r>
          </a:p>
          <a:p>
            <a:pPr>
              <a:buFont typeface="Wingdings" panose="05000000000000000000" pitchFamily="2" charset="2"/>
              <a:buChar char="q"/>
            </a:pPr>
            <a:r>
              <a:rPr lang="en-US" dirty="0"/>
              <a:t>After validating the certificate, the browser generates a random session key and encrypts it with the server’s public key.</a:t>
            </a:r>
          </a:p>
          <a:p>
            <a:pPr>
              <a:buFont typeface="Wingdings" panose="05000000000000000000" pitchFamily="2" charset="2"/>
              <a:buChar char="q"/>
            </a:pPr>
            <a:r>
              <a:rPr lang="en-US" dirty="0"/>
              <a:t>The encrypted session key is then sent back to the server and the server decrypts the session key using its own private key and verifies that the session key matches one that was generated by the browser before.</a:t>
            </a:r>
          </a:p>
          <a:p>
            <a:pPr>
              <a:buFont typeface="Wingdings" panose="05000000000000000000" pitchFamily="2" charset="2"/>
              <a:buChar char="q"/>
            </a:pPr>
            <a:r>
              <a:rPr lang="en-US" dirty="0"/>
              <a:t>If the session key is valid ,the servers sends a finish message to the user.</a:t>
            </a:r>
          </a:p>
          <a:p>
            <a:pPr>
              <a:buFont typeface="Wingdings" panose="05000000000000000000" pitchFamily="2" charset="2"/>
              <a:buChar char="q"/>
            </a:pPr>
            <a:r>
              <a:rPr lang="en-US" dirty="0"/>
              <a:t>The browser then sends a finish message back to the server.</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57429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9A1E-CFFB-6320-791A-C06556A82C62}"/>
              </a:ext>
            </a:extLst>
          </p:cNvPr>
          <p:cNvSpPr>
            <a:spLocks noGrp="1"/>
          </p:cNvSpPr>
          <p:nvPr>
            <p:ph type="title"/>
          </p:nvPr>
        </p:nvSpPr>
        <p:spPr/>
        <p:txBody>
          <a:bodyPr/>
          <a:lstStyle/>
          <a:p>
            <a:r>
              <a:rPr lang="en-US" b="1" dirty="0"/>
              <a:t>Amazon Web Services</a:t>
            </a:r>
            <a:endParaRPr lang="en-IN" dirty="0"/>
          </a:p>
        </p:txBody>
      </p:sp>
      <p:sp>
        <p:nvSpPr>
          <p:cNvPr id="3" name="Content Placeholder 2">
            <a:extLst>
              <a:ext uri="{FF2B5EF4-FFF2-40B4-BE49-F238E27FC236}">
                <a16:creationId xmlns:a16="http://schemas.microsoft.com/office/drawing/2014/main" id="{06D44225-9A43-F537-57EC-FEC92C46BBDC}"/>
              </a:ext>
            </a:extLst>
          </p:cNvPr>
          <p:cNvSpPr>
            <a:spLocks noGrp="1"/>
          </p:cNvSpPr>
          <p:nvPr>
            <p:ph idx="1"/>
          </p:nvPr>
        </p:nvSpPr>
        <p:spPr/>
        <p:txBody>
          <a:bodyPr/>
          <a:lstStyle/>
          <a:p>
            <a:r>
              <a:rPr lang="en-US" b="1" dirty="0"/>
              <a:t>AWS </a:t>
            </a:r>
            <a:r>
              <a:rPr lang="en-US" dirty="0"/>
              <a:t> is a comprehensive cloud computing platform provided by Amazon, offering a wide range of cloud services, including computing power, storage, databases, machine learning, and more. AWS enables businesses and developers to build and scale applications quickly without investing in physical hardware or managing complex infrastructure. Launched in 2006 with only 3 services.</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DE3810E0-E80C-7D20-A9A6-E0425E0EE277}"/>
              </a:ext>
            </a:extLst>
          </p:cNvPr>
          <p:cNvSpPr>
            <a:spLocks noChangeArrowheads="1"/>
          </p:cNvSpPr>
          <p:nvPr/>
        </p:nvSpPr>
        <p:spPr bwMode="auto">
          <a:xfrm>
            <a:off x="1097280" y="3166458"/>
            <a:ext cx="877612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Innovation:</a:t>
            </a:r>
            <a:r>
              <a:rPr kumimoji="0" lang="en-US" altLang="en-US" sz="2000" b="0" i="0" u="none" strike="noStrike" cap="none" normalizeH="0" baseline="0" dirty="0">
                <a:ln>
                  <a:noFill/>
                </a:ln>
                <a:solidFill>
                  <a:schemeClr val="tx1"/>
                </a:solidFill>
                <a:effectLst/>
              </a:rPr>
              <a:t> Wide range of cutting-edge cloud services to stay ahead of the curve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Scalability:</a:t>
            </a:r>
            <a:r>
              <a:rPr kumimoji="0" lang="en-US" altLang="en-US" sz="2000" b="0" i="0" u="none" strike="noStrike" cap="none" normalizeH="0" baseline="0" dirty="0">
                <a:ln>
                  <a:noFill/>
                </a:ln>
                <a:solidFill>
                  <a:schemeClr val="tx1"/>
                </a:solidFill>
                <a:effectLst/>
              </a:rPr>
              <a:t> Easily scale resources up or down to meet changing demands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Cost-efficiency:</a:t>
            </a:r>
            <a:r>
              <a:rPr kumimoji="0" lang="en-US" altLang="en-US" sz="2000" b="0" i="0" u="none" strike="noStrike" cap="none" normalizeH="0" baseline="0" dirty="0">
                <a:ln>
                  <a:noFill/>
                </a:ln>
                <a:solidFill>
                  <a:schemeClr val="tx1"/>
                </a:solidFill>
                <a:effectLst/>
              </a:rPr>
              <a:t> Pay only for the resources you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Security:</a:t>
            </a:r>
            <a:r>
              <a:rPr kumimoji="0" lang="en-US" altLang="en-US" sz="2000" b="0" i="0" u="none" strike="noStrike" cap="none" normalizeH="0" baseline="0" dirty="0">
                <a:ln>
                  <a:noFill/>
                </a:ln>
                <a:solidFill>
                  <a:schemeClr val="tx1"/>
                </a:solidFill>
                <a:effectLst/>
              </a:rPr>
              <a:t> Built-in security features and compliance certifications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Reliability:</a:t>
            </a:r>
            <a:r>
              <a:rPr kumimoji="0" lang="en-US" altLang="en-US" sz="2000" b="0" i="0" u="none" strike="noStrike" cap="none" normalizeH="0" baseline="0" dirty="0">
                <a:ln>
                  <a:noFill/>
                </a:ln>
                <a:solidFill>
                  <a:schemeClr val="tx1"/>
                </a:solidFill>
                <a:effectLst/>
              </a:rPr>
              <a:t> Highly reliable infrastructure with global reach</a:t>
            </a:r>
          </a:p>
        </p:txBody>
      </p:sp>
      <p:pic>
        <p:nvPicPr>
          <p:cNvPr id="7" name="Picture 4" descr="Amazon Web Services - Wikipedia">
            <a:extLst>
              <a:ext uri="{FF2B5EF4-FFF2-40B4-BE49-F238E27FC236}">
                <a16:creationId xmlns:a16="http://schemas.microsoft.com/office/drawing/2014/main" id="{025B71B9-3F59-4B5E-F7A2-08B8C112E05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14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22F1-1459-9E23-6891-3AAF2D539A9B}"/>
              </a:ext>
            </a:extLst>
          </p:cNvPr>
          <p:cNvSpPr>
            <a:spLocks noGrp="1"/>
          </p:cNvSpPr>
          <p:nvPr>
            <p:ph type="title"/>
          </p:nvPr>
        </p:nvSpPr>
        <p:spPr/>
        <p:txBody>
          <a:bodyPr/>
          <a:lstStyle/>
          <a:p>
            <a:r>
              <a:rPr lang="en-US" dirty="0"/>
              <a:t>Elastic Compute Cloud(EC2)</a:t>
            </a:r>
            <a:endParaRPr lang="en-IN" dirty="0"/>
          </a:p>
        </p:txBody>
      </p:sp>
      <p:sp>
        <p:nvSpPr>
          <p:cNvPr id="3" name="Content Placeholder 2">
            <a:extLst>
              <a:ext uri="{FF2B5EF4-FFF2-40B4-BE49-F238E27FC236}">
                <a16:creationId xmlns:a16="http://schemas.microsoft.com/office/drawing/2014/main" id="{703CC672-272D-CA6C-3A3E-81A8F9758162}"/>
              </a:ext>
            </a:extLst>
          </p:cNvPr>
          <p:cNvSpPr>
            <a:spLocks noGrp="1"/>
          </p:cNvSpPr>
          <p:nvPr>
            <p:ph idx="1"/>
          </p:nvPr>
        </p:nvSpPr>
        <p:spPr>
          <a:xfrm>
            <a:off x="1097280" y="1845734"/>
            <a:ext cx="10058400" cy="4023360"/>
          </a:xfrm>
        </p:spPr>
        <p:txBody>
          <a:bodyPr/>
          <a:lstStyle/>
          <a:p>
            <a:r>
              <a:rPr lang="en-US" dirty="0"/>
              <a:t>Amazon EC2 (Elastic Compute Cloud) is a web service provided by Amazon Web Services (AWS) that allows users to rent virtual computers on which to run their own applications. It offers scalable computing capacity in the AWS cloud, making it easier for developers to access and configure virtual servers, known as instances.</a:t>
            </a:r>
          </a:p>
          <a:p>
            <a:pPr>
              <a:buFont typeface="Wingdings" panose="05000000000000000000" pitchFamily="2" charset="2"/>
              <a:buChar char="q"/>
            </a:pPr>
            <a:r>
              <a:rPr lang="en-US" b="1" dirty="0"/>
              <a:t>Web Hosting</a:t>
            </a:r>
            <a:r>
              <a:rPr lang="en-US" dirty="0"/>
              <a:t>: Host websites and web applications.</a:t>
            </a:r>
          </a:p>
          <a:p>
            <a:pPr>
              <a:buFont typeface="Wingdings" panose="05000000000000000000" pitchFamily="2" charset="2"/>
              <a:buChar char="q"/>
            </a:pPr>
            <a:r>
              <a:rPr lang="en-US" b="1" dirty="0"/>
              <a:t>Data Processing</a:t>
            </a:r>
            <a:r>
              <a:rPr lang="en-US" dirty="0"/>
              <a:t>: Run big data applications and analysis.</a:t>
            </a:r>
          </a:p>
          <a:p>
            <a:pPr>
              <a:buFont typeface="Wingdings" panose="05000000000000000000" pitchFamily="2" charset="2"/>
              <a:buChar char="q"/>
            </a:pPr>
            <a:r>
              <a:rPr lang="en-US" b="1" dirty="0"/>
              <a:t>Gaming</a:t>
            </a:r>
            <a:r>
              <a:rPr lang="en-US" dirty="0"/>
              <a:t>: Host game servers and online gaming platforms.</a:t>
            </a:r>
          </a:p>
          <a:p>
            <a:pPr>
              <a:buFont typeface="Wingdings" panose="05000000000000000000" pitchFamily="2" charset="2"/>
              <a:buChar char="q"/>
            </a:pPr>
            <a:r>
              <a:rPr lang="en-US" b="1" dirty="0"/>
              <a:t>Development and Testing</a:t>
            </a:r>
            <a:r>
              <a:rPr lang="en-US" dirty="0"/>
              <a:t>: Environment for software development and testing.</a:t>
            </a:r>
          </a:p>
          <a:p>
            <a:pPr>
              <a:buFont typeface="Wingdings" panose="05000000000000000000" pitchFamily="2" charset="2"/>
              <a:buChar char="q"/>
            </a:pPr>
            <a:r>
              <a:rPr lang="en-US" b="1" dirty="0"/>
              <a:t>High-Performance Computing</a:t>
            </a:r>
            <a:r>
              <a:rPr lang="en-US" dirty="0"/>
              <a:t>: Scientific simulations, machine learning, and other HPC tasks.</a:t>
            </a:r>
            <a:endParaRPr lang="en-IN" dirty="0"/>
          </a:p>
        </p:txBody>
      </p:sp>
      <p:pic>
        <p:nvPicPr>
          <p:cNvPr id="5" name="Picture 4" descr="Amazon Web Services - Wikipedia">
            <a:extLst>
              <a:ext uri="{FF2B5EF4-FFF2-40B4-BE49-F238E27FC236}">
                <a16:creationId xmlns:a16="http://schemas.microsoft.com/office/drawing/2014/main" id="{17EDC68F-45F2-0A02-F30F-1FBC86BD04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4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CDD4-170A-D34D-4C2C-DF0D0A0DDAE1}"/>
              </a:ext>
            </a:extLst>
          </p:cNvPr>
          <p:cNvSpPr>
            <a:spLocks noGrp="1"/>
          </p:cNvSpPr>
          <p:nvPr>
            <p:ph type="title"/>
          </p:nvPr>
        </p:nvSpPr>
        <p:spPr/>
        <p:txBody>
          <a:bodyPr/>
          <a:lstStyle/>
          <a:p>
            <a:r>
              <a:rPr lang="en-US" dirty="0"/>
              <a:t>Lambda </a:t>
            </a:r>
            <a:endParaRPr lang="en-IN" dirty="0"/>
          </a:p>
        </p:txBody>
      </p:sp>
      <p:sp>
        <p:nvSpPr>
          <p:cNvPr id="3" name="Content Placeholder 2">
            <a:extLst>
              <a:ext uri="{FF2B5EF4-FFF2-40B4-BE49-F238E27FC236}">
                <a16:creationId xmlns:a16="http://schemas.microsoft.com/office/drawing/2014/main" id="{CAB21918-1301-B238-2B17-4E5028F05CCB}"/>
              </a:ext>
            </a:extLst>
          </p:cNvPr>
          <p:cNvSpPr>
            <a:spLocks noGrp="1"/>
          </p:cNvSpPr>
          <p:nvPr>
            <p:ph idx="1"/>
          </p:nvPr>
        </p:nvSpPr>
        <p:spPr/>
        <p:txBody>
          <a:bodyPr/>
          <a:lstStyle/>
          <a:p>
            <a:r>
              <a:rPr lang="en-US" dirty="0"/>
              <a:t>AWS Lambda is a serverless computing service provided by Amazon Web Services (AWS). It allows you to run code without provisioning or managing servers. Lambda automatically scales your application by running code in response to each trigger, such as changes to data in an Amazon S3 bucket, updates to a DynamoDB table, or HTTP requests from API Gateway. It is integrated with other AWS services like DynamoDB, S3, Api Gateway etc. </a:t>
            </a:r>
          </a:p>
          <a:p>
            <a:pPr>
              <a:buFont typeface="Wingdings" panose="05000000000000000000" pitchFamily="2" charset="2"/>
              <a:buChar char="q"/>
            </a:pPr>
            <a:r>
              <a:rPr lang="en-IN" dirty="0"/>
              <a:t>Data Processing</a:t>
            </a:r>
            <a:endParaRPr lang="en-US" dirty="0"/>
          </a:p>
          <a:p>
            <a:pPr>
              <a:buFont typeface="Wingdings" panose="05000000000000000000" pitchFamily="2" charset="2"/>
              <a:buChar char="q"/>
            </a:pPr>
            <a:r>
              <a:rPr lang="en-US" dirty="0"/>
              <a:t>Web applications</a:t>
            </a:r>
          </a:p>
          <a:p>
            <a:pPr>
              <a:buFont typeface="Wingdings" panose="05000000000000000000" pitchFamily="2" charset="2"/>
              <a:buChar char="q"/>
            </a:pPr>
            <a:r>
              <a:rPr lang="en-US" dirty="0" err="1"/>
              <a:t>Iot</a:t>
            </a:r>
            <a:r>
              <a:rPr lang="en-US" dirty="0"/>
              <a:t> backends</a:t>
            </a:r>
          </a:p>
          <a:p>
            <a:pPr>
              <a:buFont typeface="Wingdings" panose="05000000000000000000" pitchFamily="2" charset="2"/>
              <a:buChar char="q"/>
            </a:pPr>
            <a:r>
              <a:rPr lang="en-US" dirty="0"/>
              <a:t>Machine learning </a:t>
            </a:r>
          </a:p>
          <a:p>
            <a:pPr>
              <a:buFont typeface="Wingdings" panose="05000000000000000000" pitchFamily="2" charset="2"/>
              <a:buChar char="q"/>
            </a:pPr>
            <a:endParaRPr lang="en-IN" dirty="0"/>
          </a:p>
        </p:txBody>
      </p:sp>
      <p:pic>
        <p:nvPicPr>
          <p:cNvPr id="4" name="Picture 4" descr="Amazon Web Services - Wikipedia">
            <a:extLst>
              <a:ext uri="{FF2B5EF4-FFF2-40B4-BE49-F238E27FC236}">
                <a16:creationId xmlns:a16="http://schemas.microsoft.com/office/drawing/2014/main" id="{6EE9E30C-AF71-C6BC-96B2-B3214DA0BAC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59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B4D4-E40F-B1F4-BA73-18A106404CA8}"/>
              </a:ext>
            </a:extLst>
          </p:cNvPr>
          <p:cNvSpPr>
            <a:spLocks noGrp="1"/>
          </p:cNvSpPr>
          <p:nvPr>
            <p:ph type="title"/>
          </p:nvPr>
        </p:nvSpPr>
        <p:spPr/>
        <p:txBody>
          <a:bodyPr/>
          <a:lstStyle/>
          <a:p>
            <a:r>
              <a:rPr lang="en-US" dirty="0"/>
              <a:t>Simple Storage Service (S3)</a:t>
            </a:r>
            <a:endParaRPr lang="en-IN" dirty="0"/>
          </a:p>
        </p:txBody>
      </p:sp>
      <p:sp>
        <p:nvSpPr>
          <p:cNvPr id="3" name="Content Placeholder 2">
            <a:extLst>
              <a:ext uri="{FF2B5EF4-FFF2-40B4-BE49-F238E27FC236}">
                <a16:creationId xmlns:a16="http://schemas.microsoft.com/office/drawing/2014/main" id="{40FB0A57-1BB3-6327-BC99-54B0B6C4C199}"/>
              </a:ext>
            </a:extLst>
          </p:cNvPr>
          <p:cNvSpPr>
            <a:spLocks noGrp="1"/>
          </p:cNvSpPr>
          <p:nvPr>
            <p:ph idx="1"/>
          </p:nvPr>
        </p:nvSpPr>
        <p:spPr/>
        <p:txBody>
          <a:bodyPr>
            <a:normAutofit fontScale="92500" lnSpcReduction="10000"/>
          </a:bodyPr>
          <a:lstStyle/>
          <a:p>
            <a:r>
              <a:rPr lang="en-US" sz="2000" dirty="0">
                <a:solidFill>
                  <a:schemeClr val="tx2"/>
                </a:solidFill>
              </a:rPr>
              <a:t>Amazon S3 is a scalable and reliable object storage service provided by Amazon Web Services (AWS). It's essentially a giant online storage locker where you can store and retrieve any amount of data, from anywhere on the web at any time. It provides a robust, secure, and highly available storage solution for any amount of data at a low cost.</a:t>
            </a:r>
          </a:p>
          <a:p>
            <a:pPr algn="l">
              <a:buFont typeface="Arial" panose="020B0604020202020204" pitchFamily="34" charset="0"/>
              <a:buChar char="•"/>
            </a:pPr>
            <a:r>
              <a:rPr lang="en-US" sz="2000" b="0" i="0" dirty="0">
                <a:solidFill>
                  <a:schemeClr val="tx2"/>
                </a:solidFill>
                <a:effectLst/>
                <a:latin typeface="DM Sans" pitchFamily="2" charset="0"/>
              </a:rPr>
              <a:t>Object Storage: Amazon S3 stores data as objects within buckets. An object consists of the actual data (file) and optional metadata that describes the file. Metadata can include details like the date the object was last modified and the content type.</a:t>
            </a:r>
          </a:p>
          <a:p>
            <a:pPr algn="l">
              <a:buFont typeface="Arial" panose="020B0604020202020204" pitchFamily="34" charset="0"/>
              <a:buChar char="•"/>
            </a:pPr>
            <a:r>
              <a:rPr lang="en-US" sz="2000" b="0" i="0" dirty="0">
                <a:solidFill>
                  <a:schemeClr val="tx2"/>
                </a:solidFill>
                <a:effectLst/>
                <a:latin typeface="DM Sans" pitchFamily="2" charset="0"/>
              </a:rPr>
              <a:t>Buckets: Buckets are containers for objects. They hold the data and serve as the primary means of organizing and categorizing objects. Each bucket has a globally unique name across all of Amazon S3. Buckets can be configured with access policies to control who can interact with the objects they contain.</a:t>
            </a:r>
          </a:p>
          <a:p>
            <a:pPr algn="l">
              <a:buFont typeface="Arial" panose="020B0604020202020204" pitchFamily="34" charset="0"/>
              <a:buChar char="•"/>
            </a:pPr>
            <a:r>
              <a:rPr lang="en-US" sz="2000" b="0" i="0" dirty="0">
                <a:solidFill>
                  <a:schemeClr val="tx2"/>
                </a:solidFill>
                <a:effectLst/>
                <a:latin typeface="DM Sans" pitchFamily="2" charset="0"/>
              </a:rPr>
              <a:t>Keys: Within a bucket, each object is assigned a unique key (also known as a key name). This key acts as the object's identifier within the bucket.</a:t>
            </a:r>
          </a:p>
          <a:p>
            <a:endParaRPr lang="en-IN" dirty="0"/>
          </a:p>
        </p:txBody>
      </p:sp>
      <p:pic>
        <p:nvPicPr>
          <p:cNvPr id="4" name="Picture 4" descr="Amazon Web Services - Wikipedia">
            <a:extLst>
              <a:ext uri="{FF2B5EF4-FFF2-40B4-BE49-F238E27FC236}">
                <a16:creationId xmlns:a16="http://schemas.microsoft.com/office/drawing/2014/main" id="{C6E263E3-7A56-A60A-AC88-BDD427B0C3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3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75F5-DF6A-3341-7BBC-88448DEFDB8F}"/>
              </a:ext>
            </a:extLst>
          </p:cNvPr>
          <p:cNvSpPr>
            <a:spLocks noGrp="1"/>
          </p:cNvSpPr>
          <p:nvPr>
            <p:ph type="title"/>
          </p:nvPr>
        </p:nvSpPr>
        <p:spPr/>
        <p:txBody>
          <a:bodyPr/>
          <a:lstStyle/>
          <a:p>
            <a:r>
              <a:rPr lang="en-US" dirty="0"/>
              <a:t>Virtual Private Cloud (VPC)</a:t>
            </a:r>
            <a:endParaRPr lang="en-IN" dirty="0"/>
          </a:p>
        </p:txBody>
      </p:sp>
      <p:sp>
        <p:nvSpPr>
          <p:cNvPr id="3" name="Content Placeholder 2">
            <a:extLst>
              <a:ext uri="{FF2B5EF4-FFF2-40B4-BE49-F238E27FC236}">
                <a16:creationId xmlns:a16="http://schemas.microsoft.com/office/drawing/2014/main" id="{A473C269-6636-B515-9D9B-73BC5ED92FFB}"/>
              </a:ext>
            </a:extLst>
          </p:cNvPr>
          <p:cNvSpPr>
            <a:spLocks noGrp="1"/>
          </p:cNvSpPr>
          <p:nvPr>
            <p:ph idx="1"/>
          </p:nvPr>
        </p:nvSpPr>
        <p:spPr/>
        <p:txBody>
          <a:bodyPr/>
          <a:lstStyle/>
          <a:p>
            <a:r>
              <a:rPr lang="en-US" dirty="0"/>
              <a:t>Amazon Virtual Private Cloud (VPC) is a service within AWS that allows you to create a logically isolated network environment within the AWS cloud. Using a VPC allows you to launch AWS resources into a virtual network that you've defined, providing control over networking configuration and enhanced security.</a:t>
            </a:r>
          </a:p>
          <a:p>
            <a:r>
              <a:rPr lang="en-US" dirty="0"/>
              <a:t>Benefits</a:t>
            </a:r>
          </a:p>
          <a:p>
            <a:pPr>
              <a:buFont typeface="Wingdings" panose="05000000000000000000" pitchFamily="2" charset="2"/>
              <a:buChar char="q"/>
            </a:pPr>
            <a:r>
              <a:rPr lang="en-IN" dirty="0"/>
              <a:t>Security</a:t>
            </a:r>
            <a:endParaRPr lang="en-US" dirty="0"/>
          </a:p>
          <a:p>
            <a:pPr>
              <a:buFont typeface="Wingdings" panose="05000000000000000000" pitchFamily="2" charset="2"/>
              <a:buChar char="q"/>
            </a:pPr>
            <a:r>
              <a:rPr lang="en-US" dirty="0"/>
              <a:t> Isolation </a:t>
            </a:r>
          </a:p>
          <a:p>
            <a:pPr algn="just">
              <a:buFont typeface="Wingdings" panose="05000000000000000000" pitchFamily="2" charset="2"/>
              <a:buChar char="q"/>
            </a:pPr>
            <a:r>
              <a:rPr lang="en-US" dirty="0"/>
              <a:t> Increased </a:t>
            </a:r>
            <a:r>
              <a:rPr lang="en-IN" dirty="0"/>
              <a:t>Control</a:t>
            </a:r>
          </a:p>
          <a:p>
            <a:pPr algn="just">
              <a:buFont typeface="Wingdings" panose="05000000000000000000" pitchFamily="2" charset="2"/>
              <a:buChar char="q"/>
            </a:pPr>
            <a:r>
              <a:rPr lang="en-IN" dirty="0"/>
              <a:t>Flexibility</a:t>
            </a:r>
          </a:p>
          <a:p>
            <a:pPr>
              <a:buFont typeface="Wingdings" panose="05000000000000000000" pitchFamily="2" charset="2"/>
              <a:buChar char="q"/>
            </a:pPr>
            <a:endParaRPr lang="en-IN" dirty="0"/>
          </a:p>
        </p:txBody>
      </p:sp>
      <p:pic>
        <p:nvPicPr>
          <p:cNvPr id="4" name="Picture 4" descr="Amazon Web Services - Wikipedia">
            <a:extLst>
              <a:ext uri="{FF2B5EF4-FFF2-40B4-BE49-F238E27FC236}">
                <a16:creationId xmlns:a16="http://schemas.microsoft.com/office/drawing/2014/main" id="{62FAC0A8-803E-04F8-9C2A-AE9F6EF9D54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42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4257-45B8-0A1E-C568-1F6509064290}"/>
              </a:ext>
            </a:extLst>
          </p:cNvPr>
          <p:cNvSpPr>
            <a:spLocks noGrp="1"/>
          </p:cNvSpPr>
          <p:nvPr>
            <p:ph type="title"/>
          </p:nvPr>
        </p:nvSpPr>
        <p:spPr/>
        <p:txBody>
          <a:bodyPr/>
          <a:lstStyle/>
          <a:p>
            <a:r>
              <a:rPr lang="en-US" dirty="0"/>
              <a:t>Relational Database service (RDS)</a:t>
            </a:r>
            <a:endParaRPr lang="en-IN" dirty="0"/>
          </a:p>
        </p:txBody>
      </p:sp>
      <p:sp>
        <p:nvSpPr>
          <p:cNvPr id="3" name="Content Placeholder 2">
            <a:extLst>
              <a:ext uri="{FF2B5EF4-FFF2-40B4-BE49-F238E27FC236}">
                <a16:creationId xmlns:a16="http://schemas.microsoft.com/office/drawing/2014/main" id="{27FF2A1F-3856-AB9C-9E37-D969B7A47672}"/>
              </a:ext>
            </a:extLst>
          </p:cNvPr>
          <p:cNvSpPr>
            <a:spLocks noGrp="1"/>
          </p:cNvSpPr>
          <p:nvPr>
            <p:ph idx="1"/>
          </p:nvPr>
        </p:nvSpPr>
        <p:spPr/>
        <p:txBody>
          <a:bodyPr>
            <a:normAutofit fontScale="92500" lnSpcReduction="20000"/>
          </a:bodyPr>
          <a:lstStyle/>
          <a:p>
            <a:r>
              <a:rPr lang="en-US" dirty="0"/>
              <a:t>It's a managed database service offered by Amazon Web Services (AWS) that makes setting up, operating, and scaling relational databases in the cloud significantly easier.</a:t>
            </a:r>
            <a:endParaRPr lang="en-IN" dirty="0"/>
          </a:p>
          <a:p>
            <a:pPr>
              <a:lnSpc>
                <a:spcPct val="120000"/>
              </a:lnSpc>
              <a:buFont typeface="Wingdings" panose="05000000000000000000" pitchFamily="2" charset="2"/>
              <a:buChar char="q"/>
            </a:pPr>
            <a:r>
              <a:rPr lang="en-US" dirty="0"/>
              <a:t>It provides a variety of popular relational database engines.</a:t>
            </a:r>
          </a:p>
          <a:p>
            <a:pPr marL="0" indent="0">
              <a:lnSpc>
                <a:spcPct val="120000"/>
              </a:lnSpc>
              <a:buNone/>
            </a:pPr>
            <a:endParaRPr lang="en-US" dirty="0"/>
          </a:p>
          <a:p>
            <a:pPr>
              <a:lnSpc>
                <a:spcPct val="120000"/>
              </a:lnSpc>
              <a:spcBef>
                <a:spcPts val="0"/>
              </a:spcBef>
              <a:spcAft>
                <a:spcPts val="0"/>
              </a:spcAft>
              <a:buFont typeface="Wingdings" panose="05000000000000000000" pitchFamily="2" charset="2"/>
              <a:buChar char="q"/>
            </a:pPr>
            <a:r>
              <a:rPr lang="en-IN" dirty="0"/>
              <a:t>Simplified Management</a:t>
            </a:r>
            <a:r>
              <a:rPr lang="en-US" dirty="0"/>
              <a:t>: </a:t>
            </a:r>
            <a:r>
              <a:rPr lang="en-IN" dirty="0"/>
              <a:t>Provisioning</a:t>
            </a:r>
            <a:r>
              <a:rPr lang="en-US" dirty="0"/>
              <a:t>(create new instances),</a:t>
            </a:r>
            <a:r>
              <a:rPr lang="en-IN" dirty="0"/>
              <a:t> Patching(applies security patches), Backups, Scaling.</a:t>
            </a:r>
          </a:p>
          <a:p>
            <a:pPr>
              <a:lnSpc>
                <a:spcPct val="120000"/>
              </a:lnSpc>
              <a:spcBef>
                <a:spcPts val="0"/>
              </a:spcBef>
              <a:spcAft>
                <a:spcPts val="0"/>
              </a:spcAft>
            </a:pPr>
            <a:endParaRPr lang="en-IN" dirty="0"/>
          </a:p>
          <a:p>
            <a:pPr>
              <a:lnSpc>
                <a:spcPct val="120000"/>
              </a:lnSpc>
              <a:spcBef>
                <a:spcPts val="0"/>
              </a:spcBef>
              <a:spcAft>
                <a:spcPts val="0"/>
              </a:spcAft>
              <a:buFont typeface="Wingdings" panose="05000000000000000000" pitchFamily="2" charset="2"/>
              <a:buChar char="q"/>
            </a:pPr>
            <a:r>
              <a:rPr lang="en-IN" dirty="0"/>
              <a:t>Cost effective</a:t>
            </a:r>
          </a:p>
          <a:p>
            <a:pPr marL="0" indent="0">
              <a:lnSpc>
                <a:spcPct val="120000"/>
              </a:lnSpc>
              <a:spcBef>
                <a:spcPts val="0"/>
              </a:spcBef>
              <a:spcAft>
                <a:spcPts val="0"/>
              </a:spcAft>
              <a:buNone/>
            </a:pPr>
            <a:endParaRPr lang="en-IN" dirty="0"/>
          </a:p>
          <a:p>
            <a:pPr>
              <a:lnSpc>
                <a:spcPct val="120000"/>
              </a:lnSpc>
              <a:spcBef>
                <a:spcPts val="0"/>
              </a:spcBef>
              <a:spcAft>
                <a:spcPts val="0"/>
              </a:spcAft>
              <a:buFont typeface="Wingdings" panose="05000000000000000000" pitchFamily="2" charset="2"/>
              <a:buChar char="q"/>
            </a:pPr>
            <a:r>
              <a:rPr lang="en-IN" dirty="0"/>
              <a:t>Security features: encryption and access management.</a:t>
            </a:r>
          </a:p>
          <a:p>
            <a:pPr>
              <a:lnSpc>
                <a:spcPct val="120000"/>
              </a:lnSpc>
              <a:spcBef>
                <a:spcPts val="0"/>
              </a:spcBef>
              <a:spcAft>
                <a:spcPts val="0"/>
              </a:spcAft>
            </a:pPr>
            <a:endParaRPr lang="en-IN" dirty="0"/>
          </a:p>
          <a:p>
            <a:pPr>
              <a:lnSpc>
                <a:spcPct val="120000"/>
              </a:lnSpc>
              <a:spcBef>
                <a:spcPts val="0"/>
              </a:spcBef>
              <a:spcAft>
                <a:spcPts val="0"/>
              </a:spcAft>
              <a:buFont typeface="Wingdings" panose="05000000000000000000" pitchFamily="2" charset="2"/>
              <a:buChar char="q"/>
            </a:pPr>
            <a:r>
              <a:rPr lang="en-IN" dirty="0"/>
              <a:t>Reduced administrative burden</a:t>
            </a:r>
          </a:p>
          <a:p>
            <a:pPr>
              <a:lnSpc>
                <a:spcPct val="100000"/>
              </a:lnSpc>
              <a:spcBef>
                <a:spcPts val="0"/>
              </a:spcBef>
              <a:spcAft>
                <a:spcPts val="0"/>
              </a:spcAft>
            </a:pPr>
            <a:endParaRPr lang="en-IN" dirty="0"/>
          </a:p>
          <a:p>
            <a:pPr>
              <a:lnSpc>
                <a:spcPct val="100000"/>
              </a:lnSpc>
              <a:spcBef>
                <a:spcPts val="0"/>
              </a:spcBef>
              <a:spcAft>
                <a:spcPts val="0"/>
              </a:spcAft>
            </a:pPr>
            <a:endParaRPr lang="en-IN" dirty="0"/>
          </a:p>
          <a:p>
            <a:pPr>
              <a:lnSpc>
                <a:spcPct val="100000"/>
              </a:lnSpc>
              <a:spcBef>
                <a:spcPts val="0"/>
              </a:spcBef>
              <a:spcAft>
                <a:spcPts val="0"/>
              </a:spcAft>
            </a:pPr>
            <a:endParaRPr lang="en-IN" dirty="0"/>
          </a:p>
          <a:p>
            <a:pPr>
              <a:lnSpc>
                <a:spcPct val="300000"/>
              </a:lnSpc>
            </a:pPr>
            <a:endParaRPr lang="en-IN" dirty="0"/>
          </a:p>
          <a:p>
            <a:pPr marL="0" indent="0">
              <a:buNone/>
            </a:pPr>
            <a:endParaRPr lang="en-US" dirty="0"/>
          </a:p>
          <a:p>
            <a:endParaRPr lang="en-IN" dirty="0"/>
          </a:p>
        </p:txBody>
      </p:sp>
      <p:pic>
        <p:nvPicPr>
          <p:cNvPr id="4" name="Picture 4" descr="Amazon Web Services - Wikipedia">
            <a:extLst>
              <a:ext uri="{FF2B5EF4-FFF2-40B4-BE49-F238E27FC236}">
                <a16:creationId xmlns:a16="http://schemas.microsoft.com/office/drawing/2014/main" id="{F9C22694-47F6-7E7E-98D9-1AF7ED0806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23" b="96552" l="2759" r="98621">
                        <a14:foregroundMark x1="25517" y1="25862" x2="25517" y2="25862"/>
                        <a14:foregroundMark x1="25517" y1="35632" x2="25517" y2="35632"/>
                        <a14:foregroundMark x1="17931" y1="83908" x2="17931" y2="83908"/>
                        <a14:foregroundMark x1="22069" y1="86782" x2="37931" y2="90805"/>
                        <a14:foregroundMark x1="78621" y1="85632" x2="58621" y2="90805"/>
                        <a14:foregroundMark x1="54138" y1="93103" x2="39655" y2="90805"/>
                        <a14:foregroundMark x1="38276" y1="97126" x2="38276" y2="97126"/>
                        <a14:foregroundMark x1="37931" y1="94253" x2="37931" y2="94253"/>
                        <a14:foregroundMark x1="36207" y1="94828" x2="38966" y2="94828"/>
                        <a14:foregroundMark x1="98621" y1="71839" x2="94483" y2="66092"/>
                        <a14:foregroundMark x1="5517" y1="71839" x2="7241" y2="73563"/>
                        <a14:foregroundMark x1="2759" y1="67241" x2="2759" y2="67241"/>
                        <a14:foregroundMark x1="26552" y1="17241" x2="27586" y2="36782"/>
                        <a14:foregroundMark x1="28621" y1="47701" x2="26552" y2="43678"/>
                        <a14:foregroundMark x1="16897" y1="47701" x2="9310" y2="41379"/>
                        <a14:foregroundMark x1="11724" y1="4023" x2="17241" y2="5172"/>
                        <a14:foregroundMark x1="92759" y1="36782" x2="90345" y2="37931"/>
                        <a14:backgroundMark x1="16552" y1="37931" x2="16552" y2="37931"/>
                        <a14:backgroundMark x1="16207" y1="15517" x2="16207" y2="15517"/>
                      </a14:backgroundRemoval>
                    </a14:imgEffect>
                  </a14:imgLayer>
                </a14:imgProps>
              </a:ext>
              <a:ext uri="{28A0092B-C50C-407E-A947-70E740481C1C}">
                <a14:useLocalDpi xmlns:a14="http://schemas.microsoft.com/office/drawing/2010/main" val="0"/>
              </a:ext>
            </a:extLst>
          </a:blip>
          <a:srcRect/>
          <a:stretch>
            <a:fillRect/>
          </a:stretch>
        </p:blipFill>
        <p:spPr bwMode="auto">
          <a:xfrm>
            <a:off x="11094720" y="85145"/>
            <a:ext cx="998269" cy="59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40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7B6F-6B98-5698-5A30-9FE49FAE7B09}"/>
              </a:ext>
            </a:extLst>
          </p:cNvPr>
          <p:cNvSpPr>
            <a:spLocks noGrp="1"/>
          </p:cNvSpPr>
          <p:nvPr>
            <p:ph type="title"/>
          </p:nvPr>
        </p:nvSpPr>
        <p:spPr/>
        <p:txBody>
          <a:bodyPr>
            <a:normAutofit/>
          </a:bodyPr>
          <a:lstStyle/>
          <a:p>
            <a:r>
              <a:rPr lang="en-US" sz="8800" dirty="0"/>
              <a:t>THANK YOU</a:t>
            </a:r>
            <a:endParaRPr lang="en-IN" sz="8800" dirty="0"/>
          </a:p>
        </p:txBody>
      </p:sp>
    </p:spTree>
    <p:extLst>
      <p:ext uri="{BB962C8B-B14F-4D97-AF65-F5344CB8AC3E}">
        <p14:creationId xmlns:p14="http://schemas.microsoft.com/office/powerpoint/2010/main" val="375581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AA2E-C403-85C9-D405-AA34642990E8}"/>
              </a:ext>
            </a:extLst>
          </p:cNvPr>
          <p:cNvSpPr>
            <a:spLocks noGrp="1"/>
          </p:cNvSpPr>
          <p:nvPr>
            <p:ph type="title"/>
          </p:nvPr>
        </p:nvSpPr>
        <p:spPr/>
        <p:txBody>
          <a:bodyPr/>
          <a:lstStyle/>
          <a:p>
            <a:pPr algn="ctr"/>
            <a:r>
              <a:rPr lang="en-US" dirty="0"/>
              <a:t>Cloud Computing </a:t>
            </a:r>
            <a:endParaRPr lang="en-IN" dirty="0"/>
          </a:p>
        </p:txBody>
      </p:sp>
      <p:sp>
        <p:nvSpPr>
          <p:cNvPr id="3" name="Content Placeholder 2">
            <a:extLst>
              <a:ext uri="{FF2B5EF4-FFF2-40B4-BE49-F238E27FC236}">
                <a16:creationId xmlns:a16="http://schemas.microsoft.com/office/drawing/2014/main" id="{D2136D47-C66A-0003-58E1-6F70E1FE7BE7}"/>
              </a:ext>
            </a:extLst>
          </p:cNvPr>
          <p:cNvSpPr>
            <a:spLocks noGrp="1"/>
          </p:cNvSpPr>
          <p:nvPr>
            <p:ph idx="1"/>
          </p:nvPr>
        </p:nvSpPr>
        <p:spPr>
          <a:xfrm>
            <a:off x="1097280" y="1845734"/>
            <a:ext cx="10058400" cy="2795092"/>
          </a:xfrm>
        </p:spPr>
        <p:txBody>
          <a:bodyPr>
            <a:normAutofit fontScale="25000" lnSpcReduction="20000"/>
          </a:bodyPr>
          <a:lstStyle/>
          <a:p>
            <a:pPr marL="0" indent="0" algn="just">
              <a:buNone/>
            </a:pPr>
            <a:r>
              <a:rPr lang="en-US" sz="8000" dirty="0"/>
              <a:t>Cloud computing is the delivery of computing services—including servers, storage, databases, networking, software, and more—over the internet (“the cloud”) rather than relying on local servers or personal devices. It provides on-demand access to a shared pool of configurable computing resources, which can be rapidly provisioned and released with minimal management effort.</a:t>
            </a:r>
          </a:p>
          <a:p>
            <a:pPr marL="0" indent="0" algn="just">
              <a:buNone/>
            </a:pPr>
            <a:r>
              <a:rPr lang="en-US" sz="9600" dirty="0"/>
              <a:t> </a:t>
            </a:r>
            <a:r>
              <a:rPr lang="en-US" sz="8000" b="1" dirty="0"/>
              <a:t>On-Demand Self-Service:</a:t>
            </a:r>
            <a:r>
              <a:rPr lang="en-US" sz="8000" dirty="0"/>
              <a:t> Users can provision resources as needed.</a:t>
            </a:r>
          </a:p>
          <a:p>
            <a:pPr marL="0" indent="0" algn="just">
              <a:buNone/>
            </a:pPr>
            <a:r>
              <a:rPr lang="en-US" sz="8000" dirty="0"/>
              <a:t> </a:t>
            </a:r>
            <a:r>
              <a:rPr lang="en-US" sz="8000" b="1" dirty="0"/>
              <a:t>Broad Network Access:</a:t>
            </a:r>
            <a:r>
              <a:rPr lang="en-US" sz="8000" dirty="0"/>
              <a:t> Available from anywhere via the internet.</a:t>
            </a:r>
          </a:p>
          <a:p>
            <a:pPr marL="0" indent="0" algn="just">
              <a:buNone/>
            </a:pPr>
            <a:r>
              <a:rPr lang="en-US" sz="8000" b="1" dirty="0"/>
              <a:t> Resource Pooling:</a:t>
            </a:r>
            <a:r>
              <a:rPr lang="en-US" sz="8000" dirty="0"/>
              <a:t> Shared resources among multiple users.</a:t>
            </a:r>
          </a:p>
          <a:p>
            <a:pPr marL="0" indent="0" algn="just">
              <a:buNone/>
            </a:pPr>
            <a:r>
              <a:rPr lang="en-US" sz="8000" b="1" dirty="0"/>
              <a:t> Rapid Elasticity:</a:t>
            </a:r>
            <a:r>
              <a:rPr lang="en-US" sz="8000" dirty="0"/>
              <a:t> Quickly scale resources up or down.</a:t>
            </a:r>
          </a:p>
          <a:p>
            <a:pPr marL="0" indent="0" algn="just">
              <a:buNone/>
            </a:pPr>
            <a:r>
              <a:rPr lang="en-US" sz="8000" b="1" dirty="0"/>
              <a:t> Measured Service:</a:t>
            </a:r>
            <a:r>
              <a:rPr lang="en-US" sz="8000" dirty="0"/>
              <a:t> Pay based on usage.</a:t>
            </a:r>
          </a:p>
          <a:p>
            <a:pPr marL="0" indent="0" algn="just">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247706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CF0F-409F-C8B4-40F6-78121B7AA5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79242D-5DE4-99A9-0319-75396E20DEF1}"/>
              </a:ext>
            </a:extLst>
          </p:cNvPr>
          <p:cNvSpPr>
            <a:spLocks noGrp="1"/>
          </p:cNvSpPr>
          <p:nvPr>
            <p:ph idx="1"/>
          </p:nvPr>
        </p:nvSpPr>
        <p:spPr/>
        <p:txBody>
          <a:bodyPr>
            <a:normAutofit/>
          </a:bodyPr>
          <a:lstStyle/>
          <a:p>
            <a:pPr>
              <a:buFont typeface="Wingdings" panose="05000000000000000000" pitchFamily="2" charset="2"/>
              <a:buChar char="q"/>
            </a:pPr>
            <a:r>
              <a:rPr lang="en-US" dirty="0"/>
              <a:t> </a:t>
            </a:r>
            <a:r>
              <a:rPr lang="en-US" sz="1100" dirty="0"/>
              <a:t>on-demand access to computing resources (like servers, storage, databases, and software) </a:t>
            </a:r>
          </a:p>
          <a:p>
            <a:pPr>
              <a:buFont typeface="Wingdings" panose="05000000000000000000" pitchFamily="2" charset="2"/>
              <a:buChar char="q"/>
            </a:pPr>
            <a:r>
              <a:rPr lang="en-US" sz="1100" dirty="0"/>
              <a:t>  </a:t>
            </a:r>
            <a:r>
              <a:rPr lang="en-US" sz="1100" b="0" i="0" dirty="0">
                <a:solidFill>
                  <a:srgbClr val="273239"/>
                </a:solidFill>
                <a:effectLst/>
                <a:highlight>
                  <a:srgbClr val="FFFFFF"/>
                </a:highlight>
                <a:latin typeface="Nunito" pitchFamily="2" charset="0"/>
              </a:rPr>
              <a:t>In the public cloud, we have to pay for what we used. So it is more cost-efficient than maintaining the physical servers or their own infrastructure.</a:t>
            </a:r>
          </a:p>
          <a:p>
            <a:pPr>
              <a:buFont typeface="Wingdings" panose="05000000000000000000" pitchFamily="2" charset="2"/>
              <a:buChar char="q"/>
            </a:pPr>
            <a:r>
              <a:rPr lang="en-US" sz="1100" b="0" i="0" dirty="0">
                <a:solidFill>
                  <a:srgbClr val="273239"/>
                </a:solidFill>
                <a:effectLst/>
                <a:highlight>
                  <a:srgbClr val="FFFFFF"/>
                </a:highlight>
                <a:latin typeface="Nunito" pitchFamily="2" charset="0"/>
              </a:rPr>
              <a:t>Public clouds allow users to access their resources and applications from anywhere in the world. We just need an internet connection to access it.</a:t>
            </a:r>
          </a:p>
          <a:p>
            <a:pPr>
              <a:buFont typeface="Wingdings" panose="05000000000000000000" pitchFamily="2" charset="2"/>
              <a:buChar char="q"/>
            </a:pPr>
            <a:r>
              <a:rPr lang="en-US" sz="1100" b="0" i="0" dirty="0">
                <a:solidFill>
                  <a:srgbClr val="273239"/>
                </a:solidFill>
                <a:effectLst/>
                <a:highlight>
                  <a:srgbClr val="FFFFFF"/>
                </a:highlight>
                <a:latin typeface="Nunito" pitchFamily="2" charset="0"/>
              </a:rPr>
              <a:t> Private clouds provide a higher level of security. as the organization has full control over the cloud service. They can customize the servers to manage their security.</a:t>
            </a:r>
          </a:p>
          <a:p>
            <a:pPr>
              <a:buFont typeface="Wingdings" panose="05000000000000000000" pitchFamily="2" charset="2"/>
              <a:buChar char="q"/>
            </a:pPr>
            <a:r>
              <a:rPr lang="en-US" sz="1100" b="0" i="0" dirty="0">
                <a:solidFill>
                  <a:srgbClr val="273239"/>
                </a:solidFill>
                <a:effectLst/>
                <a:highlight>
                  <a:srgbClr val="FFFFFF"/>
                </a:highlight>
                <a:latin typeface="Nunito" pitchFamily="2" charset="0"/>
              </a:rPr>
              <a:t>Hybrid clouds are complex to set up and manage since they require integration between different cloud environments. This can require specialized technical expertise and resources.</a:t>
            </a:r>
          </a:p>
          <a:p>
            <a:pPr>
              <a:buFont typeface="Wingdings" panose="05000000000000000000" pitchFamily="2" charset="2"/>
              <a:buChar char="q"/>
            </a:pPr>
            <a:r>
              <a:rPr lang="en-US" sz="1100" b="0" i="0" dirty="0">
                <a:solidFill>
                  <a:srgbClr val="273239"/>
                </a:solidFill>
                <a:effectLst/>
                <a:highlight>
                  <a:srgbClr val="FFFFFF"/>
                </a:highlight>
                <a:latin typeface="Nunito" pitchFamily="2" charset="0"/>
              </a:rPr>
              <a:t>Hybrid clouds rely on communication between different cloud environments, which can result in network latency and performance issues.</a:t>
            </a:r>
          </a:p>
          <a:p>
            <a:pPr>
              <a:buFont typeface="Wingdings" panose="05000000000000000000" pitchFamily="2" charset="2"/>
              <a:buChar char="q"/>
            </a:pPr>
            <a:r>
              <a:rPr lang="en-US" sz="1050" b="0" i="0" dirty="0">
                <a:solidFill>
                  <a:srgbClr val="273239"/>
                </a:solidFill>
                <a:effectLst/>
                <a:highlight>
                  <a:srgbClr val="FFFFFF"/>
                </a:highlight>
                <a:latin typeface="Nunito" pitchFamily="2" charset="0"/>
              </a:rPr>
              <a:t> Managing data across different cloud environments can be challenging, particularly when it comes to ensuring compliance with regulations such as GDPR or HIPAA.</a:t>
            </a:r>
          </a:p>
          <a:p>
            <a:pPr>
              <a:buFont typeface="Wingdings" panose="05000000000000000000" pitchFamily="2" charset="2"/>
              <a:buChar char="q"/>
            </a:pPr>
            <a:endParaRPr lang="en-US" sz="1100" dirty="0">
              <a:solidFill>
                <a:srgbClr val="273239"/>
              </a:solidFill>
              <a:highlight>
                <a:srgbClr val="FFFFFF"/>
              </a:highlight>
              <a:latin typeface="Nunito" pitchFamily="2"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39009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8970-9264-69AA-418C-E0AC415A9474}"/>
              </a:ext>
            </a:extLst>
          </p:cNvPr>
          <p:cNvSpPr>
            <a:spLocks noGrp="1"/>
          </p:cNvSpPr>
          <p:nvPr>
            <p:ph type="title"/>
          </p:nvPr>
        </p:nvSpPr>
        <p:spPr/>
        <p:txBody>
          <a:bodyPr/>
          <a:lstStyle/>
          <a:p>
            <a:pPr algn="ctr"/>
            <a:r>
              <a:rPr lang="en-US" dirty="0"/>
              <a:t>Service Models </a:t>
            </a:r>
            <a:endParaRPr lang="en-IN" dirty="0"/>
          </a:p>
        </p:txBody>
      </p:sp>
      <p:graphicFrame>
        <p:nvGraphicFramePr>
          <p:cNvPr id="4" name="Content Placeholder 3">
            <a:extLst>
              <a:ext uri="{FF2B5EF4-FFF2-40B4-BE49-F238E27FC236}">
                <a16:creationId xmlns:a16="http://schemas.microsoft.com/office/drawing/2014/main" id="{40A23873-23F9-DF24-F600-6B072D233256}"/>
              </a:ext>
            </a:extLst>
          </p:cNvPr>
          <p:cNvGraphicFramePr>
            <a:graphicFrameLocks noGrp="1"/>
          </p:cNvGraphicFramePr>
          <p:nvPr>
            <p:ph idx="1"/>
            <p:extLst>
              <p:ext uri="{D42A27DB-BD31-4B8C-83A1-F6EECF244321}">
                <p14:modId xmlns:p14="http://schemas.microsoft.com/office/powerpoint/2010/main" val="1243479131"/>
              </p:ext>
            </p:extLst>
          </p:nvPr>
        </p:nvGraphicFramePr>
        <p:xfrm>
          <a:off x="1096963" y="1846263"/>
          <a:ext cx="10058397" cy="37084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347495987"/>
                    </a:ext>
                  </a:extLst>
                </a:gridCol>
                <a:gridCol w="3352799">
                  <a:extLst>
                    <a:ext uri="{9D8B030D-6E8A-4147-A177-3AD203B41FA5}">
                      <a16:colId xmlns:a16="http://schemas.microsoft.com/office/drawing/2014/main" val="99616536"/>
                    </a:ext>
                  </a:extLst>
                </a:gridCol>
                <a:gridCol w="3352799">
                  <a:extLst>
                    <a:ext uri="{9D8B030D-6E8A-4147-A177-3AD203B41FA5}">
                      <a16:colId xmlns:a16="http://schemas.microsoft.com/office/drawing/2014/main" val="372530633"/>
                    </a:ext>
                  </a:extLst>
                </a:gridCol>
              </a:tblGrid>
              <a:tr h="370840">
                <a:tc>
                  <a:txBody>
                    <a:bodyPr/>
                    <a:lstStyle/>
                    <a:p>
                      <a:pPr algn="ctr"/>
                      <a:r>
                        <a:rPr lang="en-US" dirty="0"/>
                        <a:t>IaaS</a:t>
                      </a:r>
                    </a:p>
                  </a:txBody>
                  <a:tcPr/>
                </a:tc>
                <a:tc>
                  <a:txBody>
                    <a:bodyPr/>
                    <a:lstStyle/>
                    <a:p>
                      <a:pPr algn="ctr"/>
                      <a:r>
                        <a:rPr lang="en-US" dirty="0"/>
                        <a:t>PaaS</a:t>
                      </a:r>
                      <a:endParaRPr lang="en-IN" dirty="0"/>
                    </a:p>
                  </a:txBody>
                  <a:tcPr/>
                </a:tc>
                <a:tc>
                  <a:txBody>
                    <a:bodyPr/>
                    <a:lstStyle/>
                    <a:p>
                      <a:pPr algn="ctr"/>
                      <a:r>
                        <a:rPr lang="en-US" dirty="0"/>
                        <a:t>SaaS</a:t>
                      </a:r>
                      <a:endParaRPr lang="en-IN" dirty="0"/>
                    </a:p>
                  </a:txBody>
                  <a:tcPr/>
                </a:tc>
                <a:extLst>
                  <a:ext uri="{0D108BD9-81ED-4DB2-BD59-A6C34878D82A}">
                    <a16:rowId xmlns:a16="http://schemas.microsoft.com/office/drawing/2014/main" val="128934693"/>
                  </a:ext>
                </a:extLst>
              </a:tr>
            </a:tbl>
          </a:graphicData>
        </a:graphic>
      </p:graphicFrame>
      <p:graphicFrame>
        <p:nvGraphicFramePr>
          <p:cNvPr id="5" name="Table 4">
            <a:extLst>
              <a:ext uri="{FF2B5EF4-FFF2-40B4-BE49-F238E27FC236}">
                <a16:creationId xmlns:a16="http://schemas.microsoft.com/office/drawing/2014/main" id="{42BFE26D-03AD-7DAE-374D-A6B28516E959}"/>
              </a:ext>
            </a:extLst>
          </p:cNvPr>
          <p:cNvGraphicFramePr>
            <a:graphicFrameLocks noGrp="1"/>
          </p:cNvGraphicFramePr>
          <p:nvPr>
            <p:extLst>
              <p:ext uri="{D42A27DB-BD31-4B8C-83A1-F6EECF244321}">
                <p14:modId xmlns:p14="http://schemas.microsoft.com/office/powerpoint/2010/main" val="1678203576"/>
              </p:ext>
            </p:extLst>
          </p:nvPr>
        </p:nvGraphicFramePr>
        <p:xfrm>
          <a:off x="1101213" y="1737360"/>
          <a:ext cx="10054147" cy="4353840"/>
        </p:xfrm>
        <a:graphic>
          <a:graphicData uri="http://schemas.openxmlformats.org/drawingml/2006/table">
            <a:tbl>
              <a:tblPr firstRow="1" bandRow="1">
                <a:tableStyleId>{5C22544A-7EE6-4342-B048-85BDC9FD1C3A}</a:tableStyleId>
              </a:tblPr>
              <a:tblGrid>
                <a:gridCol w="3325973">
                  <a:extLst>
                    <a:ext uri="{9D8B030D-6E8A-4147-A177-3AD203B41FA5}">
                      <a16:colId xmlns:a16="http://schemas.microsoft.com/office/drawing/2014/main" val="1605875847"/>
                    </a:ext>
                  </a:extLst>
                </a:gridCol>
                <a:gridCol w="3364087">
                  <a:extLst>
                    <a:ext uri="{9D8B030D-6E8A-4147-A177-3AD203B41FA5}">
                      <a16:colId xmlns:a16="http://schemas.microsoft.com/office/drawing/2014/main" val="1506779582"/>
                    </a:ext>
                  </a:extLst>
                </a:gridCol>
                <a:gridCol w="3364087">
                  <a:extLst>
                    <a:ext uri="{9D8B030D-6E8A-4147-A177-3AD203B41FA5}">
                      <a16:colId xmlns:a16="http://schemas.microsoft.com/office/drawing/2014/main" val="2088518736"/>
                    </a:ext>
                  </a:extLst>
                </a:gridCol>
              </a:tblGrid>
              <a:tr h="539820">
                <a:tc>
                  <a:txBody>
                    <a:bodyPr/>
                    <a:lstStyle/>
                    <a:p>
                      <a:pPr algn="ctr"/>
                      <a:r>
                        <a:rPr lang="en-US" dirty="0"/>
                        <a:t>IaaS</a:t>
                      </a:r>
                      <a:endParaRPr lang="en-IN" dirty="0"/>
                    </a:p>
                  </a:txBody>
                  <a:tcPr/>
                </a:tc>
                <a:tc>
                  <a:txBody>
                    <a:bodyPr/>
                    <a:lstStyle/>
                    <a:p>
                      <a:pPr algn="ctr"/>
                      <a:r>
                        <a:rPr lang="en-US" dirty="0"/>
                        <a:t>PaaS</a:t>
                      </a:r>
                      <a:endParaRPr lang="en-IN" dirty="0"/>
                    </a:p>
                  </a:txBody>
                  <a:tcPr/>
                </a:tc>
                <a:tc>
                  <a:txBody>
                    <a:bodyPr/>
                    <a:lstStyle/>
                    <a:p>
                      <a:pPr algn="ctr"/>
                      <a:r>
                        <a:rPr lang="en-US" dirty="0"/>
                        <a:t>SaaS</a:t>
                      </a:r>
                      <a:endParaRPr lang="en-IN" dirty="0"/>
                    </a:p>
                  </a:txBody>
                  <a:tcPr/>
                </a:tc>
                <a:extLst>
                  <a:ext uri="{0D108BD9-81ED-4DB2-BD59-A6C34878D82A}">
                    <a16:rowId xmlns:a16="http://schemas.microsoft.com/office/drawing/2014/main" val="3316382391"/>
                  </a:ext>
                </a:extLst>
              </a:tr>
              <a:tr h="539820">
                <a:tc>
                  <a:txBody>
                    <a:bodyPr/>
                    <a:lstStyle/>
                    <a:p>
                      <a:r>
                        <a:rPr lang="en-US" dirty="0"/>
                        <a:t>Infrastructure as a service </a:t>
                      </a:r>
                      <a:endParaRPr lang="en-IN" dirty="0"/>
                    </a:p>
                  </a:txBody>
                  <a:tcPr/>
                </a:tc>
                <a:tc>
                  <a:txBody>
                    <a:bodyPr/>
                    <a:lstStyle/>
                    <a:p>
                      <a:r>
                        <a:rPr lang="en-US" dirty="0"/>
                        <a:t>Platform as a service </a:t>
                      </a:r>
                      <a:endParaRPr lang="en-IN" dirty="0"/>
                    </a:p>
                  </a:txBody>
                  <a:tcPr/>
                </a:tc>
                <a:tc>
                  <a:txBody>
                    <a:bodyPr/>
                    <a:lstStyle/>
                    <a:p>
                      <a:r>
                        <a:rPr lang="en-US" dirty="0"/>
                        <a:t>Software as a service </a:t>
                      </a:r>
                      <a:endParaRPr lang="en-IN" dirty="0"/>
                    </a:p>
                  </a:txBody>
                  <a:tcPr/>
                </a:tc>
                <a:extLst>
                  <a:ext uri="{0D108BD9-81ED-4DB2-BD59-A6C34878D82A}">
                    <a16:rowId xmlns:a16="http://schemas.microsoft.com/office/drawing/2014/main" val="1022797445"/>
                  </a:ext>
                </a:extLst>
              </a:tr>
              <a:tr h="539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Infrastructure resources (servers, storage,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platform (tools, environment, deployment)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applications (accessible over the internet)</a:t>
                      </a:r>
                      <a:endParaRPr lang="en-IN" dirty="0"/>
                    </a:p>
                  </a:txBody>
                  <a:tcPr/>
                </a:tc>
                <a:extLst>
                  <a:ext uri="{0D108BD9-81ED-4DB2-BD59-A6C34878D82A}">
                    <a16:rowId xmlns:a16="http://schemas.microsoft.com/office/drawing/2014/main" val="1747444862"/>
                  </a:ext>
                </a:extLst>
              </a:tr>
              <a:tr h="539820">
                <a:tc>
                  <a:txBody>
                    <a:bodyPr/>
                    <a:lstStyle/>
                    <a:p>
                      <a:r>
                        <a:rPr lang="en-IN" dirty="0"/>
                        <a:t>Developers, system admins</a:t>
                      </a:r>
                    </a:p>
                  </a:txBody>
                  <a:tcPr/>
                </a:tc>
                <a:tc>
                  <a:txBody>
                    <a:bodyPr/>
                    <a:lstStyle/>
                    <a:p>
                      <a:r>
                        <a:rPr lang="en-IN" dirty="0"/>
                        <a:t>Developers</a:t>
                      </a:r>
                    </a:p>
                  </a:txBody>
                  <a:tcPr/>
                </a:tc>
                <a:tc>
                  <a:txBody>
                    <a:bodyPr/>
                    <a:lstStyle/>
                    <a:p>
                      <a:r>
                        <a:rPr lang="en-IN" dirty="0"/>
                        <a:t>End users</a:t>
                      </a:r>
                    </a:p>
                  </a:txBody>
                  <a:tcPr/>
                </a:tc>
                <a:extLst>
                  <a:ext uri="{0D108BD9-81ED-4DB2-BD59-A6C34878D82A}">
                    <a16:rowId xmlns:a16="http://schemas.microsoft.com/office/drawing/2014/main" val="4260250934"/>
                  </a:ext>
                </a:extLst>
              </a:tr>
              <a:tr h="539820">
                <a:tc>
                  <a:txBody>
                    <a:bodyPr/>
                    <a:lstStyle/>
                    <a:p>
                      <a:r>
                        <a:rPr lang="en-IN" dirty="0"/>
                        <a:t>Pay-as-you-go for infrastructure</a:t>
                      </a:r>
                    </a:p>
                  </a:txBody>
                  <a:tcPr/>
                </a:tc>
                <a:tc>
                  <a:txBody>
                    <a:bodyPr/>
                    <a:lstStyle/>
                    <a:p>
                      <a:r>
                        <a:rPr lang="en-IN" dirty="0"/>
                        <a:t>Pay for platform usage</a:t>
                      </a:r>
                    </a:p>
                  </a:txBody>
                  <a:tcPr/>
                </a:tc>
                <a:tc>
                  <a:txBody>
                    <a:bodyPr/>
                    <a:lstStyle/>
                    <a:p>
                      <a:r>
                        <a:rPr lang="en-IN" dirty="0"/>
                        <a:t>Subscription-based</a:t>
                      </a:r>
                    </a:p>
                  </a:txBody>
                  <a:tcPr/>
                </a:tc>
                <a:extLst>
                  <a:ext uri="{0D108BD9-81ED-4DB2-BD59-A6C34878D82A}">
                    <a16:rowId xmlns:a16="http://schemas.microsoft.com/office/drawing/2014/main" val="2427871465"/>
                  </a:ext>
                </a:extLst>
              </a:tr>
              <a:tr h="539820">
                <a:tc>
                  <a:txBody>
                    <a:bodyPr/>
                    <a:lstStyle/>
                    <a:p>
                      <a:r>
                        <a:rPr lang="en-US" dirty="0"/>
                        <a:t>AWS EC2, Azure VMs, Google Compute Engine</a:t>
                      </a:r>
                      <a:endParaRPr lang="en-IN" dirty="0"/>
                    </a:p>
                  </a:txBody>
                  <a:tcPr/>
                </a:tc>
                <a:tc>
                  <a:txBody>
                    <a:bodyPr/>
                    <a:lstStyle/>
                    <a:p>
                      <a:r>
                        <a:rPr lang="en-IN" dirty="0"/>
                        <a:t>Google App Engine, Azure App Services, Heroku</a:t>
                      </a:r>
                    </a:p>
                  </a:txBody>
                  <a:tcPr/>
                </a:tc>
                <a:tc>
                  <a:txBody>
                    <a:bodyPr/>
                    <a:lstStyle/>
                    <a:p>
                      <a:r>
                        <a:rPr lang="en-US" dirty="0"/>
                        <a:t>Google Workspace, Microsoft Office 365</a:t>
                      </a:r>
                      <a:endParaRPr lang="en-IN" dirty="0"/>
                    </a:p>
                  </a:txBody>
                  <a:tcPr/>
                </a:tc>
                <a:extLst>
                  <a:ext uri="{0D108BD9-81ED-4DB2-BD59-A6C34878D82A}">
                    <a16:rowId xmlns:a16="http://schemas.microsoft.com/office/drawing/2014/main" val="2079560062"/>
                  </a:ext>
                </a:extLst>
              </a:tr>
              <a:tr h="539820">
                <a:tc>
                  <a:txBody>
                    <a:bodyPr/>
                    <a:lstStyle/>
                    <a:p>
                      <a:r>
                        <a:rPr lang="en-US" sz="1800" b="0" i="0" kern="1200" dirty="0">
                          <a:solidFill>
                            <a:schemeClr val="dk1"/>
                          </a:solidFill>
                          <a:effectLst/>
                          <a:latin typeface="+mn-lt"/>
                          <a:ea typeface="+mn-ea"/>
                          <a:cs typeface="+mn-cs"/>
                        </a:rPr>
                        <a:t>Operating System, Runtime, Middleware, and Application data</a:t>
                      </a:r>
                      <a:endParaRPr lang="en-IN" dirty="0"/>
                    </a:p>
                  </a:txBody>
                  <a:tcPr/>
                </a:tc>
                <a:tc>
                  <a:txBody>
                    <a:bodyPr/>
                    <a:lstStyle/>
                    <a:p>
                      <a:r>
                        <a:rPr lang="en-IN" sz="1800" b="0" i="0" kern="1200" dirty="0">
                          <a:solidFill>
                            <a:schemeClr val="dk1"/>
                          </a:solidFill>
                          <a:effectLst/>
                          <a:latin typeface="+mn-lt"/>
                          <a:ea typeface="+mn-ea"/>
                          <a:cs typeface="+mn-cs"/>
                        </a:rPr>
                        <a:t>Data of the application</a:t>
                      </a:r>
                      <a:endParaRPr lang="en-IN" dirty="0"/>
                    </a:p>
                  </a:txBody>
                  <a:tcPr/>
                </a:tc>
                <a:tc>
                  <a:txBody>
                    <a:bodyPr/>
                    <a:lstStyle/>
                    <a:p>
                      <a:r>
                        <a:rPr lang="en-IN" sz="1800" b="0" i="0" kern="1200" dirty="0">
                          <a:solidFill>
                            <a:schemeClr val="dk1"/>
                          </a:solidFill>
                          <a:effectLst/>
                          <a:latin typeface="+mn-lt"/>
                          <a:ea typeface="+mn-ea"/>
                          <a:cs typeface="+mn-cs"/>
                        </a:rPr>
                        <a:t>Nothing</a:t>
                      </a:r>
                      <a:endParaRPr lang="en-IN" dirty="0"/>
                    </a:p>
                  </a:txBody>
                  <a:tcPr/>
                </a:tc>
                <a:extLst>
                  <a:ext uri="{0D108BD9-81ED-4DB2-BD59-A6C34878D82A}">
                    <a16:rowId xmlns:a16="http://schemas.microsoft.com/office/drawing/2014/main" val="1369012380"/>
                  </a:ext>
                </a:extLst>
              </a:tr>
            </a:tbl>
          </a:graphicData>
        </a:graphic>
      </p:graphicFrame>
    </p:spTree>
    <p:extLst>
      <p:ext uri="{BB962C8B-B14F-4D97-AF65-F5344CB8AC3E}">
        <p14:creationId xmlns:p14="http://schemas.microsoft.com/office/powerpoint/2010/main" val="200459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4890-4204-93D1-0CB7-03269E7458E3}"/>
              </a:ext>
            </a:extLst>
          </p:cNvPr>
          <p:cNvSpPr>
            <a:spLocks noGrp="1"/>
          </p:cNvSpPr>
          <p:nvPr>
            <p:ph type="title"/>
          </p:nvPr>
        </p:nvSpPr>
        <p:spPr/>
        <p:txBody>
          <a:bodyPr/>
          <a:lstStyle/>
          <a:p>
            <a:pPr algn="ctr"/>
            <a:r>
              <a:rPr lang="en-US" dirty="0"/>
              <a:t>Deployment Models </a:t>
            </a:r>
            <a:endParaRPr lang="en-IN" dirty="0"/>
          </a:p>
        </p:txBody>
      </p:sp>
      <p:sp>
        <p:nvSpPr>
          <p:cNvPr id="3" name="Content Placeholder 2">
            <a:extLst>
              <a:ext uri="{FF2B5EF4-FFF2-40B4-BE49-F238E27FC236}">
                <a16:creationId xmlns:a16="http://schemas.microsoft.com/office/drawing/2014/main" id="{6050FAB8-0F23-FA42-55C8-4D6A82144A09}"/>
              </a:ext>
            </a:extLst>
          </p:cNvPr>
          <p:cNvSpPr>
            <a:spLocks noGrp="1"/>
          </p:cNvSpPr>
          <p:nvPr>
            <p:ph idx="1"/>
          </p:nvPr>
        </p:nvSpPr>
        <p:spPr/>
        <p:txBody>
          <a:bodyPr/>
          <a:lstStyle/>
          <a:p>
            <a:pPr>
              <a:buFont typeface="Wingdings" panose="05000000000000000000" pitchFamily="2" charset="2"/>
              <a:buChar char="q"/>
            </a:pPr>
            <a:r>
              <a:rPr lang="en-US" dirty="0"/>
              <a:t> </a:t>
            </a:r>
            <a:r>
              <a:rPr lang="en-US" b="0" i="0" dirty="0">
                <a:solidFill>
                  <a:srgbClr val="273239"/>
                </a:solidFill>
                <a:effectLst/>
                <a:latin typeface="Nunito" pitchFamily="2" charset="0"/>
              </a:rPr>
              <a:t>A Public Cloud is Cloud Computing in which the infrastructure and services are owned and operated by a third-party provider and made available to the public over the internet. The public can access and use shared resources, such as servers, storage, and applications and the main thing is you pay for what you used.</a:t>
            </a:r>
          </a:p>
          <a:p>
            <a:pPr>
              <a:buFont typeface="Wingdings" panose="05000000000000000000" pitchFamily="2" charset="2"/>
              <a:buChar char="q"/>
            </a:pPr>
            <a:r>
              <a:rPr lang="en-US" dirty="0">
                <a:solidFill>
                  <a:srgbClr val="273239"/>
                </a:solidFill>
                <a:latin typeface="Nunito" pitchFamily="2" charset="0"/>
              </a:rPr>
              <a:t> </a:t>
            </a:r>
            <a:r>
              <a:rPr lang="en-US" b="0" i="0" dirty="0">
                <a:solidFill>
                  <a:srgbClr val="273239"/>
                </a:solidFill>
                <a:effectLst/>
                <a:latin typeface="Nunito" pitchFamily="2" charset="0"/>
              </a:rPr>
              <a:t>A Private Cloud is a cloud computing environment in which the infrastructure and services are owned and operated by a single organization, for example, a company or government, and it is accessed by only authorized users within that organization. Private Cloud organizations have their own data center.</a:t>
            </a:r>
          </a:p>
          <a:p>
            <a:pPr>
              <a:buFont typeface="Wingdings" panose="05000000000000000000" pitchFamily="2" charset="2"/>
              <a:buChar char="q"/>
            </a:pPr>
            <a:r>
              <a:rPr lang="en-US" dirty="0">
                <a:solidFill>
                  <a:srgbClr val="273239"/>
                </a:solidFill>
                <a:latin typeface="Nunito" pitchFamily="2" charset="0"/>
              </a:rPr>
              <a:t> </a:t>
            </a:r>
            <a:r>
              <a:rPr lang="en-US" b="0" i="0" dirty="0">
                <a:solidFill>
                  <a:srgbClr val="273239"/>
                </a:solidFill>
                <a:effectLst/>
                <a:latin typeface="Nunito" pitchFamily="2" charset="0"/>
              </a:rPr>
              <a:t>A hybrid cloud is a combination of both public and private cloud environments that allows organizations to take advantage of the benefits of both types of clouds. It manages traffic levels during peak usage periods  It can provide greater flexibility, scalability, and cost-effectiveness than using a single cloud environment</a:t>
            </a:r>
            <a:r>
              <a:rPr lang="en-US" dirty="0">
                <a:solidFill>
                  <a:srgbClr val="273239"/>
                </a:solidFill>
                <a:latin typeface="Nunito" pitchFamily="2" charset="0"/>
              </a:rPr>
              <a:t>.</a:t>
            </a:r>
            <a:endParaRPr lang="en-IN" dirty="0"/>
          </a:p>
        </p:txBody>
      </p:sp>
    </p:spTree>
    <p:extLst>
      <p:ext uri="{BB962C8B-B14F-4D97-AF65-F5344CB8AC3E}">
        <p14:creationId xmlns:p14="http://schemas.microsoft.com/office/powerpoint/2010/main" val="385466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5BD-E04E-AA1E-3993-638C5F089EB2}"/>
              </a:ext>
            </a:extLst>
          </p:cNvPr>
          <p:cNvSpPr>
            <a:spLocks noGrp="1"/>
          </p:cNvSpPr>
          <p:nvPr>
            <p:ph type="title"/>
          </p:nvPr>
        </p:nvSpPr>
        <p:spPr/>
        <p:txBody>
          <a:bodyPr/>
          <a:lstStyle/>
          <a:p>
            <a:pPr algn="ctr"/>
            <a:r>
              <a:rPr lang="en-US" dirty="0"/>
              <a:t>Deployment Models </a:t>
            </a:r>
            <a:endParaRPr lang="en-IN" dirty="0"/>
          </a:p>
        </p:txBody>
      </p:sp>
      <p:graphicFrame>
        <p:nvGraphicFramePr>
          <p:cNvPr id="4" name="Content Placeholder 3">
            <a:extLst>
              <a:ext uri="{FF2B5EF4-FFF2-40B4-BE49-F238E27FC236}">
                <a16:creationId xmlns:a16="http://schemas.microsoft.com/office/drawing/2014/main" id="{D1E3FD3A-AF1A-27E3-C260-FC1C82F9CBD4}"/>
              </a:ext>
            </a:extLst>
          </p:cNvPr>
          <p:cNvGraphicFramePr>
            <a:graphicFrameLocks noGrp="1"/>
          </p:cNvGraphicFramePr>
          <p:nvPr>
            <p:ph idx="1"/>
            <p:extLst>
              <p:ext uri="{D42A27DB-BD31-4B8C-83A1-F6EECF244321}">
                <p14:modId xmlns:p14="http://schemas.microsoft.com/office/powerpoint/2010/main" val="1896117369"/>
              </p:ext>
            </p:extLst>
          </p:nvPr>
        </p:nvGraphicFramePr>
        <p:xfrm>
          <a:off x="1096963" y="1846263"/>
          <a:ext cx="10058397" cy="29667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452728096"/>
                    </a:ext>
                  </a:extLst>
                </a:gridCol>
                <a:gridCol w="3352799">
                  <a:extLst>
                    <a:ext uri="{9D8B030D-6E8A-4147-A177-3AD203B41FA5}">
                      <a16:colId xmlns:a16="http://schemas.microsoft.com/office/drawing/2014/main" val="143300668"/>
                    </a:ext>
                  </a:extLst>
                </a:gridCol>
                <a:gridCol w="3352799">
                  <a:extLst>
                    <a:ext uri="{9D8B030D-6E8A-4147-A177-3AD203B41FA5}">
                      <a16:colId xmlns:a16="http://schemas.microsoft.com/office/drawing/2014/main" val="3947332958"/>
                    </a:ext>
                  </a:extLst>
                </a:gridCol>
              </a:tblGrid>
              <a:tr h="370840">
                <a:tc>
                  <a:txBody>
                    <a:bodyPr/>
                    <a:lstStyle/>
                    <a:p>
                      <a:pPr algn="ctr"/>
                      <a:r>
                        <a:rPr lang="en-US" dirty="0"/>
                        <a:t>Public </a:t>
                      </a:r>
                      <a:endParaRPr lang="en-IN" dirty="0"/>
                    </a:p>
                  </a:txBody>
                  <a:tcPr/>
                </a:tc>
                <a:tc>
                  <a:txBody>
                    <a:bodyPr/>
                    <a:lstStyle/>
                    <a:p>
                      <a:pPr algn="ctr"/>
                      <a:r>
                        <a:rPr lang="en-US" dirty="0"/>
                        <a:t>Private </a:t>
                      </a:r>
                      <a:endParaRPr lang="en-IN" dirty="0"/>
                    </a:p>
                  </a:txBody>
                  <a:tcPr/>
                </a:tc>
                <a:tc>
                  <a:txBody>
                    <a:bodyPr/>
                    <a:lstStyle/>
                    <a:p>
                      <a:pPr algn="ctr"/>
                      <a:r>
                        <a:rPr lang="en-US" dirty="0"/>
                        <a:t>Hybrid </a:t>
                      </a:r>
                      <a:endParaRPr lang="en-IN" dirty="0"/>
                    </a:p>
                  </a:txBody>
                  <a:tcPr/>
                </a:tc>
                <a:extLst>
                  <a:ext uri="{0D108BD9-81ED-4DB2-BD59-A6C34878D82A}">
                    <a16:rowId xmlns:a16="http://schemas.microsoft.com/office/drawing/2014/main" val="3275790097"/>
                  </a:ext>
                </a:extLst>
              </a:tr>
              <a:tr h="370840">
                <a:tc>
                  <a:txBody>
                    <a:bodyPr/>
                    <a:lstStyle/>
                    <a:p>
                      <a:r>
                        <a:rPr lang="en-IN" sz="1800" b="1" i="0" kern="1200" dirty="0">
                          <a:solidFill>
                            <a:schemeClr val="dk1"/>
                          </a:solidFill>
                          <a:effectLst/>
                          <a:latin typeface="+mn-lt"/>
                          <a:ea typeface="+mn-ea"/>
                          <a:cs typeface="+mn-cs"/>
                        </a:rPr>
                        <a:t>Cost Efficient</a:t>
                      </a:r>
                      <a:endParaRPr lang="en-IN" dirty="0"/>
                    </a:p>
                  </a:txBody>
                  <a:tcPr/>
                </a:tc>
                <a:tc>
                  <a:txBody>
                    <a:bodyPr/>
                    <a:lstStyle/>
                    <a:p>
                      <a:r>
                        <a:rPr lang="en-IN" sz="1800" b="1" i="0" kern="1200" dirty="0">
                          <a:solidFill>
                            <a:schemeClr val="dk1"/>
                          </a:solidFill>
                          <a:effectLst/>
                          <a:latin typeface="+mn-lt"/>
                          <a:ea typeface="+mn-ea"/>
                          <a:cs typeface="+mn-cs"/>
                        </a:rPr>
                        <a:t>Security Status</a:t>
                      </a:r>
                      <a:endParaRPr lang="en-IN" dirty="0"/>
                    </a:p>
                  </a:txBody>
                  <a:tcPr/>
                </a:tc>
                <a:tc>
                  <a:txBody>
                    <a:bodyPr/>
                    <a:lstStyle/>
                    <a:p>
                      <a:r>
                        <a:rPr lang="en-IN" sz="1800" b="1" i="0" kern="1200" dirty="0">
                          <a:solidFill>
                            <a:schemeClr val="dk1"/>
                          </a:solidFill>
                          <a:effectLst/>
                          <a:latin typeface="+mn-lt"/>
                          <a:ea typeface="+mn-ea"/>
                          <a:cs typeface="+mn-cs"/>
                        </a:rPr>
                        <a:t>Flexibility</a:t>
                      </a:r>
                      <a:endParaRPr lang="en-IN" dirty="0"/>
                    </a:p>
                  </a:txBody>
                  <a:tcPr/>
                </a:tc>
                <a:extLst>
                  <a:ext uri="{0D108BD9-81ED-4DB2-BD59-A6C34878D82A}">
                    <a16:rowId xmlns:a16="http://schemas.microsoft.com/office/drawing/2014/main" val="2006100012"/>
                  </a:ext>
                </a:extLst>
              </a:tr>
              <a:tr h="370840">
                <a:tc>
                  <a:txBody>
                    <a:bodyPr/>
                    <a:lstStyle/>
                    <a:p>
                      <a:r>
                        <a:rPr lang="en-IN" sz="1800" b="1" i="0" kern="1200" dirty="0">
                          <a:solidFill>
                            <a:schemeClr val="dk1"/>
                          </a:solidFill>
                          <a:effectLst/>
                          <a:latin typeface="+mn-lt"/>
                          <a:ea typeface="+mn-ea"/>
                          <a:cs typeface="+mn-cs"/>
                        </a:rPr>
                        <a:t>Automatic Software Updates</a:t>
                      </a:r>
                      <a:endParaRPr lang="en-IN" dirty="0"/>
                    </a:p>
                  </a:txBody>
                  <a:tcPr/>
                </a:tc>
                <a:tc>
                  <a:txBody>
                    <a:bodyPr/>
                    <a:lstStyle/>
                    <a:p>
                      <a:r>
                        <a:rPr lang="en-IN" sz="1800" b="1" i="0" kern="1200" dirty="0">
                          <a:solidFill>
                            <a:schemeClr val="dk1"/>
                          </a:solidFill>
                          <a:effectLst/>
                          <a:latin typeface="+mn-lt"/>
                          <a:ea typeface="+mn-ea"/>
                          <a:cs typeface="+mn-cs"/>
                        </a:rPr>
                        <a:t>Customization of Service</a:t>
                      </a:r>
                      <a:endParaRPr lang="en-IN" dirty="0"/>
                    </a:p>
                  </a:txBody>
                  <a:tcPr/>
                </a:tc>
                <a:tc>
                  <a:txBody>
                    <a:bodyPr/>
                    <a:lstStyle/>
                    <a:p>
                      <a:r>
                        <a:rPr lang="en-IN" sz="1800" b="1" i="0" kern="1200" dirty="0">
                          <a:solidFill>
                            <a:schemeClr val="dk1"/>
                          </a:solidFill>
                          <a:effectLst/>
                          <a:latin typeface="+mn-lt"/>
                          <a:ea typeface="+mn-ea"/>
                          <a:cs typeface="+mn-cs"/>
                        </a:rPr>
                        <a:t>Scalability</a:t>
                      </a:r>
                      <a:endParaRPr lang="en-IN" dirty="0"/>
                    </a:p>
                  </a:txBody>
                  <a:tcPr/>
                </a:tc>
                <a:extLst>
                  <a:ext uri="{0D108BD9-81ED-4DB2-BD59-A6C34878D82A}">
                    <a16:rowId xmlns:a16="http://schemas.microsoft.com/office/drawing/2014/main" val="4044748323"/>
                  </a:ext>
                </a:extLst>
              </a:tr>
              <a:tr h="370840">
                <a:tc>
                  <a:txBody>
                    <a:bodyPr/>
                    <a:lstStyle/>
                    <a:p>
                      <a:r>
                        <a:rPr lang="en-IN" sz="1800" b="1" i="0" kern="1200" dirty="0">
                          <a:solidFill>
                            <a:schemeClr val="dk1"/>
                          </a:solidFill>
                          <a:effectLst/>
                          <a:latin typeface="+mn-lt"/>
                          <a:ea typeface="+mn-ea"/>
                          <a:cs typeface="+mn-cs"/>
                        </a:rPr>
                        <a:t>Accessibility</a:t>
                      </a:r>
                      <a:endParaRPr lang="en-IN" dirty="0"/>
                    </a:p>
                  </a:txBody>
                  <a:tcPr/>
                </a:tc>
                <a:tc>
                  <a:txBody>
                    <a:bodyPr/>
                    <a:lstStyle/>
                    <a:p>
                      <a:r>
                        <a:rPr lang="en-IN" sz="1800" b="1" i="0" kern="1200" dirty="0">
                          <a:solidFill>
                            <a:schemeClr val="dk1"/>
                          </a:solidFill>
                          <a:effectLst/>
                          <a:latin typeface="+mn-lt"/>
                          <a:ea typeface="+mn-ea"/>
                          <a:cs typeface="+mn-cs"/>
                        </a:rPr>
                        <a:t>Privacy</a:t>
                      </a:r>
                      <a:endParaRPr lang="en-IN" dirty="0"/>
                    </a:p>
                  </a:txBody>
                  <a:tcPr/>
                </a:tc>
                <a:tc>
                  <a:txBody>
                    <a:bodyPr/>
                    <a:lstStyle/>
                    <a:p>
                      <a:r>
                        <a:rPr lang="en-IN" sz="1800" b="1" i="0" kern="1200" dirty="0">
                          <a:solidFill>
                            <a:schemeClr val="dk1"/>
                          </a:solidFill>
                          <a:effectLst/>
                          <a:latin typeface="+mn-lt"/>
                          <a:ea typeface="+mn-ea"/>
                          <a:cs typeface="+mn-cs"/>
                        </a:rPr>
                        <a:t>Security</a:t>
                      </a:r>
                      <a:endParaRPr lang="en-IN" dirty="0"/>
                    </a:p>
                  </a:txBody>
                  <a:tcPr/>
                </a:tc>
                <a:extLst>
                  <a:ext uri="{0D108BD9-81ED-4DB2-BD59-A6C34878D82A}">
                    <a16:rowId xmlns:a16="http://schemas.microsoft.com/office/drawing/2014/main" val="2802259578"/>
                  </a:ext>
                </a:extLst>
              </a:tr>
              <a:tr h="370840">
                <a:tc>
                  <a:txBody>
                    <a:bodyPr/>
                    <a:lstStyle/>
                    <a:p>
                      <a:r>
                        <a:rPr lang="en-IN" sz="1800" b="1" i="0" kern="1200" dirty="0">
                          <a:solidFill>
                            <a:schemeClr val="dk1"/>
                          </a:solidFill>
                          <a:effectLst/>
                          <a:latin typeface="+mn-lt"/>
                          <a:ea typeface="+mn-ea"/>
                          <a:cs typeface="+mn-cs"/>
                        </a:rPr>
                        <a:t>Service Downtime</a:t>
                      </a:r>
                      <a:endParaRPr lang="en-IN" dirty="0"/>
                    </a:p>
                  </a:txBody>
                  <a:tcPr/>
                </a:tc>
                <a:tc>
                  <a:txBody>
                    <a:bodyPr/>
                    <a:lstStyle/>
                    <a:p>
                      <a:r>
                        <a:rPr lang="en-IN" sz="1800" b="1" i="0" kern="1200" dirty="0">
                          <a:solidFill>
                            <a:schemeClr val="dk1"/>
                          </a:solidFill>
                          <a:effectLst/>
                          <a:latin typeface="+mn-lt"/>
                          <a:ea typeface="+mn-ea"/>
                          <a:cs typeface="+mn-cs"/>
                        </a:rPr>
                        <a:t>Higher Cost</a:t>
                      </a:r>
                      <a:endParaRPr lang="en-IN" dirty="0"/>
                    </a:p>
                  </a:txBody>
                  <a:tcPr/>
                </a:tc>
                <a:tc>
                  <a:txBody>
                    <a:bodyPr/>
                    <a:lstStyle/>
                    <a:p>
                      <a:r>
                        <a:rPr lang="en-IN" sz="1800" b="1" i="0" kern="1200" dirty="0">
                          <a:solidFill>
                            <a:schemeClr val="dk1"/>
                          </a:solidFill>
                          <a:effectLst/>
                          <a:latin typeface="+mn-lt"/>
                          <a:ea typeface="+mn-ea"/>
                          <a:cs typeface="+mn-cs"/>
                        </a:rPr>
                        <a:t>Complexity</a:t>
                      </a:r>
                      <a:endParaRPr lang="en-IN" dirty="0"/>
                    </a:p>
                  </a:txBody>
                  <a:tcPr/>
                </a:tc>
                <a:extLst>
                  <a:ext uri="{0D108BD9-81ED-4DB2-BD59-A6C34878D82A}">
                    <a16:rowId xmlns:a16="http://schemas.microsoft.com/office/drawing/2014/main" val="726921802"/>
                  </a:ext>
                </a:extLst>
              </a:tr>
              <a:tr h="370840">
                <a:tc>
                  <a:txBody>
                    <a:bodyPr/>
                    <a:lstStyle/>
                    <a:p>
                      <a:r>
                        <a:rPr lang="en-IN" sz="1800" b="1" i="0" kern="1200" dirty="0">
                          <a:solidFill>
                            <a:schemeClr val="dk1"/>
                          </a:solidFill>
                          <a:effectLst/>
                          <a:latin typeface="+mn-lt"/>
                          <a:ea typeface="+mn-ea"/>
                          <a:cs typeface="+mn-cs"/>
                        </a:rPr>
                        <a:t>Cost Overruns</a:t>
                      </a:r>
                      <a:endParaRPr lang="en-IN" dirty="0"/>
                    </a:p>
                  </a:txBody>
                  <a:tcPr/>
                </a:tc>
                <a:tc>
                  <a:txBody>
                    <a:bodyPr/>
                    <a:lstStyle/>
                    <a:p>
                      <a:r>
                        <a:rPr lang="en-IN" sz="1800" b="1" i="0" kern="1200" dirty="0">
                          <a:solidFill>
                            <a:schemeClr val="dk1"/>
                          </a:solidFill>
                          <a:effectLst/>
                          <a:latin typeface="+mn-lt"/>
                          <a:ea typeface="+mn-ea"/>
                          <a:cs typeface="+mn-cs"/>
                        </a:rPr>
                        <a:t>Maintenance and Upgrades</a:t>
                      </a:r>
                      <a:endParaRPr lang="en-IN" dirty="0"/>
                    </a:p>
                  </a:txBody>
                  <a:tcPr/>
                </a:tc>
                <a:tc>
                  <a:txBody>
                    <a:bodyPr/>
                    <a:lstStyle/>
                    <a:p>
                      <a:r>
                        <a:rPr lang="en-IN" sz="1800" b="1" i="0" kern="1200" dirty="0">
                          <a:solidFill>
                            <a:schemeClr val="dk1"/>
                          </a:solidFill>
                          <a:effectLst/>
                          <a:latin typeface="+mn-lt"/>
                          <a:ea typeface="+mn-ea"/>
                          <a:cs typeface="+mn-cs"/>
                        </a:rPr>
                        <a:t>Network Latency</a:t>
                      </a:r>
                      <a:endParaRPr lang="en-IN" dirty="0"/>
                    </a:p>
                  </a:txBody>
                  <a:tcPr/>
                </a:tc>
                <a:extLst>
                  <a:ext uri="{0D108BD9-81ED-4DB2-BD59-A6C34878D82A}">
                    <a16:rowId xmlns:a16="http://schemas.microsoft.com/office/drawing/2014/main" val="307525670"/>
                  </a:ext>
                </a:extLst>
              </a:tr>
              <a:tr h="370840">
                <a:tc>
                  <a:txBody>
                    <a:bodyPr/>
                    <a:lstStyle/>
                    <a:p>
                      <a:r>
                        <a:rPr lang="en-IN" sz="1800" b="1" i="0" kern="1200" dirty="0">
                          <a:solidFill>
                            <a:schemeClr val="dk1"/>
                          </a:solidFill>
                          <a:effectLst/>
                          <a:latin typeface="+mn-lt"/>
                          <a:ea typeface="+mn-ea"/>
                          <a:cs typeface="+mn-cs"/>
                        </a:rPr>
                        <a:t>Security and Privacy Concerns</a:t>
                      </a:r>
                      <a:endParaRPr lang="en-IN" dirty="0"/>
                    </a:p>
                  </a:txBody>
                  <a:tcPr/>
                </a:tc>
                <a:tc>
                  <a:txBody>
                    <a:bodyPr/>
                    <a:lstStyle/>
                    <a:p>
                      <a:r>
                        <a:rPr lang="en-IN" sz="1800" b="1" i="0" kern="1200" dirty="0">
                          <a:solidFill>
                            <a:schemeClr val="dk1"/>
                          </a:solidFill>
                          <a:effectLst/>
                          <a:latin typeface="+mn-lt"/>
                          <a:ea typeface="+mn-ea"/>
                          <a:cs typeface="+mn-cs"/>
                        </a:rPr>
                        <a:t>Technical Complexity</a:t>
                      </a:r>
                      <a:endParaRPr lang="en-IN" dirty="0"/>
                    </a:p>
                  </a:txBody>
                  <a:tcPr/>
                </a:tc>
                <a:tc>
                  <a:txBody>
                    <a:bodyPr/>
                    <a:lstStyle/>
                    <a:p>
                      <a:r>
                        <a:rPr lang="en-IN" sz="1800" b="1" i="0" kern="1200" dirty="0">
                          <a:solidFill>
                            <a:schemeClr val="dk1"/>
                          </a:solidFill>
                          <a:effectLst/>
                          <a:latin typeface="+mn-lt"/>
                          <a:ea typeface="+mn-ea"/>
                          <a:cs typeface="+mn-cs"/>
                        </a:rPr>
                        <a:t>Data Governance</a:t>
                      </a:r>
                      <a:endParaRPr lang="en-IN" dirty="0"/>
                    </a:p>
                  </a:txBody>
                  <a:tcPr/>
                </a:tc>
                <a:extLst>
                  <a:ext uri="{0D108BD9-81ED-4DB2-BD59-A6C34878D82A}">
                    <a16:rowId xmlns:a16="http://schemas.microsoft.com/office/drawing/2014/main" val="3998914357"/>
                  </a:ext>
                </a:extLst>
              </a:tr>
              <a:tr h="370840">
                <a:tc>
                  <a:txBody>
                    <a:bodyPr/>
                    <a:lstStyle/>
                    <a:p>
                      <a:endParaRPr lang="en-IN" dirty="0"/>
                    </a:p>
                  </a:txBody>
                  <a:tcPr/>
                </a:tc>
                <a:tc>
                  <a:txBody>
                    <a:bodyPr/>
                    <a:lstStyle/>
                    <a:p>
                      <a:r>
                        <a:rPr lang="en-IN" sz="1800" b="1" i="0" kern="1200" dirty="0">
                          <a:solidFill>
                            <a:schemeClr val="dk1"/>
                          </a:solidFill>
                          <a:effectLst/>
                          <a:latin typeface="+mn-lt"/>
                          <a:ea typeface="+mn-ea"/>
                          <a:cs typeface="+mn-cs"/>
                        </a:rPr>
                        <a:t>Limited Scalability</a:t>
                      </a:r>
                      <a:endParaRPr lang="en-IN" dirty="0"/>
                    </a:p>
                  </a:txBody>
                  <a:tcPr/>
                </a:tc>
                <a:tc>
                  <a:txBody>
                    <a:bodyPr/>
                    <a:lstStyle/>
                    <a:p>
                      <a:endParaRPr lang="en-IN" dirty="0"/>
                    </a:p>
                  </a:txBody>
                  <a:tcPr/>
                </a:tc>
                <a:extLst>
                  <a:ext uri="{0D108BD9-81ED-4DB2-BD59-A6C34878D82A}">
                    <a16:rowId xmlns:a16="http://schemas.microsoft.com/office/drawing/2014/main" val="2961047742"/>
                  </a:ext>
                </a:extLst>
              </a:tr>
            </a:tbl>
          </a:graphicData>
        </a:graphic>
      </p:graphicFrame>
    </p:spTree>
    <p:extLst>
      <p:ext uri="{BB962C8B-B14F-4D97-AF65-F5344CB8AC3E}">
        <p14:creationId xmlns:p14="http://schemas.microsoft.com/office/powerpoint/2010/main" val="311372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3BF9-AFE1-E90F-AFBC-D289C01B4FAE}"/>
              </a:ext>
            </a:extLst>
          </p:cNvPr>
          <p:cNvSpPr>
            <a:spLocks noGrp="1"/>
          </p:cNvSpPr>
          <p:nvPr>
            <p:ph type="title"/>
          </p:nvPr>
        </p:nvSpPr>
        <p:spPr/>
        <p:txBody>
          <a:bodyPr/>
          <a:lstStyle/>
          <a:p>
            <a:r>
              <a:rPr lang="en-US" dirty="0"/>
              <a:t>Virtualization and Scalability </a:t>
            </a:r>
            <a:endParaRPr lang="en-IN" dirty="0"/>
          </a:p>
        </p:txBody>
      </p:sp>
      <p:sp>
        <p:nvSpPr>
          <p:cNvPr id="3" name="Content Placeholder 2">
            <a:extLst>
              <a:ext uri="{FF2B5EF4-FFF2-40B4-BE49-F238E27FC236}">
                <a16:creationId xmlns:a16="http://schemas.microsoft.com/office/drawing/2014/main" id="{178C4B5F-A774-238F-0BDA-FE8538466731}"/>
              </a:ext>
            </a:extLst>
          </p:cNvPr>
          <p:cNvSpPr>
            <a:spLocks noGrp="1"/>
          </p:cNvSpPr>
          <p:nvPr>
            <p:ph idx="1"/>
          </p:nvPr>
        </p:nvSpPr>
        <p:spPr/>
        <p:txBody>
          <a:bodyPr/>
          <a:lstStyle/>
          <a:p>
            <a:pPr>
              <a:buFont typeface="Wingdings" panose="05000000000000000000" pitchFamily="2" charset="2"/>
              <a:buChar char="q"/>
            </a:pPr>
            <a:r>
              <a:rPr lang="en-US" dirty="0"/>
              <a:t>Scalability refers to the ability of a system to handle increasing amounts of work or to be readily enlarged to accommodate that growth.</a:t>
            </a:r>
          </a:p>
          <a:p>
            <a:pPr marL="0" indent="0">
              <a:buNone/>
            </a:pPr>
            <a:r>
              <a:rPr lang="en-IN" dirty="0"/>
              <a:t>Vertical Scaling</a:t>
            </a:r>
            <a:endParaRPr lang="en-US" dirty="0"/>
          </a:p>
          <a:p>
            <a:pPr marL="0" indent="0">
              <a:buNone/>
            </a:pPr>
            <a:r>
              <a:rPr lang="en-IN" dirty="0"/>
              <a:t>Horizontal Scaling</a:t>
            </a:r>
            <a:endParaRPr lang="en-US" dirty="0"/>
          </a:p>
          <a:p>
            <a:pPr>
              <a:buFont typeface="Wingdings" panose="05000000000000000000" pitchFamily="2" charset="2"/>
              <a:buChar char="q"/>
            </a:pPr>
            <a:r>
              <a:rPr lang="en-US" dirty="0"/>
              <a:t> </a:t>
            </a:r>
            <a:r>
              <a:rPr lang="en-US" b="0" i="0" dirty="0">
                <a:solidFill>
                  <a:srgbClr val="410007"/>
                </a:solidFill>
                <a:effectLst/>
                <a:latin typeface="Google Sans"/>
              </a:rPr>
              <a:t>Virtualization is </a:t>
            </a:r>
            <a:r>
              <a:rPr lang="en-US" dirty="0"/>
              <a:t>a computing technique that creates virtual versions of physical machines, such as servers, storage devices, and computer networks</a:t>
            </a:r>
            <a:r>
              <a:rPr lang="en-US" b="0" i="0" dirty="0">
                <a:solidFill>
                  <a:srgbClr val="410007"/>
                </a:solidFill>
                <a:effectLst/>
                <a:latin typeface="Google Sans"/>
              </a:rPr>
              <a:t>.</a:t>
            </a:r>
          </a:p>
          <a:p>
            <a:pPr marL="0" indent="0">
              <a:buNone/>
            </a:pPr>
            <a:r>
              <a:rPr lang="en-US" dirty="0"/>
              <a:t>Virtualization allows multiple virtual machines (VMs) to run on a single physical server</a:t>
            </a:r>
            <a:r>
              <a:rPr lang="en-US" dirty="0">
                <a:solidFill>
                  <a:srgbClr val="410007"/>
                </a:solidFill>
                <a:latin typeface="Google Sans"/>
              </a:rPr>
              <a:t>.</a:t>
            </a:r>
          </a:p>
          <a:p>
            <a:pPr marL="0" indent="0">
              <a:buNone/>
            </a:pPr>
            <a:r>
              <a:rPr lang="en-US" dirty="0"/>
              <a:t>Virtualization allows for better utilization of CPU, memory, and storage by dynamically allocating resources based on demand.</a:t>
            </a:r>
            <a:endParaRPr lang="en-US" dirty="0">
              <a:solidFill>
                <a:srgbClr val="410007"/>
              </a:solidFill>
              <a:latin typeface="Google Sans"/>
            </a:endParaRPr>
          </a:p>
          <a:p>
            <a:pPr marL="0" indent="0">
              <a:buNone/>
            </a:pPr>
            <a:endParaRPr lang="en-IN" dirty="0"/>
          </a:p>
        </p:txBody>
      </p:sp>
    </p:spTree>
    <p:extLst>
      <p:ext uri="{BB962C8B-B14F-4D97-AF65-F5344CB8AC3E}">
        <p14:creationId xmlns:p14="http://schemas.microsoft.com/office/powerpoint/2010/main" val="338277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1876-4E80-26E6-76E0-4780C7E310B0}"/>
              </a:ext>
            </a:extLst>
          </p:cNvPr>
          <p:cNvSpPr>
            <a:spLocks noGrp="1"/>
          </p:cNvSpPr>
          <p:nvPr>
            <p:ph type="title"/>
          </p:nvPr>
        </p:nvSpPr>
        <p:spPr/>
        <p:txBody>
          <a:bodyPr/>
          <a:lstStyle/>
          <a:p>
            <a:r>
              <a:rPr lang="en-US" dirty="0"/>
              <a:t>Identity and Access Management </a:t>
            </a:r>
            <a:endParaRPr lang="en-IN" dirty="0"/>
          </a:p>
        </p:txBody>
      </p:sp>
      <p:sp>
        <p:nvSpPr>
          <p:cNvPr id="3" name="Content Placeholder 2">
            <a:extLst>
              <a:ext uri="{FF2B5EF4-FFF2-40B4-BE49-F238E27FC236}">
                <a16:creationId xmlns:a16="http://schemas.microsoft.com/office/drawing/2014/main" id="{663C1462-2B5B-21DE-E35B-9E5AD60C875F}"/>
              </a:ext>
            </a:extLst>
          </p:cNvPr>
          <p:cNvSpPr>
            <a:spLocks noGrp="1"/>
          </p:cNvSpPr>
          <p:nvPr>
            <p:ph idx="1"/>
          </p:nvPr>
        </p:nvSpPr>
        <p:spPr/>
        <p:txBody>
          <a:bodyPr/>
          <a:lstStyle/>
          <a:p>
            <a:r>
              <a:rPr lang="en-US" b="1" dirty="0"/>
              <a:t>Identity and Access Management</a:t>
            </a:r>
            <a:r>
              <a:rPr lang="en-US" dirty="0"/>
              <a:t> is a framework that ensures the right individuals have appropriate access to technology resources in an organization. It encompasses policies, processes, and technologies to manage digital identities and regulate access to systems, applications, and data.</a:t>
            </a:r>
          </a:p>
          <a:p>
            <a:pPr>
              <a:buFont typeface="Wingdings" panose="05000000000000000000" pitchFamily="2" charset="2"/>
              <a:buChar char="q"/>
            </a:pPr>
            <a:r>
              <a:rPr lang="en-US" dirty="0"/>
              <a:t> ADMINISTRATION – creating, managing, deactivating user identities</a:t>
            </a:r>
          </a:p>
          <a:p>
            <a:pPr>
              <a:buFont typeface="Wingdings" panose="05000000000000000000" pitchFamily="2" charset="2"/>
              <a:buChar char="q"/>
            </a:pPr>
            <a:r>
              <a:rPr lang="en-US" dirty="0"/>
              <a:t> AUTHENTICATION – verifying the identity of the user (using password, biometric)</a:t>
            </a:r>
          </a:p>
          <a:p>
            <a:pPr>
              <a:buFont typeface="Wingdings" panose="05000000000000000000" pitchFamily="2" charset="2"/>
              <a:buChar char="q"/>
            </a:pPr>
            <a:r>
              <a:rPr lang="en-US" dirty="0"/>
              <a:t> AUTHORIZATION – determining what an authenticated user is allowed to do</a:t>
            </a:r>
          </a:p>
          <a:p>
            <a:pPr>
              <a:buFont typeface="Wingdings" panose="05000000000000000000" pitchFamily="2" charset="2"/>
              <a:buChar char="q"/>
            </a:pPr>
            <a:r>
              <a:rPr lang="en-IN" dirty="0"/>
              <a:t> AUDIT – monitoring and reporting on access activities to ensure compliance with regulation and policies</a:t>
            </a:r>
          </a:p>
          <a:p>
            <a:pPr marL="0" indent="0">
              <a:buNone/>
            </a:pPr>
            <a:endParaRPr lang="en-IN" dirty="0"/>
          </a:p>
        </p:txBody>
      </p:sp>
    </p:spTree>
    <p:extLst>
      <p:ext uri="{BB962C8B-B14F-4D97-AF65-F5344CB8AC3E}">
        <p14:creationId xmlns:p14="http://schemas.microsoft.com/office/powerpoint/2010/main" val="42325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A345-3363-CC2E-4CA9-D0CE411D3556}"/>
              </a:ext>
            </a:extLst>
          </p:cNvPr>
          <p:cNvSpPr>
            <a:spLocks noGrp="1"/>
          </p:cNvSpPr>
          <p:nvPr>
            <p:ph type="title"/>
          </p:nvPr>
        </p:nvSpPr>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45117F89-9741-6605-E066-9228A70351F8}"/>
              </a:ext>
            </a:extLst>
          </p:cNvPr>
          <p:cNvSpPr>
            <a:spLocks noGrp="1"/>
          </p:cNvSpPr>
          <p:nvPr>
            <p:ph idx="1"/>
          </p:nvPr>
        </p:nvSpPr>
        <p:spPr/>
        <p:txBody>
          <a:bodyPr/>
          <a:lstStyle/>
          <a:p>
            <a:pPr>
              <a:buFont typeface="Wingdings" panose="05000000000000000000" pitchFamily="2" charset="2"/>
              <a:buChar char="q"/>
            </a:pPr>
            <a:r>
              <a:rPr lang="en-US" dirty="0"/>
              <a:t> Reduce the risk of unauthorized access</a:t>
            </a:r>
          </a:p>
          <a:p>
            <a:pPr>
              <a:buFont typeface="Wingdings" panose="05000000000000000000" pitchFamily="2" charset="2"/>
              <a:buChar char="q"/>
            </a:pPr>
            <a:r>
              <a:rPr lang="en-US" dirty="0"/>
              <a:t> Logs and audit trails make it easier to identify and respond to suspicious activity</a:t>
            </a:r>
          </a:p>
          <a:p>
            <a:pPr>
              <a:buFont typeface="Wingdings" panose="05000000000000000000" pitchFamily="2" charset="2"/>
              <a:buChar char="q"/>
            </a:pPr>
            <a:r>
              <a:rPr lang="en-US" dirty="0"/>
              <a:t> Reducing the risk of internal misuse</a:t>
            </a:r>
          </a:p>
          <a:p>
            <a:pPr>
              <a:buFont typeface="Wingdings" panose="05000000000000000000" pitchFamily="2" charset="2"/>
              <a:buChar char="q"/>
            </a:pPr>
            <a:r>
              <a:rPr lang="en-US" dirty="0"/>
              <a:t>Continuous monitoring help identify anomalous behavior </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49167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EF59-24AC-500D-8097-4F912440061B}"/>
              </a:ext>
            </a:extLst>
          </p:cNvPr>
          <p:cNvSpPr>
            <a:spLocks noGrp="1"/>
          </p:cNvSpPr>
          <p:nvPr>
            <p:ph type="title"/>
          </p:nvPr>
        </p:nvSpPr>
        <p:spPr/>
        <p:txBody>
          <a:bodyPr/>
          <a:lstStyle/>
          <a:p>
            <a:r>
              <a:rPr lang="en-US" dirty="0"/>
              <a:t>Encryption Methods and Protocols </a:t>
            </a:r>
            <a:endParaRPr lang="en-IN" dirty="0"/>
          </a:p>
        </p:txBody>
      </p:sp>
      <p:sp>
        <p:nvSpPr>
          <p:cNvPr id="3" name="Content Placeholder 2">
            <a:extLst>
              <a:ext uri="{FF2B5EF4-FFF2-40B4-BE49-F238E27FC236}">
                <a16:creationId xmlns:a16="http://schemas.microsoft.com/office/drawing/2014/main" id="{EC018D97-1AB8-C30A-15A7-D33AE05A8044}"/>
              </a:ext>
            </a:extLst>
          </p:cNvPr>
          <p:cNvSpPr>
            <a:spLocks noGrp="1"/>
          </p:cNvSpPr>
          <p:nvPr>
            <p:ph idx="1"/>
          </p:nvPr>
        </p:nvSpPr>
        <p:spPr/>
        <p:txBody>
          <a:bodyPr/>
          <a:lstStyle/>
          <a:p>
            <a:r>
              <a:rPr lang="en-US" b="1" dirty="0"/>
              <a:t>Encryption</a:t>
            </a:r>
            <a:r>
              <a:rPr lang="en-US" dirty="0"/>
              <a:t> is a method used to secure data by converting it into a code that can only be deciphered with a specific key or password. It’s a fundamental tool in information security, ensuring that sensitive information remains confidential and protected from unauthorized access. </a:t>
            </a:r>
            <a:r>
              <a:rPr lang="en-IN" dirty="0"/>
              <a:t>The readable normal text is called plaintext, and </a:t>
            </a:r>
            <a:r>
              <a:rPr lang="en-US" dirty="0"/>
              <a:t>encryption turns this into ciphertext, a jumbled mess of unreadable characters.</a:t>
            </a:r>
            <a:r>
              <a:rPr lang="en-IN" dirty="0"/>
              <a:t> </a:t>
            </a:r>
          </a:p>
          <a:p>
            <a:r>
              <a:rPr lang="en-US" dirty="0"/>
              <a:t>Types of Encryption</a:t>
            </a:r>
          </a:p>
          <a:p>
            <a:pPr>
              <a:buFont typeface="Wingdings" panose="05000000000000000000" pitchFamily="2" charset="2"/>
              <a:buChar char="q"/>
            </a:pPr>
            <a:r>
              <a:rPr lang="en-US" b="1" dirty="0"/>
              <a:t>Symmetric Encryption</a:t>
            </a:r>
            <a:r>
              <a:rPr lang="en-US" dirty="0"/>
              <a:t>: Uses the same key for both encryption and decryption. Fast and efficient for large amounts of data but requires secure key management.(AES,DES).</a:t>
            </a:r>
          </a:p>
          <a:p>
            <a:pPr>
              <a:buFont typeface="Wingdings" panose="05000000000000000000" pitchFamily="2" charset="2"/>
              <a:buChar char="q"/>
            </a:pPr>
            <a:r>
              <a:rPr lang="en-US" dirty="0"/>
              <a:t> </a:t>
            </a:r>
            <a:r>
              <a:rPr lang="en-US" b="1" dirty="0"/>
              <a:t>Asymmetric Encryption</a:t>
            </a:r>
            <a:r>
              <a:rPr lang="en-US" dirty="0"/>
              <a:t>: Uses a pair of keys (public and private). The public key encrypts data, while the private key decrypts it. It’s more secure for transmitting data but computationally intensive (</a:t>
            </a:r>
            <a:r>
              <a:rPr lang="en-IN" dirty="0"/>
              <a:t>RSA[Rivest-Shamir-Adleman], ECC [Elliptic Curve Cryptography]).</a:t>
            </a:r>
            <a:endParaRPr lang="en-US" dirty="0"/>
          </a:p>
        </p:txBody>
      </p:sp>
    </p:spTree>
    <p:extLst>
      <p:ext uri="{BB962C8B-B14F-4D97-AF65-F5344CB8AC3E}">
        <p14:creationId xmlns:p14="http://schemas.microsoft.com/office/powerpoint/2010/main" val="25166682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2445</TotalTime>
  <Words>2033</Words>
  <Application>Microsoft Office PowerPoint</Application>
  <PresentationFormat>Widescreen</PresentationFormat>
  <Paragraphs>167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DM Sans</vt:lpstr>
      <vt:lpstr>Google Sans</vt:lpstr>
      <vt:lpstr>Nunito</vt:lpstr>
      <vt:lpstr>Wingdings</vt:lpstr>
      <vt:lpstr>Retrospect</vt:lpstr>
      <vt:lpstr>CLOUD COMPUTING</vt:lpstr>
      <vt:lpstr>Cloud Computing </vt:lpstr>
      <vt:lpstr>Service Models </vt:lpstr>
      <vt:lpstr>Deployment Models </vt:lpstr>
      <vt:lpstr>Deployment Models </vt:lpstr>
      <vt:lpstr>Virtualization and Scalability </vt:lpstr>
      <vt:lpstr>Identity and Access Management </vt:lpstr>
      <vt:lpstr>Advantages </vt:lpstr>
      <vt:lpstr>Encryption Methods and Protocols </vt:lpstr>
      <vt:lpstr>Advanced Encryption Standard (AES)</vt:lpstr>
      <vt:lpstr>Protocols </vt:lpstr>
      <vt:lpstr>TLS handshake protocol</vt:lpstr>
      <vt:lpstr>Amazon Web Services</vt:lpstr>
      <vt:lpstr>Elastic Compute Cloud(EC2)</vt:lpstr>
      <vt:lpstr>Lambda </vt:lpstr>
      <vt:lpstr>Simple Storage Service (S3)</vt:lpstr>
      <vt:lpstr>Virtual Private Cloud (VPC)</vt:lpstr>
      <vt:lpstr>Relational Database service (RDS)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Noureen Shefeedh</dc:creator>
  <cp:lastModifiedBy>Noureen Shefeedh</cp:lastModifiedBy>
  <cp:revision>1</cp:revision>
  <dcterms:created xsi:type="dcterms:W3CDTF">2024-07-02T06:19:25Z</dcterms:created>
  <dcterms:modified xsi:type="dcterms:W3CDTF">2024-07-12T05:38:51Z</dcterms:modified>
</cp:coreProperties>
</file>