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F3BA8-6A8A-4B7D-B307-A2AF54C096C6}" v="185" dt="2024-06-24T12:00:3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een Shefeedh" userId="85b28f8cdbd6dc6b" providerId="LiveId" clId="{B82F3BA8-6A8A-4B7D-B307-A2AF54C096C6}"/>
    <pc:docChg chg="undo redo custSel addSld delSld modSld sldOrd">
      <pc:chgData name="Noureen Shefeedh" userId="85b28f8cdbd6dc6b" providerId="LiveId" clId="{B82F3BA8-6A8A-4B7D-B307-A2AF54C096C6}" dt="2024-06-25T06:44:43.453" v="3669" actId="1076"/>
      <pc:docMkLst>
        <pc:docMk/>
      </pc:docMkLst>
      <pc:sldChg chg="addSp delSp modSp mod">
        <pc:chgData name="Noureen Shefeedh" userId="85b28f8cdbd6dc6b" providerId="LiveId" clId="{B82F3BA8-6A8A-4B7D-B307-A2AF54C096C6}" dt="2024-06-24T09:14:45.861" v="2953" actId="14100"/>
        <pc:sldMkLst>
          <pc:docMk/>
          <pc:sldMk cId="1858647834" sldId="256"/>
        </pc:sldMkLst>
        <pc:spChg chg="add del">
          <ac:chgData name="Noureen Shefeedh" userId="85b28f8cdbd6dc6b" providerId="LiveId" clId="{B82F3BA8-6A8A-4B7D-B307-A2AF54C096C6}" dt="2024-06-20T09:41:22.044" v="424" actId="478"/>
          <ac:spMkLst>
            <pc:docMk/>
            <pc:sldMk cId="1858647834" sldId="256"/>
            <ac:spMk id="4" creationId="{488E3C2F-839A-11AD-2EF2-AAA9B6EEAE7E}"/>
          </ac:spMkLst>
        </pc:spChg>
        <pc:picChg chg="add mod">
          <ac:chgData name="Noureen Shefeedh" userId="85b28f8cdbd6dc6b" providerId="LiveId" clId="{B82F3BA8-6A8A-4B7D-B307-A2AF54C096C6}" dt="2024-06-24T09:14:45.861" v="2953" actId="14100"/>
          <ac:picMkLst>
            <pc:docMk/>
            <pc:sldMk cId="1858647834" sldId="256"/>
            <ac:picMk id="3" creationId="{7412069D-1B9B-9FD9-5F39-AA97F73E9A85}"/>
          </ac:picMkLst>
        </pc:picChg>
        <pc:picChg chg="add del">
          <ac:chgData name="Noureen Shefeedh" userId="85b28f8cdbd6dc6b" providerId="LiveId" clId="{B82F3BA8-6A8A-4B7D-B307-A2AF54C096C6}" dt="2024-06-20T04:13:40.753" v="1" actId="478"/>
          <ac:picMkLst>
            <pc:docMk/>
            <pc:sldMk cId="1858647834" sldId="256"/>
            <ac:picMk id="1026" creationId="{71A86626-B742-4554-C099-25DFCD89CCDF}"/>
          </ac:picMkLst>
        </pc:picChg>
        <pc:picChg chg="add del mod">
          <ac:chgData name="Noureen Shefeedh" userId="85b28f8cdbd6dc6b" providerId="LiveId" clId="{B82F3BA8-6A8A-4B7D-B307-A2AF54C096C6}" dt="2024-06-20T04:16:37.047" v="31" actId="478"/>
          <ac:picMkLst>
            <pc:docMk/>
            <pc:sldMk cId="1858647834" sldId="256"/>
            <ac:picMk id="1028" creationId="{92171C2A-DEFE-7A9C-2B6E-B8E368D80823}"/>
          </ac:picMkLst>
        </pc:picChg>
        <pc:picChg chg="add del mod">
          <ac:chgData name="Noureen Shefeedh" userId="85b28f8cdbd6dc6b" providerId="LiveId" clId="{B82F3BA8-6A8A-4B7D-B307-A2AF54C096C6}" dt="2024-06-24T09:14:43.012" v="2951" actId="478"/>
          <ac:picMkLst>
            <pc:docMk/>
            <pc:sldMk cId="1858647834" sldId="256"/>
            <ac:picMk id="1030" creationId="{62D43336-C115-4CF9-F198-4E49234F4BC8}"/>
          </ac:picMkLst>
        </pc:picChg>
      </pc:sldChg>
      <pc:sldChg chg="addSp delSp modSp mod">
        <pc:chgData name="Noureen Shefeedh" userId="85b28f8cdbd6dc6b" providerId="LiveId" clId="{B82F3BA8-6A8A-4B7D-B307-A2AF54C096C6}" dt="2024-06-24T09:14:39.375" v="2950"/>
        <pc:sldMkLst>
          <pc:docMk/>
          <pc:sldMk cId="2724719442" sldId="257"/>
        </pc:sldMkLst>
        <pc:spChg chg="mod">
          <ac:chgData name="Noureen Shefeedh" userId="85b28f8cdbd6dc6b" providerId="LiveId" clId="{B82F3BA8-6A8A-4B7D-B307-A2AF54C096C6}" dt="2024-06-20T09:45:27.422" v="484"/>
          <ac:spMkLst>
            <pc:docMk/>
            <pc:sldMk cId="2724719442" sldId="257"/>
            <ac:spMk id="3" creationId="{400F61CE-066D-908F-D90B-F390D649D7B2}"/>
          </ac:spMkLst>
        </pc:spChg>
        <pc:picChg chg="add del mod">
          <ac:chgData name="Noureen Shefeedh" userId="85b28f8cdbd6dc6b" providerId="LiveId" clId="{B82F3BA8-6A8A-4B7D-B307-A2AF54C096C6}" dt="2024-06-24T09:14:38.990" v="2949" actId="478"/>
          <ac:picMkLst>
            <pc:docMk/>
            <pc:sldMk cId="2724719442" sldId="257"/>
            <ac:picMk id="4" creationId="{F6D43898-9023-B949-CCF1-558254652F30}"/>
          </ac:picMkLst>
        </pc:picChg>
        <pc:picChg chg="add mod">
          <ac:chgData name="Noureen Shefeedh" userId="85b28f8cdbd6dc6b" providerId="LiveId" clId="{B82F3BA8-6A8A-4B7D-B307-A2AF54C096C6}" dt="2024-06-24T09:14:39.375" v="2950"/>
          <ac:picMkLst>
            <pc:docMk/>
            <pc:sldMk cId="2724719442" sldId="257"/>
            <ac:picMk id="5" creationId="{48ED23C9-0B5D-D496-95BF-1F79EB352D0C}"/>
          </ac:picMkLst>
        </pc:picChg>
        <pc:picChg chg="add mod">
          <ac:chgData name="Noureen Shefeedh" userId="85b28f8cdbd6dc6b" providerId="LiveId" clId="{B82F3BA8-6A8A-4B7D-B307-A2AF54C096C6}" dt="2024-06-20T09:41:52.852" v="431"/>
          <ac:picMkLst>
            <pc:docMk/>
            <pc:sldMk cId="2724719442" sldId="257"/>
            <ac:picMk id="5" creationId="{80A34A17-6A2B-5618-FFD1-4F3A9D355895}"/>
          </ac:picMkLst>
        </pc:picChg>
      </pc:sldChg>
      <pc:sldChg chg="addSp delSp modSp mod ord">
        <pc:chgData name="Noureen Shefeedh" userId="85b28f8cdbd6dc6b" providerId="LiveId" clId="{B82F3BA8-6A8A-4B7D-B307-A2AF54C096C6}" dt="2024-06-24T09:14:31.794" v="2946"/>
        <pc:sldMkLst>
          <pc:docMk/>
          <pc:sldMk cId="804365350" sldId="258"/>
        </pc:sldMkLst>
        <pc:spChg chg="mod">
          <ac:chgData name="Noureen Shefeedh" userId="85b28f8cdbd6dc6b" providerId="LiveId" clId="{B82F3BA8-6A8A-4B7D-B307-A2AF54C096C6}" dt="2024-06-20T04:49:13.116" v="379" actId="20577"/>
          <ac:spMkLst>
            <pc:docMk/>
            <pc:sldMk cId="804365350" sldId="258"/>
            <ac:spMk id="3" creationId="{CE135551-904A-856A-0ED0-E99810984DC3}"/>
          </ac:spMkLst>
        </pc:spChg>
        <pc:spChg chg="add del mod">
          <ac:chgData name="Noureen Shefeedh" userId="85b28f8cdbd6dc6b" providerId="LiveId" clId="{B82F3BA8-6A8A-4B7D-B307-A2AF54C096C6}" dt="2024-06-20T04:22:40.508" v="195" actId="478"/>
          <ac:spMkLst>
            <pc:docMk/>
            <pc:sldMk cId="804365350" sldId="258"/>
            <ac:spMk id="4" creationId="{13B1D3A6-8BC9-2EED-8718-186179A55030}"/>
          </ac:spMkLst>
        </pc:spChg>
        <pc:spChg chg="del mod">
          <ac:chgData name="Noureen Shefeedh" userId="85b28f8cdbd6dc6b" providerId="LiveId" clId="{B82F3BA8-6A8A-4B7D-B307-A2AF54C096C6}" dt="2024-06-20T04:17:50.477" v="116" actId="478"/>
          <ac:spMkLst>
            <pc:docMk/>
            <pc:sldMk cId="804365350" sldId="258"/>
            <ac:spMk id="5" creationId="{20CC5572-0461-37AE-6B6F-8D2722C4F4B4}"/>
          </ac:spMkLst>
        </pc:spChg>
        <pc:picChg chg="add del mod">
          <ac:chgData name="Noureen Shefeedh" userId="85b28f8cdbd6dc6b" providerId="LiveId" clId="{B82F3BA8-6A8A-4B7D-B307-A2AF54C096C6}" dt="2024-06-24T09:14:31.320" v="2945" actId="478"/>
          <ac:picMkLst>
            <pc:docMk/>
            <pc:sldMk cId="804365350" sldId="258"/>
            <ac:picMk id="4" creationId="{593E1670-6357-B5F0-21B2-2AD2FF48A8C2}"/>
          </ac:picMkLst>
        </pc:picChg>
        <pc:picChg chg="add mod">
          <ac:chgData name="Noureen Shefeedh" userId="85b28f8cdbd6dc6b" providerId="LiveId" clId="{B82F3BA8-6A8A-4B7D-B307-A2AF54C096C6}" dt="2024-06-24T09:14:31.794" v="2946"/>
          <ac:picMkLst>
            <pc:docMk/>
            <pc:sldMk cId="804365350" sldId="258"/>
            <ac:picMk id="5" creationId="{3C882265-8547-990F-4203-AEF257377B4F}"/>
          </ac:picMkLst>
        </pc:picChg>
      </pc:sldChg>
      <pc:sldChg chg="addSp delSp modSp new mod">
        <pc:chgData name="Noureen Shefeedh" userId="85b28f8cdbd6dc6b" providerId="LiveId" clId="{B82F3BA8-6A8A-4B7D-B307-A2AF54C096C6}" dt="2024-06-24T09:14:25.273" v="2940"/>
        <pc:sldMkLst>
          <pc:docMk/>
          <pc:sldMk cId="1716618580" sldId="259"/>
        </pc:sldMkLst>
        <pc:spChg chg="mod">
          <ac:chgData name="Noureen Shefeedh" userId="85b28f8cdbd6dc6b" providerId="LiveId" clId="{B82F3BA8-6A8A-4B7D-B307-A2AF54C096C6}" dt="2024-06-20T04:59:59.075" v="382" actId="20577"/>
          <ac:spMkLst>
            <pc:docMk/>
            <pc:sldMk cId="1716618580" sldId="259"/>
            <ac:spMk id="2" creationId="{F48943CC-6AA8-95A1-F7E8-532ED4E044D9}"/>
          </ac:spMkLst>
        </pc:spChg>
        <pc:spChg chg="add del mod">
          <ac:chgData name="Noureen Shefeedh" userId="85b28f8cdbd6dc6b" providerId="LiveId" clId="{B82F3BA8-6A8A-4B7D-B307-A2AF54C096C6}" dt="2024-06-20T04:32:33.375" v="377"/>
          <ac:spMkLst>
            <pc:docMk/>
            <pc:sldMk cId="1716618580" sldId="259"/>
            <ac:spMk id="3" creationId="{995F0004-F28D-8566-2C3B-21DD5FE1FEA7}"/>
          </ac:spMkLst>
        </pc:spChg>
        <pc:spChg chg="add del">
          <ac:chgData name="Noureen Shefeedh" userId="85b28f8cdbd6dc6b" providerId="LiveId" clId="{B82F3BA8-6A8A-4B7D-B307-A2AF54C096C6}" dt="2024-06-20T04:32:10.126" v="374" actId="478"/>
          <ac:spMkLst>
            <pc:docMk/>
            <pc:sldMk cId="1716618580" sldId="259"/>
            <ac:spMk id="4" creationId="{97740119-FB57-31C5-837B-3D41E69DDB0C}"/>
          </ac:spMkLst>
        </pc:spChg>
        <pc:spChg chg="add mod">
          <ac:chgData name="Noureen Shefeedh" userId="85b28f8cdbd6dc6b" providerId="LiveId" clId="{B82F3BA8-6A8A-4B7D-B307-A2AF54C096C6}" dt="2024-06-20T04:30:55.634" v="282" actId="478"/>
          <ac:spMkLst>
            <pc:docMk/>
            <pc:sldMk cId="1716618580" sldId="259"/>
            <ac:spMk id="5" creationId="{5133D032-3CDC-5684-0CDB-EAEE4CA6B750}"/>
          </ac:spMkLst>
        </pc:spChg>
        <pc:spChg chg="add del mod">
          <ac:chgData name="Noureen Shefeedh" userId="85b28f8cdbd6dc6b" providerId="LiveId" clId="{B82F3BA8-6A8A-4B7D-B307-A2AF54C096C6}" dt="2024-06-20T04:31:06.800" v="285" actId="478"/>
          <ac:spMkLst>
            <pc:docMk/>
            <pc:sldMk cId="1716618580" sldId="259"/>
            <ac:spMk id="6" creationId="{81D90DC1-7667-C6D5-4401-660D8B2AFA4D}"/>
          </ac:spMkLst>
        </pc:spChg>
        <pc:picChg chg="add del mod">
          <ac:chgData name="Noureen Shefeedh" userId="85b28f8cdbd6dc6b" providerId="LiveId" clId="{B82F3BA8-6A8A-4B7D-B307-A2AF54C096C6}" dt="2024-06-24T09:14:24.703" v="2939" actId="478"/>
          <ac:picMkLst>
            <pc:docMk/>
            <pc:sldMk cId="1716618580" sldId="259"/>
            <ac:picMk id="4" creationId="{CCBB51EB-CC5F-79CB-144A-C86F22E29715}"/>
          </ac:picMkLst>
        </pc:picChg>
        <pc:picChg chg="add mod">
          <ac:chgData name="Noureen Shefeedh" userId="85b28f8cdbd6dc6b" providerId="LiveId" clId="{B82F3BA8-6A8A-4B7D-B307-A2AF54C096C6}" dt="2024-06-24T09:14:25.273" v="2940"/>
          <ac:picMkLst>
            <pc:docMk/>
            <pc:sldMk cId="1716618580" sldId="259"/>
            <ac:picMk id="5" creationId="{6ED362FD-C791-58DD-E645-5EF90CCBC2F5}"/>
          </ac:picMkLst>
        </pc:picChg>
      </pc:sldChg>
      <pc:sldChg chg="addSp delSp modSp new mod">
        <pc:chgData name="Noureen Shefeedh" userId="85b28f8cdbd6dc6b" providerId="LiveId" clId="{B82F3BA8-6A8A-4B7D-B307-A2AF54C096C6}" dt="2024-06-24T09:14:35.231" v="2948"/>
        <pc:sldMkLst>
          <pc:docMk/>
          <pc:sldMk cId="2821024020" sldId="260"/>
        </pc:sldMkLst>
        <pc:spChg chg="del">
          <ac:chgData name="Noureen Shefeedh" userId="85b28f8cdbd6dc6b" providerId="LiveId" clId="{B82F3BA8-6A8A-4B7D-B307-A2AF54C096C6}" dt="2024-06-20T05:00:04.024" v="383" actId="478"/>
          <ac:spMkLst>
            <pc:docMk/>
            <pc:sldMk cId="2821024020" sldId="260"/>
            <ac:spMk id="2" creationId="{98B50A55-28BC-70FC-417D-08C531E8F629}"/>
          </ac:spMkLst>
        </pc:spChg>
        <pc:spChg chg="mod">
          <ac:chgData name="Noureen Shefeedh" userId="85b28f8cdbd6dc6b" providerId="LiveId" clId="{B82F3BA8-6A8A-4B7D-B307-A2AF54C096C6}" dt="2024-06-21T10:11:21.400" v="1678" actId="113"/>
          <ac:spMkLst>
            <pc:docMk/>
            <pc:sldMk cId="2821024020" sldId="260"/>
            <ac:spMk id="3" creationId="{E12F047E-F354-DFDF-976E-0F8E2E1489C5}"/>
          </ac:spMkLst>
        </pc:spChg>
        <pc:picChg chg="add del mod">
          <ac:chgData name="Noureen Shefeedh" userId="85b28f8cdbd6dc6b" providerId="LiveId" clId="{B82F3BA8-6A8A-4B7D-B307-A2AF54C096C6}" dt="2024-06-24T09:14:34.787" v="2947" actId="478"/>
          <ac:picMkLst>
            <pc:docMk/>
            <pc:sldMk cId="2821024020" sldId="260"/>
            <ac:picMk id="2" creationId="{03231BDB-FAD0-08A4-715E-49C496618748}"/>
          </ac:picMkLst>
        </pc:picChg>
        <pc:picChg chg="add mod">
          <ac:chgData name="Noureen Shefeedh" userId="85b28f8cdbd6dc6b" providerId="LiveId" clId="{B82F3BA8-6A8A-4B7D-B307-A2AF54C096C6}" dt="2024-06-24T09:14:35.231" v="2948"/>
          <ac:picMkLst>
            <pc:docMk/>
            <pc:sldMk cId="2821024020" sldId="260"/>
            <ac:picMk id="4" creationId="{5C7BAFEC-AAA6-C289-22D3-DD7A33D7E4D5}"/>
          </ac:picMkLst>
        </pc:picChg>
      </pc:sldChg>
      <pc:sldChg chg="add del">
        <pc:chgData name="Noureen Shefeedh" userId="85b28f8cdbd6dc6b" providerId="LiveId" clId="{B82F3BA8-6A8A-4B7D-B307-A2AF54C096C6}" dt="2024-06-20T09:41:32.496" v="426"/>
        <pc:sldMkLst>
          <pc:docMk/>
          <pc:sldMk cId="507794010" sldId="261"/>
        </pc:sldMkLst>
      </pc:sldChg>
      <pc:sldChg chg="addSp delSp modSp new mod">
        <pc:chgData name="Noureen Shefeedh" userId="85b28f8cdbd6dc6b" providerId="LiveId" clId="{B82F3BA8-6A8A-4B7D-B307-A2AF54C096C6}" dt="2024-06-25T06:44:43.453" v="3669" actId="1076"/>
        <pc:sldMkLst>
          <pc:docMk/>
          <pc:sldMk cId="1519087453" sldId="261"/>
        </pc:sldMkLst>
        <pc:spChg chg="mod">
          <ac:chgData name="Noureen Shefeedh" userId="85b28f8cdbd6dc6b" providerId="LiveId" clId="{B82F3BA8-6A8A-4B7D-B307-A2AF54C096C6}" dt="2024-06-20T11:58:23.455" v="516" actId="20577"/>
          <ac:spMkLst>
            <pc:docMk/>
            <pc:sldMk cId="1519087453" sldId="261"/>
            <ac:spMk id="2" creationId="{670A7FDA-3885-7335-43C0-1B31B8DAD6F7}"/>
          </ac:spMkLst>
        </pc:spChg>
        <pc:spChg chg="mod">
          <ac:chgData name="Noureen Shefeedh" userId="85b28f8cdbd6dc6b" providerId="LiveId" clId="{B82F3BA8-6A8A-4B7D-B307-A2AF54C096C6}" dt="2024-06-25T06:44:43.453" v="3669" actId="1076"/>
          <ac:spMkLst>
            <pc:docMk/>
            <pc:sldMk cId="1519087453" sldId="261"/>
            <ac:spMk id="3" creationId="{4AD1876C-5F45-7217-5EF5-AC5E37B8BEF7}"/>
          </ac:spMkLst>
        </pc:spChg>
        <pc:spChg chg="add del">
          <ac:chgData name="Noureen Shefeedh" userId="85b28f8cdbd6dc6b" providerId="LiveId" clId="{B82F3BA8-6A8A-4B7D-B307-A2AF54C096C6}" dt="2024-06-21T11:19:11.286" v="1803" actId="478"/>
          <ac:spMkLst>
            <pc:docMk/>
            <pc:sldMk cId="1519087453" sldId="261"/>
            <ac:spMk id="10" creationId="{9F6135D3-5D1D-340A-BE65-B76B6DC36C10}"/>
          </ac:spMkLst>
        </pc:spChg>
        <pc:spChg chg="add del">
          <ac:chgData name="Noureen Shefeedh" userId="85b28f8cdbd6dc6b" providerId="LiveId" clId="{B82F3BA8-6A8A-4B7D-B307-A2AF54C096C6}" dt="2024-06-21T11:19:21.927" v="1805" actId="478"/>
          <ac:spMkLst>
            <pc:docMk/>
            <pc:sldMk cId="1519087453" sldId="261"/>
            <ac:spMk id="11" creationId="{51476FC5-2B53-8CFD-E702-9C9E0DEC2EED}"/>
          </ac:spMkLst>
        </pc:spChg>
        <pc:spChg chg="add del mod">
          <ac:chgData name="Noureen Shefeedh" userId="85b28f8cdbd6dc6b" providerId="LiveId" clId="{B82F3BA8-6A8A-4B7D-B307-A2AF54C096C6}" dt="2024-06-21T11:24:19.369" v="1850" actId="478"/>
          <ac:spMkLst>
            <pc:docMk/>
            <pc:sldMk cId="1519087453" sldId="261"/>
            <ac:spMk id="12" creationId="{917933FD-FBF2-C222-76D8-B2D52CB6C3E9}"/>
          </ac:spMkLst>
        </pc:spChg>
        <pc:grpChg chg="mod">
          <ac:chgData name="Noureen Shefeedh" userId="85b28f8cdbd6dc6b" providerId="LiveId" clId="{B82F3BA8-6A8A-4B7D-B307-A2AF54C096C6}" dt="2024-06-21T11:21:43.819" v="1825"/>
          <ac:grpSpMkLst>
            <pc:docMk/>
            <pc:sldMk cId="1519087453" sldId="261"/>
            <ac:grpSpMk id="28" creationId="{5DD11265-3D18-A573-6502-E0FD9FE89FDB}"/>
          </ac:grpSpMkLst>
        </pc:grpChg>
        <pc:picChg chg="add del mod">
          <ac:chgData name="Noureen Shefeedh" userId="85b28f8cdbd6dc6b" providerId="LiveId" clId="{B82F3BA8-6A8A-4B7D-B307-A2AF54C096C6}" dt="2024-06-24T09:14:15.900" v="2935" actId="478"/>
          <ac:picMkLst>
            <pc:docMk/>
            <pc:sldMk cId="1519087453" sldId="261"/>
            <ac:picMk id="4" creationId="{51494273-7D30-588C-4A58-5C29EE3CF5BB}"/>
          </ac:picMkLst>
        </pc:picChg>
        <pc:picChg chg="add mod">
          <ac:chgData name="Noureen Shefeedh" userId="85b28f8cdbd6dc6b" providerId="LiveId" clId="{B82F3BA8-6A8A-4B7D-B307-A2AF54C096C6}" dt="2024-06-24T09:14:16.276" v="2936"/>
          <ac:picMkLst>
            <pc:docMk/>
            <pc:sldMk cId="1519087453" sldId="261"/>
            <ac:picMk id="5" creationId="{EC799212-F031-AA96-ADD7-71EDFBCC0E25}"/>
          </ac:picMkLst>
        </pc:picChg>
        <pc:inkChg chg="add del">
          <ac:chgData name="Noureen Shefeedh" userId="85b28f8cdbd6dc6b" providerId="LiveId" clId="{B82F3BA8-6A8A-4B7D-B307-A2AF54C096C6}" dt="2024-06-21T11:21:31.195" v="1820" actId="9405"/>
          <ac:inkMkLst>
            <pc:docMk/>
            <pc:sldMk cId="1519087453" sldId="261"/>
            <ac:inkMk id="25" creationId="{77A352CB-40B9-7700-027F-4ABB2A430C72}"/>
          </ac:inkMkLst>
        </pc:inkChg>
        <pc:inkChg chg="add del mod">
          <ac:chgData name="Noureen Shefeedh" userId="85b28f8cdbd6dc6b" providerId="LiveId" clId="{B82F3BA8-6A8A-4B7D-B307-A2AF54C096C6}" dt="2024-06-21T11:21:46.604" v="1828" actId="9405"/>
          <ac:inkMkLst>
            <pc:docMk/>
            <pc:sldMk cId="1519087453" sldId="261"/>
            <ac:inkMk id="26" creationId="{DB0ECB87-6790-1FEA-9ACD-792F9F09D763}"/>
          </ac:inkMkLst>
        </pc:inkChg>
        <pc:inkChg chg="add del mod">
          <ac:chgData name="Noureen Shefeedh" userId="85b28f8cdbd6dc6b" providerId="LiveId" clId="{B82F3BA8-6A8A-4B7D-B307-A2AF54C096C6}" dt="2024-06-21T11:21:43.819" v="1825"/>
          <ac:inkMkLst>
            <pc:docMk/>
            <pc:sldMk cId="1519087453" sldId="261"/>
            <ac:inkMk id="27" creationId="{0432E555-42D8-ACC8-1CC4-B321237FBE78}"/>
          </ac:inkMkLst>
        </pc:inkChg>
        <pc:inkChg chg="add del">
          <ac:chgData name="Noureen Shefeedh" userId="85b28f8cdbd6dc6b" providerId="LiveId" clId="{B82F3BA8-6A8A-4B7D-B307-A2AF54C096C6}" dt="2024-06-21T11:21:46.268" v="1827" actId="9405"/>
          <ac:inkMkLst>
            <pc:docMk/>
            <pc:sldMk cId="1519087453" sldId="261"/>
            <ac:inkMk id="29" creationId="{C2F0633A-42C2-D8FC-CECC-9BF4764380E6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30" creationId="{733D1A21-C77B-4431-09E5-55ED10B6F967}"/>
          </ac:inkMkLst>
        </pc:inkChg>
        <pc:inkChg chg="add del">
          <ac:chgData name="Noureen Shefeedh" userId="85b28f8cdbd6dc6b" providerId="LiveId" clId="{B82F3BA8-6A8A-4B7D-B307-A2AF54C096C6}" dt="2024-06-21T11:22:06.077" v="1831" actId="9405"/>
          <ac:inkMkLst>
            <pc:docMk/>
            <pc:sldMk cId="1519087453" sldId="261"/>
            <ac:inkMk id="31" creationId="{CF24338F-597C-D0E1-73CF-F803DF01051C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32" creationId="{CD729E7C-41C8-DFC4-839F-984870076346}"/>
          </ac:inkMkLst>
        </pc:inkChg>
        <pc:inkChg chg="add del">
          <ac:chgData name="Noureen Shefeedh" userId="85b28f8cdbd6dc6b" providerId="LiveId" clId="{B82F3BA8-6A8A-4B7D-B307-A2AF54C096C6}" dt="2024-06-21T11:23:16.265" v="1834" actId="9405"/>
          <ac:inkMkLst>
            <pc:docMk/>
            <pc:sldMk cId="1519087453" sldId="261"/>
            <ac:inkMk id="33" creationId="{40F31576-F822-1ECC-662C-1C9D85497099}"/>
          </ac:inkMkLst>
        </pc:inkChg>
        <pc:inkChg chg="add del">
          <ac:chgData name="Noureen Shefeedh" userId="85b28f8cdbd6dc6b" providerId="LiveId" clId="{B82F3BA8-6A8A-4B7D-B307-A2AF54C096C6}" dt="2024-06-21T11:23:18.392" v="1838" actId="9405"/>
          <ac:inkMkLst>
            <pc:docMk/>
            <pc:sldMk cId="1519087453" sldId="261"/>
            <ac:inkMk id="34" creationId="{C933F644-4F7B-D196-05B1-5EF9B7CC316B}"/>
          </ac:inkMkLst>
        </pc:inkChg>
        <pc:inkChg chg="add del">
          <ac:chgData name="Noureen Shefeedh" userId="85b28f8cdbd6dc6b" providerId="LiveId" clId="{B82F3BA8-6A8A-4B7D-B307-A2AF54C096C6}" dt="2024-06-21T11:23:17.821" v="1837" actId="9405"/>
          <ac:inkMkLst>
            <pc:docMk/>
            <pc:sldMk cId="1519087453" sldId="261"/>
            <ac:inkMk id="35" creationId="{3AD7421B-9549-0062-373B-2C4DA8E4F6BA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36" creationId="{6785C94E-94FA-C3A5-D787-6987759B3524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37" creationId="{581E60EF-E171-0FFF-D0FB-61FA43F4A97F}"/>
          </ac:inkMkLst>
        </pc:inkChg>
        <pc:inkChg chg="add del">
          <ac:chgData name="Noureen Shefeedh" userId="85b28f8cdbd6dc6b" providerId="LiveId" clId="{B82F3BA8-6A8A-4B7D-B307-A2AF54C096C6}" dt="2024-06-21T11:23:30.013" v="1842" actId="9405"/>
          <ac:inkMkLst>
            <pc:docMk/>
            <pc:sldMk cId="1519087453" sldId="261"/>
            <ac:inkMk id="38" creationId="{5E628345-36EE-DC66-1CD6-A27943D87071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39" creationId="{C52620F4-203D-D6C9-A1F8-7BBD9FAA6E64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40" creationId="{007CCFA6-CC55-75AB-2C11-BCA8847753B7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41" creationId="{4AF0A4B3-F5A5-20D9-567A-C249BB53BD22}"/>
          </ac:inkMkLst>
        </pc:inkChg>
        <pc:inkChg chg="add del">
          <ac:chgData name="Noureen Shefeedh" userId="85b28f8cdbd6dc6b" providerId="LiveId" clId="{B82F3BA8-6A8A-4B7D-B307-A2AF54C096C6}" dt="2024-06-21T11:23:56.230" v="1847" actId="9405"/>
          <ac:inkMkLst>
            <pc:docMk/>
            <pc:sldMk cId="1519087453" sldId="261"/>
            <ac:inkMk id="42" creationId="{E9C68515-C78B-0004-2E15-5BB18F97E2D6}"/>
          </ac:inkMkLst>
        </pc:inkChg>
        <pc:inkChg chg="add del">
          <ac:chgData name="Noureen Shefeedh" userId="85b28f8cdbd6dc6b" providerId="LiveId" clId="{B82F3BA8-6A8A-4B7D-B307-A2AF54C096C6}" dt="2024-06-21T11:24:05.277" v="1849" actId="478"/>
          <ac:inkMkLst>
            <pc:docMk/>
            <pc:sldMk cId="1519087453" sldId="261"/>
            <ac:inkMk id="43" creationId="{C7F24795-C8C1-C864-2248-AE4B0323BD7D}"/>
          </ac:inkMkLst>
        </pc:inkChg>
        <pc:cxnChg chg="add del mod">
          <ac:chgData name="Noureen Shefeedh" userId="85b28f8cdbd6dc6b" providerId="LiveId" clId="{B82F3BA8-6A8A-4B7D-B307-A2AF54C096C6}" dt="2024-06-21T11:24:22.966" v="1852" actId="478"/>
          <ac:cxnSpMkLst>
            <pc:docMk/>
            <pc:sldMk cId="1519087453" sldId="261"/>
            <ac:cxnSpMk id="6" creationId="{AC6F0FBB-C2D6-5D21-D4EE-DE43F5ED84A8}"/>
          </ac:cxnSpMkLst>
        </pc:cxnChg>
        <pc:cxnChg chg="add del">
          <ac:chgData name="Noureen Shefeedh" userId="85b28f8cdbd6dc6b" providerId="LiveId" clId="{B82F3BA8-6A8A-4B7D-B307-A2AF54C096C6}" dt="2024-06-21T11:24:24.503" v="1853" actId="478"/>
          <ac:cxnSpMkLst>
            <pc:docMk/>
            <pc:sldMk cId="1519087453" sldId="261"/>
            <ac:cxnSpMk id="9" creationId="{5910CEBF-E75C-C00A-D1EA-41FCF1067519}"/>
          </ac:cxnSpMkLst>
        </pc:cxnChg>
        <pc:cxnChg chg="add del mod">
          <ac:chgData name="Noureen Shefeedh" userId="85b28f8cdbd6dc6b" providerId="LiveId" clId="{B82F3BA8-6A8A-4B7D-B307-A2AF54C096C6}" dt="2024-06-21T11:20:09.660" v="1808" actId="478"/>
          <ac:cxnSpMkLst>
            <pc:docMk/>
            <pc:sldMk cId="1519087453" sldId="261"/>
            <ac:cxnSpMk id="14" creationId="{D48982DD-4DD5-209D-97B5-C7DDB961A23B}"/>
          </ac:cxnSpMkLst>
        </pc:cxnChg>
        <pc:cxnChg chg="add del mod">
          <ac:chgData name="Noureen Shefeedh" userId="85b28f8cdbd6dc6b" providerId="LiveId" clId="{B82F3BA8-6A8A-4B7D-B307-A2AF54C096C6}" dt="2024-06-21T11:20:17.118" v="1810" actId="478"/>
          <ac:cxnSpMkLst>
            <pc:docMk/>
            <pc:sldMk cId="1519087453" sldId="261"/>
            <ac:cxnSpMk id="16" creationId="{359E3099-A37A-D664-AA4C-C70EABCCFBBC}"/>
          </ac:cxnSpMkLst>
        </pc:cxnChg>
        <pc:cxnChg chg="add del mod">
          <ac:chgData name="Noureen Shefeedh" userId="85b28f8cdbd6dc6b" providerId="LiveId" clId="{B82F3BA8-6A8A-4B7D-B307-A2AF54C096C6}" dt="2024-06-21T11:24:21.545" v="1851" actId="478"/>
          <ac:cxnSpMkLst>
            <pc:docMk/>
            <pc:sldMk cId="1519087453" sldId="261"/>
            <ac:cxnSpMk id="18" creationId="{1CFB1F8D-E315-AE12-6E88-2479790C55E3}"/>
          </ac:cxnSpMkLst>
        </pc:cxnChg>
      </pc:sldChg>
      <pc:sldChg chg="addSp delSp modSp new mod ord modAnim">
        <pc:chgData name="Noureen Shefeedh" userId="85b28f8cdbd6dc6b" providerId="LiveId" clId="{B82F3BA8-6A8A-4B7D-B307-A2AF54C096C6}" dt="2024-06-24T09:14:13.011" v="2934"/>
        <pc:sldMkLst>
          <pc:docMk/>
          <pc:sldMk cId="2749428647" sldId="262"/>
        </pc:sldMkLst>
        <pc:spChg chg="del">
          <ac:chgData name="Noureen Shefeedh" userId="85b28f8cdbd6dc6b" providerId="LiveId" clId="{B82F3BA8-6A8A-4B7D-B307-A2AF54C096C6}" dt="2024-06-20T12:04:45.452" v="1010" actId="478"/>
          <ac:spMkLst>
            <pc:docMk/>
            <pc:sldMk cId="2749428647" sldId="262"/>
            <ac:spMk id="2" creationId="{886A4F0C-5A15-9298-ADBC-74C5F9DD78D6}"/>
          </ac:spMkLst>
        </pc:spChg>
        <pc:spChg chg="mod">
          <ac:chgData name="Noureen Shefeedh" userId="85b28f8cdbd6dc6b" providerId="LiveId" clId="{B82F3BA8-6A8A-4B7D-B307-A2AF54C096C6}" dt="2024-06-21T10:13:06.198" v="1787" actId="20577"/>
          <ac:spMkLst>
            <pc:docMk/>
            <pc:sldMk cId="2749428647" sldId="262"/>
            <ac:spMk id="3" creationId="{E6CA3169-C079-F6A3-4AA2-608F904A6EAC}"/>
          </ac:spMkLst>
        </pc:spChg>
        <pc:graphicFrameChg chg="add del mod modGraphic">
          <ac:chgData name="Noureen Shefeedh" userId="85b28f8cdbd6dc6b" providerId="LiveId" clId="{B82F3BA8-6A8A-4B7D-B307-A2AF54C096C6}" dt="2024-06-20T12:07:47.438" v="1121" actId="478"/>
          <ac:graphicFrameMkLst>
            <pc:docMk/>
            <pc:sldMk cId="2749428647" sldId="262"/>
            <ac:graphicFrameMk id="4" creationId="{1E76D6FD-6BD4-1E87-98B4-2F62DE8D2ADA}"/>
          </ac:graphicFrameMkLst>
        </pc:graphicFrameChg>
        <pc:picChg chg="add mod">
          <ac:chgData name="Noureen Shefeedh" userId="85b28f8cdbd6dc6b" providerId="LiveId" clId="{B82F3BA8-6A8A-4B7D-B307-A2AF54C096C6}" dt="2024-06-24T09:14:13.011" v="2934"/>
          <ac:picMkLst>
            <pc:docMk/>
            <pc:sldMk cId="2749428647" sldId="262"/>
            <ac:picMk id="2" creationId="{7E633F1F-6E3E-D41F-3609-735D14A3763A}"/>
          </ac:picMkLst>
        </pc:picChg>
        <pc:picChg chg="add del mod">
          <ac:chgData name="Noureen Shefeedh" userId="85b28f8cdbd6dc6b" providerId="LiveId" clId="{B82F3BA8-6A8A-4B7D-B307-A2AF54C096C6}" dt="2024-06-24T09:14:12.132" v="2933" actId="478"/>
          <ac:picMkLst>
            <pc:docMk/>
            <pc:sldMk cId="2749428647" sldId="262"/>
            <ac:picMk id="5" creationId="{64667C3B-6265-C490-E145-8E33F74635AB}"/>
          </ac:picMkLst>
        </pc:picChg>
      </pc:sldChg>
      <pc:sldChg chg="addSp delSp modSp new mod modClrScheme chgLayout">
        <pc:chgData name="Noureen Shefeedh" userId="85b28f8cdbd6dc6b" providerId="LiveId" clId="{B82F3BA8-6A8A-4B7D-B307-A2AF54C096C6}" dt="2024-06-24T09:14:21.073" v="2938"/>
        <pc:sldMkLst>
          <pc:docMk/>
          <pc:sldMk cId="13633595" sldId="263"/>
        </pc:sldMkLst>
        <pc:spChg chg="del">
          <ac:chgData name="Noureen Shefeedh" userId="85b28f8cdbd6dc6b" providerId="LiveId" clId="{B82F3BA8-6A8A-4B7D-B307-A2AF54C096C6}" dt="2024-06-21T10:18:34.374" v="1789" actId="700"/>
          <ac:spMkLst>
            <pc:docMk/>
            <pc:sldMk cId="13633595" sldId="263"/>
            <ac:spMk id="2" creationId="{50F1902D-111A-3C37-6591-4916BBE0335D}"/>
          </ac:spMkLst>
        </pc:spChg>
        <pc:spChg chg="del">
          <ac:chgData name="Noureen Shefeedh" userId="85b28f8cdbd6dc6b" providerId="LiveId" clId="{B82F3BA8-6A8A-4B7D-B307-A2AF54C096C6}" dt="2024-06-21T10:18:34.374" v="1789" actId="700"/>
          <ac:spMkLst>
            <pc:docMk/>
            <pc:sldMk cId="13633595" sldId="263"/>
            <ac:spMk id="3" creationId="{070CDB5E-96AE-73D0-3D58-AEB34ABE6B53}"/>
          </ac:spMkLst>
        </pc:spChg>
        <pc:picChg chg="add mod">
          <ac:chgData name="Noureen Shefeedh" userId="85b28f8cdbd6dc6b" providerId="LiveId" clId="{B82F3BA8-6A8A-4B7D-B307-A2AF54C096C6}" dt="2024-06-24T09:14:21.073" v="2938"/>
          <ac:picMkLst>
            <pc:docMk/>
            <pc:sldMk cId="13633595" sldId="263"/>
            <ac:picMk id="2" creationId="{B2F4CE43-900A-CF30-D200-5E322B57B735}"/>
          </ac:picMkLst>
        </pc:picChg>
        <pc:picChg chg="add del mod">
          <ac:chgData name="Noureen Shefeedh" userId="85b28f8cdbd6dc6b" providerId="LiveId" clId="{B82F3BA8-6A8A-4B7D-B307-A2AF54C096C6}" dt="2024-06-21T10:20:11.128" v="1793" actId="478"/>
          <ac:picMkLst>
            <pc:docMk/>
            <pc:sldMk cId="13633595" sldId="263"/>
            <ac:picMk id="5" creationId="{17C33230-DBDB-53A8-13CC-AE15D856FBD0}"/>
          </ac:picMkLst>
        </pc:picChg>
        <pc:picChg chg="add mod">
          <ac:chgData name="Noureen Shefeedh" userId="85b28f8cdbd6dc6b" providerId="LiveId" clId="{B82F3BA8-6A8A-4B7D-B307-A2AF54C096C6}" dt="2024-06-21T11:17:18.666" v="1798" actId="1076"/>
          <ac:picMkLst>
            <pc:docMk/>
            <pc:sldMk cId="13633595" sldId="263"/>
            <ac:picMk id="7" creationId="{C14794C2-73DC-9B4C-6837-817E85AED258}"/>
          </ac:picMkLst>
        </pc:picChg>
        <pc:picChg chg="add del mod">
          <ac:chgData name="Noureen Shefeedh" userId="85b28f8cdbd6dc6b" providerId="LiveId" clId="{B82F3BA8-6A8A-4B7D-B307-A2AF54C096C6}" dt="2024-06-24T09:14:20.513" v="2937" actId="478"/>
          <ac:picMkLst>
            <pc:docMk/>
            <pc:sldMk cId="13633595" sldId="263"/>
            <ac:picMk id="8" creationId="{475C309B-FBD5-EBA9-FD6A-7F14E827DB1A}"/>
          </ac:picMkLst>
        </pc:picChg>
      </pc:sldChg>
      <pc:sldChg chg="addSp delSp modSp new mod">
        <pc:chgData name="Noureen Shefeedh" userId="85b28f8cdbd6dc6b" providerId="LiveId" clId="{B82F3BA8-6A8A-4B7D-B307-A2AF54C096C6}" dt="2024-06-24T08:35:58.765" v="2890" actId="14100"/>
        <pc:sldMkLst>
          <pc:docMk/>
          <pc:sldMk cId="3158729240" sldId="264"/>
        </pc:sldMkLst>
        <pc:spChg chg="mod">
          <ac:chgData name="Noureen Shefeedh" userId="85b28f8cdbd6dc6b" providerId="LiveId" clId="{B82F3BA8-6A8A-4B7D-B307-A2AF54C096C6}" dt="2024-06-24T04:22:20.025" v="1887" actId="14100"/>
          <ac:spMkLst>
            <pc:docMk/>
            <pc:sldMk cId="3158729240" sldId="264"/>
            <ac:spMk id="2" creationId="{8E4A1587-BA18-F436-093F-CBAA541D66DC}"/>
          </ac:spMkLst>
        </pc:spChg>
        <pc:spChg chg="mod">
          <ac:chgData name="Noureen Shefeedh" userId="85b28f8cdbd6dc6b" providerId="LiveId" clId="{B82F3BA8-6A8A-4B7D-B307-A2AF54C096C6}" dt="2024-06-24T04:22:24.071" v="1888" actId="1076"/>
          <ac:spMkLst>
            <pc:docMk/>
            <pc:sldMk cId="3158729240" sldId="264"/>
            <ac:spMk id="3" creationId="{90143EEE-3843-C7E7-1D65-789B27C97D06}"/>
          </ac:spMkLst>
        </pc:spChg>
        <pc:picChg chg="add mod">
          <ac:chgData name="Noureen Shefeedh" userId="85b28f8cdbd6dc6b" providerId="LiveId" clId="{B82F3BA8-6A8A-4B7D-B307-A2AF54C096C6}" dt="2024-06-24T08:35:58.765" v="2890" actId="14100"/>
          <ac:picMkLst>
            <pc:docMk/>
            <pc:sldMk cId="3158729240" sldId="264"/>
            <ac:picMk id="4" creationId="{52472C0B-91B0-BAC2-F87F-AB6C3ED3B49C}"/>
          </ac:picMkLst>
        </pc:picChg>
        <pc:picChg chg="add mod">
          <ac:chgData name="Noureen Shefeedh" userId="85b28f8cdbd6dc6b" providerId="LiveId" clId="{B82F3BA8-6A8A-4B7D-B307-A2AF54C096C6}" dt="2024-06-24T05:59:22.108" v="2492" actId="1036"/>
          <ac:picMkLst>
            <pc:docMk/>
            <pc:sldMk cId="3158729240" sldId="264"/>
            <ac:picMk id="5" creationId="{9BE770A1-5323-654A-1CFE-665EEA8A30FE}"/>
          </ac:picMkLst>
        </pc:picChg>
        <pc:picChg chg="add mod">
          <ac:chgData name="Noureen Shefeedh" userId="85b28f8cdbd6dc6b" providerId="LiveId" clId="{B82F3BA8-6A8A-4B7D-B307-A2AF54C096C6}" dt="2024-06-24T04:22:38.707" v="1892" actId="1076"/>
          <ac:picMkLst>
            <pc:docMk/>
            <pc:sldMk cId="3158729240" sldId="264"/>
            <ac:picMk id="7" creationId="{C6CFCEDF-4362-2F98-ABC6-475B2CA69BED}"/>
          </ac:picMkLst>
        </pc:picChg>
        <pc:picChg chg="add del mod">
          <ac:chgData name="Noureen Shefeedh" userId="85b28f8cdbd6dc6b" providerId="LiveId" clId="{B82F3BA8-6A8A-4B7D-B307-A2AF54C096C6}" dt="2024-06-24T08:35:43.566" v="2886" actId="478"/>
          <ac:picMkLst>
            <pc:docMk/>
            <pc:sldMk cId="3158729240" sldId="264"/>
            <ac:picMk id="8" creationId="{51863B33-DB6C-5B33-410D-2632005B67FB}"/>
          </ac:picMkLst>
        </pc:picChg>
      </pc:sldChg>
      <pc:sldChg chg="addSp delSp modSp new mod">
        <pc:chgData name="Noureen Shefeedh" userId="85b28f8cdbd6dc6b" providerId="LiveId" clId="{B82F3BA8-6A8A-4B7D-B307-A2AF54C096C6}" dt="2024-06-24T08:35:38.149" v="2885"/>
        <pc:sldMkLst>
          <pc:docMk/>
          <pc:sldMk cId="2210808137" sldId="265"/>
        </pc:sldMkLst>
        <pc:spChg chg="mod">
          <ac:chgData name="Noureen Shefeedh" userId="85b28f8cdbd6dc6b" providerId="LiveId" clId="{B82F3BA8-6A8A-4B7D-B307-A2AF54C096C6}" dt="2024-06-24T04:23:29.407" v="1917" actId="20577"/>
          <ac:spMkLst>
            <pc:docMk/>
            <pc:sldMk cId="2210808137" sldId="265"/>
            <ac:spMk id="2" creationId="{4439CD5E-A332-803F-36D5-C34DDCE1C8B2}"/>
          </ac:spMkLst>
        </pc:spChg>
        <pc:spChg chg="add del mod">
          <ac:chgData name="Noureen Shefeedh" userId="85b28f8cdbd6dc6b" providerId="LiveId" clId="{B82F3BA8-6A8A-4B7D-B307-A2AF54C096C6}" dt="2024-06-24T04:45:02.728" v="2321" actId="20577"/>
          <ac:spMkLst>
            <pc:docMk/>
            <pc:sldMk cId="2210808137" sldId="265"/>
            <ac:spMk id="3" creationId="{66BD1ABF-3B66-BCF5-364A-5DF6357A1C8C}"/>
          </ac:spMkLst>
        </pc:spChg>
        <pc:spChg chg="add del mod">
          <ac:chgData name="Noureen Shefeedh" userId="85b28f8cdbd6dc6b" providerId="LiveId" clId="{B82F3BA8-6A8A-4B7D-B307-A2AF54C096C6}" dt="2024-06-24T04:44:44.824" v="2270" actId="478"/>
          <ac:spMkLst>
            <pc:docMk/>
            <pc:sldMk cId="2210808137" sldId="265"/>
            <ac:spMk id="4" creationId="{A6DC010C-1402-5987-D312-B66E255DBA5F}"/>
          </ac:spMkLst>
        </pc:spChg>
        <pc:spChg chg="add mod">
          <ac:chgData name="Noureen Shefeedh" userId="85b28f8cdbd6dc6b" providerId="LiveId" clId="{B82F3BA8-6A8A-4B7D-B307-A2AF54C096C6}" dt="2024-06-24T04:44:23.467" v="2208" actId="478"/>
          <ac:spMkLst>
            <pc:docMk/>
            <pc:sldMk cId="2210808137" sldId="265"/>
            <ac:spMk id="5" creationId="{7B6916A1-F97B-DA2B-F404-E465F5A26955}"/>
          </ac:spMkLst>
        </pc:spChg>
        <pc:spChg chg="add mod">
          <ac:chgData name="Noureen Shefeedh" userId="85b28f8cdbd6dc6b" providerId="LiveId" clId="{B82F3BA8-6A8A-4B7D-B307-A2AF54C096C6}" dt="2024-06-24T04:44:27.152" v="2210" actId="478"/>
          <ac:spMkLst>
            <pc:docMk/>
            <pc:sldMk cId="2210808137" sldId="265"/>
            <ac:spMk id="6" creationId="{04D7D5C4-1C28-5A04-01CF-27F9603479C9}"/>
          </ac:spMkLst>
        </pc:spChg>
        <pc:spChg chg="add del mod">
          <ac:chgData name="Noureen Shefeedh" userId="85b28f8cdbd6dc6b" providerId="LiveId" clId="{B82F3BA8-6A8A-4B7D-B307-A2AF54C096C6}" dt="2024-06-24T04:45:15.218" v="2377" actId="478"/>
          <ac:spMkLst>
            <pc:docMk/>
            <pc:sldMk cId="2210808137" sldId="265"/>
            <ac:spMk id="7" creationId="{7D1CA090-639D-2370-CE5C-139C3E0BA910}"/>
          </ac:spMkLst>
        </pc:spChg>
        <pc:picChg chg="add mod">
          <ac:chgData name="Noureen Shefeedh" userId="85b28f8cdbd6dc6b" providerId="LiveId" clId="{B82F3BA8-6A8A-4B7D-B307-A2AF54C096C6}" dt="2024-06-24T08:35:38.149" v="2885"/>
          <ac:picMkLst>
            <pc:docMk/>
            <pc:sldMk cId="2210808137" sldId="265"/>
            <ac:picMk id="4" creationId="{982E5889-5291-DB2B-229E-321ADF649E52}"/>
          </ac:picMkLst>
        </pc:picChg>
        <pc:picChg chg="add del mod">
          <ac:chgData name="Noureen Shefeedh" userId="85b28f8cdbd6dc6b" providerId="LiveId" clId="{B82F3BA8-6A8A-4B7D-B307-A2AF54C096C6}" dt="2024-06-24T08:35:37.642" v="2884" actId="478"/>
          <ac:picMkLst>
            <pc:docMk/>
            <pc:sldMk cId="2210808137" sldId="265"/>
            <ac:picMk id="8" creationId="{0A3C91DE-6B57-8592-7F6D-2B575422B6A3}"/>
          </ac:picMkLst>
        </pc:picChg>
      </pc:sldChg>
      <pc:sldChg chg="addSp delSp modSp new mod">
        <pc:chgData name="Noureen Shefeedh" userId="85b28f8cdbd6dc6b" providerId="LiveId" clId="{B82F3BA8-6A8A-4B7D-B307-A2AF54C096C6}" dt="2024-06-24T08:35:34.020" v="2883"/>
        <pc:sldMkLst>
          <pc:docMk/>
          <pc:sldMk cId="96581747" sldId="266"/>
        </pc:sldMkLst>
        <pc:spChg chg="del">
          <ac:chgData name="Noureen Shefeedh" userId="85b28f8cdbd6dc6b" providerId="LiveId" clId="{B82F3BA8-6A8A-4B7D-B307-A2AF54C096C6}" dt="2024-06-24T04:43:19.260" v="2122" actId="478"/>
          <ac:spMkLst>
            <pc:docMk/>
            <pc:sldMk cId="96581747" sldId="266"/>
            <ac:spMk id="2" creationId="{BD6FE79D-503B-D443-72FD-EF5E4A9DA2E2}"/>
          </ac:spMkLst>
        </pc:spChg>
        <pc:spChg chg="mod">
          <ac:chgData name="Noureen Shefeedh" userId="85b28f8cdbd6dc6b" providerId="LiveId" clId="{B82F3BA8-6A8A-4B7D-B307-A2AF54C096C6}" dt="2024-06-24T04:49:08.011" v="2483"/>
          <ac:spMkLst>
            <pc:docMk/>
            <pc:sldMk cId="96581747" sldId="266"/>
            <ac:spMk id="3" creationId="{56068EB5-3856-1205-6348-2F838993C0C6}"/>
          </ac:spMkLst>
        </pc:spChg>
        <pc:picChg chg="add mod">
          <ac:chgData name="Noureen Shefeedh" userId="85b28f8cdbd6dc6b" providerId="LiveId" clId="{B82F3BA8-6A8A-4B7D-B307-A2AF54C096C6}" dt="2024-06-24T08:35:34.020" v="2883"/>
          <ac:picMkLst>
            <pc:docMk/>
            <pc:sldMk cId="96581747" sldId="266"/>
            <ac:picMk id="2" creationId="{F2E900FB-F6B6-9E04-366D-80EE38A6F0CF}"/>
          </ac:picMkLst>
        </pc:picChg>
        <pc:picChg chg="add del mod">
          <ac:chgData name="Noureen Shefeedh" userId="85b28f8cdbd6dc6b" providerId="LiveId" clId="{B82F3BA8-6A8A-4B7D-B307-A2AF54C096C6}" dt="2024-06-24T08:35:33.545" v="2882" actId="478"/>
          <ac:picMkLst>
            <pc:docMk/>
            <pc:sldMk cId="96581747" sldId="266"/>
            <ac:picMk id="4" creationId="{DA0D047F-B241-426D-550B-44C176E44CCD}"/>
          </ac:picMkLst>
        </pc:picChg>
      </pc:sldChg>
      <pc:sldChg chg="add del">
        <pc:chgData name="Noureen Shefeedh" userId="85b28f8cdbd6dc6b" providerId="LiveId" clId="{B82F3BA8-6A8A-4B7D-B307-A2AF54C096C6}" dt="2024-06-24T05:58:56.669" v="2485"/>
        <pc:sldMkLst>
          <pc:docMk/>
          <pc:sldMk cId="3227956514" sldId="267"/>
        </pc:sldMkLst>
      </pc:sldChg>
      <pc:sldChg chg="addSp delSp modSp new mod">
        <pc:chgData name="Noureen Shefeedh" userId="85b28f8cdbd6dc6b" providerId="LiveId" clId="{B82F3BA8-6A8A-4B7D-B307-A2AF54C096C6}" dt="2024-06-24T08:35:29.206" v="2881" actId="14100"/>
        <pc:sldMkLst>
          <pc:docMk/>
          <pc:sldMk cId="3957858430" sldId="267"/>
        </pc:sldMkLst>
        <pc:spChg chg="mod">
          <ac:chgData name="Noureen Shefeedh" userId="85b28f8cdbd6dc6b" providerId="LiveId" clId="{B82F3BA8-6A8A-4B7D-B307-A2AF54C096C6}" dt="2024-06-24T06:25:16.521" v="2517" actId="20577"/>
          <ac:spMkLst>
            <pc:docMk/>
            <pc:sldMk cId="3957858430" sldId="267"/>
            <ac:spMk id="2" creationId="{3E442273-D4A3-F087-510C-C9B1449F0C2F}"/>
          </ac:spMkLst>
        </pc:spChg>
        <pc:spChg chg="mod">
          <ac:chgData name="Noureen Shefeedh" userId="85b28f8cdbd6dc6b" providerId="LiveId" clId="{B82F3BA8-6A8A-4B7D-B307-A2AF54C096C6}" dt="2024-06-24T06:40:35.339" v="2811" actId="20577"/>
          <ac:spMkLst>
            <pc:docMk/>
            <pc:sldMk cId="3957858430" sldId="267"/>
            <ac:spMk id="3" creationId="{FB471ED9-7B68-63DC-9725-344331EE2FA8}"/>
          </ac:spMkLst>
        </pc:spChg>
        <pc:picChg chg="add del mod">
          <ac:chgData name="Noureen Shefeedh" userId="85b28f8cdbd6dc6b" providerId="LiveId" clId="{B82F3BA8-6A8A-4B7D-B307-A2AF54C096C6}" dt="2024-06-24T08:35:15.264" v="2879" actId="478"/>
          <ac:picMkLst>
            <pc:docMk/>
            <pc:sldMk cId="3957858430" sldId="267"/>
            <ac:picMk id="4" creationId="{3FD7640F-E45E-87CC-8F54-723824C59730}"/>
          </ac:picMkLst>
        </pc:picChg>
        <pc:picChg chg="add mod">
          <ac:chgData name="Noureen Shefeedh" userId="85b28f8cdbd6dc6b" providerId="LiveId" clId="{B82F3BA8-6A8A-4B7D-B307-A2AF54C096C6}" dt="2024-06-24T08:35:29.206" v="2881" actId="14100"/>
          <ac:picMkLst>
            <pc:docMk/>
            <pc:sldMk cId="3957858430" sldId="267"/>
            <ac:picMk id="5" creationId="{802D8E1F-F866-50D2-3593-AE00D812A8A2}"/>
          </ac:picMkLst>
        </pc:picChg>
      </pc:sldChg>
      <pc:sldChg chg="addSp delSp modSp new mod">
        <pc:chgData name="Noureen Shefeedh" userId="85b28f8cdbd6dc6b" providerId="LiveId" clId="{B82F3BA8-6A8A-4B7D-B307-A2AF54C096C6}" dt="2024-06-25T04:21:56.364" v="3668" actId="20577"/>
        <pc:sldMkLst>
          <pc:docMk/>
          <pc:sldMk cId="624460920" sldId="268"/>
        </pc:sldMkLst>
        <pc:spChg chg="mod">
          <ac:chgData name="Noureen Shefeedh" userId="85b28f8cdbd6dc6b" providerId="LiveId" clId="{B82F3BA8-6A8A-4B7D-B307-A2AF54C096C6}" dt="2024-06-24T09:09:13.820" v="2898" actId="20577"/>
          <ac:spMkLst>
            <pc:docMk/>
            <pc:sldMk cId="624460920" sldId="268"/>
            <ac:spMk id="2" creationId="{F5DF3DEB-E159-3FAD-9D7A-A0A22247DD49}"/>
          </ac:spMkLst>
        </pc:spChg>
        <pc:spChg chg="mod">
          <ac:chgData name="Noureen Shefeedh" userId="85b28f8cdbd6dc6b" providerId="LiveId" clId="{B82F3BA8-6A8A-4B7D-B307-A2AF54C096C6}" dt="2024-06-25T04:21:56.364" v="3668" actId="20577"/>
          <ac:spMkLst>
            <pc:docMk/>
            <pc:sldMk cId="624460920" sldId="268"/>
            <ac:spMk id="3" creationId="{9C9FD4D4-8CD6-CF98-045D-60B2347208DE}"/>
          </ac:spMkLst>
        </pc:spChg>
        <pc:spChg chg="add">
          <ac:chgData name="Noureen Shefeedh" userId="85b28f8cdbd6dc6b" providerId="LiveId" clId="{B82F3BA8-6A8A-4B7D-B307-A2AF54C096C6}" dt="2024-06-24T09:10:06.689" v="2904"/>
          <ac:spMkLst>
            <pc:docMk/>
            <pc:sldMk cId="624460920" sldId="268"/>
            <ac:spMk id="5" creationId="{18CC23E2-7A99-6ED5-AA8D-90D6A3F79A09}"/>
          </ac:spMkLst>
        </pc:spChg>
        <pc:spChg chg="add">
          <ac:chgData name="Noureen Shefeedh" userId="85b28f8cdbd6dc6b" providerId="LiveId" clId="{B82F3BA8-6A8A-4B7D-B307-A2AF54C096C6}" dt="2024-06-24T09:10:12.912" v="2905"/>
          <ac:spMkLst>
            <pc:docMk/>
            <pc:sldMk cId="624460920" sldId="268"/>
            <ac:spMk id="6" creationId="{E45BC967-7177-1738-C930-E3947E7C81DE}"/>
          </ac:spMkLst>
        </pc:spChg>
        <pc:spChg chg="add del mod">
          <ac:chgData name="Noureen Shefeedh" userId="85b28f8cdbd6dc6b" providerId="LiveId" clId="{B82F3BA8-6A8A-4B7D-B307-A2AF54C096C6}" dt="2024-06-24T09:10:38.015" v="2908" actId="478"/>
          <ac:spMkLst>
            <pc:docMk/>
            <pc:sldMk cId="624460920" sldId="268"/>
            <ac:spMk id="7" creationId="{86D7EBE6-B651-F7EE-1512-8D39E3A99C58}"/>
          </ac:spMkLst>
        </pc:spChg>
        <pc:picChg chg="add del mod">
          <ac:chgData name="Noureen Shefeedh" userId="85b28f8cdbd6dc6b" providerId="LiveId" clId="{B82F3BA8-6A8A-4B7D-B307-A2AF54C096C6}" dt="2024-06-24T08:35:08.007" v="2876" actId="478"/>
          <ac:picMkLst>
            <pc:docMk/>
            <pc:sldMk cId="624460920" sldId="268"/>
            <ac:picMk id="4" creationId="{4DBF32B8-9380-5091-D4DA-A5F8A4C8CC39}"/>
          </ac:picMkLst>
        </pc:picChg>
        <pc:picChg chg="add mod">
          <ac:chgData name="Noureen Shefeedh" userId="85b28f8cdbd6dc6b" providerId="LiveId" clId="{B82F3BA8-6A8A-4B7D-B307-A2AF54C096C6}" dt="2024-06-24T09:14:08.609" v="2932"/>
          <ac:picMkLst>
            <pc:docMk/>
            <pc:sldMk cId="624460920" sldId="268"/>
            <ac:picMk id="8" creationId="{7C3F6C6A-A171-B8B2-3856-CDBAB0DAE338}"/>
          </ac:picMkLst>
        </pc:picChg>
        <pc:picChg chg="add del mod">
          <ac:chgData name="Noureen Shefeedh" userId="85b28f8cdbd6dc6b" providerId="LiveId" clId="{B82F3BA8-6A8A-4B7D-B307-A2AF54C096C6}" dt="2024-06-24T09:14:08.042" v="2931" actId="478"/>
          <ac:picMkLst>
            <pc:docMk/>
            <pc:sldMk cId="624460920" sldId="268"/>
            <ac:picMk id="1026" creationId="{DAFB3A95-EDDC-8219-36F1-06CE9E2CE9E0}"/>
          </ac:picMkLst>
        </pc:picChg>
      </pc:sldChg>
      <pc:sldChg chg="addSp modSp new mod">
        <pc:chgData name="Noureen Shefeedh" userId="85b28f8cdbd6dc6b" providerId="LiveId" clId="{B82F3BA8-6A8A-4B7D-B307-A2AF54C096C6}" dt="2024-06-24T09:27:16.832" v="3591" actId="20577"/>
        <pc:sldMkLst>
          <pc:docMk/>
          <pc:sldMk cId="4076233489" sldId="269"/>
        </pc:sldMkLst>
        <pc:spChg chg="mod">
          <ac:chgData name="Noureen Shefeedh" userId="85b28f8cdbd6dc6b" providerId="LiveId" clId="{B82F3BA8-6A8A-4B7D-B307-A2AF54C096C6}" dt="2024-06-24T09:16:22.928" v="2973" actId="20577"/>
          <ac:spMkLst>
            <pc:docMk/>
            <pc:sldMk cId="4076233489" sldId="269"/>
            <ac:spMk id="2" creationId="{FF41E2DD-CFD7-A63D-F67F-EAE0699AD896}"/>
          </ac:spMkLst>
        </pc:spChg>
        <pc:spChg chg="mod">
          <ac:chgData name="Noureen Shefeedh" userId="85b28f8cdbd6dc6b" providerId="LiveId" clId="{B82F3BA8-6A8A-4B7D-B307-A2AF54C096C6}" dt="2024-06-24T09:27:16.832" v="3591" actId="20577"/>
          <ac:spMkLst>
            <pc:docMk/>
            <pc:sldMk cId="4076233489" sldId="269"/>
            <ac:spMk id="3" creationId="{7405505A-F8C8-231D-EE39-D442F6E95C22}"/>
          </ac:spMkLst>
        </pc:spChg>
        <pc:picChg chg="add mod">
          <ac:chgData name="Noureen Shefeedh" userId="85b28f8cdbd6dc6b" providerId="LiveId" clId="{B82F3BA8-6A8A-4B7D-B307-A2AF54C096C6}" dt="2024-06-24T09:17:47.258" v="3024"/>
          <ac:picMkLst>
            <pc:docMk/>
            <pc:sldMk cId="4076233489" sldId="269"/>
            <ac:picMk id="4" creationId="{976AF7D3-7FA2-CE83-C4AD-A447EFADEB82}"/>
          </ac:picMkLst>
        </pc:picChg>
      </pc:sldChg>
      <pc:sldChg chg="addSp delSp modSp new mod ord modClrScheme chgLayout">
        <pc:chgData name="Noureen Shefeedh" userId="85b28f8cdbd6dc6b" providerId="LiveId" clId="{B82F3BA8-6A8A-4B7D-B307-A2AF54C096C6}" dt="2024-06-24T12:00:30.315" v="3611" actId="14100"/>
        <pc:sldMkLst>
          <pc:docMk/>
          <pc:sldMk cId="1007994109" sldId="270"/>
        </pc:sldMkLst>
        <pc:spChg chg="del mod ord">
          <ac:chgData name="Noureen Shefeedh" userId="85b28f8cdbd6dc6b" providerId="LiveId" clId="{B82F3BA8-6A8A-4B7D-B307-A2AF54C096C6}" dt="2024-06-24T12:00:08.237" v="3596" actId="700"/>
          <ac:spMkLst>
            <pc:docMk/>
            <pc:sldMk cId="1007994109" sldId="270"/>
            <ac:spMk id="2" creationId="{D7C917B4-F73E-6590-156A-E78C9C2203A1}"/>
          </ac:spMkLst>
        </pc:spChg>
        <pc:spChg chg="del mod ord">
          <ac:chgData name="Noureen Shefeedh" userId="85b28f8cdbd6dc6b" providerId="LiveId" clId="{B82F3BA8-6A8A-4B7D-B307-A2AF54C096C6}" dt="2024-06-24T12:00:08.237" v="3596" actId="700"/>
          <ac:spMkLst>
            <pc:docMk/>
            <pc:sldMk cId="1007994109" sldId="270"/>
            <ac:spMk id="3" creationId="{BF26F636-E31D-E3A4-9797-30FC17C1E194}"/>
          </ac:spMkLst>
        </pc:spChg>
        <pc:spChg chg="add mod ord">
          <ac:chgData name="Noureen Shefeedh" userId="85b28f8cdbd6dc6b" providerId="LiveId" clId="{B82F3BA8-6A8A-4B7D-B307-A2AF54C096C6}" dt="2024-06-24T12:00:23.317" v="3609" actId="255"/>
          <ac:spMkLst>
            <pc:docMk/>
            <pc:sldMk cId="1007994109" sldId="270"/>
            <ac:spMk id="5" creationId="{A5867DCE-37DC-31A8-2B33-EA3A2B4B7E19}"/>
          </ac:spMkLst>
        </pc:spChg>
        <pc:spChg chg="add del mod ord">
          <ac:chgData name="Noureen Shefeedh" userId="85b28f8cdbd6dc6b" providerId="LiveId" clId="{B82F3BA8-6A8A-4B7D-B307-A2AF54C096C6}" dt="2024-06-24T12:00:14.606" v="3607" actId="478"/>
          <ac:spMkLst>
            <pc:docMk/>
            <pc:sldMk cId="1007994109" sldId="270"/>
            <ac:spMk id="6" creationId="{224BDFCD-B0A4-53B1-9C65-0E0F0769907D}"/>
          </ac:spMkLst>
        </pc:spChg>
        <pc:picChg chg="add mod">
          <ac:chgData name="Noureen Shefeedh" userId="85b28f8cdbd6dc6b" providerId="LiveId" clId="{B82F3BA8-6A8A-4B7D-B307-A2AF54C096C6}" dt="2024-06-24T12:00:30.315" v="3611" actId="14100"/>
          <ac:picMkLst>
            <pc:docMk/>
            <pc:sldMk cId="1007994109" sldId="270"/>
            <ac:picMk id="4" creationId="{591CB1E2-A8E2-3BA7-46D6-CB459AC46CCB}"/>
          </ac:picMkLst>
        </pc:picChg>
      </pc:sldChg>
      <pc:sldChg chg="modSp new del mod">
        <pc:chgData name="Noureen Shefeedh" userId="85b28f8cdbd6dc6b" providerId="LiveId" clId="{B82F3BA8-6A8A-4B7D-B307-A2AF54C096C6}" dt="2024-06-24T09:26:59.743" v="3581" actId="47"/>
        <pc:sldMkLst>
          <pc:docMk/>
          <pc:sldMk cId="3588555096" sldId="270"/>
        </pc:sldMkLst>
        <pc:spChg chg="mod">
          <ac:chgData name="Noureen Shefeedh" userId="85b28f8cdbd6dc6b" providerId="LiveId" clId="{B82F3BA8-6A8A-4B7D-B307-A2AF54C096C6}" dt="2024-06-24T09:26:36.046" v="3574" actId="20577"/>
          <ac:spMkLst>
            <pc:docMk/>
            <pc:sldMk cId="3588555096" sldId="270"/>
            <ac:spMk id="3" creationId="{C0842A2B-E6A3-5D9E-BDE5-0A89F82345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8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3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1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2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5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6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1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7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CA725E-05B4-4C22-A64E-4EB9110064AA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92A848-5E1F-47C7-9235-3FDE104E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ABDB-8F8D-DB11-4CD6-B322F4CA2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  <a:endParaRPr lang="en-IN" dirty="0"/>
          </a:p>
        </p:txBody>
      </p:sp>
      <p:pic>
        <p:nvPicPr>
          <p:cNvPr id="3" name="Picture 2" descr="About Docker | Docker">
            <a:extLst>
              <a:ext uri="{FF2B5EF4-FFF2-40B4-BE49-F238E27FC236}">
                <a16:creationId xmlns:a16="http://schemas.microsoft.com/office/drawing/2014/main" id="{7412069D-1B9B-9FD9-5F39-AA97F73E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4506038"/>
            <a:ext cx="3352798" cy="235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4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CD5E-A332-803F-36D5-C34DDCE1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1ABF-3B66-BCF5-364A-5DF6357A1C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docker-compose up (build, (re)create, start, and attach to containers for a service)</a:t>
            </a:r>
          </a:p>
          <a:p>
            <a:r>
              <a:rPr lang="en-US" cap="none" dirty="0"/>
              <a:t>docker-compose down (stop and remove containers, networks, images, and volumes)</a:t>
            </a:r>
          </a:p>
          <a:p>
            <a:r>
              <a:rPr lang="en-US" cap="none" dirty="0"/>
              <a:t>docker-compose build (</a:t>
            </a:r>
            <a:r>
              <a:rPr lang="en-IN" cap="none" dirty="0"/>
              <a:t>build or rebuild services)</a:t>
            </a:r>
          </a:p>
          <a:p>
            <a:r>
              <a:rPr lang="en-IN" cap="none" dirty="0"/>
              <a:t>docker-compose start (build or rebuild services)</a:t>
            </a:r>
          </a:p>
          <a:p>
            <a:r>
              <a:rPr lang="en-IN" cap="none" dirty="0"/>
              <a:t>docker-compose stop (</a:t>
            </a:r>
            <a:r>
              <a:rPr lang="en-US" cap="none" dirty="0"/>
              <a:t>stops running containers without removing them)</a:t>
            </a:r>
          </a:p>
          <a:p>
            <a:r>
              <a:rPr lang="en-US" cap="none" dirty="0"/>
              <a:t>docker-compose restart (</a:t>
            </a:r>
            <a:r>
              <a:rPr lang="en-IN" cap="none" dirty="0"/>
              <a:t>restarts all services)</a:t>
            </a:r>
          </a:p>
          <a:p>
            <a:r>
              <a:rPr lang="en-IN" cap="none" dirty="0"/>
              <a:t>docker-compose logs (fetches and displays the logs of running services)</a:t>
            </a:r>
          </a:p>
        </p:txBody>
      </p:sp>
      <p:pic>
        <p:nvPicPr>
          <p:cNvPr id="4" name="Picture 2" descr="About Docker | Docker">
            <a:extLst>
              <a:ext uri="{FF2B5EF4-FFF2-40B4-BE49-F238E27FC236}">
                <a16:creationId xmlns:a16="http://schemas.microsoft.com/office/drawing/2014/main" id="{982E5889-5291-DB2B-229E-321ADF649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8EB5-3856-1205-6348-2F838993C0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5613"/>
            <a:ext cx="10363826" cy="3775586"/>
          </a:xfrm>
        </p:spPr>
        <p:txBody>
          <a:bodyPr/>
          <a:lstStyle/>
          <a:p>
            <a:r>
              <a:rPr lang="en-US" cap="none" dirty="0"/>
              <a:t>docker-compose </a:t>
            </a:r>
            <a:r>
              <a:rPr lang="en-US" cap="none" dirty="0" err="1"/>
              <a:t>ps</a:t>
            </a:r>
            <a:r>
              <a:rPr lang="en-US" cap="none" dirty="0"/>
              <a:t> (displays the status of all services)</a:t>
            </a:r>
          </a:p>
          <a:p>
            <a:r>
              <a:rPr lang="en-US" cap="none" dirty="0"/>
              <a:t>docker-compose config (validates the configuration and displays the final configuration)</a:t>
            </a:r>
          </a:p>
          <a:p>
            <a:r>
              <a:rPr lang="en-US" cap="none" dirty="0"/>
              <a:t>docker-compose pull (pulls the latest images for all services)</a:t>
            </a:r>
          </a:p>
          <a:p>
            <a:r>
              <a:rPr lang="en-US" cap="none" dirty="0"/>
              <a:t>docker-compose push (pushes service images to a registry)</a:t>
            </a:r>
          </a:p>
          <a:p>
            <a:endParaRPr lang="en-IN" dirty="0"/>
          </a:p>
        </p:txBody>
      </p:sp>
      <p:pic>
        <p:nvPicPr>
          <p:cNvPr id="2" name="Picture 2" descr="About Docker | Docker">
            <a:extLst>
              <a:ext uri="{FF2B5EF4-FFF2-40B4-BE49-F238E27FC236}">
                <a16:creationId xmlns:a16="http://schemas.microsoft.com/office/drawing/2014/main" id="{F2E900FB-F6B6-9E04-366D-80EE38A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273-D4A3-F087-510C-C9B1449F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1ED9-7B68-63DC-9725-344331EE2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volume ls (lists al volumes)</a:t>
            </a:r>
          </a:p>
          <a:p>
            <a:r>
              <a:rPr lang="en-US" dirty="0"/>
              <a:t>Docker volume create </a:t>
            </a:r>
            <a:r>
              <a:rPr lang="en-US" dirty="0" err="1"/>
              <a:t>volume_name</a:t>
            </a:r>
            <a:r>
              <a:rPr lang="en-US" dirty="0"/>
              <a:t> (creates a volume)</a:t>
            </a:r>
          </a:p>
          <a:p>
            <a:r>
              <a:rPr lang="en-US" dirty="0"/>
              <a:t>Docker volume inspect </a:t>
            </a:r>
            <a:r>
              <a:rPr lang="en-US" dirty="0" err="1"/>
              <a:t>volume_name</a:t>
            </a:r>
            <a:r>
              <a:rPr lang="en-US" dirty="0"/>
              <a:t> (inspect details of the volume)</a:t>
            </a:r>
          </a:p>
          <a:p>
            <a:r>
              <a:rPr lang="en-US" dirty="0"/>
              <a:t>Docker volume rm </a:t>
            </a:r>
            <a:r>
              <a:rPr lang="en-US" dirty="0" err="1"/>
              <a:t>volume_name</a:t>
            </a:r>
            <a:r>
              <a:rPr lang="en-US" dirty="0"/>
              <a:t> (to remove a volume)</a:t>
            </a:r>
          </a:p>
          <a:p>
            <a:r>
              <a:rPr lang="en-US" dirty="0"/>
              <a:t>Docker volume prune (remove all unused volume)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[note- Use a volume when multiple containers need access to the same data]</a:t>
            </a:r>
            <a:endParaRPr lang="en-IN" dirty="0"/>
          </a:p>
        </p:txBody>
      </p:sp>
      <p:pic>
        <p:nvPicPr>
          <p:cNvPr id="5" name="Picture 2" descr="About Docker | Docker">
            <a:extLst>
              <a:ext uri="{FF2B5EF4-FFF2-40B4-BE49-F238E27FC236}">
                <a16:creationId xmlns:a16="http://schemas.microsoft.com/office/drawing/2014/main" id="{802D8E1F-F866-50D2-3593-AE00D812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5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3DEB-E159-3FAD-9D7A-A0A22247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D4D4-8CD6-CF98-045D-60B2347208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95716"/>
            <a:ext cx="10363826" cy="3195483"/>
          </a:xfrm>
        </p:spPr>
        <p:txBody>
          <a:bodyPr/>
          <a:lstStyle/>
          <a:p>
            <a:pPr marL="0" indent="0">
              <a:buNone/>
            </a:pPr>
            <a:r>
              <a:rPr lang="en-IN" b="1" cap="none" dirty="0"/>
              <a:t>Default networks in docker</a:t>
            </a:r>
          </a:p>
          <a:p>
            <a:r>
              <a:rPr lang="en-US" b="1" dirty="0"/>
              <a:t>bridge</a:t>
            </a:r>
            <a:r>
              <a:rPr lang="en-US" dirty="0"/>
              <a:t>: </a:t>
            </a:r>
            <a:r>
              <a:rPr lang="en-US" cap="none" dirty="0"/>
              <a:t>The default network for containers. Containers launched without specifying a network are connected to this network.</a:t>
            </a:r>
            <a:endParaRPr lang="en-IN" cap="none" dirty="0"/>
          </a:p>
          <a:p>
            <a:r>
              <a:rPr lang="en-US" b="1" dirty="0"/>
              <a:t>none</a:t>
            </a:r>
            <a:r>
              <a:rPr lang="en-US" dirty="0"/>
              <a:t>: </a:t>
            </a:r>
            <a:r>
              <a:rPr lang="en-US" cap="none" dirty="0"/>
              <a:t>Containers connected to this network have no network interface. it’s useful for isolating containers from any network.</a:t>
            </a:r>
            <a:endParaRPr lang="en-IN" cap="none" dirty="0"/>
          </a:p>
          <a:p>
            <a:r>
              <a:rPr lang="en-US" b="1" dirty="0"/>
              <a:t>host</a:t>
            </a:r>
            <a:r>
              <a:rPr lang="en-US" dirty="0"/>
              <a:t>: </a:t>
            </a:r>
            <a:r>
              <a:rPr lang="en-US" cap="none" dirty="0"/>
              <a:t>Containers use the host's network stack directly, which can improve performance but comes with security and configuration trade-offs.</a:t>
            </a:r>
            <a:endParaRPr lang="en-IN" cap="none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2" descr="About Docker | Docker">
            <a:extLst>
              <a:ext uri="{FF2B5EF4-FFF2-40B4-BE49-F238E27FC236}">
                <a16:creationId xmlns:a16="http://schemas.microsoft.com/office/drawing/2014/main" id="{7C3F6C6A-A171-B8B2-3856-CDBAB0DA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6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E2DD-CFD7-A63D-F67F-EAE0699A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505A-F8C8-231D-EE39-D442F6E95C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/>
              <a:t>docker network ls</a:t>
            </a:r>
            <a:r>
              <a:rPr lang="en-IN" cap="none" dirty="0"/>
              <a:t> (list all network commands)</a:t>
            </a:r>
          </a:p>
          <a:p>
            <a:r>
              <a:rPr lang="en-IN" cap="none" dirty="0"/>
              <a:t>docker network create </a:t>
            </a:r>
            <a:r>
              <a:rPr lang="en-IN" cap="none" dirty="0" err="1"/>
              <a:t>network_name</a:t>
            </a:r>
            <a:r>
              <a:rPr lang="en-IN" cap="none" dirty="0"/>
              <a:t> ( to create a new network)</a:t>
            </a:r>
          </a:p>
          <a:p>
            <a:r>
              <a:rPr lang="en-IN" cap="none" dirty="0"/>
              <a:t>docker network inspect </a:t>
            </a:r>
            <a:r>
              <a:rPr lang="en-IN" cap="none" dirty="0" err="1"/>
              <a:t>network_name</a:t>
            </a:r>
            <a:r>
              <a:rPr lang="en-IN" cap="none" dirty="0"/>
              <a:t> (inspect a specific network)</a:t>
            </a:r>
          </a:p>
          <a:p>
            <a:r>
              <a:rPr lang="en-IN" cap="none" dirty="0"/>
              <a:t>docker network connect </a:t>
            </a:r>
            <a:r>
              <a:rPr lang="en-IN" cap="none" dirty="0" err="1"/>
              <a:t>network_name</a:t>
            </a:r>
            <a:r>
              <a:rPr lang="en-IN" cap="none" dirty="0"/>
              <a:t> container ( to connect a network to a container)</a:t>
            </a:r>
          </a:p>
          <a:p>
            <a:r>
              <a:rPr lang="en-IN" cap="none" dirty="0"/>
              <a:t>docker network disconnect </a:t>
            </a:r>
            <a:r>
              <a:rPr lang="en-IN" cap="none" dirty="0" err="1"/>
              <a:t>network_name</a:t>
            </a:r>
            <a:r>
              <a:rPr lang="en-IN" cap="none" dirty="0"/>
              <a:t> container ( to disconnect a network to a container)</a:t>
            </a:r>
          </a:p>
          <a:p>
            <a:r>
              <a:rPr lang="en-IN" cap="none" dirty="0"/>
              <a:t>docker network rm </a:t>
            </a:r>
            <a:r>
              <a:rPr lang="en-IN" cap="none" dirty="0" err="1"/>
              <a:t>network_name</a:t>
            </a:r>
            <a:r>
              <a:rPr lang="en-IN" cap="none" dirty="0"/>
              <a:t> ( to remove a network)</a:t>
            </a:r>
          </a:p>
          <a:p>
            <a:r>
              <a:rPr lang="en-US" cap="none" dirty="0"/>
              <a:t>docker network prune ( to remove all unused networks)</a:t>
            </a:r>
          </a:p>
          <a:p>
            <a:r>
              <a:rPr lang="en-US" cap="none" dirty="0"/>
              <a:t>docker network run --network </a:t>
            </a:r>
            <a:r>
              <a:rPr lang="en-US" cap="none" dirty="0" err="1"/>
              <a:t>network_name</a:t>
            </a:r>
            <a:r>
              <a:rPr lang="en-US" cap="none" dirty="0"/>
              <a:t> ( to run a container on a specific network)</a:t>
            </a:r>
            <a:endParaRPr lang="en-IN" cap="none" dirty="0"/>
          </a:p>
          <a:p>
            <a:pPr marL="0" indent="0">
              <a:buNone/>
            </a:pPr>
            <a:endParaRPr lang="en-IN" cap="none" dirty="0"/>
          </a:p>
          <a:p>
            <a:endParaRPr lang="en-US" dirty="0"/>
          </a:p>
        </p:txBody>
      </p:sp>
      <p:pic>
        <p:nvPicPr>
          <p:cNvPr id="4" name="Picture 2" descr="About Docker | Docker">
            <a:extLst>
              <a:ext uri="{FF2B5EF4-FFF2-40B4-BE49-F238E27FC236}">
                <a16:creationId xmlns:a16="http://schemas.microsoft.com/office/drawing/2014/main" id="{976AF7D3-7FA2-CE83-C4AD-A447EFAD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3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867DCE-37DC-31A8-2B33-EA3A2B4B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Thank</a:t>
            </a:r>
            <a:r>
              <a:rPr lang="en-US" dirty="0"/>
              <a:t> </a:t>
            </a:r>
            <a:r>
              <a:rPr lang="en-US" sz="9600" dirty="0"/>
              <a:t>you</a:t>
            </a:r>
            <a:endParaRPr lang="en-IN" sz="9600" dirty="0"/>
          </a:p>
        </p:txBody>
      </p:sp>
      <p:pic>
        <p:nvPicPr>
          <p:cNvPr id="4" name="Picture 2" descr="About Docker | Docker">
            <a:extLst>
              <a:ext uri="{FF2B5EF4-FFF2-40B4-BE49-F238E27FC236}">
                <a16:creationId xmlns:a16="http://schemas.microsoft.com/office/drawing/2014/main" id="{591CB1E2-A8E2-3BA7-46D6-CB459AC4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" y="4788310"/>
            <a:ext cx="2950408" cy="20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49CE-F005-6E47-B7B9-DB2261C5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61CE-066D-908F-D90B-F390D649D7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Docker: </a:t>
            </a:r>
            <a:r>
              <a:rPr lang="en-US" cap="none" dirty="0"/>
              <a:t>Is a platform that enables developers and system administrators to build, ship, and run applications in lightweight containers.</a:t>
            </a:r>
          </a:p>
          <a:p>
            <a:r>
              <a:rPr lang="en-US" b="1" dirty="0"/>
              <a:t>Container</a:t>
            </a:r>
            <a:r>
              <a:rPr lang="en-US" cap="none" dirty="0"/>
              <a:t>: A lightweight, standalone, and executable package that includes everything needed to run a piece of software, including the code, runtime, libraries, and dependencies.</a:t>
            </a:r>
          </a:p>
          <a:p>
            <a:r>
              <a:rPr lang="en-US" b="1" dirty="0"/>
              <a:t>Images</a:t>
            </a:r>
            <a:r>
              <a:rPr lang="en-US" dirty="0"/>
              <a:t>: </a:t>
            </a:r>
            <a:r>
              <a:rPr lang="en-US" cap="none" dirty="0"/>
              <a:t>Docker images are a lightweight, standalone, executable package of software that includes everything needed to run an application: code, runtime, system tools, system libraries and settings.</a:t>
            </a:r>
          </a:p>
          <a:p>
            <a:r>
              <a:rPr lang="en-US" b="1" dirty="0" err="1"/>
              <a:t>D</a:t>
            </a:r>
            <a:r>
              <a:rPr lang="en-US" b="1" cap="none" dirty="0" err="1"/>
              <a:t>ockerfile</a:t>
            </a:r>
            <a:r>
              <a:rPr lang="en-US" dirty="0"/>
              <a:t>: </a:t>
            </a:r>
            <a:r>
              <a:rPr lang="en-US" cap="none" dirty="0"/>
              <a:t>A text file that contains a series of instructions on how to build a docker image. it describes the steps needed to set up the environment for a specific application.</a:t>
            </a:r>
            <a:endParaRPr lang="en-IN" dirty="0"/>
          </a:p>
        </p:txBody>
      </p:sp>
      <p:pic>
        <p:nvPicPr>
          <p:cNvPr id="5" name="Picture 2" descr="About Docker | Docker">
            <a:extLst>
              <a:ext uri="{FF2B5EF4-FFF2-40B4-BE49-F238E27FC236}">
                <a16:creationId xmlns:a16="http://schemas.microsoft.com/office/drawing/2014/main" id="{48ED23C9-0B5D-D496-95BF-1F79EB35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7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047E-F354-DFDF-976E-0F8E2E148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62116"/>
            <a:ext cx="10363826" cy="5329083"/>
          </a:xfrm>
        </p:spPr>
        <p:txBody>
          <a:bodyPr/>
          <a:lstStyle/>
          <a:p>
            <a:r>
              <a:rPr lang="en-US" b="1" dirty="0"/>
              <a:t>Port: </a:t>
            </a:r>
            <a:r>
              <a:rPr lang="en-US" cap="none" dirty="0"/>
              <a:t>They act as communication endpoints for applications. in networking, ports allow different services running on the same machine to be accessed separately.</a:t>
            </a:r>
          </a:p>
          <a:p>
            <a:r>
              <a:rPr lang="en-US" b="1" dirty="0"/>
              <a:t>Volume: </a:t>
            </a:r>
            <a:r>
              <a:rPr lang="en-US" dirty="0"/>
              <a:t>A </a:t>
            </a:r>
            <a:r>
              <a:rPr lang="en-US" cap="none" dirty="0"/>
              <a:t>docker volume is a data storage mechanism used to persist data in docker containers, making it possible to share and manage data beyond the container's lifecycle.</a:t>
            </a:r>
          </a:p>
          <a:p>
            <a:r>
              <a:rPr lang="en-US" b="1" dirty="0"/>
              <a:t>Network:</a:t>
            </a:r>
            <a:r>
              <a:rPr lang="en-US" dirty="0"/>
              <a:t> </a:t>
            </a:r>
            <a:r>
              <a:rPr lang="en-IN" cap="none" dirty="0"/>
              <a:t>Enables communication between docker containers.</a:t>
            </a:r>
            <a:endParaRPr lang="en-US" dirty="0"/>
          </a:p>
          <a:p>
            <a:r>
              <a:rPr lang="en-US" b="1" dirty="0"/>
              <a:t>Docker compose: </a:t>
            </a:r>
            <a:r>
              <a:rPr lang="en-US" dirty="0"/>
              <a:t>A </a:t>
            </a:r>
            <a:r>
              <a:rPr lang="en-US" cap="none" dirty="0"/>
              <a:t>tool for defining and running multi-container docker applications using a </a:t>
            </a:r>
            <a:r>
              <a:rPr lang="en-US" cap="none" dirty="0" err="1"/>
              <a:t>yaml</a:t>
            </a:r>
            <a:r>
              <a:rPr lang="en-US" cap="none" dirty="0"/>
              <a:t> file.</a:t>
            </a:r>
          </a:p>
          <a:p>
            <a:endParaRPr lang="en-US" cap="none" dirty="0"/>
          </a:p>
          <a:p>
            <a:endParaRPr lang="en-US" dirty="0"/>
          </a:p>
        </p:txBody>
      </p:sp>
      <p:pic>
        <p:nvPicPr>
          <p:cNvPr id="4" name="Picture 2" descr="About Docker | Docker">
            <a:extLst>
              <a:ext uri="{FF2B5EF4-FFF2-40B4-BE49-F238E27FC236}">
                <a16:creationId xmlns:a16="http://schemas.microsoft.com/office/drawing/2014/main" id="{5C7BAFEC-AAA6-C289-22D3-DD7A33D7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3D71-6ADC-E8B8-F153-184548AB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Dockerfile</a:t>
            </a:r>
            <a:r>
              <a:rPr lang="en-US" cap="none" dirty="0"/>
              <a:t> commands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5551-904A-856A-0ED0-E99810984D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– </a:t>
            </a:r>
            <a:r>
              <a:rPr lang="en-US" cap="none" dirty="0"/>
              <a:t>specifies the base image to use</a:t>
            </a:r>
            <a:endParaRPr lang="en-US" dirty="0"/>
          </a:p>
          <a:p>
            <a:r>
              <a:rPr lang="en-IN" dirty="0"/>
              <a:t>run – </a:t>
            </a:r>
            <a:r>
              <a:rPr lang="en-US" cap="none" dirty="0"/>
              <a:t>executes a command in the container at build time and commits the result. Used for installing packages or running other setup tasks.</a:t>
            </a:r>
            <a:endParaRPr lang="en-IN" dirty="0"/>
          </a:p>
          <a:p>
            <a:r>
              <a:rPr lang="en-IN" dirty="0"/>
              <a:t>WORKDIR – </a:t>
            </a:r>
            <a:r>
              <a:rPr lang="en-IN" cap="none" dirty="0"/>
              <a:t>sets the working directory for subsequent commands like run, </a:t>
            </a:r>
            <a:r>
              <a:rPr lang="en-IN" cap="none" dirty="0" err="1"/>
              <a:t>cmd</a:t>
            </a:r>
            <a:r>
              <a:rPr lang="en-IN" cap="none" dirty="0"/>
              <a:t>, copy and add</a:t>
            </a:r>
            <a:endParaRPr lang="en-IN" dirty="0"/>
          </a:p>
          <a:p>
            <a:r>
              <a:rPr lang="en-IN" dirty="0"/>
              <a:t>Copy – </a:t>
            </a:r>
            <a:r>
              <a:rPr lang="en-US" cap="none" dirty="0"/>
              <a:t>copies files or directories from the host system into the container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Add – </a:t>
            </a:r>
            <a:r>
              <a:rPr lang="en-IN" cap="none" dirty="0"/>
              <a:t>similar to copy, but can also extract files and download URLs.</a:t>
            </a:r>
            <a:endParaRPr lang="en-IN" dirty="0"/>
          </a:p>
          <a:p>
            <a:r>
              <a:rPr lang="en-IN" dirty="0"/>
              <a:t>Env – </a:t>
            </a:r>
            <a:r>
              <a:rPr lang="en-IN" cap="none" dirty="0"/>
              <a:t>sets environment variables in the container.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About Docker | Docker">
            <a:extLst>
              <a:ext uri="{FF2B5EF4-FFF2-40B4-BE49-F238E27FC236}">
                <a16:creationId xmlns:a16="http://schemas.microsoft.com/office/drawing/2014/main" id="{3C882265-8547-990F-4203-AEF25737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6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43CC-6AA8-95A1-F7E8-532ED4E0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D</a:t>
            </a:r>
            <a:r>
              <a:rPr lang="en-US" cap="none" dirty="0" err="1"/>
              <a:t>ockerfile</a:t>
            </a:r>
            <a:r>
              <a:rPr lang="en-US" cap="none" dirty="0"/>
              <a:t> </a:t>
            </a:r>
            <a:r>
              <a:rPr lang="en-US" dirty="0"/>
              <a:t>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0004-F28D-8566-2C3B-21DD5FE1FE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Label –</a:t>
            </a:r>
            <a:r>
              <a:rPr lang="en-IN" dirty="0"/>
              <a:t> </a:t>
            </a:r>
            <a:r>
              <a:rPr lang="en-US" cap="none" dirty="0"/>
              <a:t>adds metadata to the image, such as version, description, or maintainer information.</a:t>
            </a:r>
            <a:endParaRPr lang="en-US" dirty="0"/>
          </a:p>
          <a:p>
            <a:r>
              <a:rPr lang="en-US" dirty="0"/>
              <a:t>EXPOSE – </a:t>
            </a:r>
            <a:r>
              <a:rPr lang="en-US" cap="none" dirty="0"/>
              <a:t>informs docker that the container listens on the specified network ports at runtime. this does not actually publish the ports.</a:t>
            </a:r>
          </a:p>
          <a:p>
            <a:r>
              <a:rPr lang="en-US" dirty="0"/>
              <a:t>CMD – </a:t>
            </a:r>
            <a:r>
              <a:rPr lang="en-US" cap="none" dirty="0"/>
              <a:t>specifies the default command to run when the container starts. this command can be overridden when the container is run.</a:t>
            </a:r>
          </a:p>
          <a:p>
            <a:r>
              <a:rPr lang="en-US" dirty="0" err="1"/>
              <a:t>Entrypoint</a:t>
            </a:r>
            <a:r>
              <a:rPr lang="en-US" dirty="0"/>
              <a:t> – </a:t>
            </a:r>
            <a:r>
              <a:rPr lang="en-US" cap="none" dirty="0"/>
              <a:t>sets the command that will always run when the container starts.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dirty="0"/>
          </a:p>
        </p:txBody>
      </p:sp>
      <p:pic>
        <p:nvPicPr>
          <p:cNvPr id="5" name="Picture 2" descr="About Docker | Docker">
            <a:extLst>
              <a:ext uri="{FF2B5EF4-FFF2-40B4-BE49-F238E27FC236}">
                <a16:creationId xmlns:a16="http://schemas.microsoft.com/office/drawing/2014/main" id="{6ED362FD-C791-58DD-E645-5EF90CCB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4794C2-73DC-9B4C-6837-817E85AE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26" y="1769808"/>
            <a:ext cx="5339736" cy="2288458"/>
          </a:xfrm>
          <a:prstGeom prst="rect">
            <a:avLst/>
          </a:prstGeom>
        </p:spPr>
      </p:pic>
      <p:pic>
        <p:nvPicPr>
          <p:cNvPr id="2" name="Picture 2" descr="About Docker | Docker">
            <a:extLst>
              <a:ext uri="{FF2B5EF4-FFF2-40B4-BE49-F238E27FC236}">
                <a16:creationId xmlns:a16="http://schemas.microsoft.com/office/drawing/2014/main" id="{B2F4CE43-900A-CF30-D200-5E322B57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7FDA-3885-7335-43C0-1B31B8DA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876C-5F45-7217-5EF5-AC5E37B8BE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51025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IN" cap="none" dirty="0"/>
              <a:t>docker images (list all images), docker images –q ( list all image ids)</a:t>
            </a:r>
          </a:p>
          <a:p>
            <a:r>
              <a:rPr lang="en-IN" cap="none" dirty="0"/>
              <a:t>docker pull &lt;image&gt; (download image from docker hub)</a:t>
            </a:r>
          </a:p>
          <a:p>
            <a:r>
              <a:rPr lang="en-IN" cap="none" dirty="0"/>
              <a:t>docker push &lt;image&gt; (upload image to docker hub)</a:t>
            </a:r>
          </a:p>
          <a:p>
            <a:r>
              <a:rPr lang="en-IN" cap="none" dirty="0"/>
              <a:t>docker tag &lt;image&gt;  &lt;</a:t>
            </a:r>
            <a:r>
              <a:rPr lang="en-IN" cap="none" dirty="0" err="1"/>
              <a:t>repositiory:tag</a:t>
            </a:r>
            <a:r>
              <a:rPr lang="en-IN" cap="none" dirty="0"/>
              <a:t>&gt;</a:t>
            </a:r>
          </a:p>
          <a:p>
            <a:r>
              <a:rPr lang="en-IN" cap="none" dirty="0"/>
              <a:t>docker </a:t>
            </a:r>
            <a:r>
              <a:rPr lang="en-IN" cap="none" dirty="0" err="1"/>
              <a:t>ps</a:t>
            </a:r>
            <a:r>
              <a:rPr lang="en-IN" cap="none" dirty="0"/>
              <a:t> ( shows all running containers)</a:t>
            </a:r>
          </a:p>
          <a:p>
            <a:r>
              <a:rPr lang="en-IN" cap="none" dirty="0"/>
              <a:t>docker </a:t>
            </a:r>
            <a:r>
              <a:rPr lang="en-IN" cap="none" dirty="0" err="1"/>
              <a:t>ps</a:t>
            </a:r>
            <a:r>
              <a:rPr lang="en-IN" cap="none" dirty="0"/>
              <a:t> –a (shows all containers including stopped containers)</a:t>
            </a:r>
          </a:p>
          <a:p>
            <a:r>
              <a:rPr lang="en-IN" cap="none" dirty="0"/>
              <a:t>docker run image (runs a container, also pulls it if not available in the machine)</a:t>
            </a:r>
          </a:p>
          <a:p>
            <a:r>
              <a:rPr lang="en-IN" cap="none" dirty="0"/>
              <a:t>docker build –t </a:t>
            </a:r>
            <a:r>
              <a:rPr lang="en-IN" cap="none" dirty="0" err="1"/>
              <a:t>ImageName</a:t>
            </a:r>
            <a:r>
              <a:rPr lang="en-IN" cap="none" dirty="0"/>
              <a:t> . (builds the image)</a:t>
            </a:r>
          </a:p>
        </p:txBody>
      </p:sp>
      <p:pic>
        <p:nvPicPr>
          <p:cNvPr id="5" name="Picture 2" descr="About Docker | Docker">
            <a:extLst>
              <a:ext uri="{FF2B5EF4-FFF2-40B4-BE49-F238E27FC236}">
                <a16:creationId xmlns:a16="http://schemas.microsoft.com/office/drawing/2014/main" id="{EC799212-F031-AA96-ADD7-71EDFBCC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3169-C079-F6A3-4AA2-608F904A6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27588"/>
            <a:ext cx="10363826" cy="5063612"/>
          </a:xfrm>
        </p:spPr>
        <p:txBody>
          <a:bodyPr>
            <a:normAutofit/>
          </a:bodyPr>
          <a:lstStyle/>
          <a:p>
            <a:r>
              <a:rPr lang="en-IN" cap="none" dirty="0"/>
              <a:t>docker rm &lt;container&gt; ( removes a container)</a:t>
            </a:r>
          </a:p>
          <a:p>
            <a:r>
              <a:rPr lang="en-IN" cap="none" dirty="0"/>
              <a:t>docker </a:t>
            </a:r>
            <a:r>
              <a:rPr lang="en-IN" cap="none" dirty="0" err="1"/>
              <a:t>rmi</a:t>
            </a:r>
            <a:r>
              <a:rPr lang="en-IN" cap="none" dirty="0"/>
              <a:t> &lt;image&gt; (removes a image)</a:t>
            </a:r>
          </a:p>
          <a:p>
            <a:r>
              <a:rPr lang="en-IN" cap="none" dirty="0"/>
              <a:t>docker history &lt;image&gt; (</a:t>
            </a:r>
            <a:r>
              <a:rPr lang="en-US" cap="none" dirty="0"/>
              <a:t>show history of an image)</a:t>
            </a:r>
          </a:p>
          <a:p>
            <a:r>
              <a:rPr lang="en-IN" cap="none" dirty="0"/>
              <a:t>docker stop &lt;container&gt; ( stop running a container)</a:t>
            </a:r>
          </a:p>
          <a:p>
            <a:r>
              <a:rPr lang="en-IN" cap="none" dirty="0"/>
              <a:t>docker start &lt;container&gt; ( start running a container)</a:t>
            </a:r>
          </a:p>
          <a:p>
            <a:r>
              <a:rPr lang="en-IN" cap="none" dirty="0"/>
              <a:t>docker restart &lt;container&gt; (restart a container)</a:t>
            </a:r>
          </a:p>
          <a:p>
            <a:r>
              <a:rPr lang="en-IN" cap="none" dirty="0"/>
              <a:t>docker search &lt;image&gt; (searches for a image in docker hub) </a:t>
            </a:r>
          </a:p>
          <a:p>
            <a:r>
              <a:rPr lang="en-IN" cap="none" dirty="0"/>
              <a:t>docker login –u &lt;username&gt; ( login to docker)</a:t>
            </a:r>
          </a:p>
          <a:p>
            <a:r>
              <a:rPr lang="en-IN" cap="none" dirty="0"/>
              <a:t>docker exec –it &lt;</a:t>
            </a:r>
            <a:r>
              <a:rPr lang="en-IN" cap="none" dirty="0" err="1"/>
              <a:t>container_name</a:t>
            </a:r>
            <a:r>
              <a:rPr lang="en-IN" cap="none" dirty="0"/>
              <a:t>&gt; </a:t>
            </a:r>
            <a:r>
              <a:rPr lang="en-IN" cap="none" dirty="0" err="1"/>
              <a:t>sh</a:t>
            </a:r>
            <a:r>
              <a:rPr lang="en-IN" cap="none" dirty="0"/>
              <a:t> ( to open a shell inside a running container)</a:t>
            </a:r>
          </a:p>
          <a:p>
            <a:endParaRPr lang="en-IN" cap="none" dirty="0"/>
          </a:p>
          <a:p>
            <a:pPr marL="0" indent="0">
              <a:buNone/>
            </a:pPr>
            <a:endParaRPr lang="en-IN" cap="none" dirty="0"/>
          </a:p>
        </p:txBody>
      </p:sp>
      <p:pic>
        <p:nvPicPr>
          <p:cNvPr id="2" name="Picture 2" descr="About Docker | Docker">
            <a:extLst>
              <a:ext uri="{FF2B5EF4-FFF2-40B4-BE49-F238E27FC236}">
                <a16:creationId xmlns:a16="http://schemas.microsoft.com/office/drawing/2014/main" id="{7E633F1F-6E3E-D41F-3609-735D14A3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" y="5775132"/>
            <a:ext cx="1543662" cy="10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2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1587-BA18-F436-093F-CBAA541D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6322"/>
          </a:xfrm>
        </p:spPr>
        <p:txBody>
          <a:bodyPr/>
          <a:lstStyle/>
          <a:p>
            <a:r>
              <a:rPr lang="en-US" dirty="0"/>
              <a:t>Docker compose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3EEE-3843-C7E7-1D65-789B27C97D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4840"/>
            <a:ext cx="10363826" cy="3424107"/>
          </a:xfrm>
        </p:spPr>
        <p:txBody>
          <a:bodyPr/>
          <a:lstStyle/>
          <a:p>
            <a:r>
              <a:rPr lang="en-US" cap="none" dirty="0"/>
              <a:t>Docker compose is a tool for defining and managing multi-container docker applications. it uses a </a:t>
            </a:r>
            <a:r>
              <a:rPr lang="en-US" cap="none" dirty="0" err="1"/>
              <a:t>yaml</a:t>
            </a:r>
            <a:r>
              <a:rPr lang="en-US" cap="none" dirty="0"/>
              <a:t> file to configure the application’s services, networks, and volumes, enabling developers to build, run, and manage complex applications with ease.</a:t>
            </a:r>
          </a:p>
          <a:p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770A1-5323-654A-1CFE-665EEA8A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8" y="2815375"/>
            <a:ext cx="6339613" cy="34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FCEDF-4362-2F98-ABC6-475B2CA6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90" y="2815375"/>
            <a:ext cx="5842299" cy="3424107"/>
          </a:xfrm>
          <a:prstGeom prst="rect">
            <a:avLst/>
          </a:prstGeom>
        </p:spPr>
      </p:pic>
      <p:pic>
        <p:nvPicPr>
          <p:cNvPr id="4" name="Picture 2" descr="About Docker | Docker">
            <a:extLst>
              <a:ext uri="{FF2B5EF4-FFF2-40B4-BE49-F238E27FC236}">
                <a16:creationId xmlns:a16="http://schemas.microsoft.com/office/drawing/2014/main" id="{52472C0B-91B0-BAC2-F87F-AB6C3ED3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23" b="94149" l="0" r="97015">
                        <a14:foregroundMark x1="5224" y1="64894" x2="5224" y2="64894"/>
                        <a14:foregroundMark x1="373" y1="56383" x2="373" y2="56383"/>
                        <a14:foregroundMark x1="36194" y1="94149" x2="36194" y2="94149"/>
                        <a14:foregroundMark x1="91045" y1="47872" x2="91045" y2="47872"/>
                        <a14:foregroundMark x1="97388" y1="45213" x2="97388" y2="45213"/>
                        <a14:foregroundMark x1="47388" y1="11170" x2="47388" y2="11170"/>
                        <a14:foregroundMark x1="50373" y1="3723" x2="50373" y2="3723"/>
                        <a14:foregroundMark x1="51119" y1="25532" x2="51119" y2="25532"/>
                        <a14:foregroundMark x1="37687" y1="24468" x2="37687" y2="24468"/>
                        <a14:foregroundMark x1="24254" y1="25000" x2="24254" y2="25000"/>
                        <a14:foregroundMark x1="25746" y1="39362" x2="25746" y2="39362"/>
                        <a14:foregroundMark x1="14179" y1="39362" x2="14179" y2="39362"/>
                        <a14:foregroundMark x1="36194" y1="45745" x2="36194" y2="45745"/>
                        <a14:foregroundMark x1="46642" y1="42021" x2="46642" y2="42021"/>
                        <a14:foregroundMark x1="64925" y1="42021" x2="64925" y2="42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8" y="6410632"/>
            <a:ext cx="637738" cy="4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292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Custom 1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5264</TotalTime>
  <Words>1016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DOCKER </vt:lpstr>
      <vt:lpstr>Basic terminologies </vt:lpstr>
      <vt:lpstr>PowerPoint Presentation</vt:lpstr>
      <vt:lpstr>Dockerfile commands</vt:lpstr>
      <vt:lpstr>Extra Dockerfile commands</vt:lpstr>
      <vt:lpstr>PowerPoint Presentation</vt:lpstr>
      <vt:lpstr>Docker commands</vt:lpstr>
      <vt:lpstr>PowerPoint Presentation</vt:lpstr>
      <vt:lpstr>Docker compose </vt:lpstr>
      <vt:lpstr>Docker compose commands</vt:lpstr>
      <vt:lpstr>PowerPoint Presentation</vt:lpstr>
      <vt:lpstr>Volume commands</vt:lpstr>
      <vt:lpstr>Networks </vt:lpstr>
      <vt:lpstr>Network commands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Noureen Shefeedh</dc:creator>
  <cp:lastModifiedBy>Noureen Shefeedh</cp:lastModifiedBy>
  <cp:revision>1</cp:revision>
  <dcterms:created xsi:type="dcterms:W3CDTF">2024-06-19T11:03:18Z</dcterms:created>
  <dcterms:modified xsi:type="dcterms:W3CDTF">2024-06-25T06:44:54Z</dcterms:modified>
</cp:coreProperties>
</file>