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7da0604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7da0604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7da0604d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7da0604d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7da0604d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7da0604d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7da0604d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7da0604d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7da0604d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7da0604d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7da0604d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7da0604d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7da0604d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7da0604d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CI/CD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Continuous Integration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main point of continuous integration is to detect errors as early as possible in build process.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Continuous integration puts a great emphasis on testing automation to check that the application is not broken whenever new commits are integrated into the main branch.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Delivery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Continuous delivery is an extension of continuous integration. Continuous Delivery ensures that the code is ready and can be delivered at any time.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Deployment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Continuous deployment is very similar to Continuous delivery. The only difference is that continuous delivery require manual deployment (or more </a:t>
            </a:r>
            <a:r>
              <a:rPr lang="en"/>
              <a:t>specifically</a:t>
            </a:r>
            <a:r>
              <a:rPr lang="en"/>
              <a:t> approval).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action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It’s a tool maintained by Github that you can use to develop a concrete pipelines.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With github actions you can develop your CI/CD pipelines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 Example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4331988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pipeline will be triggered after any pull request to the main branch or any commit to the main branch</a:t>
            </a:r>
            <a:endParaRPr/>
          </a:p>
          <a:p>
            <a:pPr indent="-342900" lvl="0" marL="457200" marR="4331988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target of this pipeline is to run some tests and make sure it’s passing correctly.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075" y="846700"/>
            <a:ext cx="4300251" cy="372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 Example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3703338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is a pipeline to build and push a docker image to docker hub image </a:t>
            </a:r>
            <a:r>
              <a:rPr lang="en"/>
              <a:t>registry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8549" y="1017725"/>
            <a:ext cx="3753776" cy="381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