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6" r:id="rId2"/>
    <p:sldId id="588" r:id="rId3"/>
    <p:sldId id="513" r:id="rId4"/>
    <p:sldId id="514" r:id="rId5"/>
    <p:sldId id="521" r:id="rId6"/>
    <p:sldId id="515" r:id="rId7"/>
    <p:sldId id="553" r:id="rId8"/>
    <p:sldId id="558" r:id="rId9"/>
    <p:sldId id="554" r:id="rId10"/>
    <p:sldId id="555" r:id="rId11"/>
    <p:sldId id="556" r:id="rId12"/>
    <p:sldId id="572" r:id="rId13"/>
    <p:sldId id="571" r:id="rId14"/>
    <p:sldId id="573" r:id="rId15"/>
    <p:sldId id="557" r:id="rId16"/>
    <p:sldId id="522" r:id="rId17"/>
    <p:sldId id="559" r:id="rId18"/>
    <p:sldId id="560" r:id="rId19"/>
    <p:sldId id="574" r:id="rId20"/>
    <p:sldId id="577" r:id="rId21"/>
    <p:sldId id="576" r:id="rId22"/>
    <p:sldId id="528" r:id="rId23"/>
    <p:sldId id="564" r:id="rId24"/>
    <p:sldId id="529" r:id="rId25"/>
    <p:sldId id="530" r:id="rId26"/>
    <p:sldId id="531" r:id="rId27"/>
    <p:sldId id="578" r:id="rId28"/>
    <p:sldId id="566" r:id="rId29"/>
    <p:sldId id="565" r:id="rId30"/>
    <p:sldId id="532" r:id="rId31"/>
    <p:sldId id="568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41" r:id="rId41"/>
    <p:sldId id="516" r:id="rId42"/>
    <p:sldId id="584" r:id="rId43"/>
    <p:sldId id="582" r:id="rId44"/>
    <p:sldId id="585" r:id="rId45"/>
    <p:sldId id="58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  <a:srgbClr val="DAD0FA"/>
    <a:srgbClr val="800000"/>
    <a:srgbClr val="009900"/>
    <a:srgbClr val="9274F0"/>
    <a:srgbClr val="33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29" autoAdjust="0"/>
  </p:normalViewPr>
  <p:slideViewPr>
    <p:cSldViewPr>
      <p:cViewPr varScale="1">
        <p:scale>
          <a:sx n="85" d="100"/>
          <a:sy n="85" d="100"/>
        </p:scale>
        <p:origin x="1076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0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61.wmf"/><Relationship Id="rId6" Type="http://schemas.openxmlformats.org/officeDocument/2006/relationships/image" Target="../media/image52.wmf"/><Relationship Id="rId5" Type="http://schemas.openxmlformats.org/officeDocument/2006/relationships/image" Target="../media/image74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76.wmf"/><Relationship Id="rId6" Type="http://schemas.openxmlformats.org/officeDocument/2006/relationships/image" Target="../media/image54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84.wmf"/><Relationship Id="rId5" Type="http://schemas.openxmlformats.org/officeDocument/2006/relationships/image" Target="../media/image54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3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378E3-892F-41B3-AF26-701573C19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1:09:48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10472 761 65,'0'0'33,"0"0"0,0 0-2,0 0-11,21-48-8,-21 48-2,0 0-5,0 0 0,0 0-1,0 0-1,0 0 0,24 58-1,-24-58 2,5 60-3,-5-36 1,0 56-2,7 6 0,-3-1-4,-4-2-5,17-16-18,-12-25-4,18-20-6,-23-22 1,0 0-1</inkml:trace>
  <inkml:trace contextRef="#ctx0" brushRef="#br0" timeOffset="296.88">10835 1032 80,'0'0'32,"0"0"0,21-56-2,-21 56-27,0 0 0,0 0-2,0 0 0,0 0 1,0 0 1,0 0 4,0 0-2,47 51 2,-47-51-1,0 0-1,0 0 1,0 0-2,51 37-1,-51-37-2,0 0-2,0 0-4,0 0-6,0 0-17,29-58-6,-29 58-2,0 0-1,0-54-1</inkml:trace>
  <inkml:trace contextRef="#ctx0" brushRef="#br0" timeOffset="517.58">11114 805 111,'52'-20'41,"-52"20"-2,0 0 0,62-12-34,-62 12-3,0 0 1,59 29-1,-59-29 0,27 46-2,-15-22-1,11 51-2,-3 10-16,-9-3-4,10 8-6,-16-10-6,0-10-5,-5-15 0,6-25 0</inkml:trace>
  <inkml:trace contextRef="#ctx0" brushRef="#br0" timeOffset="1533.28">10905 1046 73,'0'-45'31,"0"45"1,0 0-7,0 0-11,0 0-6,0 0-3,-49-8 0,49 8-2,0 0-1,0 0 1,-49 44 0,39-36-1,-1 32 1,6 1-2,5 4 1,12-5-1,14 1 2,5-14-2,8-10 3,-39-17-2,0 0 2,52-15-1,-52 15 0,0 0-1,44-48-2,-44 48 2,0 0-2,8-67 0,-8 67-1,-14-47 1,14 47-2,0 0 1,-34-63-3,34 63-5,0 0-14,0 0-5,-50-44-4,50 44-5,0 0 2,0 0-2</inkml:trace>
  <inkml:trace contextRef="#ctx0" brushRef="#br0" timeOffset="27477.9">11981 1055 16,'0'0'14,"0"0"-3,0 0-3,0 0-2,0 0-1,0 0-3,0 0-1,0 0-2,0 0-1,0 0-1,0 0 2,0 0 3,0 0 1,0 0 5,0 0 3,-41-45 1,41 45 1,0 0 2,0 0 0,0 0-3,0 0-2,0 0-3,0 0-1,0 0-2,0 0 1,0 0-2,0 0-1,0 0 0,0 0 0,-61-17 0,61 17 1,0 0-1,0 0 1,-55 47-1,29-4 1,7 5-3,2 8 3,11 1-3,11-5 1,13-6-2,10-5 2,3-22-2,0-7 2,1-12 0,-2-5 1,2-12-1,-32 17 1,0 0 1,44-48-1,-44 48 0,0 0-3,23-73 2,-23 73-1,5-48 0,-5 48-2,-7-47-1,7 47-4,0 0-18,-18-60-9,18 60-1,0 0-1,0 0 0</inkml:trace>
  <inkml:trace contextRef="#ctx0" brushRef="#br0" timeOffset="27915.44">12510 1085 48,'0'0'31,"0"0"2,0 0-3,0 0-9,-56-9-8,28 39-4,6 13-5,6 7-1,16 6-1,19 2 0,11-11 1,16-4 0,6-25 2,8-10-1,-7-14 2,-3-10 0,-50 16 0,0 0-2,40-55 1,-40 55-5,0-46 2,0 46-4,-22-47 0,22 47-8,0 0-14,-47-65-6,47 65-3,0 0-4,-56-40-1,15 40 1</inkml:trace>
  <inkml:trace contextRef="#ctx0" brushRef="#br0" timeOffset="79315.97">11707 1678 71,'0'0'28,"-6"-11"-1,6 11-4,0 0-13,0 0-3,-7 14-3,7-4-1,3 1 0,5 4 0,-5 1 1,6 2-1,-4 2-1,4 1 0,-7-2 0,10 0-1,-5-2 1,5 0-1,0-7 1,5-5-1,1-5 1,7-7 1,-2-9-2,2-3 2,-1-7-2,2-1 1,-4-5-1,1 4 1,-7 2-1,0 4 0,-3 7 0,-2 6-1,1 9 1,-2 0-1,3 10 0,-1 1 0,2 8 0,0-2-1,-4 2 1,1-1 0,-4-1 0,0 0 0,-4-5 0,-3-1 0,0-11 0,0 11 1,0-11-1,0 0 0,0 0 0,0 0 1,0 0-1,15-6 0,-15 6 0,0 0 0,16 0 0,-16 0 0,11 3-1,-11-3 1,18 10 0,-8-5-1,1 4 1,1-1-1,-1 1 1,3 1 0,1-2 0,1 0 0,-1 0 0,1 2 0,-2-5 0,2 1 0,-2 0 1,0-3-1,0 1 0,2-4 0,2 0 0,-2 0 0,5-7 0,0 7 0,4-5-1,-2 0 1,2 0 0,-2 5 0,4-4 0,-4-1 0,3 2 1,-3-2-1,-3-4 1,-1 1 0,-3-4 0,-3-2 1,-5-1-2,-3 0 2,-5-4-2,0 1 1,0 3 0,-6-3-1,-4 4 1,0 0-1,0 3 0,1 0 0,9 11 1,-16-12-1,16 12 0,-10-9 0,10 9 0,0 0 1,-7-13-1,7 13-1,0 0-4,-9-15-19,9 15-10,0 0-3,12 0-1,-12 0-1</inkml:trace>
  <inkml:trace contextRef="#ctx0" brushRef="#br0" timeOffset="92694.38">15924 5970 31,'-17'0'29,"-12"22"0,-16 10 0,-6 17-12,-4 8-11,10 18 0,4 8-1,15 8-1,12-2-1,14 2 1,19-9 0,11-5-1,7-7 0,6-12-4,3-4-15,-7-18-13,-3-7 0,-8-16-2,-4-13 0</inkml:trace>
  <inkml:trace contextRef="#ctx0" brushRef="#br0" timeOffset="92944.4">16125 6350 43,'-5'-17'30,"5"6"3,0 11-2,0 0-16,14 6-5,0 14-2,-7-1-2,7 11-1,-4 1-1,0 4-1,-2 2-3,-8-3-8,9 7-21,-13-9-2,9 1-2,-5-13-1</inkml:trace>
  <inkml:trace contextRef="#ctx0" brushRef="#br0" timeOffset="93241.31">16471 6512 80,'28'-10'34,"19"3"-1,4-5-1,20 5-27,3-1-2,8 8-2,-4 0-1,-8 0-4,-9 6-3,-29-6-22,-3 10-2,-29-10-3,0 0 1</inkml:trace>
  <inkml:trace contextRef="#ctx0" brushRef="#br0" timeOffset="93428.79">16865 6292 78,'-8'-12'34,"8"12"0,0 0-1,-2 13-27,2 10-2,0 11-1,0 7 0,0 9-2,0 12-1,0-2-6,5 10-25,-5-9-1,14-3 0,-2-16-3</inkml:trace>
  <inkml:trace contextRef="#ctx0" brushRef="#br0" timeOffset="93710.05">17496 6488 79,'0'0'33,"-33"-4"1,7 22-3,-6 1-29,8 12-1,13 2 0,11-1 1,16-4-1,10-6 2,1-10 0,8-7 1,-8-12 0,0-8 0,-19-13 0,-8-2-2,-11-3-2,-9-2-2,-2 7-7,-10-6-23,15 10-3,1-1-1,16 8-1</inkml:trace>
  <inkml:trace contextRef="#ctx0" brushRef="#br0" timeOffset="93928.81">17658 5982 85,'4'-12'35,"-4"12"1,32 14-2,8 14-32,11 27 1,8 8-2,5 21 1,3 11 0,-8 12-1,-14 6 1,-17-1 0,-22-8-1,-20-12-1,-13-8-7,-21-27-23,4-14-4,-3-31-2,13-25-1</inkml:trace>
  <inkml:trace contextRef="#ctx0" brushRef="#br0" timeOffset="94397.58">18067 6124 75,'25'-28'35,"16"0"-1,4-16-1,11-7-28,-3 3-4,-2 4-2,-7 8 1,-16 8-2,-15 16 1,-13 12 0,-31 23 0,-5 13 1,-13 10-1,4 5 0,-4 2 1,6 0 1,9-15-1,11-9 1,6-23 0,11-18 0,6-20 0,0-10 0,-3-10 1,3-1-1,-6-1 0,6 8 0,-5 10 0,5 15 1,0 21-1,30 13 1,-5 19 0,9 16-1,12 11 0,7 4-2,6 12-10,-5-5-22,1 0-1,-14-13-1,3 0-2</inkml:trace>
  <inkml:trace contextRef="#ctx0" brushRef="#br0" timeOffset="94695.3">18923 6437 38,'-24'-14'30,"-14"4"0,1 18 2,-4 3-15,12 20-5,-4-1-3,18 13-3,10-1-1,21 1 0,11-8 0,8-7-2,5-13 1,5-9 0,-8-15-1,-1-8 0,-17-10 0,-14-6-2,-15-1-4,-13-2-4,6 13-23,-9-5-6,14 16 0,3-4-1</inkml:trace>
  <inkml:trace contextRef="#ctx0" brushRef="#br0" timeOffset="94976.56">19485 6474 79,'-12'0'36,"-7"7"-1,-15-2-1,2 6-30,-5 12-1,11 6-1,11 2 1,15 5-2,20-6 2,12-4 0,1-7 0,6-8 1,-6-11 0,0-15-1,-16-9 1,-11-11-2,-12-6-2,-15-3-2,-4 4-6,-20-4-16,14 16-8,-11-4-7,12 8-2,6 7-1</inkml:trace>
  <inkml:trace contextRef="#ctx0" brushRef="#br0" timeOffset="124703.77">21795 950 60,'0'0'31,"24"48"-1,-24-48-2,0 0-18,0 0-3,-63 38 0,63-38 0,-55 15-3,55-15 1,-68 8-1,68-8 2,-74-7-3,74 7 0,-65-21 0,65 21-3,-47-40 2,47 40-1,-18-49 0,18 49-2,15-50 2,-15 50-2,0 0 1,73-54 1,-73 54-1,61 0 1,-61 0 1,35 29 1,13 27-2,-14 24 3,-28 18-4,-24 6 4,-27-1-4,-11-11 1,1-22-6,7-41-15,16-9-9,-3-16-2,18-4-5,0-10-1</inkml:trace>
  <inkml:trace contextRef="#ctx0" brushRef="#br0" timeOffset="125234.99">21971 1001 89,'0'0'33,"0"0"-1,53-34 2,-53 34-28,53-10-1,-53 10-4,65 0 1,-65 0-3,58 20 1,-58-20 2,0 0-2,54 67 0,-37-20-2,-10 1 4,-21 4-4,-15-3 4,-15-1-4,4-6 3,26-4-3,25-3 3,12 2-1,11 0 1,-2-1 0,-1-1 2,-12 0-1,-10-8 0,-20 0 0,-13-3 0,-15-9-1,-13-3-2,1 0-7,-11-17-19,23 5-2,-1-14-6,21 4 0,8-8-2</inkml:trace>
  <inkml:trace contextRef="#ctx0" brushRef="#br0" timeOffset="125547.28">22528 1468 92,'0'0'34,"-23"-13"-2,6 18 0,-8 4-30,7 9 0,7 3-1,11 1 0,7 5 0,15 3 1,1-7 0,11-1 2,2-12 1,2-8 1,-8-4-1,-2-10 0,-14-8 0,-9-2-2,-13-9 0,-8 0-1,-5 2-3,-6 0-4,9 7-16,-12-2-8,27 11-3,3 13-3,0 0-3,30-4 0</inkml:trace>
  <inkml:trace contextRef="#ctx0" brushRef="#br0" timeOffset="125814.19">23019 1497 95,'-14'0'34,"-19"0"0,5 11-2,-7 2-28,14 1-1,7 9-2,14 7 0,17-3 0,10 4 2,4-8 1,7-1 1,-1-11 0,0-5 0,-8-17 0,-6-5 0,-13-6-1,-10-10-2,-7 3-3,-12-6-7,7 6-15,-21-2-6,14 12-4,-15 3-3,12 8-3,-6 6-1</inkml:trace>
  <inkml:trace contextRef="#ctx0" brushRef="#br0" timeOffset="128486.4">22344 1954 57,'0'0'30,"0"0"0,-5-12 1,5 12-13,0 0-7,0 0-4,0 0-1,15-7-2,-2 3 0,17 4-1,12-4 0,16 4 0,17 0 0,19 4 0,9 1-2,6 1 1,0 1-1,-11 3 1,-16-4-2,-15 0 1,-27-1-1,-21-5-1,-19 0-4,-35-3-18,7 3-6,-21 0-3,8 0-4,-4 0-2</inkml:trace>
  <inkml:trace contextRef="#ctx0" brushRef="#br0" timeOffset="139661.66">7105 16733 72,'-23'-12'36,"9"7"0,-5-17-2,19 22-27,8-14-2,20 9-2,17 5-1,19 0-1,24 10 0,16-1 0,9 3 0,8 11 0,-6 1-1,-12 0-1,-14 1-2,-23-7-3,-17 7-20,-40-11-11,-11 3 2,-32-17-3</inkml:trace>
  <inkml:trace contextRef="#ctx0" brushRef="#br0" timeOffset="139896">7243 16903 91,'37'0'37,"39"9"1,24-9-10,31 10-23,15 0-1,15 6-1,-4 3-1,-8-6 0,-24 2-1,-26-4-1,-32-3-3,-35-4-2,-32 9-10,-36-13-21,-12 5-1,-18-5-1,4 9 0</inkml:trace>
  <inkml:trace contextRef="#ctx0" brushRef="#br0" timeOffset="148633.91">22284 2073 32,'0'0'27,"0"0"0,-16-7 0,16 7-8,0 0-5,0 0-4,14 0-2,5 7-1,6-7-2,18 0-1,8 4 0,15 1-1,9 0-1,11 4-1,4 1 0,0 2 0,-4-2-1,-7 0 0,-17-1 0,-10-4 0,-12 2-2,-15-7-3,-4 7-12,-21-7-14,0 0-1,0 0 0,-16-6 0</inkml:trace>
  <inkml:trace contextRef="#ctx0" brushRef="#br0" timeOffset="149024.56">22292 2124 41,'-31'-6'27,"10"6"2,3-8 1,18 8-11,0 0-5,31 5-3,10-1-3,24 7-2,15-1 0,16 6 0,7 2-3,5 3-1,-3-1-1,-7 2 0,-14-3-1,-15-1 0,-18-4-1,-19-9-3,-8 2-4,-24-7-25,0 0 1,-24-15-2,8 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20:33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15772 14684 34 0,'-54'-45'17'0,"-35"19"-17"0,59 15 18 16,-18-5-19-16,-20-5 1 15,-18-2 0-15,-19 1 1 16,-20 6 0-16,-6 9 0 16,-6 7 1-16,-8 10 0 0,-1 11 0 15,3 14 1-15,-12 12-1 16,9 22 1-16,-3 18-1 15,7 14 0-15,5 18-1 16,12 16 0-16,6 21 0 16,17 19 0-16,28 2 0 15,23-2 0-15,30-11 0 16,27-6 1-16,39-17-1 16,32-9 1-16,37-21 0 15,37-13 0-15,34-27 1 16,26-26 0-16,21-24-1 15,27-28 0-15,12-20-1 16,15-18 1-16,-12-10-1 16,-6-20 0-16,-15-12 0 15,-15-11 0-15,-39 0 0 0,-32-5 1 16,-27-8 1-16,-33-3 0 16,-33 8 0-16,-29-2 1 15,-27-1-1-15,-30-2 0 16,-24 13-1-16,-29-2 1 15,-21 7-3-15,-10 11 1 16,-20 6-2-16,0 17 1 16,3 14-4-16,0 16 0 15,-3 13-5-15,15 14 0 16,5 12-9-16,13 4 0 31</inkml:trace>
  <inkml:trace contextRef="#ctx0" brushRef="#br0" timeOffset="1291.7">14090 15531 40 0,'21'0'20'0,"29"-32"-19"0,-32 24 20 16,9 0-22-16,6 3 1 16,2 2-1-16,1 6 0 15,-3 8 1-15,-6-1 0 16,-1 9-1-16,-8 10 0 16,-6 8 0-16,-9-5 1 15,-12-1-1-15,-9 4 0 16,-11-3 0-16,-1-9 1 0,0 1 1 15,0-5 0-15,1-9 1 16,2-4 0-16,0-6 2 16,3-6 0-16,3-4 0 15,3-3 1 1,9-19-3 0,7 0 0-16,7-2-4 15,4 5 1-15,6 5-5 16,3 3 1-16,6 5-9 15,12 5 1-15</inkml:trace>
  <inkml:trace contextRef="#ctx0" brushRef="#br0" timeOffset="2027.58">14962 15536 29 0,'-21'-5'14'0,"6"8"-15"0,6-1 19 15,-6 6-18-15,-5 11 0 16,-1 5-1-16,-3 2 0 16,0 1 1-16,3 4 1 15,6 1 0-15,9 0 0 16,3-6 1-16,9 1 0 15,0-9 1-15,6-2 1 16,0-5 0-16,6-6 0 0,-6-2 0 16,0-9 1-16,0-2-2 15,-3-5 1-15,0-5-3 16,-3 2 0-16,0-3-3 16,-1-2 1-16,1 0-6 15,-3 0 1-15,0 2-7 16,3 6 0-16</inkml:trace>
  <inkml:trace contextRef="#ctx0" brushRef="#br0" timeOffset="2297.35">14992 15632 35 0,'3'-3'17'0,"15"6"-15"16,-10-3 28-16,1 2-30 16,3 4 0-16,0 4 0 15,3 1 1-15,-3 2-2 0,0-3 1 16,-3 14 0-1,0 0 0-15,-3-5 1 16,0-1 1-16,-3-7 1 0,-3-3 1 16,0 0 0-16,-3-8 1 15,0-11 0-15,0-2 0 16,3 0-2-16,3-3 0 16,6-8-4-16,6-8 0 15,8-2-5-15,4 5 1 16,3 0-5-16,-3 5 1 15,-4 5-6-15,1 11 0 16</inkml:trace>
  <inkml:trace contextRef="#ctx0" brushRef="#br0" timeOffset="2853.02">15438 15581 42 0,'-6'-13'21'0,"18"-5"-30"16,-9 15 37-16,0 0-30 15,3 1 1-15,0 2-1 16,0 2 1-16,3 6 2 16,0 8 0-16,0 3-2 15,0 2 1-15,0-3 0 16,0-2 1-16,-4-3-1 15,1-2 1-15,0-3 1 16,0-5 0-16,0-6 0 0,-3-5 0 16,3-5 0-16,3-6 1 15,3-2-1-15,3 0 0 16,0 8-2-16,6-1 1 16,-1 1-2-16,7 8 0 15,-3-3 0-15,0 5 0 16,0 6 0-16,-3 5 0 15,-4 3 0-15,1 4 0 16,-3-4 1-16,-3 0 0 0,-3-4 0 16,3-1 0-16,0-4 0 15,3-2 1-15,0-5 0 16,-1-3 0-16,4-2 0 16,0-1 0-16,0 0 0 15,-3-2 0-15,0 8-1 16,-3 0 1-16,0 2-2 15,-3 6 1-15,-1 5-3 16,1 7 1-16,-3 4-3 16,0-1 0-16,0-2-5 15,3-2 0-15,6-1-1 16,3-5 0-16</inkml:trace>
  <inkml:trace contextRef="#ctx0" brushRef="#br0" timeOffset="3137.67">16289 15602 37 0,'3'-18'18'0,"0"-8"-19"16,-3 20 37-16,0 1-35 16,0 0 0-16,-3-1 0 0,-2 4 1 15,-7 2-3-15,-3 5 0 16,0 8 1-16,-3 11 1 16,3 0-2-16,3-3 1 15,6 0-1-15,3-8 1 16,6 1 0-16,6-4 1 15,3-2 1-15,3-3 0 16,0-2 0-16,-3 0 1 0,0-3-1 16,-3-3 1-16,0-5-3 15,-4-2 1-15,-2-1-5 16,0-2 1-16,0 2-6 16,0 1 1-16,-3 2-6 15,3 2 0-15</inkml:trace>
  <inkml:trace contextRef="#ctx0" brushRef="#br0" timeOffset="3377.99">16397 15608 38 0,'6'0'19'0,"8"16"-24"15,-5-8 32-15,0 2-27 16,0 3 1-16,3-2-1 16,-3-3 1-16,-3-3-1 15,0 0 0-15,-3 1 2 16,0-4 1-16,-3-2 1 15,0-8 0-15,0-5 0 16,0-3 0-16,3-2 0 16,0-6 1-16,0 8-4 0,6-5 0 15,6-5-5-15,6 4 1 16,8 1-7-16,4 5 1 16,3 6-6-16,-9 4 1 15</inkml:trace>
  <inkml:trace contextRef="#ctx0" brushRef="#br0" timeOffset="3678.62">16813 15571 36 0,'-12'0'18'0,"9"10"-23"0,3-7 30 0,0 0-26 15,0-1 1-15,3 1 1 16,-3-3 0-16,9-5-1 15,6-3 1-15,3 0 0 16,0 0 0-16,-6-5 1 16,0-1 1-16,-6-4-1 15,-9 5 1-15,-9 2-1 16,-3 6 1-16,-6 7-1 16,-3 1 1-16,4 8-2 15,5 7 1-15,12 11-3 16,9 6 1-16,29-6-9 15,34 0 1-15,35-5-5 16,30-30 0-16</inkml:trace>
  <inkml:trace contextRef="#ctx0" brushRef="#br0" timeOffset="8977.29">16307 18534 17 0,'-29'-5'8'0,"14"5"-7"15,12 0 8-15,0 0-8 16,3 0 0-16,0 0 3 16,6 0 0-16,6-3-3 15,5 0 1-15,16 1 3 16,9 2 0-16,23 0 0 15,19 0 0-15,14-3-2 0,27-2 1 16,21 0-2-16,-36-1 0 16,98 1-1-16,24 2 1 15,7 6-1-15,20 2 0 16,20-2-1-16,4 5 1 16,6-3 0-16,0-2 0 15,-10 2-1-15,-20-5 0 16,-29-3 0-16,-19 3 1 15,-24-5-1-15,-14-3 1 0,-33-2 0 16,-27 2 0 0,-15 0-1-16,-17 2 1 0,-19 1-1 15,-14 0 1-15,-13 2-1 16,-17 6 0-16,-18 2 0 16,-12 3 0-16,-26 0 0 15,-25 3 0-15,-26-1 0 16,-42-2 1-16,-21 3-2 15,-38-9 1-15,-22 4-1 16,-26-4 1-16,-15-4-1 16,0 2 0-16,-9 0 0 15,12-3 0-15,0 3 1 16,27 0 0-16,12-3 0 16,26 1 0-16,30 2 0 15,24-3 1-15,33 3 0 16,24-3 0-16,17 1-1 15,15 2 1-15,28 0 1 16,25 0 0-16,46 0 0 16,38 0 0-16,51-3-1 0,57 1 1 15,29-1 0-15,59-2 0 16,37 2-2-16,26 6 0 31,298 10 0-31,-155 0 0 16,-98-2-2-16,-69-3 1 15,-71-3-1-15,-56-5 1 16,-40 0 1-16,-41 0 0 16,-32 0 0-16,-22 0 0 0,-17 0 1 15,-27 0 0-15,-24 3 1 16,-33-6 0-16,-48 3-1 16,-47-5 0-16,-56-1 0 15,-45-2 0-15,-60 3 0 16,-41 2 1-16,-31 1-2 15,-23 4 1-15,0 1-1 16,-5 0 0-16,16-3-4 16,4-3 0-16,27 3-5 15,6 8 1-15,5-5-6 16,13 10 0-16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5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2048,'-2'0'85,"0"1"0,0-1 0,-1 0 0,1 1 0,0-1 1,0 1-1,-1 0 0,1 0 0,0 0 0,0 0 0,0 0 0,0 0 0,0 0 0,1 1 0,-1-1 1,0 1-1,0-1 0,1 1 0,-1 0 0,1-1 0,0 1 0,-1 0 0,1 0 0,0 0 0,0 0 1,0 0-1,0 1 0,0 3 0,-3 7 126,2 0-1,-1 0 1,0 26 0,3-29-322,-1 13 116,1 0 0,1 0 0,6 29 0,-5-37 7,1-1 0,1 1 1,1-1-1,0-1 1,0 1-1,10 15 1,-12-24 1,0-1 1,0 1 0,0-1 0,1 0 0,-1 0 0,1 0 0,0 0 0,1-1 0,-1 0 0,1 0 0,-1 0 0,1 0 0,6 2 0,-8-4 8,0 0-1,0 0 0,-1-1 0,1 1 1,0-1-1,0 0 0,0 0 1,0 0-1,0 0 0,0 0 1,-1 0-1,1-1 0,0 0 0,0 1 1,0-1-1,-1 0 0,1 0 1,0-1-1,-1 1 0,1 0 0,-1-1 1,0 0-1,1 1 0,-1-1 1,4-4-1,3-5 56,0 0 0,-1-1 0,0 0 1,-1 0-1,0 0 0,-1-1 0,0 0 1,4-15-1,-5 12 4,-1-1 0,0 1 1,-1-1-1,-1 0 0,-1 0 0,0-26 1,-2 36-196,0-1 0,0 1 1,-1-1-1,0 1 0,0 0 1,-1 0-1,-4-10 0,5 14 21,0-1 0,0 0 0,-1 0 0,1 1 0,-1 0 0,0-1 0,0 1 0,0 0 0,-1 1 0,1-1 0,-1 0-1,1 1 1,-1 0 0,-7-4 0,-27-2-825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2:20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15590 3654 6 0,'-48'-19'3'0,"13"-2"-2"16,26 13 4-16,3 3-6 16,0 2 1-16,0-5-3 15,0 3 0-15</inkml:trace>
  <inkml:trace contextRef="#ctx0" brushRef="#br0" timeOffset="7340.28">9253 12240 12 0,'36'0'6'0,"8"-14"0"15,-32 12 6-15,6-1-11 16,6 3 0-16,9-3 1 16,2 1 1-16,10 2-3 15,11 0 0-15,1-5 2 16,12 5 1-16,11-3-1 16,9-2 1-16,6 2-2 15,10-2 1-15,11-3-1 16,12 0 1-16,6 0-1 15,9 0 1-15,11 0-1 16,7 3 0-16,12-1 0 16,-7 1 1-16,7-3-1 0,6 3 0 15,-7 2-1-15,4 1 1 16,-4 2 0-16,7 2 0 16,3 1-1-16,-10-1 1 15,1-4-1-15,-6 2 1 16,-13 0-1-16,-8 0 1 15,-6 0-1-15,-3 0 0 16,-18 2 0-16,-9 1 1 16,-17-3-1-16,-16 0 0 0,-15 3 0 15,-14-1 1-15,-12-2-1 16,-6 3 1-16,-10-3 0 16,-8 0 1-16,-12 3-1 15,-15-1 1-15,-11 1-1 16,-16 0 1-16,-18-1-1 15,-17-2 0-15,-9 0-1 16,-15 0 1-16,-16 0 0 16,-11 3 0-16,-9-3-1 15,-2 3 1-15,-16 2-1 16,-15-2 0-16,-11-3 0 16,-22-3 0-16,-8 3 0 15,-21-3 1-15,-12 1-1 16,-3-4 0-16,2 1 0 15,10 0 0-15,9 2 0 16,3 0 1-16,6 3-1 16,5 0 0-16,13 0 0 0,17-2 0 15,4-4 0-15,17 4 0 16,9-6 0-16,12-3 1 16,15 1-1-16,21 2 0 15,21 0 0-15,14 0 1 16,16 3-1-16,14-1 1 15,9 1-2-15,6 2 1 16,12 3 0-16,9 3 0 16,15 2 0-16,18 1 0 0,21 2 0 15,17 2 0-15,27-2 0 16,19 3 1-16,17-3 0 16,29 0 0-16,19-3-1 15,11 3 1-15,19-3 0 16,8 0 0-16,9-2 0 15,3 0 0-15,1-6-1 16,-1 6 0-16,-6-6 0 16,3 0 0-16,-17 1 0 15,-4 2 1-15,-20 0-1 16,-13 0 1-16,-2 2-1 16,-18 4 1-16,-9 4 0 15,-12 1 0-15,-6-1 0 16,-3 1 0-16,-12 2 0 15,-6-5 0-15,-12 0-1 16,-3-3 1-16,1 1 0 16,-10-1 0-16,-8 3-1 15,-16-3 1-15,-5 1-1 0,-7-1 0 16,-2 0 0-16,-3 0 1 16,-10-2-1-16,-2 0 0 15,-9-1 0-15,-3 1 1 16,-6-3 0-16,0 0 0 15,-9 0-1-15,-6-5 1 16,-6 2-1-16,-3-2 1 16,-12-3-1-16,-20-3 1 0,-19-5-2 15,-14-2 0-15,-27-3 1 16,-27-3 0-16,-30-5-1 16,-20 5 1-16,-19-3-1 15,4 9 1-15,-7-1 0 16,1 9 0-16,-3-1 0 15,2 17 0-15,-2-4 0 16,-4 3 0-16,4 3 0 16,62-2 0-16,-47 4 0 15,14-2 0-15,33-2 0 16,21-1 0-16,18 0-1 16,27-2 0-16,17-1-3 15,16 1 0-15,11 0-4 16,18-3 0-16,24 0-4 15,27 0 1-15,35-8-3 16,33-5 0-16</inkml:trace>
  <inkml:trace contextRef="#ctx0" brushRef="#br0" timeOffset="7820.73">13545 11906 27 0,'-12'-18'13'0,"-15"-6"-10"0,21 19 24 0,-2-1-25 16,-1 1 0-16,3 0 1 15,0 2 0-15,3 3-4 16,6 5 1-16,6 6 3 16,5 2 0-16,4 0-1 15,6 3 0 1,45 16 0 0,-1 0 0-16,-2-3 0 15,-7-3 1-15,-5 1-2 16,-4-3 1-16,-8-3-1 15,-6 0 1-15,-10-8-1 16,-5 8 1-16,-9-2-1 16,-6-1 0-16,-9-2 0 15,-3 3 1-15,-9 2-1 16,-8 5 1-16,-16 6-2 0,-6 0 1 16,-8 5-5-16,-16 5 0 15,-11-2-8-15,-15 5 0 16,-19-16-2-16,-11-24 0 15</inkml:trace>
  <inkml:trace contextRef="#ctx0" brushRef="#br0" timeOffset="22593.86">15394 14060 28 0,'-3'3'14'0,"9"-11"-8"0,-6 8 15 16,8-3-19-16,10-5 1 15,12 3 3-15,12 0 0 0,20-3-5 16,19-6 0-16,23 1 5 16,24-8 0-16,15 2-1 15,14-7 1-15,7 5-2 16,3 2 1-16,11 1-3 16,-11-1 1-16,-18 1-2 15,-15 2 0-15,-15 0-4 16,-21 0 1-16,-20 6-6 15,-22 2 0-15,-26-3-8 16,-27 0 0-16</inkml:trace>
  <inkml:trace contextRef="#ctx0" brushRef="#br0" timeOffset="22924.72">16980 13359 48 0,'-18'-35'24'0,"15"25"-35"16,3 10 39-16,6 2-30 0,6 4 1 16,9 2 1-16,9-3 0 15,8 8 1-15,4 11 0 16,9 2 0-16,8 4 0 16,4 1 0-16,11 4 1 15,-5 2-2-15,-7-8 1 16,-8 0-1-16,-13 0 1 15,-8 0 0-15,-6-2 1 16,-9-1 1-16,-15 1 0 16,-21-6 1-16,-21 5 0 0,-11 6-1 15,-13 0 0-15,-14 5-4 16,-19 5 0-16,1 3-7 16,0 8 0-16,0 10-8 15,5-4 1-15</inkml:trace>
  <inkml:trace contextRef="#ctx0" brushRef="#br0" timeOffset="23975.2">18212 13785 31 0,'-3'-40'15'0,"24"-5"-11"16,-15 35 15-16,0 4-17 15,0-2 0-15,-3 0 3 16,-3 3 1-16,0 0-7 15,0 5 0-15,-3 2 4 16,0 12 0-16,3 12-1 16,0 16 1-16,6 11-2 15,3 16 1-15,3-3 0 16,3 6 0-16,-3 2-1 0,0 0 0 16,-3-5-1-16,-4-3 0 15,1-3-1-15,0-12 0 16,-3-6-3-16,0-6 1 15,0-2-4-15,0-2 1 16,0-11-7-16,3-6 1 16</inkml:trace>
  <inkml:trace contextRef="#ctx0" brushRef="#br0" timeOffset="24350.18">18736 13690 27 0,'-3'-30'13'0,"18"28"-11"16,-12-6 19-16,3 3-18 15,0-3 0-15,0 0 1 16,0 2 1-16,3 6-6 16,-3 3 0-16,3 0 4 0,0 10 0 15,0 11-2-15,0 7 1 16,-1 17-1-16,1 10 0 16,-3 1-1-16,0-1 1 15,-3 5-1-15,0 6 0 16,0-8-2-16,0 0 0 15,0-3-3-15,3-8 0 16,3-5-6-16,9-10 1 16</inkml:trace>
  <inkml:trace contextRef="#ctx0" brushRef="#br0" timeOffset="24847.04">19811 13893 16 0,'3'-21'8'0,"-9"-3"4"16,3 19 5-16,-3 0-14 15,0-1 1-15,-3 1 1 16,0 2 0-16,-3 3-7 16,-3 3 0-16,-3 8 4 15,-5 5 1-15,-1 7-3 16,0 4 1-16,3 5-1 0,3 2 0 16,3-2 0-16,6-3 0 15,6 3 1-15,3-3 1 16,6-3 0-16,9-2 0 15,12-8 1-15,0-8 0 16,9-8 0-16,2-6 1 16,4-1-1-16,-3-4 0 15,-7-5-1-15,-5-5 1 0,-3-3-1 16,-6-5 0-16,-6-5-2 16,-3 2 1-16,-3 5-4 15,-3 4 1-15,0 4-5 16,0 11 0-16,0 8-7 15,5 11 1-15,4 7 0 16,9-2 0-16</inkml:trace>
  <inkml:trace contextRef="#ctx0" brushRef="#br0" timeOffset="25220.98">20742 13896 20 0,'-17'-29'10'0,"-10"0"-14"15,21 26 19-15,-6-2-11 0,-9 2 0 32,-24 11 4-32,-2 11 1 15,2 7-12-15,3 3 1 16,7 0 6-16,8 3 1 15,9-3-1-15,9-5 0 16,12-8-2-16,12 0 1 16,6 0 1-16,9-9 0 15,8-4-1-15,1-8 1 16,3-6-1-16,-4-7 0 0,-2-3-1 16,-6-1 0-16,0-4-3 15,-4 2 0-15,-8 0-3 16,-3 3 1-16,-3 5-5 15,0 3 1-15,-3 0-6 16,6 10 0-16</inkml:trace>
  <inkml:trace contextRef="#ctx0" brushRef="#br0" timeOffset="25551.19">21427 13488 29 0,'-3'-21'14'0,"6"27"-17"15,-3-1 19-15,0 3-15 0,0 5 0 16,0 6 4-16,0 12 0 15,0 1-5-15,0 10 1 16,-3 6 2-16,-3 16 1 16,0 4-1-16,0 1 0 15,3-11-3-15,3 3 1 16,3 0-5-16,3-11 1 16,3-10-6-16,0-3 0 0,15-11-2 15,6-10 1-15</inkml:trace>
  <inkml:trace contextRef="#ctx0" brushRef="#br0" timeOffset="25911.95">22409 13764 39 0,'0'-27'19'0,"-9"17"-33"15,6 10 40-15,-3 2-29 16,-5 9 1-16,-4 2 2 16,-3 3 0-16,-3 16 2 15,3 2 0-15,3 6-1 16,12-1 0-16,9 1 2 16,9-5 0-16,6-6 0 15,18-8 0-15,2-5 1 0,16 0 0 16,2-14 0-16,1-10 0 15,-10-5 0-15,-5-11 0 16,-9-8 0-16,-9-7 0 16,-7-9-2-16,-2-7 1 15,-9 4-5-15,-12-4 0 16,-15 7-5-16,-20 8 1 16,-19 11-10-16,-29 11 1 0</inkml:trace>
  <inkml:trace contextRef="#ctx0" brushRef="#br0" timeOffset="41044.96">22493 13663 21 0,'-24'3'10'0,"-15"-3"-7"15,24-3 10-15,3-2-12 16,-3 2 0-16,-2 3 0 15,-7 3 1-15,-3 5-3 16,-3 0 1-16,-3 5 1 16,1 3 0-16,2 5 2 0,0 3 0 15,9-3-3-15,4 3 1 16,-1 10 1-16,6 1 1 16,3 2-1-16,3 5 0 15,6-5-2-15,3-3 0 16,9 6 2-16,9-6 1 15,5 1-3-15,10-6 1 16,6-3-1-16,2-7 1 0,7-9-1 16,-3-10 1-16,-1-7-1 15,10-9 1-15,-1 0-1 16,-2-11 0-16,-3-4 0 16,-4-1 1-16,-5-13-1 15,-6 3 1-15,-4 2-1 16,-8 0 1-16,-6-2-1 15,-9-1 1-15,-6 6-1 16,-6 6 1-16,-3-4 0 16,-9 1 0-16,-6 7-1 15,-6 1 1-15,-2 2-1 16,-7 6 1-16,0 4-1 16,1 4 1-16,-7 2-1 15,-6 8 0-15,1 3 0 16,-1 7 0-16,-6 9 0 15,4-3 0-15,-1 7-1 16,4 9 1-16,5 2 0 16,6 4 0-16,6 7-1 0,7 7 1 15,2-1 0-15,12-1 0 16,6 0-1-16,-3 1 1 16,9-1-1-16,6-5 1 15,12-11 0-15,8-7 0 16,10-6 0-16,0-8 0 15,5-10 0-15,10-11 0 16,-6-11 0-16,-1-2 0 16,7-8 0-16,-1-5 1 0,-5-6-1 15,-3-8 0-15,-7 9 0 16,-5-6 1-16,-9-6-1 16,-6-2 1-16,-9 14-1 15,-6-6 1-15,-9 2-1 16,-6 6 1-16,-6 6-1 15,-3 1 1-15,-6 4-1 16,4 7 1-16,-4 6-1 16,-6 5 0-16,-6-2 0 15,1 12 0-15,-4 6 0 16,-6 8 0-16,4 5-1 16,2 1 1-16,0 9-1 15,7 9 1-15,2 0-1 16,6 7 1-16,9 6 0 15,6-5 0-15,6 2-1 16,6-8 1-16,9-2-1 16,9 0 1-16,9-1-1 15,9-9 1-15,-4-9 0 0,10-8 0 16,3-8 0-16,-7-10 0 16,1-3 0-16,3-8 0 15,-1-8 0-15,1-5 1 16,-6-8-1-16,-3-5 0 15,-7 5 0-15,-5-6 1 16,-6-1-1-16,-6-1 1 16,-6 2-1-16,-6 6 1 0,-6 0-1 15,-3 3 1-15,-6 2-1 16,-2 3 1-16,-1 8-1 16,3 2 0-16,-6 9 0 15,-3 4 0-15,-3 6 0 16,1 6 0-16,2-1 0 15,0 3 0-15,0 2-1 16,7 6 1-16,2-5-1 16,3-1 1-16,3 1-2 15,3 0 1 1,9 2-5 0,6 0 0-16,0 0-5 15,6 1 1-15</inkml:trace>
  <inkml:trace contextRef="#ctx0" brushRef="#br0" timeOffset="42186.68">22409 13674 20 0,'-9'-11'10'0,"3"8"-6"0,3 1 9 16,-3-6-12-16,1 0 1 15,-1-3 1-15,-6 3 0 16,0 0-4-16,-6 3 1 0,-3 5 2 16,-3 5 0-16,-6 3-1 15,1 0 0-15,-1 8-1 16,3 11 0-16,3 4-1 15,7 12 1-15,5 12-1 16,3 4 1-16,6-4 0 16,6 3 0-16,12 1-1 15,11-1 1-15,10-11 0 16,3-12 1-16,8-6 0 16,7-13 1-16,-6-11 0 15,5-16 1-15,7-10 0 16,-1-3 0-16,-2-13 0 15,-7-5 0-15,-5-8-2 16,-9 2 1-16,-6-2-1 16,-10-8 1-16,-5 5-1 15,-6-3 1-15,-9 6-1 16,-6 0 0-16,-6 7 0 0,-6 6 0 16,-5 3 0-16,-4 7 0 15,-6 9-1-15,3 10 1 16,4 5-1-16,-4 6 0 15,-3 2-1-15,0 9 1 16,4-1 0-16,-1 8 0 16,9-3-1-16,0-2 1 15,3-5-1-15,6-1 1 16,0 1-1-16,3 0 1 0,1-1-1 16,2 1 0-16,0 2 0 15,3-2 1-15,0-3-1 16,0-1 1-16,0 1-2 15,3-2 1-15,-3-1 0 16,0 0 0-16,0 1-1 16,0-1 1-16,0-2-2 15,0 2 0-15,0 0-1 16,-3 0 1-16,0 1-2 16,0-1 1-16,0 0-3 15,0 1 0-15,0-1-1 16,0 0 1-16</inkml:trace>
  <inkml:trace contextRef="#ctx0" brushRef="#br0" timeOffset="45444.45">22252 15245 13 0,'-3'-8'6'0,"6"-18"-1"0,0 18 9 15,-1-3-12-15,-2-5 0 16,0 1 2-16,0-1 0 16,-2 0-4-16,-1 0 0 15,-3 5 4-15,-6 3 0 16,-3 1-1-16,-3 1 1 15,-3 1-2-15,0 0 1 0,0 5-1 16,7 5 0-16,-4 3-2 16,3 5 1-16,-3 6-1 15,0 4 1-15,0 4-1 16,3 7 0-16,6 6-1 16,3 0 1-16,6 10-1 15,9-10 1-15,0-1 0 16,6 1 0-16,9-6-1 15,12-4 1-15,11-9-1 16,1-8 1-16,6-10 0 16,2-9 1-16,-5-2 0 15,-1-13 0-15,1-8 0 16,-6-5 1-16,-4-3-1 16,-8 2 1-16,-6 1-1 15,-9-3 1-15,-3-6-1 16,-10 1 0-16,-8 10-1 15,-5-2 1-15,-7 2-1 16,-3 0 0-16,-3 3 0 0,-6 3 0 16,-6 7 0-16,-2 4 1 15,-1 1-2-15,-6 9 1 16,-2 2-1-16,-1 11 1 16,0 6-1-16,4-1 1 15,5 8-1-15,6 11 1 16,0 2-1-16,1 8 0 15,2 6 0-15,6 2 1 16,3 9-1-16,6-7 0 0,9 1 0 16,3 0 1-16,6-5 0 15,0-6 0-15,6-7 0 16,9-6 0-16,6-11 0 16,9-5 0-16,5-7 0 15,1-12 0-15,2-7 0 16,4-8 0-16,-3 0 0 15,-7-6 1-15,4-7-1 16,-6 0 0-16,-3 2 0 16,-7-3 1-16,-2-2-1 15,-6 6 1-15,-6-1-1 16,-6-2 1-16,-6-1-1 16,-6 1 1-16,-6-1-1 15,0 4 1-15,-9 4-1 16,-8 1 1-16,-1 2-1 15,0 8 1-15,-6 8-1 16,1 5 0-16,-4 3-1 0,0 6 1 16,3 7-1-16,4 11 1 15,2 2-1-15,3-2 1 16,6 2-1-16,3 6 0 16,7 0-1-16,2-6 0 15,6 1-4-15,0-6 1 16,3-8-5-16,9-13 0 15</inkml:trace>
  <inkml:trace contextRef="#ctx0" brushRef="#br0" timeOffset="47261.03">21382 13510 24 0,'-6'-14'12'0,"6"-1"-14"16,3 7 18-16,-3 0-14 15,3-3 1-15,0 3 3 16,-3 0 0-16,3 3-7 16,-3 0 0-16,0 7 4 15,0 4 1-15,-3 7-2 16,-3 11 1-16,3 10-3 16,0 8 1-16,0 14-1 15,3 7 0-15,0 11-1 16,0 8 1-16,0-7 0 15,-2 1 0-15,-1-4 0 16,-3-6 0-16,3-5 0 16,0-11 1-16,3-8-1 15,0-10 0-15,0-5 0 0,0-12 0 16,3-9 0-16,-3-12 0 16,3-4 0-16,-3-14 1 15,0-16-1-15,-3-2 1 16,0-11-1-16,0-13 1 15,0-3-1-15,0-8 1 16,0 6-1-16,0 2 1 16,3 0-1-16,0 14 1 0,3 5-1 15,0 7 1-15,0 9-1 16,0 5 1-16,0 10-1 16,3 11 0-16,0 14 0 15,-1 17 0-15,1 12 0 16,0 18 0-16,0 8-1 15,-3 7 1-15,3 9-1 16,-3-11 1-16,-3-2 0 16,0-3 0-16,0-9 0 15,0-9 0-15,0-9 0 16,0-10 1-16,0-8-1 16,-3-11 0-16,0-13 0 15,0-5 0-15,0-19 0 16,0-10 1-16,3-19-1 15,0-10 0-15,0 2 0 16,0-3 1-16,0 4-1 16,0 4 1-16,3 9-1 15,0 2 1-15,3 10-1 0,-3 9 0 16,0 5 0-16,0 13 0 16,0 11-1-16,0 15 1 15,0 19-1-15,0 11 1 16,0 21-1-16,-3 8 1 15,0 2-1-15,0 6 1 16,0-14 0-16,0-2 0 16,0-3 0-16,0-5 0 15,0-10 0-15,0-12 0 0,0-7 0 16,0-11 0-16,0-10 0 16,0-14 1-16,0-2-1 15,-3-18 0-15,3-14 0 16,0-11 0-16,3-10 0 15,0 5 1-15,0-5-1 16,0 0 0-16,0 10 0 16,0 3 0-16,0 6 0 15,0 4 1-15,3 4-1 16,-6 9 0-16,3 9-1 16,0 8 1-16,3 16 0 15,0 13 0-15,0 13-1 16,-6 8 0-16,0 21 1 15,3 8 0-15,0 3-1 16,-3 8 1-16,0-9 0 16,0-4 0-16,-3-6 0 15,3-5 0-15,0-11 0 16,0-7 1-16,0-9-1 0,0-7 0 16,0-9 0-16,0-10 0 15,0-10 0-15,3-9 0 16,0-10 0-16,-3-11 1 15,3-12-2-15,0-1 1 16,0-6 0-16,0 4 1 16,2 7-1-16,1-2 1 15,0 8-1-15,0 7 0 16,0 6 0-16,-3 5 0 0,0 8 0 16,0 3 0-16,3 11-1 15,-3 9 1-15,0 12-1 16,-3 15 1-16,3 6 0 15,0 8 0-15,-3 2-1 16,0-5 1-16,0-3 0 16,0-5 0-16,0-2 0 15,3-6 1-15,-3-8-1 16,0-5 0-16,0 0 0 16,0-3 1-1,-3-8-1 1,0-2 0-16,3 0 0 15,-3-3 0-15,3-6-1 16,-3 4 1-16,0-1-3 16,0-2 1-16,3-6-4 15,-3 8 1-15,6 3-6 16,0 6 1-16</inkml:trace>
  <inkml:trace contextRef="#ctx0" brushRef="#br0" timeOffset="48343.44">21332 14920 26 0,'-3'-19'13'0,"9"-18"-8"16,-6 27 19-16,3-6-23 0,-3 3 0 16,0 2 1-16,0-2 1 15,0 5-4-15,0 11 1 16,3 10 1-16,-3 8 0 15,3 8 0-15,-3 13 0 16,0-5-1-16,-3 14 0 16,0 2 0-16,-3 13 0 15,-3 2 0-15,0 7 0 16,-3-7 0-16,0 4 0 0,0-1 0 16,0-10 1-1,3 0-2-15,0-11 1 0,3-5 0 16,1-8 1-16,2-13-1 15,0 0 0-15,0-8 0 16,0-11 1-16,0-13-1 16,0-8 1-16,6-10-1 15,3-17 1-15,0-2-1 16,2-7 1-16,1-15-1 16,3-1 1-16,0-6-1 15,-3-1 1-15,3 12-1 16,0 2 1-16,-3 8 0 15,-3 11 0-15,0 7 0 16,0 6 0-16,-3 11 0 16,0 5 0-16,-3 13-1 15,3 13 0-15,0 3 0 16,-3 18 1-16,-3 8-2 16,0 17 1-16,-3 1 0 0,-3 4 0 15,0 5 0-15,3-3 1 16,0-8-1-16,0-8 0 15,0-7-1-15,3-14 1 16,0-5 0-16,3-8 0 16,-3-9-1-16,3-14 1 15,0-17 0-15,3-3 0 16,3-20 0-16,0-14 1 16,0-8-1-16,0-8 0 15,0 8 0-15,3 9 1 0,0 7-1 16,-3 10 0-16,0 12 0 15,0 4 1-15,0 19-1 16,-3 14 1-16,0 7-1 16,-3 13 0-16,-3 3 0 15,-3 11 0-15,0 5 0 16,0 3 0-16,-6-6-1 16,3 3 1-16,-3-11-2 15,3-5 1-15,3-2-2 16,0-6 0-16,0-10-3 15,3-9 0-15,3-10-5 16,12-23 0-16</inkml:trace>
  <inkml:trace contextRef="#ctx0" brushRef="#br0" timeOffset="49272.92">8440 11732 26 0,'9'-6'13'0,"18"4"-9"0,-18-1 13 0,6-2-15 15,3-6 0-15,5-2 1 16,4-6 0-16,3-7-4 15,12-6 0-15,8-2 3 16,10-6 0-16,8-7-1 16,4-1 0-16,14 6 0 15,15 2 1-15,12-5-1 16,24-3 0-16,15-2 0 16,12-3 0-16,14 3-1 15,4 0 1-15,6-1-1 16,-4 9 1-16,4 10 0 15,2 6 0-15,-8-1 0 16,2 11 1-16,-2 6 0 16,-7 4 0-16,-11 4 0 15,0 10 0-15,-6 8 0 16,-7 10 1-16,-11 1 0 16,-9 7 0-16,-9 6-1 15,-3 2 1-15,-9-2-1 16,-8 5 1-16,-10-8-1 0,-15-3 0 15,-2 1-1-15,-1 2 0 16,-5 0-1-16,-7-3 0 16,-8-8-4-16,-10 1 1 15,-2-3-7-15,-3-6 1 16,-4-2-7-16,1-13 1 16</inkml:trace>
  <inkml:trace contextRef="#ctx0" brushRef="#br0" timeOffset="49572.69">13739 11234 35 0,'-12'-32'17'0,"6"14"-16"0,6 10 26 0,0 0-26 15,-3 0 0-15,3 0 1 16,0 3 1-16,0 0-4 16,0 7 0-16,0 1 2 15,0 10 1-15,6 3-1 16,3 10 0-16,6 4 1 15,2 4 0-15,7 8 1 16,3-7 0-16,3 4 0 16,-3-2 0-16,-7-2 1 15,-2-6 0-15,-9-3-1 16,-12 6 1-16,-18-3-2 16,-14 6 1-16,-7 4-5 15,-12-2 1-15,1 3-8 16,-4 8 1-16,1 7-8 15,11-5 0-15</inkml:trace>
  <inkml:trace contextRef="#ctx0" brushRef="#br0" timeOffset="51524.75">20644 13750 23 0,'-18'-13'11'0,"0"-5"-9"0,13 12 12 15,-1-2-14-15,-3 0 1 16,0-2 0-16,-3 2 1 0,0 3-2 16,0 2 0-16,0-5 1 15,0 5 1-15,-3 6-1 16,0 5 0-16,-2 5-1 16,-1 8 1-16,3 6-1 15,3 2 0-15,3 13 0 16,6 1 0-16,6 4 0 15,3 4 1-15,3-9-1 16,6-2 1-16,0-3 1 16,-3-6 0-16,2-7 0 15,7-5 0-15,6-11 0 16,0-8 1-16,0-6-1 16,-4-4 0-16,4-6-1 15,0-3 0-15,0-4 0 16,-3-4 0-16,2 1-1 15,-5-3 1-15,-3-3-1 16,-6 3 1-16,-3 2-1 0,-6 1 1 16,-3-3-1-16,-6-3 1 15,-6 0 0-15,-3 3 0 16,0 11 0-16,-3-1 1 16,1 3-1-16,2 6 0 15,-6-1 0-15,0 8 1 16,-3 1-2-16,0-4 1 15,4 1-1-15,-1 5 0 16,0 5-1-16,3 6 1 16,0 5-1-16,-3 5 1 0,0 3-1 15,1 8 0-15,-1 10 0 16,3 0 1-16,0 8-1 16,9-7 1-16,6 2-1 15,6 0 1-15,6 0 0 16,6-8 0-16,3-5 0 15,0-9 1-15,6-7-1 16,5-5 1-16,1-9 0 16,-3-9 0-16,0-7 0 15,-1 1 1-15,1-3-1 16,0-5 1-16,-3-3-1 16,-3-2 1-16,-1-3-2 15,-5 5 1-15,-3 3 0 16,-6 2 0-16,-3 1-1 15,-3 2 0-15,-3 5 0 16,-3 1 0-16,0 4-1 16,0 4 0-16,0-1-3 0,0 0 1 15,-2 6-4-15,2-3 1 16,0 5-7-16,3 1 0 16</inkml:trace>
  <inkml:trace contextRef="#ctx0" brushRef="#br0" timeOffset="55218.01">20558 14957 9 0,'-24'-19'4'0,"21"6"-7"15,0 5 5-15,0 0 0 16,0-5 0-16,0-3 4 16,0 0 1-16,0 0-7 15,0 1 1-15,0-1 4 0,0 0 1 16,0 3-1-16,0 2 1 15,0 3-2-15,0 5 0 16,0 6-1-16,0 16 0 16,-3 15-1-16,4 16 0 15,-4 0-2-15,0 17 1 16,0 7-1-16,-3 5 0 16,0 6 0-16,0-8 1 15,0 5 0-15,0-11 0 0,0-5-1 16,0-8 1-1,3-7-1-15,0-14 1 0,3-11-1 16,0-5 1-16,0-10 0 16,3-11 0-16,0-13-1 15,3-17 1-15,0-4-1 16,0-14 1-16,-3-10 0 16,0-8 0-16,0-13-1 15,0 7 1-15,0-7-1 16,3 5 1-16,3 10 0 15,0 11 0-15,-3 8 0 16,0 8 0-16,0 11-1 16,0 15 1-16,0 17 0 15,0 15 0-15,-3 16-1 16,0 13 1-16,-3 22-1 16,0 12 0-16,-3 4 0 15,0 7 0-15,0-5 0 16,0-3 0-16,0-13 0 0,3-5 1 15,0-11-1-15,3-13 0 16,0-13 0-16,3-14 1 16,0-15-1-16,3-16 1 15,0-14-1-15,0-26 1 16,-3-10 0-16,0-16 0 16,-3-17 0-16,3-10 0 15,0 17 0-15,3 1 0 16,0 17 0-16,0 15 0 0,0 9-1 15,-3 10 0-15,0 13 0 16,3 16 0-16,0 16 0 16,0 8 0-16,-3 26 0 15,0 11 0-15,-3 13 0 16,-3 3 0-16,-3 8-1 16,-3 2 1-16,-3-10-1 15,0 0 1-15,0-9-4 16,0-15 1-16,0-10-6 15,0-14 1-15,0-29-5 16,0-34 1-16</inkml:trace>
  <inkml:trace contextRef="#ctx0" brushRef="#br0" timeOffset="57965.56">19742 13705 17 0,'3'-18'8'0,"3"-1"-5"0,-6 19 9 15,0-5-10-15,0 2 0 0,0 3 2 16,-3 0 0-16,-3 3-5 16,-6 2 0-16,-5 9 3 15,-7 4 0-15,0 6-1 16,-3 0 1-16,-3 8-2 15,-2 5 1-15,-1 0-1 16,0 2 1-16,3 4-1 16,1-4 1-16,8 6-1 15,9 3 1-15,6-3-1 16,12-5 1-16,9-6 0 16,9-2 0-16,8-6 0 15,4-7 0-15,6-6 0 16,-1-10 0-16,7-6 0 15,3-8 0-15,2-7 0 16,4-9 0-16,-7 6 0 16,-2-5 0-16,-6-1-1 0,-4-4 1 15,-5 1 0 1,-9-4 0-16,-9-3-1 0,-12-3 1 16,-6 6 0-16,-6 2 0 15,-9 0 0-15,-9 1 1 16,-6 4-1-16,-2 1 1 15,-4 10-1-15,0 5 0 16,-8 6-1-16,-1 5 1 16,3 5-1-16,-2 6 0 15,-4-1-1-15,1 9 1 0,2 5-1 16,6 8 1-16,7 2-1 16,5 8 1-16,6-2-1 15,9 5 1-15,9 5-1 16,12-2 0-16,9-11 1 15,6-8 0-15,6-3-1 16,5-7 1-16,-5-6 0 16,3-5 0-16,6-11 0 15,-1-4 1-15,-8-7-1 16,-3-4 1-16,-6 2-1 16,-3-5 1-16,-3 0-2 15,-6-1 1-15,-6 4-2 16,-6-1 0-16,-6-2-6 15,-3 3 0-15,-6 2-3 16,-9-3 1-16</inkml:trace>
  <inkml:trace contextRef="#ctx0" brushRef="#br0" timeOffset="59556.99">17641 10380 17 0,'12'-6'8'0,"0"6"-2"16,-12 0 5-16,3 3-9 15,-3-3 0-15,-6 11 1 16,-6 15 0-16,-12 6-4 16,-6 15 0-16,-6 12 3 15,1 4 0-15,-10-2-1 16,0 2 1-16,7-4-3 16,2 1 1-16,3-4-6 15,12-6 1-15,10 1-2 16,11-6 0-16</inkml:trace>
  <inkml:trace contextRef="#ctx0" brushRef="#br0" timeOffset="60682.18">19522 14960 28 0,'-12'0'14'0,"15"-8"-19"15,-3 8 27-15,3 0-22 16,3 2 1-16,0 4 2 16,0 9 1-16,3 4-4 15,-3 13 1-15,-3 15 1 16,0 9 1-16,-3 10-1 0,-3 8 0 15,0 3-1-15,-3 0 1 16,3-11-1-16,-3-3 1 16,3-5-1-16,0-13 0 15,3-8-1-15,0-7 1 16,0-9-1-16,0-5 1 16,0-11-1-16,0-13 0 15,0-3 0-15,0-15 0 16,-3-19 0-16,0-8 0 0,0-18 0 15,0-11 0-15,0-6 0 16,3 12 0-16,0 4 0 16,-3 11 0-16,3 11 1 15,-3 8 0-15,0 7-1 16,0 11 1-16,3 6 0 16,-3 10 1-16,0 19-1 15,0 15 0-15,0 24-1 16,0 24 1-16,-3 8-1 15,-3 19 0-15,-2-6 0 16,2-2 1-16,-3-6 0 16,0-5 0-16,0-18 0 15,0-9 0-15,0-13 0 16,3-10 1-16,0-11-4 16,0-7 1-16,0-20-5 15,0-25 0-15,-2-41-7 16,2-47 0-16</inkml:trace>
  <inkml:trace contextRef="#ctx0" brushRef="#br0" timeOffset="64391.46">17165 9684 27 0,'-30'-43'13'0,"3"4"-14"16,24 25 20-16,0-4-17 15,0-3 1-15,3-3 0 16,0 3 0-16,0 8-4 15,0-3 0-15,0 5 3 16,0 9 0-16,-3 12-1 16,0 14 0-16,3 13-1 15,0 11 1-15,3 10-1 16,3 3 0-16,-3 10 0 0,-3 0 0 16,0-2 0-16,-3-3 1 15,0-7-1-15,0-14 0 16,0-8 1-16,0-8 0 15,0-8 1-15,0-10 0 16,-3-11 0-16,0-16 0 16,3-8 0-16,3-16 0 15,3-7 0-15,3-20 0 16,3-12-2-16,0-6 1 16,0 1-1-16,0 2 1 0,0 10-1 15,0 9 1-15,-3 18-2 16,0 10 1-16,-3 12 0 15,-3 23 0-15,0 7-1 16,0 23 1-16,0 9-3 16,0 17 1-16,0 2-4 15,3 6 0-15,6-6-6 16,3 0 1-16</inkml:trace>
  <inkml:trace contextRef="#ctx0" brushRef="#br0" timeOffset="65878.6">18757 15084 18 0,'3'-8'9'0,"-6"-18"-1"15,0 18 7-15,0 0-13 16,0 0 1-16,-3 2 2 15,-3 1 0-15,-6 5-6 16,0 3 0-16,-5 5 4 16,-7 0 0-16,-9 8-1 15,-9 10 1-15,4 6-2 16,2 2 0-16,0 8 0 16,1 6 0-16,2 0-1 15,3 7 1-15,6-4-2 0,7 1 1 16,8 1-1-16,12-5 1 15,9 2 0-15,3-7 0 16,8-4 0-16,10-4 0 16,9-6 0-16,6-11 1 15,2-7-1-15,7-16 0 16,2-6 0-16,-2-5 0 16,-4-13 0-16,1-5 0 15,-3 2 0-15,-7-5 1 0,-5-5-1 16,-6 2 1-16,-6 0-1 15,-9-2 1-15,-7 2 0 16,-8 3 0-16,-8 0 0 16,-7 0 0-16,-3 3 0 15,-3-1 0-15,0 6 0 16,-6 3 0-16,-2 7 0 16,-4 3 0-16,0 6-1 15,3-1 1-15,-2 3-1 16,-1 8 1-16,0 8-2 15,-6 8 1-15,7 8-1 16,2-3 1-16,6 8-1 16,6 8 1-16,3 3-1 15,6 2 1-15,6 0 0 16,9-2 0-16,6-3-1 16,6 3 0-16,6-3 1 15,3-5 0-15,-3-3-1 0,5-5 1 16,7-9 0-16,0-1 0 15,-6-12-1-15,-1-7 1 16,1-8-1-16,3-6 1 16,0-2 0-16,-1-11 0 15,-2-2-1-15,-3-3 1 16,-3-8 0-16,-6-3 0 16,-7-5-1-16,-8-5 1 15,-9 11-1-15,-5 4 1 16,-4 6-1-16,-6 5 1 0,0 11-2 15,-12 8 1-15,-5 8-3 16,2 5 1-16,0-3-7 16,3 3 1-16,-5 0-1 15,2-10 1-15</inkml:trace>
  <inkml:trace contextRef="#ctx0" brushRef="#br0" timeOffset="66973.64">15402 11287 13 0,'-44'-66'6'0,"11"-58"-1"15,27 84 10-15,3-13-15 16,0-16 0-16,9-18-1 0,9-11 1 15,6 3-1-15,21-8 1 16,8-16-1-16,28-1 1 16,17 7-1-16,24-1 1 15,24-8-1-15,11 16 1 16,25 8-1-16,-3 22 0 16,-13 18-1-16,-11 26 1 15,-27 26-1-15,-21 28 0 16,-23 20 0-16,-19 19 0 15,-17 18-1-15,-15 16 1 0,-9 3-1 16,-13 0 1-16</inkml:trace>
  <inkml:trace contextRef="#ctx0" brushRef="#br0" timeOffset="69255.19">17876 15026 25 0,'-15'-21'12'0,"-21"34"-12"16,27-5 17-16,-2 0-18 15,-4 10 1-15,0 14 0 16,-3 0 0-16,3 13 0 16,-3 8 1-16,3 2 0 0,3 1 0 15,6-11 0-15,3-3 0 16,6-5 0-16,3-3 1 16,0-4-1-16,6-9 1 15,6-8-1-15,6-10 1 16,6-9-1-16,-4-4 1 15,4-11-2-15,-3-11 1 16,0-8 0-16,0-2 0 16,-4 2-1-16,-5-5 1 15,0-5 0-15,-6 5 1 0,-6 8-1 16,-6 2 0-16,-3 4 0 16,-3 4 0-16,-6 3 0 15,-6 3 0-15,0 8-1 16,-8 10 0-16,-4 9 0 15,-3 2 0-15,0 15-1 16,-2 12 1-16,-4 7-1 16,3 14 1-16,7 7-1 15,5-5 1-15,9 1-1 16,9-4 1-16,9-2-1 16,9-5 1-16,3-11 0 15,5-8 0-15,10-8 0 16,3-8 1-16,3-13 0 15,2-16 0-15,4-5 0 16,0-8 0-16,-4-8 0 16,-5-5 1-16,-6-6-1 15,-9 6 1-15,-6-3-1 16,-12-5 1-16,-6 2 0 0,-9 6 0 16,-6-1 0-16,-3 4 0 15,-3 7-1-15,-2 5 1 16,-7 6-2-16,3 19 1 15,0 2-2-15,-2 15 0 16,-4 12-3-16,9 5 0 16,9 7-7-16,13 9 0 0,5 0-2 15,6-25 0 1</inkml:trace>
  <inkml:trace contextRef="#ctx0" brushRef="#br0" timeOffset="71717.75">17263 13306 26 0,'0'-32'13'0,"0"16"-12"15,3 11 14-15,3 2-15 16,9 1 0-16,8-4 1 16,4 1 0-16,6 0-1 15,9 0 0-15,8-1 2 16,7 1 1-16,5 2-1 16,7 1 1-16,20-6 0 0,15 5 1 15,12 0-1-15,18-7 0 16,18 2-1-16,9-3 0 15,17-2-1-15,19 2 1 16,11-4-1-16,15 1 0 16,7 6-1-16,8-5 1 15,-3 0-1-15,3 8 0 16,-6-1 0-16,-9 6 0 16,-5 0 0-16,-13 3 1 0,-5 0-1 15,-25-1 0-15,-14 1 1 16,-12-3 0-16,-12 0-1 15,-18 3 1-15,-12-6 0 16,-6 3 1-16,-12 0-1 16,-5-5 1-16,-1 2-1 15,-9-2 1-15,-8-1-2 16,-9 6 0-16,-13-2-1 16,-5 4 0-16,-3 4 0 15,2 4 0-15,-2-2-1 16,0 3 1-16,-9 5 1 15,-4-3 0-15,-2 11 1 16,-6 10 0-16,-3 9 0 16,-3 9 1-16,-3 12-1 15,-3 2 1-15,3 3-1 16,0 8 1-16,0-3-2 16,6 0 0-16,-1-5 0 15,4 5 1-15,6-16-1 0,0-3 0 16,6 1 0-16,3 0 1 15,-1-11-1-15,-5-8 1 16,-3 0-1-16,-3-8 0 16,-3 0 0-16,-6-3 0 15,-3-5 0-15,-6 1 0 16,-6-7 0-16,-3 1 1 16,-9-2-1-16,-6-4 0 15,-9 3 0-15,-2-2 1 16,-13 0-1-16,-6-1 1 0,-8-2-1 15,-12 0 1-15,-10 0-1 16,-8 5 1-16,0-2-1 16,-16-3 1-16,-5 2-1 15,0 1 0-15,-6-1 0 16,-12 1 0-16,-9 0 0 16,0-1 0-16,-8 3 0 15,-10-2 0-15,-12-6 0 16,0 3 0-16,4 0 0 15,-10 5 0-15,1 1 0 16,-1-1 0-16,-3 3 0 16,7-3 0-16,-22 0 0 15,13 0 1-15,-4 1-1 16,7-4 0-16,11 3 0 16,0-2 0-16,15 0 0 15,9-6 1-15,13 3-1 0,4-5 0 16,7-3 0-16,18-3 1 15,3-5-1-15,9-5 0 16,17-3 1-16,7-5 0 16,8-1-1-16,7 7 1 15,2-9 0-15,12-5 1 16,4-6 0-16,8-10 0 16,3 0 1-16,6-16 0 15,3-2-1-15,3-14 1 16,0-5-1-16,0-2 0 0,-3-12-2 15,1 17 1-15,-4-6-1 16,0 6 0-16,-3 7-1 16,0 6 0-16,-3 13-1 15,0 8 0-15,-2 8-1 16,-1 14 0-16,-3 9-2 16,3 6 1-16,-3 14-3 15,4 4 0-15,2 6-3 16,3 8 1-16,9 2-6 15,6 14 1-15,9 2 1 16,12-7 1-16</inkml:trace>
  <inkml:trace contextRef="#ctx0" brushRef="#br0" timeOffset="73684.61">17418 14658 25 0,'-3'-21'12'0,"18"18"-16"16,-1 3 23-16,19 0-19 15,18 0 1-15,8 0 1 16,19 0 0-16,32 0-1 16,18 3 1-16,27-3 1 15,29 2 1-15,30 4 0 16,28-1 0-16,28 3-1 15,40 0 1-15,26 0-2 16,16 0 1-16,-19 5-2 16,6 0 0-16,-11 0 0 0,-37-2 0 15,-23 0-1-15,-39 2 1 16,-35 3 0-16,-21 0 0 16,-22 2 0-16,-23-2 1 15,-26 5 0-15,-19-2 0 16,-12 2 0-16,-8 3 0 15,-13 2-1-15,-2 1 1 16,-9 7-1-16,-9 8 1 0,-10 6-1 16,-5 5 0-16,-9 5 0 15,-6 6 1-15,-6-4-1 16,-6 4 1-16,0 2-1 16,4-2 0-16,-4 2 0 15,3-5 0-15,3-3-1 16,3 0 1-16,0-5-1 15,0-6 1-15,6-4-1 16,0-6 1-16,-3-3-1 16,-3-5 1-16,0-2 0 15,-6-6 1 1,-60-8-2 0,-20-5 1-16,-27-8-1 15,-27-2 0-15,-24-9 0 16,-29 6 0-16,-27-3-2 15,-6 5 0-15,-18 6 1 16,-9 5 0-16,-6 13 0 16,-15 0 1-16,12 0 0 0,-6-2 0 15,-3-1 0-15,0 1 0 16,-3-1-1-16,13 1 1 16,8-6-1-16,74-5 1 15,-35-5 0-15,17-14 0 16,40 0 0-16,23-7 0 15,15-9 1-15,26-10 1 16,13-5-1-16,12-11 1 16,5-13-1-16,7-5 0 0,11-14 0 15,9-8 1-15,6-13 0 16,10 3 0-16,5 3-1 16,6 18 1-16,6 2-1 15,3 17 1-15,0 7-1 16,0 14 0-16,3 8-3 15,-3 10 1-15,0 5-2 16,3 3 1-16,-3 6-3 16,0 2 0-16,0 5-2 15,-3 6 0-15,3-1-1 16,0 1 0-16,3 5-3 16,0 0 0-16,9-3-2 15,6 1 0 1</inkml:trace>
  <inkml:trace contextRef="#ctx0" brushRef="#br0" timeOffset="75787.48">19239 6160 1 0,'-15'-3'0'0</inkml:trace>
  <inkml:trace contextRef="#ctx0" brushRef="#br0" timeOffset="76942.83">19427 5850 23 0,'-12'-8'11'0,"-6"-26"-6"0,15 23 12 16,0 0-14-16,0 1 0 15,0 2 1-15,3 0 0 16,0 3-5-16,0 5 0 16,0 8 3-16,3 5 1 15,3 11-2-15,9 15 1 16,3 14-1-16,0 11 1 16,8 10-1-16,-5 3 0 15,6 5-1-15,0 2 1 0,3-4-1 16,-1-12 1-16,-5-4-1 15,-6-6 1-15,0-16-1 16,-6-7 0-16,-3-11 1 16,0-6 0-16,-6-7 0 15,-3-6 1-15,-6-10-1 16,-3-3 0-16,-3-8 0 16,-3-8 1-16,-6-10-2 15,-3-11 1-15,-2-11-1 16,-1 3 1-16,-3-8 0 15,0 6 0-15,0-3 0 16,1 2 1-16,8 11-1 16,3 8 1-16,3 5-1 15,6 9 0-15,0 7-1 16,6-6 0-16,3 7 0 16,3 4 0-16,6 8-1 15,3 6 1-15,6 10 0 16,6 16 0-16,3 6 0 0,5 12 1 15,7 14 0-15,3 11 0 16,-4 7-1-16,-8-7 1 16,0-1-1-16,-3-8 0 15,-1-4-2-15,-2-6 1 16,-3-8-4-16,-3-11 1 16,-3-5-4-16,-3-13 1 15,-6-16-6-15,0-11 1 0,0-20 0 16,3-9 0-16</inkml:trace>
  <inkml:trace contextRef="#ctx0" brushRef="#br0" timeOffset="77543.19">19766 5638 21 0,'0'-47'10'0,"-3"-4"-9"15,3 38 20-15,0 0-18 16,0 2 1-16,0 6 0 16,0-6 1-16,0 11-6 15,6 3 0-15,3 10 4 16,3 8 1-16,6 14-2 0,6 7 1 15,5 14-1-15,10 13 1 16,-6 13-1-16,3 0 0 16,-1 5-1-16,1-5 1 15,0-3-1-15,-7-5 1 16,-5-5-1-16,-3-11 0 16,-3-13-1-16,-3-8 1 15,-3-7-1-15,-6-9 0 16,0-8 1-16,-3-5 0 0,-3-8 0 15,0-11 0-15,0-7 0 16,-6-14 0-16,-3 0-1 16,-9-13 1-16,-3-8-1 15,-9-13 0-15,1-13 0 16,-4-3 1-16,0-8-1 16,3 16 0-16,3 13 1 15,7 8 0-15,2 16 0 16,6-3 0-16,3 16-1 15,6 14 1-15,9 10-1 16,6 29 0-16,9 19-1 16,11 28 1-16,10 17-4 15,0 13 0-15,2 2-3 16,-2 3 1-16,0-15-4 16,-1-12 1-16,1-12-4 15,-6-27 0-15</inkml:trace>
  <inkml:trace contextRef="#ctx0" brushRef="#br0" timeOffset="78128.24">20623 5829 27 0,'-17'2'13'0,"11"-25"-15"0,9 12 23 0,0-5-21 16,2-2 0-16,-2-4 2 16,0 4 1-16,-3-3-2 15,0 5 0-15,-3 0 2 16,0 3 1-16,-2 10-1 15,-7 3 1-15,-3 8-2 16,0 11 0-16,0 10-1 16,3 5 0-16,0 16-1 15,0 6 1-15,3 7-1 16,3 1 0-16,3 7-1 16,3-4 1-16,6 1-1 15,9-7 1-15,6-11 0 0,9-13 1 16,0-7-1-16,5-15 1 15,4-12 0-15,3-16 0 16,5-6 1-16,-5-12 0 16,-3-4 0-16,-4-18 0 15,-2-5 0-15,-9-5 1 16,-6-1 0-16,-15-7 0 16,-6 10-1-16,-12 8 1 15,-9 5-1-15,-9 11 0 16,-2 5-2-16,-1 17 1 15,6 7-5-15,0 5 1 0,1 6-5 16,8 7 1-16,9 6-7 16,9 3 1-16,12-1-1 15,9 11 0-15</inkml:trace>
  <inkml:trace contextRef="#ctx0" brushRef="#br0" timeOffset="78624.13">21379 5715 28 0,'-32'-24'14'0,"-10"-13"-13"0,33 24 27 15,-3 5-26-15,-3 0 0 16,0 3 1-16,-2 7 0 16,2 12-5-16,0 7 1 15,3 13 2-15,6 11 0 16,6 16-2-16,6 10 1 15,9-4 0-15,9 1 0 0,8-7 0 16,4-10 1-16,9-14 0 16,5-8 0-16,-5-8 0 15,0-16 0-15,-1-15 0 16,-2-9 1-16,0-15 0 16,-16-6 0-16,-11-16-1 15,-12-4 1-15,-9-4-1 16,-6-2 1-16,-3 2-2 15,-5 6 1-15,-4 18-4 16,-6 11 1-16,0 6-5 16,6 7 1-16,7 8-6 15,14 5 0-15</inkml:trace>
  <inkml:trace contextRef="#ctx0" brushRef="#br0" timeOffset="79719.35">21993 5014 10 0,'-12'-8'5'0,"-9"3"9"0,18-1-3 16,0 1-10-16,-3 0 0 16,0-1 2-16,3-1 0 15,0-1-3-15,3 0 0 16,3 2 3-16,0 6 1 15,6 11 0-15,3 5 0 16,3 8 0-16,0 13 0 0,2 10 0 16,1 12 0-16,6 17-1 15,3 12 0-15,0 2-1 16,-3 10 1-16,-1-10-2 16,-2-3 1-16,-3-2-3 15,0-14 1-15,-6-10-3 16,0-10 0-16,0-14-5 15,-1-16 1-15,1-16-5 16,9-23 1-16</inkml:trace>
  <inkml:trace contextRef="#ctx0" brushRef="#br0" timeOffset="80395.48">22832 5326 21 0,'-15'-11'10'0,"6"-4"-6"15,6 7 13-15,-3-3-16 16,-3 3 1-16,-3-2 0 16,-2 4 1-16,-1 1-3 15,-3 10 0-15,-3 8 3 16,0 3 0-16,0 13-1 16,3 11 0-16,1 10 0 15,2 11 1-15,6 5-2 16,6-5 0-16,9 0 0 15,9 0 0-15,8-8 0 16,7-5 1-16,9-14-1 16,8-8 0-16,1-12 0 15,6-20 1-15,2-7 0 16,4-16 0-16,-1-3 0 0,-5-15 1 16,-4-1 0-16,-8-13 1 15,-18-5-1-15,-12 2 1 16,-18-7-1-16,-21 8 0 15,-12 4-1-15,-5 14 0 16,-19 8-2-16,-5 14 0 16,-7 7-4-16,-2 16 0 15,12 0-6-15,11 8 1 0,9 0-6 16,13-1 0-16</inkml:trace>
  <inkml:trace contextRef="#ctx0" brushRef="#br0" timeOffset="87827.64">15138 4482 19 0,'11'-45'9'0,"10"29"-6"0,-15 8 10 15,0 0-12-15,0 0 0 16,0 3 1-16,0 2 0 16,-3-4-3-16,3 7 1 15,0 7 2-15,3-4 0 0,3 10 1 16,0 11 0-16,0 5 0 15,2 8 0-15,4 8 0 16,0-5 1-16,3 10-1 16,-3 8 0-16,-3 11-2 15,0 3 1-15,0-1-2 16,-1-2 1-16,-2-3-1 16,0-2 1-16,0-6-2 15,-3 3 0-15,-3-9-5 16,-6 1 1-16,-6-5-6 15,-3-14 1-15</inkml:trace>
  <inkml:trace contextRef="#ctx0" brushRef="#br0" timeOffset="88788.14">14489 4887 10 0,'9'-8'5'0,"14"-5"0"0,-14 10-1 16,0-5-1-16,-3 3 0 15,0-3 3-15,0 3 0 0,-3-3-7 16,0 0 0-16,-3 0 5 15,-6 2 0-15,-3 1-1 16,-3 3 0-16,0-1 0 16,0 3 0-16,-5 3-1 15,-4 4 1-15,-3 4-1 16,-3 5 0-16,-3 2-1 16,1 12 0-16,2 4-1 15,3 6 1-15,6 5-1 16,6-3 0-16,6-10 1 15,6-1 0-15,9-1 0 16,9-1 0-16,9-3 0 16,3 1 1-16,8-14-1 15,4-3 1-15,0-4-1 16,-1-14 0-16,-2 0 0 16,0 5 1-16,-6-7-1 15,-4-4 1-15,-5-7-1 0,-6-5 1 16,-6-3-1-16,-6-6 0 15,-6-2 0-15,-6 3 1 16,-3-9-2-16,-3 9 1 16,0 5-2-16,-6 5 0 15,-3 6-4-15,-5 7 0 16,-4 11-7-16,-3 3 0 16,-12 10 0-16,7-5 0 15</inkml:trace>
  <inkml:trace contextRef="#ctx0" brushRef="#br0" timeOffset="89569.72">13536 4890 13 0,'-3'-6'6'0,"0"-4"-10"0,3 10 7 16,0-3-7-16,-3 3 0 15</inkml:trace>
  <inkml:trace contextRef="#ctx0" brushRef="#br0" timeOffset="90303.48">13551 4651 20 0,'6'-18'10'0,"-3"-6"-10"15,-3 19 20-15,0-3-18 16,0 0 0-16,-3 5 3 16,3-5 1-16,0 0-7 15,0 3 1-15,0 5 3 16,0 5 1-16,3 3-2 16,3 3 1-16,0 7-2 15,0 9 0-15,3-1-1 16,0 9 1-16,0 7-1 15,0 6 1-15,2 2-1 16,4 6 1-16,0-6 0 16,-3 0 0-16,-3 0-1 0,0-10 0 15,-3 0 0-15,0-3 0 16,0 0-2-16,-3-3 1 16,-3 1-5-16,-3-9 1 15,-6 0-5-15,-9 1 0 16</inkml:trace>
  <inkml:trace contextRef="#ctx0" brushRef="#br0" timeOffset="90709.67">13012 4696 23 0,'-6'-39'11'0,"6"4"-11"16,3 30 14-16,-3-3-14 15,0 3 1-15,0-1-1 16,0 6 1-16,0 3-1 15,3 2 0-15,0 3 1 16,3 16 1-16,3-3-1 16,3 14 1-16,-3 7 0 0,3 11 1 15,3 5-1-15,3 3 1 16,2 0-2-16,1-8 1 16,-3-8-1-16,0 0 1 15,-6-3-3-15,-3 3 1 16,-3-5-6-16,-6-9 1 15,-9 1-4-15,-6-11 0 16</inkml:trace>
  <inkml:trace contextRef="#ctx0" brushRef="#br0" timeOffset="91130.54">12468 5046 34 0,'-12'-32'17'0,"-15"-5"-23"16,18 29 32-16,-6 0-26 15,-3 8 0-15,-6 3-1 16,-8 5 1-16,-4 7 0 15,0 12 0-15,3 2-1 16,1 8 1-16,2 3 0 0,3 7 0 16,9-2 0-16,9 6 1 15,9-6 0-15,6-11 1 16,3-5 0-16,3-8 1 16,6-8 0-16,6-13 0 15,0-10 0-15,-1-1 0 16,-2-5-1-16,-3-13 1 15,0 0-3-15,-3 3 1 16,0-9-3-16,0-4 1 16,0 2-5-16,-1 5 1 0,-2 3-7 15,0 8 0-15</inkml:trace>
  <inkml:trace contextRef="#ctx0" brushRef="#br0" timeOffset="91504.94">11506 5043 34 0,'-50'-21'17'0,"-4"42"-22"15,39-10 27-15,-9 10-24 16,-5 3 1-16,5 13-1 15,3 13 1-15,9 0 2 16,9 6 1-16,15-9-1 16,15-7 0-16,14-11 2 0,19-13 0 15,8-8 0-15,10-19 1 16,-1-5 0-16,3-15 0 16,-2-4-1-16,-13 4 1 15,-17-14-2-15,-15 0 1 16,-18-8-3-16,-15-6 1 15,-18 9-3-15,-3 3 1 16,-12 7-4-16,-9 11 0 16,4 13-7-16,-7 11 1 15,-5 20-1-15,11-1 0 0</inkml:trace>
  <inkml:trace contextRef="#ctx0" brushRef="#br0" timeOffset="93021.79">16534 5686 16 0,'8'5'8'0,"-2"-15"-2"15,-3 12 9-15,-3-2-14 16,0 0 1-16,-3 0 1 16,-3-2 1-16,-2 2-4 0,-7 0 1 15,-12 0 3-15,-6 0 0 16,-3 0 0-16,-8 0 0 15,-10 2-2-15,-2-4 1 16,5 4-2-16,6 1 1 16,1 2-3-16,2 0 0 15,3 6-4-15,7-3 1 32</inkml:trace>
  <inkml:trace contextRef="#ctx0" brushRef="#br0" timeOffset="93307.26">16298 5360 34 0,'0'0'17'0,"6"8"-21"16,-6-8 18-16,3 6-15 15,0 12 1-15,-6 3 2 16,3 11 0-16,0 8-2 16,3-1 1-16,0 12 1 15,3 2 0-15,-3 0-1 16,0 0 1-16,0-1-2 16,3-4 0-16,0-3-7 15,0-8 1-15,0-3-3 0,-6-12 1 16</inkml:trace>
  <inkml:trace contextRef="#ctx0" brushRef="#br0" timeOffset="93638.06">15399 5789 35 0,'0'-13'17'0,"6"13"-24"16,-3 2 33-16,0 6-25 15,-3 3 1-15,3 13 1 16,-3 8 0-16,0 2-4 15,0 6 1-15,0 7 1 16,0-4 1-16,0-1-2 16,0 3 0-16,0-5-4 15,-3-1 1-15,-9-2-7 16,-5 0 0-16</inkml:trace>
  <inkml:trace contextRef="#ctx0" brushRef="#br0" timeOffset="94387.9">10515 6884 16 0,'0'3'8'0,"3"-8"-1"15,0 2 3-15,3 1-8 16,6-4 0-16,3 6 1 0,5-5 0 15,10 2-3-15,3 3 0 16,6-5 3-16,11 2 1 16,7 1-1-16,20-4 1 15,13 4-1-15,14-6 0 16,24-11 0-16,18 6 0 16,20-3-1-16,19-2 1 15,23-9-2-15,15 1 1 16,18 2 0-16,1 3 0 0,20-3-1 15,11-2 0-15,4 2 0 16,6 0 0-16,-9-3 1 16,6 1 0-16,5-6 0 15,-17 3 0-15,-6-3 0 16,-21 1 0-16,-12 4 0 16,-17 9 1-16,-28-1-2 15,-14 3 0-15,-18 0 0 16,-24 8 0-16,-33-5-1 15,-15 5 1-15,-17 3-4 16,-15 0 0-16,-13 2-3 16,-11-2 1-16,-6-1-6 15,-12 1 0-15,-18 3-3 16,-12-6 0-16</inkml:trace>
  <inkml:trace contextRef="#ctx0" brushRef="#br0" timeOffset="97029.35">14471 3937 35 0,'0'-19'17'0,"3"17"-25"15,-3 7 36-15,0 11-27 16,3 13 0-16,0 19-1 16,0 7 1-16,3 19-2 15,9 16 0-15,5 14-5 16,4-12 0-16,3 11-4 16,3-10 1-16</inkml:trace>
  <inkml:trace contextRef="#ctx0" brushRef="#br0" timeOffset="108981.5">22987 7038 10 0,'-6'-8'5'0,"6"-13"2"0,0 10 5 15,-3 1-11-15,3-1 0 16,-3 0 1-16,3-2 1 16,-3-3-3-16,3 3 0 15,-3 3 2-15,0-1 1 0,0 3-1 16,0 0 0-16,0 3 0 16,0 0 0-16,3-1-1 15,0 6 0-15,3 3-1 16,3 2 1-16,-3 3 0 15,3 13 0-15,0 11-1 16,-3 0 1-16,0 15 0 16,0 4 0-16,3 7 0 15,0 5 1-15,0 1-1 16,3 2 0-16,-1-16 0 16,1 1 0-16,0-4-1 15,0 1 0-15,0-6 0 16,0-10 1-16,0-3-1 15,-3 0 0-15,0-8-3 16,3-5 1-16,0 0-7 16,0-3 1-16</inkml:trace>
  <inkml:trace contextRef="#ctx0" brushRef="#br0" timeOffset="109611.28">22522 7546 22 0,'0'-11'11'0,"-29"3"-10"16,20 3 14-16,-6 5-15 16,-6 5 1-16,0 1 0 15,-6 2 0-15,-2 10-2 16,-1 11 1-16,0 11 1 16,3 10 0-16,6 6-1 0,7 5 1 15,8-11-1-15,9-10 1 16,8-3 0-16,10-11 0 15,6-7 1-15,9-9 0 16,3-5 0-16,2-12 1 16,7-12 0-16,-1-7 0 15,-2-11-1-15,-3-1 0 16,-7-4-1-16,-5-3 1 16,-12 0-1-16,-6 0 0 0,-9 0-1 15,-3 11 1-15,-15-6-2 16,-3 11 1-16,-6 5-4 15,1 14 0-15,-7 12-5 16,-9 6 0-16,-3 11-1 16,-8 10 0-16</inkml:trace>
  <inkml:trace contextRef="#ctx0" brushRef="#br0" timeOffset="110061.64">21594 7631 17 0,'-9'-16'8'0,"-9"-3"-7"0,15 14 14 16,-3 0-14-16,3-1 1 0,-3 4 1 15,0-1 0-15,3 0-4 16,0 6 0-16,0 8 3 15,0 4 0-15,6 7-1 16,3 7 1-16,3 5-2 16,3 8 1-16,3 6 0 15,3-3 0-15,0-3-1 16,-1-5 0-16,-2 3 0 16,0 2 0-16,-3 3-3 15,-6-13 0-15,-3-3-4 16,0-2 0-16</inkml:trace>
  <inkml:trace contextRef="#ctx0" brushRef="#br0" timeOffset="110467.69">20876 7911 14 0,'-9'-29'7'0,"6"-13"-2"0,3 31 7 0,0-2-11 16,0 0 1-16,-3 5 1 16,1-3 1-16,2 11-5 15,2 5 0-15,7 11 3 16,3 8 1-16,0 8-2 16,3 5 1-16,0 13-1 15,0 3 0-15,6 10-1 16,0 1 1-16,-1-1-3 15,-2 1 0-15,3-3-5 16,0-8 0-16</inkml:trace>
  <inkml:trace contextRef="#ctx0" brushRef="#br0" timeOffset="115737.38">15435 7035 20 0,'-15'-10'10'0,"3"-25"-4"16,6 30 11-16,-2 0-16 16,-4-1 1-16,-3 6-1 15,-6 6 1-15,0 10-3 0,-3 10 1 16,3 14 1-16,10 5 0 15,8 8-1-15,9-3 0 16,5-5 1-16,7-3 0 16,6-13 1-16,9-10 1 15,3-11 0-15,-1-21 0 16,1-11 1-16,-3-16 0 16,-4-2 1-16,-5-1 0 15,-9-2-2-15,-9 0 1 0,-6 0-2 16,-12 0 1-16,-18 3-5 15,-8 5 1-15,-13 3-7 16,-8 13 1-16,2 5-6 16,1 0 0-16</inkml:trace>
  <inkml:trace contextRef="#ctx0" brushRef="#br0" timeOffset="116638.34">14474 4000 21 0,'-18'-15'10'0,"6"-7"-5"15,9 20 11-15,0-1-14 16,0 3 0-16,0-2-1 16,3-1 1-16,0 3-3 15,3 3 0-15,0 10 2 16,-3 16 0-16,0 0-1 16,3 8 1-16,0 11-1 15,0 2 1-15,3 5-1 16,-3 4 0-16,6-4 0 0,0-4 1 15,0-7-1-15,-3-9 1 16,0-3 0-16,-3-9 0 16,-3-7 0-16,0-2 0 15,3-4 0-15,-3-10 1 16,-3-8-1-16,3-13 0 16,3-5 0-16,-3-11 0 15,0-6 0-15,0-2 0 16,-3-2-1-16,-3-6 1 0,-3 0-1 15,0-8 1-15,0 11-1 16,0 2 1-16,0 11-1 16,3 0 1-16,0 8-1 15,0 8 0-15,3 10-1 16,3 3 1-16,0 16-1 16,3 0 0-16,3 13 0 15,0 19 0-15,0 5 1 16,0 8 0-16,0-6 0 15,-3 9 0-15,0-3 0 16,0 5 0-16,0-2 0 16,0-9 0-16,3 1-4 15,0-3 1-15,0-8-7 16,9-8 1-16</inkml:trace>
  <inkml:trace contextRef="#ctx0" brushRef="#br0" timeOffset="118139.33">14715 6895 19 0,'-15'-8'9'0,"9"-8"-3"0,6 16 9 0,0-5-14 16,0 0 0-16,0 5 0 15,0 0 1-15,0-6-3 16,0 6 1-16,3 8 1 15,3 6 0-15,0 7 0 16,0 8 0-16,-3 5 0 16,3 6 0-16,3 7-1 15,0-7 1-15,0 5-1 16,0 0 1-16,-1 0-1 16,1-5 0-16,-3-6 0 15,0-2 0-15,0-6 1 16,-3-4 0-16,0-4 0 0,0-5 0 15,-3-5 0-15,3 0 0 16,-3-2 1-16,0-6 0 16,-3-6-1-16,-3-4 0 15,0-6 0-15,-3-8 1 16,0-3-2-16,0-2 1 16,-2-8-1-16,2-8 1 15,0 6 0-15,0-6 0 16,3 5 0-16,0 3 0 15,0 3 0-15,0 2 0 16,0 5-1-16,0 9 1 0,3-1-1 16,0 6 1-16,0 0-1 15,3 8 0-15,0 10-1 16,3 11 1-16,0 10-1 16,3 3 1-16,0 14 0 15,0 2 0-15,0-3 0 16,3 3 0-16,0 0 0 15,0-5 0-15,-3-1 0 16,0-4 0-16,-3-4-1 16,0-7 0-16,-3-5-3 15,0-6 0-15,-3-5-7 16,0-16 1-16</inkml:trace>
  <inkml:trace contextRef="#ctx0" brushRef="#br0" timeOffset="119144.69">13962 6932 21 0,'-9'-5'10'0,"0"-27"-3"16,9 24 10-16,-3 0-15 15,3 3 0-15,0 0 1 16,0 2 1-16,0 3-5 16,3 5 0-16,0 6 3 15,0 7 1-15,3 6-2 16,0 11 1-16,3-4-2 16,-3 12 1-16,0-1-1 15,0-2 1-15,3 5-1 16,-1-3 0-16,-2-8 0 15,3 1 0-15,-3-9 0 0,-3-7 1 16,0-3-1-16,0-6 1 16,-3-5-1-16,-3-12 1 15,-3-12 0-15,0-7 0 16,0-19 0-16,-3 5 0 16,1-8-1-16,-1 6 1 15,0 5-1-15,3 10 1 16,0 6-1-16,0 5 0 15,3 6 0-15,3 2 0 16,3 21-1-16,3 3 1 16,-3 2-2-16,0 12 0 0,0 4-3 15,3-2 0-15,-3 10-5 16,0-5 0-16</inkml:trace>
  <inkml:trace contextRef="#ctx0" brushRef="#br0" timeOffset="119625.55">13599 6935 27 0,'-15'-11'13'0,"21"-10"-16"16,-6 21 20-16,0 3-17 0,3 2 1 16,3 11 0-16,0 13 1 15,-3 5-3-15,0 14 1 16,3 0 1-16,-1 2 0 16,-2 0-1-16,3-8 1 15,-3-5-1-15,0-7 1 16,0-9 0-16,0-5 0 15,-3-6 0-15,-3-10 1 16,0-10-1-16,0-9 1 16,-3-13-1-16,0-10 1 15,-2-6-1-15,-1-5 0 0,3 6 0 16,0 10 0-16,0 8-1 16,0 2 1-16,3 17-1 15,3 12 0-15,0 19 0 16,3 3 0-16,0 13-1 15,3 0 1-15,3 8-2 16,3 0 1-16,-1-5-4 16,4 0 1-16,3-11-5 15,3-11 0-15</inkml:trace>
  <inkml:trace contextRef="#ctx0" brushRef="#br0" timeOffset="120225.98">12780 7091 22 0,'-12'-8'11'0,"-6"-21"-6"16,15 23 14-16,-3 4-18 15,-3 4 0-15,-2 9 1 16,-4 0 1-16,-3 15-4 16,3 3 1-16,6 19 1 15,6 7 1-15,6 1-1 16,3-3 0-16,6-8-1 15,9-8 1-15,-3-8 0 16,-1-5 1 0,22-43 0-16,-6-4 0 15,-3-15 0-15,-7 9 1 16,-8-2 0-16,-6-4 0 16,-12 1-1-16,-9-1 0 15,-2 6-1-15,-7 6 0 16,-6 7-2-16,-6 2 0 15,0 4-4-15,1 7 0 16,-1 14-7-16,3 5 1 16</inkml:trace>
  <inkml:trace contextRef="#ctx0" brushRef="#br0" timeOffset="120586.3">11881 7231 28 0,'-24'-13'14'0,"12"10"-15"16,7 6 19-16,-4 5-19 15,-3 16 1-15,0 18-1 16,6 16 1-16,3 3 0 15,9 8 1-15,6 0 0 16,3-11 0-16,8-11 1 16,4-10 1-16,6-18 1 15,3-19 0-15,-1-11 2 0,-5-18 0 16,-6-5-1-16,-9-6 1 16,-9-2-2-16,-12-6 0 15,-12-2-3-15,-9 5 0 16,-3 3-6-16,1 2 1 15,2 6-10-15,6 4 1 16</inkml:trace>
  <inkml:trace contextRef="#ctx0" brushRef="#br0" timeOffset="122238.64">11164 7093 25 0,'3'-5'12'0,"24"3"-9"16,-10 2 13-16,16 0-16 16,12 0 1-16,26-8 0 15,22-3 1-15,14-8-1 16,30-2 0-16,23-10 2 15,31-4 0-15,29-10 0 16,27 6 0-16,24-9-1 16,12-5 1-16,14 5-2 15,10 3 1-15,-3-8-1 16,-10 8 1-16,-8-2-1 16,-21 2 1-16,-30 8-1 0,-29 13 1 15,-34 6-1-15,-29 4 0 16,-27 9-1-16,-24 10 1 31,-20 24-1-31,-16 8 0 16,-11-5 0-16,-3 13 1 15,-1 3-1-15,1 2 1 16,-3 6-1-16,-1 4 1 16,1-1-1-16,0-1 1 15,6 3-1-15,2 0 0 16,1 2 0-16,2-2 1 0,1 0 0 15,0-8 0-15,-13 0 0 16,-5-8 0-16,-9-3 1 16,-9-5 0-16,-15-8 0 15,-15 0 0-15,-12 0 1 16,-18 6 0-16,-17-4-1 16,-30 1 1-16,-21-3-1 15,-21 0 0-15,-27 6-2 16,-21-1 1-16,-23 6-1 15,-21-8 0-15,-12-1 0 16,-18 1 1-16,-15 0-1 16,-12 2 0-16,-3-5 0 15,0 6 1-15,1 7-1 16,2 0 0-16,18-5 0 16,15 1 0-16,30-4-1 15,20-8 1-15,22-4 0 0,17-9 1 16,18-5-1-16,15-14 1 15,21-7 0-15,12-3 0 16,8-8 0-16,16-10 0 16,11 0 0-16,13-14 0 15,11-10 0-15,12-21 0 16,9-4-1-16,6-17 1 16,3-11-1-16,0-3 1 15,-2 8-1-15,-4 3 0 0,-6 10-3 16,-3 14 1-1,3 13-4-15,0 24 0 0,6 20-5 16,3 38 0-16,15 24-6 16,21 34 0-16</inkml:trace>
  <inkml:trace contextRef="#ctx0" brushRef="#br0" timeOffset="124730.32">17325 14743 13 0,'-68'-32'6'0,"20"-13"-5"16,33 32 6-16,-3-3-5 15,1 8 1-15,2-3 4 16,3 3 0-16,3 3-8 16,9 0 1-16,9 2 5 15,9-2 1 1,41 10 0-1,16 0 0-15,20 3-2 16,3 3 1-16,12-6-2 0,30 0 1 16,15-5-1-16,27-2 1 15,5-3-2-15,24-1 1 16,7 1-1-16,14 0 0 16,12-1 0-16,3 4 0 15,6-1 0-15,-9 8 0 16,-15 1-2-16,-14 10 1 15,-10 2-1-15,12 6 1 0,-17 0-1 16,-4 2 1-16,-11 6-1 16,-10-6 0-16,7-4 0 15,-18 4 1-15,-1-8-1 16,-8 1 1-16,-12-6-1 16,-21-2 1-16,-18-1 0 15,-9 4 0-15,-14-1-1 16,-10 0 0-16,1-2 0 15,-10 2 1-15,1-3-1 16,-7 6 0-16,-5 0 0 16,-10-5 1-16,-8 5 0 15,-6 5 0-15,-6 8 0 16,-3 3 0-16,-3 2-1 16,-9 11 1-16,-1 3 0 15,-5 13 0-15,-5-1-1 16,-1 14 0-16,-3 3 0 15,-3 11 0-15,0-1 0 16,3-8 0-16,0 6 0 0,-3-14 1 16,0 1-1-16,-3-6 1 15,0-3-1-15,-2-10 1 16,-7-5-1-16,-3-6 1 16,-6-5 0-16,-11 3 0 15,2-14-1-15,-15-7 1 16,-20-3 0-16,-6 0 0 15,-7-3-1-15,-17-5 1 16,-12 2-1-16,-12-4 1 0,-27-6-1 16,-11 0 0-16,-16 5 0 15,-14-5 0-15,-22-3-1 16,-5-2 1-16,-12-3 0 16,-12 3 0-16,-6-3 0 15,0 3 0-15,3-1 0 16,9 1 1-16,6-3-1 15,24 3 0-15,2 2 0 16,19-2 1-16,11-3-1 16,13 3 0-16,17-3 1 15,18 0 0-15,18-3 0 16,14-2 1-16,13 2-1 16,9-4 1-16,14 1 0 15,13-4 0-15,8-6-1 16,6 3 1-16,10-6-1 15,2-7 1-15,3-3 0 16,-3-5 0-16,0-11-1 0,1-11 0 16,-1-5 0-16,3-15 0 15,3-4-1-15,9 1 1 16,0-5-1-16,4-1 0 16,-1 0 0-16,6 9 0 15,-3 10 0-15,3 7 0 16,0 4-1-16,0 2 1 15,-3 8-1-15,-3 11 0 16,0 7 0-16,-3 9 0 16,3 2-1-16,0 8 1 15,3 0-1-15,0 3 0 0,6 8 1 16,9 10 0-16,3 3 0 16,21 3 0-16,11-1 0 15,34-2 1-15,11 0 0 16,27-8 1-16,27 3-1 15,36-6 0-15,32 3 0 16,39-5 0-16,12 0-1 16,18-1 1-16,12 1 0 15,-16 0 0-15,-5 7 0 16,6-4 0-16,-6-1 0 16,0 6 0-16,-15 7 0 15,-6 1 1-15,-12 5-1 16,-15-6 0-16,-12 4-1 15,-14 1 1-15,-10 1 0 16,-20 3 0-16,-27-1 0 16,-15 3 0-16,-24 1-1 15,-14-6 1-15,-10 7-1 0,-3 12 0 16,-8 2-1-16,-4 2 1 16,-8 9 0-16,-9 5 0 15,-7 5 0-15,-8 0 0 16,-6 9 0-16,-3 7 1 15,-9 8-1-15,-6 8 0 16,-3-3 0-16,-3 11 1 16,0 5 0-16,0-5 1 15,8-5-1-15,1-6 0 0,-3 0 1 16,0-15 0-16,-3-6-1 16,0-8 1-16,-3-2 0 15,-3-12 0-15,-9-6 0 16,-20-7 0-16,-19-4 0 15,-23-6 1-15,-19-5-1 16,-35-6 1-16,-35-10-2 16,-43-5 1-16,-38-6-1 15,-45-4 1-15,-32 1-1 16,-27 1 1-16,-18 3-1 16,-6 10 1-16,11 2-1 15,37-2 0-15,14 11-2 16,31-3 0-16,26 8-5 15,20-3 0-15,19 0-8 16,9 6 0-16,41-17-4 16,12-44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22:11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8672 14655 16 0,'-17'-2'8'0,"14"7"-21"0,6 0 11 0,6 6 0 15,11 2 0-15</inkml:trace>
  <inkml:trace contextRef="#ctx0" brushRef="#br0" timeOffset="359.84">19052 13859 1 0,'-18'-79'0'0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23:42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14200 4609 20 0,'-15'-8'10'0,"-6"-13"-7"0,9 10 10 16,-3 1-13-16,-8 2 0 15,-7-3 1-15,-12-5 0 16,-14 8-1-16,-7 8 1 0,-8 0 0 16,-7 3 1-16,-11 5-1 15,-6 8 1-15,-12 5-1 16,2 0 1-16,-8 8-2 16,6-2 1-16,-3 10 0 15,9 5 1-15,9 3-1 16,-1 8 1-16,4 8-1 15,15 8 0-15,8-3 0 16,7 5 1-16,8 9-2 16,12 4 1-16,12 4-1 15,16-4 0-15,5 1 0 16,12 0 1-16,17 5-1 16,16-3 1-16,12-2 0 15,20-17 1-15,9-4 0 16,25-6 0-16,11-13 0 15,6-13 0-15,15-11-1 16,9-10 1-16,-7-9-1 16,7-4 0-16,6-25 0 0,-9-10 1 15,12-13-1-15,-6-16 0 16,-13-3 0-16,4-8 0 16,-15-5 0-16,-11-8 1 15,-13 0-1-15,-12 0 0 16,-18 0 0-16,-17-5 1 15,-15-6-1-15,-12 1 1 16,-13 7-2-16,-14-5 1 16,-17 3 0-16,-10 0 0 0,-18 5-1 15,-11 13 1-15,-7 1-1 16,-17 7 0-16,-4 5 0 16,-17 11 0-16,-6 8 0 15,-15 11 0-15,-12 13-1 16,-6 10 1-16,-9 14-1 15,-6 13 1-15,1 2-1 16,-1 9 1-16,0 10-1 16,9 8 1-16,6 8-1 15,6 7 1-15,9 12-1 16,6-1 1-16,12 1-1 16,6 18 0-16,9 8 0 15,5 0 0-15,16 10 0 16,17 8 0-16,22 9 0 15,20-11 0-15,24 2 1 16,17-2 0-16,22-8-1 16,17-6 1-16,25-10 0 0,17-3 0 15,21-15 0 1,24-11 0-16,14-19 0 0,13-10 0 16,14-19-1-16,-2-16 1 15,5-15 0-15,-2-14 0 16,-7-10 0-16,-14-24 0 15,-10-11 0-15,-14 3 1 16,-15-21 0-16,-24-14 0 16,-11-10 0-16,-16 3 1 15,-15-11-1-15,-20 0 0 0,-15 2 0 16,-19 9 0-16,-14-3-1 16,-11 16 1-16,-13 5-1 15,-21 10 0-15,-15 20-1 16,-20 9 0-16,-9 14-2 15,-15 22 1-15,-13 4-4 16,-8 27 0-16,-6 24-7 16,-14 23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24:57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5493 8893 1 0,'21'-3'0'0</inkml:trace>
  <inkml:trace contextRef="#ctx0" brushRef="#br0" timeOffset="17578.38">9690 8104 24 0,'-47'-40'12'0,"20"11"-7"16,24 19 21-16,0-1-25 16,3-2 1-16,0 2 0 15,9 9 0-15,3 10-3 16,12 10 1-16,5 14 2 15,1 26 0-15,9 16-1 16,0 14 1-16,-4 4-1 16,-2 11 0-16,-3-5-1 15,-3-8 1-15,-6-16-3 16,-4-8 0-16,-5-15-7 16,-6-14 1-16,-12-11-2 15,-12-20 0-15</inkml:trace>
  <inkml:trace contextRef="#ctx0" brushRef="#br0" timeOffset="17923.14">9536 8102 37 0,'0'-77'18'0,"26"-16"-24"0,-11 72 37 16,15-8-31-16,12 2 0 15,5 6 0-15,19 3 1 16,2 12-1-16,13 12 0 15,2 12 1-15,3 14 0 0,4 5 0 16,-10 16 0-16,3 13 0 16,1 14 0-16,-10 4 0 15,-11-4 0-15,-10-4-1 16,-14-7 1-16,-9-3-1 16,-12 0 1-16,-15-7 0 15,-21-6 1-15,-18-1-1 16,-9-1 1-16,-14-4-1 15,2-10 1-15,-2-10-3 16,-7-6 0-16,4-2-3 16,8-12 0-16,9-7-7 15,10-7 0-15,23-17-2 16,15-13 1-16</inkml:trace>
  <inkml:trace contextRef="#ctx0" brushRef="#br0" timeOffset="18314.89">11396 7728 39 0,'6'-31'19'0,"0"-1"-25"0,-6 24 38 16,-3-3-33-16,0 4 1 15,-18-4-1-15,-9 0 1 0,1 3 0 16,-7 6 0-16,-3 2 0 16,0 5 0-16,1 6-1 15,2 5 1-15,3-1 0 16,7 12 0-16,2 7 0 16,3 6 0-16,3 8 0 15,3-1 1-15,6 17 0 16,3 7 1-16,6 14-1 15,0 10 1-15,3-5 0 16,0 0 0-16,6 5-1 16,0-10 0-16,0-8-2 15,-3-9 0-15,0-9-4 16,-3-6 0-16,0-16-7 16,-3-8 1-16</inkml:trace>
  <inkml:trace contextRef="#ctx0" brushRef="#br0" timeOffset="18494.13">11000 8543 52 0,'6'-8'26'0,"51"-2"-37"0,-31 5 49 16,10 2-40-16,18-2 0 15,2-1-8-15,13-4 1 16,5-3 5-16,1-3 0 15,-7 0-9-15,0 3 0 16</inkml:trace>
  <inkml:trace contextRef="#ctx0" brushRef="#br0" timeOffset="18869.72">11875 8549 18 0,'-6'45'9'0,"9"-14"1"15,-3-28 11-15,3 0-16 16,-3-1 1-16,0-2 3 15,3-5 1-15,0-8-12 16,0-11 0-16,0-2 8 16,3-9 1-16,0-10-3 15,0-10 1-15,0-1-3 16,6-15 1-16,6-6-2 16,6 0 1-16,5-10-1 15,1 0 0-15,0 2-1 16,-3 16 1-16,-1 6-1 15,1 10 0-15,0 13-1 16,0 14 1-16,0 10-1 16,-1 10 0-16,7 20 0 0,3 9 0 15,3 22 0-15,-1 14 0 16,1-1 0-16,0 8 1 16,-7-3 0-16,-2 6 0 15,-3-8-3-15,0-5 1 16,-6-9-4-16,-7-4 0 15,-2-9-8-15,-6 8 0 16</inkml:trace>
  <inkml:trace contextRef="#ctx0" brushRef="#br0" timeOffset="19065.87">12042 8247 48 0,'-36'-29'24'0,"30"5"-27"15,12 21 43-15,12-4-42 16,9-7 1-16,23-4-5 16,19-6 1-16,20 0 2 15,12 6 1-15,4-4-9 16,5 4 0-16,12 2-2 16,-3 0 1-16</inkml:trace>
  <inkml:trace contextRef="#ctx0" brushRef="#br0" timeOffset="20325.43">11595 6951 23 0,'-53'-19'11'0,"11"-10"-7"15,36 24 19-15,0-1-20 16,0 1 1-16,3 0 0 16,3 5 1-16,15-3-7 15,15 3 0-15,15 5 5 16,17 6 0-16,24 0-1 15,19-1 0-15,32 3 0 16,20-7 0-16,28-1-1 16,20-2 1-16,24-3-1 15,16 0 1-15,11 0-1 0,-3 0 0 16,6 0 0-16,-6-3 0 16,-15 0-1-16,-15 3 1 15,-24 0-1-15,-23 0 1 16,-33 6-1-16,-27-4 1 15,-27 4-1-15,-17-4 1 16,-22 1 0-16,-20 0 1 16,-18-6-1-16,-30 0 0 15,-27 3 0-15,-32 0 0 0,-27 0 0 16,-27 3 0-16,-39-3-1 16,-26 0 0-16,-30 3 0 15,-25-1 1-15,-22 3-1 16,-4 1 0-16,0-1 0 15,9 0 1-15,21 1-1 16,12 2 0-16,30-3 0 16,20 3 0-16,30-3 0 15,30 0 0-15,27 1-1 16,27 2 1-16,20 0-1 16,24-1 1-16,27 1-1 15,24 0 1-15,32 0 0 16,40-5 0-16,41-8 0 15,35-1 1-15,31-2-1 16,14 0 1-16,15-2-1 16,-6-3 1-16,-5-1-2 15,-22 7 1-15,-8-4-5 16,-19 3 1-16,-11 3-6 0,-3 5 1 16,-6 2-5-16,-16-10 0 15</inkml:trace>
  <inkml:trace contextRef="#ctx0" brushRef="#br0" timeOffset="32472.45">17218 11949 18 0,'259'-22'9'0,"45"-15"-17"15,-215 27 10-15,21-3-7 16,9-3 0-16</inkml:trace>
  <inkml:trace contextRef="#ctx0" brushRef="#br0" timeOffset="34244.62">7794 12110 33 0,'-20'-21'16'0,"76"26"-45"0,-29-2 33 15,32 2-10-15,13 0 1 0</inkml:trace>
  <inkml:trace contextRef="#ctx0" brushRef="#br0" timeOffset="34529.19">12551 12189 49 0,'-24'-39'24'0,"15"28"-47"0,9 11 49 16,6-3-39-16,6 3 1 16,9 3-7-16,9 2 1 15</inkml:trace>
  <inkml:trace contextRef="#ctx0" brushRef="#br0" timeOffset="35895.87">18013 10790 39 0</inkml:trace>
  <inkml:trace contextRef="#ctx0" brushRef="#br0" timeOffset="36858.04">16298 7496 44 0</inkml:trace>
  <inkml:trace contextRef="#ctx0" brushRef="#br0" timeOffset="46975.86">6178 12904 1 0,'24'-82'0'0</inkml:trace>
  <inkml:trace contextRef="#ctx0" brushRef="#br0" timeOffset="63715.68">14444 5871 16 0,'-3'0'8'0,"6"-8"-2"0,0 8 9 0,6 3-14 15,15 2 0-15,8 3 1 16,13-5 0-16,18 2-2 16,14-2 0-16,18-3 2 15,21 2 0-15,15 4 0 16,15-1 1-16,24 0 0 16,14-5 0-16,28 5-1 15,14-2 1-15,24 2-1 16,9-7 0-16,9 4 0 15,15-2 0-15,-1 0-1 16,-5 3 0-16,-6 0-1 16,-24-1 1-16,-12-2-1 15,-35 6 0-15,-16-9 0 16,-35-2 1-16,-27-1 0 16,-27 4 0-16,-26-4 1 15,-22-1 0-15,-26-1-1 16,-21-3 0-16,-29-2 0 15,-40 2 0-15,-38 1-1 0,-33-1 0 16,-30 0 0-16,-38 3 0 16,-27 1 0-16,-30-1 0 15,-24 5 0-15,-20-2 0 16,-1 2 0-16,-14 3 1 16,-1 0-1-16,22-5 0 15,8 2 0-15,18-2 0 16,30 2 0-16,21-5 1 0,20 3-1 15,28-3 0-15,38 3 0 16,27-6 0-16,24 3 0 16,23 3 1-16,18 0-1 15,16 2 0-15,23 0 0 16,24 1 0-16,32 4 0 16,31 1 0-16,35 0-1 15,27 2 1-15,29-2 0 16,28 4 0-16,26 7-1 15,21-4 1-15,27 6 0 16,0-3 1-16,-6 3-1 16,0 0 0-16,-12 3 0 15,-9 2 0-15,-27-8 0 16,-18 3 0-16,-23 0 0 16,-27-3 1-16,-21-5-1 15,-27 0 1-15,-24 0 0 16,-17 0 0-16,-21-8-1 15,-27-6 1-15,-24-4 0 0,-42 2 0 16,-32-3 0-16,-39-2 0 16,-33 3-1-16,-35 4 1 15,-37-2-2-15,-26 0 1 16,-35 3 0-16,-16-3 0 16,15 11 0-16,4 2 0 15,14 3 0-15,21 3 0 16,18 2 0-16,17-10 0 15,34 10 0-15,32-5 0 0,27 0 0 16,27-11 1-16,26 3-1 16,16 0 0-16,26 3 0 15,27-3 0-15,30-3 0 16,35 0 0-16,37 1-1 16,49-4 1-16,40 1 0 15,32-3 0-15,33 3 0 16,39-8 0-16,14 5 0 15,13 2 0-15,-4 9 0 16,4-3 0-16,-15 5 0 16,-28-2 1-16,-23 5-1 15,-32-8 0-15,-28 8 0 16,-38-8 1-16,-33 0-1 16,-33 0 1-16,-23 0-1 15,-25-5 1-15,-32-9-1 16,-32 4 0-16,-40-1 0 15,-41 1 1-15,-30-1-1 16,-36 0 0-16,-20 3 0 0,-28 1 0 31,-225 1 0-31,56 4 1 16,33 2-1-16,29 0 1 16,40 0-1-16,32 0 0 15,38 2 0-15,37 1 1 16,29 0-1-16,33-1 0 15,26-2 0-15,28 0 1 16,14 0-2-16,25 3 1 0,23-3 0 16,26-3 0-16,31 1-1 15,29-1 1-15,36-2 0 16,27 2 0-16,30-2-1 16,17 2 1-16,30 3 0 15,21 3 0-15,24 2-1 16,6 0 1-16,3 1 0 15,6 7 0-15,-7 0 0 16,-8 3 0-16,-21 0 0 16,-29-3 0-16,-28-2 0 15,-35-3 0-15,-33-1 0 16,-30-1 0-16,-26-4 0 16,-28 1 0-16,-32-3 0 15,-36 0 0-15,-50-3 0 16,-51 3 0-16,-54 0 0 15,-50-5 1-15,-54 2-1 16,-44 3 0-16,-42 8 0 0,-36 0 0 16,-20 11 0-16,-10-3 1 15,21 5-1-15,24 16 0 16,48-3-3-16,59-2 1 16,48 10-11-16,33 11 1 15</inkml:trace>
  <inkml:trace contextRef="#ctx0" brushRef="#br0" timeOffset="74254.48">21278 10327 17 0,'-56'-59'8'0,"-7"12"-4"16,39 36 8-16,-5-7-11 15,-4-6 0-15,-9 3 1 16,-11 0 0-16,-7 5-3 0,-5 0 1 15,-10 5 2-15,-14 6 0 16,-9 2-1-16,-4 6 1 16,-5 10 0-16,-9 8 1 15,3 11-1-15,-6 13 0 16,3 5 1-16,-9 22 0 16,9 12-1-16,6 20 0 15,0 7-1-15,14 16 0 16,7 13 0-16,9 0 0 15,5 22-1-15,7 7 1 0,11 14-1 16,10 2 1-16,11 8 0 16,15 5 0-16,15-10-1 15,21-8 1-15,21-5 0 16,11-3 0-16,25-3 0 16,11-8 0-16,21-7 0 15,12-11 0-15,18-14 0 16,18-7 0-16,12-16 0 15,17-13 0-15,16-14-1 16,11-16 1-16,7-18 0 16,8-23 0-16,-6-20-1 15,-3-23 0-15,-14-16 0 16,-10-24 1-16,-14-16 0 16,-15-13 1-16,-21-18-1 15,-15-19 1-15,-18-8-1 16,-12-13 1-16,-21-14-1 15,-14-15 1-15,-18 5-2 0,-19-13 1 16,-14-8-1-16,-12 2 1 16,-15 6 0-16,-8 3 0 15,-13 7-1-15,-9 0 1 16,-8 17-1-16,-16-4 1 16,1 6 0-16,-1 13 0 15,-5 16-1-15,0 11 1 16,-4 15 0-16,-8 6 0 15,12 8-1-15,-4 18 1 16,7 8 0-16,8 13 0 0,4 9-1 16,5 7 1-16,4 6-1 15,8 7 1-15,0 6-1 16,7 5 1-16,5 5-2 16,3 6 1-16,6 0-1 15,1 10 0-15,2 8-4 16,3 5 1-16,0 3-6 15,-3 6 1-15,6-1-6 16,6-5 1-16</inkml:trace>
  <inkml:trace contextRef="#ctx0" brushRef="#br0" timeOffset="75966.02">15849 13028 23 0,'6'-21'11'0,"-3"26"-10"0,-3-2 11 16,3 2-13-16,0 6 1 15,3 10 0-15,0 8 0 16,3 8 1-16,0 13 0 16,0 16 0-16,2 14 1 0,4-1 0 15,3 14 1-15,0 7 0 16,3 4 1-16,3-1-1 16,2 10 0-16,4-1 0 15,3 4 0-15,0-10-1 16,-1 2 1-16,-2-4-1 15,-6-1 0-15,-6-5 0 16,0-8 0-16,-6 0-1 16,-6-3 0-16,-6-5 0 15,-6 3 0-15,-9-9-1 16,-9-2 1-16,-9-10-1 16,-5-6 1-16,-16-5 0 15,-6-5 1-15,-14-1-1 16,-9-4 1-16,-7-4-1 15,-5-10 1-15,-21-2 0 16,-6-3 0-16,-9-3-2 16,-24-3 1-16,-5-4-1 0,-13-1 1 15,-12 0-1-15,-5-2 1 16,-19-1-1-16,1-5 0 16,-15 1 0-16,-6-4 0 15,-15-2 0-15,-12 0 1 16,3 0-1-16,-6 3 0 15,-6 0 0-15,-6 2 0 16,-3-2 0-16,6 2 1 16,-6 0-1-16,-6 3 0 0,-2 0 0 15,-7 5 1-15,6-2-1 16,9 5 0-16,1 0 0 16,5 0 0-16,12-6 0 15,6 1 0-15,17-6 0 16,13-2 0-16,9-6 0 15,11-2 1-15,25-3-1 16,11-5 1-16,15-9 1 16,9-7 0-16,12-5 0 15,12-6 0-15,9-7 0 16,6-1 0-16,-3-10 0 16,8-11 1-16,7-5-1 15,6-8 0-15,0-5 0 16,5-11 0-16,4-11 0 15,2-10 0-15,7-3-1 16,8-10 1-16,1 0-3 16,8 7 1-16,0 9-5 15,10 8 0-15,11 18-8 0,9 21 0 16,3 0-6-16,-3-16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26:28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3740 6853 38 0</inkml:trace>
  <inkml:trace contextRef="#ctx0" brushRef="#br0" timeOffset="11484.1">19212 6120 30 0,'9'-29'15'0,"18"23"-11"15,-18 4 15-15,6-4-19 16,12-1 1-16,14-1 0 16,13 0 0-16,20-3-1 15,16 3 0-15,20 0 1 16,15 3 0-16,27 0-1 16,8-1 1-16,7-2-1 15,6 0 1-15,-12 3-1 16,-10-3 1-16,-11 3-1 15,-21 2 1-15,-23 3 0 0,-22 0 1 16,-18 0-1-16,-14 3 0 16,-9-3 0-16,-18 3 1 15,-21-1-1-15,-24 1 0 16,-21-3 0-16,-23 0 0 16,-33 0 0-16,-18 3 0 15,-21 2-1-15,-18-3 1 16,4 4-1-16,-13 2 1 15,3 2-1-15,7-2 0 0,-1 0 0 16,12 11 1-16,12-9-1 16,-3 9 0-16,18-3 0 15,21-3 0-15,21-3-1 16,14-2 1-16,22 0-1 16,20-2 1-16,18 2 0 15,30-8 0-15,23 2 0 16,37-2 0-16,32 0 0 15,21-2 0-15,21-12 0 16,11 1 0-16,7-3 0 16,6 0 0-16,-4 0 0 15,1 3 0-15,-18 5 0 16,-19 0 1-16,-14-2 0 16,-26 2 0-16,-22 3 0 15,-17 2 0-15,-16 0 0 16,-17 1 1-16,-24 4 0 15,-24 1 0-15,-32-3-1 16,-34 3 0-16,-32-6 0 0,-33 6 0 16,-23-6-1-16,-28 0 1 15,-14 6-1-15,-9-3 0 16,6 3 0-16,17 4 0 16,28 4-1-16,35 0 1 15,27-9-2-15,32 4 1 16,25 2-1-16,23-6 1 15,27 1-1-15,24-6 0 16,32 1 0-16,34-4 1 0,26-2 0 16,33 6 0-16,20-12 1 15,25 6 0-15,11-2 0 16,7 5 0-16,5-3 0 16,0 2 1-16,-11-4-1 15,-10 2 0-15,-20 3 0 16,-27-3 1-16,-15-3 0 15,-30 6 0-15,-20-1 0 16,-22 4 1-16,-14-6-1 16,-15 3 1-16,-30 2-1 15,-24 0 1-15,-36-2-2 16,-29 2 1-16,-45 1-1 16,-24-1 1-16,-29 0-2 15,-13 1 1-15,-11 4 0 16,0 4 0-16,3 4 0 15,17 1 0-15,30 5 0 16,18-6 0-16,16 1 0 16,22 0 0-16,22-4-1 0,21 4 1 15,14-6 0-15,18 3 0 16,27 0 0-16,27-5 0 16,30-1 0-16,29-4 0 15,30 2 0-15,27-8 0 16,24 5 0-16,11-2 0 15,22 0 0-15,-4-1 0 16,10-4 0-16,-13-1 1 0,-8 1-1 16,-3-1 0-16,-31 6 0 15,-11-3 1-15,-20 0-1 16,-25 3 0-16,-18 5 0 16,-17-3 0-16,-12 0 0 15,-19 3 1-15,-23 0-1 16,-18 0 1-16,-32 3-1 15,-25-6 1-15,-26 3-1 16,-36-2 1-16,-12 2-1 16,-26 0 0-16,-13 2 0 15,-11 4 0-15,-3 2 0 16,17 5 0-16,3-5 0 16,16 0 0-16,20 2 0 15,15 1 0-15,21-1-1 16,20-2 1-16,22-2 0 15,14-1 0-15,16-2 0 16,11-1 0-16,27-2 0 16,24 0 0-16,32-2 0 0,40-6 1 15,29 2-1-15,38 4 0 16,19-4-1-16,26 4 1 16,15-6 0-16,7 8 0 15,2 0 0-15,-3 8 0 16,-9-14 0-16,-5 6 0 15,-28 0 0-15,-17-2 1 16,-21 2-1-16,-21-3 1 16,-21-2-1-16,-18 0 1 0,-23 2 0 15,-19 0 0-15,-17 1-1 16,-27-6 1-16,-30 2-1 16,-26 6 1-16,-37-2-1 15,-32-4 0-15,-24 4-1 16,-23 2 1-16,-22 0 0 15,-14 10 0-15,-12 1 0 16,2 2 0-16,7-2-1 16,5 5 1-16,10 0 0 15,17 5 0-15,16-3-2 16,35 1 1-16,29-1-7 16,28 11 1-16,35-2-7 15,27-11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28:08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4660 5755 53 0</inkml:trace>
  <inkml:trace contextRef="#ctx0" brushRef="#br0" timeOffset="11604.96">13762 3291 31 0,'-9'-15'15'0,"4"1"-17"0,5 12 31 16,0-6-28-16,0 8 0 16,0 0 0-16,0 0 0 15,2 8-2-15,1 2 1 16,3 9 1-16,6 7 0 16,3 17-1-16,3 17 0 15,0 14 0-15,0 6 1 0,-3 12-1 16,-3 12 0-1,-4-6 0-15,-2-8 1 0,-3-3-1 16,-3-21 1-16,0-8-1 16,0-13 0-16,0-8 1 15,0-10 0-15,0-9-1 16,0-10 0-16,0-11 0 16,0-4 0-16,0-17 0 15,3-13 1-15,3-6-2 16,3-4 1-16,3-6 0 15,6-13 0-15,3 7 0 16,9 7 0-16,-1-1-1 16,4 8 1-16,-3 10-1 15,0 1 1-15,2 10-1 16,7 8 1-16,3 8-1 16,-1 8 0-16,1 11 0 15,-6 7 1-15,-3 6 0 16,-1-3 0-16,-11 11 1 0,-9-3 1 15,-9 11-1-15,-12 2 1 16,-15 6 0-16,-20 13 1 16,-1-3-2-16,-17 3 1 15,-4-6-6-15,-5-2 0 16,-4-18-8-16,16-17 1 16</inkml:trace>
  <inkml:trace contextRef="#ctx0" brushRef="#br0" timeOffset="13376.81">14885 3778 36 0,'-3'-8'18'0,"6"24"-17"16,-3-16 19-16,-3 16-21 15,-6 16 0-15,-6 10-5 16,-6 11 0-16,-9 16 1 16,3-3 1-16,-2 11-5 15,11-6 0-15</inkml:trace>
  <inkml:trace contextRef="#ctx0" brushRef="#br0" timeOffset="14186.36">15581 3434 34 0,'-15'-2'17'0,"-6"4"-22"0,9 4 36 16,-5 2-31-16,-7-6 1 15,3 17-2-15,-3 15 1 16,3 8 0-16,3 11 0 16,4 19-1-16,8 10 1 15,9-3-1-15,11-2 0 0,10-11 0 16,3-5 1-16,0-21 0 16,3-11 0-16,2-19 0 15,4-10 1-15,3-5 0 16,2-16 1-16,-5-8-1 15,-3-8 1-15,-6-8-1 16,-4 5 1-16,-5-2-1 16,-6 2 1-16,-6-5-1 15,-3 3 0-15,-3 2 0 16,0 8 0-16,0 6-1 16,0 10 1-16,3 5-1 15,3 11 0-15,6 11-1 16,3 10 1-16,3 8-2 15,6 11 1-15,2 2-4 16,-2-10 1-16,0-3-7 16,3 0 1-16</inkml:trace>
  <inkml:trace contextRef="#ctx0" brushRef="#br0" timeOffset="14637.12">16212 3183 31 0,'-18'-66'15'0,"6"-3"-10"0,12 61 21 16,0 3-26-16,0 5 1 15,9 5 0-15,6 6 0 0,3 15-1 16,3 16 0-16,0 9 0 16,2 10 1-16,1 13-2 15,-3 0 1-15,-3 2-1 16,-6-1 1-16,-6-20-1 15,-6-5 0-15,-3-15 1 16,3-9 0-16,0-2 1 16,0-11 0-16,6-21 0 15,3-5 0-15,3-19 0 16,6-13 0-16,-4-8-1 16,7 1 1-16,6-7-1 15,12 9 0-15,2 8 0 16,1 7 0-16,0 12 0 15,-1 7 0-15,4 10 0 16,-3 20 0-16,-10-1 0 16,-8 19 1-16,-9 7 0 15,-18 14 1-15,-9 8-1 16,-12 0 1-16,-14 5-3 0,-10 0 1 16,4-8-7-16,5-15 1 15,12-9-6-15,12-23 0 16</inkml:trace>
  <inkml:trace contextRef="#ctx0" brushRef="#br0" timeOffset="14939.9">17343 3366 38 0,'9'21'19'0,"0"58"-25"15,-6-42 33-15,0 8-30 16,-6 13 1-16,0 3-17 16,0 21 0-16</inkml:trace>
  <inkml:trace contextRef="#ctx0" brushRef="#br0" timeOffset="16785.49">17909 2897 21 0,'-9'-13'10'0,"0"-3"1"15,9 16 7-15,-6-8-15 16,-3 0 0-16,-3 3 1 16,-6 2 0-16,-3-2-6 15,1 10 1-15,2 3 3 0,0 3 0 16,6 15-2-1,3 14 0-15,3 18-2 0,6 3 0 16,6-5 0-16,6-6 0 16,6-5 1-16,3-6 0 15,-4-9 0-15,1-9 1 16,0-5 1-16,0-8 0 16,0-6 0-16,0 4 1 15,-3-14-1-15,0-8 1 16,-4-3 0-16,-2-5 0 0,-6-5 0 15,-3-2 0-15,-3-7 0 16,0 7 0-16,0-1-1 16,0 6 1-16,0 7-2 15,3 0 1-15,6 9-1 16,6 10 0-16,3 0-1 16,6 13 0-16,6 6 0 15,3 7 0-15,2-2-3 16,4 0 1-16,0-3-8 15,5-3 1-15</inkml:trace>
  <inkml:trace contextRef="#ctx0" brushRef="#br0" timeOffset="17414.58">18590 2635 34 0,'-17'-5'17'0,"-16"-11"-17"15,24 16 25-15,-6 13-26 16,0 3 1-16,-3 13-1 16,3 16 0-16,3 8 1 15,6 3 0-15,6 7-1 16,9-7 1-16,6-6-1 16,6-13 1-16,6-5 0 15,0-16 1-15,5-8-1 16,1-11 1-16,0-8 0 15,-3-7 0-15,-7-11 0 0,-2 0 1 16,-6-3-1-16,-3-5 0 16,-9-3 0-16,-3 3 1 15,0 0-2-15,-3 8 1 16,3 8-2-16,0 2 1 16,6 11-1-16,3 11 1 15,3 10-1-15,0 3 0 16,3 0-4-16,3 5 1 15,5 3-6-15,1-3 1 16</inkml:trace>
  <inkml:trace contextRef="#ctx0" brushRef="#br0" timeOffset="17849.88">19108 2561 33 0,'-9'-16'16'0,"-8"16"-17"16,11 6 25-16,-6 12-25 16,-3 17 1-16,-6 9-1 15,3 4 1-15,6 18 0 16,9-5 0-16,9-8 0 0,6 0 1 15,6-16-1-15,6-5 1 16,3-19 0-16,5-13 1 16,1-16 0-16,-9-13 0 15,0-3 0-15,-4-2 0 16,-2-6 1-16,-6 3 0 16,-3-16-1-16,-3 3 1 15,0-3-1-15,0 5 1 16,0 3-3-16,3 14 1 15,3 12-2-15,3 16 1 16,8 11-1-16,4 8 0 0,6 13-3 16,0 8 0-16,8-7-3 15,1-4 1-15,3 0-6 16,-4-7 1-16</inkml:trace>
  <inkml:trace contextRef="#ctx0" brushRef="#br0" timeOffset="18329.98">19656 1892 31 0,'-9'-35'15'0,"12"22"-14"0,6 13 23 16,6 13-23-16,3 3 0 15,8 8 0-15,7 13 0 16,3 8-1-16,0 0 0 16,-7 8 0-16,-5 0 1 15,-3 0-1-15,-12-8 0 16,-3-8 0-16,-6-11 1 15,0-5 0-15,-3-7 1 16,3-12 0-16,3-12 1 0,6-11-1 16,6-19 1-16,6-13-1 15,2 0 0-15,13 8-2 16,6 3 1-16,-6 5-2 16,2 13 1-16,7 8 0 15,-3 16 0-15,-7 21 0 16,-11 11 0-16,-15 8 0 15,-15 13 1-15,-12 5-1 16,-12 16 1-16,-14 3-6 16,-16-1 1-16,-14 12-8 15,-1-12 0-15</inkml:trace>
  <inkml:trace contextRef="#ctx0" brushRef="#br0" timeOffset="20044.71">20290 1519 13 0,'-27'-53'6'0,"-9"24"3"0,22 15 7 15,-13 4-15-15,-9-3 1 16,-6-3 0-16,-11 8 0 16,-1 8-3-16,1 2 1 15,-4 14 1-15,-2 3 0 0,5 7 0 16,6 17 0-16,1 10-1 16,2 15 1-16,3 6-1 15,7 3 0-15,2 5 0 16,9 3 1-16,9 10-1 15,9-10 1-15,15-3 0 16,9-5 0-16,15 5 0 16,14 2 1-16,13-2 0 15,23-5 0-15,19-14 0 16,8-10 0-16,12-13 0 16,6-11 0-16,3-8 0 15,3-26 0-15,-3-11 0 16,-6-21 0-16,-15-16 1 15,-15-8 1-15,-21-7 0 16,-17-20 0-16,-27-4 0 16,-18-6 0-16,-30-8-2 0,-27-13 1 15,-32 0-2-15,-18 10 0 16,-19 14-2-16,-17 13 0 16,-20 19-6-16,-28 26 1 15,-23 21-8-15,-45 39 1 16</inkml:trace>
  <inkml:trace contextRef="#ctx0" brushRef="#br0" timeOffset="24215.61">14367 5218 11 0,'-24'0'5'0,"33"-8"5"15,0 8 6-15,6-8-15 16,17-3 1-16,13-5 1 15,17-10 1-15,28-11-5 0,29-19 0 16,39-13 3-16,26-2 1 16,45-19-1-16,36-24 1 15,45-2-1-15,32-22 0 16,27-7-1-16,33-1 1 16,24-2 0-16,17-13 0 15,7 15-1-15,2 16 0 16,-11 11 0-16,-13 8 0 15,-41 19-1-15,-36 2 1 16,-41 24 0-16,-42 10 0 0,-39 11-1 16,-53 11 1-16,-42 15-1 15,-36 6 0-15,-24 8 1 16,-26 7 0-16,-33 9 0 16,-39 5 0-16,-42 18 0 15,-59 11 1-15,-50 8-1 16,-54 10 0-16,-48-2-1 15,-54 11 1-15,-26 15-1 16,-27 11 1-16,-21 0-1 16,-20 5 0-16,-10 11 0 15,-2 2 0-15,2 6 0 16,9-8 0-16,19 21 0 16,23-8 0-16,29-11 0 15,40-10 0-15,26 5 0 16,33-10 0-16,45-19 0 15,26-6 0-15,45-25 0 16,33-9 0-16,24-8-3 16,23-5 0-16,13-2-5 0,26-6 1 15,39-10-4-15,35-19 1 16</inkml:trace>
  <inkml:trace contextRef="#ctx0" brushRef="#br0" timeOffset="36003.07">8812 10427 49 0</inkml:trace>
  <inkml:trace contextRef="#ctx0" brushRef="#br0" timeOffset="37172.68">10726 9901 4 0,'0'-6'2'0,"18"4"-5"16,-3 4 2-16</inkml:trace>
  <inkml:trace contextRef="#ctx0" brushRef="#br0" timeOffset="41647.06">12744 11620 20 0,'-3'-2'10'0,"0"2"-9"0,3 0 11 0,0 0-12 16,0 0 0-16,0 0-2 16,0 0 1-16,0 0-2 15,3 0 1-15,-3 2-4 16,6 4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1:37:21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6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7.18894" units="1/cm"/>
          <inkml:channelProperty channel="Y" name="resolution" value="47.11657" units="1/cm"/>
        </inkml:channelProperties>
      </inkml:inkSource>
      <inkml:timestamp xml:id="ts1" timeString="2018-03-13T11:41:27.289"/>
    </inkml:context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11196 1487 29,'0'0'24,"0"-10"0,0 10-5,0 0-2,0 0-3,0 0-1,0 0-4,0 0-1,0 0-3,0 0 0,0 0-2,0 0 0,0 0 0,0 0-1,0 0 0,0 0-1,0 0 1,0 0-1,0 0 0,0 0 0,-5 11 1,5-11-1,0 18 0,0-1 1,-2 8-1,2 13 1,-7 6 1,7 14-2,-7 2 1,5 13-1,-3-3 0,-1 4-1,2-8 1,4-8-2,-3-5 1,3-9 0,0-6 0,-4-13-1,4-6 0,0-19-4,0 21-13,0-21-14,0 0-1,-14-15-1,14 15-1</inkml:trace>
  <inkml:trace contextRef="#ctx0" brushRef="#br0" timeOffset="1204.12">11671 1614 19,'5'-11'23,"4"0"1,-9 11 0,9-25-6,4 15-1,-13-2-3,12 5-2,-12 7-2,9-12-2,-9 12-1,0 0-1,0 0-1,5 27-1,-10 4 0,5 8-2,0 9 1,0 7 0,0 5 0,5 6-1,0 4 0,2-7-3,1-7 3,0-3-3,-3-8 2,-1-3-3,-4-4 0,0-12-3,6 5-5,-12-19-18,11 3-6,-5-15 0,11 0-1</inkml:trace>
  <inkml:trace contextRef="#ctx0" brushRef="#br0" timeOffset="1766.66">12311 1821 37,'0'-12'26,"0"12"2,-25-10 0,8 20-14,-9-2-2,6 13-2,-11 3-3,7 3-3,-2 10 0,8 0-3,4 1 1,9-4-1,5-2-1,15-4 0,6-4 0,6-5 0,2-9 1,6-3 0,-1-7 1,4-5 0,-9-3 1,6-8-2,-6-8 2,0 2 0,-7-9-1,1-1 0,-8 2-1,-3-1 0,-3 2 0,-9 5 0,-14 5-1,-5 6 0,-3 4 0,-4-1-1,-3 6-2,-3-2-1,13 6-10,-10 0-17,29 0-2,-18-4 1,18 4-1</inkml:trace>
  <inkml:trace contextRef="#ctx0" brushRef="#br0" timeOffset="2329.16">13140 1799 31,'0'0'26,"0"-10"0,0 10 1,-23-4-12,13 11-1,-17 0-3,9 10-5,-10 2 0,5 5-2,-5 1 1,7 6-3,-3 4 0,7 2-2,3-3 1,10 1-2,4-2 1,7-2-1,7-4 2,4-4-1,5-9 1,5-4 0,1-6 0,4-4 1,1-8-1,3-3 1,2-7 0,-2-5-1,-5-6 0,-3-3 2,-6 0-1,-4-2 0,-14-1 0,-10 4 0,-11-1 0,-7 8 0,-2 6-4,-9-1-1,10 12-14,-11-3-15,13 10-1,-2 0 0,14 10-2</inkml:trace>
  <inkml:trace contextRef="#ctx0" brushRef="#br0" timeOffset="7721.84">18423 1314 35,'0'0'24,"-20"-16"0,2 11-4,3 10-3,-14 0-4,4 10-3,-9 1 0,6 11-2,-10 5-2,4 9 0,-4 0-3,7 7 1,1-2-2,9 0 0,5 3-1,11-6 0,8-2 0,10-4-1,11-5 1,5-6 0,4-5 1,6-10-2,2-7 3,4-4-1,-1-8-2,0-8 3,-4-8-2,-2-10 1,-5-7 0,-1-3 1,-14-5-1,-8-4 0,-10 0 1,-5 2-1,-9 4 0,-9 9-2,-1 6-2,-10 4-8,17 14-19,-11 6-5,11 8-2,-4 10 0</inkml:trace>
  <inkml:trace contextRef="#ctx0" brushRef="#br0" timeOffset="14989.08">4891 9810 3,'0'0'24,"-12"-17"2,7 6-8,5 11-4,-6-10-1,6 10-3,0 0-1,0 0-3,0 0 0,0 0-2,0 0 0,12 14 0,-12-14-1,27 13 0,-8-9 0,14 6-1,1-5 0,5 4 0,6-3-1,3 2 0,0 1 0,-3 2 0,-3-1-1,-8 2 1,-5-2 0,-5 4 1,-11 1 0,-8 2 0,-12 0 0,-7 7 0,-13 0 1,-7 3-1,-10 0 0,-4 2 0,0-3-1,6-1 0,8-3-1,9-10-5,25 2-18,0-14-10,38-10-1,-6-6-2</inkml:trace>
  <inkml:trace contextRef="#ctx0" brushRef="#br0" timeOffset="30588.95">5519 9903 35,'0'0'21,"0"0"-3,0 0-1,0 0-2,0 0-4,-4 19-2,4-5-3,4 13-1,-1-1 0,8 11 0,-2 2-1,8 6 0,1 1 0,4 4-1,-1 0 0,8 2 0,-3 1 0,3 3-2,5-4 1,0 3-1,3-4 0,3-2 0,3-5 0,3-3 0,7-8-1,2-5 1,-2-5-1,4-2 1,1-8 0,-2-1-1,1-7 1,3-1-1,-4-4 1,-2 0-1,2 0 0,-6-6 0,0 3 1,0-7-1,3 3 0,-1-5 0,3 2 0,-2-1 1,3-3-1,-3 0 0,-3 0 0,1 2 0,-6-4 0,-1 1 1,-6-3-1,0 0 0,-5-2 0,3-2 0,-4-2 1,1-1-1,-3-1 0,-2 1 0,-3-3 1,-4-2-1,-2 1 0,-7-5 0,2 1 1,-5-6-1,-4-1 0,-5-2 0,5-4-1,-5 1 1,-3-1-1,3 0 1,-8-3-1,3 3 1,-5-1 0,1-3 0,-1 2 0,-2-6 0,3 3 1,-3-1-1,0 3 0,0 1 0,1 2 0,-1 4 0,-2 4 0,-4 4 1,2 2-2,-3 1 1,1-1 0,-2 3 0,-4 0 0,2-3 0,-2 2 0,-2-1 0,-2 1 1,-2 1-1,-3 2 0,-5 1 0,-1 4 0,-3 0 0,0 3 1,-1 4-1,-1-2 0,0 5 0,4 0 1,0 2-1,3 1 0,-1 2 0,3 2 0,-2 2 0,3 3 0,2 0 0,-1 0 0,3 3 0,-1 4 0,3 2 0,-4 1 0,1 2 0,1 0 0,-1 5 0,-3 0 0,-2 3 0,3 3 0,0 0 0,-2 3 0,3 1 0,-1-1-1,4 1 1,2 2 0,-3-5 0,1 4 0,0-4 0,0 2 0,-1-1 0,1 0 1,1 0-1,3-1 0,2 3 0,-1-1 0,3 0 0,4-1 1,1-1-1,2 2-1,0-1 2,0-1-1,-2 0 0,1 1-1,1-1 2,0 4-1,-2 1 0,0 3 0,0 1 0,3 4 0,1 0 1,4 1-1,3-1 0,5-1 0,2-4 0,7-4-1,3-8-2,8 2-11,-7-22-8,15 9-4,-9-23-5,11 2-6,2-10-2</inkml:trace>
  <inkml:trace contextRef="#ctx0" brushRef="#br0" timeOffset="32308.43">13507 9214 29,'5'-11'28,"-5"-3"0,-7-3-9,7 5-2,-21-8-5,4 8-2,-14-9-2,-2 8-1,-14-7-2,1 7 0,-16-2-1,4 8 0,-7 3 0,-1 9-1,-6 5 1,-1 12-2,-3 5 1,5 10-1,-3 6 0,4 6 0,-4 4-1,7 5 0,1 2 0,10 6 0,4-1 0,10 7 0,7 3 0,11 4 0,7 0 0,13 0 0,4 0 1,14 0-2,4-4 1,6-3 0,3-6-1,8 0 1,-1-5 0,5-1-1,0-2 0,-1-6 1,0-4-1,1-6 1,1 0-1,-1-9 0,-1-6 0,7-5 0,0-4 0,6-5 0,-2-1 0,3-3 1,5-3-1,-1 0 1,0-1-1,-3-1 1,0-4-1,-1 0 1,-3 0-1,2-4-1,-2-2 1,2-2-1,-1 0 1,2-4-1,0 0 1,1 0 0,0-2 0,-4-3 0,-3-2-1,2-3 1,-2-4 0,-3-4 0,1-6 0,-1 2 0,-1-5 0,0-2 0,1-1 0,-9-1 0,-2 2 0,0-1 0,-8 0 0,-4 0 0,-1-2 0,-10 1-1,0-3 1,-4 0 0,-5 0-1,0-2 1,-2 2-1,-6-2 1,-3 2 0,0 0 0,-9 0 0,2 0 0,-5 1 0,-4 0 0,-1 2 0,-2 0 0,0 1 0,-4 3 0,1 1 0,-3 0 0,-2 2 0,-2 1 0,-7 3 1,1-1-1,-1-1 0,0 2-1,2 1 0,1 2-3,17 14-11,-9-12-9,18 23-3,-6-11-4,24 15-6,-19 12-1</inkml:trace>
  <inkml:trace contextRef="#ctx0" brushRef="#br0" timeOffset="33778.49">19701 9531 13,'13'-13'30,"-5"1"0,-8-3 2,5 4-17,-18-12 1,3 12-5,-18-9-2,2 8 0,-18-5-3,-4 7 0,-14 0-3,-4 10 1,-8 0-1,-4 10-1,-1 5 2,1 9-2,3 6 0,4 7 0,6 9 0,7 7-1,3 8 0,10 2 0,5 6 0,8 3 1,8 6-1,9 1 1,6-1-1,9 2 0,8-4 1,7 0-1,10-1 0,7-2-1,6-6 1,7-6-1,6-4 0,4-8 1,6-3 0,0-5-1,7-12 1,-2-1-1,2-6 1,1-5-1,1-3 1,0-6-1,-1 0 0,-1-8 0,1 5-1,-2-5 1,3-5 0,-7 1 0,0-3-2,-2-2 2,-3-3-1,-2-1 1,-2-3-1,-3-3 1,-1-3-1,1-6 0,-7-2 1,6-5-1,-4-5 1,-1-4 0,-2-4 0,1 0 0,-4-3 0,-6 2 0,0 2 0,-6 0 0,0 0 0,-7 4 0,-4-2-1,-4 3 1,-6-1 0,-4 2 0,-3 1-1,-3 0 1,-7-1-1,0 2 1,-5 0 0,-5-1 0,-2 0 0,-2-1 0,1 3 0,-3-1 0,-3 6 0,1 0 0,1 5 0,-1 1 0,0 3 0,-2 3 0,-1 1 0,-1 2 1,1-1-1,-3 2 1,2 3-2,-5 2 2,-1-1-2,1 1 2,-5 4-1,0-3 0,-7 2-1,0 1 1,-4-1 0,-2-3-1,3 7-5,-7-7-12,21 12-6,-10-9-4,24 17-4,-7-8-4,14 8-3</inkml:trace>
  <inkml:trace contextRef="#ctx0" brushRef="#br1" timeOffset="44219.33">6508 9508 31,'7'-12'30,"-7"12"2,-3 11 0,-15 7-20,6 18-4,-16 10 0,3 17-2,-13 6-1,3 10-1,-9-2-2,5 0 1,1-9-2,7-10-1,4-12-2,1-18-5,14-5-18,-4-15-8,16-8 0,-21-5-3</inkml:trace>
  <inkml:trace contextRef="#ctx0" brushRef="#br1" timeOffset="44453.71">6076 9689 51,'0'0'33,"0"-14"-1,0 14 1,0 0-29,0 0-2,12 5-2,-12-5-4,28 30-24,-16-11-3,4 12 0,-1 0-2</inkml:trace>
  <inkml:trace contextRef="#ctx0" brushRef="#br1" timeOffset="44625.64">6301 10147 62,'2'11'35,"10"4"0,-12-15-1,11 14-29,-11-14-3,10 11-4,-10-11-8,0 0-23,15 0 0,-15-8-2,0 8 0</inkml:trace>
  <inkml:trace contextRef="#ctx0" brushRef="#br1" timeOffset="45313.6">6614 9625 23,'8'-11'29,"-8"11"1,16-8 0,0 8-17,-4 0-5,9 4-1,-3-2-2,4 7-2,-6-1 0,-2 6-1,-6 1-1,-8 0 0,-6 6 0,-7 1-1,-6 2 1,-2 1 0,-1-1-1,4 2 0,4-4 0,5 5 1,9-6-2,4 0 1,6 0 0,4 0 1,4-1 1,-1 1 0,-3-2 0,0-1 1,-9 0 0,-5 2 0,-6-5 0,-7 0 0,-6-3-2,-4-4 0,-1-2-4,-2-6-4,15 7-15,-5-16-8,16 9-4,0-12-1</inkml:trace>
  <inkml:trace contextRef="#ctx0" brushRef="#br1" timeOffset="45610.5">6925 10026 38,'14'0'32,"7"5"2,-6-5-2,8 3-16,-6-3-10,6 0-2,-7 0-1,3 4-2,-5-4-3,0-5-3,0 8-10,-14-3-17,15-10 0,-15 10-1,0-10 0</inkml:trace>
  <inkml:trace contextRef="#ctx0" brushRef="#br1" timeOffset="45798.01">6975 9852 42,'0'0'32,"19"-13"-1,-1 9 0,-3-2-24,6 6-5,-1 0-3,-5-7-18,6 10-10,-7-3-2,0 4 1</inkml:trace>
  <inkml:trace contextRef="#ctx0" brushRef="#br1" timeOffset="46173.03">7365 9789 27,'0'0'29,"-13"5"1,-1 2 1,3 16-18,-7-7-5,7 14-2,-3-7 0,9 8-2,0-5-2,5 1 0,6-7-1,5-1 0,0-9 0,5-1 1,-1-9 0,3-4 1,-3-6-1,4-2 2,-7-8-1,3-4 0,-6-2 0,0 1 0,-9-4-1,0 5 0,0 2-1,-12 1 0,2 7-1,-6 3-1,1 7-3,-6-4-5,16 20-15,-14-12-5,11 8-6,-7-3-2</inkml:trace>
  <inkml:trace contextRef="#ctx0" brushRef="#br1" timeOffset="52830.28">12926 9595 22,'0'0'30,"0"0"1,0 0 0,-14 36-11,-14-6-8,6 20-2,-16 3-2,4 13-2,-8-3-3,8 4 1,1-7-1,4-4-2,7-13 1,7-10-3,7-9-1,-2-14-9,10-10-19,0 0-4,-11-4 1,2-14-2</inkml:trace>
  <inkml:trace contextRef="#ctx0" brushRef="#br1" timeOffset="53079.59">12550 9668 57,'0'0'33,"13"-18"0,-13 18 0,9-11-23,-9 11-4,14 10-1,-14-10-3,14 18-3,-14-18-12,10 19-18,-10-6-2,5 7-1,-5 1 0</inkml:trace>
  <inkml:trace contextRef="#ctx0" brushRef="#br1" timeOffset="53282.78">12753 10185 73,'0'0'35,"5"21"-1,-5-21 0,0 13-29,0-13-5,0 0-3,14 15-12,-14-15-16,0 0-2,0-12 0,0 12-2</inkml:trace>
  <inkml:trace contextRef="#ctx0" brushRef="#br1" timeOffset="53783.27">13003 9734 44,'24'-5'30,"-7"5"1,1 0 0,4 14-20,-1-9-6,4 8 1,-7-2-3,-6 10 0,-7-1-1,-10 2-1,-7 3-1,-6 0 1,-5 0-1,0 0 1,-2-2-1,7-1 1,8-3-1,10 2 1,3-2-1,8 0 1,4-1 0,4 2 2,-6-3-1,2 3 1,-6-2 0,-4 0 0,-12-1 0,-5-3-1,-3-1-1,-5-4-5,4 2-17,-6-11-8,22 0-6,-16-9 0,16 9-1</inkml:trace>
  <inkml:trace contextRef="#ctx0" brushRef="#br1" timeOffset="54033.28">13314 10079 69,'10'5'32,"1"-5"-1,6 5-2,-2-5-26,12 0 0,-4-6-2,5 1 0,3 1-4,-7-6-6,3 6-22,-8-3 0,-5 2-1,-14 5-1</inkml:trace>
  <inkml:trace contextRef="#ctx0" brushRef="#br1" timeOffset="54205.16">13339 9972 70,'0'0'33,"23"-7"0,-5 2 0,9 1-30,2 4-5,-3-10-8,9 7-20,-9-4-2,2 3-1,-8-4 0</inkml:trace>
  <inkml:trace contextRef="#ctx0" brushRef="#br1" timeOffset="54423.94">13758 9790 63,'0'0'36,"14"-4"1,-14 4-1,7 23-21,-7 0-10,0 10 0,0 6-1,0 5-1,0 2-1,-5 0-1,3 0-1,-5-9-2,7 2-6,-17-15-17,17 4-5,-17-14-6,12 0-1,-8-14-2</inkml:trace>
  <inkml:trace contextRef="#ctx0" brushRef="#br1" timeOffset="56237.74">19235 9697 31,'9'-11'32,"-9"11"2,0 0-1,6 24-12,-20-5-12,0 21-1,-14 1-3,5 13-1,-6 1 0,0 8-1,-1-5 0,3-2-1,3-8 0,5-9-1,1-7-1,0-10-4,8 2-7,-10-24-17,20 0-6,-24 0-1,17-13-1</inkml:trace>
  <inkml:trace contextRef="#ctx0" brushRef="#br1" timeOffset="56425.21">18942 9801 65,'5'-12'35,"-5"-2"0,0 14-1,13-13-29,-13 13-3,12 10-5,-12-10-12,16 23-18,-13-3 0,5 11-1,-3-1-1</inkml:trace>
  <inkml:trace contextRef="#ctx0" brushRef="#br1" timeOffset="56612.77">19093 10204 81,'14'14'35,"-14"-14"1,14 14-3,-14-14-32,16 11-1,-6-5-4,-10-6-15,14-5-15,-14-7 0,9-1-2,-9-6 2</inkml:trace>
  <inkml:trace contextRef="#ctx0" brushRef="#br1" timeOffset="57128.84">19398 9808 52,'18'-4'32,"-4"4"0,3 7 0,0-3-26,10 8-3,-4-2 0,3 3-1,-3 1-1,-4 3 0,-11-1-1,-8 1 1,-16-1-1,-4 2 1,-9-1-1,0 0 0,-1 0 0,2 0 0,10-2 0,9 1-1,9-1 2,5 0 0,9 0-1,3-1 1,3 7 1,-1-1 0,-5-3 2,-5 2-2,-9-2 1,-6 2 0,-10-2-1,-4 0 0,-4-5-1,-3-6-5,6 8-17,-12-14-9,19 0-5,-1-7 0,15 7-1</inkml:trace>
  <inkml:trace contextRef="#ctx0" brushRef="#br1" timeOffset="57378.84">19735 10129 69,'0'0'33,"21"3"-1,-7-3 1,8 0-29,2 0-2,0 0-4,1 0-8,-7-3-22,2 3-1,-9-9 0,-11 9 0</inkml:trace>
  <inkml:trace contextRef="#ctx0" brushRef="#br1" timeOffset="57566.37">19744 10031 60,'0'0'35,"7"-13"-2,11 13 0,2-6-25,7 3-8,1 3-4,-4-10-21,2 10-6,-6-2-3,-3 2 1</inkml:trace>
  <inkml:trace contextRef="#ctx0" brushRef="#br1" timeOffset="58220.85">20168 9875 51,'-6'-14'31,"6"14"1,23-9 0,5 9-24,-5 0-1,7 8-2,-4-4-1,1 10 0,-9 1-1,-6 6 1,-14 1-2,-12 7 1,-12 0-1,-4 1 1,-7 0-1,2 0 1,1-4-1,6 2-1,12-5 1,12-3-1,11-4 1,12-3-3,13-4 2,4-4-2,6-5 1,-3 0-1,0 0-4,-12-18-16,4 18-6,-24-16-5,-7 16-5,0-18 0</inkml:trace>
  <inkml:trace contextRef="#ctx0" brushRef="#br0" timeOffset="67567.12">7425 10047 14,'13'-4'26,"0"-1"1,2 0 0,1 5-17,-7-8-4,8 8 0,-17 0 0,22 0-1,-22 0 0,24 0 0,-5 0 0,14 4 0,6-7-1,16 3 0,13-3 0,16 3-1,7-9-1,17 6 0,8-4 0,4 2 0,6 0 0,1 3-1,-1 2 0,5 0 1,0 0-1,3 0 1,-1 0-1,2 2 0,-2 5 0,1 0-1,-9-1 1,-7 1-1,-7 1 1,-11-1 0,-5 0 0,-6-2-1,-6-1 1,-1-1-1,-1-3 0,-1 5 1,-3-5-1,1 5 0,-8-1-1,-6 1 2,-8-1-1,-7 0 0,-8 0 1,-6-1-1,-2 0 0,-3 1 1,4-4-1,-4 3 0,5-3 1,3 0-1,0 0 0,-2 0 0,-3 0 0,-3 0 0,-3 4-1,-5-4 1,0 0 1,-1 0-1,-1 3 0,3-3 0,2 0 0,2 0 0,4 0 1,2 0-1,3 0 0,-4-3 1,0 3-1,-1 0 0,-1 0 1,1 0-2,-1 0 1,5 0 0,-3 0 0,0 0 0,-3 0 0,-3 0 1,-5 3-1,-4-3 0,-5 4 0,-12-4 0,17 5 0,-17-5 0,15 5 0,-5-1 0,1-4 1,1 5-1,2-5 0,-2 3 0,-12-3 0,16 0 1,-16 0 0,11 0-1,-11 0 0,0 0 0,0 0 0,0 0-1,0 0-1,-9-14 0,9 14-1,-21-24 1,7 8-1,-9-8 1,-2-1 0,-7-1 1,-5 0 1,0-1 0,-4 3 1,4 4 0,3 3 0,5 4 1,6 6-1,8 2 1,15 5 0,-11 5-1,11-5 1,22 15-1,-3-5-1,10 3 2,2 2-1,7 2 0,7-2 0,-2 5 0,-1-4-1,-6 5 2,-6-6-1,-11 7 0,-4-1 1,-11 7 0,-10 0 0,-8 3 0,-6 3 0,-5 0-1,-6 4 1,0-3 0,-3-2-2,1-6 0,5-3-2,1-7-1,12 3-14,-10-20-7,25 0-4,-21-11-3,21 11-4,0-33-4</inkml:trace>
  <inkml:trace contextRef="#ctx0" brushRef="#br0" timeOffset="69146.08">14214 10158 44,'0'0'31,"0"0"2,0 0 0,23 0-19,12 3-6,4-8 0,25 5-1,11 0-2,26 0 0,22-5-2,20 5 0,14 0-1,18 5-1,13-2 0,13 2-1,2 0 1,8 0-1,4-5 1,-4 4 0,-1-4 0,-14 0 0,-13-7 0,-12 0 0,-14 0 0,-18 2 0,-21 5-1,-10-5 0,-16 5 0,-7 0 0,-14 0 0,-4 6 0,-11-2 0,-4 3 1,-7 0-1,-5 0-1,-5 0 1,-4-4 0,-1 4 0,-3-4-1,1 2 1,-4-5 0,1 3 0,-2-3 0,-4 0 0,-1 0 0,0 0 0,-3 0 0,-1 0 1,0 0-1,-1 0 0,-2 0 0,-11 0 0,16 0 1,-16 0-1,0 0 1,0 0-1,0 0 0,0 0 1,0 0-1,0 0 0,0 0-1,0 0 1,0 0-1,6-16-1,-6 16 0,-4-18 0,-2 7 0,-6 1-2,-2-3 0,-2 4 1,-6-5 0,2 5 0,-3-3 2,1 2-1,1 0 2,2-2 1,0 0 1,4 0-1,-2 0 1,1 2 0,2 2 0,0-1 0,1 2 0,4 2-1,9 5 0,-16-4 0,16 4 0,0 0-1,5 11 1,7-2-1,10 0 0,3 3 0,4 2 1,6-2-1,2 2-1,-2 0 2,-3-1 0,-4-1 0,-8 0 0,-3 3 1,-8-1-1,-7 3 1,-2 0 0,-4 0-1,-6 3 1,-4 2-1,-6 6 1,-8-5-1,-2 5 1,-4 1 0,-6 0-1,-4-2-1,4 0 1,3-1-1,0-7-3,16 6-11,-8-25-9,29 0-5,-23-10-4,23-4-2,-17-16-5</inkml:trace>
  <inkml:trace contextRef="#ctx0" brushRef="#br0" timeOffset="77400.39">7943 9752 2,'6'-9'25,"-6"9"0,0-12-5,0 12-3,0 0-3,14-3-2,-14 3-2,0 0-3,0 0-1,0 11-1,0-11-2,-7 23-1,7-5 0,-4 3 0,1 3 0,3 0 0,-4 1-1,4-1 1,0-3-1,0 3 0,4-3-1,-1 0 1,-3 1 0,5 0 0,1 1 0,-4 1 1,-2-1 0,5 2-1,-5 0 1,5 2-1,-5-3 2,0 4-3,0 1 2,0-1-2,0-1 0,0 3 0,-3-3 0,3 1 0,-5-3 0,2 2 0,-4 0 0,1 0 0,-4-1 0,1-2 0,-6 1 0,-1 1 1,-3-1-1,-1-2 0,-3 0 0,-2-3 0,0 0 0,-5 0 0,1-1 0,-1 0 0,-2-2 0,3 0 1,1-2 0,-1 3-1,-1-2 1,0 1-1,2 0 1,2 0-2,-7-2 2,4 3-1,-2-1-1,1-2 1,-1-1 0,0 1 0,1-5 0,-2 3 0,1-2 0,-3-2 0,-2 3 0,-1-1 0,-1-2 0,-2 2 1,2-1-1,-3 0 0,3 1 0,1-2 0,0 0 0,3-1 0,0-1 0,3 0 0,-4-2 0,2 0 0,3-5 0,0 4 0,1-4 0,-1 4 0,-1-4 0,3 0 0,-2 0 0,0 0 0,-1 0 0,-1-5 0,-2-1 1,2 1-1,1-2 0,-1-2 0,-1 2 0,0-2 0,3 0 0,0-2 0,1 3 0,1-3 0,-1 2 0,0-2 1,-5 1-1,3-2 0,0 2 0,-5 0 0,2-2 0,-4 3 0,1 0 0,0-1 0,4 0 0,4 0 0,0-2-1,2-3 1,3 0-2,4-1 2,1-4-1,3 0 1,-4 0-1,2-2 1,2 0 0,2 2 1,-4-1-1,3 0 0,-1 1 0,2-2 0,1-2 0,0 2 0,4 0 0,-1-1 0,2 0 1,2 1-1,1 1 0,0-1 0,3 5 0,2-5 0,0 3 0,-4-1 0,4-2 0,0 3 0,0-2 0,0 1 0,0 0 0,0 0 0,0 0 0,0 3 0,4-1 1,-2 0-1,-2 1-1,5 0 1,0 0-1,-5 1 1,4 0 0,-4-1-1,3-1 1,-3 0 0,4-1 0,-4 2-1,0-2 1,3 1 0,-3 1 0,0 0 0,0-2 1,4 0-2,-4-1 2,3-4-1,-3 0 0,5 0 0,-5-3 0,5 3 0,-5 0 0,4 4 0,-4-1 0,7 4 0,-3-1 0,-1-1 0,2 2 0,2-1 0,-1 0 0,2-3 0,-3 3 0,4-1 0,-4 0 0,4 4 0,-5-2 1,4-1-1,-1-2 0,0 2 0,0-1-1,2-2 1,-2-1 0,3 2 0,0 0-1,1 1 1,-2 0-1,2-1 2,-3 2-1,3-2-1,0 1 1,0-3 0,2-2 1,-1 0-2,5-5 2,-2 1-2,0-2 2,0 1-1,3-2 0,-1 4-1,-1 0 2,0 3-1,0 0 0,1 4 0,1-1 0,3 1 0,0 1 0,3 0 0,-1 0 0,3 0 0,-2 0 0,1-1 0,1 2 0,-3-1 1,-1 1-2,1 0 1,-2 1 0,-1 0 0,5 3-1,-2 0 1,2 0 0,-1 2-1,4 0 1,-2 0 0,0 3 0,-2 1 0,0-1 0,-2 4 0,-1 0 0,-2 1 0,1 0 0,1 4-1,-1-2 1,3 2 0,2 0 0,1-5 1,1 5-1,-2 0 0,2 0 0,-3 0 0,3 0-1,-5 0 1,2 5 0,-1-5 0,1 6 0,1-2 0,-1-4 0,3 5 0,1-5 0,1 5 0,0-1 0,-2-4 0,1 5-1,-3 0 1,1 0 0,-2 0 0,0 0 0,-2 2 0,-1-2 0,3 1 0,0 0 0,-2-1 0,1 2 0,-3-2 0,1 2 0,2 0 0,-2-1 0,1 0 0,-3 3 1,3 2 0,2 3 0,0-3-1,-1 3 0,-1 0 0,-1 1 1,1-1-1,-2 0-1,0-1 1,-2-1 0,-3 1 0,1 0 0,1 2-1,1-2 1,1 3 0,0 1 0,4 0 0,1 2 0,4 0 0,-2 1-1,-3 4 1,0-2 0,-4 2 0,0 0 0,-2 0 0,-3 1 0,1 1-1,0-2 1,3 1 0,1-1 0,0-2 0,2-1 0,-1-2 1,0 1-1,1-3 0,-3 0 0,-1-1 0,-3-1 0,0 0 0,-2-1 1,-3 1-1,3-1 1,-6 3-1,0-2 0,1 2 0,-5-2 1,3 1-1,-1 3-1,1-2 1,-1 2 0,1-4 0,1 2 0,1 1 0,-1 0 0,-2-2 0,1-2 0,0 0 0,-5-1 0,5 1 0,-5 0 0,0 3 0,-6 0 0,2 2 0,-1 0-1,1-1 2,-1-1-1,0 2 0,1-3 0,-1-1 0,0-1 0,1-1 0,-1-1 0,-1 1 0,-2 1 0,4-1 0,-1-2 0,0 1 0,1-2 0,4-10 0,-5 15 1,5-15-1,0 0 0,0 11 0,0-11-1,0 0 0,0 0-1,0 0-1,0 0 0,0 12-1,0-12 1,-6 10-1,6-10 1,-13 10 1,13-10 1,-19 13 0,9-8 1,-2 1 0,12-6 0,-15 12 0,15-12 1,-10 12-1,10-12-1,-7 15 1,7-15 0,-5 19 0,1-9 2,4 1-1,0-11 0,-9 20 0,9-20 1,-5 15-1,5-15-1,0 17-4,12-5-17,-12-12-6,0 0-5,13 12-1</inkml:trace>
  <inkml:trace contextRef="#ctx0" brushRef="#br0" timeOffset="80431.98">18074 2086 2,'0'0'18,"-17"-5"1,17 5 0,0 0-9,-12 4 3,12-4 1,0 0 0,19 12 0,-7-15-1,20 10-2,1-12-2,15 5-3,7 0-2,11 0-2,4-4-1,-3 4-1,-3 0 0,-10 0-1,-10 4-2,-16-4-4,-13 4-7,-27-12-6,-8 8-8,-18 0-1,-4 0 0,-9 0 1</inkml:trace>
  <inkml:trace contextRef="#ctx0" brushRef="#br0" timeOffset="80588.23">18131 2145 31,'-25'3'28,"6"1"1,1-4 1,18 0-9,0 0-6,18 9-5,8-9-4,19 0-5,17 3-21,7-3-8,14-4-3,2-4-1,-2 1-2</inkml:trace>
  <inkml:trace contextRef="#ctx0" brushRef="#br0" timeOffset="82371">6260 8550 25,'0'0'25,"0"10"-5,0-10-3,0 0-3,0 0-2,0 0-2,0 0-1,-6 11-2,6-11 0,0 0-2,-13-14 0,13 14 0,-14-25-1,7 6-1,-5-16 0,-2-7-1,4-18 1,0-13-1,10-16-1,5-15 1,7-20-1,12-6 1,14 1-1,5 4 0,10 10 0,4 14 0,4 17 0,4 18 0,-1 25 0,3 19-1,2 13 0,-7 20 2,0 14-2,-7 18 1,-8 21-1,-14 19 0,-12 15 0,-16 13 0,-12 7 0,-7 1-1,-10 5 1,1-6-1,-2-11 2,4-16-2,6-13 1,5-13 0,5-14 0,0-10 0,5-15 0,-5-13-1,5-13-2,0 0-3,0 0-7,-21-15-12,21 15-7,-19-18-4,19 18 1</inkml:trace>
  <inkml:trace contextRef="#ctx0" brushRef="#br0" timeOffset="82761.65">6648 8148 41,'0'-10'31,"0"10"0,-5-14 1,5 14-27,0 0 1,20 9 0,-13 3 0,7 13-2,-4 4 0,5 15 0,-5 1-1,3 6 0,-7 2-2,1-3 0,-4-3 0,2-5 0,-1-13 0,1-5 0,5-14 0,3-5 0,4-12 1,9-5-1,6-8 1,10-3-1,5-6 0,5 2 0,-1-3 0,-2 5 0,-2 2-1,-5 2-1,-8 5-1,-10-3-4,0 16-15,-16-13-6,9 16-6,-12-13-4,-5 13 1</inkml:trace>
  <inkml:trace contextRef="#ctx0" brushRef="#br0" timeOffset="88106.97">6675 6711 16,'5'-11'28,"-2"1"0,-3 10 1,-10-18-11,10 18-7,-26 9-1,8 6-2,-7 2-1,3 15-2,-4-3 0,8 9-1,0-4-1,13 5-1,5-9 0,20-5-1,5-11 0,13-9 1,5-11 0,3-7 1,-1-10 0,-7-4 0,-11-7 0,-6 0 0,-21 0 0,-10 2-1,-13 3-2,-6 1-3,7 15-20,-11-10-4,17 12-8,0-1-3,16 12-1</inkml:trace>
  <inkml:trace contextRef="#ctx0" brushRef="#br0" timeOffset="93452.65">18923 1313 24,'0'0'22,"0"0"0,40-54 0,-40 54 0,0 0-1,0 0-2,0 0-3,36-53-4,-36 53-2,0 0-3,0 0-1,10-14-1,4 41-2,-5 13 0,-9 14-1,0 18 2,0 11-2,-4 9 0,-1 1 0,5-15 0,0-12 0,0-8-2,0-11 1,0-10-3,4-10-1,-4-15-9,6 11-14,-16-19-5,5 5-8,-9-9 0,2 3-1</inkml:trace>
  <inkml:trace contextRef="#ctx0" brushRef="#br0" timeOffset="103282.56">17996 742 42,'0'0'30,"0"0"2,-65-15 0,65 15-14,0 0-2,-59-12-4,59 12-4,0 0-3,0 0-1,0 0-1,0 0-2,74-22 0,-16 22 0,7 0-1,17 0 1,6 0 0,7 0-2,3 5 1,3-5-1,3 5-1,-5-5-2,2 0 0,-10 0-4,-1 0-3,-19 0-4,-6-5-1,-65 5 3,77-11 1,-77 11 6,0 0 4,0 0 6,-4-49 3,4 49 6,-48-32 0,48 32 1,-56-34-3,56 34-4,-52-29-1,52 29-2,0 0-1,-50-33 0,50 33-2,0 0 0,0 0 0,0 0 2,0 0-2,54-11 0,-54 11-1,65 14-1,-65-14 2,77 21 0,-77-21 0,79 26 0,-79-26 0,76 34 1,-76-34 0,55 39 1,-55-39-1,0 0 0,39 63-1,-39-63-3,0 0-12,-22 63-11,22-63-8,0 0-5</inkml:trace>
  <inkml:trace contextRef="#ctx0" brushRef="#br0" timeOffset="104954.8">19306 802 17,'0'0'16,"0"0"-3,0 0 2,0 0 0,0 0 1,0 0-1,0 0-1,0 0-3,0 0-1,0 0-2,0 0-1,0 0-2,0 0-1,0 0 0,0 0 0,0 0 2,0 0-2,0 0 2,0 0-1,0 0 0,0 0-1,0 0 1,0 0-2,0 0-1,0 0 0,-52 20-1,52-20 0,0 0 0,-50 21 0,50-21-2,0 0 1,-48 20-1,48-20 1,0 0-1,0 0 1,0 0-1,0 0 1,0 0 1,0 0-1,0 0-1,0 0-2,0 0-5,0 0-17,48 7-9,-48-7-2,0 0-1,60-5-1</inkml:trace>
  <inkml:trace contextRef="#ctx0" brushRef="#br0" timeOffset="106626.74">19280 718 24,'0'0'19,"0"0"0,0 0-4,0 0-1,0 0-2,0 0-2,0 0 0,0 0 1,0 0 0,0 0-1,0 0-3,0 0-1,0 0-1,0 0-1,0 0 0,0 0-1,0 0-1,0 0 0,0 0 0,0 0-1,46 21 1,-46-21 0,0 0-1,0 0 0,0 0 0,0 0 0,0 0 1,0 0-1,0 0-2,0 0 2,0 0-1,0 0 1,0 0 0,0 0 0,0 0-1,47 3 1,-47-3 2,0 0-3,0 0 2,0 0-1,0 0 0,0 0 0,0 0 0,0 0 0,0 0-1,0 0 1,0 0-1,0 0 0,-40 48 1,40-48 0,0 0-1,0 0 0,-50 33 1,50-33-1,0 0 1,-46 30 0,46-30-1,0 0-1,-48 28 1,48-28 0,0 0-1,0 0-1,-52 31-1,52-31-2,0 0-11,0 0-13,0 0-6,0 0-1,0 0-1</inkml:trace>
  <inkml:trace contextRef="#ctx0" brushRef="#br0" timeOffset="117677.43">9919 9353 23,'6'-14'32,"-6"2"0,0 12 1,0-19-13,0 19-8,0 0-3,7 16-2,-7 1-1,5 10-1,-5 4-1,7 7-1,-7 2 0,7 4 0,-7-1-1,6-4 0,-6-3-1,0-8 0,0-4 0,-5-4 0,5-5-1,0-15 0,-6 14-1,6-14-1,0 0-4,-9-11-9,9 11-13,7-18-6,5 11-2,-6-7 0</inkml:trace>
  <inkml:trace contextRef="#ctx0" brushRef="#br0" timeOffset="136542.94">19699 1422 37,'3'-10'26,"-3"10"1,-4-13-1,4 13-7,-13-10-5,13 10-3,-27-4-4,12 4-1,-11 0-1,-2 9-1,-3 2 0,-3 10-1,-3 2 0,4 3-1,-1 8 0,6 5-1,3 6 0,9 0 0,2 2 1,10-3-2,8-1 2,10-3-2,7-5 2,10-7-1,9-9 1,13-3-1,2-11 1,4-5 0,-2-12-1,3-5 2,-9-13-1,-7-7 1,-17-7 0,-11-5 0,-16-1-1,-11-3 0,-8 7 0,-7 2-4,5 19-12,-12-3-10,24 17-6,-9 6-8,18 5-3,-7 16 1</inkml:trace>
  <inkml:trace contextRef="#ctx0" brushRef="#br0" timeOffset="159799.67">16276 9566 25,'-21'-12'30,"3"7"2,-5 5 0,-11-5-17,9 17-3,-12-2-2,12 16-1,-11-1-2,15 14-2,-1 2-1,11 6-1,5-2-2,9 1 1,10-5-1,5-7 0,11-8 0,8-11 0,2-12 0,4-6 1,-5-16 0,-1-7 0,-12-12 0,-4-3-1,-16-7 1,-10 0-1,-9 3 1,-9 3-2,-1 9 0,-1 7-3,5 14-4,-2-1-14,22 13-9,0 0-5,11 11-2,8-8-1</inkml:trace>
  <inkml:trace contextRef="#ctx0" brushRef="#br0" timeOffset="170834.79">18314 4925 40,'2'-20'22,"-2"20"2,0-23-5,0 23-1,-12-20-4,12 20-2,-29-12-3,12 17-2,-15-5-1,2 12-1,-12 3-1,3 11-1,-4 3 0,3 9-2,6 7 1,4 5-2,5 1 1,11 6-1,12-5 0,6-1 0,11-5 0,9-7 0,12-10 0,7-8 1,5-10-1,6-11 1,1-9 0,4-11 0,-8-10 0,1-6 0,-14-10 1,-7-2 0,-13-6 0,-12-1-1,-16 4 1,-8 4 0,-8 7-2,-1 8-2,-1 15-8,-2-4-14,18 21-7,-2 0-5,14 0-3,9 14 0</inkml:trace>
  <inkml:trace contextRef="#ctx0" brushRef="#br0" timeOffset="171256.68">18740 4865 74,'0'-15'34,"0"15"2,0-14-2,0 14-27,0 19-2,0 7 1,-5 7-2,5 14-2,0 9 0,0 12 0,-5 5 0,1-1-1,4 1-1,-6-10-1,2-3-1,-2-18-5,8 3-16,-8-27-6,16 0-7,-10-18-1,31 0 0</inkml:trace>
  <inkml:trace contextRef="#ctx0" brushRef="#br0" timeOffset="171616.07">19306 4761 69,'6'-18'34,"-6"18"2,0 0-1,0 37-27,-9-6 1,7 20-3,-10 8-1,5 16-1,-2 9-1,0 8-1,-1-2-1,2-3 0,2-9-1,2-9-2,4-4-4,-13-26-19,17 5-3,-13-29-7,7-2-3,-10-13-2</inkml:trace>
  <inkml:trace contextRef="#ctx0" brushRef="#br0" timeOffset="184855.37">12643 10822 36,'0'0'28,"0"0"-5,16 0-3,-16 0-3,0 0-4,0 0-3,0 0-3,-21 0-1,21 0-3,-21 14 0,9-2 1,-10-2-2,2 7 1,-8 0 0,-2 2-1,-6 3 0,-2 0-1,-10-1 1,0 4-1,-6-5 0,0 2-1,-5-1 1,-3 3 1,0-2-1,-3 0 0,-3-1 0,-2 6 0,4-3-1,-5 4 1,-1 0-1,0-3 0,-1 2 0,0 2 0,-1-3 0,-1-5 1,-1-2-1,0-1 0,-1-4 1,-4-2-1,-6-2 1,0 0-1,-1-4 1,-2 2-1,2-3 1,-1-2-1,0 1 0,0-4 0,-2 0 1,1 0-1,-1-6 1,0 0-1,2-2 0,3-4 0,0 0 0,1-5 0,5-1 1,-6-2-1,2 0 0,-1-1-1,-1-4 2,2 3-1,0-2 0,2 3 0,7-2 0,3-1 0,-3 0 0,4 1 0,-1 0 1,-4 2-1,-2-1 0,2 0 0,-1 1 0,2 1 1,3 1-1,4 0 0,4 1 0,8 1 1,3-2-2,6 3 2,4 0-1,6 4 1,5 0-2,8 3 2,1 2-1,9 1 0,4 6 0,10 0-1,-11-4 1,11 4-1,0 0-1,0 0-2,0 0-3,0 0-15,12 11-4,-12-11-4,25 0-7,-9 0-1</inkml:trace>
  <inkml:trace contextRef="#ctx0" brushRef="#br0" timeOffset="185558.52">7616 11067 18,'0'0'20,"0"0"-3,0 0-1,0 0-1,5 11-1,-5-11-1,0 0-2,0 0-1,0 0-2,0 0-1,0 0-2,-14-11 0,14 11-1,-5-20-1,5 1-1,-9-6 0,4-2-1,-4-5 0,0 2 1,-1 1-1,3 2 0,-2 4-1,4 6 2,0 4-1,5 13 0,0-15-1,0 15 1,18-9-1,-5 9 0,5-3 0,6 3 1,4 0-1,4 7 0,2-2 0,4 3 1,5-1-1,4 5 0,6-3 1,1 1 0,5-1-1,2-3 1,0-1 0,-6 2 0,-3-5 0,-8-2 0,-12 0 0,-7 6 0,-8-6-1,-17 0-1,14 4-2,-14-4-7,20 0-13,-10-6-8,19 12-4,0-6-1,14 10-1</inkml:trace>
  <inkml:trace contextRef="#ctx0" brushRef="#br0" timeOffset="186214.81">10269 10885 54,'0'0'33,"-3"-14"0,3 14 3,0 0-26,-8 21-1,3-2-1,10 13-2,-1 4-1,5 8-1,0 2 0,1 4-2,4-4-1,0-1 1,-3-9-2,-3-7-1,-2-3-6,-6-26-16,0 26-4,-7-31-5,7 5-6,-18-10-1</inkml:trace>
  <inkml:trace contextRef="#ctx0" brushRef="#br0" timeOffset="200251.29">21971 5878 14,'-15'-12'29,"-3"8"0,-3 4 1,-4 7-16,-13-7-1,10 17-2,-11-3-3,10 12-1,-3 4-2,10 9-1,1 2-1,16 2 0,5-1-1,18-1 0,9-8-1,9-4 1,10-12 0,3-7 0,-1-10 0,4-8 1,-7-12-1,-7-8 0,-14-8 0,-4-4 0,-14-4-1,-6-1 0,-6 2-1,-4 1-2,1 10-4,-6 0-8,19 17-15,-8-4-5,11 12-2,3-5 0</inkml:trace>
  <inkml:trace contextRef="#ctx0" brushRef="#br0" timeOffset="200532.55">22353 5677 48,'0'-14'32,"0"14"1,4-14-1,-4 14-23,0 14 1,7 13-3,-7 3-1,5 12-1,-5 9 0,5 12-1,-5 6-1,4 3 0,-4-5-2,0-3 0,3-7-2,-3-8-1,4-6-5,-13-21-17,18 2-8,-9-24-4,12 14 0,-12-14-2</inkml:trace>
  <inkml:trace contextRef="#ctx0" brushRef="#br0" timeOffset="200986.12">22977 5874 29,'0'0'29,"-9"-15"1,9 15 0,-31-7-18,15 17 0,-12-2-3,6 13-3,-12 0-1,6 13-1,-1 2-1,6 6 0,3 4-2,10 0 1,10-1-1,5-3 0,10-3 0,12-8 2,5-9-2,9-8 2,0-11-1,8-8 0,-2-13 1,-2-8-1,-8-10 1,-8-5-2,-11-2 1,-5-1-1,-18-1 0,-5 2 0,-9 7-1,-2 7-1,2 9-1,-4-1-3,9 16-7,-13-9-14,27 14-6,-25-6-4,13 6-1</inkml:trace>
  <inkml:trace contextRef="#ctx0" brushRef="#br0" timeOffset="203737.94">23437 5738 24,'0'0'21,"0"-14"-3,0 14-3,-4-15-3,4 15 0,0-14-3,0 14 1,0-14-2,0 14 0,0-11-2,0 11 1,0 0-1,0 0 0,0-11-2,0 11 0,0 0-2,0 0 1,0 19-1,0 3 0,-4 5-1,4 13 0,0 6 1,0 15 0,0 2 0,4 6-1,2-5 1,-2 3-1,0-11 0,0-3 1,1-10-1,-2-10 0,-3-7 0,0-7 0,5-7-1,-5-12 1,0 15-1,0-15-2,0 0-4,-13-5-17,13 5-6,5-10-7,-5 10-1,-2-20-2</inkml:trace>
  <inkml:trace contextRef="#ctx0" brushRef="#br0" timeOffset="-213895.15">19471 9300 23,'0'0'28,"0"0"2,0 0-9,0 0-5,0 0-4,0 0-1,-12-4-2,12 4-2,0 0 0,0 0-1,-10-20-1,10 3-1,-6-15 0,6-9-1,-8-17 1,8-16-2,9-16 1,14-21-2,10-20 1,16-9-1,18 1 1,3 8-1,13 12 0,4 16 0,2 22-1,3 26 1,-6 30-1,-10 29 0,-11 23 0,-8 22-1,-12 25 2,-16 20-2,-15 17 1,-17 8 0,-16 5 0,-11-3 1,-8-3-2,-4-16 2,1-18-1,3-16 1,5-18-1,8-11 1,5-13-1,6-8-1,5-7 0,9-11-1,0 0-5,-12 0-10,12 0-11,0 0-3,0 0-6,-18-21 0</inkml:trace>
  <inkml:trace contextRef="#ctx0" brushRef="#br0" timeOffset="-213582.59">19912 8932 70,'-7'-13'34,"7"13"1,-5-16-11,5 16-17,5 16-1,2 7-2,-3 4-1,3 11 0,1 1-2,5 9 2,-3-2-2,4 0 0,0-5 0,3-7 1,4-10 0,11-9-1,4-10 1,13-8 0,5-9 0,6-2 0,1-5-1,-2-1 0,-3 1-1,-10 2-1,-10 4-2,-15-6-10,7 19-13,-28-12-4,0 12-7,5-17-2</inkml:trace>
  <inkml:trace contextRef="#ctx0" brushRef="#br0" timeOffset="-213113.87">20953 7635 81,'0'0'37,"7"17"1,-7 17 0,-5 7-31,5 18-1,-9 5 0,9 11-2,-5 0-1,5 3-2,-7-8 0,7-7-3,-8-2-5,-9-26-17,12 5-5,-16-23-5,2-3-6,-4-14-1</inkml:trace>
  <inkml:trace contextRef="#ctx0" brushRef="#br0" timeOffset="-208594.09">22408 7250 22,'0'0'29,"3"-14"1,-3 14 0,-9-19-9,9 19-5,-28-10-5,8 14-3,-8-4-2,3 16-1,-3-3 0,0 12-2,2 1 0,5 10-1,9-1-2,6 3 1,6 1-1,11-3 1,6-1-1,11-9 1,4-6 0,6-9 0,4-7 0,4-8 1,-5-10 1,1-7-1,-5-9 0,-4-5 0,-8-7 0,-8 0 0,-7 1-2,-7 5 0,-3 0-1,-8 6 0,3 9-5,-9 0-5,14 21-16,-16-15-6,16 15-2,-10-5-2,10 5 0</inkml:trace>
  <inkml:trace contextRef="#ctx0" brushRef="#br0" timeOffset="-208141.01">22890 7045 47,'5'-17'33,"-5"17"1,7-20-2,-7 20-16,0 0-3,5 20-3,-14 4-2,9 13-3,-10 8-1,10 10 0,-7 6 0,7 5-1,-3-3-1,3 0 0,3-10-1,1-7-1,-4-8 1,5-9-2,-5-5 0,0-11-4,8 6-10,-8-19-12,0 0-6,11 0-4,3 0-1</inkml:trace>
  <inkml:trace contextRef="#ctx0" brushRef="#br0" timeOffset="-207531.54">23480 7236 28,'0'0'31,"-16"-17"-1,3 9 1,13 8-12,-25-8-4,25 8-4,-31 10-4,17 5-1,-6-2-1,4 11-1,-1-2 0,5 7-1,1 0-2,4 3 0,7-3 0,0 1 0,8-2-1,5-2 1,1-5-1,5-1 1,1-6 0,7-3-1,-4-6 1,6-5 0,0 0 0,0-9 1,-2-5-1,1-3 0,-4-5 0,-3-4 0,-7-4 1,-7-3-2,-7 0 1,0 3 0,-16 1-1,0 3-1,0 6 0,-2 2-3,4 14-4,-6-4-16,20 8-6,0 0-5,6 17-2,5-13 1</inkml:trace>
  <inkml:trace contextRef="#ctx0" brushRef="#br0" timeOffset="-207125.27">24067 7265 54,'7'-11'32,"-7"11"-1,5-21 1,-5 21-25,-17-12 0,4 15 0,-10 2-3,0 8 0,-5 4-2,6 10 1,-1 3-1,5 7 0,6 2-1,8 4 1,9-1-2,10-1 1,5-6 0,7-3 0,1-10 0,8-8 0,1-8 1,4-11 0,-3-10 0,-3-7 1,-6-11 0,-6-4 0,-7 0-1,-9-3 0,-7 2-1,-10 4 0,-4 3-1,-5 9-2,1 5-1,-7 0-5,18 17-15,-20-11-6,18 11-6,-11-4-2,2 4 0</inkml:trace>
  <inkml:trace contextRef="#ctx0" brushRef="#br0" timeOffset="-199105.77">23890 7824 24,'0'0'18,"0"0"-4,10 0-1,5 0-3,8 0-4,3 0-2,3 0-2,4 4 0,-2-4 0,-3 0-1,-5 4 1,-12-4-1,-11 0 2,-15-5 0,-13 5 0,-16-6 0,-4 6 1,-6-2-1,2 2 1,4 0-1,9 2 1,11-2-1,16 7-1,12-7 1,34 5-2,2-2-1,10-3-5,12 4-20,1-4-3,-1 0 1,-3 0-3</inkml:trace>
  <inkml:trace contextRef="#ctx0" brushRef="#br0" timeOffset="-198058.54">23171 6582 13,'33'0'20,"-13"0"0,9 0-7,6 0-2,0 0-1,3 0-2,-7 0 0,0 4 0,-14-4-1,-6 0-1,-22-8 0,-7 8-1,-22-7-1,-2 7 0,-8-8-3,3 8 0,0-4 0,8 4-5,15 4-23,14 4-1,10-8-2,25 12-1</inkml:trace>
  <inkml:trace contextRef="#ctx0" brushRef="#br0" timeOffset="-193166.69">18866 10737 15,'0'0'26,"0"0"2,0 0-7,0 0-4,0 0-3,0 0-3,0 0-2,0 0-1,0 0-1,0 0-2,-17-8-1,17 8-1,-10 3 0,10-3 0,-19 8-1,8-2-1,-8 0 1,1 3-1,-4 0 1,0 2 0,-5 1-1,1-1 1,-3 2 0,-1-1 0,0 2 0,0 3 0,-4 1 0,-3-2-1,-2 4 1,2-1-1,0 0-1,-4-2 1,1 3-1,-2-5 0,2 2 1,-1-1-1,-2 0 0,-3 3 1,-3-1-1,-6 2 0,-3-3 1,2 2-1,-13-4 1,6-1-1,-6-1 1,-5-4 0,-2-2-1,3 1 1,-6-1 0,-1 0-1,-4 2 0,-1-1 0,-8 0 1,-1-2-1,-1 3-1,1-3 1,1 1 0,1-1 0,1-2 0,0 1 0,2 2 0,0-3 0,-2 1 0,0 0 1,-1 1-1,1-4 0,-2 2 1,4-4-1,2 0 0,1 0-1,4-5 1,-1-3 0,4-5 0,4-1 0,2-1 0,4-2 0,0 0 0,7-2 0,3 2 0,4 0 0,7 0 0,1 0 0,3-2 0,1 0 0,2 0 0,-2 1 0,5-2 0,-1-1 0,-1 1 0,1 2 0,-1-2 1,3 3 0,1 1-1,-1 3 1,6 1-1,4 4 1,5 0-1,1 2 0,7 1 0,4-2 0,10 7-1,-20-16 1,20 16 0,-21-18 0,7 11-1,4-1 1,-6-1 0,0 4 0,1 0 0,-1 0-1,2 5 1,2-5-1,1 5 1,1 0-2,10 0 1,-15 0 0,15 0-1,-12 3-2,12-3-2,-13 4-6,13 8-13,-11-12-5,11 10-6,0-10 1</inkml:trace>
  <inkml:trace contextRef="#ctx0" brushRef="#br0" timeOffset="-192682.3">13779 11027 37,'0'0'31,"0"0"-1,0 0 2,0 0-20,0-21-4,8 7 0,-8-18-2,6 2-1,-6-8-1,3-4 0,-3-3-1,0 1 0,0 2-1,0 7 1,0 6-1,0 8-1,0 7 1,0 14-1,15-5 0,-1 11 0,9 3 0,5 4 0,7 5 1,8 2-1,6 0 0,4 2 1,1-2-1,5 1-1,-4-2 1,0-3-1,-7-3 1,-3-3-1,-10 0-2,-6-6 0,-1 4-6,-14-16-16,11 14-5,-11-13-7,8 7 0,1-9-2</inkml:trace>
  <inkml:trace contextRef="#ctx1" brushRef="#br0">6821 17413</inkml:trace>
  <inkml:trace contextRef="#ctx0" brushRef="#br0" timeOffset="-177396.18">16249 10850 33,'0'0'30,"8"-14"1,-8 14 0,-8-18-18,8 18-1,-18-8-4,6 8-2,-10-5-1,1 5 0,-2 7-1,3 0-1,-5 3 0,5 5-1,-3 1 0,6 4-1,4 2 0,4 1-1,2 1 1,7 2 0,5-2-1,6-1 0,6-1 0,6-4 1,4-2 0,5-4-1,1-5 1,2-4 0,-1-6 1,-1-5-1,-2-5 0,-3-6 1,-2-3-1,-5-4 1,-3-1-1,-11 0 0,-7 1-1,-4 5 1,-4 2-3,-12-1-5,4 14-18,-17-12-5,7 12-6,-9-7-3,7 5 1</inkml:trace>
  <inkml:trace contextRef="#ctx0" brushRef="#br0" timeOffset="-76787.38">11076 971 41,'0'0'27,"0"0"1,-47-6-6,47 6-5,0 0-5,0 0 0,0 0-3,-47 0-1,47 0-3,0 0 0,0 0 0,55-4-1,-55 4 0,100 0-1,-30 0-1,6 0 0,18 5 1,7-2-2,7 2 1,3 0-1,2 0 1,-1-1-2,1 1 0,-6 0 0,-2-5-1,-11 8 1,-7-8-2,-12 7 2,-12-4-2,-14-3 1,-49 0 0,63 5-1,-63-5 2,0 0-2,0 0 2,0 0-2,0 0 3,0 0-2,-49-37 0,49 37 1,0 0 0,-61-27 0,61 27 1,0 0-1,-56-29 0,56 29 0,0 0 1,-53-25-1,53 25 1,0 0-1,-48-23-1,48 23 2,0 0-1,0 0 0,-46-15 0,46 15 0,0 0 0,0 0 1,0 0 0,0 0 0,63 17 0,-63-17 0,68 19 1,-68-19-1,73 22-2,-73-22 2,65 32 2,-65-32-2,0 0 1,49 57 0,-49-57-1,-7 34 0,-21 17 2,-28-4-3,-19 1 0,-14-2-3,2-9-15,36-3-10,23-11-2,61-9-6,7-1 0</inkml:trace>
  <inkml:trace contextRef="#ctx0" brushRef="#br0" timeOffset="-40025.78">12503 5099 20,'-14'-10'29,"-7"-5"1,-2 4 0,-6-3-15,6 14-3,-7 5-4,8 10-2,-6 9-3,12 9-1,2 11-1,7 9 0,7 0 0,14 3 0,8-4 0,11-4 1,5-12 0,11-6 0,2-15-1,2-8 2,-2-11-1,1-11 0,-5-9 0,-10-10 0,-12-7 0,-6-4-1,-14-7 1,-15 1-1,-8 0 1,-8 5-2,-6 4 1,-2 10-1,3 8-2,3 2-2,12 17-6,2-7-18,14 12-2,14-5-4,11 5 0</inkml:trace>
  <inkml:trace contextRef="#ctx0" brushRef="#br0" timeOffset="-39697.64">13091 4860 49,'0'-15'32,"0"15"0,0-14 0,0 14-19,16 14-5,-2 13-2,-1 9-3,3 12-2,3 7 1,-2 9-1,-3 7 0,-2-3-1,-3-1 1,-2-5-2,-2-6 0,-5-12-3,2-1-5,-6-18-17,14 0-3,-10-25-4,7 16 0</inkml:trace>
  <inkml:trace contextRef="#ctx0" brushRef="#br0" timeOffset="-39400.39">13551 4986 38,'10'-39'33,"3"14"-1,-13-1 1,10 17-17,-10 9-4,0 0-4,0 21-2,5 12-3,-1 11-1,5 8 0,-4 10 0,4 9-1,-1 1 0,-1-4-1,-2-3-1,-5-8-1,9-5-5,-14-15-12,12 1-10,-14-19-3,14 0-2,-7-19-1</inkml:trace>
  <inkml:trace contextRef="#ctx0" brushRef="#br0" timeOffset="-39009.73">14171 5178 37,'-7'-21'30,"-5"8"0,-13 4 0,6 20-19,-14 5-3,10 17-2,-5 9-4,9 9 0,10 5-1,4 2 0,12-5 0,9-6 1,6-9 1,7-11 0,5-13 0,4-11 1,-2-13 0,4-7 0,-12-18 0,-4-8-1,-10-2-1,-11-4-1,-10 2-1,-8 0-3,-4 15-9,-13-2-15,12 20-3,-10-1-4,16 15-2</inkml:trace>
  <inkml:trace contextRef="#ctx0" brushRef="#br0" timeOffset="-37430.82">12312 4642 31,'0'0'29,"5"-14"0,15 8 1,8-9-17,23 15-3,7-15-3,27 11-1,13-2-1,13 8-2,6-2 0,8 12-1,-5 0-1,-2 2 0,-10 1-1,-14-3 1,-18-2-1,-16-5 1,-15-8-1,-14-8 0,-16-3 0,-13-6 0,-9-3 0,-7-3-1,-2 0 1,-5-1-1,2 5 1,-4 1 0,3 2 0,2 4 0,0 2 0,3 3 0,5 4 0,10 6 0,-12-5 0,12 5 1,9 11-1,9 0 0,11 7 0,10 2 0,4 6 1,7 3-1,-2 1 1,2 0 0,-12-2 0,-12 1 1,-17-5 0,-15 1 0,-22-6-1,-11-1 1,-9 0-2,-4-7-7,11 14-17,-6-18-4,28 8-5,5-8-3</inkml:trace>
  <inkml:trace contextRef="#ctx0" brushRef="#br0" timeOffset="-16612">6804 4664 31,'0'-22'30,"4"8"0,-4-8 0,0 22-7,0-31-8,0 31-4,7-11-3,-4 26-2,-3 9-2,0 19-1,0 8-1,0 15 1,-3 7-1,3 7 0,-7 4-1,7-6-1,-9-6 1,9-8-1,-6-7 0,6-11-1,-3-4-2,3-13-2,3 4-11,-8-23-13,18 2-2,-13-12-4,21-10 0</inkml:trace>
  <inkml:trace contextRef="#ctx0" brushRef="#br0" timeOffset="-16143.25">7401 4638 63,'3'-27'33,"5"12"-1,-8-2 0,0 17-19,0 27-5,8 12-2,-8 7-2,0 13 0,0 10-2,2 4 0,-2 4-1,0-2-1,-5-10 1,1-4-2,2-2-1,-3-12-2,5 0-7,-12-18-16,19 2-3,-11-19-4,13 0-1</inkml:trace>
  <inkml:trace contextRef="#ctx0" brushRef="#br0" timeOffset="-14735.87">8089 4940 15,'0'0'23,"0"-15"3,0 15-1,5-12-7,-10-1-6,5 13-2,-6-13-2,6 13-2,-22-3-1,5 10-1,-6 5 0,-1 10 0,0 4-1,3 11-1,1 0 0,11 7-1,7-1 1,13 3-1,5-9 0,9-4-1,2-12 2,8-3 0,-4-11 0,1-7 1,-5-8-1,-3-8 1,-9-6-1,-4-6 0,-6-2 0,-5 1-1,0-5-1,-7 5 1,-2 1-1,-1 5-1,0 4-1,-3 5-2,13 14-4,-19-18-16,19 18-5,0 0-4,5 12 0,-5-12-1</inkml:trace>
  <inkml:trace contextRef="#ctx0" brushRef="#br0" timeOffset="-13938.97">8685 5053 20,'0'-13'24,"0"13"0,0-11-3,0 11-8,0 0-1,-15 5-4,0 1 0,3 13-1,-7-3-3,3 11 1,-2 2-3,8 7 1,0-2-1,10 4 0,5-3-1,7-4 1,5-4 0,5-5 1,2-10 0,6-3 0,-2-9 1,1-6-1,-2-6 0,-3-3 0,-5-7 0,-1-2-1,-8-3-1,-5 0 1,-5-2-1,-10 0 0,-1 3 0,-6-1 0,0 6 0,-1 3-2,2 5-1,2 2-2,14 11-7,-24-4-15,24 4-5,0 11-2,12 1-1</inkml:trace>
  <inkml:trace contextRef="#ctx0" brushRef="#br0" timeOffset="-13469.98">9479 5060 45,'0'-15'29,"0"4"0,-12-6-8,12 17-7,-26-14-5,10 14-2,-12 9-3,3 10-1,-2 6 0,1 12-2,1 9 1,5 6-2,7 6 2,8-2-2,12-2 1,7-6 0,7-9 0,8-10 2,3-12 0,6-11 0,-1-16 0,1-10 1,-4-12-1,3-7 0,-9-10-1,-4-5-1,-10 2-1,-9-3-1,-10 11-2,-14-4-13,-2 26-11,-23-2-3,7 17-4,-8 1-2</inkml:trace>
  <inkml:trace contextRef="#ctx0" brushRef="#br0" timeOffset="-7546.83">9869 4799 50,'19'-29'35,"-14"-4"-1,9 12 1,-19-4-20,5 25-3,0 0-5,5 29-2,-10 9-1,5 15-1,-3 12 0,3 15-1,0 10 0,-2 8-1,2-4 0,0-5-1,0-7-2,0-9-4,5 2-17,-14-22-6,13-5-5,-14-19-2,6-2-4</inkml:trace>
  <inkml:trace contextRef="#ctx0" brushRef="#br0" timeOffset="4302.02">10337 4894 39,'-3'-20'30,"3"20"1,-5-17-5,5 17-8,0 0-5,7 20-4,-7 2-1,2 15-3,-2 8-1,0 15-1,0 9 0,-4 8-1,1 2 0,0-3-2,3-7 0,-6-7 0,6-8-1,0-15 0,0-10-2,0-13-1,9 0-10,-9-16-15,0 0-2,0-10-3,0 10 0</inkml:trace>
  <inkml:trace contextRef="#ctx0" brushRef="#br0" timeOffset="4631.11">10727 4782 48,'4'-15'32,"-4"15"2,7 11-1,-7 20-16,-11 5-7,8 23-4,-8 8 0,4 21-2,-6 3 0,6 4-2,0-3 1,0-5-2,2-3 0,2-10-2,3-7-2,-11-16-10,16 1-14,-15-20-4,10 0-3,-5-20-5</inkml:trace>
  <inkml:trace contextRef="#ctx0" brushRef="#br0" timeOffset="14210.91">10221 5849 20,'-12'-12'24,"12"12"2,-17-9-7,4 4-9,13 5-4,-20 0-2,20 0-1,-17 17-1,9-5-1,0 3 0,3 4-1,0 1 0,5 1 0,5-2 1,2-4 1,5-3 0,7-6 2,2-6 1,6-6 0,-5-9 2,2-2-1,-6-8 0,-4 2-1,-7-6 0,-7 5-2,-12 0 0,-1 4-1,-2 6-2,-6 2-6,9 12-19,-10 0-3,7 12-5,1 1 0</inkml:trace>
  <inkml:trace contextRef="#ctx0" brushRef="#br2" timeOffset="-144465.22">6780 10594 16,'0'0'28,"-16"-9"1,16 9 0,-16-13-11,16 13-5,0 0-4,0 0-1,8 15-3,9-2-2,3-2-1,10 6-1,5-2 1,4-1-2,3 1 1,3-5-1,-8 0 1,-1-6-1,-6-4 1,-7-7-1,-12-2 1,-7-7 0,-11-5 0,-10-2 0,-11-3 0,-3 4 0,-3 1 0,3 4 0,3 4 0,14 6 0,14 7 0,18 0-1,17 0 1,12 0-1,10 0 0,3-7 1,4 2-1,-8-4 0,-9-1 1,-10 0-1,-14-2 1,-23 12-1,6-17 0,-21 12 1,-8-2-1,-2 3 0,0-1 1,5 0-2,8 0 2,12-5-1,17-2 0,10-5 0,13 0 0,4-4 0,-1-1 1,1 2-1,-16 1 1,-9 2 0,-19 5 0,-15 3 0,-17 5-1,-8-1 0,-3 5 1,6-4-1,9-1 0,11-2-1,17 7 0,27-19 0,12 4 0,11-1 1,4 1-1,-3-3 1,-10 4 0,-17 0 0,-18 2 1,-19 0 0,-14-1-1,-11 3 1,-3-4-1,3 0 0,14-4 0,15-3 0,22-3 0,21-4 0,17-1 0,8-1 1,1 0-1,-8 2 1,-19 4-1,-22 2 1,-23 7-1,-25 3 1,-17 7-1,-9-4 0,2 4 0,3 3 0,12-6 0,22 1 0,19-8 0,15-1 0,13-3 0,7 0 0,5-4 0,-4-1 1,-5 0-1,-7 1 0,-11 2 1,-8-1-1,-16 5 0,-2 2 1,-6 0-2,-1 2 1,-1 5-1,0-1 1,-4 5 0,2 0-1,-4 4 1,-2-4-1,-6 4 1,5 0 0,-3 0 0,6-3 0,10-1 0,11-4-1,11 8 2,15-23-2,7 7 1,4-2 0,2 0 0,-5-1 0,-6 1 0,-10 2 0,-11 2 0,-10 4 0,-7 0 0,-3 3 0,-4 1 0,4 0 0,5 1 0,6-5 0,13-2 0,5-3 0,10-6 0,5-3 0,4 0 0,-3-3 0,2 1 0,-8 5 0,-8 2 0,-7 7 0,0 12 1,-25-9-1,0 9 0,-4 12 0,-2-2-1,1 2 1,-2 0 0,7-1 0,6-3 0,7-5 0,12-3 0,0-13 0,9-3 1,6-6-2,-4-3 2,2-1-1,-5 0 0,-3 3 0,-11 4 1,-9 9-1,-13 5 0,-5 10 0,-8 4 0,-4 7 0,-3 2-1,1 2 1,1 0 0,6 0-1,5-5 1,6-2 0,2-3 0,9-10 0,2 0 0,3-8 0,4-4 0,6-9 0,3 1 1,0-4-2,0 0 2,0 0-1,0 2 0,0 5 0,0 17 0,-14-10 0,2 15 0,-7 10-1,3 5 1,-3 4-1,-1 5 0,0 3 0,2-3 1,2-1-1,4-6 1,1-6-1,1-7 1,10-9 0,-20 0 1,10-10-1,0-1 0,-1-4 0,-1 0 0,3 1 0,-1 0 0,-2 5 0,12 9 0,-19-3 0,5 3-1,0 10 1,-4 0 0,2 4-1,-4 2 1,2 1 0,4-1-1,4 0 1,6-3 0,4-13 0,0 17 0,0-17 0,0 0 0,-20 4 0,2-4 0,-1 3 0,-6-3 0,-1 8 0,3-2 0,0 2 0,7 1 0,16-9 0,-12 20-1,12-20 1,16 19 0,-2-10 0,0-1-1,0-2 2,-4 0-1,-10-6 0,0 0 0,-10 12 0,-9-5 0,-8-4 0,-3 4 0,-2 0 1,2 0-2,4 1 2,5 1-2,7 1 1,14-10 0,0 19 0,13-11 0,2 0-1,4-2 1,2 1 0,-3-2 0,-4 0 0,-14-5 0,0 15 1,-13-6-1,-9 4 0,-8 1 1,-2 5-1,-2 1 0,2 0 0,9 1 1,7-1-2,13 0 2,10 0-2,10-3 1,8-2 0,5-3-1,-1 2 2,-3-2-1,-8 1 0,-11 3 0,-14-1 0,-11 4 0,-12 6 0,-7 1 0,-3 3 0,1-2 0,6 2-1,10-1 1,13-3 0,10-3-1,15-5 1,11-4 0,4-4 0,1-2 0,0 1 0,-9 1 0,-12 2 0,-14 3 0,-14 4 0,-15 3 0,-11 2 0,-3 5 1,-2-1-1,7-2 0,11-4 0,16-4 0,15-2 1,20-5-1,14-3 0,6-2 0,3-5 0,-5 2 0,-6 2 0,-15 1 1,-17-5-2,-13 18 2,-18-2 0,-7 1-1,-2 3 0,3-1 1,6-2-2,15-2 1,16-3 0,18-6 0,12-2 0,11-4 0,3 0 0,-2-5 0,-8 5 0,-12 0 0,-22 0 0,-7 26 0,-15-9 0,-15 7 0,-1 3 0,2 0 0,7 1 0,14-5 0,15-5 0,21-7 0,12-3 0,18-4-1,1-4 1,1 4 0,-7-1 0,-13 6 1,-18 4-1,-15 8 0,-15 3 0,-15 4 0,-5 2 0,-3 0 0,4-4 0,8-2-1,15-7 1,15-7 0,16-5 0,11-5 0,9 0 0,6-7 0,-3 2 0,-5 5 0,-5 0 0,-17 4 1,-12 6-1,-7 3 0,-8-1 0,-2 2 0,0-1 0,13-13-1,-4 12 1,17-12 0,9 0 0,7-8 1,3 1-1,-4-2 0,0 1 1,-10 5-1,-18 3 1,0 0-1,0 12 0,-9-1 0,-5 1 0,3-1 0,8 2 0,3-13-1,19 2 1,12-5 1,6-6-1,5-4 0,2-3 0,-4 2 0,-7-1 1,-2 8-1,-14 2 0,-17 5 0,0 0 1,2 19-2,-4-5 1,-5 0 0,7 2 0,0-5 0,0-11 0,20 7-1,-2-12 1,1-5 1,3-9-1,5 0 0,-4-2 0,1 4 0,2 2 0,-3 3 0,-2 3 0,-3 9 0,-2 0 0,0 0 0,-2 7 0,2-7 0,-2 0 0,0-4 0,0-4 1,2-3-1,-1-1 0,-1-2 1,-3 3-1,-1-2 0,-10 13 0,15-6 0,-15 6 0,22 5 0,-8-1 0,2 1 0,3-5 0,2 0 0,0-10 0,-1 0 0,0-4 0,-4-1 1,0 1-1,-4 3 0,-12 11 0,15-6 0,-15 6 0,16 17-1,-4-1 1,1 4 0,4-2 1,1-2-1,4-2 1,-1-4 0,3-10-1,-2 0 2,2-6-2,-6 0 1,-3 1-1,-2 5 0,-3 0 0,-3 14-1,-2 1 0,-1 9-2,-4-4-5,15 16-11,-15-18-9,19 5-6,-3-16-2,14-3 0</inkml:trace>
  <inkml:trace contextRef="#ctx0" brushRef="#br2" timeOffset="-141682.75">14331 9286 19,'0'0'25,"-10"-12"0,10 12-8,-10-10-3,1 3-3,9 7-3,0 0-4,-15-13-4,15 13-5,0-12-4,0 12-3,0-12-1,0 12 1,-3-13 0,3 13 5,-9-18 4,-4 8 4,2-1 3,-1-2 2,0-2 0,3 3-3,2-3-4,0-1-7,2 1-6,-1-2-1,-3 5 0,1-5 5,-6 5 7,-5-4 6,1 3 6,-8-4 6,2 0 4,-1 3 0,2 0-1,1 0-11,7 4-22,-3-8-4,11 7-4,4-4-2</inkml:trace>
  <inkml:trace contextRef="#ctx0" brushRef="#br2" timeOffset="-141542.12">13767 8768 29,'-29'-12'24,"11"9"-2,-4-14-11,6 3-26,11 3-6,-3-2-2,8 13-2</inkml:trace>
  <inkml:trace contextRef="#ctx0" brushRef="#br2" timeOffset="-141401.5">13541 8666 6,'-28'0'20,"5"0"0,-1-2 0,1 2-10,7 0-6,-1 0-4,1-4-3,1 4-4,-2 0-4,2 0-1,-6 0-4,0 0 1</inkml:trace>
  <inkml:trace contextRef="#ctx0" brushRef="#br2" timeOffset="-141292.12">13080 8702 18,'-11'8'2,"11"-8"-8,-23 7-3,23-7 5</inkml:trace>
  <inkml:trace contextRef="#ctx0" brushRef="#br2" timeOffset="-140557.72">12007 9452 19,'-20'17'24,"7"2"-2,7-6-1,11-1-19,-1 2-6,7 1-5,-2 0-1,5 4 0,-8-3 1,2 4 1,-8-2 2,0 2 3,0 1 3,-6 4 2,-2-2 0,-1 3 1,0 1 1,-1 0 0,0 2 2,-4-3 0,7 1 0,-4-5 0,5 2 0,2-3-2,4-1 0,0-1-5,0 0-3,4-1-5,-4 1-5,5-2 0,-5 0-3,0 0 1</inkml:trace>
  <inkml:trace contextRef="#ctx0" brushRef="#br2" timeOffset="-139885.19">12814 8780 12,'15'-17'23,"-15"17"3,3-17-4,-3 17-5,-9-14-2,-9 7-3,18 7-3,-28 5-2,13 1-8,-1 7-10,-2 1-15,1-1 0,-1 3-3,6 1 0</inkml:trace>
  <inkml:trace contextRef="#ctx0" brushRef="#br2" timeOffset="-139666.41">12257 9079 31,'-15'10'23,"2"5"-3,-2-2-12,8-2-18,0 4-8,-4-6-2,3 6-2</inkml:trace>
  <inkml:trace contextRef="#ctx0" brushRef="#br2" timeOffset="-139510.22">12044 9310 11,'-20'14'21,"3"5"-2,3-4-4,-3-2-4,8 1-4,1 0-9,8 3-15,-6-5-3,9 5-1,-3-2 0</inkml:trace>
  <inkml:trace contextRef="#ctx0" brushRef="#br2" timeOffset="-139338.28">11845 9735 43,'-18'22'25,"2"-4"0,2 0-9,10-1-7,0-4-5,4 1-3,8 3-6,1-3-5,6 3-7,-4 1-8,2-2 1,-3 4-1</inkml:trace>
  <inkml:trace contextRef="#ctx0" brushRef="#br2" timeOffset="-138557.04">11873 10106 27,'0'17'22,"0"0"0,0 1-4,-4-2-9,4 3-6,4 1-7,-4 0-3,8 0-4,-2 0-1,4 4-1,0-4 0,0 5 2,-3-2 2,3 5 7,-7-1 4,-3 3 5,0 1 3,0-1 3,0 3 1,-8-5-1,8 4 1,0-10-3,0 9-3,5-12-1,2 6-3,6-3-4,1-2-4,6 2-3,-3-1 0,8 5-1,-7-6 0,5 4 2,-3 0 3,-1-2 4,-5 1 4,-5-5 2,2 2 2,-11-6 0,4 3 0,-7-5-2,6 5-2,-3-3-2,8 1-2,2 0-1,3-1 0,8 1-2,2-4 0,6 4-2,0-5 0,7 2 0,-3-3 0,0 2 0,-2-2 1,-1 1 0,-3 0 3,-2-3-1,-4-1 2,2-2-1,0-4-1,1 0-2,-1 0 0,1-4 0,1-2 0,3 3 0,-4-2 0,3 1 2,-3-1 2,0 0 1,4 0 1,0-1 1,2 0-2,3-2 0,3-1-1,-1-1-1,0 2 0,-1 0-1,0 0 0,-3 3 0,-6 0 1,0 1 2,-2 4 0,-4 0 3,0 0 0,1-6 2,2 6-1,-4 0 0,7 0-1,0-4 1,6 4-4,3-5-5,1 0-6,10 5-15,-3 0-3,3 0 0,-1-5 0</inkml:trace>
  <inkml:trace contextRef="#ctx0" brushRef="#br2" timeOffset="-138244.47">13755 11071 57,'0'0'28,"10"-9"0,-10 9-8,16-12-10,-16 12-6,27-15-3,-1 10-5,-2-2-2,11 7-3,-7-10 0,5 10 0,-10-12 1,5 9 1,-9-6 2,0 1 4,-1-1 4,-8-3 3,5 2 0,-1-2 1,9 3-2,-5-3 1,7 1-1,1-2-2,5 0-2,1 1-1,-3-2 1,1-4-2,-4 1 3,-3 1-3,0-3 2,-6-1-1,-3-1-2,5 5-5,-11-7-14,10 4-4,1 0-2,1 1 1</inkml:trace>
  <inkml:trace contextRef="#ctx0" brushRef="#br2" timeOffset="-138135.07">14614 10521 30,'4'-20'24,"-4"-5"-1,0 1-7,4 2-31,-4-7-6,5 2-2,-2-1-1</inkml:trace>
  <inkml:trace contextRef="#ctx0" brushRef="#br2" timeOffset="-137775.29">14639 10172 35,'-10'-23'27,"-1"3"-1,2-3 0,-5-4-17,9 3-7,5 2-6,-4-4-4,4 4-1,0-7 0,0 7 0,-5-9 2,5 4 4,-5-2 3,0-3 4,0 3 3,-3-2 1,3 5 0,-4-6 0,4 8-3,-5-3-1,1 5-1,-4-2-2,0 2 0,-4 0 0,-1-2-1,3 2 1,2-2 0,-1 4-2,4 1 2,1 0-1,1 4 0,1 1-1,-4 4 2,-3 2-4,1-2-9,2 4-12,11 6-3,-9-14 1,23 9-3</inkml:trace>
  <inkml:trace contextRef="#ctx0" brushRef="#br2" timeOffset="-137118.98">20483 9160 42,'-12'-7'29,"1"-2"1,1-4-6,10 13-14,-14-14-7,5 3-10,9 11-20,-14-18-1,14 18-1,-26-14 0</inkml:trace>
  <inkml:trace contextRef="#ctx0" brushRef="#br2" timeOffset="-137009.66">20080 9054 14,'-48'-3'24,"-2"-4"0,14 2-6,3-1-21,2-5-15,12 7-4,0-6-1</inkml:trace>
  <inkml:trace contextRef="#ctx0" brushRef="#br2" timeOffset="-136915.89">19647 8981 3,'-46'0'0,"-1"-6"0,3 6-2,-2-9 2</inkml:trace>
  <inkml:trace contextRef="#ctx0" brushRef="#br2" timeOffset="-136587.78">18589 9235 28,'-34'18'26,"4"-3"0,7 0-3,6 0-19,0 0-4,4-1-2,6 3-1,-3-1-2,5 4-5,-5-1-13,0 0 0,1 5 1,-3-5 4</inkml:trace>
  <inkml:trace contextRef="#ctx0" brushRef="#br2" timeOffset="-136447.15">18272 9711 32,'-16'32'28,"0"-3"-1,6 0 0,5 3-17,0-1-9,5-2-6,10 5-11,-1 0-10,3-1 0,2 1 0</inkml:trace>
  <inkml:trace contextRef="#ctx0" brushRef="#br2" timeOffset="-135868.99">18315 10301 16,'-3'36'23,"-2"1"1,3-5 0,2 4-12,0 0-8,10 3-6,-2-3-2,6 5-3,-3-4 1,6 0 0,-2-1 1,1-4 2,-2 0 3,1-2 3,-2-3 0,0 1 0,2-1-1,-1 0 0,3-1-2,-1 3-1,0-2 1,1-1 0,2 1 2,2-5 2,2 1 1,-2-5 0,1 2 0,1-6 0,3 3-4,3 3-5,-1-6-5,4 8-6,1-6 0,8 6 0,-4-8 3,9 5 5,-3-5 6,0-5 5,4 2 5,-6-7 4,2 2 1,-8-6-1,3 8-4,-6-8-5,5 6-3,-4-1-2,0-5 0,2 5 2,2-1 2,1-4 0,5 4 2,-3-4 0,5 0-1,-2-3-2,3-1-3,4 4-3,-4-8-2,3 8 1,-5-7 1,-2 5 3,-1-3 1,-2-2 3,-1 5 1,-3-5-3,0-1-10,2 0-11,6 2-4,-3-2-1,1 1-1</inkml:trace>
  <inkml:trace contextRef="#ctx0" brushRef="#br2" timeOffset="-135775.25">20469 11228 43,'17'-14'29,"3"4"1,-1-2-5,4-2-33,0-1-15,5-1-4,3 5-3</inkml:trace>
  <inkml:trace contextRef="#ctx0" brushRef="#br2" timeOffset="-135478.3">20825 11059 58,'0'0'31,"0"-20"0,6 8-1,0-7-24,10 3-5,2 0-3,6-5-1,1 2 0,-1-3-1,1 1-1,-6-4 1,1 0-1,-11-6 1,4 0 0,-8-3 0,0 2 1,-5-6 1,0 4 2,0-2 3,-4 0 2,4 4 1,-11-4 0,11 5 0,-5-5-1,5 5-3,8 0-5,-5-5-18,10 5-7,1-3-1,6 3-1</inkml:trace>
  <inkml:trace contextRef="#ctx0" brushRef="#br2" timeOffset="-135228.35">21113 10072 52,'-17'-22'31,"4"6"1,-2-6-2,5 7-18,-4-5-9,6-4-7,8 10-6,-5-13-8,14 12-11,-9-7-2,11 7 1,-11-8 5,7 10 13,-11-5 12,-6 1 2,2 3 11,-11-5 12,4 1 2,-8-4 1,8 6-6,-8-11-10,12 8-8,0 1-10,1-3-17,10 1-5,0 3 0,8 3-1</inkml:trace>
  <inkml:trace contextRef="#ctx0" brushRef="#br2" timeOffset="-135103.3">20848 9448 27,'-31'-16'27,"-4"0"-2,0-3-4,8-1-35,-2 8-6,2-2-4,3 2-2</inkml:trace>
  <inkml:trace contextRef="#ctx0" brushRef="#br2" timeOffset="-134976.75">20399 9287 35,'-55'-11'29,"-3"-4"0,5-2-1,-4-2-19,13 1-11,7 4-15,9-2-10,9 2 0,4 0-2</inkml:trace>
  <inkml:trace contextRef="#ctx0" brushRef="#br2" timeOffset="-134851.75">19774 9058 22,'-67'-17'28,"0"2"0,1-1-2,6 3-19,10-3-25,6 8-5,9-4-4,11 1-1</inkml:trace>
  <inkml:trace contextRef="#ctx0" brushRef="#br2" timeOffset="-134726.75">18915 8906 45,'-56'-3'26,"8"6"-9,8-3-16,4-3-22,16 3-5,6 3-2</inkml:trace>
  <inkml:trace contextRef="#ctx0" brushRef="#br2" timeOffset="-134617.36">18570 9024 22,'-30'11'11,"3"4"-10,3-2-2,1-6-17,12 10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1:2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 3072,'-13'-9'1536,"-5"23"-2432,13-14 2816,2 4-2304,-7-4 0,-4 0-1024,-3-4 128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3:5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31 1280,'-11'7'1185,"12"0"580,20 7-640,-11-9-977,1-1 0,0-1 0,-1 0 1,1 0-1,0-1 0,1-1 1,12 1-1,81-4 372,-23-6-8,102-24 0,-97 16-160,1 4 0,0 4 0,155 5 0,-209 6-290,34 7-1,-40-5-5,57 3 0,-59-7-19,20-1 54,-7 0-167,-32 1 20,1 0 1,-1-1-1,14-2 0,-13 1-155,-7 1 147,-1 0 0,1 0 0,-1 0 0,1 1 0,-1-1-1,1-1 1,-1 1 0,1 0 0,-1 0 0,1 0 0,-1 0 0,1 0 0,-1 0 0,1-1 0,-1 1 0,1 0 0,-1 0 0,1-1 0,-1 1 0,1 0 0,-1-1 0,0 1 0,1 0 0,-1-1 0,1 1 0,-1 0 0,0-1 0,0 1-1,1-1 1,-1 1 0,0-1 0,0 1 0,1-1 0,-1 1 0,0-1 0,0 1 0,0-1 0,0 1 0,0-1 0,0 1 0,0-1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3:58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2048,'-10'-20'593,"7"12"1020,13 21-854,-5-7-681,162 238 825,-31-40-452,-41-66-262,204 252-1426,-244-324 448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08:41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22013 3892 31 0,'18'-8'15'0,"27"-16"-19"0,-18 19 24 0,20-3-24 16,4 0 1-16,14 3-12 16,4-3 0-16</inkml:trace>
  <inkml:trace contextRef="#ctx0" brushRef="#br0" timeOffset="65744.28">23314 11898 51 0</inkml:trace>
  <inkml:trace contextRef="#ctx0" brushRef="#br0" timeOffset="207259.58">18212 15044 1 0,'-26'-16'0'0</inkml:trace>
  <inkml:trace contextRef="#ctx0" brushRef="#br0" timeOffset="-153084.95">15548 15007 36 0,'-9'-24'18'0,"21"30"-18"15,-12-6 18-15,6 5-18 16,6 6 1-16,6 18 0 15,6 21 1-15,3 21-2 0,5 11 0 16,-2 22 0-16,0 1 1 16,0-1-4-16,-4-1 1 15,-2-13-7-15,0-6 0 16,0-10-1-16,0-29 0 16</inkml:trace>
  <inkml:trace contextRef="#ctx0" brushRef="#br0" timeOffset="-152771.27">16772 14989 30 0,'3'-16'15'0,"0"5"-19"15,-3 11 30-15,0 0-27 16,0 0 0-16,0 3 1 16,3-1 0-16,0 6 1 15,3 8 1-15,0 8-1 16,2 11 1-16,-2 9 0 16,3 12 0-16,0 2-1 15,-3 6 0-15,-3-3-2 16,3-3 0-16,-3-3-3 15,-3-2 0-15,3-5-6 0,-3 2 1 16</inkml:trace>
  <inkml:trace contextRef="#ctx0" brushRef="#br0" timeOffset="-152230.7">17599 15245 40 0,'-6'-8'20'0,"-12"14"-29"15,9 4 36-15,-2 11-27 16,-4 9 1-16,0 9-1 15,3-2 1-15,9 0-1 0,9 0 0 16,9-2 1-16,12-9 0 16,5-5 1-16,4-13 0 15,6-8 1-15,2-2 0 16,-5-12 1-16,-3-1 0 16,-10-7 0-16,-5-4 1 15,-9-6-1-15,-3-2 0 16,-9-1-2-16,-6 6 1 15,0 5-4-15,-3 1 0 16,0 7-6-16,-3 8 1 0,4 13-8 16,-4 8 0-16,12 14-1 15,6-19 0-15</inkml:trace>
  <inkml:trace contextRef="#ctx0" brushRef="#br0" timeOffset="-151929.3">18772 14822 28 0,'0'-42'14'0,"-12"23"-10"16,9 14 24-16,0 2-26 15,3 1 0-15,-3 2 1 16,3 5 0-16,-3 13-3 16,3 17 1-16,0 12 3 0,3 12 0 15,3 15-3-15,0 24 1 16,0-6-4-16,0 1 0 16,-6-1-6-16,0-7 0 15,3 0-5-15,3-19 0 16</inkml:trace>
  <inkml:trace contextRef="#ctx0" brushRef="#br0" timeOffset="-151599.84">19340 15251 52 0,'-17'-6'26'0,"-13"41"-45"15,15-17 52-15,-9 9-35 16,-3 2 1-16,4 5-2 16,5-7 1-16,3-1 2 15,9-2 1-15,9-3-2 16,9-5 0-16,9-11 0 16,5-2 1-16,4-11 3 15,0-8 0-15,-6-8 2 16,-9-2 0-16,-9-9 1 15,-9-2 0-15,-6-5-2 16,-3-3 0-16,-6 8-5 16,0 5 0-16,0 8-12 0,0 9 1 15,18 7-4-15,9-16 0 16</inkml:trace>
  <inkml:trace contextRef="#ctx0" brushRef="#br0" timeOffset="-150892.59">20915 15280 35 0,'6'-32'17'0,"3"16"-17"0,-6 8 17 15,-3-5-17-15,0-6 0 16,0 1 4-16,-6-1 0 16,-3 3-4-16,-9 3 1 0,-9 5 2 15,-5 8 1-15,-1 11-1 16,3 10 1-16,0 8-2 16,1 13 0-16,8 3 0 15,12 8 1-15,6-5-1 16,9 2 0-16,12 1 0 15,17-4 0-15,10-7 0 16,-3-6 1-16,11-13-1 16,1-10 0-16,-7-14 1 15,1-10 0-15,-3-3 0 16,-7-8 0-16,-8-13-1 16,-6-5 1-16,-12-11-3 15,-3 0 0-15,-9 0-4 16,0 3 1-16,-3 10-7 15,0 9 1-15,0 12-8 16,-3 19 0-16</inkml:trace>
  <inkml:trace contextRef="#ctx0" brushRef="#br0" timeOffset="-150547.2">22055 15317 69 0,'-12'-48'34'0,"-35"48"-48"0,32 0 65 15,-6 8-53-15,-3 5 0 0,-3 8-3 16,0 6 1-16,4 5 5 16,8-3 0-16,6 5-3 15,9 3 0-15,12 0 1 16,9-5 1-1,59-19 3 1,9-18 0-16,-14-6 1 16,-4-10 1-16,-11-11 0 15,-16-15 0-15,-20-6-3 16,-24-11 1-16,-48 4-11 16,-50 7 1-16,-92 18-12 15,-66-7 0-15</inkml:trace>
  <inkml:trace contextRef="#ctx0" brushRef="#br0" timeOffset="-142682.12">15298 7459 8 0,'0'-8'4'0,"0"8"0"0,6 0 5 15,3 0-9-15,3 0 1 16,3-3 2-16,9 3 1 16,9 5-4-16,8-5 1 15,10 0 3-15,17 0 0 16,7 0 0-16,20 0 0 16,12-5-2-16,12 2 1 15,15-2-1-15,9-3 0 0,6 3-1 16,12-6 1-16,11 1 0 15,16-6 0-15,23 3 1 16,18-9 0-16,24 7 0 16,12-9 0-16,-9 3-2 15,9 2 1-15,-6-2-1 16,-15 5 0-16,-6 0-1 16,-6 3 1-16,-17 2-1 15,-16 1 0-15,-17 2 0 16,-25 3 1-16,-26-1 0 15,-23 1 0-15,-25 2 0 16,-18 3 0-16,-17-2 0 16,-12 2 1-16,-15 0 0 15,-24 2 0-15,-21-2 0 16,-30 3 0-16,-23 2-1 16,-21 1 1-16,-36 1-2 15,-15 1 1-15,-39 3-1 16,-11 0 1-16,-36-4-1 0,-27 7 0 15,-6 2 0-15,-24 7 1 16,-5 1-1-16,2-3 0 16,-6 3 0-16,1-3 0 15,2-2 0-15,6 5 0 16,6-3 0-16,7-3 0 16,14 4 0-16,21 1 0 15,12-1 0-15,17-12 0 0,31 1 0 16,26-3 0-16,21 0 0 15,18-3 0-15,24 0 0 16,20 0 0-16,19 1-1 16,11-1 0-16,15 3-1 15,18 3 1-15,18 2 0 16,18 0 0-16,21-2 0 16,26-3 0-16,30-6 1 15,24-4 0-15,33-4 0 16,27-7 0-16,35 0 0 15,24 2 1-15,18-7-1 16,24-1 0-16,11-7 0 16,13-1 0-16,6 6 0 15,5 3 0-15,-6-6 0 16,-11 5 1-16,-6 3-1 16,-33 0 1-16,-6 6 0 15,-33 2 1-15,-30-3 0 16,-20 1 1-16,-27 4-1 0,-36 1 0 15,-30-3 1-15,-17 3 0 16,-16-6 0-16,-8 6 1 16,-12-6-2-16,-6 1 1 15,-10-1-2-15,-5 1 1 16,-9 2-5-16,-12 0 1 16,-5 3-6-16,-7 2 0 15,-3 6-9-15,0-1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3:5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662 382 3072,'-1'0'32,"1"0"0,0 0 0,0 0 0,0 0 0,-1 0 0,1 0 0,0 1 0,0-1 0,0 0 0,-1 0 0,1 0 0,0 0 0,0 0 0,0 0 0,-1 1 0,1-1 0,0 0 0,0 0 0,0 0 0,0 0 0,0 1 0,-1-1 0,1 0 0,0 0 0,0 0 0,0 1 0,0-1 0,0 0 0,0 0 0,0 0 0,0 1 0,0-1 0,0 0 0,0 0 0,0 1 0,0-1 0,0 0 0,-2 8-219,2-3 385,-1 0-1,0 0 0,-1 0 1,1 0-1,-1 0 0,0-1 1,-1 1-1,1-1 0,-1 1 0,-3 4 1,-23 23-166,-2-2 0,-1-1 0,-63 43 0,76-59-32,1-1 0,-1-1 0,-1-1 0,0-1 0,0 0 0,-42 10 0,51-16 0,-1-1 0,0 0 0,0-1 0,0 0 0,0-1 0,0 0 0,1-1 0,-1 0 0,0-1 0,0-1 0,1 0 0,-1 0 0,1-1 0,-13-6 0,18 7 0,1-1 0,0 1 0,0-1 0,1 0 0,-1 0 0,1-1 0,0 1 0,0-1 0,1 0 0,-1 0 0,1 0 0,0-1 0,0 1 0,1-1 0,-1 0 0,1 1 0,1-1 0,-2-7 0,-1-8 0,1 0 0,1 0 0,2-41 0,1 36 21,2-1 0,1 0 1,2 1-1,0 0 0,2 0 1,0 0-1,2 1 0,1 0 1,1 1-1,1 1 0,31-44 1,-37 57 4,0 2-1,1-1 1,0 1 0,0 0 0,1 1-1,0 0 1,0 0 0,1 1 0,-1 0 0,2 1-1,-1 0 1,0 0 0,1 1 0,0 1-1,0 0 1,0 0 0,0 1 0,0 0 0,1 1-1,-1 1 1,0-1 0,1 2 0,20 3-1,-14-1-16,0 1-1,-1 1 0,1 1 0,-1 0 1,0 2-1,-1-1 0,0 2 0,0 0 1,-1 1-1,17 15 0,10 11 12,-2 2-1,39 47 1,-20-15-5,-3 3 0,-3 2 0,-3 3 1,-4 1-1,-3 3 0,43 115 0,-79-177 28,0 1-1,-2 0 0,0 0 1,-2 1-1,0-1 0,-1 1 1,-1 0-1,-1-1 0,-1 1 0,-6 35 1,4-45-74,1-1 0,-1 1 0,-1-1 0,0 0 1,-1-1-1,0 1 0,0-1 0,-1 0 0,-1 0 0,0 0 0,0-1 1,-1 0-1,0-1 0,0 1 0,-1-2 0,0 1 0,0-1 1,-1-1-1,0 1 0,0-2 0,-16 7 0,16-8-142,0-1 0,0 0 0,-1-1 0,1 0 0,-1-1 0,1 0 0,-1 0 0,-11-2 0,-21-5-851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4:0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643 130 2944,'16'76'1557,"-15"-72"-1478,-1 0 0,0 0-1,0 0 1,0-1-1,0 1 1,-1 0 0,1 0-1,-1 0 1,0-1 0,0 1-1,-1 0 1,1-1 0,-1 0-1,0 1 1,0-1 0,0 0-1,0 1 1,0-1 0,-4 4-1,-2 3-8,-101 120-70,90-108 0,-1-1-20,-1 0-1,0-1 1,-2 0 0,-42 26-1,54-39 12,0-1-1,0 0 1,0 0-1,-1-2 1,0 1-1,0-2 1,0 1-1,-1-2 1,1 0-1,-1 0 1,0-1-1,1 0 1,-19-2-1,24 0 13,-1-1 1,1 1-1,0-1 0,0 0 1,0-1-1,0 0 0,0 0 0,0 0 1,1-1-1,0 0 0,0 0 0,0-1 1,0 0-1,0 0 0,1 0 0,0-1 1,0 1-1,-5-10 0,4 6 9,1-1 0,0 1-1,1-1 1,0-1-1,1 1 1,0-1 0,0 1-1,1-1 1,1 0 0,0 0-1,0 0 1,1-12-1,2 6 14,0-1 0,1 1 0,1 0 0,1 0 0,0 0 0,1 0 0,1 1-1,0 0 1,20-29 0,-15 27 11,1 0-1,1 1 1,0 0 0,1 1-1,1 1 1,1 0-1,31-21 1,-36 29-19,0 1 0,0 0 0,0 1 0,1 0 0,-1 1-1,1 1 1,0 0 0,0 0 0,1 2 0,-1-1 0,0 2 0,1 0 0,-1 0 0,0 1 0,1 1 0,16 4 0,2 3 20,0 1 0,-1 1 1,0 2-1,-1 1 0,41 26 1,-40-20-10,0 2 0,-2 1 0,38 38-1,71 90 112,-114-123-133,15 17 92,46 70 1,-70-92-50,-1 1 0,-2 0 0,0 0 0,-2 1 0,11 39-1,-19-50-14,0 1 0,0 0 1,-2 0-1,1-1 0,-2 1 0,0 0 0,-1-1 0,-1 1 0,0-1 0,0 1 0,-9 18 0,-6 13 156,-50 86 1,48-99-424,-1-1 1,-2-1 0,-1-1 0,-1-1-1,-2-2 1,-1 0 0,0-2-1,-35 24 1,25-27-856,1-14 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4:0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0 1280,'-19'0'640,"6"12"-256,9 0 640,-4 12-768,-3 21 128,3 15 128,-1 13 128,-10 15-896,1 13 128,-5 9 384,6 15 128,-2 3-256,2-11 128,-2-12-256,0-8 0,2-1-768,-2-12 128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4:0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 3712,'-14'-13'1792,"6"26"-2688,8-9 3328,0 4-2944,-10-4 0,-4 8-1152,-8-4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4:0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3328,'0'-41'1664,"74"37"-2176,-43 8 2688,10 4-3200,9 8 128,4 8-768,5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24:0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3328,'2'-3'112,"1"0"0,0 0 0,0 1 0,0-1 0,0 0 0,0 1 0,0 0 0,1 0 0,-1 0 0,1 0 0,-1 1 0,1-1 0,0 1 0,0 0 0,5-1 0,-8 1-67,1 1 0,0 0 1,0 0-1,0 0 0,-1 0 0,1 0 1,0 0-1,0 1 0,-1-1 0,1 0 0,0 1 1,-1 0-1,1-1 0,0 1 0,-1 0 1,1 0-1,-1 0 0,1 0 0,-1 0 1,0 0-1,1 0 0,-1 0 0,0 1 1,0-1-1,0 0 0,0 1 0,0-1 1,2 3-1,-2 0 16,1-1 0,-1 1 1,0-1-1,0 1 0,0-1 1,0 1-1,-1-1 0,1 1 1,-1 0-1,0-1 0,-1 8 1,-4 12-60,-2 0-1,0 0 1,-15 29 0,14-34 12,-10 21 1,9-20-24,-12 35 1,19-48 6,0 1 0,1 0 0,0 0 0,0 0 0,1-1 0,-1 1 1,2 0-1,-1 0 0,2 10 0,1-6 6,0 0 0,1-1 1,-1 1-1,2-1 0,0 0 0,0 0 1,1 0-1,8 10 0,5 3 34,38 35-1,-9-11-1,-35-32 37,0 0 0,-1 1 1,-1 1-1,0-1 0,-2 2 0,16 34 0,-23-44-31,0 1 1,0 0-1,0-1 1,-1 1-1,-1 0 0,1 0 1,-1 0-1,-1 0 0,0 0 1,0-1-1,-1 1 1,0 0-1,-5 13 0,-5 8-4,-1-1 0,-26 41 0,21-38-254,-60 97-1299,30-55 470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35:46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22112 6197 1 0,'-30'-27'0'0</inkml:trace>
  <inkml:trace contextRef="#ctx0" brushRef="#br0" timeOffset="750.71">23073 7091 48 0,'-12'-16'24'0,"6"37"-39"0,3-24 42 15,0 1-40-15,-6 2 1 16,-12-3-9-16,-8-18 1 16</inkml:trace>
  <inkml:trace contextRef="#ctx0" brushRef="#br0" timeOffset="899.6">22561 6138 43 0,'0'0'21'0,"30"14"-46"16,-12-9 39-16,14 13-27 15,-2-4 0-15</inkml:trace>
  <inkml:trace contextRef="#ctx0" brushRef="#br0" timeOffset="48193.22">23460 8176 60 0,'113'-32'-13'0,"-6"8"1"16</inkml:trace>
  <inkml:trace contextRef="#ctx0" brushRef="#br0" timeOffset="102511.4">10574 9075 41 0,'-11'-24'20'16,"17"22"-33"-16,2 4 38 0,13 9-31 15,3 7 1-15,3 9-13 16,9 13 0 0</inkml:trace>
  <inkml:trace contextRef="#ctx0" brushRef="#br0" timeOffset="103051.94">11191 9554 27 0,'0'0'13'0,"15"5"-12"16,-13-2 18-16,7 0-19 15,3-1 1-15,0 1-4 0,-3 0 0 16,6-1-3-1,0 6 0-15</inkml:trace>
  <inkml:trace contextRef="#ctx0" brushRef="#br0" timeOffset="103907.32">12718 9141 49 0,'-9'-8'24'0,"47"0"-40"16,-26 6 52-16,6 2-39 0,12-3 0 16,12-2-10-16,2 0 1 15,-2-1 8-15,-6-2 1 16</inkml:trace>
  <inkml:trace contextRef="#ctx0" brushRef="#br0" timeOffset="104087.71">12661 9512 47 0,'-6'-3'23'0,"60"-5"-34"16,-33 0 44-16,14-2-39 15,19 2 0-15,5-5-14 16,7-6 0-16,11-7 21 16,-8-14 1-16</inkml:trace>
  <inkml:trace contextRef="#ctx0" brushRef="#br0" timeOffset="107329.9">24731 8414 24 0,'-18'-16'12'0,"0"3"-9"16,15 10 12-16,0-2-12 15,0-1 1-15,0 1 1 16,-3 0 0-16,3 2-7 16,0 3 1-16,1 3 4 15,2 5 0-15,0 10-1 16,0 6 0-16,0 16-1 16,0 7 1-16,0 14-2 0,0 5 1 15,2 6-1-15,-2-1 1 16,-2 1-2-16,-4-1 1 15,-6-2-5-15,-3 0 1 16,0-14-6-16,3-10 0 16</inkml:trace>
  <inkml:trace contextRef="#ctx0" brushRef="#br0" timeOffset="125331.96">10717 9475 56 0</inkml:trace>
  <inkml:trace contextRef="#ctx0" brushRef="#br0" timeOffset="135691.53">14965 9946 41 0,'9'-21'20'0,"15"15"-29"16,-15 4 38-16,0-4-43 0,-1 1 0 15,1-8-6-15,-9-14 1 16</inkml:trace>
  <inkml:trace contextRef="#ctx0" brushRef="#br0" timeOffset="136142.84">15411 9787 47 0,'6'-8'23'0,"30"29"-35"0,-18-10 47 16,3 7-42-16,0 1 1 16,-1 5-17-16,1 5 1 15</inkml:trace>
  <inkml:trace contextRef="#ctx0" brushRef="#br0" timeOffset="137237.32">17501 9747 48 0,'21'-2'24'0,"74"-14"-47"16,-68 10 52-16,17-1-40 0,13-7 1 15,23-4-9-15,-11-11 0 16</inkml:trace>
  <inkml:trace contextRef="#ctx0" brushRef="#br0" timeOffset="146889.39">18662 11560 26 0,'-3'-16'13'0,"6"13"-15"15,-3 3 15-15,0 0-13 16,6 0 1-16,0 3 4 16,0-3 0-16,3 2-5 15,2 1 1-15,7 2 3 16,0 9 0-16,6 4 0 15,3 6 0-15,6 2-2 16,11 6 1-16,7-8-2 16,-4 2 1-16,7 1-1 15,6-3 1-15,-7 2 1 16,1-2 0-16,2-3-1 16,-5 0 1-16,-6-2-1 15,-10-6 1-15,-8-2-2 16,-9-3 1-16,-9 2 0 0,-9-2 0 15,-12 3-1-15,-9 2 1 16,-3 0-1-16,-8 0 1 16,-7 1-3-16,0-1 1 15,-3 0-4-15,-2 0 0 16,-4 0-5-16,1-2 0 16,-1 0-6-16,15-9 1 15</inkml:trace>
  <inkml:trace contextRef="#ctx0" brushRef="#br0" timeOffset="158947.93">21743 12425 1 0,'-6'5'0'0</inkml:trace>
  <inkml:trace contextRef="#ctx0" brushRef="#br0" timeOffset="194754.85">4877 10689 114 0,'167'-129'-15'0,"-12"17"0"16</inkml:trace>
  <inkml:trace contextRef="#ctx0" brushRef="#br0" timeOffset="195291.61">13390 9858 35 0,'-149'-50'17'0,"7"2"-11"15,109 33 18-15</inkml:trace>
  <inkml:trace contextRef="#ctx0" brushRef="#br0" timeOffset="-206533.83">15837 2498 23 0,'-24'-90'11'0,"-20"18"-7"0,26 48 11 0,-12-7-14 15,-6-12 1-15,-20 4 2 16,-10 10 0-16,-23 10-4 15,-9-2 0-15,-15 13 3 16,-21 24 0-16,0 8-1 16,-3 13 1-16,-18 8-2 15,0 16 1-15,-3 13-1 16,-8 10 0-16,-1 22 0 16,3-3 1-16,13 16-1 15,20 6 0-15,12-1 0 16,20 8 0-16,25 9 0 15,23-4 0-15,27 11 0 16,27-5 0-16,33-16 1 16,33-2 0-16,32-20 0 15,42-7 0-15,32-10 0 0,37-28 1 16,23-30-1-16,9-15 0 16,18-22-1-16,18-28 0 15,-7-7 0-15,-5-16 1 16,-18-22 0-16,-14-7 1 15,-37-3 0-15,-20-13 0 16,-37-6 1-16,-31-7 0 16,-31-6 0-16,-29-13 0 15,-31 8-1-15,-29-10 0 0,-44-1-1 16,-33 3 1-16,-37 16-2 16,-34 11 0-16,-34 12-2 15,-17 20 1-15,-12 23-1 16,-4 16 1-16,10 21-5 15,18 24 1-15,26 13-6 16,9 19 0-16,24 34-9 16,45-14 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40:45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17730 8580 7 0,'6'-5'3'0,"66"2"-7"16,-52 3 0-16</inkml:trace>
  <inkml:trace contextRef="#ctx0" brushRef="#br0" timeOffset="30325.58">1020 3051 39 0,'0'0'19'0,"229"13"-18"16,-149-13 20-16,42 0-21 15,42 0 0-15,47 8 0 16,48-8 1-16,45 0-1 15,32-5 0-15,33 2 0 16,18-5 1-16,24 0 1 0,18 0 0 16,2 0-1-16,-11 3 1 15,-12 5-1-15,-3-8 1 16,-42 8-1-16,-12 0 1 16,-35 0-2-16,-46-5 1 15,-43 5 0-15,-37-3 0 16,-47 3 0-16,-39-5 1 15,-35 2-1-15,-37-5 0 16,-50-8 0-16,-56 3 0 16,-54-3-1-16,-68-5 0 15,-78 8 0-15,-63 2 1 0,-52-2-1 16,-40 5 0-16,-32 5 0 16,-19 6 0-16,7 10 0 15,21 3 0-15,23 5-1 16,27 3 1-16,30 8 0 15,45 5 0-15,32-8 0 16,51 0 0-16,38-5 0 16,61-6 1-16,35 1-2 15,29-1 0-15,39 4 0 16,48-1 0-16,51-3 0 16,56 1 0-16,69-9 0 15,71 4 0-15,68-6 0 16,63-8 1-16,48-8 0 15,50 0 0-15,33-6-1 16,9-1 1-16,3 9-1 16,-12-4 1-16,-33 10 0 0,-33 0 0 15,-44-6 0-15,-48 12 0 16,-59-6 1-16,-60 0 0 16,-56 2 1-16,-49-2 0 15,-43 0-1-15,-49-2 0 16,-58-4 0-16,-70-4 1 15,-76-9-2-15,-87 1 0 16,-93-11 0-16,-82 0 0 31</inkml:trace>
  <inkml:trace contextRef="#ctx0" brushRef="#br0" timeOffset="138872.15">16796 7517 18 0,'0'2'9'0,"32"-20"-6"0,-23 18 9 15,6-5-11-15,9-3 0 16,6 0 1-16,17 0 0 16,13 0-2-16,11-3 0 15,13 3 2-15,23-2 0 0,18-1 1 16,6 1 0-16,21-1 0 15,5 0 0-15,-5 1 0 16,0 5 0-16,-18 2 0 16,-18 3 0-16,-21 0-2 15,-23 0 1-15,-13 3 0 16,-17-3 0-16,-21 5-1 16,-18-2 1-16,-18-1 0 15,-33 1 0-15,-23-1-1 16,-25 4 1-16,-32-1-1 15,-23 0 0-15,-19 3 0 16,-9 3 1-16,-2-3-1 16,5 0 1-16,12-6-1 15,19-2 0-15,14-2 1 16,18-1 0-16,26 0-1 16,22-2 0-16,17 3 0 15,21-4 1-15,33-2-1 0,27 3 0 16,33-6-1-16,38 1 1 15,30-1-2-15,26 6 1 16,10 2 0-16,12 3 0 16,-7 0-1-16,-11 0 1 15,-15 0 0-15,-21 6 0 16,-27-1 0-16,-24 3 1 16,-20-3 0-16,-27 0 0 15,-30 1 0-15,-21-4 0 0,-27 6 1 16,-20-2 0-16,-13-1-1 15,1 3 1-15,9-3-3 16,5 0 1-16,12 1-4 16,16-1 1-16,11 0-6 15,21 1 1-15,24-4-8 16,41 3 0-16</inkml:trace>
  <inkml:trace contextRef="#ctx0" brushRef="#br0" timeOffset="139622.99">20692 7541 36 0,'-33'-16'18'0,"18"-3"-16"0,18 14 27 16,6 0-30-16,18-1 0 15,26-4 0-15,13-1 1 0,26-2 0 16,30-3 1-16,15-2 0 15,30-1 0-15,-6 3 1 16,-1-8 1-16,-2 3 0 16,-24 5 1-16,-24 3-1 15,-26 5 1-15,-19 5-1 16,-20-2 0-16,-22 3-1 16,-34 2 0-16,-34 5-1 15,-32 8 0-15,-46 3-1 16,-25 5 1-16,-25 0-1 15,-9 0 1-15,-5 1-1 16,5-1 0-16,28-3 0 16,14-4 1-16,21-1-1 15,26 0 1-15,25-8-1 16,20 1 0-16,30-4 0 16,24 4 0-16,33-14 0 15,41 2 0-15,31 1-1 16,31-6 1-16,16 3 0 15,12-2 0-15,0 2 0 0,-10 0 0 16,-14 5 0-16,-21 3 1 16,-24 6 0-16,-23-6 0 15,-19 2-1-15,-29 4 1 16,-27-1 0-16,-33 5 0 16,-32 4 0-16,-40 4 1 15,-28-2-1-15,-34-8 0 16,-30-3 0-16,-17 6 0 0,0-3 0 15,17 0 0-15,19 0-2 16,23-3 1-16,15 0-7 16,24 3 0-16,29 5-10 15,40-28 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1:52:41.5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12236 2712 89,'-36'9'36,"36"-9"3,45 0-2,38 0-33,51-12 1,87 1-3,-4-4 1,33 0-3,24 2 1,9 2-2,-6 4 1,-20 7-1,-34 0-1,-83 6-3,-2 11-2,-59-9-8,-48 20-20,-66-10 0,-44 14-1,-56-6 1</inkml:trace>
  <inkml:trace contextRef="#ctx0" brushRef="#br0" timeOffset="187.52">13228 3013 73,'-205'29'34,"43"6"1,42-16 0,69 5-19,51-24-8,77 4-4,63-12 0,60 0-2,49 0 1,47 2-2,38 6 1,20 7-2,-4 12 1,-10 6-2,-32 11-2,-45-5-13,-46 16-12,-69-14-8,-64 1-2,-72-11-1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41:23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7628 7228 17 0,'-3'-2'8'0,"3"2"-1"16,0 0 6-16,6-6-12 16,6 1 1-16,-1 0 1 15,4-3 0-15,9 0-4 16,9-3 1-16,3 4 3 16,-4-1 0-16,1 0-2 15,-6 2 0-15,-9 1 0 0,-3 2 1 16,-3 1-2-16,-6-1 1 15,-12 0-2-15,-9 3 1 16,-9 0 0-16,-6 0 1 16,0 3-1-16,7 2 1 15,-1-2-1-15,0 0 1 16,3-1 0-16,6 1 1 16,3 0-1-16,0-3 1 15,6 0-1-15,3 0 1 0,9-3-1 16,6-2 1-16,9-1-1 15,6-2 1-15,3 3-1 16,-1 0 0-16,-5 0 0 16,-6-1 1-16,-3 4-1 15,-3-1 1-15,-6 0 0 16,-6 1 0-16,-12-1-1 16,-6-2 0-16,-6 2-1 15,0 0 1-15,-5 3-1 16,-1 0 0-16,3 0-1 15,3-2 1-15,6 4-4 16,4-2 1-16,2 3-6 16,-3 5 0-16,15 11-3 15,30-11 0-15</inkml:trace>
  <inkml:trace contextRef="#ctx0" brushRef="#br0" timeOffset="10811.02">10256 10398 35 0,'3'-42'17'0,"6"-30"-12"16,-3 46 18-16,3-16-22 16,3-6 0-16,3-8 1 15,2 1 0-15,1-9-3 16,3 14 0-16,-6 2 0 16,0 11 0-16,0 6-7 15,-3 7 0-15,3 13-3 0,-4 1 1 16</inkml:trace>
  <inkml:trace contextRef="#ctx0" brushRef="#br0" timeOffset="12703.03">7547 7493 1 0,'-9'471'0'0</inkml:trace>
  <inkml:trace contextRef="#ctx0" brushRef="#br0" timeOffset="24652.7">9301 8816 37 0,'-36'-29'18'0,"-21"16"-23"0,36 13 30 0,-5 5-25 16,-13 3 0-16,-12 2 0 15,-5 9 0-15,-13 10 0 16,-5 5 1-16,-4 14 0 15,-2 16 0-15,9 10 0 16,5 10 1-16,7 1-1 16,2 8 1-16,15 4-1 15,16 9 1-15,14-16-1 16,15 3 1-16,9-1-2 16,14-7 1-16,22-8 0 15,12-8 0-15,17-9-1 16,12-4 1-16,7-16-1 15,17-11 1-15,0-13 0 16,6-11 1-16,-3-8-1 0,9-7 1 16,-12-9-1-16,-6-12 1 15,-12-4 0-15,-5-10 0 16,-10 0-1-16,-11-10 0 16,-10-6 0-16,-8-11 0 15,-13-2 0-15,-11-8 0 16,-15 8 0-16,-12 0 0 15,-12-5-1-15,-9-1 1 16,-8 1-1-16,-10-3 1 0,-3 5-1 16,-5 3 0-16,-10 8-1 15,-5 0 1-15,-7 8 0 16,-2 2 0-16,-1 11-1 16,-8 13 1-16,-7 3-1 15,7 8 1-15,-9 13-1 16,3 8 0-16,-1 13 0 15,-2 8 0-15,6 14 0 16,-4 7 1-16,4 14-1 16,11 10 1-16,4 16 0 15,0 0 0-15,8-3-1 16,6 14 1-16,10-6 0 16,8 6 0-16,9 5-1 15,12-8 1-15,12 2 0 16,12 1 0-16,12-8 0 15,9-6 0-15,12-5 0 16,8-13 1-16,10-11-3 16,2-7 1-16,7-9-3 0,-7-8 0 15,1-12-7-15,-4-9 0 16,-2-16-2-16,-13-15 0 16</inkml:trace>
  <inkml:trace contextRef="#ctx0" brushRef="#br0" timeOffset="25462.8">6077 10189 39 0,'9'3'19'0,"41"-6"-26"0,-20 0 37 15,12-4-30-15,20-9 1 16,13-3 0-16,20 1 0 16,-6 2 0-16,7 2 0 0,-10 4 0 15,-9 2 1-15,-23 3-1 16,-12-1 1-16,-13 4 1 16,-20 2 0-16,-30-3-1 15,-17 6 0-15,-28 7 0 16,-26 4 1-16,-6 4-1 15,-9 1 0-15,2-4-2 16,-2 1 1-16,12 0 0 16,18-3 0-16,17-2-1 15,12-3 0-15,19-3-2 16,20-2 1-16,24-6 0 16,20-5 0-16,22-2-1 15,8-9 0-15,22-2 1 16,-10 5 1-16,6 3 0 15,-8 0 1-15,-19 2 0 16,-11 3 1-16,-12 0 0 16,-12 3 1-16,-15 2-2 15,-15 6 0-15,-15 2 0 0,-27-2 1 16,-14 7-2-16,-16 4 1 16,-8-1-4-16,-6 0 1 15,6 0-4-15,2 1 1 16,4-9-10-16,11-2 1 15,7-14-1-15,14-23 1 16</inkml:trace>
  <inkml:trace contextRef="#ctx0" brushRef="#br0" timeOffset="27594.99">6866 6083 28 0,'-42'-45'14'0,"0"2"-8"16,24 36 14-16,-11-4-22 15,-7-2 1-15,-9-1 0 16,-8 7 1-16,-10 4 1 16,4 0 0-16,-7 14-1 15,-2-9 1-15,2 9 1 0,-2 2 1 16,-1 6-1-16,7 10 0 16,8 3 0-16,7 7 0 15,2 14-1-15,3 13 1 16,1 8-1-16,2 1 0 15,3 9-1-15,9 14 1 16,-5 3 0-16,5-1 0 16,3 11 0-16,3 6 0 15,3 4 0-15,7-4 0 16,5 2 0-16,3 11 1 0,3-1-1 16,9-10 1-16,-6-2-1 15,8-1 1-15,7-5-1 16,6-13 0-16,12-3 0 15,-6-5 0-15,5-16-1 16,13-2 1-16,3-6-1 16,-1-10 1-16,13-9-1 15,-4-10 0-15,-2-10 0 16,2-14 1-16,13-10 0 16,-1-14 0-16,1-5 0 15,2-13 0-15,-3-8 0 16,-2-3 0-16,2-15-1 15,1-9 1 1,17-39 0 0,-15 3 0-16,-11 4-1 0,-9 1 1 15,-7-8-1 1,-11 26 1-16,-9-29-1 0,-4-5 1 16,-5-3-1-16,-6 1 1 15,0-4-1-15,0 27 0 16,-6-45 0-16,-6 8 0 15,-6 6 0-15,-9-14 0 16,-9 10 0-16,7 33 0 16,-19-27 0-16,-15 5 0 15,-8 8-1-15,2 16 1 16,-8 11-1-16,-1 7 1 16,-53 19-1-1,18 22 0-15,3 15 0 16,11 13 0-16,-2 22 0 15,3 15 1-15,2 22-2 16,7 10 1-16,3 18 0 16,-7 14 1-16,19 5-1 15,11 6 1-15,0 18-1 16,10 3 1-16,5 4 0 16,9 1 1-16,3 8-1 15,10-2 0-15,5 9-1 16,6-1 1-1,29 65 0 1,10-24 1-16,6-36-1 16,3-19 1-16,14-11-1 15,10-21 1-15,2-13-1 16,6-16 1-16,-2-15-1 0,8-14 1 16,-3-14-1-16,7-12 0 15,5-11 0-15,-6-22 1 16,7-9-1-16,-1-17 0 15,-9-2 0-15,-2-17 1 16,-7-12-1-16,-11-8 1 16,-4-11-1-16,-2-21 0 15,-10-6 0-15,-2-13 0 16,-12 1 0-16,-7-17 0 16,-5 3 0-16,-6 3 1 0,-6-11-1 15,-9 1 1-15,-3 1 0 16,-9 4 0-16,-6-1-1 15,0 9 0-15,-11 10 0 16,-10 5 0-16,-6 8 0 16,-8 8 0-16,-10 14 0 15,1 26 0-15,-7 8-1 16,-5 18 1-16,-6 11 0 16,-13 21 0-16,-2 21-1 15,-9 29 1-15,0 22-1 16,-12 15 1-16,8 27-4 15,7 16 1-15,9 15-10 16,15-4 1-16</inkml:trace>
  <inkml:trace contextRef="#ctx0" brushRef="#br0" timeOffset="54409.07">12113 6562 21 0,'-29'-27'10'0,"11"6"-3"0,18 16 10 15,6-6-17-15,6 1 0 16,14-1 1-16,19-10 0 0,21-14 0 16,23 6 0-16,21-8 1 15,15-5 1-15,15 2-1 16,9-5 0-16,3 0 0 15,-7 8 1-15,-17-2-2 16,-23 2 0-16,-19 7-1 16,-15 1 1-16,-11 3-4 15,-13 10 1-15,-11 5-7 16,-6 9 0-16,-9 2 0 16,-6-8 0-16</inkml:trace>
  <inkml:trace contextRef="#ctx0" brushRef="#br0" timeOffset="54694.06">13206 5784 34 0,'-36'-13'17'0,"27"13"-23"0,6 0 36 16,6 2-29-16,12 3 0 15,6 3 0-15,21 0 1 16,23 3-3-16,12-6 1 15,7 3 0-15,14 3 1 16,-3 2-1-16,-8-2 1 16,-7-3-1-16,-12-3 0 15,-14 3 0-15,-6 0 0 16,-16 0-1-16,-14 5 1 16,-21-3-3-16,-18 12 0 0,-26 12-3 15,-13 8 1-15,-2 1-5 16,-10 12 1-16</inkml:trace>
  <inkml:trace contextRef="#ctx0" brushRef="#br0" timeOffset="55264.8">12658 8014 34 0,'-24'-26'17'0,"30"10"-22"16,0 11 31-16,12-3-26 16,15-6 0-16,8-4 1 15,22-3 0-15,8-8-1 16,16-3 1-16,5-3 1 16,18-2 0-16,-3 0 0 15,-6 3 1-15,-2 2-1 16,-1 8 1-16,-9 3-1 15,-11 8 0-15,-10 0-3 16,-2 5 1-16,-7 3-4 16,-2-1 0-16,-16-2-6 15,-5 3 0-15,-6 5-1 16,-3-5 0-16</inkml:trace>
  <inkml:trace contextRef="#ctx0" brushRef="#br0" timeOffset="55535.08">13956 7369 27 0,'-45'-40'13'0,"-11"6"-9"0,44 26 24 16,0 0-28-16,3 0 1 16,3 5 0-16,6 6 1 15,9 7-2-15,15 6 1 16,11 8 1-16,22 5 0 16,11 3-1-16,19 2 1 0,2-2-1 15,6-6 1-15,-14 1-1 16,-13-1 0-16,-14-7 0 15,-13-3 0-15,-11-3 1 16,-12 3 1-16,-24 5-1 16,-18-2 1-16,-29 15-3 15,-16 14 0-15,-29 15-8 16,-18 9 0-16,-21 15-5 16,-21-18 0-16</inkml:trace>
  <inkml:trace contextRef="#ctx0" brushRef="#br0" timeOffset="79871.99">10378 6231 11 0,'-24'-11'5'0,"-20"-7"3"0,38 13 6 16,-6-1-12-16,-6-2 1 15,-6 0 0-15,-9 3 1 16,-2 2-5-16,-4 3 0 0,0 3 4 15,0 0 0-15,-5-3-2 16,2 2 1-16,-2 4 0 16,-4 2 0-16,-9 5-1 15,4 5 1-15,-1 4-1 16,7 7 1-16,-4 0-1 16,3 5 0-16,1 1-1 15,8-1 1-15,0 8 0 16,4-5 0-16,2 6 0 15,0 4 0-15,3 4 0 16,1 7 0-16,8 3 0 16,6-1 1-16,6 4-1 15,9-6 0-15,6 3 0 16,9 2 0-16,6 1 0 16,5-3 0-16,7 0 0 15,9-3 0-15,2-8 0 16,13-2 0-16,11-14 0 15,4-5 0-15,5-2 0 0,-2-9 0 16,-1-4 1-16,1-7 0 16,-4 1 0-16,-3-8 0 15,1-5 0-15,5-13 0 16,-5-4 0-16,-4-1 1 16,4-14-2-16,-4-6 1 15,-5-7-1-15,-7 0 1 16,-8-14-1-16,-3-5 0 15,-7-7 0-15,-8-9 0 0,-9 8 0 16,-3 1 1 0,-6-6-1-16,-9 0 1 0,-6 2-1 15,-3 6 0-15,-9 0 0 16,-6 10 0-16,-8 12-1 16,-4 4 1-16,0 3-2 15,-6 11 1-15,-8-1-1 16,-1 6 1-16,-2 0-1 15,-4 8 1-15,-2 5-1 16,2 5 1-16,6 9-1 16,10-6 1-16,-4 5-1 15,9 0 1-15,7 3 0 16,-1 3 0-16,3 0-1 16,3-1 1-16,3-2 0 15,4 0 0 1,2 6-4-1,0 2 1-15,6 2-4 16,6 6 1-16,6 0-7 0,9 10 1 16,9 9-3-16,11-17 0 15</inkml:trace>
  <inkml:trace contextRef="#ctx0" brushRef="#br0" timeOffset="81087.42">10208 7670 28 0,'-17'-31'14'0,"-1"-4"-13"16,15 25 15-16,-3-1-16 15,-6 6 1-15,0-1 1 16,-3-4 0-16,-3-1-2 15,-3 6 0-15,-5 5 2 16,-7 0 0-16,-9 3-1 0,3-1 1 16,-2 9-1-16,-4 5 0 15,-3 7 0-15,1 7 0 16,-1 9-1-16,10 9 1 16,-4 10 0-16,0-2 0 15,3 5 0-15,7-1 0 16,2 9 1-16,12 3 0 15,9-4-1-15,6 6 1 16,12-7-1-16,6-1 0 16,0 0-1-16,6 3 1 0,9 2 0 15,11-2 0-15,7-6-1 16,2-2 1-16,10-8 1 16,-3-5 0-16,-4-6 0 15,7-7 1-15,2-6-1 16,-2-6 0-16,-7-7 1 15,4-5 0-15,2-8-1 16,-5-6 0-16,-1-10-1 16,4 5 1-16,3-13-1 15,-4-1 1-15,-5-4-1 16,-1 0 0-16,-8-6 0 16,-3-5 0-16,-4-6-1 15,-2 1 1-15,-6-3 0 16,-6 0 0-16,-3-3-1 15,-3-4 1-15,-4-9-1 16,-5-5 1-16,-3 2 0 16,-3 1 0-16,0-1-1 0,-3 1 1 15,-6-4-1-15,-5 1 1 16,-4-8 0-16,-9 5 0 16,-9 1-1-16,-11 4 0 15,-7 9-3-15,-20 7 1 16,2 6-5-16,-11 10 1 15,-7 24-11-15,-14 18 1 16</inkml:trace>
  <inkml:trace contextRef="#ctx0" brushRef="#br0" timeOffset="90110.66">9095 16830 28 0,'-9'-16'14'0,"6"0"-12"15,3 11 14-15,0 2-14 0,0 3 0 16,-3 3 2-16,0 8 0 16,-3 18-5-16,0 16 0 15,3 21 3-15,6 16 0 16,0 11-1-16,6 4 1 16,15-9-1-16,12-1 1 15,8-13 0-15,13-10 1 16,6-14-1-16,8-18 1 0,6-16 0 15,7-22 1-15,8-15-1 16,0-21 0-16,6-9-1 16,-2-9 1-16,-10-12 0 15,-9-5 0-15,-5-5-1 16,-4 3 0-16,-11 0-1 16,-12 13 1-16,-10 2-2 15,-5 8 1-15,-6 9-3 16,-6 7 1-16,-3 11-4 15,-7 8 0-15,-2 8-6 16,-3 15 0-16,-6 17-4 16,-8-1 0-16</inkml:trace>
  <inkml:trace contextRef="#ctx0" brushRef="#br0" timeOffset="90576.44">10176 16788 40 0,'-12'5'20'0,"3"-13"-32"0,9 8 36 15,12-10-24-15,-3-4 0 16,6-4 2-16,2-1 1 16,1-5-3-16,3-2 1 15,6-3 1-15,3-5 1 16,5 4-1-16,-5 1 0 0,0 0-1 15,3 3 1-15,-4 2 0 16,-2 8 1-16,-6 3-1 16,-3 5 1-16,-3 13 0 15,-6 11 0-15,-3 21 0 16,-3 11 0-16,0 13-2 16,0 7 1-16,3-7-1 15,8 3 0-15,1-1-1 16,3-7 0-16,0-9 1 15,0-12 0-15,0-6 0 16,-3-8 0-16,-6-2 0 16,-1-1 1-16,-5-10-1 15,-6 0 1-15,-8-8-2 16,-10-3 1-16,-12-2-2 16,-3-3 0-16,-14 3-3 15,-4 0 0-15,-8 2-6 16,-10 3 0-16,-2 0-6 15,-10-5 0-15</inkml:trace>
  <inkml:trace contextRef="#ctx0" brushRef="#br0" timeOffset="92590.35">13560 16777 16 0,'-48'29'8'0,"4"8"-11"16,32-31 8-16,-6 2-3 16,-3-3 0-16,0-2 3 0,-3 4 0 15,4-1-6-15,2-4 0 16,3 1 2-16,3 2 1 16,0-5-4-16,3 0 0 15,0 3-2-15,-3 0 0 16,6-3 0-16,-3-3 0 15,6 3-1-15,-3-3 1 16</inkml:trace>
  <inkml:trace contextRef="#ctx0" brushRef="#br0" timeOffset="93504.33">13319 16666 21 0,'-6'-5'10'15,"9"0"-15"-15,-3 5 23 0,0 0-17 16,3 0 1-16,-3 0 2 15,3-3 1-15,0 0-5 16,0 11 1-16,-3 13 3 16,0 11 0-16,-3 13-1 15,-6 8 1-15,0 16-2 16,0 7 1-16,6 4-3 16,-3 2 1-16,0 0-1 15,3 0 1-15,3-3 0 16,3-7 0-16,3-11-1 15,3-6 1-15,6-2 0 16,6-5 1-16,3-6-2 16,5-5 1-16,4-5 0 15,6-11 0-15,5-10 0 0,7-9 0 16,0-10-1-16,8-8 0 16,4-5 0-16,-1-11 1 15,4 1-1-15,5-9 1 16,-2-8-1-16,-1-4 1 15,3-7-1-15,1-7 1 16,-7-3 0-16,4-7 0 16,-1 2-1-16,-8 2 1 15,-4-5-1-15,-2 6 0 16,-3 2 0-16,-7 11 1 0,-8 10-1 16,-6 11 1-16,-6 8 0 15,-7 5 0-15,-5 6-1 16,-3 5 1-16,-3 2-2 15,3 3 1-15,-9 3-4 16,0 5 1-16,-3-3-4 16,3 1 0-16,-6 2-6 15,6 0 1-15</inkml:trace>
  <inkml:trace contextRef="#ctx0" brushRef="#br0" timeOffset="94090.11">14349 16804 30 0,'6'-8'15'0,"35"-13"-18"0,-26 7 22 16,9-4-18-16,6-3 1 15,6-3 1-15,-4-5 1 0,4-3-5 16,9-2 1-16,5 5 2 16,4-6 1-16,-7 9-1 15,7-1 0-15,-9 6-1 16,-4 5 0-16,-5 6 0 15,-3 7 0-15,-9 11 0 16,-4 10 0-16,-5 17-1 16,-3 10 1-16,-3 10-1 15,3 1 1-15,-3-1-1 16,0-7 1-16,0 0-1 16,0-3 1-16,0-6-1 15,0-4 1-15,0-9 0 16,0-2 1-16,-3-8-1 15,-1-3 1-15,-2-8 0 16,-3-5 0-16,-6-8 0 16,-2-2 0-16,-7-1 0 15,-9 1 1-15,-9 2-1 16,-9-5 0-16,-14-1 0 0,-10 4 0 16,-2 4-1-1,-9 4 0-15,2 4-3 0,7 1 1 16,2-6-8-16,10 3 1 15,11-10-7-15,12-25 0 16</inkml:trace>
  <inkml:trace contextRef="#ctx0" brushRef="#br0" timeOffset="96402.33">12405 15232 22 0,'-3'-5'11'0,"-6"-27"-10"0,6 21 11 16,-3-2-11-16,-6-3 0 15,-3 0 2-15,-11 1 0 16,-13 1-3-16,-6 4 0 16,-14-1 2-16,-13 9 1 15,-2 7 0-15,-9 11 0 0,-13 13 0 16,-11 10 0-16,3 20-1 15,-3 10 1-15,-6 28-1 16,0 12 0-16,11 13-1 16,10 2 1-16,15 6-2 15,11-3 1-15,22-6 0 16,20 1 1-16,21 10-1 16,15-7 1-16,26-14 0 15,25-3 0-15,14-15-1 16,10-16 0-16,23-14-1 15,9-21 1-15,12-18-1 16,12-13 1-16,3-22-1 16,-1-13 0-16,-2-18 0 15,0-11 0-15,-12-10 1 16,-6-19 1-16,-6 2-1 16,-15-7 0-16,-14-16 1 15,-13-3 0-15,-14-5-1 16,-19 2 1-16,-14-7-2 0,-18-6 1 15,-12 8-1-15,-15 1 1 16,-24 7-1-16,-11 5 1 16,-10 9-1-16,-11 12 1 15,-22 9-1-15,-11 13 0 16,-6 10 0-16,0 11 1 16,-9 11-2-16,-3 18 1 15,3 5-1-15,-6 19 1 0,0 18-1 16,0 24 1-16,6 19-1 15,0 13 0-15,3 19 0 16,17 20 1-16,10 9-1 16,15 13 0-16,11-11 1 15,21 11 0-15,16-3 0 16,14-5 0 0,48 50 0-1,17-40 0-15,13-23 1 16,11-27 0-16,18-21-1 15,12-26 1-15,15-25 0 16,0-23 0-16,6-21-1 16,9-19 1-16,-9-20-1 15,3-15 1-15,-6-12-1 16,0-16 1-16,-15-16-1 16,-5-6 1-16,-7-18-1 15,-12 0 1-15,-17 3-1 16,-16 5 1-16,-17-3-1 0,-21 17 1 15,-21-1-1-15,-18 3 1 16,-12 8-1-16,-20 5 0 16,-10 8 0-16,-23 16 0 15,-9 5-1-15,-3 11 1 16,-13 15-1-16,-2 14 1 16,-9 21-1-16,-6 14 1 15,-6 25-1-15,1 27 0 16,5 22 0-16,-3 23 1 0,12 19-1 15,23 18 1-15,16 13 0 16,21 4 0-16,26-4 0 16,12 0 1-16,24-2 0 15,0-42 1-15,48 20-1 16,17-15 0-16,13-11 0 16,23-15 1-16,12-20-1 15,12-20 0-15,12-16 0 16,3-24 0-16,3-19-1 15,2-26 1-15,-5-8 0 16,-9-13 0-16,-15-11-1 16,-6-21 1-16,-11-2-1 15,-19-14 1-15,-14-19-1 16,-22-4 0-16,-11-9 0 16,-18-5 0-16,-18 11 0 15,-15 5 0-15,-12 5 0 16,-5 11 0-16,-16 13 0 0,-6 11 1 15,-20 16-1-15,-3 20 0 16,-16 12 0-16,1 9 0 16,-18 23-1-16,-6 22 0 15,0 28-1-15,-9 26 1 16,0 23 0-16,6 27 0 16,12 21 0-16,17 27 1 15,19 8-1-15,23 15 1 16,22-7-1-16,29-16 1 15,20-19-1-15,22-27 1 0,24-17-1 16,8-22 1-16,12-29 0 16,16-19 0-16,-1-23 0 15,18-22 0-15,-6-21 1 16,6-15 0-16,-9-22-1 16,-3-19 1-16,-11-15 0 15,-19-16 0-15,-12-18-1 16,-11-6 1-16,-12-8-1 15,-21 0 1-15,-13 16-1 16,-16 3 0-16,-22 5-1 16,-24 0 1-16,-20 24-1 15,-21 10 1-15,-19 19-2 16,-17 21 1-16,-11 19 0 16,-19 13 0-16,-12 23-1 15,6 22 1-15,-2 26 0 16,5 24 0-16,-6 24 0 0,16 19 0 15,8 15 0 1,24 3 1-16,18 10-3 0,26-12 1 16,25-12-3-16,20-9 1 15,21-12-6-15,33-15 0 16,23-16-4-16,28-27 1 16</inkml:trace>
  <inkml:trace contextRef="#ctx0" brushRef="#br0" timeOffset="178434.01">3565 15277 26 0,'-15'-26'13'0,"21"36"-13"0,6-7 13 0,8-1-12 15,16 4 0-15,0-1 0 16,20-5 0-16,7 3-1 15,17-3 0-15,4-3 3 16,2-2 0-16,6-3 0 16,-8 0 0-16,-1 0 0 15,-21 3 1-15,-8-1-1 16,-12 1 1-16,-15-3-2 16,-16 0 1-16,-19-2-2 15,-22-4 1-15,-21 1-1 16,-32 5 0-16,-18 3-1 15,-4 0 1-15,-8 2 0 16,12 0 1-16,9-2 0 16,17 0 1-16,16-1-1 15,11 1 0-15,13 0-1 16,8 0 1-16,6-3-6 0,18 0 0 16,15 2-5-16,30 4 1 15,32 7-6-15,24-10 1 16</inkml:trace>
  <inkml:trace contextRef="#ctx0" brushRef="#br0" timeOffset="179740.38">4928 14330 30 0,'-3'-13'15'0,"21"-1"-20"0,-3 9 23 16,14 0-18-16,10-6 0 16,12-2 3-16,14 0 0 15,7-3-2-15,20 0 0 0,15 3 2 16,18 0 0-16,15-1 0 15,24-2 1-15,20 3-2 16,19-3 0-16,11-5-1 16,6-3 0-16,7 1 0 15,-7-1 0-15,-6 11 0 16,-9 2 1-16,-8 3-1 16,-21 5 1-16,-10 3-1 15,-14 0 0-15,-15 0 1 16,-12 3 0-16,-21 8-1 15,-12-1 1-15,-11 11 0 16,-13-5 0-16,-5 5-1 16,-13 8 1-16,-5 8-1 15,-3 3 0-15,-4 10 0 16,-2 14 1-16,0-3-1 16,-3 10 0-16,-4 6 0 15,-5-16 0-15,0 26 0 16,0-2 0-16,-6-11 0 0,-4-5 0 15,1-3-1-15,-3-8 1 16,-6 0-1-16,0-10 1 16,-6-3 0-16,0-5 0 15,-3-6 0-15,-3-8 0 16,-6 1 0-16,-11-1 0 16,-7-7 0-16,-9-1 0 15,-9-4-1-15,-11-1 1 0,-13-8 0 16,-17 0 0-16,-15 1-1 15,0-6 1-15,-12 0-1 16,-6 2 0-16,-9-2 0 16,0-2 0-16,-6 2 0 15,-9-3 0-15,0-2 0 16,0 2 0-16,-8-5 0 16,-10 0 1-16,-3 6-1 15,15-4 0-15,-2-2 0 16,5 3 0-16,6 2 0 15,12-2 0-15,-3 2 0 16,18-2 0-16,3 5 0 16,12-2 0-16,5-4 0 15,7 4 0-15,12-4 0 16,5 4 0-16,13-4 1 16,8 4 0-16,9-4-1 15,1-1 1-15,5 1 0 16,6 1 1-16,3-3-1 15,-2-3 0-15,8 3-1 0,-6-2 1 32,3-25 0-32,-3 4 0 15,4-12 0-15,-4-12 0 16,3-19 0-16,3-6 0 16,0 4 0-16,0-14 0 15,4-3-1-15,-4 6 0 16,6 2-1-16,3 16 1 0,6 14-7 15,-3 12 0-15,12 20-7 16,9 20 1-16,6 27-6 16,12-3 0-16</inkml:trace>
  <inkml:trace contextRef="#ctx0" brushRef="#br0" timeOffset="180355.91">6113 15232 21 0,'-6'-5'10'0,"6"5"-9"15,0 0 9-15,0 0-8 16,0 0 0-16,0 0 3 16,0 0 0-16,0-6-5 15,0 6 0-15,0-5 4 16,3 0 1-16,-3 0-3 16,0 5 1-16,0 0-3 15,0 0 0-15,0 0-2 0,6 0 0 16,0 0-1-16,5 0 0 15,1 0-3-15,6 2 0 16,0 4-2-16,9-1 1 16</inkml:trace>
  <inkml:trace contextRef="#ctx0" brushRef="#br0" timeOffset="180642.86">6806 15274 30 0,'-6'-15'15'0,"0"12"-22"16,6-2 29-16,0 5-23 15,0 0 0 1,0 0-4 0,0 0 1-16,0 0 1 15,3-3 1 1</inkml:trace>
  <inkml:trace contextRef="#ctx0" brushRef="#br0" timeOffset="180867.03">7029 15333 39 0,'0'-29'19'0,"9"39"-38"0,-9-7 35 16,3 2-24-16,0 0 1 15,-3-2-1-15,3 0 0 0,-3-3 13 16,0 0 1-16,0 2-13 16,0 4 1-16</inkml:trace>
  <inkml:trace contextRef="#ctx0" brushRef="#br0" timeOffset="181018.07">6964 15327 1 0,'-15'-18'0'0</inkml:trace>
  <inkml:trace contextRef="#ctx0" brushRef="#br0" timeOffset="181752.5">11063 5599 34 0,'-9'-35'17'0,"6"27"-16"0,3 8 18 0,-3 0-19 16,-6 8 0-16,-9 11 1 15,-6 7 1-15,-15 19-2 16,-5 3 0-16,-13 15 1 15,-8 9 1-15,-4 2-1 16,10 10 0-16,-4 14-5 16,4-2 1-16,8 4-7 15,9-7 1-15</inkml:trace>
  <inkml:trace contextRef="#ctx0" brushRef="#br0" timeOffset="182069.68">10744 7903 40 0,'0'-26'20'0,"-21"31"-26"0,6 0 35 0,-14 6-30 16,-13 10 1-16,-9 5-1 16,-14 6 0-16,-1 11-3 15,-11-1 0-15,-3 16-7 16,5-5 1-16</inkml:trace>
  <inkml:trace contextRef="#ctx0" brushRef="#br0" timeOffset="203222.32">4976 13880 17 0,'8'5'8'0,"1"-2"-3"0,-3 0 8 16,3 2-12-16,3 0 1 15,3 3 0-15,-3-3 1 16,3 1-3-16,9-1 0 15,-9 0 4-15,-1 1 0 0,7-4-1 16,-3 1 1-16,6 0-1 16,-9-1 1-16,6-2-1 15,-6 0 1-15,-4 0-2 16,-5 0 1-16,3 3 0 16,-9-3 0-16,9-3-2 15,-3 1 1-15,-3 2-2 16,-3 0 0-16,0 0-5 15,-3 2 1-15,12 1-8 16,-3 7 0-16</inkml:trace>
  <inkml:trace contextRef="#ctx0" brushRef="#br0" timeOffset="203746.74">5934 13944 23 0,'3'7'11'0,"12"-9"-9"15,-6 2 11-15,0 0-9 16,6-3 0-16,-6 1 3 16,5-1 1-16,4-2-10 15,0 2 1-15,0 3 6 16,0 0 1-16,-3 3-2 16,0-3 1-16,-3 0-1 15,-4 0 0-15,1 2-1 16,-3-4 1-16,0 2-3 15,-3 0 1-15,0 2-5 16,3-2 1-16,3 3-8 0,9 0 1 16,9-1-5-16,11-7 0 15</inkml:trace>
  <inkml:trace contextRef="#ctx0" brushRef="#br0" timeOffset="205428.76">7634 13150 11 0,'6'-8'5'0,"0"-21"1"0,0 21 0 15,-4-3 0-15,-2 1 0 16,0-1 3-16,-2-2 1 16,-1 0-12-16,-3-3 0 15,-6 5 9-15,-6-2 0 16,-3 0-3-16,0-3 0 31,-26 8-1-31,-4 8 0 16,3 5-1-16,1 6 1 0,-1 7-2 15,0 11 1-15,4 0-1 16,-1 3 1-16,9 8-1 16,7 8 1-16,5 2 0 15,6 5 0-15,6 1-1 16,6-1 0-16,6 1 0 15,9-8 1-15,6 2-1 16,9-5 0-16,3-3 0 16,8-5 0-16,13-5 1 15,2-8 0-15,1-8-1 16,0-6 1-16,2-7-1 16,1-8 1-16,-7-9-1 15,1-7 1-15,3 5-1 16,-7-13 1-16,-2-5-1 15,-3-6 0-15,-7-2-1 16,-5-6 1-16,-6-5-1 16,-3-2 1-16,-6 7-1 15,-3 1 1-15,-6-4-1 0,-3 6 0 16,-3 3 0-16,-3 2 0 16,-3 3 0-16,-6 3 0 15,-3-1-1-15,-9 9 1 16,4 2-1-16,-4 11 0 15,-3 5-1-15,-6 5 1 16,-2 3 0-16,-4 6 0 16,0 4 0-16,-2 3 1 0,-1 6-1 15,0 2 0-15,4 6 1 16,-4 4 0-16,3 1-1 16,4 5 1-16,2 3-1 15,-6 2 1-15,12 8 0 16,4 6 0-16,5-3-1 15,6 5 1-15,3-10 0 16,3 2 0-16,9 3 0 16,9-5 1-16,9-3-1 15,6-3 0-15,-1-5 1 16,7-5 0-16,12-9 0 16,3-1 1-16,2-9 0 15,-5-8 0-15,3-5 0 16,2-8 0-16,1-5-1 15,-7-6 1-15,-5-4 0 16,-3-9 0-16,0 5 0 16,-7-4 0-16,-2-6-1 15,-6-3 1-15,-3-5-1 0,-6-8 1 16,-3 8-2-16,-6 0 1 16,0-3-1-16,-6 6 1 15,0 5-1-15,0 5 1 16,0 3-1-16,0 3 0 15,-3-1 0-15,0 6 0 16,0 8 0-16,0-3 0 16,0 5 0-16,4 1 0 15,-1 2 0-15,0 0 0 0,0 3 0 16,0-1 0-16,3-1 0 16,0 7 1-16,-3-3-1 15,3 0 0-15,0 3 0 16,0-2 0-16,0 2 0 15,0 0 0-15,3 0 0 16,0 0 0-16,0-3 0 16,-3 3 0-16,3 0-1 15,-3 0 1-15,3-3 0 16,0 6 0-16,0-6-1 16,0 3 1-16,0 0-1 15,0 3 1-15,0-3-1 16,0 0 1-16,0 0-1 15,0 3 1-15,0-3 0 16,3 2 0-16,-3 1 0 16,-3-3 0-16,3-3 0 15,0 3 1-15,0-2-1 0,0 2 1 16,-3 2 0-16,6-2 0 16,-3 3 0-16,0-3 1 15,0 0 0-15,0 3 0 16,3-1 0-16,-6-2 0 15,3 0-1-15,0-5 0 16,0 5 0-16,-3 0 0 16,3 0-1-16,0-3 1 15,0 3-1-15,0 0 0 16,0 0-2-16,0 0 1 0,0 6-6 16,-3-1 0-16,-9 3-11 15,-12 16 1-15</inkml:trace>
  <inkml:trace contextRef="#ctx0" brushRef="#br0" timeOffset="206885.4">10705 13851 6 0,'0'-3'3'0,"3"1"-1"16,-3 2 4-16,0 0 2 15,0 0 0-15,0 0 3 16,0 0 0-16,0 0-14 16,0 0 0-16,0-6 10 0,0 6 1 15,0 3-4-15,0-3 0 16,0 0-2-16,0 0 1 15,0 3-2-15,0-3 0 16,0 0-1-16,0 0 0 16,0 0-4-16,0 0 0 15,6 5-6-15,0-2 0 16</inkml:trace>
  <inkml:trace contextRef="#ctx0" brushRef="#br0" timeOffset="207771.46">11789 13827 24 0,'3'-3'12'0,"0"6"-11"16,-3-3 16-16,0 0-14 15,0 0 1-15,0-5 2 16,-3 2 1-16,3 1-9 16,0-1 1-16,0 3 5 15,0-3 1-15,0 1-2 16,0 2 0-16,0 0-1 15,0 0 0-15,0 0-1 16,9-3 0-16,3 0-1 16,-3 1 0-16,3 2 0 15,-4 0 0-15,4 0-1 16,-3 0 1-16,-3 0 0 16,-3 0 1-16,-3 0-1 15,0 0 1-15,-3 0 1 16,0 0 0-16,-3 0 0 0,0 0 1 15,-3 2 0-15,6-2 0 16,1 0 0-16,2 0 0 16,0 3-1-16,2 0 0 15,1-3 0-15,3 2 0 16,-3-2-1-16,-3 0 0 16,0 0 0-16,0 0 1 15,3 0-1-15,-3 0 1 16,0 0-1-16,-3-2 0 0,-6-1-1 15,1 3 1-15,-1 0-2 16,0 0 0-16,-3 3-4 16,3-1 0-16,0 1-5 15,3 2 0-15,0-2-6 16,9-1 0-16</inkml:trace>
  <inkml:trace contextRef="#ctx0" brushRef="#br0" timeOffset="-58859.28">3493 16716 13 0,'-9'-10'6'0,"6"2"-9"16,3 10 6-16,3 1-3 0,-3-3 0 15,0 0 0-15,3 0 1 16,0-3-1-16,3 3 0 16,-3 3-1-16,0 0 0 15,3-3-1-15,0 5 0 16</inkml:trace>
  <inkml:trace contextRef="#ctx0" brushRef="#br0" timeOffset="-57162.71">8818 16568 10 0,'0'0'5'0,"0"-5"-1"0,0 5 9 0,0 0-12 16,0 0 0-16,0 0 1 15,3 0 1-15,0 0-3 16,0 5 0-16,0-2 1 15,0 0 1-15,-3-1 0 16,0 1 1-16,0-1-1 16,0-2 0-16,0 0-1 15,0 0 1-15,0 3 0 16,0 0 0-16,0-1-1 16,-3 1 0-16,0-3-1 15,0 3 1-15,3-3-1 16,0 0 0-16,-3 2 1 15,3-2 0-15,0 0 0 16,-3 0 1-16,3 0-1 0,-3 0 1 16,0 0-1-16,3 0 1 15,-3 0-1-15,3 0 0 16,0 0-1-16,-3 0 1 16,3 0-1-16,0 0 1 15,-3 0 0-15,0-2 0 16,3 2-1-16,0 0 1 15,0 0 0-15,0 0 0 16,0 0-1-16,0 0 1 16,0 0 0-16,-3 0 0 0,3 0-1 15,0 0 1-15,0 0-1 16,-3-3 1-16,3 3-1 16,0 0 0-16,0 0-2 15,0 0 0-15,0 0-5 16,6 3 0-16,9 2-4 15,18-2 1-15</inkml:trace>
  <inkml:trace contextRef="#ctx0" brushRef="#br0" timeOffset="-56052.18">10327 16343 16 0,'0'0'8'0,"-6"-10"-6"0,6 10 7 15,0-6-7-15,0 6 0 16,0 0 2-16,0 0 1 15,3-5-6-15,-3 5 1 16,-3-3 3-16,3 3 0 16,0 0-1-16,0 0 0 0,0 0-1 15,0 0 0-15,0 0-2 16,0 0 1-16,0 0-2 16,0 0 1-16,6 6-5 15,3-1 1-15,0 6-3 16,15 5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1:12:43.9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4447 9557 38,'-32'4'32,"11"1"-1,10-2 0,17 9-22,16-5-4,24 6-1,22-4 0,28 3-1,14-3 1,19 1-1,11-2-1,8-1 0,-4-4-1,-13 1-1,-21 0 0,-18-4-1,-24 8-3,-28-8-2,-21 7-6,-33-9-6,-6 7-10,-23-13-4,0 2 1,-11-12 6,9 1 14,-3-7 11,8-2 0,9 1 11,0-1 14,13 3 4,2 3 1,6 9-6,1-1-10,9 12-4,0 0-4,23 5-1,-6 1-2,11 6 0,2-1 0,12 4 0,0 2-1,6 2 1,0 0-2,4 3 1,-3 0-1,-4 2 0,-8 0 0,-13 5 1,-14 1-1,-14 3 1,-21 0 0,-19 1 0,-17-1-1,-5-4-3,5 9-15,1-26-10,29 5-2,12-21-7,33-5 0</inkml:trace>
  <inkml:trace contextRef="#ctx0" brushRef="#br0" timeOffset="687.88">6654 9256 15,'12'-38'29,"-5"1"2,-14-6-1,-7 11-12,-27-6-5,-12 23-3,-32 15-2,-10 26-2,-18 21-1,0 26-1,-3 25-2,13 28 1,17 15-2,27 6 1,30-6-1,29-8 0,34-15-1,32-17 1,30-27-1,26-31 1,21-26 0,21-23-1,15-19 0,3-20 0,-10-24 0,-17-23 0,-36-17 1,-38-13-2,-44-5 1,-55 1 1,-49 5 0,-37 10-1,-22 16-1,-9 20-4,15 36-16,4 3-7,41 25-5,20 4-3,35 7 0</inkml:trace>
  <inkml:trace contextRef="#ctx0" brushRef="#br0" timeOffset="1219.12">6369 8860 55,'-6'-42'34,"2"-26"0,14-21-1,5-27-24,26-10-4,18-3-1,17 7-1,12 10-1,10 18 0,2 28-1,0 38 0,-14 38-1,-21 40 0,-32 28 0,-26 20-1,-29 13 1,-16 6 0,-18-1 1,-9-7-1,-3-10 1,3-19 0,9-22-2,6-19-3,13-12-4,-1-22-8,19-1-14,-4-16-3,12-2-1,-6-15 0</inkml:trace>
  <inkml:trace contextRef="#ctx0" brushRef="#br0" timeOffset="1437.98">6546 8626 53,'0'-23'31,"0"23"2,0 0-1,14 10-20,-14 16-6,13 16-1,-6 8-2,0 13 0,1 3-1,1 4 0,-1-7-1,2-11 0,1-15 0,8-17 1,9-20-1,9-22 1,10-15-1,7-11 0,8-1-1,2-4-4,4 13-16,-21-6-8,9 21-3,-23-3-5,-5 10-1</inkml:trace>
  <inkml:trace contextRef="#ctx0" brushRef="#br0" timeOffset="1859.85">7485 7732 50,'-21'14'31,"-3"4"-3,5 4 2,4 2-24,15 2-2,12-9 0,21-5 0,7-12 1,17-8 0,-6-13 1,4-3 0,-14-7-1,-10 0 0,-24-1-2,-17 9-1,-18 3-1,-8 9-2,-1 14-5,-3 1-16,17 17-6,3-2-6,24 9-1,7-6-1</inkml:trace>
  <inkml:trace contextRef="#ctx0" brushRef="#br0" timeOffset="3470.3">6205 10343 45,'-17'29'33,"-1"25"1,-14 16 0,2 25-21,-13 22-8,6 24 0,2 6-3,14 0 1,11-9 0,18-16-2,18-25 2,21-29-2,18-32 1,11-32 1,4-33-1,5-27 1,-9-24-2,-6-16 1,-21-9-2,-16-1 1,-19 0-1,-14 9 0,-14 10 1,-10 17-2,-6 14 1,1 12-1,7 11-1,5 5-2,13 17-5,-1-7-14,21 18-7,-16 0-2,20 5-4,-20-5 1</inkml:trace>
  <inkml:trace contextRef="#ctx0" brushRef="#br0" timeOffset="3798.44">6387 10755 54,'0'-19'33,"0"-7"-1,17-2-3,-6-21-19,13-2-2,-6-7-1,11 2-1,-10 1-1,4 7-1,-7 7-1,0 14-1,1 15 0,-4 12-1,3 7 0,-4 13-1,6 11 1,2 9-2,4 9-2,-3-1-5,10 16-16,-17-14-6,10 8-2,-14-12-5</inkml:trace>
  <inkml:trace contextRef="#ctx0" brushRef="#br0" timeOffset="4079.71">6984 11021 85,'10'23'37,"-15"-5"-2,9 21-4,-4 2-28,0 6-2,3 7-4,-3-10-11,14 12-14,-14-20-3,7 6-4,-7-19-2</inkml:trace>
  <inkml:trace contextRef="#ctx0" brushRef="#br0" timeOffset="5752.88">7347 9614 7,'-15'5'27,"-2"-2"0,4 1 2,13-4-16,0 0-1,7 14 1,19-18-3,38 9-1,31-10-2,38 5-2,36-2-1,35 2-1,31 0-1,19 0 0,10 5 0,-2 5-1,-14 2 1,-19 3-1,-37 1 1,-28 2-1,-38-4-1,-28-2 1,-36-3-2,-25-4 0,-23-2-2,-14-3 0,-21 0-1,-5-13-2,0 7-2,-10-12-1,2 6-1,-11-10 2,5 5 0,-9-7 3,5 2 2,2 3 4,-2-3 2,9 8 3,-3-4 3,15 8-1,-3-4 1,12 10-1,0-6-1,14 10-2,-12-9 0,12 9-2,0 0-1,0 0-1,0 0 0,0 0 0,14 0-1,-14 0 1,21 9-1,-10-4 1,2-1 0,1-1 0,-3-3 1,2 0-1,-13 0 0,15-3-1,-15 3 1,10-5-1,-10 5 1,0 0-1,0 0 0,0 0 0,0 0 0,14 3 1,-14-3-1,14 12 0,0-4 0,5 3 0,10-1 0,7 3 1,11 4-1,4-1 0,6 3 1,6-1-1,-2 1 1,-5-2-1,-11 0 1,-9 1 0,-10-2-1,-18 5 1,-18 1-1,-14 2 1,-17 2-1,-11 4 1,-9 2-1,-6 0 0,-3-2 1,8-3 0,9-3-2,7-4 0,14-5-4,6-10-11,26 6-10,0-11-4,13-6-3,-6-5-4</inkml:trace>
  <inkml:trace contextRef="#ctx0" brushRef="#br0" timeOffset="7706.66">10977 9304 14,'23'-28'30,"-9"1"0,-10 2 0,-19-2-11,-6 18-3,-32 0-4,-6 21-4,-25 9-3,-7 18-1,-17 13 0,-3 23-1,0 19 0,8 15-2,15 4 1,25 3 0,25-4 0,28-3-1,40-15 1,34-14-1,41-25 1,39-18-1,33-16 1,23-11-1,22-14-1,5-12 1,-4-11-1,-13-15 1,-27-21-1,-26-20 1,-43-18 0,-38-17-1,-44-11 0,-40-6 0,-34 0 2,-37 9-3,-24 21 0,-19 24-3,4 41-16,-9 10-8,23 30-4,2 6-4,25 21-1</inkml:trace>
  <inkml:trace contextRef="#ctx0" brushRef="#br0" timeOffset="8347.35">8901 8913 34,'-24'-7'31,"-8"2"1,-2 10-1,-5-1-15,4 23-8,-5 5-2,12 12-3,4 4-1,15 5 0,16-5-1,18-4 1,11-12 1,14-12 0,7-20 1,-1-14 0,-4-16 1,-8-7-1,-17-7 0,-16-2-4,-15 12-17,-30-7-8,2 12-7,-16-5-4,5 12-3</inkml:trace>
  <inkml:trace contextRef="#ctx0" brushRef="#br0" timeOffset="9816.34">12286 9748 16,'0'0'26,"0"0"2,0 9-5,0-9-6,31 4-1,2-8-1,31 7-2,19-8-3,37 5-2,29 0-2,37 0-3,24-4 1,24 4-2,10 0-1,4 6 1,-11 2-1,-17 2 0,-26 1 0,-33 3 0,-34-1 0,-30-1 0,-31-2-1,-26-3 0,-26-3 0,-14-4-1,-14-6 1,-9-2-1,-5-5 0,-6-2 0,2-4 0,-5-6 0,2-1 0,-3-2 1,0 2-1,5 0 1,1 4 1,4 4-1,1 4 0,9 6 1,5 3-1,13 5 0,0 0 1,13 0-1,13 8 0,7 3 0,8 2 1,7 7 0,1-1 0,3 4 0,-8 2 0,-6 4 1,-15 1 0,-11-1 0,-17 0-1,-14-1 1,-12-1-1,-8 0 0,-3-5-1,-4-1-2,10-1-5,-8-13-15,23 8-7,-1-15-4,22 0-3,0 0-2</inkml:trace>
  <inkml:trace contextRef="#ctx0" brushRef="#br0" timeOffset="10769.52">15982 9411 22,'-13'-10'28,"-5"-2"1,-5 5-7,-9-7-6,3 14-1,-18 0-3,8 14-1,-12 5-3,3 18-3,-3 7-1,7 14-1,1 4-1,12 6 0,13-2-1,18-3 0,12-10 0,20-11 0,13-17 1,16-12 0,6-18 0,1-12 0,-6-14 1,-4-8-1,-19-7 0,-12-1-1,-21-3 0,-16 6-2,-9 3-2,-14 1-11,7 15-14,-13-7-3,12 13-4,2-5-2</inkml:trace>
  <inkml:trace contextRef="#ctx0" brushRef="#br0" timeOffset="11175.75">16111 9191 46,'-9'-46'31,"-18"4"0,-24 3 0,-11 16-21,-28 13-1,-7 25-2,-21 17-1,1 29-1,-6 15-1,14 22 0,11 13-2,21 9 0,25 1 0,29-6 0,33-6-1,29-13 1,29-12-2,20-18 1,28-14 0,18-15 0,15-15 0,2-15-1,-2-24 0,-5-20 0,-11-33 0,-10-28 1,-28-20-2,-31-16 2,-36-10-1,-28-5 0,-31 7 0,-27 17-1,-20 37-4,-23 17-17,1 40-7,-11 12-4,14 33-2,2 11-2</inkml:trace>
  <inkml:trace contextRef="#ctx0" brushRef="#br0" timeOffset="11785.12">13273 9186 63,'-21'-12'33,"-15"12"0,-6 9 1,-7 11-28,8 15-1,2 3 0,16 10-3,19-4 1,25-3 0,19-17 0,18-7 1,12-21-1,5-10 1,-5-19 0,-9-10 1,-26-18-2,-21-2 0,-28 5-3,-24-2-7,-1 25-16,-26-5-7,18 25-4,-2 8-5,15 21-1</inkml:trace>
  <inkml:trace contextRef="#ctx0" brushRef="#br0" timeOffset="77913.03">19946 866 21,'0'0'30,"-52"-8"-1,52 8-1,0 0-5,0 0-5,0 0-6,0 0-3,0 0-2,0 0-1,0 0-3,0 0 2,0 0-3,0 0-1,0 0 1,0 0-1,0 0 0,0 0 0,56 0-1,-56 0-1,60 13 1,-60-13 1,63 19-1,-63-19 0,62 23 0,-62-23 0,48 32 1,-48-32 1,0 0-1,45 51 0,-45-51 1,0 0 0,24 56-2,-20-3 1,-9 0-1,0 2 0,5-2-2,15 0 3,13-2-2,9 1 2,-9-15 0,-4-2 0,-17-6 1,-14-7 0,-19-3 1,-12 3-1,-12-10-2,-9-2-3,8-3-19,-12-7-5,25-2-4,1-9-5,25 0-1,9-13-1</inkml:trace>
  <inkml:trace contextRef="#ctx0" brushRef="#br0" timeOffset="78350.55">20650 1045 67,'0'0'35,"0"0"1,64-61-1,-64 61-15,0 0-14,51-39-1,-51 39-2,0 0 0,0 0-1,0 0 2,0 0-2,24 41 2,-42 5-3,5 10 1,-7 1-2,7 7 2,-2-2-2,6-5 1,3-9-2,11-19 2,5-5 0,9-10 0,5-6 1,3 0-1,10-4 0,5-2 0,13-2-1,6 0 1,4-5-1,1 5 0,-3 0-2,-7-5-1,-4 5-2,-23-10-6,-2 3-15,-35-12-4,2 2-5,-25-7-1,0 1 0</inkml:trace>
  <inkml:trace contextRef="#ctx0" brushRef="#br0" timeOffset="78569.25">21099 1223 103,'0'0'37,"0"0"0,0 0-2,-41-28-28,41 28-2,-4 33-1,8 3-2,6 13 0,-10 7-1,7 9 1,-2 2-1,4-4 0,1-8-2,-1-5-3,6-5-5,-9-20-15,12 3-5,-18-28-4,12 17-4,-12-17-2</inkml:trace>
  <inkml:trace contextRef="#ctx0" brushRef="#br0" timeOffset="79664.16">21845 1275 10,'0'0'5,"0"0"-11,0 0-2,0 0 8</inkml:trace>
  <inkml:trace contextRef="#ctx0" brushRef="#br0" timeOffset="81007.95">21646 1171 41,'0'0'29,"0"0"4,0 0 0,0 0-10,0 0-8,0 0-4,0 0-3,0 0-3,0 0-2,0 0 0,0 0-2,0 0 1,0 0 0,56-30-1,-56 30 0,52 22-1,-13-1 3,-6 10-3,-7 9 3,-14 3-3,-17 4 4,-25-2-2,-7 0 0,-1-7 0,5-5 0,10-8-1,13 2 0,10-1-1,18-5 1,6-2-2,9-1 0,3-4-1,0-4-2,4-3-3,-13-16-14,14 9-7,-28-17-4,12 7-4,-14-8-1</inkml:trace>
  <inkml:trace contextRef="#ctx0" brushRef="#br0" timeOffset="81336.15">22367 1342 86,'-16'-8'34,"-11"8"-1,2 8 0,-6 6-29,3 15 1,2 7-3,10-1 1,11 5-2,10 2 1,14-7 0,9-5 2,9-10-1,12-10 1,-4-10 1,2-3 0,-13-14 0,-5-5-1,-17-7 0,-12-3-1,-7 5-2,-12-1-1,-3 8-5,-8 3-13,15 17-8,-19-4-5,22 11-4,-13 3-4,7 2-1,-6 2 0</inkml:trace>
  <inkml:trace contextRef="#ctx0" brushRef="#br0" timeOffset="105061.87">9109 827 16,'0'0'23,"0"0"1,0 0 0,0 0-5,-57-37-4,57 37-3,0 0-2,-48 17-2,48-17 0,0 0-3,-52 41 0,52-41-2,0 0 0,-48 60-1,48-60 1,-21 51-1,21-51 1,-4 51-1,4-51-1,17 46 2,-17-46-1,0 0 0,58 55 0,-58-55 1,54 15-1,-54-15 0,58-5-1,-58 5 1,57-23-1,-57 23 1,49-42-1,-49 42 1,34-50-3,-34 50 2,19-54 0,-19 54-1,0-54-4,0 54-1,-14-46-14,14 46-10,0 0-5,-23-47-1,23 47-1</inkml:trace>
  <inkml:trace contextRef="#ctx0" brushRef="#br0" timeOffset="105780.72">9609 813 38,'0'0'30,"0"0"1,0 0-1,0 0-10,0 0-6,0 0-3,0 0-4,0 0-4,0 0 1,0 0-3,0 0 1,0 0 2,-45 69-2,45-69 0,-19 53-1,19-53 2,-7 52-1,7-52 2,10 48-2,-10-48 1,0 0-2,47 41 2,-47-41-1,47 0 1,-47 0-1,52-26-2,-52 26 2,0 0-3,54-66 1,-54 66-3,13-53-3,-13 53-18,0-50-3,0 50-5,0 0-5,0 0 0,0 0-1</inkml:trace>
  <inkml:trace contextRef="#ctx0" brushRef="#br0" timeOffset="106625.24">9667 838 37,'0'0'24,"0"0"-1,0 0 0,0 0-6,24-46-1,-24 46-3,0 0-2,0 0-3,0 0-2,0 0 1,0 0-3,0 0-1,0 0-1,-49-36 0,49 36-3,0 0-16,0 0-14,-52 7-1,52-7-3,0 0 0</inkml:trace>
  <inkml:trace contextRef="#ctx0" brushRef="#br0" timeOffset="109594.3">8273 706 68,'0'0'33,"0"0"1,0-48-2,0 48-15,0 0-5,0 0-4,0 0-2,0 0-2,0 0-1,0 0-1,0 57 1,0-57 0,4 63-1,-4-63 1,10 61-2,-5 26-1,-5 5-3,0-4-2,8-7-21,-21-21-6,9-23-3,-16-16-2,0-21-2</inkml:trace>
  <inkml:trace contextRef="#ctx0" brushRef="#br0" timeOffset="110156.84">7728 910 83,'0'0'32,"0"0"0,-25-47-3,25 47-26,0 0-1,0 0 1,0 0 0,-44-51 0,44 51-3,0 0 2,0 0 0,0 0 0,0 0 0,-45-20-1,45 20 1,0 0-2,0 0 2,0 0-1,0 0-1,0 0 1,0 0-1,0 0 0,0 0 0,0 0 1,0 0-1,0 0 1,0 0 0,-55 34 0,55-34 2,0 0-1,-17 55 1,17-55-2,0 46 1,0-46 0,0 0 0,27 64 0,-27-64 0,0 0-2,52 44-1,-52-44 3,0 0-3,54 0 1,-54 0-2,0 0 1,0 0-4,43-48-3,-43 48-14,0 0-8,0-66-5,0 66-1,0 0 1</inkml:trace>
  <inkml:trace contextRef="#ctx0" brushRef="#br0" timeOffset="110375.54">7454 732 114,'-74'-34'39,"74"34"-1,0 0-1,-57-17-34,57 17 0,0 0-1,-48 31-1,48-31 0,-12 59-1,2 37 0,5 16-5,5 9-13,17 17-9,-15-3-5,11-2-7,-2-29-2,7-43 1</inkml:trace>
  <inkml:trace contextRef="#ctx0" brushRef="#br0" timeOffset="147479.84">1611 9958 74,'9'-44'33,"-4"-18"-1,9 5-8,0-12-20,8 2-1,1-2 0,2 11-1,5 8 0,1 14-1,0 13 1,1 16-2,-4 14 1,0 13-2,-1 17 2,-2 11-2,-2 12 2,-3 8-2,-2 0 1,0-3 0,-6-10 1,2-6 0,-3-18 1,2-16-1,-13-15 1,23-29-1,-9-15 1,4-16-1,1-15 1,6-10-2,4-7 1,2-1-1,5 5 1,-3 12-1,4 14-2,-5 15-3,5 28-12,-19 10-17,1 23-1,-19 4-1,0 20-1</inkml:trace>
  <inkml:trace contextRef="#ctx0" brushRef="#br0" timeOffset="147917.37">2721 9347 22,'41'-49'29,"-12"-2"2,-2 12-9,-27-6-3,0 22-1,-28 7-4,0 23-5,-18 11-3,3 22-2,-4 13 0,9 13-2,1 11 0,14 7 1,3 2-1,9 0 0,4-6-1,3-8 0,4-10-2,-5-15-3,10-6-14,-12-30-16,7-11-1,-6-18 0,6-4 0</inkml:trace>
  <inkml:trace contextRef="#ctx0" brushRef="#br0" timeOffset="148073.7">2501 9629 52,'9'-34'33,"11"10"1,1-3 0,16 13-16,-1-4-13,13 7-1,3 1-3,-4 5-3,3 10-15,-17-2-15,-4 9-3,-14 0 0,-5 10-1</inkml:trace>
  <inkml:trace contextRef="#ctx0" brushRef="#br0" timeOffset="148370.57">2895 9915 67,'13'-11'33,"-1"-14"1,0-19-1,7-7-31,4-22-1,8-14 0,11-11 2,6 0-1,3 3 1,2 13-1,-5 12 0,0 23 0,-5 27 0,-11 28 0,-13 25-1,-7 19-1,-6 17 1,2 8-1,0 8 0,-1 0-1,5-1-1,-5-10-3,7-2-23,-14-21-6,0-6 0,-11-19-1</inkml:trace>
  <inkml:trace contextRef="#ctx0" brushRef="#br0" timeOffset="148512.47">3113 9682 76,'18'-12'35,"11"-5"0,18 5-2,10 6-33,-1-2-28,8 13-5,-11-5-1,-2 12-2</inkml:trace>
  <inkml:trace contextRef="#ctx0" brushRef="#br0" timeOffset="149606.46">1486 12962 80,'0'0'35,"-12"0"0,6 23 0,-13 11-32,3 26 0,-1 20 0,3 14 0,0 3 0,0 0 0,0-7-1,3-11-3,8-9-4,-9-27-26,17-8-2,-5-35-2,0 0 0</inkml:trace>
  <inkml:trace contextRef="#ctx0" brushRef="#br0" timeOffset="149840.81">1381 12859 89,'53'0'35,"21"20"0,-6 14-1,13 19-34,-10 27 1,-4 17 1,-15 4 0,-22 6 0,-34-6 0,-29-2 0,-28-14 0,-18-12 0,-11-18-3,-1-23-5,15-8-26,7-24-2,34-7-2,21-20-1</inkml:trace>
  <inkml:trace contextRef="#ctx0" brushRef="#br0" timeOffset="150372.11">2550 13024 70,'-11'-50'34,"-10"13"-2,-25 5 0,-8 23-27,-9 21-1,3 22-1,2 16 1,13 23-2,6 12 1,15 13-1,7 1 1,7 4-1,-2-8 0,3-10 0,1-11-3,-6-19 0,4-11-5,-10-29-20,20-15-6,-18-6-1,22-15-1</inkml:trace>
  <inkml:trace contextRef="#ctx0" brushRef="#br0" timeOffset="150528.59">2068 13529 73,'13'-30'31,"-13"0"1,16 13 0,-6-3-21,13 9-6,10 0-2,7 5-1,7 1-2,-2-3-3,7 17-14,-15-9-15,1 10-1,-17-4-1,-3 16-1</inkml:trace>
  <inkml:trace contextRef="#ctx0" brushRef="#br0" timeOffset="150856.66">2542 13771 78,'0'0'33,"0"0"0,-14-32-1,16 2-28,5-19 0,12-14 0,4-24-1,14-13 0,7-9 0,10 4-1,-1 2-1,3 17-1,-3 22 1,-1 29-1,-9 31 1,-7 34 0,-17 28 0,-8 20-1,-5 14 1,-6 8-1,4 1 1,-4-5-2,0-6-3,0-27-13,8 0-17,-8-25-1,6-11-1,-6-27-1</inkml:trace>
  <inkml:trace contextRef="#ctx0" brushRef="#br0" timeOffset="151044.22">2746 13408 89,'9'-21'36,"13"16"-2,2-10-1,18 6-32,6 6-1,12-4-1,4 7-2,-5-12-12,3 12-18,-16-7 0,-8 7-2,-24-10-2</inkml:trace>
  <inkml:trace contextRef="#ctx0" brushRef="#br0" timeOffset="153138.61">4586 13486 44,'-50'-3'30,"1"-4"-1,15 7 1,1-14-21,15 18-2,7-4-1,11 0-1,11 10-1,16 2 0,14 0-1,19 4 0,17 0 0,17 2-1,13-3-1,10 0-1,7-2 0,-5-6 0,-4-1-1,-18-6 0,-15 0-1,-20 0 1,-14-5-1,-21-3 0,-13-1 0,-19-2-1,-9-1 2,-8-4-1,-8-2 1,-6-4-1,0 0 2,-1 0-1,-1-2 1,3 2 1,3 2 0,4 5 0,1 3 0,10 6 1,0 6 0,6 0-1,11 0 1,0 25 0,11-7-1,14 4 1,10 5-1,12-2 0,7 4 0,5 0 1,1-1-1,-2-1 1,-10-2-1,-13 1 2,-14 0-1,-19 0 0,-16 0 0,-19 3 0,-13-4 0,-5-1-2,-2-2 0,2-6-4,14 8-13,2-20-17,35-4-1,0 0-2,31-18 1</inkml:trace>
  <inkml:trace contextRef="#ctx0" brushRef="#br0" timeOffset="153951.14">6623 13186 45,'-25'-22'29,"-17"0"1,-14 10 0,-28 0-20,-5 19-1,-19 6-3,-2 20 0,-4 13-1,10 20 0,4 14-2,17 16 0,19 6-2,22 6 0,20-1-1,20-4 0,16-13 0,19-13-1,17-13 2,24-17-1,19-18 0,19-14 1,15-15-1,14-9 2,0-15-1,4-10 0,-6-9 1,-11-11-1,-19-13 0,-19-10 1,-32-18-1,-28-11 1,-30-3-2,-29-5 1,-23 3-1,-21 7 0,-10 17-3,-3 13-3,13 36-21,-2 7-7,26 28-2,11 3 1</inkml:trace>
  <inkml:trace contextRef="#ctx0" brushRef="#br0" timeOffset="155562.23">6634 13113 24,'0'-10'24,"0"10"0,-12-20-3,-1 15 0,-19-8-6,-1 13-3,-14-7-4,0 7-2,-6 0-5,-1 0-18,9 9-12,10-4-3,14 1 0,12-2-1</inkml:trace>
  <inkml:trace contextRef="#ctx0" brushRef="#br0" timeOffset="159219.59">5941 13140 42,'-6'-13'29,"-5"-15"2,6-4 0,-8-23-18,13-4-3,0-22-3,7-7-2,7-12 0,13 4-2,12-1-1,14 11-1,9 13 0,7 21-1,2 23 0,-4 25 1,-9 28-1,-8 25 1,-18 22 0,-18 18 0,-14 7-1,-16 7 2,-9-5-2,-6-6 1,3-10-1,-2-17 0,3-12-3,-1-19-3,17-2-19,-8-19-7,13 1-1,-7-18-1</inkml:trace>
  <inkml:trace contextRef="#ctx0" brushRef="#br0" timeOffset="159500.84">6056 12880 64,'-5'-16'32,"-3"4"-1,8 12 1,8 14-26,3 13-2,-3 5-1,7 11-1,-2 1-1,3 1 1,-2-6 0,0-5 0,4-12 0,6-10 0,9-17 0,4-7 1,5-12-1,7-5 0,3-7-1,0 0-2,-1 2-2,-13-1-10,-6 19-19,-18-4-3,-14 20 0,-7-14-2</inkml:trace>
  <inkml:trace contextRef="#ctx0" brushRef="#br0" timeOffset="160250.87">6388 13028 62,'0'0'31,"13"-11"3,-7-3-3,15 6-22,-3-13-3,14 1-1,-1-11 0,8 4-1,-5-3 0,1 4-1,-9 2-1,-3 5 0,-9 11-1,-14 8 0,0 0-1,-24 19-1,2 1-3,-6-6-10,6 13-19,-9-8-2,8 5 1,-5-14-3</inkml:trace>
  <inkml:trace contextRef="#ctx0" brushRef="#br0" timeOffset="160580.96">6775 12281 76,'0'-21'35,"0"21"0,0 0-1,0 0-29,-10 28-1,10 4 0,-3 5-2,3 6-1,0 4-4,0-5-26,3 4-5,-3-15-1,0 4-2</inkml:trace>
  <inkml:trace contextRef="#ctx0" brushRef="#br0" timeOffset="162268.54">7120 13719 37,'0'0'27,"-12"-3"2,12 3-9,0 0-7,0 0-2,17 0-2,6-3-2,19 6-2,16-3 0,29 0-1,26-5-1,29 5 0,29-7-1,28 4 0,17-1-1,22 4 0,-2 0 0,-3 7 0,-16-2-1,-19 1 1,-29-3-1,-27 0 0,-29-3 0,-31 0 0,-24 0 1,-18-5-1,-17 0 1,-6 0-1,-17 5 0,0 0 0,0 0 0,-5-12 0,5 12-1,-23-4-1,10 4 0,-6-6 0,1 6-1,-1-9 1,0 1-1,-4-5 1,0-5 1,2-2 1,0-1 0,1 0 2,-2-2 0,3 4 0,-2 2 0,7 5 0,-3 0 0,6 7 0,1 2-1,10 3 1,-9 0-1,9 0 0,6 18 0,4-7 0,7 4-1,11 3 1,3 1 0,9 1 0,6 0-1,5 2 1,-1-2-1,1-1 1,-7 0 0,-6-2 0,-8-2 0,-8 4 1,-16-4-1,-6 6 1,-20-1-1,-7 2 0,-12-1 0,-5 4 0,-1-1-1,1-5-2,6 5-3,-4-17-14,24 8-16,-8-15 0,13 0-2,-9-7 0</inkml:trace>
  <inkml:trace contextRef="#ctx0" brushRef="#br0" timeOffset="162784.67">8641 13032 68,'-15'6'33,"-14"3"-2,2 12-2,-5 3-26,8 10-1,11-1 1,13 4 0,8-8-1,20-3 1,10-11 0,19-6 1,5-13 0,4-5 0,-5-9 1,-1-4-1,-17-9-1,-8-1 0,-17-2-1,-18 0-1,-11-2 0,-15 3 1,-5 1-3,-4 10 0,6 10-4,-9 0-19,19 21-10,0-1-2,19 16-2,-9-2-1</inkml:trace>
  <inkml:trace contextRef="#ctx0" brushRef="#br0" timeOffset="163940.97">10824 13251 34,'4'-34'28,"0"8"3,-22-8-2,1 15-11,-32-1-6,-4 16-2,-17 4-4,-5 23-1,-8 11-1,-1 17-2,7 15 1,6 16-1,10 5 0,11 7-2,14 3 1,16 1 0,15-7-1,21-5 0,16-15 0,21-8 0,26-12 0,21-11 0,18-11 1,13-11 0,6-13 0,2-10 1,-2-13-1,0-15 0,-7-9 1,-12-17 0,-16-20-1,-22-17 1,-21-14 0,-31-5-1,-32 1 0,-32 1 1,-27 13-2,-24 10-2,-14 26-2,-12 16-8,13 35-21,1 4-1,25 24-1,5 1-3</inkml:trace>
  <inkml:trace contextRef="#ctx0" brushRef="#br0" timeOffset="166488.37">10419 14166 29,'12'-12'29,"-12"12"0,11-17-7,1 17-6,-14-8-3,2 8-3,0 0-3,-10 10-2,-1-1-3,-3 9 1,-5 3-2,-7 7 0,-8 4 1,-4 7 0,-11 1 0,-5 4 1,-9-2-1,-8 7-1,-4-2 2,-6 0-2,-8-1 1,-4 0-2,-8-2 2,-12-1-2,-9-6 1,-11-1 0,-9-5-1,-13-7 1,-10-8-1,-5-1 1,-5-10 0,-4-5 0,2-10 0,-4-3 0,6-8 0,3-8 0,4-2 0,12-6 0,9-2 0,14-4 1,11 2-2,16 2 1,14 5 0,14 5 0,19 3-1,12 5 0,10 6 1,10 6-1,12 2-1,4 0 1,11 7-2,-4-13 0,4 13-1,10-14-1,-10 14 1,14-17-1,-14 17 1,14-15 0,-14 15 0,8-9 2,-8 9 0,0 0 1,0 0 0,0 0 0,0 0 0,0 0-2,0 0-4,0 0-21,0 0-4,0 0-2,0 0 1</inkml:trace>
  <inkml:trace contextRef="#ctx0" brushRef="#br0" timeOffset="166832.34">6282 14504 44,'-13'0'25,"0"-7"-4,13 7 2,-7-10-4,7 10-2,-3-22-4,7 7-4,-4-13-3,6-4-2,-2-6 0,6 0-1,-3-1 0,0 1-1,3 5 0,-1 5-1,3 10 0,0 10 0,7 8 0,4 16-1,5 1 0,9 6 0,7 2 1,2 4-1,3 1 0,0-2-3,0 6-15,-12-14-16,-6 4-2,-14-12-1,-1 5-1</inkml:trace>
  <inkml:trace contextRef="#ctx0" brushRef="#br0" timeOffset="167488.64">10395 14408 55,'17'-5'35,"-17"5"-1,9 15 2,-11-1-19,4 14-12,-2 4 0,5 10-1,0 1 0,-1 4-1,3-4 0,3-1-2,-6-5 1,4-8-2,-2-6 0,-1-6 0,-5-17-2,6 11-3,-6-11-10,0 0-19,0 0-2,0 0 0,7-10-2</inkml:trace>
  <inkml:trace contextRef="#ctx0" brushRef="#br0" timeOffset="169301.94">11692 13654 13,'0'0'24,"-12"-11"0,12 11-2,0 0-5,0 0-2,-9-14-2,9 14-2,0 0-3,14 0-1,-14 0-3,16 0 1,-5 0-1,8 0 0,2-8-1,11 4 0,11-4-1,17-1 0,18-1 0,18-1-1,17-2 0,23 6 1,23 2-1,20 5 0,20 2-1,7 6 1,7-1 0,2 5 0,-7-2 0,-11 1-1,-21-3 1,-21 0-1,-24-2 1,-20-1 0,-19 5-1,-18-2 1,-11 1-1,-10 0 0,-10-3 0,-5 1 1,-10-3-1,-7-1 0,-5-3 0,-16 0-1,0 0 1,0 0 0,0 0 0,-14-12 0,4 12-2,-4-6 1,0 2 0,-4-2-1,4 1 0,-2-5-1,0-1 1,0-7 0,-2-2 1,-5-7 0,-1-1 0,-1-4 1,-2 0 0,-7 3 0,3-2 0,0 7 1,0 7 0,6 5 0,3 6 0,5 6 1,17 0-1,-6 27 1,16-6-1,21 7 0,8 3 0,16 1 0,11 3 1,6-1-1,-2-2 0,3-5 0,-13-3 1,-10-2-1,-20-3 1,-16 0-1,-23-3 0,-14 2 0,-18-2-1,-12-1-1,-6 2-2,-20-14-17,6 9-14,-20-12-1,8 0-1,-15-14-1</inkml:trace>
  <inkml:trace contextRef="#ctx0" brushRef="#br0" timeOffset="169708.21">13253 12939 60,'-18'-14'31,"0"23"0,-16 4 0,4 11-23,-2 2-3,7 13-1,12-3-1,13 3-1,10-9 1,21-4 0,5-11 1,14-4-1,-1-11 2,5-12 0,-12-7-1,-7-1 0,-15-6-1,-10-3-1,-20-3-1,-10 3 0,-8 3-3,-3 5-5,10 13-18,-12-6-9,19 14-1,3-6-2,11 6-1</inkml:trace>
  <inkml:trace contextRef="#ctx0" brushRef="#br0" timeOffset="172036.95">15702 13396 21,'0'-12'27,"0"12"0,0-12-5,-15 1-4,15 11-5,-30 0-3,9 10-2,-10 0-3,-1 13-1,-6 5-1,6 10-1,-1 4 0,9 7-1,6 1 0,13 1 1,9-4-2,13-1 2,14-8-2,11-8 1,4-7 0,11-10-1,-1-9 3,0-4-2,-3-14 0,-5-7 1,-16-11 0,-6-5 2,-12-14-2,-9-3 0,-12-3 0,-7 4-1,-6 2-1,-7 8-4,10 20-21,-9 0-8,8 23-2,-1 0 0</inkml:trace>
  <inkml:trace contextRef="#ctx0" brushRef="#br0" timeOffset="172552.66">15999 13089 49,'-51'-26'31,"-8"6"1,-21-1-1,-5 17-23,-13 8-1,-2 17-1,-6 11-1,6 20-1,4 12-1,14 20-1,12 8 1,18 7-1,20 4-1,18 0-1,22-2 0,20-8 1,16-6-1,15-8 0,14-11 1,12-6-2,10-12 0,9-11 2,1-10-1,-1-12 0,-2-17 1,-4-15-1,-5-19 1,-10-13 0,-8-20 1,-9-17-1,-18-25 1,-10-18 0,-23-9-1,-10-5 0,-19 10-1,-20 8 1,-13 19-4,-16 16-10,-3 40-21,-13 17-2,6 27-1,-9 13 0</inkml:trace>
  <inkml:trace contextRef="#ctx0" brushRef="#br0" timeOffset="180134.54">15341 14178 46,'0'0'22,"0"-15"1,0 15-1,0 0-4,11-4-4,-11 4-4,0 0-4,0 0-1,0 0-2,0 0 0,0 0-1,-15 7 0,4 4 0,-2 2 1,-7 6-1,-7-1 0,-1 6 1,-10 1-2,-2 3 1,-1-4 0,-6 5-1,-9-2 1,0-3-1,-10 7 0,-4-1 0,-7 1 0,-5-2 1,-10 0 0,0 0-1,-6 2 1,-6 1-1,3 0 1,-2-1 0,0 2-1,-6 4-1,1-3 1,0 7-1,-7-1 1,0-1-1,-6 3 0,-1-1 0,-4 0 1,2-1-1,-5 0 0,0-2 1,-6-1-1,-3 2 0,-3 0 2,-3 1-2,-8 2 1,-7 1-1,-1 0 1,-4 0-1,2 2 1,-4-4-1,3 2-1,0-7 1,6 1 0,6-6 1,-7 1-2,2-4 2,2 0-1,3-9 0,0 1-1,-4 1 1,0-6 0,-1 1 0,8-8-1,-2-1 1,-2-5-1,6 2 1,0-4 0,12-8 1,-2 1-1,8-8 0,-3 2 0,7-5 0,7-5 1,-1-5-1,2-6 0,2 0-1,2-9 1,3-1 0,6-4 1,6-3-1,6 0-1,6-1 2,8-2-1,5-3 0,4-1 0,6 1 0,4 0 0,2-4 1,0 2-1,2 1-1,-1 2 1,7 2 0,-4 2 0,8 3 0,0 6 0,6 3 0,4 2 0,4 1 1,6 2-1,2 0 1,4 2-1,4 2 0,4 4 1,1 0-1,2 6 0,3 3 0,1 6 0,3 12 0,-5-10 0,5 10-1,0 0-2,0 0-1,0 0-4,0 0-9,0 0-7,0 0-6,0 0-7,0 0-1,-6 13 1</inkml:trace>
  <inkml:trace contextRef="#ctx0" brushRef="#br0" timeOffset="180650.36">5788 14525 55,'0'0'32,"0"0"-1,0 0 0,-4-18-22,4 18-3,0-14 0,0 4-1,0-10-1,0-3 0,0-9-1,9 6 0,-6-6 0,3 3-1,-1 3 0,3 6-1,-1 3 1,-7 17-2,16-15 1,-16 15 0,21 4-1,-7 4 1,3 2-1,4 1 1,1 4 0,5 3-1,1 0 1,-3 2-1,-2 0 1,0 1 0,-5-4 0,1 3-1,-8-5 0,-1-4 1,-10-11-1,11 15 0,-11-15-2,0 0-2,0 0-12,0-15-9,0 15-9,-10-10-4,10 10 0,-20-7-2</inkml:trace>
  <inkml:trace contextRef="#ctx0" brushRef="#br0" timeOffset="183588.99">11908 14776 78,'-7'-15'35,"7"15"0,0 0-4,-9 14-23,1 5-2,8 13 0,-6 7-2,6 9-1,-5 1 0,5 5-1,-4-4-1,4-1-2,-2-7-3,-10-17-16,12 6-8,-10-22-7,10-9-4,-18-4-1</inkml:trace>
  <inkml:trace contextRef="#ctx0" brushRef="#br0" timeOffset="184932.74">15601 12957 38,'-17'-14'31,"17"-4"1,-3-13-6,14 1-11,-7-23-3,20-3-4,-1-16-2,13-6-2,9-9 1,12 6-2,4 6 0,11 14-1,3 15 1,1 23-1,-8 23 0,-10 27 0,-13 21-2,-18 16 1,-18 12-1,-18 12 1,-18-1-1,-16 0 1,-9-9 0,-1-11 0,-2-13-2,1-11-1,14-11-8,-1-27-21,22-5-4,2-13-2,17-3 1</inkml:trace>
  <inkml:trace contextRef="#ctx0" brushRef="#br0" timeOffset="185198.4">15873 12680 75,'0'0'37,"0"0"-2,13 29 0,-13 2-32,-5 18 0,-4 6 0,-2 6 0,-2 0-1,3-1-1,0-11 2,7-11-1,11-15 1,15-12-2,19-15-1,17-12 2,15-8-2,6-6 0,8 4-5,-6-9-16,3 12-14,-29 0-3,-16 6-1,-33 0-2</inkml:trace>
  <inkml:trace contextRef="#ctx0" brushRef="#br0" timeOffset="185761.15">16424 11750 72,'0'0'35,"-24"8"0,4 9-1,-8 6-32,-4 10-1,8 4 1,5 4 0,10-3 1,15-5 1,13-13-1,16-8 1,3-12 0,9-9 0,-5-15 1,-3-8-2,-15-10 0,-11 1-2,-13 0-1,-18 1-6,4 15-17,-20-15-8,10 15-9,-2-3 0,7 4 0</inkml:trace>
  <inkml:trace contextRef="#ctx0" brushRef="#br1" timeOffset="-183450.88">5622 13361 51,'0'0'31,"0"0"1,0 0 0,-20 25-20,-16-3-3,-4 17-1,-16 5-3,-5 11 1,-13 5-2,1 4-1,-4-4-1,4-4-3,10-5-1,3-10-5,22-3-10,-5-21-17,28-4 0,-2-21 0,17 8 0</inkml:trace>
  <inkml:trace contextRef="#ctx0" brushRef="#br1" timeOffset="-183200.85">5308 13331 48,'0'-11'31,"-11"3"1,0 18-7,-20-6-7,2 25-6,-24 0-4,-5 13-2,-25 4-2,-8 8 0,-12-2-1,1-4-2,5 1-2,3-9-1,20-7-4,7-17-6,40-1-15,10-25-6,27 0 0,7-16-1</inkml:trace>
  <inkml:trace contextRef="#ctx0" brushRef="#br1" timeOffset="-182982.12">5039 13118 57,'-3'-12'33,"-29"12"1,-12 19 0,-31 6-20,-8 28-5,-18 7-2,-7 14-3,-5 4-1,-1-2-1,1 1-3,7-11-3,26 4-22,0-28-8,24-2-1,9-21-2</inkml:trace>
  <inkml:trace contextRef="#ctx0" brushRef="#br1" timeOffset="-180230.25">17510 13620 18,'47'0'30,"-4"-4"0,5 4-1,-9-7-12,11 12-3,-17-13-3,6 8-3,-13-5-2,0 5-1,-14-4 0,-2 4-2,-10 0 0,-13 0-1,-16 3 0,-12-3-1,-18 4 1,-20-4-1,-22 0 1,-11 3 0,-12-3-1,-2 5 1,-1-1-1,10 4 0,11-1 0,13 3 0,21 0-1,16-2 1,17 0-1,10-3 0,7-2 0,8-3 0,14 0 0,-11 0-1,11 0 1,0 0-1,0 0 0,0 0 0,0 0-1,0 0 0,0 0-1,0 0-2,0 0-6,0-13-23,0 13 0,0-12-1,0 12 1</inkml:trace>
  <inkml:trace contextRef="#ctx0" brushRef="#br1" timeOffset="-179683.34">16778 13433 35,'0'0'30,"0"0"2,-13 0-1,13 0-20,-24 5-3,5 7 0,-13-8-2,0 8-1,-9-2-1,-2 5 0,-4 1-1,6 2 0,-2-2-1,3 3 0,8-1-1,5 0 0,7-2-1,6-2 2,4 0-1,6-4 0,4-10 0,0 18 1,0-18 0,6 12-1,-6-12 1,18 12-1,-5-5 0,2 2-1,5-1 1,5 4-1,2-1 1,8 3 0,6 0-1,4 5 2,3 0-1,-2-1-1,3 0 1,-2-1-1,-10-4 1,-2 0-1,-11-3 1,-3-6-1,-12-2 0,-9-2 1,0 0-1,0 0-1,10 5 0,-10-5-3,0 0-8,0 0-14,0 0-8,0-12-5,0 12 0,-8-13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46:0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15703 1 0,'0'-5'0'0</inkml:trace>
  <inkml:trace contextRef="#ctx0" brushRef="#br0" timeOffset="27503.83">13078 8297 28 0,'-24'-21'14'0,"27"0"-18"16,6 21 15-16,9 0-16 16,11 11 1-16,13-1-8 0,15 11 1 15</inkml:trace>
  <inkml:trace contextRef="#ctx0" brushRef="#br0" timeOffset="43117.44">13182 8162 1 0,'62'29'0'0</inkml:trace>
  <inkml:trace contextRef="#ctx0" brushRef="#br0" timeOffset="63581.46">16825 11335 16 0,'-35'-8'8'0,"26"5"-10"16,9 3 8-16,0 0-13 0,0 0 0 15</inkml:trace>
  <inkml:trace contextRef="#ctx0" brushRef="#br0" timeOffset="64407.52">13045 11157 7 0,'-54'3'3'0,"49"-11"-10"0,7 11 5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48:07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12899 6043 28 0,'-9'-11'14'0,"12"9"-15"16,6-1 14-16,9 3-13 16,15-2 0-16,14-1 0 15,19 0 1-15,26-2-1 16,9 0 1-16,18-9-1 16,21 7 1-16,9 1 1 15,6-2 0-15,6 3 0 16,-1 2 0-16,-5-5-1 0,-9 6 1 15,-30 2-1-15,-21 0 1 32,-32 0-1-32,-24-6 1 15,-31 6-1-15,-28-2 0 16,-34 2 0-16,-23 0 1 16,-27 8-1-16,-16-14 0 15,-25 6 0-15,-10 6 0 16,-3-4-1-16,3 4 1 0,15 2 0 15,15-3 0-15,30 0-1 16,24-2 1-16,14 0-1 16,12-3 1-16,13 2-1 15,14 1 0-15,24 7-5 16,27-2 1-16,32 6-7 16,45 9 0-16</inkml:trace>
  <inkml:trace contextRef="#ctx0" brushRef="#br0" timeOffset="631.33">17623 6093 23 0,'-98'-50'11'0,"-75"-11"-10"0,114 43 12 16,-13 2-12-16,-8-3 0 15,8 6 2-15,10-5 0 0,14 10-2 16,7-6 0-16,11 6 2 16,12 3 1-16,18 3-1 15,24-1 0-15,35-2-1 16,25 10 0-16,26-5-1 16,27 5 0-16,14 6-1 15,16 2 1-15,6-8-1 16,-10 6 1-16,-8-6 0 15,-24-2 0-15,-33 2 0 16,-26 0 0-16,-21-5 0 16,-34-2 0-16,-37-4 0 15,-40-4 0-15,-53-9 0 16,-48 1 0-16,-38 2-1 16,-25-3 1-16,10 6 2 15,12 3 0-15,17 2-1 0,30 5 0 16,22 0 0-16,28 3 0 15,28 0 0-15,26 3 0 16,36 0-2-16,42 2 1 16,57 0-4-16,58 8 1 15,76 9-6-15,47 7 0 16,38 13-5-16,10-29 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8T07:34:06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16290 2759 16,'0'0'23,"-28"3"0,3 3 3,-11 0-20,-10 1 1,-2 13 0,-13-3 0,3 18 1,-9 1-2,9 14-1,-1 5-2,10 8 0,9-3-3,13 1 1,15-3-1,13-8 1,14-10-1,13-11 0,8-15 1,6-10 0,2-14 0,0-10-1,-5-15 1,-3-10-1,-3-11 1,-2-10-1,-1-10 1,-2 3 0,-5 7 1,-1 8 0,-3 8-1,-5 18 1,-6 22 0,-3 20 0,-6 26 0,0 13-1,1 14-1,4 9 2,2 7-2,8 0 1,7-6-3,3-12-3,14-6-19,-6-14-6,4-16-2,-3-11 0</inkml:trace>
  <inkml:trace contextRef="#ctx0" brushRef="#br0" timeOffset="795.04">17071 2876 15,'-21'3'24,"-3"11"2,-10 2 0,-6 10-14,1 14-1,-9 5-5,7 10-1,0 2-2,10 1 0,5-4-2,14-3 2,5-11-2,14-9 1,11-14 0,7-9 0,11-12 0,8-8 0,1-12 1,5-8-1,-1-11 1,3-6-2,-8-11 2,-2-3-1,-11-1 2,-4 4-1,-10 4 1,-4 11-2,-8 12 0,-5 19 0,0 14-1,-12 21 1,7 13-2,2 16 1,3 11-2,7 7 2,3 0-1,7-1 1,9-5-3,-1-7-1,8-6-9,-12-17-18,6-6-2,-6-13-1,-2-4 1</inkml:trace>
  <inkml:trace contextRef="#ctx0" brushRef="#br0" timeOffset="1741.09">18146 2824 10,'-2'-11'23,"2"11"1,-21 2-8,2-3 1,4 9-4,-10-5-1,5 15-3,-12-5-1,5 16-1,-9 1-1,3 13-2,-6 3-1,6 7 0,-2 1-3,7 2 2,7-6-2,9-4 1,10-9 0,10-6 0,7-14 1,9-8-1,3-14 1,8-5 0,0-13 1,4-11-1,-3-8 0,0-9-2,0-9 2,-4-3-2,-4-3 2,-5 6-1,-3 8 0,-9 9 0,-2 16 0,-1 16-1,-8 11 1,3 31 0,-1 12-1,3 10 0,3 7 0,6 8 1,0-1 0,4-1-1,3-6-1,0-10-1,3-6-2,-7-15-3,10 0-16,-12-16-10,2-3 0,-17-10-1,21 0 2</inkml:trace>
  <inkml:trace contextRef="#ctx0" brushRef="#br0" timeOffset="3714.21">16201 819 45,'0'0'32,"-11"-50"0,11 50-2,0 0-21,-22-47-2,22 47-2,0 0-2,0 0 0,0 0 1,-83 67 0,73 16-2,1 22 0,3 15 0,-1 2 0,2-8-1,-1-17-1,1-28 0,-1-26 2,-3-18 0,9-25 0,0 0-1,-10-33 1,10 33 0,7-52-2,-7 52 2,24-68-4,-24 68 1,42-73-1,-42 73 0,60-70 0,-60 70 2,73-61 1,-73 61-2,77-43 3,-19 29 0,9 23 1,-17 24-1,-24 28 1,-38 11-3,-33 5 0,-29-3-1,-24-11-3,-4-18-12,-15-20-18,9-8 0,1-13-2,16-6 0</inkml:trace>
  <inkml:trace contextRef="#ctx0" brushRef="#br0" timeOffset="7493.42">20585 4925 23,'-33'1'28,"-10"11"-1,-12 12-13,-8 6-2,5 17-2,-5 5-3,10 9-2,4 0-2,14 3 0,14-9-1,21-8 1,10-13-2,21-11 1,11-17 0,12-11 1,4-17 0,7-8 0,0-16 0,2-6-1,-9-10 0,-5-3 0,-12 1-1,-8 8 1,-8 8-1,-7 11 1,-12 16-1,-6 21 0,2 11 1,-4 20-1,2 11-1,3 12 0,1 3 0,4 2-1,6 0-5,-5-14-5,15 0-21,-7-14-1,7-9-2,-2-15 2</inkml:trace>
  <inkml:trace contextRef="#ctx0" brushRef="#br0" timeOffset="7905.45">21251 5125 38,'-22'0'29,"4"9"1,-8 3-1,-5 7-26,5 7 0,-6 2 1,9 6 0,1-3-1,12 1 1,7-7-2,14-3 0,8-9-2,5-8 0,7-10 0,0-8 0,0-6 0,-3-7 0,-4-8 0,-6-4 0,-6-2 1,-3 6 0,-3 4 0,-1 6-1,-4 6 2,-1 18-1,0 0 1,5 23 0,-2 6-1,3 9 1,2 4-1,2 0 0,3 3-3,-1-9-1,10 1-8,-13-16-19,11-7-3,-3-14-1,2-8 1</inkml:trace>
  <inkml:trace contextRef="#ctx0" brushRef="#br0" timeOffset="8296.45">21742 5083 44,'-22'8'30,"-3"5"0,-2 4-1,-2 7-27,4 5 0,8 3 0,3 2 0,11 0 2,6-5-1,12-2 0,7-13 0,8-5 0,2-13-1,3-4 0,-7-10-1,0-6-1,-7-6 1,-6-3-1,-6 3 0,-6 5 0,-6 5 0,-2 8 0,5 12 0,0 0 0,-11 19 0,9 6 0,5 7 0,3 1-1,8 4-1,3-3-2,8 1-4,-10-13-13,10 0-11,-5-9-1,6-8 0</inkml:trace>
  <inkml:trace contextRef="#ctx0" brushRef="#br0" timeOffset="8732.49">22002 4735 51,'-13'-23'31,"13"23"2,-18 17-2,24 26-28,-6 13 1,9 19-1,-3 8 0,8 12 0,-2-3 0,6 0-2,-4-9 0,1-8 0,-3-14-1,0-13 2,-3-17-2,-2-15 1,-7-16-1,17-13 0,-4-16-1,9-10 1,7-7 0,7-4-3,7 2 3,3 4-1,6 11 1,-2 13 1,-2 16-1,-7 17 3,-12 15-1,-8 12 0,-16 5 0,-10 5 1,-20-3-2,-17-3-1,-12-6-3,-21-18-18,1-4-12,-18-17-3,5-12-1,-3-17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2:04:38.7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1491 15350 34,'-9'13'31,"0"-13"-1,9 0 2,-9-18-10,16 5-5,-11-23-6,14 1-5,-5-22-3,10-9-1,3-11 1,6-5-2,5 3 0,3 4-1,4 11 1,-1 12-1,1 19 1,-4 26 0,-4 20 0,-9 20 0,-8 18 0,-3 9 0,-8 11-1,7 1 1,-7 1-1,3-4 0,1-8-2,-4-13-3,10-1-11,-18-20-15,3-5-2,-16-13-1,-3-1 0</inkml:trace>
  <inkml:trace contextRef="#ctx0" brushRef="#br0" timeOffset="171.87">1434 15187 79,'43'-15'31,"17"1"-1,0-3-4,0-3-33,6 10-12,-10-9-9,-2 6-2,-14-3 0,-6 7 0</inkml:trace>
  <inkml:trace contextRef="#ctx0" brushRef="#br0" timeOffset="1813.58">2484 15034 64,'7'-19'30,"6"12"0,-6-5-3,8 19-17,-15-7-3,16 22-3,-12-4 0,6 5-1,-6-1 0,5 1-1,-4-5 0,4 0 0,-1-7-1,5-2 0,-1-9 0,5 0 0,0-10 0,0-1 0,0-6-1,-1-7 1,-1-4-1,-3-2 1,-3 0-1,-2 1 1,-4 6-1,-3 2 0,4 7 1,-4 14-1,0 0 0,0 10 0,3 12 1,1 4-1,2 6 0,1 9 1,0 3-1,6 2 1,-4 2 0,2 0-1,-4 1 2,-1-3-2,-6-2 2,-6-4-2,-10-3 1,-5-3 0,-9-2-2,-10-11-5,4 5-17,-22-23-4,10 5-8,-13-18-2,11 3-1</inkml:trace>
  <inkml:trace contextRef="#ctx0" brushRef="#br0" timeOffset="4423.38">3463 14929 26,'16'-17'29,"-2"9"-1,-11-4 1,-3 12-10,-19 0-7,5 12-4,-14 4-3,3 7-2,-2 3 0,6 7 0,2-1-1,14 5 1,5-3-1,10-1 0,2-1 0,3-1 1,1-4-1,-5 2 0,-5-6 0,-6-2-1,-10-4 0,-7-2-2,-1-2-3,-13-13-8,11 0-17,-8-13-4,16 0 1,0-13-2</inkml:trace>
  <inkml:trace contextRef="#ctx0" brushRef="#br0" timeOffset="4642.14">3620 14658 60,'33'-34'33,"-12"6"1,2 28-1,-23 0-21,18 30-7,-15 8 0,4 16-1,-7 4-1,4 11-1,-4-1 0,0 2-1,3-6-1,-3-9-1,7-10-4,-7-15-4,9 0-15,-9-30-8,-5 15-2,-7-24 0</inkml:trace>
  <inkml:trace contextRef="#ctx0" brushRef="#br0" timeOffset="4798.45">3568 15061 52,'0'0'31,"5"-27"0,13 18 0,9-9-19,15 4-8,0 0-2,6 2-5,4 12-15,-14-12-11,-1 12-1,-16-5-1,-4 9 0</inkml:trace>
  <inkml:trace contextRef="#ctx0" brushRef="#br0" timeOffset="5048.41">3963 15063 56,'17'23'30,"4"3"0,-12-5 0,6 7-21,-15-9-3,7 2 0,-14-9-1,3 1 0,-7-13-1,11 0 1,-16-10-1,16-2-1,0-9-2,10-4 0,6 1-3,3-6-3,12 9-12,-10-11-9,16 15-8,-9-5 0,8 15-1</inkml:trace>
  <inkml:trace contextRef="#ctx0" brushRef="#br0" timeOffset="5235.92">4319 15061 70,'0'10'34,"0"11"0,0-11-1,0 12-24,0-3-3,5 0-2,-5 0-2,2-4-2,3-2-3,-5-13-5,5 16-15,-16-25-8,11 9-2,-10-20-3,7 4 1</inkml:trace>
  <inkml:trace contextRef="#ctx0" brushRef="#br0" timeOffset="6017.76">4317 14765 77,'14'-5'32,"1"2"-4,0 3-4,8 0-34,-10 0-1,8 18-3,-21-18-7,21 28-10,-16-13 2,1 12 3,-6-5 12,10 5 10,-5 0 4,-1-5 6,7 8 10,-11-7 12,11 6 1,-11-5 1,9 10-8,-11-15-8,8 11-4,-10-10-3,8 3-1,-8-8-2,8-4 0,-4-11-1,12 0-1,-1-7 0,6-6 0,2-6 0,4 3-1,2 2-1,1 0 0,-4 8 0,-4 6 0,-4 3-1,-4 8 0,-4 6-1,-6-2-2,6 7-2,-6-11-6,13 11-12,-13-22-8,24 17 0,-9-20 0,15 6 12,-11-15 5,10 1 8,-9-6 7,-5-5 13,-3 1 11,-12-1 2,0 6 1,-14-1-9,14 17-3,-28-4-5,14 18-1,-6 0-3,11 11-1,2-5-2,7 5-2,0-7 0,10-2-1,3-10 0,2-6 0,2-5 0,1-8 0,-2-3 0,-2-1 0,-1-1 1,-5 2-1,-4 7 1,-4 9 1,0 0 0,11 11 0,-11 7 1,4 16 1,-4 3 1,3 14-1,-3 6 0,5 7 0,-5 1 0,-3 3-1,-7-5-1,-4-4-1,-9-5 0,-14-12-2,-9-6-7,-25-23-14,-3 7-4,-34-26-4,-11 6-7,-31-23-1</inkml:trace>
  <inkml:trace contextRef="#ctx0" brushRef="#br0" timeOffset="6674.62">1318 16167 83,'12'15'35,"-2"6"-2,-10-4 0,9 13-31,-9-2 1,9 6-3,-2-5 1,2-5-1,5-14 0,4-10 0,2-8 1,1-6 0,0-5-1,2 0 0,-4 4 0,-1 5-1,-4 13 1,-3 10-1,-3 7 0,-1 2 0,2 2 1,3-1 0,-2-7 1,6-7 1,2-9 0,2-6 0,0-9 0,1-3 0,-1-2-3,-2-10-5,13 15-17,-13-14-8,13 13-3,-10-8-1,12 8-1</inkml:trace>
  <inkml:trace contextRef="#ctx0" brushRef="#br0" timeOffset="6830.87">2109 16179 86,'20'24'35,"-17"-12"1,8 13-2,-10-1-30,4 7-1,-1 1-3,-4-1-4,0 5-8,-9-20-14,9 7-8,-12-23-1,12 0-1</inkml:trace>
  <inkml:trace contextRef="#ctx0" brushRef="#br0" timeOffset="6971.5">2130 15961 84,'0'0'27,"17"-9"-19,-6 2-7,-4-4-34,14 11-1</inkml:trace>
  <inkml:trace contextRef="#ctx0" brushRef="#br0" timeOffset="7174.64">2427 15744 73,'0'0'34,"20"17"0,-20 1 0,14 21-26,-10 5-3,5 14 0,0 3-2,0 7 0,0-1-1,0-3-2,-1-4-2,-3-19-5,9 7-17,-19-31-6,10 0-5,-14-22 0,9 5-2</inkml:trace>
  <inkml:trace contextRef="#ctx0" brushRef="#br0" timeOffset="7612.15">2350 16197 56,'31'-10'26,"6"-8"-6,15-3-11,-2-11-33,1-6-3,-6-7 0,2-1 15,-10-4 9,-16 0 7,-2 8 5,-19-3 13,6 18 7,-13 3 2,7 24 0,-14-5-15,14 30-7,-6 3-3,6 20-1,0 6-1,0 13-1,0 3 0,0 3-1,0 0 0,0-5-1,0-11 0,0-13 0,0-14-1,0-16 1,0-14-1,24-15 1,-8-7-1,2-5 1,2-2-1,0 2 0,-1 6 0,1 8 0,-5 13-1,0 6 1,-3 6 0,-5 7-3,2 13-4,-12-13-15,11 19-5,-16-15-7,8 3-2,-12-11-1</inkml:trace>
  <inkml:trace contextRef="#ctx0" brushRef="#br0" timeOffset="22556.44">3557 16220 33,'0'0'28,"0"-12"0,0 12-6,-18 0-6,12 14-5,-12-9-2,7 15-3,-5 3-1,4 8-2,-1 3 0,9 1 0,4-1-1,0 2-1,4-6 0,9-5 0,2-11 0,5-8 0,2-10 0,2-4 0,-1-15 1,-2-2-1,-4-9 1,-7 0-1,-6 0 1,-4 1-1,-5 1-1,-4 4 0,-1 8-1,-2 0-5,12 20-11,-13-14-11,13 14-4,11-3-1,5 6-1</inkml:trace>
  <inkml:trace contextRef="#ctx0" brushRef="#br0" timeOffset="23040.8">4037 16271 23,'0'0'29,"0"0"0,0 0 2,-12 8-17,-3-8-2,6 14 0,-9-5-4,3 15-1,-4-2-3,9 5-1,-4 2-1,9 3-1,5-3 0,0-4-1,8-1 0,7-9 0,4-9 0,5-6 0,2-10 0,-1-4 0,-2-12 1,-2-6-1,-7-7 1,-4-7-1,-10-3 0,-4-5 1,-5-8-1,0 1 1,-3 9 0,3 5-1,0 7 1,5 11 0,-1 18 1,5 11-1,9 29 0,0 6 0,3 10 0,0 9-1,3 8 0,2 4-2,1-5-2,-10-15-11,13 8-13,-14-21-2,10-1-3,-8-17-1</inkml:trace>
  <inkml:trace contextRef="#ctx0" brushRef="#br0" timeOffset="23493.94">4505 16324 52,'0'-13'32,"-7"-6"0,7 19-1,-29 0-22,15 27-2,-6 0-3,5 13-1,-1-1-2,6 2 0,5-2-1,5-7 0,5-13 1,3-6-1,7-9 0,3-11 0,-1-7 1,1-6-1,-2-16 1,-3-4-1,-3-9 1,-3-3 1,-3-8-2,-4-9 3,0 1-2,0 5 1,0 6 1,2 12-1,-2 10 1,5 19-1,-5 16 0,9 24 0,-3 15 0,1 14 0,2 7 0,1 13-2,1 5 1,1-8-1,2-4 0,-3-9-3,6-4-4,-13-22-16,13 6-7,-17-37-2,12 15-4,-12-15-1</inkml:trace>
  <inkml:trace contextRef="#ctx0" brushRef="#br0" timeOffset="24603.87">1497 17012 70,'0'0'36,"-3"24"0,3-4-1,7 13-29,-7 1-2,4 9 1,-4-3-2,7 2-1,-7-12 0,3-7 1,-3-8-2,0-15 1,0 0-1,11-5 1,0-19-1,6 0 0,5-7-1,2 2 0,1 0 0,3 2 0,-4 6 0,3 13 0,-8 12 1,2 7-1,-7 13 0,0 2 1,-1 8 0,1 7-1,1-4 0,-3-1-2,7-2-2,-7-8-5,15 1-17,-17-16-6,14-7-3,-6-14 0,3-2 0</inkml:trace>
  <inkml:trace contextRef="#ctx0" brushRef="#br0" timeOffset="24869.49">2054 17244 52,'0'0'30,"0"0"-1,0 0 1,13 22-20,-13-10-2,11 6-2,-5-3-1,7-1-1,-3-3 0,6-3 1,-4-8-2,6-6 1,-4-6 0,5-2 0,-6-1-1,3-1-1,-7-4 0,4 3-1,-6-1-1,-4 2-2,-3 16-2,0-22-11,0 22-14,-4-9-2,4 9-5,0 0 1</inkml:trace>
  <inkml:trace contextRef="#ctx0" brushRef="#br0" timeOffset="25385.48">2450 17099 69,'13'7'33,"-13"-7"0,16 17-1,-16-17-25,0 26-3,0-9 0,5 0-2,-5-2-1,0 4 1,0-6-1,0-13 1,0 14-1,0-14 0,0 0 0,17-10 0,-5 0 0,4-4-1,1-4 1,4 3-1,-2 0 1,-1-1-1,0 2-1,-1 7 1,-2 7 0,-2 0 0,-3 5 0,-10-5 0,15 19-1,-10-2 2,-5 0-1,0-5 1,0 1-2,0-1 2,0-12-1,0 0 0,0 0 1,0 0-2,15-22 2,-2 7-2,2-6 1,4-1-1,-1 0 1,4 7-1,-2 1 2,-1 7-2,-4 7 1,0 9 1,-2 3-1,-5 2 1,1 5-1,-3 0 0,-2 2-2,-4-7-12,7 4-13,-7-18-3,0 13-5,0-13 0</inkml:trace>
  <inkml:trace contextRef="#ctx0" brushRef="#br0" timeOffset="26182.39">3517 17098 53,'10'-4'32,"-10"4"2,-14 14-2,0-5-19,6 11-7,-8 4-2,8 1 0,1 1-2,7 2 0,5-10-1,7-6 0,6-6 1,4-6-2,4-17 2,0-3-1,-1-13 1,1-2-1,-5-9-1,-2-3-1,-5-14 1,-4 3-1,-6-5 0,1 3 1,-5 9-1,0 7 0,0 8 2,0 19 0,0 17-1,5 23 2,3 19 0,4 18 0,-2 11 0,-2 10 0,-5 3-1,-3 1 1,-7 1 0,-2-18 1,-10-10-2,0-15 1,-4-14 1,4-12-1,-2-14 1,4-13-1,3-14 0,6 3-1,5-11-1,3-2 0,11 0-1,8 0-1,9 7-1,2 4-3,13 13-5,-10-2-14,17 12-7,-12 0-2,12 4-3,-7-4 1</inkml:trace>
  <inkml:trace contextRef="#ctx0" brushRef="#br0" timeOffset="26652.12">4574 16917 54,'0'0'32,"0"0"2,-35 10 0,7 14-24,-11 5-1,2 13-2,-1 1-1,5 5-1,5 0-1,12-7 0,10-4-3,9-15 0,9-10 0,11-12 0,7-11 0,3-6-1,2-13 1,-2-2-2,-2-2 2,-5 3-1,-5 4 0,-8 5 0,-3 6 0,-10 16 0,0 0 1,0 0-1,12 27 1,-4-10-1,3 3 0,4 0-1,4 3-1,-1-9-4,11 5-16,-12-12-8,12-2-3,-9-5-3,5-10-1</inkml:trace>
  <inkml:trace contextRef="#ctx0" brushRef="#br0" timeOffset="26949.06">4926 16702 71,'0'0'36,"-12"16"-1,20 9 0,-8-1-32,14 3-1,1 3-2,4 0-1,4 3-6,-9-8-8,8 4-13,-9-19-5,8 1 1,-6-11-3</inkml:trace>
  <inkml:trace contextRef="#ctx0" brushRef="#br0" timeOffset="27230.27">5330 16879 55,'-19'8'32,"0"3"2,-9 0-3,10 4-20,-2 2-3,16 7-3,4-3 1,15 5-2,3-2 2,7 0-2,1-1 2,1 0-3,-7-6-1,-3 0 0,-12 0 0,-13-5-1,-12 0-1,-10-7-1,-4 2-3,-10-7-8,9 13-15,-12-13-4,19 0-3,-3-6-3</inkml:trace>
  <inkml:trace contextRef="#ctx0" brushRef="#br0" timeOffset="27761.54">5993 16934 54,'-29'10'35,"6"8"1,-7 0-2,15 11-24,-4 0-1,17 3-4,2 1 0,12-1-2,9-5-2,7-8 0,3-9 1,6-10-1,-2 0 2,-2-10-1,-7-7 0,-6-6 0,-13-3-1,-7 2-2,-9-1-2,-11 2-4,5 7-8,-13-7-15,16 14-3,-7-5-3,19 14 0</inkml:trace>
  <inkml:trace contextRef="#ctx0" brushRef="#br0" timeOffset="28074.05">6175 16907 54,'19'-7'32,"6"7"2,-9-5-2,5 12-22,-7-2-3,7 11-2,-4 4 0,2 7-2,-1 1 0,-1 7 0,-3-3 0,-3 1 0,-4-4 1,-2-1-1,-5-7-1,0-7 2,0-14-2,0 0 1,-15 5-1,15-14 0,-5-8 0,9-5-1,1-2 0,8-1-1,6 1-2,4-2 1,9 5-3,5 2-1,11 10-5,-8-5-12,14 14-8,-19-12-4,5 9-1,-16-9-3</inkml:trace>
  <inkml:trace contextRef="#ctx0" brushRef="#br0" timeOffset="30184.6">7385 16917 47,'0'0'32,"0"0"2,-19-9-3,0 16-22,-13 7-3,4 9 0,-10 3-2,5 10-1,2-2 0,8 5 0,9-8-1,10-2 0,16-7-1,8-8 0,10-11 0,3-6 1,2-8 0,0-5 0,-6-4 1,-2-4 0,-17-1-2,-10-2 0,-9 3-2,-6 0 0,-8 3-2,-1 0-3,11 13-11,-8-5-14,21 13 0,0 0-5,19 0 2</inkml:trace>
  <inkml:trace contextRef="#ctx0" brushRef="#br0" timeOffset="30590.88">7782 16961 50,'19'-10'35,"-6"5"0,-13 5-1,0 0-22,-27 0-6,3 17-1,-11 5-1,-3 7-2,4 2-1,3 1 1,5 2-1,10-5 0,12-3-1,12-9 0,9-7 0,9-10-1,1-5 2,9-6-1,-3-14 0,-1-5-1,-6-9 1,-4-6-1,-10-12 0,-2-2 1,-10-1 1,0 4-1,-8 7 1,3 10 1,-1 13 0,0 14 0,-1 26-1,7 15 1,0 16-1,0 5-2,5 10-2,-5 0-8,17 6-16,-11-10-4,12-5-2,-11-17-3</inkml:trace>
  <inkml:trace contextRef="#ctx0" brushRef="#br0" timeOffset="30997.14">8151 16975 61,'-6'-19'34,"-4"12"-1,-17 7 2,-2 16-29,-6 6-2,5 10-2,3 1-1,7 6 0,8-5 1,12-2-2,2-6 0,13-7 1,3-11 0,6-8 0,2-10 0,0-7 1,-3-14-1,0-5-1,-4-11 0,-1-11 0,-7-9 1,1-1 0,-6-2 1,3 8-1,-7 5 2,3 14-1,-5 11 1,0 32 0,0 0-1,-5 28 0,5 20-1,0 9 0,2 12 1,4 4-1,0 3-3,-3-8-1,8 4-13,-17-23-10,12-4-5,-20-16-4,8-15-3,-13-14-2</inkml:trace>
  <inkml:trace contextRef="#ctx0" brushRef="#br0" timeOffset="32560.43">8801 16806 38,'0'0'35,"0"17"-2,0 7 2,-13-3-23,13 15-4,-14-4 0,9 9-2,-4-5-2,2-4 0,0-8 0,3-6-1,4-18 0,0 0-1,0 0 0,9-22 0,4-1-1,2-6-1,6-3-1,3 2 0,0 2 0,1 5 0,-2 2 0,-1 11 0,-5 7 1,-1 6 1,-5 11-1,-4 5 1,-3 6 0,-4 4 0,3 1 0,-3 0-1,0 1-2,0-6-5,15 2-17,-15-13-7,22-2-3,-10-12-3,12-3 0</inkml:trace>
  <inkml:trace contextRef="#ctx0" brushRef="#br0" timeOffset="32826.07">9199 16904 50,'-6'16'34,"-4"3"-2,10 4 1,-4 0-27,11 8-2,0-6 1,7-1-1,0-8-1,8-4 1,-2-12-1,6 0 1,-6-16 0,6-3 0,-12-3-2,6-1-1,-9-3-2,-4 0-1,-3 3-7,-17-3-18,13 9-4,-15-7-4,8 10 0</inkml:trace>
  <inkml:trace contextRef="#ctx0" brushRef="#br0" timeOffset="33295.39">9503 16908 68,'0'16'34,"0"6"2,0-6-2,0 4-30,0-3 1,0 0-2,0-7-1,0-10 0,0 0 0,15 3 0,-8-13-1,7-5 0,4-3 0,1 0-1,5-3-1,-2 3 0,2 2 0,-4 4 1,1 8-1,-6 4 1,-3 12 0,-6 3 0,-6 7 1,4 2-1,-4-4 1,0 2-1,0-5 1,5-5 0,-5-12-1,23-4 0,-5-5 0,5-5 0,2-3 0,3-2 0,0 2 0,-5 3 1,-1 4-1,-2 5 1,-3 5 0,-4 7 0,-2 5 0,-2 3-1,2 5-1,-4 0-3,10 11-19,-17-11-7,9 4-3,-9-14-3,0-10-2</inkml:trace>
  <inkml:trace contextRef="#ctx0" brushRef="#br0" timeOffset="33998.51">10575 16941 73,'-2'12'36,"-12"-2"-1,5 7 1,-4 2-33,2 5-1,3 1 0,8 3-1,0-7 1,8-6-1,6-11 2,4-7-1,2-9 1,3-6-1,-3-10 0,2-5 0,-3-7-1,2-9 0,-6-3-1,-2-9 0,-2-7 0,3-4 0,-5-3 1,2 8-1,-1 8 2,-3 19-2,1 20 1,-8 20-1,5 31 0,-5 24 0,-9 26 0,0 17 1,-6 17-1,-7 4 2,-5 1-3,-3-6 3,11-61-2,2 3 1,17-56 2,-45 89-3,-3-23 2,2-27-1,6-24 0,2-15 0,12-16 0,7-13 0,9-7-3,16-5 2,12 3-2,11 6-1,14 12 0,6 3-3,13 12-5,-11-2-15,23 7-7,-19-7-2,9 0-2,-11-10 0</inkml:trace>
  <inkml:trace contextRef="#ctx0" brushRef="#br0" timeOffset="34436.01">11324 16586 75,'17'-30'36,"-4"14"-1,1 16 1,-8 16-31,-6 27-1,-10 11-1,0 12 1,-8 11-1,1 3 1,-1-5-1,0-5 0,0-12-1,4-17 1,5-12-2,9-14 0,0-15 0,32-24-1,1 0-1,8-4 1,5-2-1,6 3 0,2 3 0,-2 9 1,-4 10 0,-11 10 0,-9 7 1,-11 8-1,-12 1 1,-12 3 0,-14 1 0,-12-8-2,-12-5-1,-12-9-5,9 6-16,-18-21-6,19 4-6,-2-11-1,22 2-3</inkml:trace>
  <inkml:trace contextRef="#ctx0" brushRef="#br0" timeOffset="34701.64">11919 16240 77,'0'0'36,"15"0"0,-23 14 0,13 13-33,-5 8 0,0 7-1,0 2-2,0 2-2,4 1-2,-4-7-9,14 6-15,-14-17-4,16 1-3,-7-11 0</inkml:trace>
  <inkml:trace contextRef="#ctx0" brushRef="#br0" timeOffset="34998.58">12360 16610 70,'-35'14'34,"-2"1"1,15 16 1,13 1-32,18 11 3,10 0-2,13 1 2,2-5-1,-2 0 0,-11-8-2,-14-7 0,-18-7-5,-24-12-14,-9 7-9,-35-19-8,0-3-3,-21-11-5,2-6-1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49:25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14265 5630 47 0</inkml:trace>
  <inkml:trace contextRef="#ctx0" brushRef="#br0" timeOffset="35730">11828 11287 26 0,'6'-26'13'0,"0"-11"-5"0,-1 26 13 15,1 0-18-15,-3-4 0 16,0-1 3-16,0-3 0 16,-3 1-6-16,0-1 0 15,-6 3 5-15,-8 0 0 16,-1 6-2-16,-9-1 1 15,0 6-2-15,-3 10 0 0,-6 8-3 16,-5 11 0-16,-4 13 0 16,0 3 0-16,4 13-1 15,8 8 1-15,9-3 0 16,9 0 0-16,9-5 0 16,12-5 1-16,9-6-1 15,6-8 1-15,6-7-1 16,2-11 1-16,7-11-1 15,3-10 1-15,-4-14 0 16,-2-10 0-16,0 0 0 16,-6-8 0-16,-1-3 1 15,-11 3 1-15,-3 0 0 16,-6 0 0-16,-3 3 1 16,-6 7 0-16,0-2-1 15,0 11 1-15,0 5-2 16,0 5 0-16,0 10-2 15,3 14 1-15,3 5-1 16,3 16 0-16,3 0-1 0,6 8 1 16,2 0-3-16,1-2 0 15,0-9-4-15,-3-5 0 16,-3-8-5-16,-6-18 0 16</inkml:trace>
  <inkml:trace contextRef="#ctx0" brushRef="#br0" timeOffset="36256.41">12161 10816 34 0,'-6'-21'17'0,"0"13"-19"15,6 8 27-15,0 0-26 16,6 0 1-16,0 3 0 15,0 5 0-15,3 2 1 16,-3 11 0-16,6 11 0 16,-3 5 0-16,-3 8 0 15,0-5 1-15,0 2-1 16,-3-5 1-16,-1-5-2 16,1-3 1-16,-3-10-1 15,0-4 1-15,0-4 0 16,-3-6 1-16,-2-2 0 15,2-8 0-15,0-11 0 16,3-11 0-16,3-4 0 0,3-6 0 16,2-6-1-16,4 6 1 15,3-5-2-15,6-3 1 16,-3 3-1-16,3 2 0 16,0 3-1-16,-1 5 0 15,1 6 0-15,0 4 1 16,0 9-1-16,0 5 0 15,-3 11 0-15,-1 5 1 16,-2 8 0-16,-3 13 1 0,0-5 0 16,-3 7 0-16,0 6-1 15,-3 3 0-15,0-3-3 16,0 8 1-16,3 0-6 16,0 3 1-16,3-3-6 15,3-3 1-15</inkml:trace>
  <inkml:trace contextRef="#ctx0" brushRef="#br0" timeOffset="37187.25">14033 11165 27 0,'6'-2'13'0,"-9"7"-9"15,3-5 19-15,-3-5-21 16,-3-1 0-16,-3-1 2 16,-8-1 0-16,-10 0-4 15,-15 2 0-15,-3 6 3 16,-2 3 1-16,-7 2-2 16,1 3 1-16,-1 3-2 15,3-1 1-15,1 1-3 16,-1 0 1-16,10-6-3 15,5 5 0-15,3-2-7 16,3-2 1-16,4 10-3 16,8-14 0-16</inkml:trace>
  <inkml:trace contextRef="#ctx0" brushRef="#br0" timeOffset="38192.66">14742 10433 35 0,'0'-32'17'0,"9"16"-23"0,-6 13 34 0,-3 3-28 15,6 0 1-15,2 11 0 16,4 13 1-16,3 10-2 16,3 16 0-16,-3 14 1 15,-3 5 0-15,-3 5 0 16,-6 8 0-16,-3-6-1 16,0-4 1-16,-3-11-1 15,0-3 0-15,-3-10 0 16,3-9 0-16,0-7 1 15,0-8 0-15,0-6 0 16,0-7 0-16,0-11 0 16,0-11 0-16,3-10 0 15,3-11 1-15,3-2-1 0,6-3 0 16,3-5-1-16,0-1 1 16,0 9-1-16,2 5 1 15,7 5-1-15,3 5 0 16,3 6-1-16,-3 5 1 15,2 11-1-15,1 8 0 16,0 7 1-16,-3 1 0 16,-4 2 0-16,-5 5 0 15,-6 3 1-15,-9 3 0 16,-6-3 1-16,-9 3 0 0,-6 0 0 16,-8-1 1-16,-7-4-1 15,0-1 0-15,-3-12-3 16,-5 1 1-16,-7-1-4 15,6-9 0-15,1-13-5 16,5-5 0-16,6-3-5 16,12-13 0-16</inkml:trace>
  <inkml:trace contextRef="#ctx0" brushRef="#br0" timeOffset="38839.47">15402 10464 34 0,'0'-13'17'0,"3"13"-23"0,-3 0 29 15,0 3-24-15,0 7 1 16,0 4 1-16,-3 7 0 15,-2 10-1-15,-1 4 1 16,0-1 0-16,0 1 1 16,0-6-1-16,0-3 0 15,0-7 0-15,0-1 1 16,3-7 0-16,-3-3 0 16,3-8-1-16,0-8 1 0,3-5 0 15,6-11 1-15,3-5-1 16,3-6 0-16,0-7-2 15,3 0 1-15,2 2-1 16,4 13 1-16,0-2-2 16,3 13 1-16,-3 3-1 15,3 8 1-15,-1 13-1 16,-2 13 1-16,0 0-1 16,-3 8 0-16,-3 11 0 15,-3-8 1-15,-3-3-1 16,-3-5 1-16,-1-3 0 15,1-8 1-15,-6 0 0 16,0-7 0-16,0-9-1 16,3-8 1-16,0-7 0 15,6-6 0-15,3-10-1 16,3-6 1-16,3 0-1 16,0 9 1-16,0 1 0 0,-3 7 0 15,-4 4-1-15,1 14 1 16,0-1-1-16,0 14 1 15,-3 16-1-15,-3 11 1 16,-3 12-2-16,0 9 1 16,0 5-5-16,0-3 1 15,0 0-9-15,-6-8 0 16</inkml:trace>
  <inkml:trace contextRef="#ctx0" brushRef="#br0" timeOffset="103983.83">16045 3156 3 0,'-20'19'1'0,"-1"-14"0"0,18-2 1 15,-3 0-4-15,0 2 1 16,0-5 0-16,3-5 0 16</inkml:trace>
  <inkml:trace contextRef="#ctx0" brushRef="#br0" timeOffset="104582.1">16111 2810 24 0,'6'-11'12'0,"3"-18"-18"16,-6 21 30-16,0 0-23 15,-3-5 1-15,-6 5 1 16,-3-5 1-16,-3 2-5 16,-3 3 0-16,-3 0 3 15,-6 3 1-15,-2 5-2 16,-7 5 1-16,3-2-1 16,-6 10 0-1,-20 19-1 1,2 8 1-16,10 10-1 15,5 3 1-15,12 13-1 16,9 3 1-16,12 5-1 0,9-21 0 16,12 0 0-16,9 0 1 15,6-14 0-15,5-4 1 16,13-11-1-16,0-8 0 16,2-16 0-16,7-8 1 15,2-6-1-15,1-4 1 16,-9-3-1-16,-10-16 1 15,-2-3 0-15,-9-8 0 16,-10 1 0-16,-5-9 0 16,-3 8 0-16,-6-2 0 15,0 8-1-15,-3 5 1 0,-3 13-3 16,0 0 1-16,6 16-1 16,0 8 0-16,3 8-1 15,3 16 1-15,6 5-1 16,3 16 1-16,-1 8 0 15,-2 0 1-15,0 0-2 16,3-8 1-16,9 0-9 16,0 0 1-16,-1-6-3 15,-5-9 0-15</inkml:trace>
  <inkml:trace contextRef="#ctx0" brushRef="#br0" timeOffset="104853.6">17203 2889 38 0,'3'-5'19'0,"15"26"-26"0,-12-5 36 15,-6 13-29-15,-6 24 1 16,-6 8-1-16,-6 5 1 16,-2 13-2-16,-1 3 1 15,6 0-5-15,6 0 0 16,9-5-5-16,6-11 1 0</inkml:trace>
  <inkml:trace contextRef="#ctx0" brushRef="#br0" timeOffset="105407.66">18263 2749 30 0,'-9'-24'15'0,"-9"-8"-14"0,9 19 24 16,-3-3-25-16,-11 8 0 15,-7 8 0-15,-12 11 1 16,-3 15-2-16,1 14 1 15,-1 5 0-15,3 13 0 16,4 19-1-16,8-3 1 16,9-2 0-16,9-14 0 15,9-5 0-15,12-8 1 16,24-22 1 0,6-9 0-16,-1-20 0 15,4-12 1-15,-3-3-1 16,-4-24 0-16,-2 8 0 15,-3-11 0-15,0 3-1 16,-1 0 0-16,-5 0 0 16,-3 8 0-16,-3 11-1 15,-3 15 1-15,-3 11-1 16,0 8 0-16,-3 16 0 16,0 13 0-16,-1 21-3 15,-2 6 1-15,3-4-7 16,6 4 0-16,9-1-3 15,3-20 1-15</inkml:trace>
  <inkml:trace contextRef="#ctx0" brushRef="#br0" timeOffset="105799.25">18906 2852 40 0,'21'-50'20'0,"-9"2"-26"0,-12 40 38 16,-6-2-32-16,-6 7 1 15,-6 6-1-15,-12 23 0 16,-12 11-1-16,4 16 1 16,-1 19 0-16,3 7 0 15,13-10-1-15,11-8 1 16,6-8-1-16,3-8 1 0,12-8 0 16,8-14 0-16,7-15 0 15,6-8 1-15,9-18-1 16,8-11 1-16,4-16-1 15,-3 0 1-15,-7-8-1 16,-2 3 1-16,0-3-1 16,-10-3 1-16,-5 11 0 15,-3 8 0-15,-6 8-1 16,-6 16 1-16,-6 23-1 16,-6 9 0-16,0 15-1 15,0 19 1-15,9 0-4 16,3 3 1-16,6-6-6 15,6-5 0-15,2-13-3 16,7-9 1-16</inkml:trace>
  <inkml:trace contextRef="#ctx0" brushRef="#br0" timeOffset="106129.08">19781 2696 43 0,'0'-32'21'0,"-21"27"-32"0,15 13 43 16,-15 8-32-16,-8 26 0 16,-7 3-1-16,-6 8 1 15,1 16-1-15,5 5 1 16,9-13-1-16,9-8 0 0,12-8 0 16,12-16 0-16,6-13 0 15,3-8 1-15,9-11 0 16,6-16 1-16,2-10 0 15,-5-5 0-15,3-11 0 16,0 8 1-16,-4 0-1 16,-2 5 0-16,-3 11-1 15,-3 5 1-15,-3 8-2 16,-3 8 1-16,0 16-4 16,0 0 1-16,5 16-8 15,4 10 1-15</inkml:trace>
  <inkml:trace contextRef="#ctx0" brushRef="#br0" timeOffset="106296.44">20361 2852 39 0,'3'8'19'0,"12"0"-21"0,-12 0 30 15,-6 21-28-15,-3 11 0 16,-6 18-7-16,-2-2 0 15,2 2 0-15,6-5 1 16</inkml:trace>
  <inkml:trace contextRef="#ctx0" brushRef="#br0" timeOffset="106774.71">21388 2408 38 0,'-29'-8'19'0,"-55"40"-25"15,57-9 30-15,-8 22-24 16,-16 16 0-16,1 13-1 16,2 8 1-16,9 11 0 15,9-11 0-15,16-16-1 16,11-10 1-16,9-14 1 16,8-18 0-16,13-16 0 15,-3-16 1-15,3-8-1 0,3-16 1 16,-1-2 0-16,4-6 0 15,-6-5-1-15,0 0 0 16,-7 0-1-16,-2 0 1 16,-3 13-1-16,-3 6 0 15,-3 18-1-15,-6 13 1 16,-6 24-1-16,-3 3 0 16,0 16-1-16,3 7 0 15,6 6-6-15,6 0 1 0,3-5-4 16,0-14 1-16</inkml:trace>
  <inkml:trace contextRef="#ctx0" brushRef="#br0" timeOffset="107134.87">21748 2606 42 0,'-5'-55'21'0,"-7"49"-30"16,6 12 40-16,-6-4-32 15,-6 22 0-15,-3 13-1 16,-3 21 1-16,0 6 0 16,4-1 1-16,8-2-2 15,12-8 0-15,3-8 1 16,9-13 1-16,11-19 0 16,13-13 0-16,6-8 1 15,-1-13 1-15,-5-3-1 0,-3-2 1 16,-3-6-1-16,-4 0 0 15,1-10 0-15,-3 2 0 16,-3 3-1-16,-6 5 1 16,-3 11-1-16,-6 16 1 15,-6 10-1-15,-3 16 0 16,-3 16-2-16,0 0 0 16,6 6-4-16,9-6 1 15,9-8-5-15,8-8 0 0</inkml:trace>
  <inkml:trace contextRef="#ctx0" brushRef="#br0" timeOffset="107375.13">22436 2627 31 0,'27'-61'15'0,"-3"27"-13"16,-21 31 24-16,-3 3-26 16,-6 0 1-16,-9 24-1 15,-3 8 0-15,0 2-1 16,3 6 1-16,15-3 0 15,18 0 1-15,6-21-1 16,24-11 1-16,17-10-1 16,15-11 1-16,7-16 0 15,14-5 0-15,6 0 0 16,-6 6 0-16,-8 9-4 16,-4 7 1-16,3 7-8 15,-6 8 1-15</inkml:trace>
  <inkml:trace contextRef="#ctx0" brushRef="#br0" timeOffset="136110">20293 13711 38 0,'-15'8'19'0,"15"-8"-23"0,0 0 31 16,3-6-24-16,6-4 1 0,3-1 2 15,3-7 1-15,0-9-8 16,3-7 0-16,-1-9 5 16,4-4 1-16,-3-3-2 15,-3-3 1-15,0 5-2 16,-3 6 1-16,0 2-1 16,-3 8 1-16,0 8-2 15,-1 6 1-15,-2 5-2 16,3 10 1-16,3 0-1 15,6 3 0-15,0 8-1 16,3 6 1-16,0 4-1 16,-4 6 1-16,1 0-3 15,3 5 1-15,3 0-6 16,3 3 1-16,6-1-9 16,5 9 1-16</inkml:trace>
  <inkml:trace contextRef="#ctx0" brushRef="#br0" timeOffset="172097.3">3937 13237 20 0,'-21'-13'10'0,"18"-3"-5"15,6 13 10-15,6-5-14 16,9-10 0-16,3-11 0 15,23-14 1-15,13-7-2 16,23-16 0-16,6-3 2 16,25-15 1-16,20-20-1 0,2-12 0 15,25 0 1-15,9-11 0 16,20-8-1-16,7 2 1 16,14-2-2-16,10-2 1 15,14-3-2-15,-3 13 1 16,6-6-1-16,-12 9 1 15,-5 2-1-15,-13 19 0 16,-15 3 0-16,-17 7 1 0,0 3-1 16,-21 11 1-16,-10 10 0 15,-17 11 1-15,-8 13-1 16,-13 8 0-16,-15 13-1 16,-3 11 0-16,1 13 0 15,-10 10 1-15,-5 9-1 16,-1 15 0-16,-3 3 0 15,-8 13 1-15,2 1 0 16,1 12 0-16,-1 11 0 16,1 6 0-16,-6 4 0 15,-1-2 0-15,1-2 0 16,-1-9 0-16,-5 6 0 16,2-3 0-16,-2-5 0 15,3-6 1-15,-1-2 0 16,-2-8 0-16,-1 0-1 15,1 0 1-15,-6-6-1 16,-1 1 0-16,-8-3-1 16,-6-5 1-16,-3-3-1 0,-7-3 0 15,-2-2 0-15,-3-3 1 16,-6 5-1-16,-3-2 0 16,-3-3 0-16,-3 3 0 15,0 5 0-15,-3 0 0 16,-3 0 0-16,-9 0 1 15,-6 3-1-15,-8-1 1 16,-7 4-1-16,-9 2 1 16,-14 8-1-16,2-8 1 0,-14 2-1 15,-4 6 0-15,-11-2 0 16,-9 4 0-16,-4 1 0 16,-8-1 0-16,-12-2 0 15,-6 5 0-15,-3-5 0 16,-9 3 0-16,0 2 0 15,-6 3 0-15,-8 5 0 16,-4 5 0-16,0 1 0 16,-6-11 0-16,7 8 0 15,-4-6 0-15,-6 8 0 16,6 1 0-16,4-1 0 16,-10-5 0-16,3 3 0 15,9 8 0-15,-5-6 0 16,14 1 0-16,0-3 0 15,6-1 0-15,3-12 0 16,18 2 0-16,-6-2 0 16,9 2 0-16,-3-8 0 15,14 1 0-15,4 1 0 0,3-4 0 16,12-3 0-16,8-8 0 16,4-5 0-16,8-8 1 15,13-6-1-15,5-5 1 16,-3-2 0-16,13-8 0 15,8-6 0-15,-6-5 1 16,3-10 0-16,1-14 1 16,-13-16-1-16,3-15 1 15,1-19-2-15,-7-32 1 0,-6-24-1 16,-8-18 0-16,8-3-1 16,1-2 0-16,-4 5-1 15,-6 5 1-15,13 27-1 16,5 23 1-16,6 19-1 15,7 16 1-15,2 16-3 16,9 13 1-16,3 8-5 16,6 10 1-16,6 16-4 15,6 11 1-15,6 6-8 16,12 4 1-16</inkml:trace>
  <inkml:trace contextRef="#ctx0" brushRef="#br0" timeOffset="173373.97">4407 4715 19 0,'-42'-32'9'0,"39"-2"-3"0,6 28 6 15,6 1-11-15,6-11 0 16,12-2 0-16,24-1 1 16,17-5-2-16,30-2 0 15,39 7 2-15,36-4 0 0,41 1 0 16,33 4 1-16,48-1-1 16,20-4 0-16,16 1-1 15,11 7 1-15,6-7-1 16,-11 7 1-16,-1 9 0 15,-20 12 0-15,-22 1-1 16,-17 12 1-16,-33 7-1 16,-27 6 1-16,-35 8-2 15,-33 5 1-15,-33 2 0 16,-24 4 0-16,-23 7-1 16,-22 24 1-16,-14 8 0 15,-15 0 1-15,-12 16-1 16,-12 10 1-16,-6 8-1 15,-6-2 0-15,6 5-1 16,3-8 0-16,6 3 0 16,9-14 1-16,6-10-1 15,9 8 0-15,-3-8 1 16,0-8 0-16,6-11 0 16,2-7 0-16,-2-6-1 0,0 0 1 15,-6-16 0-15,-3 1 0 16,-9-4 0-16,-9-4 0 15,-12-1 0-15,-9-8 0 16,-24-7 0-16,-14-3 1 16,-24-3-1-16,-16-11 1 15,-23 4-1-15,-27-6 1 16,-20-6-1-16,-19-2 0 16,-23 3-1-16,-12-6 1 0,-27 1-1 15,-12 2 1-15,-15 0-1 16,-18 2 1-16,1 6-1 15,5 3 0-15,3 5 0 16,4-1 1-16,17 4-1 16,6-6 0-16,15 6 0 15,21-9 0-15,11-2 0 16,22-8 0-16,2-5 0 16,33-6 1-16,7-7 0 15,20-11 0-15,18-19 0 16,11-7 1-16,10-6 0 15,18-21 0-15,14-21 0 16,13-19 1-16,17-26-1 16,9-14 0-16,9-12-2 15,0-14 1-15,3 16-4 16,-3 18 0-16,6 11-8 16,21 38 1-16,27 23-8 0,35 13 1 15</inkml:trace>
  <inkml:trace contextRef="#ctx0" brushRef="#br0" timeOffset="174229.77">3776 8279 39 0,'-60'-80'19'0,"43"59"-15"0,17 13 20 15,9 0-26-15,11 0 0 32,156-13 0-32,26-3 0 15,63 3 3-15,33 3 1 16,44-9-2-16,54 1 1 16,33-6 0-16,23 0 0 15,4-5 0-15,-19 0 1 0,-26 3 1 16,-42-1 0-16,-44 6 0 15,-46 14 1-15,-67 12-1 16,-43 11 1-16,-38 8-2 16,-32 13 0-16,-31 16-2 15,-29 13 0-15,-21 21-1 16,-30 25 1-16,-21 7 0 16,-9 18 0-16,4 6 0 15,5 3 0-15,6 2 0 16,12 3 1-16,9-5-1 15,9-9 1-15,18 6-1 16,12-11 0-16,8-12 1 16,1-9 0-16,-3-11-1 15,-1-12 1-15,-11-11 0 16,-6-11 0-16,-12-8 1 16,-12-8 0-16,-30-10 0 15,-38-11 0-15,-48-13 0 16,-51-13 0-16,-68-6-1 0,-54-10 1 15,-44-13-2-15,-39-1 1 16,-15-2-1-16,27-5 0 16,26 0-1-16,40-3 1 15,32 8-6-15,30-16 1 16,29 16-11-16,46-11 1 16</inkml:trace>
  <inkml:trace contextRef="#ctx0" brushRef="#br0" timeOffset="176001.79">4261 12679 25 0,'0'-16'12'0,"-3"29"-12"0,3-13 12 16,6 0-12-16,0 3 0 15,3 2 3-15,-6 0 0 16,9 1-1-16,3-4 0 16,9 4 2-16,2-1 0 15,13 6 0-15,18 10 1 16,2 8-2-16,19 5 1 0,17 6-3 15,18 5 1-15,6 2 0 16,18 6 1-16,15-2-1 16,11 10 1-16,22 2 0 15,-3 8 0-15,23 9-1 16,0 4 1-16,22-7-2 16,-7 5 1-16,15-2-2 15,-9-1 1-15,6 6 0 16,-8-3 0-16,8-8 0 15,-15 5 0-15,-6-2 0 16,-14 2 0-16,-16-7 0 16,-11 4 0-16,-15-15-1 15,-6 0 0-15,-18-3 0 16,0 3 0-16,-6-8 0 16,-24-3 0-16,-9-7 0 15,-12-6 0-15,-11-3-1 16,-12 1 1-16,-10-6-1 15,-11 2 1-15,-9 4 0 0,-7-6 0 16,-8-3 0-16,-12 9 0 16,-12 10 0-16,-8-3 1 15,-4 11 0-15,-12 5 0 16,-9 6-1-16,10-11 1 16,-22 15-1-16,1-1 0 15,-1 7 0-15,6 2 0 16,7 1 0-16,2-5 0 15,0 2 0-15,4-6 1 0,-1-9-1 16,0 1 0-16,1-1 0 16,5-12 1-16,6-4-1 15,3-6 1-15,4-3-1 16,2-2 0-16,0-8 0 16,-3-1 1-16,-9-7 0 15,-6 0 0-15,-2-11 0 16,-7-5 0-16,-8-2 0 15,-7-6 0-15,-5 0 0 16,-7-5 0-16,1-8-1 16,-10-9 0-16,-11 4 0 15,-9-3 1-15,0-6-1 16,-21-4 0-16,-9 4 0 16,-9-4 1-16,-15-9-1 15,-15 3 0-15,-2-3 0 16,-1 1 0-16,-3-1 0 15,-5-5 0-15,-7 0 0 0,-5-2 0 16,-1 7 0-16,4-2 0 16,-4-3 0-16,10 3 1 15,-10-6-1-15,1 6 0 16,14-3 0-16,4-5 0 16,8 8 0-16,0-1 0 15,15-2-1-15,1 0 1 16,17-5 0-16,0 5 1 15,15 0-1-15,6 3 0 16,8-3 0-16,16 6 1 0,18 7 0 16,11 3 0-16,13 2 0 15,11 1 0-15,6-6 0 16,12-10 0-16,15 0 0 16,12-8 1-16,18-9-1 15,12-9 1-15,20-12 0 16,19-15 0-16,20-13-1 15,21-19 1-15,15-16-2 16,6-8 1-16,14-2-1 16,-20 5 0-16,-15 16-1 15,-23 23 0-15,-25 27-7 16,-26 29 0-16,-48 48-9 16,-54 18 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2:05:30.85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2709 16797 47,'7'-15'33,"-9"-5"-2,-3 8 2,-12-5-18,2 17-6,-10 0-4,-5 15-1,-4 4-2,1 8-1,1 6 1,4 3 0,7-1 1,10 3-2,11-7 1,7-12-1,13-6-1,5-8 0,6-11-1,4-9-2,0-3 1,-1-8 1,-3-10 0,-7 2 0,-4-2 3,-5 6 0,-7 4 0,-2 6 1,-6 3-2,0 17 1,0 0-1,3 10 0,-3 10-1,5 3-1,0 4-2,-5 2-8,16 9-16,-16-10-4,9 3-3,-4-14-2</inkml:trace>
  <inkml:trace contextRef="#ctx0" brushRef="#br0" timeOffset="359.41">2944 16779 62,'12'-19'34,"-6"2"-1,6 17 0,-12 0-24,10 27-4,-3-4-4,-2 0-1,0 5-1,-5-1 0,0 0 0,-6-5 2,2-8-1,0-4 1,4-10 1,0 0 0,0 0 2,13-13-2,1-9 0,4 6 0,4-8 0,4 2-1,-1 0 0,-2 13-1,-1 4 1,1 5-1,-5 13 1,1 0-1,-4 9-1,-2 2-1,2 3-1,-6-10-16,10 10-8,-13-14-5,9 2-2,-15-15-3</inkml:trace>
  <inkml:trace contextRef="#ctx0" brushRef="#br0" timeOffset="718.81">3449 16910 66,'0'0'31,"14"0"1,-14 0-4,7 14-24,-7-14-2,19 17 0,-4-11-1,1-1 2,0-5-1,5-4 1,-7-3 0,4-5 0,-8-4 0,-1 3-1,-4-1 0,-1 1-1,-4 13-1,5-10 0,-5 10 0,8 20 0,0 9 2,0 8-1,1 8 2,1 6-1,-5 3 1,-1 4 0,-8-3 1,-6-1-1,-7-10-1,-11-6-1,-7-2-4,-12-7-15,47-29-8,-57 27-3,2-18-6,-1-13-4</inkml:trace>
  <inkml:trace contextRef="#ctx0" brushRef="#br0" timeOffset="1156.29">4172 16901 8,'31'-22'26,"1"-3"3,-2-9-1,8 7-11,-15-8-3,7 5-3,-20-1-1,1 16-3,-18 2-2,-3 9-3,-9 8 0,-3 9 0,1 9 1,12 12 1,5 2 0,16 5 2,5 0-2,13 1 2,1-6 1,-2 2-2,-8-8-1,-11-1-1,-18-5-2,-13-2-1,-10-2-1,-8-6-5,7 1-10,-11-15-11,28 0-6,4-20-4,25 0 2</inkml:trace>
  <inkml:trace contextRef="#ctx0" brushRef="#br0" timeOffset="1376.07">4724 16396 75,'0'-55'36,"7"26"0,-13 7-1,6 38-26,0 14-4,10 19-2,0 10-2,5 13 0,0 7-1,1 4 0,-2 2 0,-3-11-5,5 2-6,-16-19-14,7 0-5,-12-28-3,9-6-2,-4-23-1</inkml:trace>
  <inkml:trace contextRef="#ctx0" brushRef="#br0" timeOffset="1501.14">4732 16876 70,'-3'-33'34,"20"10"1,5-6-2,26 1-27,1 1-8,0-7-20,12 17-5,-11-10-6,5 10-1</inkml:trace>
  <inkml:trace contextRef="#ctx0" brushRef="#br0" timeOffset="1751.1">5151 16779 63,'3'41'35,"-3"-3"-3,9 2 2,-4-6-25,5 4-4,-7-15-2,-3-3-1,0-4 2,0-16-1,-10 9 1,10-9-1,-15-19 0,15-2 0,-5-5 0,11-2 0,4-9-4,8 2 0,8 5-3,2 0-6,20 20-13,-13-8-5,20 18-3,-14-11-5,17 20 1</inkml:trace>
  <inkml:trace contextRef="#ctx0" brushRef="#br0" timeOffset="1923.02">5664 16840 71,'0'0'33,"-4"21"2,-10-16-1,14 8-26,-9-2-3,7 2-1,-3 2-2,5 0 0,-3 1-4,-2-3-3,10 7-14,-5-20-10,-7 22 0,7-22-7,0 0 2</inkml:trace>
  <inkml:trace contextRef="#ctx0" brushRef="#br0" timeOffset="2063.6">5683 16590 75,'5'-10'30,"7"18"-19,-1-5-7,9-3-35,-2 0-3</inkml:trace>
  <inkml:trace contextRef="#ctx0" brushRef="#br0" timeOffset="2751.16">5901 16876 51,'4'39'33,"-4"-7"0,0 1-1,-6-11-20,8-2-5,-6-5 0,4-2-2,0-13-1,0 0 0,0 0-1,13-5 0,-3-12 0,11 1 0,0-4-3,0 1 1,4 4-2,-4 4 0,-2 8 0,-2 3 1,-5 12 0,-2 2-1,-3 6-1,1-1 0,2 3-1,1-5 0,8 0 1,-1-6-1,9-7 1,1-4 1,3-6 1,3-6 2,-2-5-2,2-4 1,-3-4-1,1 1 1,-7 5-3,-4 1 1,-11 7-1,-10 11 0,0 0 3,-9 12-1,-4 10 1,-5 3 0,2 3 1,4 1 0,6-3 0,6-4 0,10-9-1,9-9-1,4-8 1,6-9-1,0-4-2,0-7 0,-1 0 0,-4-3 0,-3 4-1,-6 8 2,-5 3-1,-10 12 3,0 0 2,10 17 0,-10 8 0,0 10 1,-5 6 0,5 8 1,0 5 0,0 5-1,0 2-2,0-61 2,-11 68-1,11-68 1,-24 75-1,24-75-5,-42 69 1,42-69-11,-59 54-10,59-54-5,-58 19-4,-32-15-8,-5-22-2,-3-12 3</inkml:trace>
  <inkml:trace contextRef="#ctx0" brushRef="#br0" timeOffset="3642.3">6617 16973 48,'-16'-7'32,"2"2"2,-10-3-3,10 8-22,-10 0-6,-4 5-19,15 9-13,-6-4-1,16 7-2,3-3 0</inkml:trace>
  <inkml:trace contextRef="#ctx0" brushRef="#br0" timeOffset="4423.56">7173 17062 46,'0'-14'31,"0"14"2,4-10-7,-4 10-12,0 0-3,0 0-4,-7 20-1,3-1-2,4 5 0,0-2-2,4 4 1,-2-3-2,6-5 2,2-8-1,6-4-1,2-6 1,2-8-1,2-7 0,1-2 0,0-4 0,-3 1-2,2 3 1,-6 3-1,-5 9 1,-11 5-1,16 15 0,-7 1 1,-3 6-1,4 5 1,1-4-1,5 0 2,-1-6 1,4-5 0,-1-10 1,3-2-1,-4-2 0,-2-7 0,0-4 0,-2-3-2,-1-2-3,0-1-6,14 7-16,-13-12-4,19 11-4,-6-6-3,15 6-2</inkml:trace>
  <inkml:trace contextRef="#ctx0" brushRef="#br0" timeOffset="4595.42">7990 17061 73,'19'13'36,"-19"-13"1,-6 17-1,-9-7-27,10 2-2,-5 3-4,4 2-1,-4 3-2,4-6-2,3 2-2,-9-4-6,21 5-16,-20-9-5,11-8-3,0 0-3</inkml:trace>
  <inkml:trace contextRef="#ctx0" brushRef="#br0" timeOffset="4736.01">7932 16881 69,'0'0'28,"-11"-15"-18,11 15-7,18-23-34,-1 9-3</inkml:trace>
  <inkml:trace contextRef="#ctx0" brushRef="#br0" timeOffset="4970.42">8270 16619 73,'17'-6'37,"-17"6"-1,22 5 0,-22 10-31,6 22-2,0 7-3,-6 11 2,0 8-1,-6 2 0,2-1-2,-4-3-1,8-2-6,-11-17-18,14 0-4,-8-20-5,5-3-2</inkml:trace>
  <inkml:trace contextRef="#ctx0" brushRef="#br0" timeOffset="5095.45">8248 16999 44,'35'-12'11,"-3"-5"-11,5-9 2,1-14-28</inkml:trace>
  <inkml:trace contextRef="#ctx0" brushRef="#br0" timeOffset="5407.98">8542 16465 58,'0'-29'34,"0"29"0,14 12 0,0 34-23,-4 7-7,0 19-1,1 8 0,-2 8 0,-5-1-2,-4-5 1,0-7 0,-6-12 0,-1-17 1,0-8-1,0-13 1,5-13 0,2-12-1,12-8 1,1-6-1,10 0 1,3-4-2,0 1 0,4 0 0,-1 13 0,-4 4-1,-1 9 1,-1 6-2,-9 4-2,8 6-4,-15-1-14,17 10-8,-16-13-3,12-1-3,-10-8-4</inkml:trace>
  <inkml:trace contextRef="#ctx0" brushRef="#br0" timeOffset="7204.86">10095 17161 30,'11'-16'34,"-11"16"-1,5-18 1,-5 18-15,-10-14-9,10 14-4,-18 0-2,3 10-2,-8 3-1,3 6 1,-2 3-2,3 2 1,6 2-1,4 0 1,9-6-1,7 1 1,8-6 0,6-5 1,4-5 0,5-5 0,0 0 1,1-9-1,-6-2 2,-3-3-2,-11-4 1,-5 1-1,-11-3-1,-1 0-1,-6 2 1,-4 2-3,4 6-3,-10-2-14,22 12-10,-9-13-4,20 13-3,-1-5 0</inkml:trace>
  <inkml:trace contextRef="#ctx0" brushRef="#br0" timeOffset="7612.37">10648 17181 63,'19'-11'35,"0"0"-1,-19-6 1,0 6-27,-24 2-4,-3 9-1,-10 0-1,-2 13 0,-2 3-1,4 6 0,5 3 0,11 1-1,12-1 1,9-4-1,16-4 0,8-7 0,6-5 0,2-5 0,2-11 1,0-3-1,-5-7 1,-9-6 0,-3-14 0,-3 0 0,-9-8 1,0-2-1,-5 2 1,0 7 0,0 4-1,0 15 1,0 23-1,0 0 0,0 25 0,-7 13-1,7 10-4,-5-1-11,17 12-11,-12-11-5,16-2-3,-2-11-3</inkml:trace>
  <inkml:trace contextRef="#ctx0" brushRef="#br0" timeOffset="8003.05">11088 17237 67,'11'-29'35,"-6"4"0,-15-1 0,-4 6-25,-11 10-6,-3 10-2,-3 6 0,6 10-1,-1 5-1,12 2 1,5 4-1,16-3 0,5-7 0,6-6 1,3-5-1,4-6 1,-1 0-1,2-15 0,-2-2 0,-6-7 0,-2-12 1,-4-5-1,-2-8 0,-5-10 1,0-6 1,0 5-1,-5 2 1,2 10 0,-2 12 0,0 21 0,0 15 0,6 26 0,-6 16 0,4 11 0,-4 7-2,6 3 1,1 3-3,-5-9-1,14 7-16,-16-15-8,28-3-5,-12-17-3,21-6-3,1-13-1</inkml:trace>
  <inkml:trace contextRef="#ctx0" brushRef="#br0" timeOffset="8737.44">11824 16963 23,'0'0'28,"0"0"-4,0 0-7,0-10-23,0 10-14,0 0-2,0 0-5</inkml:trace>
  <inkml:trace contextRef="#ctx0" brushRef="#br0" timeOffset="9394.5">11802 16877 59,'0'0'32,"0"0"2,0 16-6,6 18-17,-12-3-5,2 8-1,-4 0-1,-2-1-2,0-6 1,-1-5 0,2-8-1,9-19 0,0 0 1,0 0-1,11-17 1,7-5-1,6-4-1,4-4-1,3 1 0,-1 3 0,-5 5 0,-2 6-1,-4 10 2,-4 9-1,-7 8 1,-8 13 0,0 4 0,-3 1-2,3 2 0,-5-5-4,12 8-7,-11-13-15,20-1-4,-16-21-3,28 14-2</inkml:trace>
  <inkml:trace contextRef="#ctx0" brushRef="#br0" timeOffset="9660.11">12152 17097 53,'14'-23'32,"-14"-1"2,11 12 0,-11 0-17,0 12-8,4 17-4,4 2-2,-2 5-1,6-4 1,-2 0 0,5-5 0,1-4 0,2-4 1,-3-7 0,3-10-1,-5-3 0,0-1-1,-3-6-1,0-2-1,-3-6-3,-4 3-4,10 9-12,-20-9-8,20 14-3,-13-3-4,15 7-3,-15 7 0</inkml:trace>
  <inkml:trace contextRef="#ctx0" brushRef="#br0" timeOffset="10144.53">12541 16993 62,'8'11'36,"-8"-11"0,0 0 0,0 0-22,-9 15-8,9-15-3,-5 22 0,5-22-3,-9 20 1,4-9-1,5-11 0,-9 15 0,9-15 0,0 0 1,0 0 0,0 0 0,22 0 0,-8-10 0,4-2 0,3 0 0,2 4-1,-3-1 1,2 1-1,-5 8 0,-3 3 0,-4 7-1,-5 4 1,-1 3 0,-4 2-1,0 1 0,0-8 1,-4 5 0,4-17 0,4 12 0,-4-12 1,14-6 0,-2-4-1,-2-4 1,5 3 0,-1-4 0,0 2-1,0 4 0,-5 2 0,-9 7 0,15 7 0,-15-7 0,10 20 0,-5-6-1,2 0-2,4 4-3,-2-7-15,17 7-6,-8-15-4,19 6-4,-3-9-1</inkml:trace>
  <inkml:trace contextRef="#ctx0" brushRef="#br0" timeOffset="10753.95">13407 16958 52,'-17'-11'32,"17"11"1,-24 11-1,13 4-20,-5 4-6,6 7-3,0 1 0,6 2-2,4-5 2,13-5-1,1-8 0,9-4 1,2-14 0,5-5 0,-6-10-2,6-7 1,-9-7-1,-2-15-1,-5-7 0,-1-8 1,-7-15-1,2-5 0,-4 2 1,-4 9 0,4 9 0,-2 27-1,2 23 0,1 28 0,-3 34 0,-2 26 0,0 20 1,0 13-1,-11 13 0,-3-5 1,-9-4-1,-7-6 1,11-56-1,-2 4 1,21-51 2,-55 77 1,4-20 0,-5-20-1,5-19-1,9-18 0,6-19-1,13-12 0,9-13-3,23-7-2,14 5-1,8 0 0,19 16-9,-2-5-12,32 15-3,-7-2-3,24 8-5,-7-5 0</inkml:trace>
  <inkml:trace contextRef="#ctx0" brushRef="#br0" timeOffset="11207.05">14500 16786 57,'-9'-18'33,"-20"5"-1,-2 23-1,-21 6-23,5 17-3,-6 7-2,6 4-2,5 4 2,14-2-2,9-2 2,17-13 0,11-7 0,14-9-1,8-15 0,9 0 0,0-20-2,2-4 2,0-2-3,-5-2 1,-6 2 0,-8 5 0,-9 4 0,-14 17 0,11-3 2,-11 18-1,-3 2 0,3 12-2,0 2-2,-4-2-15,18 3-7,-14-10-5,14-1-5,-14-21 0</inkml:trace>
  <inkml:trace contextRef="#ctx0" brushRef="#br0" timeOffset="11410.25">14578 16439 92,'3'-10'36,"-3"10"-1,6 16-9,1 11-27,-2 1-10,14 18-14,-12-12-4,18 6-5,-3-12-2</inkml:trace>
  <inkml:trace contextRef="#ctx0" brushRef="#br0" timeOffset="11644.57">15058 16794 58,'-14'0'33,"-10"-10"-2,3 19 1,-9-4-27,11 15 0,5 2 0,9 11 0,5 3 1,14 1-1,-4-3 1,3-2-1,-8-4 0,-9-2-4,-10-1-3,-24-8-19,10 0-5,-16-12-4,12 1-5,-2-11-3</inkml:trace>
  <inkml:trace contextRef="#ctx0" brushRef="#br0" timeOffset="16148.06">15828 16915 6,'0'0'24,"0"0"2,0 0 0,-13-7-10,-2 2-7,15 5-1,-28 0 0,18 5-1,-8-5 0,8 7 0,-7 0-2,6 4 0,-2 0-1,7 3-1,-2 0 0,5 1-1,3 2 1,0-3-1,6-1 1,4-4 0,4-4-1,4-2 2,2-3-1,3-6 1,0-3-2,-2-2 1,-2-3-2,-2 0 0,-3-2-1,-5 1 0,-4 0-1,-5 0 1,-3 0 0,-6 1-1,-3 1 1,-1 0-1,-2-2-1,3 6-1,12 9-2,-18-7-3,18 7-12,0 0-10,17 19-1,-7-13-4,14 10 2</inkml:trace>
  <inkml:trace contextRef="#ctx0" brushRef="#br0" timeOffset="16788.71">16089 16820 21,'0'-9'27,"0"9"3,-7-14-2,7 14-13,0-11-5,0 11-3,0 0-2,11 13-1,-11 1-1,7 7 0,-2 2-1,3 6 0,-1 2 1,3 5-1,-4-4 1,2-1-1,-1-2 1,-3-4 0,-4-4 2,7-1-2,-7-20 1,0 12 1,0-12-1,0-15 0,0-2 1,5-2-2,2-6-2,5 0 1,5 0-3,1 0 1,10 4-1,-1 3-1,7 7-3,-4-1-4,15 17-12,-15-5-8,13 4-1,-15-4-7,9 10 2</inkml:trace>
  <inkml:trace contextRef="#ctx0" brushRef="#br0" timeOffset="52315.31">16841 16834 45,'11'-21'33,"-8"-1"0,7 5-10,-10-7-8,0 24-5,0 0-4,0 0-2,-31 32-1,10-2-2,-5 6 2,0 4-2,1 1 1,2 3-1,6-13 0,7-4 0,10-10 1,0-17-1,23 5-3,-5-15 2,6-10-1,1-6 0,0-6 0,1-4 1,-4-1-1,-4 8 2,-4 9 0,-2 11 0,-12 9 0,14 10 1,-9 12 1,-4 10-2,4 6 0,-5-1-4,12 9-17,-17-13-9,14 1-2,-9-12-4,5-7-1</inkml:trace>
  <inkml:trace contextRef="#ctx0" brushRef="#br0" timeOffset="53018.41">17065 16881 61,'24'-4'35,"-9"4"-1,5 6 1,-20-6-28,21 15-2,-14-1-3,0-2 0,-7 1-2,-7-1 2,7-12-2,-18 14 0,18-14 1,0 0-1,0 0 1,7-17-1,11 4 1,8 0-1,-1 3 1,2 3-1,0 7 1,-3 0-1,-8 14 2,-2 5-1,-7 6 1,-1 0-1,-1 1 0,3-1-1,0-4-1,4-5-2,3-9-1,-1-7-1,7-7 1,-3-6-1,4-3 0,-8-2 1,1-2 2,-6 0 2,0 6 0,-9 14 2,9-15-1,-9 15 2,0 0 0,11 15-1,-7-1 0,1 1 0,1-3 0,2-2 0,-8-10 1,20 0 0,-20 0-1,25-13 1,-11-4-1,4-4 1,-3 2-1,4-1-1,-1 1-1,1 5 0,1 4 0,-3 6 0,0 4 0,-2 15 2,-2 5-1,-1 6 1,-3 6 0,0 6 0,-4 0 1,-5 4-1,0-3 1,-9 1-2,-6-5 1,-9-2-1,-13-5 0,-8-2-1,-11-1-1,-12-8-2,-1 2-3,-14-9-15,21 7-7,-18-17-5,24 0-2,-6-16-3</inkml:trace>
  <inkml:trace contextRef="#ctx0" brushRef="#br0" timeOffset="53504.09">18509 16598 56,'20'0'33,"-20"0"0,0 0 0,-4 17-28,-12 12-2,-3 11 0,8 7 0,0 9 1,16 6 1,7-1 0,16 2 1,-5-8-1,10-7 0,-10-11-2,-13-8-1,-19-2-3,-17-15-1,-14-2-5,-16-10-15,15 0-8,-7-8-5,24-4-2,10-10 1</inkml:trace>
  <inkml:trace contextRef="#ctx0" brushRef="#br0" timeOffset="53754.1">19019 16375 64,'45'-85'39,"-20"6"-1,-2 26 0,-23 18-27,11 40-5,-1 22-2,-3 29-3,-3 16 1,4 15-2,1 9 1,5 4 0,-1 8 0,3-5-1,-2-7-1,-5-18-2,4-8-5,-17-21-16,8-6-7,-24-20-3,2-12-5,-17-22 3</inkml:trace>
  <inkml:trace contextRef="#ctx0" brushRef="#br0" timeOffset="53863.48">18963 16923 49,'-12'-33'34,"26"11"0,9-3 0,21 9-21,7 0-9,10-8-21,17 6-9,-6-11-7,6 0-1,-15-7-2</inkml:trace>
  <inkml:trace contextRef="#ctx0" brushRef="#br0" timeOffset="54113.49">19574 16719 63,'-6'46'36,"9"3"2,-3-11-2,14 1-29,0-8-1,-5-4-4,-4-10 0,-5-17-1,-18 10 1,3-14 0,-7-10-1,6-3 1,-1-12 0,17-4 0,8-6 0,15 3-2,13 0-1,10-3-7,20 18-16,-14-8-7,17 19-1,-17-6-5,1 16-2</inkml:trace>
  <inkml:trace contextRef="#ctx0" brushRef="#br0" timeOffset="54285.38">20039 16711 65,'0'22'39,"-6"-5"-1,11 7 1,-5-9-31,14 7-2,-5-3-2,1 3-4,-3 2-2,-3-10-5,9 8-15,-13-22-9,-9 22-2,0-22-5,9 0 1</inkml:trace>
  <inkml:trace contextRef="#ctx0" brushRef="#br0" timeOffset="54410.38">19991 16365 59,'5'-11'30,"-5"11"-22,24 0-6,3 4-33,8-1-3</inkml:trace>
  <inkml:trace contextRef="#ctx0" brushRef="#br0" timeOffset="55051.03">20307 16487 33,'0'41'34,"6"6"1,-6-7-1,4 10-15,-4-11-12,11 6-2,-7-10-3,1-4 1,-5-9-2,0-5 2,0-17 0,0 0 0,3-11 1,9-9-2,2-6 1,9 2-1,5-1 0,2 2-2,3 9 0,-2 5-1,-3 14 0,-4 11 0,-4 9-2,-5-1 0,1 3-2,-4-3 1,6 2-2,-1-11 2,8 0-1,-2-15 2,6 0 2,1-15 0,3-5 2,0-1 0,-8-3 1,-6 4 0,-11 0-1,-8 9 0,0 11-1,-19 9 1,-4 7-1,1 7 2,3 1-2,5 1 2,10-4-1,8-4 1,8-10 0,9-7-1,1-12 1,3 0 0,-4-7-1,0 1 0,-6 2 1,0 9-2,-15 7 2,15 8 0,-15 15 1,0 6 0,0 17 0,-3 7 0,-6 3-1,-3 0 2,-6 3-1,-1 0-1,-9-3-1,-6-6 0,-5-12-2,-8-7 0,5-6-5,-13-7-16,14-7-7,-9-16-4,21-8-2,1-14-4</inkml:trace>
  <inkml:trace contextRef="#ctx0" brushRef="#br0" timeOffset="55504.53">21230 16692 52,'17'3'38,"-4"10"-1,5 9 1,-6 1-27,7 8-5,-5-3-3,3 3 0,-1-5-3,0-8 1,3-10-1,4-8 1,3-9-1,0-8 0,2-3 0,-3 0-1,0 3 1,-1 11-1,-7 6 1,-3 5-1,-2 8 1,0 11 0,-3 1-1,5 0 2,0-1 0,2-9 2,4-8-2,4-7 2,-4-8-1,-2-6 0,-6-10-1,2-5-1,1 0-2,0-5-6,14 7-13,-13-9-8,26 11-4,-7-5-3,19 15-2</inkml:trace>
  <inkml:trace contextRef="#ctx0" brushRef="#br0" timeOffset="55660.82">22226 16629 69,'19'15'33,"-19"-4"4,0 22-3,-14-3-27,5 9-1,-4 0-2,2 2-1,1-2 0,-1-6-2,4 1-1,-2-16-3,9 1-8,-11-19-16,11 0-3,-6-13-5,6-6-3</inkml:trace>
  <inkml:trace contextRef="#ctx0" brushRef="#br0" timeOffset="55988.98">22426 15792 57,'6'10'36,"-8"12"-1,6 21 1,-8 3-32,14 17-1,-2 5 0,1 11-2,-2 2 1,-2 2-2,-5 0 1,0-9-2,0 1-6,-16-13-17,9 8-5,-19-17-4,8-7-3</inkml:trace>
  <inkml:trace contextRef="#ctx0" brushRef="#br0" timeOffset="56364.63">22203 16297 61,'14'-4'37,"9"-8"1,22 9-3,11-9-32,9 1-5,14 11-20,-15-19-6,11 6-5,-24-14-2,-3 5 0</inkml:trace>
  <inkml:trace contextRef="#ctx0" brushRef="#br0" timeOffset="56645.84">22682 15978 58,'-21'13'35,"12"28"-1,-7 18 1,16 26-28,0 10-2,4 20 0,-4 3-2,0-4 1,-7-8-1,3-11-1,-6-23 1,2-20 0,-7-20-2,5-20 1,10-12 0,0-20-1,13-9-2,7 3 1,1-5-2,5 7 1,0 7 0,-3 11 1,-1 12-1,-7 11 0,-3 14-1,-12-7-7,14 25-16,-24-24-3,10 8-4,-20-19-4</inkml:trace>
  <inkml:trace contextRef="#ctx0" brushRef="#br0" timeOffset="56848.97">22014 16312 73,'-18'-12'41,"18"12"-1,-6-21-2,17-1-41,20 26-22,-16-18-4,15 14-6,-12-19-2</inkml:trace>
  <inkml:trace contextRef="#ctx0" brushRef="#br0" timeOffset="58240.63">13829 18065 31,'0'0'34,"0"0"0,0 0 0,0 0-17,0 0-9,-51-24-3,51 24-4,0 0 1,-18 71-1,18-71 2,-5 61-1,5-61 0,0 60 1,0-60 0,13 52 3,-13-52-3,0 0 1,28 56 0,-28-56-1,0 0-1,0 0-2,0 0-7,52-35-21,-52 35-4,18-58-3,-18 58-4</inkml:trace>
  <inkml:trace contextRef="#ctx0" brushRef="#br0" timeOffset="58662.52">14221 17962 71,'0'0'38,"66"7"0,-66-7 2,0 0-36,58 50-2,-58-50-2,0 55 0,0-55-1,-20 60 2,20-60-1,-28 58-1,28-58 0,-22 53 1,22-53 0,-12 49 2,12-49 0,0 0 0,0 0-1,0 0 1,47 12 1,-47-12-1,35-62-2,-17 15-1,-2-40 0,10-37 0,-14-14 2,-12 9-1,-14 16-1,-3 24 2,-2 24-1,19 65 3,0 0-1,0 0-2,0 0 2,12 75-4,-2-29 2,4 9-4,2 8-7,-4 3-17,5 1-4,1 1-3,7 0-3</inkml:trace>
  <inkml:trace contextRef="#ctx0" brushRef="#br0" timeOffset="59068.81">14724 18366 43,'54'-20'37,"-54"20"0,49-52 0,-49 52-18,32-59-11,-32 59-5,0 0-1,14-52-1,-14 52 0,0 0 0,0 0-4,0 0 4,0 0 0,0 0 0,-23 65-1,23-65 1,0 53 0,0-53 1,0 0 2,19 53-2,-19-53-1,0 0 2,0 0 0,55-77-1,-24-4 1,2-59-3,-1-18 0,-13-4 0,-4 12 1,-11 21 0,3 34 0,0 37-2,0 48 1,-7 28 2,0-18-4,-13 65 4,9-14-1,0 5-1,0 10-1,-2 7-3,12 3-7,6 4-17,-4-3-1,11-2-7,5-7-2</inkml:trace>
  <inkml:trace contextRef="#ctx0" brushRef="#br0" timeOffset="59521.49">15747 18037 61,'0'0'38,"-17"-54"0,17 54-7,0 0-18,0 0-7,0 0-1,0 0-1,0 0-3,-7 58-4,7-58 3,0 51 2,0-51-1,-6 49-1,6-49 1,0 58 1,0-58-1,0 0 3,0 0-1,0 0-2,52 24 1,-52-24 2,0 0-3,51-74-1,-51 74 1,38-51 1,-38 51-2,0 0 0,56-27-1,-56 27-2,0 0 0,56 27-2,-56-27-12,26 52-13,-26-52-2,21 66-3,-21-66-3</inkml:trace>
  <inkml:trace contextRef="#ctx0" brushRef="#br0" timeOffset="59787.13">16111 18195 70,'0'0'35,"11"-74"0,-11 74-2,8-48-25,-8 48-4,0 0-1,0 0-1,0 0 1,0 0 0,0 0 0,0 0 1,25 54-2,-25-54 2,24 48-2,-24-48 1,0 0 0,40 49-2,-40-49 1,0 0-4,0 0 1,57-51-7,-57 51-14,26-58-7,-26 58-3,24-73-4,-24 73-3</inkml:trace>
  <inkml:trace contextRef="#ctx0" brushRef="#br0" timeOffset="60288.75">16378 17849 65,'0'0'36,"56"-16"-1,-56 16 0,0 0-28,0 0-3,28 57-3,-28-57 1,0 0-1,7 58 1,-7-58-1,0 0 1,0 0 0,0 60 0,0-60-2,0 0 1,0 0 1,16 44-1,-16-44-2,0 0 2,0 0-1,0 0 0,47-12 1,-47 12-1,0 0 0,0 0-1,57-17 2,-57 17-3,0 0-1,0 0 2,60 18 1,-60-18-1,0 0 1,0 0-1,0 0 2,50 51 0,-50-51 1,0 0-1,0 0 0,0 0 1,0 0-2,55 29 1,-55-29 0,0 0 0,0 0 2,0 0-3,49-26 0,-49 26 0,0 0 0,0 0 1,0 0-2,52 17-3,-52-17-4,0 0-17,0 0-5,35 60-4,-35-60-3,0 0-2</inkml:trace>
  <inkml:trace contextRef="#ctx0" brushRef="#br0" timeOffset="60929.35">17381 18158 20,'0'0'34,"0"0"1,0 0 1,0 0-14,-56-29-6,56 29-7,0 0-3,0 0-3,-52 40 0,52-40-1,0 0 0,0 0-1,-12 57 0,12-57 1,0 0 0,0 0 1,0 0-1,50 13 1,-50-13-1,35-49 2,5-19-1,1-41-3,0-17 1,-17-3-2,-6 7 0,-13 23 0,-5 99 1,0-47-2,0 47 1,0 0 1,0 93 0,-5-27 0,5 19-4,-9 4 1,4 5 1,-3 4-2,-1-3 1,-1 6 0,1-6 1,-5-2 2,5-7 4,-1-6 0,5-11 0,0-22 3,5-47-1,0 0 1,0 0-2,0 0-2,0 0-1,40-87-4,-23 38-6,10-2-16,0-2-7,9 0-4,0 2-1,10 5-3</inkml:trace>
  <inkml:trace contextRef="#ctx0" brushRef="#br0" timeOffset="61445.03">18397 17466 71,'0'-53'36,"-12"20"-2,-1 33 2,13 0-24,0 0-5,-34 66-3,34-66-3,-15 95 1,6-34-2,0 2 2,0 4-4,-2 0 2,1 1 0,-3-4 0,-1 1 1,5-9-1,0-1 0,0-7 1,9-48 1,-5 76 0,5-76-2,0 0 2,0 0 1,0 0-1,0 0 1,59 43-3,-59-43 1,0 0 0,54 0-1,-54 0 0,0 0-1,0 0 0,0 0-3,48 27-6,-48-27-16,0 0-7,0 0-1,0 0-3,0 0-4</inkml:trace>
  <inkml:trace contextRef="#ctx0" brushRef="#br0" timeOffset="61648.2">18715 17394 83,'0'-17'39,"5"5"1,-5 12-2,-14 9-32,14-9-2,0 0-2,-10 58-3,10-58-10,-8 67-16,8-67-5,-6 78-3,6-78-5</inkml:trace>
  <inkml:trace contextRef="#ctx0" brushRef="#br0" timeOffset="61929.38">18981 17960 60,'0'0'34,"0"0"-1,0 0 4,0 0-29,0 0-3,0 0 1,46 23 1,-46-23-1,0 0 2,0 59 0,0-59-4,-8 50 1,8-50 0,-20 62-4,20-62-1,-23 65-3,23-65-13,-27 58-12,27-58-1,0 0-6,-60 52-2,60-52-2</inkml:trace>
  <inkml:trace contextRef="#ctx0" brushRef="#br0" timeOffset="62539.89">18220 18226 56,'0'0'39,"0"0"-1,0 0 1,19-50-25,-19 50-7,0 0-1,62-46-1,-62 46-1,64-18-3,-64 18 4,73-4-5,-73 4 1,66 12 1,-66-12-1,51 27 2,-51-27-2,0 0-1,29 69-2,-29-69 1,-17 60-4,17-60-17,-36 59-8,36-59-5,-58 44-1,58-44-1</inkml:trace>
  <inkml:trace contextRef="#ctx0" brushRef="#br0" timeOffset="63524.31">19133 17966 10,'0'0'20,"0"0"1,4-52 0,-4 52 0,0 0 0,0 0-2,14-51-1,-14 51-3,0 0-4,0 0-3,41-55-2,-41 55-2,0 0 1,0 0-3,62-52 3,-62 52-3,0 0 0,0 0-2,0 0 1,40-48 1,-40 48-3,0 0 2,0 0-3,-49 15 2,49-15 2,-46 31-2,46-31 2,-55 44-2,55-44 1,-58 55 0,58-55 0,-49 63 0,49-63-2,-30 72 2,30-72 1,0 76-1,0-76 0,20 71 1,-20-71 0,34 67-1,-34-67 0,32 60 0,-32-60 0,10 54 0,-10-54-1,0 0 0,-30 65 1,30-65-2,0 0 3,-74 51-1,74-51-1,-69 22 1,69-22-2,-73 16 1,73-16 0,-73 15 1,73-15-1,-62 5 0,62-5-1,0 0-1,-52 4 3,52-4-2,0 0-1,0 0 1,0 0 0,0 0-4,0 0-4,0 0-14,0 0-8,0 0-2,31-53-3,-31 53-3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2:10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8056 17211 1 0,'27'61'0'0</inkml:trace>
  <inkml:trace contextRef="#ctx0" brushRef="#br0" timeOffset="994.25">7107 13899 64 0</inkml:trace>
  <inkml:trace contextRef="#ctx0" brushRef="#br0" timeOffset="21899.61">10235 2831 35 0,'-36'-32'17'0,"-121"11"-18"0,91 13 18 16,-50 3-17-16,-54-6 0 15,-41-5 0-15,-54 3 1 16,-32 5-1-16,-40 3 1 16,-32 2 0-16,-24 6 1 15,-15 2-1-15,-8 11 1 16,-1-11 0-16,-9 6 1 15,1 2-1-15,-1-2 1 0,18 7-2 16,21-7 1-16,27-3-1 16,33-3 1-16,44-5-2 15,45 0 1-15,53-8-1 16,48 0 0-16,30 0-2 16,48-2 0-16,50-1-1 15,38-5 1-15,70 0-1 16,67-5 1-16,64 0-1 15,79 5 0-15,66 8 2 16,66 0 1-16,44 11 0 16,27 10 0-16,12 8 0 15,0-5 0-15,-24 13 0 16,-21-10 0-16,-36 7 1 16,-35-10 0-16,-71-5 0 15,-46-3 1-15,-73-8 0 16,-58-3 0-16,-47-10 2 15,-53-6 0-15,-57-7-2 0,-57-6 1 16,-74-8-2 0,-92 3 1-16,-81 0-1 0,-68 3 0 15,-83 8-2-15,-69 4 0 16,-65 14 2-16,-78 11 1 16,-54 24-1-16,-23 18 1 15,-33 15 0-15,6 14 1 16,30 19 0-16,15 26 0 15,44 8-5-15,51 5 0 0</inkml:trace>
  <inkml:trace contextRef="#ctx0" brushRef="#br0" timeOffset="28478.71">5678 12232 26 0,'-59'0'13'0,"17"21"-13"15,30-13 13-15,-15 13-14 16,-6 11 1-16,4 18-1 16,-7 8 0-16,0 8 1 15,-2 16 1-15,5 8-2 16,6 14 1-16,18-1 0 16,12 3 1-16,12-6 0 15,18-5 0-15,20-5 1 16,19-5 0-16,11-16 0 15,18-16 1-15,3-22 0 16,18-20 0-16,-5-19 0 16,2-24 0-16,-9-15-1 0,-3-12 0 15,-9-15 1-15,-24-10 0 16,-14-6 0-16,-15-3 1 16,-13-7 0-16,-11-14 0 15,-21 3-1-15,-18 5 1 16,-8-5-2-16,-16 2 1 15,-12 9-1-15,1 18 0 16,-7 8-2-16,-11 13 1 0,11 13-4 16,7 24 1-16,-7 16-7 15,10 35 0-15,-1 34-6 16,12 7 0-16</inkml:trace>
  <inkml:trace contextRef="#ctx0" brushRef="#br0" timeOffset="29004.2">5669 14491 29 0,'-36'-32'14'0,"27"1"-15"15,9 23 20-15,-3 0-19 0,-2 3 0 16,-4 5-1-16,-12 7 1 16,-6 15 0-16,-9 9 0 15,-2 22 1-15,-4 21 1 16,-3 22 0-16,-2 23 1 15,11 13 0-15,6 8 1 16,18 6-1-16,18-11 1 16,12-19-2-16,9-18 0 15,20-16 0-15,10-24 0 0,14-15-1 16,10-25 1-16,5-26 0 16,9-24 0-16,-2-21 0 15,-1-21 1-15,-12-21 0 16,-17-11 0-16,-10-21 0 15,-17-8 1-15,-9-5-1 16,-15 0 0-16,-27 2-1 16,-15 3 1-16,-23 16-2 15,-13 16 0-15,-2 16-5 16,-25 26 0-16,1 27-8 16,-6 31 0-16,-15 37-4 15,-18 6 0-15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2:57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12715 7260 23 0,'9'-13'11'0,"2"-3"-6"16,-2 8 14-16,-3-2-17 15,0 2 1-15,0 0 0 0,-3 2 0 16,-3 6-4-16,3 3 1 16,-3 5 3-16,0 10 1 15,-9 12-2-15,-3 7 0 16,0 5 0-16,-2 6 0 31,-10 20-1-31,0-9 0 16,6-7-3-16,6-7 1 15,0-7-5-15,6-15 0 16,0 1-5-16,3-13 1 16</inkml:trace>
  <inkml:trace contextRef="#ctx0" brushRef="#br0" timeOffset="210.68">12488 7374 28 0,'-23'-34'14'0,"20"7"-15"15,3 27 22-15,3-3-22 16,6 1 0-16,5 2 0 16,7 8 1-16,3 8 0 15,6-1 1-15,3 7-2 16,-4 1 1-16,1 4-1 15,-3 2 1-15,0-3-6 16,-6 1 0-16,2 5-1 16,4-11 0-16</inkml:trace>
  <inkml:trace contextRef="#ctx0" brushRef="#br0" timeOffset="436.84">12962 7363 39 0,'-15'-13'19'0,"-18"13"-23"0,21 0 40 16,-6 8-34-16,-3 0 0 15,-8 5 1-15,-7 6 1 16,-9-1-5-16,4 6 0 16,-7 0 1-16,3-6 1 0,4-2-4 15,2-2 0-15,6-7-5 16,4-1 0-16,5-1-5 15,15 0 1-15</inkml:trace>
  <inkml:trace contextRef="#ctx0" brushRef="#br0" timeOffset="14202.96">7857 10001 24 0,'-15'-29'12'0,"-3"-3"-9"16,15 24 18-16,-3 1-18 16,0-1 0-16,3 5 2 15,0-2 0-15,0-1-7 16,0 4 0-16,3 2 4 15,3 5 1-15,6 3-1 16,9 3 0-16,9 2-1 0,-3 3 1 16,8 0 0-16,7-1 1 15,3-1 0-15,-3-1 0 16,2 5-1-16,-8-2 0 16,-6-3-1-16,-3 3 1 15,-10 3-1-15,-8 2 0 16,-9 3-3-16,-9 10 0 15,-20 3-7-15,-13 3 0 16,-23 13-4-16,5-19 0 0</inkml:trace>
  <inkml:trace contextRef="#ctx0" brushRef="#br0" timeOffset="21394.6">19677 11647 29 0,'-6'-8'14'0,"6"11"-16"0,0-3 23 16,0-6-20-16,0 6 1 16,0 0 0-16,0 0 1 15,6 0-3-15,3 6 0 16,3-4 3-16,0 4 0 15,2-4-1-15,1 4 1 16,0-1-1-16,0 3 1 16,0-3-2-16,0 3 0 15,-3-3-1-15,0 1 1 0,-3-1-1 16,0 0 1-16,-1-2-1 16,-2 2 1-16,0 0 0 15,0 1 0-15,0-4 0 16,0 1 1-16,0 0 0 15,-6-3 0-15,6 0-1 16,-3 2 1-16,-3 4-1 16,0-4 1-16,0 6-2 15,0 5 1-15,6 6-1 16,6 7 1-16,6 1-1 16,6-3 1-16,-4-1-1 15,1-1 1-15,0-1 0 16,-6 0 0-16,-6-3 1 15,-9 9 0-15,-12-1 0 16,-12 9 0-16,-11-3 0 16,-7 5 0-16,0-11-2 15,12 0 0-15,-2 4-5 0,2-4 0 16,9-2-10-16,6-3 0 16,12-10-1-16,9-22 1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3:34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 2159 9 0,'-3'-26'4'0,"-6"18"-4"0,9 8 5 16,0 0-5-16,0-3 0 0,-3 3-1 16,3 0 1-16,-6 3 0 15,3 2 1-15,3 3 0 16,0 0 1-16,3 5 1 16,18 6 0-16,14-4 1 15,16 4 1-15,26-3-1 16,39 5 1-16,27-5-2 15,36 0 0-15,44-3-1 16,36-2 0-16,39-6-1 16,38 3 0-16,36-8 1 15,36 0 0-15,20-8-1 16,25 0 1-16,17 8 0 16,12 0 0-16,4 8-1 15,-1 0 1-15,-6-6-1 16,-6 6 0-16,-23 6-1 15,-22 7 1-15,-23-11-1 16,-30 4 1-16,-27-1 0 0,-44 3 0 16,-39 0 0-16,-45-3 0 15,-50 3-1-15,-48-6 1 16,-30 3 0-16,-26-10 0 16,-51 0 0-16,-51-1 0 15,-53-7 0-15,-63-3 1 16,-71-2-1-16,-63-4 0 15,-51 4 0-15,-58 4 0 16,-46-1-1-16,-53 7 1 0,-45 2-1 16,-35 9 0-16,-25 5 0 15,-26 7 0-15,-9-7 0 16,-18 13 0-16,21 8 0 16,27 1 0-16,42-1 0 15,26 2 1-15,39-2-1 16,32 11 1-16,34-6-3 15,41 3 1-15,36 0-5 16,29 19 0-16,31 7-6 16,35 6 1-16</inkml:trace>
  <inkml:trace contextRef="#ctx0" brushRef="#br0" timeOffset="9397.98">4386 10033 28 0,'-3'-3'14'0,"9"6"-14"0,3-3 14 0,6 3-14 15,6-1 0-15,18-2 0 16,11 0 1-16,4 0 0 16,5 0 0-16,4-2 1 15,-13 2 0-15,-8 0 0 16,-6 0 1-16,-9 0 0 15,-7 0 0-15,-11 0-1 16,-15 0 1-16,-17 2-1 16,-13 4 1-16,-21-1-1 15,-14 3 0-15,-4 8 0 16,-5-3 0-16,9 0 0 16,-7-5 0-16,13 0 0 15,-1 0 0-15,13-3 0 16,11-5 0-16,9 3-1 0,9-3 1 15,1 0-2-15,5 0 0 16,9-3-4-16,0 9 0 16,12-1-6-16,15 8 1 15,12 3-4-15,11-5 0 16</inkml:trace>
  <inkml:trace contextRef="#ctx0" brushRef="#br0" timeOffset="21892.6">7357 8805 76 0,'125'-79'-13'15,"-6"10"0"-15</inkml:trace>
  <inkml:trace contextRef="#ctx0" brushRef="#br0" timeOffset="22430.29">9762 10070 36 0,'-39'-37'18'15,"-41"5"-22"-15,56 27 34 0,-12 5-29 16,-14 11 0-16,-19 10 0 15,-11 18 1-15,-3 17-3 16,-7 13 1-16,10 18 1 16,5 19 0-16,13 0-1 15,20 10 0-15,21-10 0 16,21-8 1-16,24-19 0 16,15-21 1-16,23-18 1 15,10-24 0-15,14-21 0 16,-5-24 1-16,8-8 0 15,-3-14 1-15,-11-4-2 16,-13-14 1-16,-14 8-1 16,-16-8 0-16,-17 11-3 0,-12-5 1 15,-12 7-5-15,-5 8 0 16,-4 11-6-16,0 11 0 16,3 10-7-16,6 5 1 15</inkml:trace>
  <inkml:trace contextRef="#ctx0" brushRef="#br0" timeOffset="22655.08">10411 9718 52 0,'9'64'26'0,"-18"86"-37"15,3-91 49-15,-3 28-38 16,-9 14 1-16,-3 18-3 15,3-3 1-15,0-15 0 16,1-1 0-16,-1-15-3 16,0-11 0-16,0-11-7 15,0-18 1-15,0-13-2 16,0-27 0-16</inkml:trace>
  <inkml:trace contextRef="#ctx0" brushRef="#br0" timeOffset="23090.07">10063 10163 41 0,'2'-98'20'0,"70"-13"-27"16,-42 79 39-16,11-5-32 0,16-8 0 15,8-3 1-15,19 6 0 16,-1 18-1-16,9 14 0 16,-8 12 0-16,-4 14 1 15,-6 13 0-15,-8 8 0 16,-12 11 0-16,-13 7 0 15,-11 9 0-15,-18 2 0 16,-15-3 1-16,-18-7 0 16,-12 2-1-16,-11-5 1 0,-4-5-1 15,-8-11 1-15,-4-11 0 16,6-7 1-16,7-9-1 16,8-7 0-16,9 0-1 15,7-3 1-15,11 0-1 16,21 0 0-16,20 5-1 15,10 11 1-15,21 8-1 16,8 13 1-16,15 16-1 16,4 2 1-16,2 3 0 15,-6 3 1-15,-8 3-2 16,-7-3 1-16,-5-1-3 16,-13-9 0-16,-8-9-4 15,-3 0 0-15,-13-10-9 16,-8-11 0-16,-12-18-1 15,-15-11 1-15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4:45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11655 15229 39 0,'-45'-13'19'0,"4"5"-19"15,35 8 20-15,-3 3-21 16,-3 2 0-16,-3 3-1 16,-3 11 0-16,-3 15 3 15,-5 14 0-15,-13 5-1 16,-3 13 1-16,-3 8 0 16,1 8 1-16,-1 5 0 0,6 6 1 15,7 7-1-15,8 9 0 16,12-1-1-16,9 6 1 15,12 0-2-15,9-6 1 16,9-7-1-16,8-9 1 16,1-18 0-16,3-7 0 15,8-9 1-15,10-13 0 16,5-13 1-16,10-14 0 16,-4-10 1-16,4-8 0 0,8-21-1 15,3-11 1-15,-2-15-2 16,2-14 1-16,-8-6-2 15,-4-9 0-15,-5-14 0 16,-4-8 0-16,-8 0 0 16,-10-16 0-16,-11 6-1 15,-15 2 1-15,-12 3 0 16,-12 15 0-16,-9-2 0 16,-9 8 0-16,-12 8 0 15,-8 0 0-15,-13 16-1 16,-8 8 0-16,-4 7 0 15,4 9 0-15,-7 5-1 16,1 13 1-16,-9 8-1 16,-1 8 1-16,7 19-1 15,-4 20 0-15,1 6 0 16,0 19 0-16,-1 10 0 16,10 16 0-16,5 2 0 15,7 17 1-15,11 5-1 0,9 2 1 16,7-5-1-16,8 6 0 15,12-4 1-15,9 1 0 16,12-3 0-16,12 0 0 16,8-15-1-16,13-6 1 15,9-19 0-15,-4-18 1 16,13-16-1-16,8-13 1 16,9-16-1-16,1-11 1 0,-7-18 0 15,7-5 0-15,2-17-1 16,0-12 1-16,-8-9-1 15,2-18 1-15,-8 0-1 16,-16-5 1-16,-5-16-1 16,-13-1 1-16,-5-7 0 15,-6 3 0-15,-15-1-1 16,-3-7 1-16,-9 13-1 16,-15 0 0-16,-12 10 1 15,-5 8 1-15,-13 6-1 16,-12 15 0-16,7 12-1 15,-13 12 0-15,1 13 0 16,-4 9 0-16,-5 13-1 16,3 20 0-16,2 15 0 15,4 12 0-15,-4 5 0 16,7 14 1-16,8 0-2 16,12 3 1-16,10-1-5 15,11 1 1-15,15-6-7 0,15 0 0 16,21-10-5-16,5-22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13:47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12831 9274 24 0,'0'0'12'0,"18"5"-10"15,-4-5 14-15,13 0-16 16,9 3 1-16,15 2-3 15,8-2 1-15,4-1-5 16,14 1 0-16</inkml:trace>
  <inkml:trace contextRef="#ctx0" brushRef="#br0" timeOffset="10703.44">5190 11568 1 0,'122'-82'0'0</inkml:trace>
  <inkml:trace contextRef="#ctx0" brushRef="#br0" timeOffset="33523.31">5857 12353 13 0,'-6'-18'6'0,"-3"-3"0"0,3 10 6 0,6 1-11 16,0-4 0-16,-6 4 1 16,-3-3 0-16,3-6-2 15,0-2 0-15,0-6 1 16,3-4 1-16,3-6-1 15,3 0 1-15,3-6-1 16,3-2 0-16,3 0-1 16,9 11 1-16,0-6 0 15,14-2 0-15,7-1-1 16,3 4 0-16,-4 2 0 16,4 8 0-16,3 5 0 15,-13 5 0-15,4 6-1 16,0 5 1-16,-4 5-1 15,-2 3 1-15,-3 8-1 16,-3 3 1-16,-7 10 0 0,-8 6 1 16,3 2 0-16,-12 10 0 15,3 9 0-15,-3 2 0 16,0 3 0-16,-3 0 1 16,-3 0-1-16,-6-3 1 15,-6-10-1-15,0-6 1 16,1 1-1-16,-1-6 1 15,0-3-2-15,6-4 1 16,3-1-7-16,6-3 0 16,6 3-3-16,15-15 1 15</inkml:trace>
  <inkml:trace contextRef="#ctx0" brushRef="#br0" timeOffset="63475.55">3788 12928 34 0,'-3'-14'17'0,"9"4"-21"16,3 4 26-16,-6 6-22 15,3 0 1-15,12 0 2 16,-1 6 0-16,10 2-2 16,3 0 0-16,15 5 3 0,14-3 1 15,22-2 0-15,11-8 0 16,27-8-1-16,9-7 1 15,3-4-2-15,6-2 1 16,-9 0-2-16,-12 0 1 16,-18 5-2-16,-21 2 1 15,-11 4-1-15,-15 5 0 16,-10 2-3-16,-11 3 0 16,-9 3-3-16,-9 4 0 0,-3 4-7 15,-9 0 1-15,-6 7-4 16,-6-13 0-16</inkml:trace>
  <inkml:trace contextRef="#ctx0" brushRef="#br0" timeOffset="63806.67">5127 12570 49 0,'-26'-34'24'0,"20"15"-30"15,6 19 48-15,0-2-44 16,0 4 1-16,3 4-2 15,3 4 1-15,5 9 3 16,10-1 0-16,9 4-1 16,9-1 0-16,-1 0 1 15,7-3 1-15,0-7 0 16,-4 0 1-16,-2-1-1 16,-9-2 0-16,-6 0 0 0,-6 0 1 15,-7 0-1-15,-8 2 1 16,-9 6-1-16,-11 6 0 15,-4 1 0-15,-12 9 0 16,-9 2-1-16,-5 9 1 16,-7-1-5-16,-5 14 0 15,-1-3-7-15,10 5 1 16,8 0-9-16,18 6 1 16</inkml:trace>
  <inkml:trace contextRef="#ctx0" brushRef="#br0" timeOffset="69826.49">18677 10282 25 0,'-6'-14'12'0,"9"17"-11"0,-3 0 13 16,-3 7-12-16,-3 9 1 0,-6 2 1 15,-9 16 0-15,-12 19-5 16,-5 15 1-16,-4 22 3 16,3 26 1-16,4 18-1 15,2 4 0-15,9 9-1 16,6 1 1-16,9-8-1 15,6-5 1-15,6-14-1 16,9-5 0-16,12-18 1 16,9-17 0-16,8-4-3 15,1-17 1-15,6-13-4 16,5-15 1-16,10-19-8 16,5-16 1-16,7-6-4 15,-4-17 1-15</inkml:trace>
  <inkml:trace contextRef="#ctx0" brushRef="#br0" timeOffset="70336.32">19242 11210 36 0,'0'-13'18'0,"-12"5"-24"16,3 8 34-16,-5 3-28 15,-7 7 0-15,-6 12 0 16,-9 4 0-16,-5 24 0 16,-7 11 1-16,9 8-1 15,6 2 0-15,13-7 1 16,14-9 0-16,15-4 0 16,14-9 0-16,10-13 1 15,18-13 0-15,5-13 1 0,13-14 0 16,5-10 1-16,-2-5 0 15,-13-17 0-15,-8 1 1 16,-7-6-1-16,-14-7 0 16,-9 2-2-16,-9-3 0 15,-3 9-3-15,-6 4 0 16,-6 4-5-16,-12 12 0 16,-6 11-7-16,-9 19 0 15,1 13-2-15,11-6 0 16</inkml:trace>
  <inkml:trace contextRef="#ctx0" brushRef="#br0" timeOffset="70652">20668 11322 41 0,'0'0'20'0,"0"0"-29"16,0 0 39-16,-6 0-30 16,-12 0 0-16,-9 0 0 15,-8-3 1-15,-19 3 0 16,-11 0 0-16,-4 5 0 0,-5 3 0 15,5 5-1-15,1 3 0 16,5 0-6-16,4-3 1 16,2 3-6-16,19-13 0 15</inkml:trace>
  <inkml:trace contextRef="#ctx0" brushRef="#br0" timeOffset="70877.5">20224 11091 42 0,'18'-37'21'0,"33"29"-26"0,-36 8 37 0,9 6-32 16,-4 7 0-16,1 8 1 15,0 5 0-15,-3 9-1 16,0-3 0-16,-3 13 1 16,0 8 0-16,-6 7 0 15,-3 1 0-15,-3-3-4 16,-1 3 1-16,1-5-4 15,0-14 0-15,3-7-6 16,3-6 0-16</inkml:trace>
  <inkml:trace contextRef="#ctx0" brushRef="#br0" timeOffset="71236.55">21147 10612 43 0,'0'0'21'0,"24"45"-27"0,-15-26 38 0,3 13-31 16,9 5 1-16,8 18 2 15,1 14 0-15,0 5-5 16,-3 8 1-16,-3-2 2 16,-9 2 1-16,-7-6-2 15,-8 6 1-15,-6-10-6 16,-5-9 0-16,-10-7-9 15,-3-11 0-15</inkml:trace>
  <inkml:trace contextRef="#ctx0" brushRef="#br0" timeOffset="71583.78">21728 10313 42 0,'29'-18'21'0,"19"31"-26"0,-33-2 30 16,3 7-26-16,6 17 1 15,11 10-1-15,4 13 1 16,6 24 1-16,8 0 0 15,-2 13 0-15,-9 14 0 0,-10-4 1 16,-11-1 0-16,-12-6 1 16,-15 2 1-16,-9-7-2 15,-9-9 0-15,-14-4-2 16,-7-14 1-16,-17-8-4 16,-10-2 0-16,1-11-10 15,11-8 1-15</inkml:trace>
  <inkml:trace contextRef="#ctx0" brushRef="#br0" timeOffset="72168.1">22567 10123 40 0,'-3'-42'20'0,"6"31"-24"16,-3 11 30-16,0 3-26 15,0 13 0-15,-3 10 1 16,-3 11 0-16,0 11-2 15,-9 10 1-15,-6 11 0 16,-2 7 1-16,2-4-2 0,3-1 0 16,3-7-4-16,-3-19 0 15,9-8-6-15,0-5 1 16</inkml:trace>
  <inkml:trace contextRef="#ctx0" brushRef="#br0" timeOffset="72333.94">22347 10345 42 0,'-3'-32'21'0,"9"27"-29"0,-3 5 37 0,0 5-29 15,3 6 0-15,6 2-2 16,5 3 0-16,4 3-1 16,6-1 1-16,0-2-9 15,12 0 1-15</inkml:trace>
  <inkml:trace contextRef="#ctx0" brushRef="#br0" timeOffset="72498.58">22909 10395 36 0,'3'-10'18'0,"-21"10"-17"15,10-3 29-15,-10-5-29 16,-21 6 0-16,-15-4 1 16,-5 6 0-16,-10 3-3 15,4-3 0-15,-9 5-1 16,-7 9 1-16,1 4-10 15,17 3 0-15,4-2-1 16,11-9 1-16</inkml:trace>
  <inkml:trace contextRef="#ctx0" brushRef="#br0" timeOffset="73069.7">23377 11168 29 0,'12'-32'14'0,"8"-13"-13"16,-14 27 26-16,-3 2-26 16,-3-3 0-16,0-4 1 15,-3 1 1-15,-9 4-3 16,-5 2 0-16,-1 8 2 15,-6 8 1-15,-9 8-2 16,-6 8 1-16,-2 13-1 0,2 11 0 16,6 5 0-16,10 0 0 15,11-3 0-15,15 0 0 16,17-2 1-16,13-3 1 16,12-13 1-16,8-8 0 15,4-11 0-15,3-10 1 16,-1-1-1-16,-5-7 1 15,-10-11-1-15,-8-7 1 16,-9-4-2-16,-9-12 1 16,-9 2-4-16,-9 0 0 0,-9 5-5 15,-9 3 0-15,-9 16-6 16,0 10 0-16,-3 11-7 16,-2 13 0-16</inkml:trace>
  <inkml:trace contextRef="#ctx0" brushRef="#br0" timeOffset="73354.23">24308 10925 56 0,'18'-29'28'0,"-21"31"-37"16,-3 6 51-16,-12 8-43 15,1 16 0-15,-10 13-1 16,0 8 1-16,6-3 1 15,9-5 0-15,12 0-1 16,9-3 0-16,12-7 1 16,12-9 0-16,8-15 3 15,13-11 0-15,3-6 2 0,-7-15 0 16,-5-8 0-16,-4-13 0 16,-14-9-3-16,-15-9 1 15,-21 1-8-15,-29-4 0 16,-34 13-13-16,-32 2 0 15</inkml:trace>
  <inkml:trace contextRef="#ctx0" brushRef="#br0" timeOffset="83084.45">15804 10986 8 0,'-35'-11'4'0,"2"6"-7"16,24 5 5-16,-6 2-5 15,-6 4 1-15</inkml:trace>
  <inkml:trace contextRef="#ctx0" brushRef="#br0" timeOffset="88112.11">14218 11748 48 0,'-24'-30'24'0,"12"30"-32"0,9 3 50 16,-3 2-45-16,0 3 1 16,0 3 2-16,6 5 1 15,6 10 0-15,9 6 0 16,15 0-1-16,12 7 1 0,5 4 1 15,4-4 0-15,11 1-1 16,-5 0 0-16,-4-8 0 16,-2-1 1-16,-12-7-2 15,-10-3 1-15,-14-2 0 16,-15-6 0-16,-12 3-1 16,-20 5 1-16,-7 6-5 15,-9 4 1-15,-5 17-11 16,2 10 0-16,12-8-1 15,16-10 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5:10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20495 1963 22 0,'0'-21'11'0,"21"16"-13"0,-9 10 23 0,9 3-22 16,3 0 1-16,-3 5-10 16,-1 3 0-16,4-3 9 15,9-2 0-15</inkml:trace>
  <inkml:trace contextRef="#ctx0" brushRef="#br0" timeOffset="118.22">20856 1958 26 0,'-18'-8'13'0,"-33"8"-9"15,36 5 25-15,-6-2-29 16,-17 5 1-16,-10 5-4 16,-11 3 0-16,-7 0-5 15,1 5 1-15</inkml:trace>
  <inkml:trace contextRef="#ctx0" brushRef="#br0" timeOffset="23750.29">19147 7265 18 0,'-6'-5'9'0,"9"-3"-5"15,0 11 9-15,-3-3-11 16,6-3 1-16,6 1 1 16,9-1 0-16,2 3-4 0,16-3 0 15,21 1 3-15,5 4 1 16,22 4-2-16,29-4 1 16,15 9-2-16,17-6 1 15,25 0-1-15,21 1 0 16,23 2-1-16,15 0 1 15,9 2-1-15,15 1 1 16,-15-3-1-16,6 2 1 16,-21 1 0-16,1 2 0 0,-28-2 0 15,-17-6 0-15,-16 3 1 16,-23 0 0-16,-24 0-1 16,-29-3 1-16,-22-2 0 15,-14-1 0-15,-16-2 1 16,-23-2 0-16,-30-4-1 15,-32 1 1-15,-37-8-1 16,-44 2 1-16,-53-5-1 16,-37-5 0-16,-64 11-2 15,-37-6 1-15,-20 0-1 16,-27 13 1-16,12 9-1 16,8 7 0-16,31 3 0 15,50 2 1-15,39 1-1 16,38-1 0-16,39 1-1 15,39-3 1-15,27-3-1 16,23-3 0-16,34 4 0 16,34 2 1-16,37-3 0 15,59 0 0-15,54-8 0 0,59-5 0 16,66-8 1-16,50-5 0 16,51-3-1-16,30 0 1 15,21 3-1-15,-4 3 0 16,-32 2 0-16,-24-6 1 15,-50 6-1-15,-60 1 1 16,-39-1 0-16,-54 2 1 16,-38 4-1-16,-35-1 1 15,-28 3-1-15,-20 5 0 0,-30 1 0 16,-36 4 0-16,-39 9-1 16,-44 5 0-16,-48 7-1 15,-71-7 0-15,-54 3 0 16,-45-6 1-16,-44 0-1 15,-12 0 0-15,9 0 0 16,0 0 0-16,20-2 1 16,43-6 0-16,17-2 0 15,42-6 0-15,45-2 0 16,32-3 1-16,33-3 0 16,36 0 0-16,20-2-1 15,28-3 1-15,32-2-1 16,30-4 0-16,50 1-1 15,60-3 1-15,63-5-1 16,65-3 0-16,56 6 0 16,48-3 0-16,33 2 0 15,18 11 1-15,-9-3 0 0,-15 4 0 16,-30 1 0-16,-41-2 0 16,-37-2 0-16,-58 2 0 15,-43 0 1-15,-44 0 0 16,-35 5-1-16,-31-2 1 15,-32-3 0-15,-48-8 0 16,-54-2-1-16,-59-11 0 16,-56 5 0-16,-63 3 0 15,-66-1-1-15,-50 4 1 0,-39 13-1 16,-17 5 1-16,-1 13 0 16,21 8 0-16,36 3 0 15,44 5 0-15,55-3-1 16,40 3 1-16,46-5-1 15,47 0 1-15,33-5-3 16,29-6 1-16,33 3 0 16,48 0 1-16,45-1-1 15,56-1 1-15,66-12 0 16,59 4 0-16,50-4 1 16,46 1 1-16,35 0-1 15,6-3 1-15,6 2-1 16,-33 1 0-16,-29 5 0 15,-34-3 1-15,-32 0 0 16,-44-2 0-16,-43-3 0 16,-44 0 1-16,-29 0 0 15,-28 0 0-15,-23 0 0 16,-36-8 0-16,-60 5-1 0,-47-7 0 16,-75-9-1-16,-74-2 1 15,-62-3-1-15,-42 6 0 16,-36 2 0-16,-15 11 0 15,15 5 0-15,39 8 0 16,26 2 0-16,51 1 0 16,33 5-1-16,39 0 0 15,38-1-3-15,30-9 1 16,21-1-7-16,21 8 1 0,3 3-6 16,8-29 0-16</inkml:trace>
  <inkml:trace contextRef="#ctx0" brushRef="#br0" timeOffset="25942.49">9336 3342 10 0,'15'-21'5'0,"18"-30"2"16,-24 43 6-16,0-2-11 15,0 2 0-15,0 8 0 16,-3 0 0-16,-3 8-3 16,-1 10 1-16,-4 3 2 15,-7 14 1-15,0 15-1 16,-3 14 0-16,0 12 0 16,-3-7 1-16,-3 5-1 15,-3 0 0-15,0 3 0 16,-2-3 0-16,2-13-1 15,0 5 0-15,0-10-2 0,3-11 1 16,0-6-3-16,4-2 0 16,-1-2-5-16,3-11 0 15</inkml:trace>
  <inkml:trace contextRef="#ctx0" brushRef="#br0" timeOffset="26272.41">9015 3540 29 0,'-3'-10'14'0,"9"25"-19"15,3-15 23-15,6 3-17 16,11 10 0-16,16 3 0 15,9 8 1-15,2 10-3 16,7 1 1-16,2-6 1 16,-8 5 1-16,-1 11-1 15,1-8 0-15,-3 3 0 16,-4 5 0-16,-5-5-1 16,-6 2 1-16,-10 3-5 15,-2-13 1-15,-3-1-5 16,-6-1 0-1</inkml:trace>
  <inkml:trace contextRef="#ctx0" brushRef="#br0" timeOffset="26872.36">10033 3786 21 0,'3'-24'10'0,"-6"-5"-7"16,3 24 12-16,-3-3-15 16,0 3 1-16,-3 2 1 15,-9 3 0-15,-3 8-3 16,-9 13 0-16,1-2 2 16,-4 15 0-16,0 11 0 15,0 8 0-15,6 0-1 16,10 0 0-16,8-8 1 0,6-5 0 15,6-6 0-15,2-8 1 16,10-7-1-16,9-11 1 16,3-8 0-16,-3-8 0 15,-1-3 0-15,-2-5 1 16,0-10-1-16,-3-3 0 16,-3-8 0-16,-3-6 0 15,-3 4 0-15,-4 2 0 16,-2 8 0-16,0 10 0 15,-3 3-2-15,0 3 1 16,-3 5-1-16,3 11 0 0,0 10-1 16,6 8 1-16,3-5-2 15,3 21 1-15,6 0-1 16,6 5 0-16,-1 1-6 16,7 2 1-16,9-6-4 15,-3-20 0-15</inkml:trace>
  <inkml:trace contextRef="#ctx0" brushRef="#br0" timeOffset="28733.76">14373 3093 33 0,'-9'0'16'0,"9"63"-20"16,6-41 26-16,3 15-22 16,5 0 0-16,-2 10 0 15,0 20 0-15,-3-1 0 16,3 5 1-16,-3-2-1 16,0-16 1-16,-6-3 0 15,3-5 0-15,-6-5 0 16,-3-11 0-16,-6-8-1 15,-3-16 1-15,-3-10 0 16,3 0 0-16,3-19 0 16,3-8 0-16,9-21-1 15,9 0 1-15,3 0-1 0,12 0 0 16,6 8 0-16,-1 8 0 16,7 8-1-16,6 13 1 15,5 9-1-15,4 7 1 16,-6 10 0-16,-4 3 0 15,1 9 0-15,-9 1 1 16,-10 9-1-16,-5 5 1 16,-15-2-1-16,-9 4 1 15,-21-2 0-15,-23 8 0 16,-22 8-4-16,-23-8 1 0,-33 21-8 16,-30 3 0-16</inkml:trace>
  <inkml:trace contextRef="#ctx0" brushRef="#br0" timeOffset="30025.72">19561 3260 34 0,'-3'-6'17'15,"3"22"-14"-15,0-3 17 0,-3 11-20 16,-3 13 1-16,-3 16 0 16,-6 16 1-16,0 10-3 15,-3 1 1-15,3 2 0 16,-5 13 1-16,5-13-1 16,-3 8 1-16,0-13-3 15,0-8 0-15,0-3-4 16,3-5 0-16,-3-11-4 15,4-10 0-15</inkml:trace>
  <inkml:trace contextRef="#ctx0" brushRef="#br0" timeOffset="30354.44">18891 3617 36 0,'3'-3'18'0,"48"40"-22"0,-28-26 33 15,10 15-28-15,15-2 0 0,2 5 1 16,13 3 0-16,11 5-3 15,4 0 1-15,-7 3 1 16,4 2 1-16,-7-8-1 16,-11 1 0-16,-4-6-1 15,-8-3 0-15,-4 1-4 16,-5-3 1-16,-9 5-8 16,-9-5 0-16</inkml:trace>
  <inkml:trace contextRef="#ctx0" brushRef="#br0" timeOffset="33181.83">14149 3207 63 0</inkml:trace>
  <inkml:trace contextRef="#ctx0" brushRef="#br0" timeOffset="35506.64">20361 4109 3 0,'-38'-11'1'0,"-1"9"-3"16,30-6 2-16</inkml:trace>
  <inkml:trace contextRef="#ctx0" brushRef="#br0" timeOffset="35941.06">20198 3810 25 0,'3'-21'12'0,"3"2"-8"0,-6 11 24 0,0 3-26 16,0-3 0-16,-6 0 0 15,-12 0 1-15,-9 8-5 16,-6 0 1-16,-11 19 2 16,-13 2 0-16,-2 16-1 15,5 13 1-15,3 8-1 16,10 6 0-16,14-1 0 16,15-12 1-16,9-12 0 15,15-7 0-15,15-5 0 16,14-14 0-16,4-8 1 15,6-10 0-15,2-8 0 16,-5-11 1-16,-6-5-1 16,-4-11 1-16,-2 3 0 15,-3 0 0-15,-7-8-1 16,1 11 1-16,-9 10-1 16,-3 3 0-16,-6 13-2 15,0 16 1-15,0 13-2 0,-3 18 1 16,3 9-2-16,6 8 1 15,8-9-3-15,4-2 0 16,0-8-9-16,0-10 1 16,5-25-2-16,4-23 1 15</inkml:trace>
  <inkml:trace contextRef="#ctx0" brushRef="#br0" timeOffset="36332.69">20918 3273 42 0,'9'-103'21'0,"15"13"-21"0,-21 82 41 0,0 8-43 16,3 21 0-16,-3 24 0 16,0 16 1-16,-3 37 2 15,0 18 0-15,-3 11-1 16,0-3 0-16,-3-2 0 16,-3-21 1-16,0-19-1 15,-3-8 0-15,0-21 1 16,-3-16 0-16,-3-8 1 15,0-13 0-15,4-24 0 16,5-5 1-16,9-16 0 16,15-11 0-16,11-21-2 15,16-8 0-15,15 11-1 16,14-3 1-16,12 16-2 16,1 11 1-16,-1 15-1 15,-6 6 1-15,-5 18 0 16,-7 11 1-16,-14 3 0 0,-18 15 0 15,-30 3 1-15,-39 24 0 16,-47 8-3-16,-54 18 0 16,-87 35-13-16,-100 23 1 15</inkml:trace>
  <inkml:trace contextRef="#ctx0" brushRef="#br0" timeOffset="46450.96">11610 10004 1 0,'0'-24'0'0</inkml:trace>
  <inkml:trace contextRef="#ctx0" brushRef="#br0" timeOffset="48957.7">18105 10036 19 0,'-6'-14'9'0,"6"14"-20"0,0 0 18 16,0 0-12-16,0 0 0 15,0 0 0-15,0 0 0 16</inkml:trace>
  <inkml:trace contextRef="#ctx0" brushRef="#br0" timeOffset="71328.22">15191 9588 55 0</inkml:trace>
  <inkml:trace contextRef="#ctx0" brushRef="#br0" timeOffset="77181.64">15402 9628 16 0,'0'-5'8'0,"0"2"-8"0,3-2 8 15,0 0-8-15,-3 5 1 0,3-6 1 16,-3 6 0-16,3 3-2 16,-3-3 1-16,3 3 1 15,0-1 0-15,0 1 0 16,0 5 0-16,0-3 0 16,0 3 0-16,0-3-1 15,0 3 1-15,-3 0-1 16,3-2 1-16,3 2 0 15,-3-3 0-15,-3 0-1 16,3-2 1-16,0 2-1 16,-3 0 0-16,3-2 0 15,0 0 0-15,-3-1 0 16,0-2 0-16,3 3-1 16,-3-3 1-16,0 0 0 15,0 0 0-15,0 0 0 16,0 0 0-16,0 0 0 15,0 0 0-15,0 0 0 0,0 3 0 16,0-1-1-16,0-2 1 16,0 0 0-16,0 0 0 15,0 0-1-15,0 3 1 16,0-3-1-16,0 3 1 16,0-3-1-16,0 0 1 15,0 0-1-15,0 2 0 16,0 3 0-16,0-5 1 15,0 0-1-15,0 3 0 0,0-3 0 16,0 3 0-16,3-3 0 16,-3 5 1-16,0-5-1 15,0 0 0-15,0 3 0 16,0-3 1-16,0 0-1 16,0 0 0-16,0 0 0 15,0 0 0-15,0 0-1 16,0 0 1-16,0 0-3 15,3 2 0-15,0 1-6 16,3 2 1-16,3 1-3 16,-3-6 0-16</inkml:trace>
  <inkml:trace contextRef="#ctx0" brushRef="#br0" timeOffset="80306.91">17007 9988 9 0,'-3'0'4'0,"6"-3"-6"16,-3 3-4-16,0 0 5 16,3 3 0-16</inkml:trace>
  <inkml:trace contextRef="#ctx0" brushRef="#br0" timeOffset="80636.84">17656 9901 20 0,'-3'-3'10'0,"3"6"-15"16,0-1 20-16,0-2-20 15,0 0 1-15,0 0-6 16,0 0 1-16</inkml:trace>
  <inkml:trace contextRef="#ctx0" brushRef="#br0" timeOffset="80921.06">18028 9872 26 0,'-3'-3'13'0,"-3"6"-22"0,6-3 26 15,0 0-20-15,-3 2 1 0,-3-2-4 16,-3 6 0-16,0-1 4 15,-3 0 1-15,0-5-5 16,-3 5 1-16</inkml:trace>
  <inkml:trace contextRef="#ctx0" brushRef="#br0" timeOffset="86385.11">6440 12721 23 0,'3'3'11'0,"24"-19"-10"0,-15 19 11 16,6-1-12-16,5 1 0 16,10 0 1-16,0-1 1 0,6 3-2 15,5 1 1-15,13-1 1 16,11 3 1-16,7 3 0 15,-1-1 0-15,6 3 0 16,13 6 0-16,5-3-1 16,3 0 0-16,-3 0-1 15,12-1 0-15,4 7-1 16,2-4 1-16,3 6 0 16,9-6 0-16,9 4 0 15,3-12 1-15,11-2-1 16,7-5 1-16,12-9-1 15,8-4 1-15,-2-11 0 16,12 2 0-16,2 1-1 16,9-4 1-16,-2-4 0 15,8-3 0-15,4 2 0 16,-4 4 0-16,3-4 0 16,-5 3 0-16,8-2 0 15,-11 10 1-15,5 0-2 0,-6 3 1 16,10 5 0-16,-4 5 0 15,-5-2 0-15,-4 0 0 16,3 2-1-16,1 0 1 16,2 1 0-16,4-1 0 15,-1-2-1-15,0 0 0 16,4-6 0-16,-7 3 0 16,4 0 0-16,-1 0 1 15,0 0-1-15,7 3 1 0,5 0 0 16,0 5 0-16,1 0 0 15,-1 0 0-15,3 2 0 16,-3 4 0-16,-2-4 0 16,-7 4 0-16,-3-4-1 15,-8 9 1-15,-7-3-1 16,1 0 0-16,-21-3-5 16,-10-5 0-16,-26-11-9 15,-15-4 0-15,-20-38-6 16,-31-19 0-16</inkml:trace>
  <inkml:trace contextRef="#ctx0" brushRef="#br0" timeOffset="91865.67">7666 9927 11 0,'-9'-8'5'0,"1"6"4"16,8-1 5-16,0 3-12 16,0 0 0-16,0-3-1 15,0 3 1-15,0 0-3 16,0 0 0-16,0 0 2 16,5 0 1-16,1 3-1 15,0 0 1-15,6 2-1 16,3 0 1-16,9 3 1 15,12 3 0-15,5 2 0 16,4 3 0-16,9 0-1 16,-1 0 0-16,4-6 0 15,8 1 0-15,4-3-1 16,-7 8 1-16,4 2-1 16,2-2 0-16,4 0 0 15,8 2 1-15,3-2-1 0,13 0 1 16,-1-5-1-16,3-3 0 15,9 0 0-15,-6-3 0 16,7 0 0-16,-7 0 0 16,9-5 0-16,0 0 1 15,6 0 0-15,0 3 0 16,9-3 0-16,-3 3 0 16,0-3 0-16,9 0 1 0,-9 2-2 15,3-2 0-15,-3-2 0 16,0-6 0-16,-3-5-1 15,0-1 1-15,-2-7 0 16,-1 0 1-16,-3 8-1 16,-3-1 1-16,-3-1-1 15,-6-1 1-15,-3 0-1 16,-2 0 0-16,-16 0-1 16,-8 3 1-16,-10 2-1 15,-8 1 1-15,-13 2-1 16,-5 0 1-16,-9 3-1 15,-6-1 1-15,-6 4 0 16,-1-1 0-16,-5 0-1 16,0 1 1-16,-3 2-1 15,0 0 0-15,-6 0-2 16,0 0 0-16,-6-3-6 16,-9 3 0-16,-8 0-8 0,-22-3 0 15</inkml:trace>
  <inkml:trace contextRef="#ctx0" brushRef="#br0" timeOffset="93186.02">8815 8975 26 0,'-3'2'13'0,"3"-4"-4"0,0 2 10 16,0 0-17-16,3-11 0 16,3-2 2-16,0-6 0 15,0-4-4-15,3-12 0 16,3-7 4-16,0-1 0 16,3-9 0-16,3-4 0 15,3 0-1-15,-1-4 0 16,1-12-1-16,0 3 1 0,0-2-1 15,-6 2 0-15,0 8-2 16,0 8 1-16,-1 11-1 16,-2 5 1-16,0 8-2 15,0 5 1-15,6 11-2 16,6 13 0-16,6 0 0 16,2 16 0-16,1 13 0 15,-3 5 0-15,0 9 1 16,2-1 0-16,4-5 1 15,-6-8 1-15,-3 0 0 16,-4-10 0-16,1-9 1 16,-6-7 0-16,0-11 0 15,3-11 1-15,0-4-1 16,-1-9 0-16,1-5 0 16,0 5 0-16,-3-5-1 15,0 0 1-15,-6 0-2 16,0 5 1-16,-3 3-1 0,-1 8 1 15,-2 2-2-15,0 6 1 16,0 3-2-16,3 10 0 16,3 8 0-16,9 7 0 15,-3 17 0-15,-3 10 0 16,0 14 1-16,0 5 0 16,2 2 1-16,1 1 0 15,0-14 0-15,-3 0 1 16,3 1-1-16,3-4 1 15,-6 6-4-15,2 0 1 0,-5 3-7 16,-6 2 0-16,-9 0-4 16,0-29 0-16</inkml:trace>
  <inkml:trace contextRef="#ctx0" brushRef="#br0" timeOffset="94792.64">14539 10036 29 0,'-9'-22'14'0,"0"-1"-5"15,9 17 14-15,0 1-22 16,0 0 1-16,0 5 0 0,3-3 0 16,6 1-3-16,0 4 0 15,9 3 3-15,3 3 0 16,12 0 0-16,20 3 0 16,13-1 1-16,23-2 0 15,27 3 1-15,18-6 0 16,21 1-1-16,17-4 1 15,19 1-1-15,14-3 1 16,1-3-2-16,8-2 0 0,-3-8-1 16,1-8 1-16,-13-6-2 15,7 9 1-15,-31-12 0 16,-8 1 0-16,-21-2-1 16,-21 1 1-16,-21 7-1 15,-21-1 1-15,-23 8-6 16,-16-5 1-16,-26 5-7 15,-30 0 0-15,-29 3-5 16,-22-11 0-16</inkml:trace>
  <inkml:trace contextRef="#ctx0" brushRef="#br0" timeOffset="95498.78">15394 8647 27 0,'5'8'13'16,"-2"-1"-14"-16,-3-7 18 0,0 0-14 16,3-2 1-16,3-3 2 15,3-6 0-15,3-10-7 16,6-8 0-16,0 0 6 15,3-11 0-15,-3-8-2 16,-3-13 0-16,-1 6-1 16,1-3 0-16,0-1-1 15,3 9 1-15,-3 16-3 16,0 7 1-16,6 6-1 16,5 13 1-16,1 19-2 15,0 10 1-15,-3 11 0 16,0-1 0-16,-4 4 0 15,1-3 1-15,0-9 1 16,0-4 0-16,-3-9 1 16,6-10 0-16,-6-5 1 15,2-13 0-15,1-6 0 0,-3-8 0 16,-3-2-1-16,0-3 0 16,-3 8-1-16,0 2 0 15,0 3-1-15,-4 6 0 16,1 7-1-16,0 1 0 15,3 12 0-15,3 14 0 16,0 5 0-16,0 22 0 16,-3 10 0-16,0 2 1 15,3 3-1-15,-4-15 0 0,1-1-2 16,-3-2 0-16,0-6-6 16,-3-5 0-16,-3-5-4 15,0-13 0-15</inkml:trace>
  <inkml:trace contextRef="#ctx0" brushRef="#br0" timeOffset="95783.68">16444 8152 43 0,'18'-16'21'0,"9"5"-30"16,-15 14 40-16,12 2-32 15,-1 3 1-15,7 3 0 16,3-3 1-16,-3 2-1 15,-6 4 1-15,-4 4 0 16,-5 6 0-16,-9 2 1 16,-9 11 0-16,-9 6 1 0,-3-9 0 15,1 1 1-15,-1-4 0 16,9 1 0-16,9 0 0 16,21 0-1-16,8-9 0 15,25-7-5-15,23-5 1 16,18-6-13-16,18-13 1 15,4-8-3-15,-19-26 1 16</inkml:trace>
  <inkml:trace contextRef="#ctx0" brushRef="#br0" timeOffset="97404.7">11423 8366 10 0,'-24'5'5'0,"18"-5"6"15,3-2 5-15,0 2-13 16,3 0 0-16,0 0 1 16,0 0 1-16,3-3-6 15,6 0 1-15,6 1 3 0,15 4 1 32,50 6-1-17,6 0 0-15,16-2 0 0,2-1 0 16,15 0-1-16,9 3 0 15,3-5 0-15,9 5 1 16,-6-3-2-16,5 3 1 16,1-3-1-16,-9 3 1 15,3-2-1-15,-9-6 0 16,-12 0 0-16,-5 0 0 16,-16-3-1-16,-9 0 1 15,-5-2-2-15,-16 0 1 0,-11-1-3 16,-10 1 0-16,-5-3-9 15,-6-2 0-15</inkml:trace>
  <inkml:trace contextRef="#ctx0" brushRef="#br0" timeOffset="97765.13">13774 8041 39 0,'-6'-6'19'0,"6"1"-25"16,0 8 28-16,0-3-22 16,6 0 0-16,6 2 1 15,6 6 1-15,12 6-1 16,9-1 0-16,2 3 1 16,19 0 0-16,-4-1 0 0,7 1 1 15,5-8-2-15,1 5 1 16,-10 6-1-16,1-1 0 15,-7 1 1-15,-5 0 0 16,-12-4 0-16,-7 1 0 16,-8 5 1-16,-9-2 0 15,-12-1 0-15,-15 1 0 16,-6 5-2-16,-17 0 1 16,-22 10-6-16,-14 14 1 15,-10 13-7-15,-20 7 0 0,-15 9-5 16,6-29 1-16</inkml:trace>
  <inkml:trace contextRef="#ctx0" brushRef="#br0" timeOffset="100948.4">12375 7326 25 0,'0'-39'12'0,"9"25"-9"16,-6 6 12-16,0 6-15 15,0-1 1-15,3 3 1 16,6 5 0-1,21 30 0 1,2 7 0-16,1 6 1 16,6-1 1-16,3 9-1 0,-4 5 0 15,4 5 0-15,5-2 0 16,-2-1-2-16,0 3 0 16,-1-13 0-16,-2-3 0 15,-9-2-1-15,-4-3 1 16,-2-8-1-16,-3-5 1 15,-6-6 0-15,0-7 0 16,-9 2-1-16,-1-8 1 16,1-2 0-16,-6-6 1 0,-3 0 0 15,-3-5 0-15,-3 0-1 16,-3-2 1-16,-6-6 0 16,7-6 0-16,-1-1-2 15,-3-9 1-15,0 5 0 16,-3-2 0-16,-3-3-1 15,0 0 0-15,0-2 0 16,-3 2 1-16,0 0-1 16,1 3 0-16,-1 0 0 15,0-3 0-15,0 0 0 16,-3 1 0-16,3-1 0 16,0 3 0-16,4 5 0 15,-1 0 1-15,6 0-1 16,0 5 1-16,-6 3-1 15,0 3 0-15,-6 8-1 16,-6 10 1-16,1 6-1 16,-4 7 1-16,0 3-1 0,-3 3 0 15,-2 5 1-15,-4-3 0 16,-3 3 0-16,4 3 1 16,5 2-1-16,3-10 1 15,0 0-1-15,6 2 1 16,1 1-1-16,-1-6 1 15,3-5-1-15,3-1 0 16,3 1 0-16,3-8 1 0,0-3-1 16,4 1 1-16,2-4-1 15,3-2 1-15,0 0 0 16,-3-3 0-16,3-2-1 16,3 2 0-16,-3-5 0 15,0 0 1-15,3 0-1 16,0 3 0-16,0-3 0 15,0 3 0-15,-3-6-4 16,0 3 1-16,0 0-5 16,0 0 1-16,0 0-8 15,-9 0 1-15</inkml:trace>
  <inkml:trace contextRef="#ctx0" brushRef="#br0" timeOffset="105482.33">18272 8432 18 0,'-21'-16'9'0,"9"-5"-5"16,12 16 10-16,-3 0-12 0,3 5 1 16,6-8 0-16,3 2 1 15,9 1-4-15,6 0 0 16,20 0 4-16,22 2 0 16,23 3-1-16,18-5 1 15,24 5-1-15,15-6 1 16,21 6-2-16,-1-2 1 15,1-4-1-15,-3-2 1 16,-6-2-2-16,-21-3 0 0,-6 2 0 16,-21 0 0-16,-18 1-3 15,-18-3 0-15,-17 5-4 16,-6-3 0-16,-13-2-6 16,-5 2 1-16</inkml:trace>
  <inkml:trace contextRef="#ctx0" brushRef="#br0" timeOffset="105752.46">20510 7985 33 0,'-15'-32'16'0,"-11"3"-15"16,20 24 27-16,0 0-27 15,3-1 0-15,0 4 0 16,0 2 1-16,9 2-2 16,9 12 1-16,5 9 0 15,19 1 1-15,3 8-1 16,14 10 1-16,7-2-1 15,-1 2 1-15,-14 1-2 16,-9-4 1-16,-10-7-1 16,-8 0 0-16,-12-6 0 0,-15-2 1 15,-18-3-2-15,-11 3 1 16,-1-5-2-16,0 2 0 16,1 0-4-16,8-5 0 15,12 0-6-15,12 0 0 16</inkml:trace>
  <inkml:trace contextRef="#ctx0" brushRef="#br0" timeOffset="106338.26">22344 8075 31 0,'15'-53'15'0,"-12"-24"-15"16,0 54 24-16,0-12-23 15,-3-2 0-15,-6-5 1 16,-9 0 1-16,-6-3-3 16,-9 8 0-16,-6 13 2 15,-5 3 1-15,-7 2-1 16,-5 8 1-16,-7 14-1 15,-20 16 0-15,-4 18-1 16,-8 13 1-16,0 19-1 16,-6 5 1-16,-4 13-1 0,16 16 1 15,15 3 0-15,11 11 0 16,18 10 0-16,16 7 0 16,23-4 0-16,32-8 0 15,22-6 0-15,32-13 1 16,39-15-1-16,21-19 1 15,24-22-1-15,9-20 0 16,23-22-1-16,-3-24 1 16,-8-15-1-16,-12-19 0 0,-22-8 1 15,-23-16 1-15,-23-15 0 16,-25-6 0-16,-18-18 0 16,-29-14 1-16,-27-8-2 15,-24-7 1-15,-44-11-2 16,-31 10 0-16,-38 9-3 15,-35 15 0-15,-34 32-6 16,-17 40 0-16,-48 47-9 16,-27 29 0-16</inkml:trace>
  <inkml:trace contextRef="#ctx0" brushRef="#br0" timeOffset="107134.22">22522 8125 31 0,'0'-50'15'0,"-65"-5"-9"0,50 41 16 16,0 4-22-16,-9-1 1 16,-2 1 0-16,-13 4 1 15,-9 1-2-15,-2 8 1 16,-16 7 1-16,1 1 0 15,-7 10 0-15,-5 16 0 16,8 8 0-16,13 16 0 16,11 13 0-16,15 8 1 0,21 5-1 15,24 8 0-15,15 1 0 16,24-9 0-16,11-18 0 16,33-8 0-16,4-16-1 15,8-19 0-15,15-7 0 16,-6-19 1-16,-6-14 0 15,-15-9 0-15,-12-14 1 16,-11-11 0-16,-16-16 1 16,-23-4 0-16,-21-12 0 15,-24-15 0-15,-30-6-5 16,-47-10 1-16,-45 0-10 16,-65 8 1-16,-81 16-9 15,-60-24 0-15</inkml:trace>
  <inkml:trace contextRef="#ctx0" brushRef="#br0" timeOffset="110722.65">9708 8625 1 0,'-15'-23'0'0</inkml:trace>
  <inkml:trace contextRef="#ctx0" brushRef="#br0" timeOffset="132553.49">7711 14034 1 0,'0'0'0'0,"3"7"0"0,-3-7 0 16</inkml:trace>
  <inkml:trace contextRef="#ctx0" brushRef="#br0" timeOffset="151528.65">9914 7062 24 0,'-9'-32'12'0,"-48"29"-11"0,42 3 12 0,-17 6-13 16,-16 7 0-16,-12-3 1 15,-14 9 0-15,-12 10-1 16,-16 8 1-16,-5 16 2 15,-15 8 0-15,-9 13 0 16,3 3 1-16,0 7-1 16,6 17 0-16,3-1 0 15,33-23 0-15,-15 48-2 16,20 4 0-16,16 1 0 16,20 7 0-16,24-4-1 15,15-6 1-15,21-3-1 16,24 0 1-16,15-10 0 15,23-13 0-15,15-3-1 16,21-22 1-16,15-17-1 16,24-12 1-16,15-23 0 0,0-19 0 15,11-18-1-15,1-29 1 16,5-11 0-16,-2-11 0 16,-18-15 1-16,-7-14 1 15,-26-2-1-15,-15 0 1 16,-14-14 0-16,-16-2 0 15,-24-13-1-15,-20 7 1 16,-21-4-1-16,-24-9 0 16,-15 8-1-16,-27 3 1 0,-14 6-1 15,-21 1 0-15,2 17 0 16,-14 3 0-16,0 15-1 16,8 19 0-16,10 13-4 15,5 13 1-15,13 3-8 16,8 16 1-16,7 26-6 15,8 5 1-15</inkml:trace>
  <inkml:trace contextRef="#ctx0" brushRef="#br0" timeOffset="153660.9">22046 9652 52 0,'158'-69'26'0,"148"16"-29"0,-210 37 27 16,26-2-25-16,15-1 1 15,3 6-1-15,-12-3 1 16,-12 0 0-16,-15 1 0 16,-27-1-1-16,-23 2 1 15,-39 4-1-15,-36 5 1 16,-41-1 0-16,-49 4 0 16,-37 7 1-16,-28 8 1 0,-20 0-1 15,-7 3 1-15,4 3 0 16,17 5 0-16,10-1-1 15,41 1 1-15,27-5-2 16,26-1 1-16,25-7 0 16,20-6 0-16,39-2 0 15,39-3 0-15,35-6 0 16,42-1 0-16,36-1 0 16,35-8 0-16,16 8-1 15,5-3 0-15,-18 3 0 16,-11-2 0-16,-21 2 1 15,-30 0 0-15,-33 3 0 16,-30-1 1-16,-41 4 0 16,-42 4 0-16,-47-4-1 15,-57 4 1-15,-60 1-1 16,-77 0 0-16,-50 2-2 16,-52 3 1-16,-23 8-4 15,12 10 1-15,30 14-6 0,56 5 1 16,39 10-8-16,45-20 0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7:51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13785 1 0,'-42'-40'0'0,"7"-8"7"0,29 35 0 16,-3 3-1-16,3 2 0 15,3 0 1-15,3 2 0 16,12 9-11-16,14-6 1 16,10 9 6-16,21 2 1 15,20 2-4-15,15 4 1 16,24-4 0-16,27-5 0 0,15-2 1 15,21-6 0-15,17 1 1 16,15-9 1-16,16 1-1 16,8-1 0-16,15 8 0 15,12 1 0-15,12-6-1 16,2 2 1-16,16 6-2 16,18 0 1-16,2-5-1 15,10 3 0-15,2-9 0 16,-14 0 1-16,-7-2-1 15,-8 0 0-15,-18 0 0 16,-12 2 0-16,-15 3 0 16,-12 0 0-16,-9 8 0 15,-21 0 0-15,-8-5-1 16,-24 2 1-16,-16-2 0 16,-17 0 0-16,-15 2-1 15,-21 3 1-15,-9 3-1 16,-14 2 1-16,-13 11-1 0,-8 5 1 15,-13-2-1-15,-8 12 0 16,-3 12 0-16,-9 15 1 16,-10 13 0-16,-5 9 1 15,-6 12 0-15,-3 22 0 16,-9 0 0-16,-6 18 0 16,-3 11 0-16,-3 3 0 15,-2 12 0-15,-1 4 0 16,-3-1-1-16,9-7 0 0,6-4 0 15,3-9 0-15,3-4 0 16,6-7 0-16,0-6 0 16,-3-13 0-16,0-8 0 15,-3-7 0-15,3-6-1 16,-6-14 1-16,0-7-1 16,0-5 1-16,-3-3-1 15,0-11 1-15,3-5-1 16,0-3 1-16,-3-7-1 15,0-6 1-15,0-3-1 16,0-5 1-16,0-2-1 16,-6-6 0-16,-5 0 0 15,-10 0 1-15,-12 3-1 16,-3 0 1-16,-5 3-1 16,-7-1 1-16,1 3-1 15,-10 1 0-15,-14-4 0 16,-4 9 1-16,-11-1-1 0,-6 0 0 15,-21 1 0-15,-9-3 0 16,-9-3 0-16,-15-5 0 16,-6 2 0-16,-11-2 0 15,-10-3 0-15,0-5 0 16,-8-2 0-16,2-4 0 16,-11-2 0-16,-3-2 0 15,-19-4-1-15,-8-2 1 16,-18 3-1-16,-6-3 1 15,-3 3-1-15,0-3 1 0,9 5-1 16,-3 6 1-16,18 0 0 16,2 2 0-16,16 5-1 15,6 1 1-15,5 0 0 16,1 2 0-16,8-3-1 16,10-2 1-16,-1 0 0 15,4 3 0-15,14-6 0 16,9-2 0-16,12-6 0 15,3-2 1-15,21-3-1 16,0-5 0-16,12-8 1 16,9-11 0-16,2-5 0 15,1-19 0-15,18-10 0 16,5-19 1-16,13-15 0 16,5-19 0-16,16-29-1 15,5-19 1-15,9-24-1 16,9-7 0-16,3-16-2 15,3 5 0-15,-6-6-1 0,-2 9 0 16,-10 29-3-16,6 13 0 16,9 21-3-16,3 29 1 15,0 27-5-15,30 23 1 16,21 27-5-16,20 21 0 16</inkml:trace>
  <inkml:trace contextRef="#ctx0" brushRef="#br0" timeOffset="1187.26">11985 14954 8 0,'-38'-37'4'0,"11"3"-4"0,21 18 4 0,0 0-2 16,0 0 0-16,0 0 4 15,0-2 0-15,3 2-6 16,0 0 1-16,0 5 4 15,0 4 1-15,3 7-2 16,9 2 0-16,9 11-1 16,12 9 1-16,11 9-2 15,10 1 0-15,15 2 1 16,14 3 0-16,21-5 0 16,15 0 0-16,15 0-1 15,6 2 1-15,12-2 0 16,15-3 0-16,-1-5 0 15,-5 0 0-15,6-9 0 16,-12 1 1-16,-12-2-1 16,-4-1 1-16,-2 0-1 0,-21-2 0 15,-8-1-1-15,-16-2 0 16,-12-8-1-16,-17 0 1 16,-12 5-3-16,-13-2 1 15,-5 0-5-15,-9 2 0 16,-12-5-5-16,-18 3 1 15,-18 5-6-15,-21 5 0 16</inkml:trace>
  <inkml:trace contextRef="#ctx0" brushRef="#br0" timeOffset="1636.14">11628 16230 26 0,'0'-8'13'0,"33"-3"-15"15,-21 8 17-15,12-2-13 0,8-6 0 32,52-12 4-32,-1-1 1 15,15-3-7-15,12 1 0 16,15 2 4-16,12-2 1 16,15-3-1-16,3-3 0 15,3-3 0-15,8 1 0 16,-5 0 0-16,-15-1 0 15,0 1 0-15,-12 7 1 16,-21 9-2-16,-12 2 1 16,-15 3-3-16,-20 2 1 0,-13 3-4 15,-14 0 1-15,-6 3-5 16,-12 0 0-16,-15-3-9 16,-21-3 0-16</inkml:trace>
  <inkml:trace contextRef="#ctx0" brushRef="#br0" timeOffset="2206.42">13494 14248 23 0,'3'-48'11'0,"9"-7"-3"0,-6 39 6 16,0-3-11-16,-3-5 0 16,-3 1 3-16,-3-6 1 15,-3 5-8-15,-6 3 1 16,-8 5 4-16,-10 2 0 15,-6 9-1-15,-3 5 0 16,-5 8-2-16,-4 5 1 16,1 8-2-16,-1 6 0 15,-3 21 0-15,1 12 1 0,8 17-1 16,9 5 1-16,9-2-1 16,16-1 0-16,11-8 1 15,14 1 1-15,10-14 0 16,12-10 1-16,8-11 0 15,16-14 0-15,8-9 0 16,-2-12 0-16,2-10-1 16,1-13 0-16,-13-13 0 15,-2-6 0-15,-10-13 0 16,-11-18 0-16,-12-9-1 16,-12-4 1-16,-6-6-1 15,-9 8 0-15,-6 2-1 16,-6 14 1-16,0 8-4 15,-6 18 0-15,1 11-5 16,-7 29 0-16,-6 27-9 16,-15 31 1-16</inkml:trace>
  <inkml:trace contextRef="#ctx0" brushRef="#br0" timeOffset="2746.61">13108 16044 40 0,'-39'-29'20'0,"-6"35"-29"15,30-4 30-15,-8 9-20 16,-10 7 0-16,-3 14 2 16,-6 13 1-16,-2 13-4 15,-4 11 0-15,9 18 3 16,7 14 0-16,8-1-1 15,12-4 1-15,18-6 0 16,18-6 0-16,2-10 0 16,19-13 0-16,12-11 0 15,-1-15 1-15,13-17-1 16,-1-12 1-16,4-20-1 0,8-12 0 16,-6-8 0-16,-8-14 0 15,-10-18 0-15,-8-16 0 16,-12 0-1-16,-9-6 0 15,-13-9-1-15,-2 9 1 16,-6 9-3-16,-6 5 0 16,-6 13-5-16,0 13 1 15,-3 14-7-15,-2 5 0 16,2 13-6-16,0 3 1 0</inkml:trace>
  <inkml:trace contextRef="#ctx0" brushRef="#br0" timeOffset="3391.88">15277 14840 36 0,'-20'-21'18'0,"-10"-8"-22"0,18 24 26 16,-9 0-20-16,6-1 1 0,-32 4 2 16,-4 7 1-16,-17 14-7 15,-10 15 0-15,1 19 4 16,-10 16 1-16,13 21-2 15,9 15 0-15,17-1 0 16,18 7 0-16,18 2-1 16,18 4 1-16,15-14 0 15,21-2 0-15,20-11 1 16,10-11 0-16,11-18 0 16,0-19 0-16,7-18 1 15,-4-19 0-15,-12-21 0 16,1-13 1-16,-10-10-1 15,-8-25 0-15,-10-15-1 16,-8-14 0-16,-12-7-4 16,-9-6 1-16,-12-5-5 15,-9 15 1-15,-6 9-5 16,-3 18 1-16,-3 14-8 16,-3 18 0-16,-6 18-1 0,7-10 0 15</inkml:trace>
  <inkml:trace contextRef="#ctx0" brushRef="#br0" timeOffset="3708.67">21996 14896 1 0,'163'0'0'0</inkml:trace>
  <inkml:trace contextRef="#ctx0" brushRef="#br0" timeOffset="4609.18">21891 15007 34 0,'3'0'17'0,"36"-2"-13"16,-12-1 18-16,9-2-21 15,29-1 1-15,18-2 2 16,19-8 0-16,29 1-4 15,14 1 1-15,28 1 2 16,3 0 1-16,2-3-1 16,-5 5 0-16,-15-2 0 15,-27-5 0-15,-15-1-1 16,-15 6 0 0,-21-3 0-1,-20 0 0-15,-24 0 0 16,-22 3 0-16,-14 3-2 0,0-1 1 15,-29 3-1-15,-10 3 0 16,-15 2-4-16,-11 6 0 16,-4 2-5-16,4 0 0 15,2 1-6-15,22-14 1 16</inkml:trace>
  <inkml:trace contextRef="#ctx0" brushRef="#br0" timeOffset="4954.32">23889 14216 36 0,'-27'5'18'0,"15"27"-24"15,12-24 28-15,3 0-22 16,9 5 1-16,3 11 1 15,12 0 1-15,14 5-4 16,16 5 1-16,2 6 1 16,10-6 1-16,-13-7 0 15,-5-1 0-15,-9 1 0 16,-13 5 0-16,-8-1 2 16,-12 1 1-16,-12 5-1 15,-18 3 1-15,-14 2-1 16,-25 6 0-16,-8 2-1 0,-19 0 0 15,4 8-7-15,-12 9 1 16,-1 17-12-16,10 6 1 16</inkml:trace>
  <inkml:trace contextRef="#ctx0" brushRef="#br0" timeOffset="5328.39">22400 16613 41 0,'33'-45'20'0,"62"-5"-18"16,-47 37 25-16,23 2-22 15,22 1 0-15,32-6 3 16,6 5 1-16,9-2-11 16,8 8 0-16,-11-1 6 15,-15 6 0-15,-11-2-4 16,-13 2 0-16,-18 0-7 15,-17 0 1-15,-16-6-8 0,-14-2 0 16,-24-5-1-16,-9-11 0 16</inkml:trace>
  <inkml:trace contextRef="#ctx0" brushRef="#br0" timeOffset="5539.95">23734 16044 45 0,'-27'-34'22'0,"12"31"-32"0,21 6 45 16,3 5-30-16,6 8 0 15,15 8 2-15,8 7 1 0,13 9-10 16,15 8 1-16,5 7 8 16,-9-5 0-16,1 6-2 15,-6-3 0-15,-16-3-2 16,-11-5 1-16,-21-2-4 16,-18 2 1-16,-39 2-7 15,-35 6 0-15,-66 13-12 16,-50-23 1-16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8:33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13893 5556 12 0,'-9'-90'6'0,"21"-31"-13"0,-9 94 7 16,0-18 0-16,-6-10 1 0,-9-6 8 15,-11 3 0-15,-10-3-9 16,-12 2 1-16,-11 7 5 16,-25 9 0-16,-11 11-1 15,-24 6 1-15,-24 18-4 16,-9 16 0-16,-15 21-1 15,-11 27 1-15,-7 18 0 16,-8 24 0-16,-4 21 0 16,4 24 0-16,8 31 0 15,10 6 0-15,14 27-1 16,9 17 0-16,30 12 0 16,21 13 0-16,26-3 0 15,28 16 1-15,20-8 0 16,39 5 0-16,29 0 0 15,37 8 1-15,29-15 0 16,39 7 1-16,26-26-1 16,28-14 1-16,41-20-1 15,30-40 0-15,23-22 0 0,19-26 0 16,23-29-1-16,24-31 0 16,-3-35-1-16,7-22 1 15,-19-28-1-15,-3-35 1 16,-15-26 0-16,-29-14 0 15,-18-31-1-15,-30-19 1 16,-27-21-1-16,-18-18 1 16,-32-19-2-16,-27-13 1 15,-39-11 1-15,-27-13 0 16,-35-5 0-16,-36-14 0 0,-30 1 0 16,-47-3 1-16,-34-3-1 15,-55 8 0-15,-43 5-2 16,-50 22 1-16,-51 21-2 15,-50 15 0-15,-45 27 0 16,-32 51 0-16,-34 31-3 16,-26 45 1-16,-6 45-5 15,12 64 0-15,20 39-9 16,19 29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8:1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21921 11917 41 0</inkml:trace>
  <inkml:trace contextRef="#ctx0" brushRef="#br0" timeOffset="19709.53">20296 6014 27 0,'-9'-5'13'0,"15"7"-13"0,3 6 13 15,9 13-10-15,3 9 1 16,8 17 1-16,4 33 1 15,12 23-8-15,8 32 0 16,10 23 5-16,20 36 1 16,6 12-2-16,13 29 0 15,-1 6-1-15,15 5 0 16,-3-13 1-16,-3-8 0 16,-12-24 0-16,-8-13 0 0,-10-3 0 15,-8-18 0-15,-13-6 0 16,-8-18 1-16,-7-16-4 15,7-13 0-15,2-14-7 16,1-23 1-16,12-8-5 16,-4-27 0-16</inkml:trace>
  <inkml:trace contextRef="#ctx0" brushRef="#br0" timeOffset="20491.23">21424 9713 24 0,'-45'-58'12'0,"-2"7"-12"0,38 35 16 16,-3-5-13-16,3-5 1 15,3 5 1-15,6-3 0 0,3-5-7 16,3 2 1-16,6 1 4 15,0 2 1-15,3 3-3 16,0 5 1-16,2 3-2 16,1 5 1-16,3 8-7 15,3 10 1-15,0 12-5 16,3 1 1-16</inkml:trace>
  <inkml:trace contextRef="#ctx0" brushRef="#br0" timeOffset="20776.08">21707 9350 36 0,'-3'-39'18'0,"9"15"-18"15,-3 19 33-15,-3-1-32 16,0 6 1-16,6 3 2 16,3 10 1-16,3 11-6 0,8 24 1 15,7 23 3-15,6 22 0 16,9 10-1-16,2 16 1 15,10 8-1-15,11-3 0 16,7 9-1-16,-4-1 1 16,7 8-1-16,-10-13 1 15,-2-13-2-15,2-8 1 16,-2-8-4-16,-7-16 0 16,-5-8-6-16,-10-11 0 15,-14-18-6-15,-12-10 0 16</inkml:trace>
  <inkml:trace contextRef="#ctx0" brushRef="#br0" timeOffset="21390.92">21891 10901 44 0,'-32'-37'22'0,"17"26"-27"15,15 11 37-15,6 8-31 16,6 16 1-16,17 13 0 15,10 19 1-15,12 20-4 16,20 20 1-16,4 9 0 16,11 4 0-16,-3-14-1 15,4-2 1-15,5-17-1 16,-9-12 1-16,-8-16 1 16,-7-17 0-16,-5-12 2 15,-16-9 1-15,1-36-1 16,-10-16 1-16,-8-22-1 0,-6-21 0 15,-6-26-2-15,-3 29 0 16,-6-45-1-16,-3 8 0 16,-3 13-1-16,-3 24 1 15,-3-2-2-15,0 15 1 16,-6 16-2-16,-3 19 0 16,-3 15-2-16,-3 9 1 15,-3 10-2-15,0 10 0 16,1 3 1-16,-1 1 1 0,0-4 1 15,6 3 1-15,3-2 1 16,3-3 0-16,3-8 2 16,3-5 0-16,3-6 0 15,0-13 1-15,0-5 1 16,0-8 0-16,-3 8 1 16,0 2 1-16,-6 4 0 15,0 2 0-15,-23 7-1 16,-10 9 1-16,-6 10-2 15,-14 11 0-15,-18 16-1 16,-22 16 0-16,-2 7-2 16,-3 17 1-16,-6 2-1 15,3 0 0-15,20-5-4 16,13 2 0-16,12-13-6 16,17-8 1-16,21-5-7 15,27-10 1-15</inkml:trace>
  <inkml:trace contextRef="#ctx0" brushRef="#br0" timeOffset="22022.16">23228 11049 34 0,'-149'-48'17'0,"-12"48"-18"16,102 0 26-16,-25 14-24 16,-14 7 0-16,-21 13 0 15,-3 22 1-15,-15 23-2 16,-6 27 0-16,6 16 3 15,0 34 0-15,21 10 0 16,15 36 1-16,18 33 0 16,23 27 0-16,31 13-1 15,26 6 1-15,32-1-2 16,25-18 1-16,38-34-2 16,18-22 1-16,36-34-3 15,21-35 1-15,23-33-2 16,28-44 1-16,14-30-2 0,15-38 1 15,-3-32 0-15,6-31 0 32,116-146 2-32,-77 8 1 15,-57 7 1-15,-39-7 0 16,-47 0 2-16,-42-8 0 16,-38-5 0-16,-48-21 1 15,-30-6-2-15,-33 0 0 16,-35 9 0-16,-27 25 0 15,-33 22-2-15,-33 32 0 0,-41 31-2 16,-21 32 0-16,-36 37-5 16,-15 38 1-16,-23 36-10 15,-7 32 1-15,6 13-3 16,16-10 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2:14:20.62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12912 7248 36,'0'0'27,"0"-17"1,0 17 0,0 0-18,-14-17-1,14 17-2,-21 0-2,6 13 1,-11-4-2,-1 14 0,-8 0-1,5 11-1,-4 3 0,5 2 0,5-3-2,8-7 1,13-8-2,3-21 1,19 8 0,2-22 0,-1-11 0,3-5 1,-3-6-1,-3 0 0,-6 4 1,-4 10-1,-7 9 0,0 13 0,0 0 0,-9 29 0,9-1-1,0 6 0,14 7-2,-4-9-7,16 7-17,-6-14-3,8-2-1,0-12 0</inkml:trace>
  <inkml:trace contextRef="#ctx0" brushRef="#br0" timeOffset="828.45">13026 7352 65,'0'0'32,"0"0"0,0 0-1,10 16-23,-10-16-1,9 27-3,-4-14-1,0 2-2,-2-2-1,-3-3 1,0-10-1,4 15 1,-4-15-1,0 0 1,0 0-1,14-22 1,-6 11-1,-1 0 0,0 0 1,2-2-1,0 3 0,-9 10 0,10-13 1,-10 13-1,0 0 1,0 0-1,6-12 0,-6 12 0,0 0 1,0 0-1,0 0 0,0 0 1,0 0-1,-6-11 1,6 11-1,0 0 0,0 0 0,0 0 1,0 0-1,0 0 0,0 0 0,0 0-1,0 0 1,-10-5 0,10 5 0,0 0 0,0 0 0,-11 7 0,11-7 0,0 0-1,-14 8 1,14-8-1,-13 0 0,13 0 1,-14 0-1,14 0 1,-13-9 0,13 9 0,-7-12 0,7 12 1,-5-11 0,5 11 0,0 0-1,0 0 1,0 0 0,7 13-1,-7 3 1,7 7-1,-7 3 0,2 6 1,-2 1-2,0 1 1,-2-3 0,-3-4 1,1-8-1,4-6 0,0-13 1,0 0-1,6-20 1,3-4 0,5-7 0,5-3-1,0 0 0,2 2 0,0 6 0,0 5 0,-5 8 0,-1 13 0,-3 6 0,-5 10 0,2 8-1,-4 2-1,5 12-5,-10-9-15,18 13-7,-12-15-3,8 7-2,-7-16 0</inkml:trace>
  <inkml:trace contextRef="#ctx0" brushRef="#br0" timeOffset="1219.08">13374 7461 60,'6'-36'30,"1"17"0,-4 2 1,-3 17-21,0 0-4,12 18-2,-12-1-3,5 4 0,-2-1 0,4-3 1,3-4-1,1-4 0,1-9 0,0-3 0,-2-10 0,1-4 0,-4-5 0,0 0 0,3-2-1,-3 4 0,3 4 0,1 6-1,0 10 1,3 9 0,5 11 0,-1 14 1,-2 11-1,2 10 2,0 7 0,-1 9 1,-4 0-1,-1 4-1,-12-4 2,0-3-2,-14-11 1,-9-5-1,-9-9-2,-7-13-5,2 3-17,-16-27-4,10-2-7,-4-18-1,11-11-2</inkml:trace>
  <inkml:trace contextRef="#ctx0" brushRef="#br0" timeOffset="1656.6">14176 7313 60,'17'-30'30,"-7"9"0,-10 7-1,-22 6-21,5 12-3,-6 6-2,5 15 0,-2 4 0,15 13 0,5 7 1,15 8 1,4 1-2,6 4 1,-4-2-1,-6-4 0,-9-7-1,-13-7-1,-9-10-1,-10-11-1,-1-3-3,-7-18-10,15 7-12,-1-18-7,20 0-1,6-14-1</inkml:trace>
  <inkml:trace contextRef="#ctx0" brushRef="#br0" timeOffset="1875.37">14436 6986 85,'5'-45'35,"-5"18"0,0 27 1,0 0-30,10 42 0,2 7-2,3 12-1,-1 10-1,4 12 0,-7 5-1,-3 1-1,-3-1-1,-5-8-3,-5-3-5,-13-22-15,13 1-6,-14-28-4,5-12-2,-8-23 0</inkml:trace>
  <inkml:trace contextRef="#ctx0" brushRef="#br0" timeOffset="2015.99">14349 7488 77,'9'-35'34,"16"9"-1,2-4 0,13 3-27,6 0-4,5-1-10,7 10-18,-10-5-4,1 11-3,-10-1 0</inkml:trace>
  <inkml:trace contextRef="#ctx0" brushRef="#br0" timeOffset="2406.63">14799 7368 61,'-5'25'33,"5"5"1,0-4-1,7 7-19,-7-8-4,10 4-4,-4-8-2,3 0-1,-4-7-1,-1-3 0,-4-11 1,5-12 0,-3-9-1,6-7 1,1-7-1,8-4-1,4 0-2,4-1-3,11 13-5,-7-3-11,14 21-9,-11-1-4,6 15-2,-14 1 0,1 12 19,-11-3 8,-5 2 7,-2 2 15,-11-6 11,4 3 6,-6-6 3,6 5 1,0-15-18,3 21-4,-3-21-4,7 27-2,-7-8-4,7 5-2,-7 3-3,0-3-6,5 10-16,-17-14-4,12 6-5,-14-16-4,14-10 0</inkml:trace>
  <inkml:trace contextRef="#ctx0" brushRef="#br0" timeOffset="2562.89">15273 7145 84,'-5'-13'32,"5"-1"-5,0 14-22,17-15-34,0 15-2,-1 0-1</inkml:trace>
  <inkml:trace contextRef="#ctx0" brushRef="#br0" timeOffset="3219.67">15397 7424 65,'-7'32'31,"7"-1"-1,0-4 1,10 1-24,-10-8-2,2-1-1,-2-9-2,0-10 1,15 0-1,-8-14 0,3-10 0,7-1 0,0-4-1,2 1 1,1 0-1,4 7 0,-7 6 0,0 11 0,-3 9-1,0 9 1,-4 6-1,-3 5-1,3 8-1,-4-5-1,6 5-2,-2-12-2,11 4-2,-2-16-1,16 2 1,-10-21 1,13-3 3,-6-9 3,-3-7 3,-3 5 3,-13-8 2,-1 12 1,-14-5 0,2 25-1,-18-11-2,1 19-1,3 6-2,0 1 0,6 4-1,6-2 1,2 0-1,0-17 1,10 8-1,-10-8 1,15-24-1,-7 5 0,-2-3 1,1 2-1,-1 2 1,-6 18 0,14-4 0,-3 24 1,-1 13 1,4 15 1,-2 9-1,4 9 2,-2 3-1,4 7-1,-6-5 0,0-3-1,-8-10 0,-8-7-1,-10-7 0,-11-10-1,-11-8 0,-6-14-2,-2 0-5,-16-21-16,15 1-4,-10-23-5,16-5-5,1-15 0</inkml:trace>
  <inkml:trace contextRef="#ctx0" brushRef="#br0" timeOffset="3875.91">16480 7396 73,'0'0'34,"-13"-5"1,8 20-1,-2 0-25,7 16-3,-7 2-2,7 4-2,0 2 0,7-1-1,0-10 0,3-9 0,5-13 0,7-11 0,-2-10-1,5-4 0,0-5 0,-2-3-1,6 6 0,-5 7 0,-2 7-1,-1 11 1,-2 8 0,-3 5 0,0 4 1,-2 1 1,-1-7 2,2-1 0,-5-8 0,4-6 0,-5-14 0,1-1 0,0-5-1,0-5-3,1 4-5,-4-11-16,16 16-5,-9-8-4,13 9-5,-4-2-1,8 9 0</inkml:trace>
  <inkml:trace contextRef="#ctx0" brushRef="#br0" timeOffset="4032.17">17112 7406 89,'0'0'37,"0"0"-1,0 15-1,5 0-28,2 3-3,0 6-3,3 8-4,-10-9-12,11 16-11,-15-16-6,4 2-3,-7-13-2,7-12 1</inkml:trace>
  <inkml:trace contextRef="#ctx0" brushRef="#br0" timeOffset="4157.24">17051 7168 64,'-7'-15'30,"7"15"-21,0-15-7,0 15-17,17-10-17</inkml:trace>
  <inkml:trace contextRef="#ctx0" brushRef="#br0" timeOffset="4391.59">17389 6984 92,'0'-11'36,"0"11"1,0 0-2,28 26-30,-18 4-2,0 12-1,2 12-1,-1 9-1,-3 6-1,-8 5-2,4 5-9,-14-17-14,10 5-4,-15-21-5,9-8-2,-8-21 0</inkml:trace>
  <inkml:trace contextRef="#ctx0" brushRef="#br0" timeOffset="4798.33">17341 7363 75,'19'-27'33,"17"4"-3,5-8-2,5-5-30,8-6-2,-3-13 0,-8-4 1,-10-6 0,-11 5 3,-9 5 1,-6 6 2,-7 20 2,-7 17 1,7 31 1,-7 15-1,7 21-1,4 11-1,4 10-1,-3 7 1,-2 2-2,-3-7 0,0-6 0,-3-15 0,-5-10-1,-1-21 0,3-11 1,6-15-1,0-15 1,5-7 0,6-3-1,5-1 1,0 3-2,6 11 1,-3 8-1,-2 10 0,0 9 0,-5 10-1,-1 1-4,3 16-12,-14-15-9,9 11-3,-13-17-5,4 0-4,0-21 1</inkml:trace>
  <inkml:trace contextRef="#ctx0" brushRef="#br0" timeOffset="5423.35">18637 7342 40,'-26'-3'31,"-2"3"1,5 0 0,0 0-10,13 9-11,-4-4-4,12 8-2,2-13-2,-3 23 0,3-10-1,0 2 0,0-3-1,-5 4 0,5 2 0,0-3 0,-4 4 0,4-1 0,5 0 0,4 1 1,0-8-1,4 1 0,3-12 1,2 0-1,-3-10 1,0-6 0,-5-6 0,-10-4 0,0-1-1,-15 0 0,3 4 0,-5 2-2,3 8-4,-2-5-9,16 18-11,0 0-5,29 0-5,-4 0-1,18 11-2</inkml:trace>
  <inkml:trace contextRef="#ctx0" brushRef="#br0" timeOffset="5767.11">18961 7413 77,'-21'0'34,"6"8"-1,-4 0-1,5 7-28,-3 4-2,6 4 0,4 1-2,7-2 0,2-4 0,10-3 1,2-15 0,7 0 1,-2-17 0,3-10-1,-2-9 2,-2-10-1,-7-10-1,-2-3 0,-5-3 1,-4 2-1,0 7 0,-5 8 0,0 15 0,5 15-1,0 15 1,-7 25 1,7 11-1,0 12-1,12 11-2,-7 1-5,14 16-15,-10-15-5,18 5-4,-7-16-5,9-3 0</inkml:trace>
  <inkml:trace contextRef="#ctx0" brushRef="#br0" timeOffset="6142.19">19319 7468 60,'-11'-35'34,"-3"17"0,-12 0 0,5 18-12,-4 5-15,9 10-2,4 4-3,7 6-2,5-1 0,8-2 0,7-5 0,3-3 0,2-11 0,-3-11 1,-2-8-1,-1-14 0,-4-12 0,-2-13 0,-1-12-1,0-14 1,-5-9 0,-2 4 0,0 2 1,0 14 0,0 12 0,0 24 1,0 34 1,-4 11-1,1 36 0,3 18 0,0 10 0,5 11 0,0 7 0,1-1-2,3-3-1,-4-13-3,9 1-12,-14-29-9,11 1-4,-11-26-4,10-8-4,-10-15-1</inkml:trace>
  <inkml:trace contextRef="#ctx0" brushRef="#br0" timeOffset="6783.67">19737 7258 77,'0'7'34,"7"16"-1,-14 0 0,7 11-26,-10-2-2,2 4-2,-4-4-2,1-2 0,-2-8 1,4-7-1,9-15 1,0 0 0,0 0 0,12-29 0,9 3 0,3-3 0,4-1-2,1 1 1,-4 5 0,2 4-1,-9 10 1,1 10-1,-19 0 1,16 13-1,-16-1 1,0 8-1,0-1-1,0 4 0,-5-3-1,3-1 0,2-2 0,-4-3-1,4-1 1,0-13 0,0 11 1,0-11 1,0 0 0,0 0 1,0 0 0,0 0 1,0 0-1,12 0 0,-12 0 1,0 0-1,0 0-1,0 0 1,0 0-1,0 0 0,0 0 0,0 0 0,0 0 0,0 0 1,0 0-1,9 14 0,-9-14-2,0 0-2,4 11-7,-15-11-12,11 0-5,0 0-6,0 0-1,0 0 0</inkml:trace>
  <inkml:trace contextRef="#ctx0" brushRef="#br0" timeOffset="7064.99">19958 7360 58,'0'0'33,"10"-17"0,-10 17 1,0 0-15,14 20-11,-14-4-3,9 8-2,-4-2-2,3 6 1,-2 0-1,1-3 1,0-7 0,2-2 1,-9-16 0,20 5 0,-7-14-1,-1-5 0,-1-8 0,4-4 0,-3-2-1,-3-3-2,1 6-2,-10-1-3,11 14-10,-16-8-9,5 20-5,0 0-4,14 0-2,-14 0 0</inkml:trace>
  <inkml:trace contextRef="#ctx0" brushRef="#br0" timeOffset="7502.45">20231 7354 78,'12'-7'33,"-12"7"0,13 0-1,-13 0-25,3 15-2,-3 0-4,0 4 0,-8 2-1,0 1 0,-2 2 1,0-6-1,1-4 1,4-3-1,5-11 1,0 0-1,11-11 1,7-2 0,1-3 0,3-3-1,1 4 1,-2 0-1,-1 4 0,-6 7 1,-14 4-1,11 8 0,-11 3 1,0 3-1,-2 0-1,2 1 1,-5-4 1,5 0-1,0-11 0,0 0 1,19 0 0,-7-8 1,2-2 0,2 3-1,-2-5 1,3 6 0,-5 2-1,1 4 0,-13 0 0,17 10-3,-10 6-4,-7-16-14,7 27-6,-7-27-4,0 20-6,0-20 0,9 9 0</inkml:trace>
  <inkml:trace contextRef="#ctx0" brushRef="#br0" timeOffset="8330.63">21020 7368 50,'0'0'32,"-3"-14"1,-12 14 0,-9-9-14,6 18-8,-12-2-4,9 9-2,-2-1-2,13 5-1,8-4 0,6-1 1,6-9-1,6-6 1,5-14-1,1-6 0,0-13-1,-1-9 0,-3-11 0,-1-7-1,0-11 0,-1-5 0,-2 4 0,1 4-1,-1 11 1,-2 10 0,1 23 0,1 24 0,-2 37-1,0 21 2,-7 25-1,1 21 1,-6 23-1,-6 10 1,-12 0 0,-10-9-1,-6-14 1,-6-16-1,-11-22 1,0-27 0,1-30 1,9-24 0,8-17 0,14-15 1,14-8-1,14-5 0,14 0-1,17 4 0,9 8-1,9 6-2,4 11-2,-3-4-5,6 21-14,-18-18-4,4 11-4,-21-17-4,-2-1-3,-11-10 0</inkml:trace>
  <inkml:trace contextRef="#ctx0" brushRef="#br0" timeOffset="8924.36">21940 7238 66,'8'-21'32,"-6"7"0,-2 14 1,-17 0-23,-10 6-2,0 16-3,-5 3-1,1 6-2,2 2 1,7 1 0,8-9-2,10-1 1,10-14 0,5-6-1,7-10 1,5-7-1,-1-6 1,1-2-1,-5 1 0,-2 2-1,-4 5 0,-2 8-1,-10 5 1,18 13 0,-9 5 0,6 7-1,-1 7-1,0-1-3,16 14-17,-17-19-5,12 6-5,-12-15-3,6 0-1</inkml:trace>
  <inkml:trace contextRef="#ctx0" brushRef="#br0" timeOffset="9455.66">22051 6667 75,'0'0'36,"0"0"-2,-7 17 0,14 10-27,-1 7-5,2 4-4,8 11-19,-5-7-9,6 1-3,-5-10-1,11-1-1</inkml:trace>
  <inkml:trace contextRef="#ctx0" brushRef="#br0" timeOffset="9675.16">22430 6906 73,'-7'-14'32,"-5"14"0,-10 5 0,13 17-27,-7 5 0,16 16 0,0 3-1,11 9 1,-1-3 0,2-1-1,-7-4-1,-8-8-3,-11-5-4,-17-14-18,8 1-7,-16-15-4,8-3-3,0-9-1</inkml:trace>
  <inkml:trace contextRef="#ctx0" brushRef="#br0" timeOffset="10174.25">23157 6831 88,'0'-21'37,"0"21"0,0 0-1,0 21-29,-4 12-1,4 14-3,-10 10 0,5 10-1,-2 7 0,-1 4 0,1-3-1,-3-2-1,-1-2-1,-6-9-4,8 2-11,-13-22-11,10 1-4,-11-20-4,7-7-2,-6-22-1</inkml:trace>
  <inkml:trace contextRef="#ctx0" brushRef="#br0" timeOffset="11285.38">22898 7289 81,'0'-16'36,"0"-4"-2,14 5 1,-3-3-29,15 7 0,4-5-3,10 5-1,2 0-2,8 3 0,-1 4 0,0 0-1,-7 4-1,-6-6-1,-7 3 0,-10-7-1,3-6 0,-11-10 0,-1-9 1,-3-15 0,1-11 4,0-4 0,-1-3 3,2 5 0,-7 5 1,7 11-1,-4 15 1,7 24-1,-7 22-1,1 28-1,-6 20-1,0 16 0,-5 16 0,-7 13 0,-12 7 0,-5 0 0,-3-10-1,1-16 1,3-15 0,3-17 0,3-15-1,11-22 1,11-19 0,12-17 0,10-14 0,5-7-1,3-2 1,3-1-1,1 2 0,-1 6 0,-7 9 0,-1 13 0,-10 11 0,-3 11 0,-6 7 0,-1 7 0,1 5-1,1 4-1,2 6-3,-9-5-4,11 8-10,-11-19-8,14 8-4,-11-14-4,12 3 20,-15-21 6,0 0 6,20 4 6,-15-21 12,16 7 9,-8-15 4,16 3 4,-4-15-18,13 6-5,-5-9-3,1 2-2,-7 1-1,-4 2-2,-13 7 0,-16 6-1,-8 10-1,-9 12 1,-2 5 0,-1 13 0,3 8 0,8 8 1,15 2 0,5 6-1,13-5 0,6-3-1,7-5-2,-5-14-1,6-3-2,-6-17-1,2-4-1,-14-20-1,9-3 2,-7-13 0,6 2 4,-2 0 3,2-1 3,3 11 1,-6 2 2,6 16 2,-10 6 0,8 18-1,-15 8-1,2 12-2,-10 3-1,0 9-1,-4 2 0,-2-2-2,-4-4 1,1-4-1,0-11 1,4-9 0,5-13-1,5-11 1,6-9 0,7-9 1,-2-1-1,9 0 0,-1-1 1,-1 5-1,-3 8 0,2 9 1,-7 14-1,-2 10 0,1 7-1,-4 14 0,0 4-4,-6-1-4,8 16-14,-20-17-5,16 9-4,-16-15-5,8 0-2,-8-15 0</inkml:trace>
  <inkml:trace contextRef="#ctx0" brushRef="#br0" timeOffset="12113.6">23063 7918 75,'-37'-16'37,"21"5"0,21-5 0,36 11-24,29-1-4,33 6-3,25 0-4,19 4 0,14-1-1,1 2-1,-11 1 0,-21-2-1,-31 0-2,-30-4 0,-30 0-2,-39 0-1,-14-8-3,-37 1-8,2 14-13,-35-7-5,2 13 0,-21-4 1</inkml:trace>
  <inkml:trace contextRef="#ctx0" brushRef="#br0" timeOffset="12379.17">22998 8079 71,'-37'16'37,"23"-13"0,36 2 0,24-18-24,36 13-2,23-12-4,28 4-2,17-1-3,16 1 0,0 2 0,-5 3-1,-20 3-1,-21 0 0,-28 0 0,-23 5-1,-26-3 0,-29-2-1,-14 0-1,-32 6-1,-5-2-3,-11-4-3,4 8-14,-26-12-5,8 10-5,-12-6-2,0 4 0</inkml:trace>
  <inkml:trace contextRef="#ctx0" brushRef="#br0" timeOffset="14036.32">18527 8376 16,'0'0'28,"-18"-9"2,4 9-1,0 14-12,-6-5-4,5 15-3,-4-5-2,10 11-2,0-7-1,9 4-1,0-12 0,14 0-1,0-12 0,6-3 0,-2-14 0,1 0-1,-2-7-1,-3 2 0,-4-3 0,-5 5 0,-5 4-1,0 13 0,0-11 0,0 11-1,-13 9 0,13-9 0,-8 22-1,5-11 1,3 2-2,0-13 0,6 17-1,-6-17-2,18 12-11,-18-12-13,16 0-1,-16 0-1,19-8 0</inkml:trace>
  <inkml:trace contextRef="#ctx0" brushRef="#br0" timeOffset="14489.42">18758 8468 39,'-17'12'29,"-3"-1"-8,5 11-1,-6-7-4,11 12-5,-3-11-1,13 4-2,0-20-2,8 16-2,-8-16 0,26-6-1,-10-9 1,-1 1-1,-2-6-1,-3 3 0,-2-2-1,-2 4 0,-2 5 0,-4 10 0,0 0-1,0 11 0,4 6-2,-4 4-3,17 10-18,-11-10-6,12 7-6,0-7 2,12-1-3</inkml:trace>
  <inkml:trace contextRef="#ctx0" brushRef="#br0" timeOffset="15052.37">18720 8523 40,'2'-19'32,"2"-10"1,1-7 0,-5-16-14,9 7-7,-9-14-4,3 7-2,-6-2-1,3 9-2,-9 6 1,4 17-2,-5 15 0,1 24-1,0 17 0,3 19 0,-1 12-1,4 8 0,3 6-2,0-1-2,10 5-6,-6-21-14,21-4-8,-6-19-2,9-10-3,-1-14 1</inkml:trace>
  <inkml:trace contextRef="#ctx0" brushRef="#br0" timeOffset="15458.64">19056 8526 62,'0'-27'31,"0"-1"0,-6 4 0,-7 3-27,-1 8-1,-5 7 0,0 10-1,-1 7 0,2 10 0,1 6 0,9 2 0,6 3-1,5 1 1,8-9-1,6-5 0,2-11-1,2-8 1,1-16 0,-2-8 0,-3-15 0,-3-12 0,-5-16 1,1-7 0,-4-8-1,-2 2 2,-4 2-1,0 10 1,-4 10-2,0 19 2,-3 19-2,7 20 1,-22 31 0,12 19-2,1 15 0,-1 14-1,6 10-2,0-2-5,12 12-16,-8-21-3,10 0-7,-6-22-2,5-11-2</inkml:trace>
  <inkml:trace contextRef="#ctx0" brushRef="#br0" timeOffset="15834.6">18620 8545 38,'7'-17'30,"-7"3"0,0 3-1,-11 2-17,11 9-3,-27 3-3,13 11 0,-5 1-2,7 7 0,1 1-1,11 0 0,3-2-1,12-1 0,6-8-1,4-5-1,3-2-4,-7-13-14,6 8-8,-8-11-7,-5 3 1,-14 8-3</inkml:trace>
  <inkml:trace contextRef="#ctx0" brushRef="#br0" timeOffset="16522.12">19435 8338 57,'12'-6'33,"-12"6"-1,17 20 0,-17 0-24,3 16-3,-6 0-2,-2 7 0,-7-6-1,-1-1 0,-5-12 1,1-5 0,3-11 0,14-8 0,-17-8-1,21-4 0,2-8 1,13-3-2,4 1 1,4-1-2,3 5 1,-2 3-1,0 8 1,-7 7 0,-6 13-1,-4 3 1,-4 7-2,-7 0-1,7 13-6,-12-14-15,17 14-7,-12-14-3,15 2-4,-8-7 0</inkml:trace>
  <inkml:trace contextRef="#ctx0" brushRef="#br0" timeOffset="16850.32">19760 8562 57,'5'-11'31,"-5"11"0,0 0 1,0 0-23,0 21-3,-6-1-2,6 6-1,-4-2 0,4 0 0,0-4 0,7-5 0,-7-15-1,21 11 1,-9-17 0,2-5 0,-3-6 0,4 0 0,-6-5-1,3 0-1,-5-4 0,0 5 0,-2-1-1,-3 2-2,3 8-3,-5-5-12,9 17-9,-9 0-5,0 0-4,0 0-1,14 24 0</inkml:trace>
  <inkml:trace contextRef="#ctx0" brushRef="#br0" timeOffset="17287.79">20029 8575 56,'0'0'31,"15"5"-2,-15-5 2,0 13-26,5 2 0,-5 0-3,0 6-1,-5-5 0,5 0 0,-6-2 0,6-3 0,0-11 1,0 0-1,11 0 1,6-11-1,-1-3 1,4-1-1,-2 1 0,2-1-1,-5 6-1,-3 6 1,-2 3-1,-10 0 0,6 19-1,-6-7 0,0 3 0,0-3 1,0 0 0,0-12 0,13 5 1,-13-5 1,24-13 1,-6 2 1,-2-3 0,5 4 0,-3-2 0,2 9 0,-5 3-1,0 0 0,-4 10-1,-4 4-2,3 6-3,-10-6-18,14 10-8,-10-7-3,9 3-2,2-6 1</inkml:trace>
  <inkml:trace contextRef="#ctx0" brushRef="#br0" timeOffset="17788.84">20881 8657 55,'-17'-6'29,"1"10"0,-3 7-1,3 6-27,6 7 0,3 0-1,7 3 1,10-9 1,6 0 1,1-12 1,3-6 0,2-9 1,6-11 0,-5-15 0,3-9 0,-5-17-1,2-13-2,0-7 1,1 1-1,-5 4 0,-2 10-1,-3 15 0,-2 21-1,-12 30 1,12 35 0,-12 29-2,0 21 1,-10 28-1,-9 18 1,-7 12-2,-12-1 2,-3-13 0,-7-15 2,-3-20-1,2-22 3,3-33-1,15-29 1,10-30 0,21-14-1,15-21 0,12-4-2,19-4-1,8-1-2,14 8-2,-2 5-4,11 20-10,-19-1-8,10 22-4,-18-4-4,-3 14-2,-10-6 0</inkml:trace>
  <inkml:trace contextRef="#ctx0" brushRef="#br0" timeOffset="18179.5">21754 8357 60,'10'-45'36,"-10"10"-1,0 35 1,0 0-14,-5 40-14,-7 14-3,0 18-2,-5 8-2,0 9 1,-3-1-2,-1-8 1,2-16-2,4-9 2,2-14-1,6-17 0,7-24 1,20 4 0,9-18-1,9-3 1,9-2-1,5 0 1,1 1-1,-5 6 0,-3 9 0,-15 6 0,-13 8 0,-17 4 1,-12 1-1,-8 1-1,-9-1-3,-10-11-13,15 7-8,-14-17-4,24 5-4,-3-21-4,17 4-2</inkml:trace>
  <inkml:trace contextRef="#ctx0" brushRef="#br0" timeOffset="18367.04">22217 8003 92,'16'-12'37,"-16"12"0,21 15-2,-16 14-35,-3 15-3,5 22-8,-14 0-16,7 12-5,-7-6-3,7 8-3</inkml:trace>
  <inkml:trace contextRef="#ctx0" brushRef="#br0" timeOffset="18601.38">22566 8603 74,'15'-22'34,"-15"-2"0,-6 14 1,-11 8-30,6 14 0,-6 11-1,10 14-1,0 6 0,7 9 1,0 1-1,-5 1 1,-8-6-3,-8-6-1,-8-4-9,-17-19-14,8 1-5,-20-20-4,11-3-5,-9-7-2</inkml:trace>
  <inkml:trace contextRef="#ctx0" brushRef="#br0" timeOffset="19210.78">21574 9024 29,'0'0'31,"9"-14"2,5 14-1,-5-12-10,17 12-7,-7-8-5,15 8-2,-3 0-2,7-4-4,-5 4-3,-3-11-9,7 7-16,-16-8-6,-3 0-4,-10-3 0</inkml:trace>
  <inkml:trace contextRef="#ctx0" brushRef="#br0" timeOffset="24665.29">14075 16730 61,'56'3'36,"27"-11"-1,48 2-1,34-5-28,39 5-1,25-1-2,25 7-1,7 0-1,-7 7 0,-24 2 0,-21 2-2,-32 3-1,-36-2-4,-26 13-15,-47-15-12,-21 8-1,-37-7-2,-24 5 2</inkml:trace>
  <inkml:trace contextRef="#ctx0" brushRef="#br0" timeOffset="24962.12">14189 16745 54,'52'4'35,"24"-4"-1,43 9 1,21-9-23,45 16-3,19-11-3,24 9-2,7-3-2,1-2 0,-19 1-1,-16-1 0,-32-1-2,-35-8-3,-28 14-3,-51-11-19,-17 9-5,-38-12-6,-15 10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59:56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7607 13507 38 0,'-24'-8'19'0,"-18"37"-31"0,30-21 37 0,-5 5-25 16,-7 1 0-16,-6-1 2 16,-6 0 0-16,1-8-1 15,2-2 0-15,3-3 1 16,3-5 0-16,-5-6 0 15,2-5 1-15,3-5-1 16,-3 0 1-16,12-3-1 16,-2 0 1-16,8 8-2 15,3 3 0-15,3 8-2 16,9 7 1-16,0 12-1 16,3 4 1-16,3 3-3 15,0 3 0-15,-1 8-2 16,4-8 0-16,-3 2-6 15,0 3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22-03-31T13:00:54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2-03-31T13:01:01.986"/>
    </inkml:context>
  </inkml:definitions>
  <inkml:trace contextRef="#ctx0" brushRef="#br0">3675 11157 0,'0'0'15,"0"0"-15,0 0 16,0 0-16,0 0 16,0 0-16,0 0 15,0 0-15,0 0 16,0 0-16,0 0 15,0 0-15,0 0 16,0 0-16</inkml:trace>
  <inkml:trace contextRef="#ctx1" brushRef="#br0">5062 12708 42 0,'-15'-13'21'0,"21"-3"-30"0,0 8 38 16,0-3-30-16,0-2 0 16,9-5-1-16,-6-4 0 15,0-7 2-15,2-2 0 16,4-12-1-16,-3-7 1 16,6 0-1-16,9-9 1 15,0-9-1-15,5-6 1 16,7-11-1-16,6 11 1 15,5-3 0-15,1 11 0 0,-6 8 1 16,5 10 0-16,-5 6 1 16,0 13 0-16,-4 5 0 15,-5 8 1-15,-3 8-1 16,-1 3 0 0,10 21-1-1,0 2 0-15,-4-2-2 16,-2 3 0-16,3-1-4 15,-6 3 0-15,8-5-7 16,19-13 1-16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1:15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14206 2897 39 0,'-3'-8'19'0,"-6"3"-18"0,6 5 20 0,-9 0-21 16,-15 5 1-16,-2-2 0 16,-10 10 0-16,-12 11-2 15,-5 13 1-15,-4 19 0 16,4 15 1-16,-1 8-1 15,12 17 0-15,10 2 0 16,11-6 1-16,15-13 0 16,12-15 0-16,9-14 2 15,12-13 0-15,17-10 0 16,10-17 1-16,8-15-1 16,7-19 0-16,-1-18-1 15,-2-6 1-15,-4-5-3 16,-5 0 1-16,-9-7 0 15,-10 1 0-15,-11 6 0 0,-9 1 0 16,-9-1 0-16,-3 8 0 16,-9 8 0-16,0 8 0 15,0 10-1-15,-3 19 0 16,3 16 0-16,0 21 0 16,0 0-1-16,6 24 1 15,6 0-1-15,6 5 0 16,6-3-2-16,3 3 0 15,3-13-3-15,6-5 1 16,8-6-5-16,1-13 1 16,6-10-5-16,5-6 0 0</inkml:trace>
  <inkml:trace contextRef="#ctx0" brushRef="#br0" timeOffset="495.48">15209 2604 39 0,'-15'-51'19'0,"6"49"-22"0,9 2 35 0,0-6-32 15,-3 12 0 1,-3 17 0-16,-3 14 1 0,-3 16-1 16,1 16 0-16,-4 0 0 15,-3 10 0-15,3-2-1 16,0-8 1-16,3-3-2 15,3-13 1-15,3-13-4 16,3-9 0-16,-3-2-6 16,3-7 1-16</inkml:trace>
  <inkml:trace contextRef="#ctx0" brushRef="#br0" timeOffset="660.78">14944 2916 28 0,'-15'-27'14'0,"12"1"-15"15,3 31 19-15,0-5-19 16,6 3 1-16,6 7 0 16,3 9 0-16,6 2-1 0,6 0 1 15,-4-5-4-15,4-8 1 16,9 0-4-16,3 5 1 16</inkml:trace>
  <inkml:trace contextRef="#ctx0" brushRef="#br0" timeOffset="824.83">15382 2987 27 0,'3'-10'13'0,"-9"7"-6"0,0-5 22 16,-9 0-28-16,-18 3 1 16,-9 2 0-16,-5 3 1 15,-19 0-3-15,4 0 0 16,-10 8 1-16,1 0 1 0,5 0-2 16,13-3 0-16,5 6-5 15,15-3 1-15,13-3-7 16,20 3 0-16</inkml:trace>
  <inkml:trace contextRef="#ctx0" brushRef="#br0" timeOffset="1455.83">15754 2373 36 0,'-18'-10'18'0,"12"18"-18"0,6-8 28 15,0 2-28-15,3 12 1 16,3 15 0-16,3 16 1 16,-3 18-2-16,0 17 0 15,-6 9 0-15,-3 25 1 16,-3-13 0-16,0-3 0 16,0-19-1-16,3-8 0 0,0-10 0 15,0-10 1-15,0-14 1 16,3-8 1-16,0-13-1 15,3-14 1-15,3-4-1 16,3-14 1-16,3-13-1 16,6-14 0-16,2-10-2 15,1 6 0-15,9-6-2 16,6 8 0-16,2 8 0 16,4 5 0-16,3 11 0 15,2 16 1-15,1 10 0 16,-9 0 0-16,-7 19 0 15,-5 2 1-15,-6 4 1 16,-9-1 1-16,-6 2 0 16,-9 6 1-16,-12 1 0 15,-9-9 0-15,-9 2-1 16,-2 4 1-16,-10-9-3 16,-3 1 1-16,1-11-6 15,2-6 1-15,1-7-6 0,5-8 0 16,15-11-5-16,18-6 1 15</inkml:trace>
  <inkml:trace contextRef="#ctx0" brushRef="#br0" timeOffset="1786.5">16727 2350 38 0,'-6'-24'19'0,"30"26"-22"16,-12 12 33-16,9 7-28 16,11 16 0-16,1 18 4 15,-3 27 0-15,-9 3-7 16,-6 26 0-16,-9 3 4 15,-15 8 1-15,-12 2-1 16,-9-2 0-16,-12-11-3 16,-14-3 0-16,-4-18-5 15,-14-13 1-15,-12-11-9 16,-22-10 1-16,-17-11-2 0,-18-19 0 16</inkml:trace>
  <inkml:trace contextRef="#ctx0" brushRef="#br0" timeOffset="2192.31">13042 2604 35 0,'-24'0'17'0,"-29"47"-17"16,35-18 32-16,-12 24-30 15,0 32 1-15,-5 31 2 16,-4 24 1-16,6 22-7 16,9 5 0-16,15 5 4 15,18-14 0-15,15-20-3 16,30-11 0-16,29-21-5 0,30-24 0 16,42-19-7-16,29-28 0 15,37-27-2-15,20-40 1 16</inkml:trace>
  <inkml:trace contextRef="#ctx0" brushRef="#br0" timeOffset="2596.33">17691 1648 47 0,'9'8'23'0,"6"43"-29"16,-12-28 49-16,0 22-42 15,-3 8 1-15,-6 24 0 16,-6 8 0-16,-6 10-3 16,-2-5 1-16,-1 0 0 0,3-8 0 15,3-11-5 1,3-10 1-16,3-16-5 0,3-10 1 15,-3-12-7-15,3-7 1 16</inkml:trace>
  <inkml:trace contextRef="#ctx0" brushRef="#br0" timeOffset="2749.42">17394 2053 35 0,'-9'-58'17'0,"24"34"-18"0,-12 32 29 0,6 0-28 16,9 8 1-16,5 8-1 15,13 5 0-15,3 8-4 16,2-8 0-16,7 0-6 16,12-5 1-16</inkml:trace>
  <inkml:trace contextRef="#ctx0" brushRef="#br0" timeOffset="2911.79">18105 2072 44 0,'-18'5'22'0,"-50"-10"-22"15,44 5 39-15,-18 5-37 16,-14-2 1-16,-28 10 0 16,-5 8 1-16,-3 3-7 15,0 0 1-15,2 5-4 16,1 0 1-16,12 3-9 16,14-3 0-16</inkml:trace>
  <inkml:trace contextRef="#ctx0" brushRef="#br0" timeOffset="14848.36">14611 5212 31 0,'6'6'15'0,"23"-22"-11"16,-11 5 15-16,15-5-19 15,12-5 1-15,11-3-1 0,16-7 0 16,-7-1-4-16,4-3 0 15,-1 6-5-15,-5 3 1 16</inkml:trace>
  <inkml:trace contextRef="#ctx0" brushRef="#br0" timeOffset="15013.53">14837 5368 33 0,'-15'0'16'0,"27"0"-17"0,0 0 28 15,6-13-27-15,17-3 0 0,13-8-4 16,12-5 1-16,11-5-1 16,3 0 0-16,16-6-6 15,-7-2 1-15</inkml:trace>
  <inkml:trace contextRef="#ctx0" brushRef="#br0" timeOffset="15643.52">15825 3998 33 0,'-33'-50'16'0,"19"50"-21"0,14 0 31 16,0-3-27-16,0 3 1 16,5 11-1-16,4 15 0 15,6 6 1-15,9 10 1 16,15 8-1-16,2 6 0 16,16-1 0-16,14 20 1 15,10-4 0-15,5-5 0 16,-3 0 0-16,4-8 0 15,-4-18 0-15,-5-3 1 0,-19 0-1 16,-5-10 0-16,-10-1 0 16,-11-2 0-16,-6-8-1 15,-9-3 1-15,-12-2-1 16,-6-1 1-16,-12-4-1 16,-15-4 1-16,-9-4-1 15,-8-6 1-15,-4-3-1 16,-3 3 0-16,-2-10 0 15,-7-1 1-15,4-5-1 16,-1 3 0-16,4 0-1 16,5 2 1-16,9 6 0 15,6-3 0 1,4 6-1 0,5 2 1-16,0 10-1 15,0 9 0-15,3 13 0 16,-5 2 1-16,-4 17 0 0,-3 12 0 15,-9 14 0-15,-8 0 1 16,-4-3-1-16,4 5 1 16,8-5-6-16,12-7 1 15,9 2-6-15,18-24 0 16</inkml:trace>
  <inkml:trace contextRef="#ctx0" brushRef="#br0" timeOffset="16079.67">17471 4355 28 0,'-3'-3'14'0,"12"40"-10"0,-6-21 19 16,-3 21-22-16,-3 14 1 16,-6 2 0-16,-6 13 0 15,-6 8-6-15,-2 13 1 16,-4-8-6-16,-3 1 1 15</inkml:trace>
  <inkml:trace contextRef="#ctx0" brushRef="#br0" timeOffset="17267.33">18644 3839 21 0,'6'-21'10'0,"6"16"-6"0,-9 5 11 0,6 0-15 16,-3 0 1-16,0 5 1 16,-3 8 1-16,-6 11-4 15,-3 5 1-15,-6 16 1 16,-12 0 1-16,-15 8-1 15,-2 0 0-15,-1-8 0 16,3 0 0-16,1-3 0 16,-1-2 1-16,0-8-1 15,3-11 0-15,7-5 0 16,2-8 0-16,3-8 0 16,0-8 0-16,3-6-1 15,4-1 1-15,2-17 0 16,6-5 0-16,3 0-1 15,3-14 1-15,3 12-1 16,3 2 1-16,3 0 0 16,0 8 0-16,0-1-1 15,6 12 1-15,8 2-1 0,4 5 1 16,0 9-1-16,3 10 1 16,9 5 0-16,11 13 0 15,4 9-1-15,2-6 1 16,1 8 0-16,5 0 0 15,-2-3-1-15,-6-4 1 16,-1-9-3-16,-2-3 1 16,-4 3-7-16,-5 1 1 15,-3-4-4-15,-12-7 0 0</inkml:trace>
  <inkml:trace contextRef="#ctx0" brushRef="#br0" timeOffset="19606.87">18635 3358 24 0,'3'-16'12'0,"6"-29"-12"0,-3 37 18 0,3 2-18 16,3 6 1-16,3 6-1 16,2 2 1-16,4 10-1 15,0 17 0-15,0 20 0 16,3 14 1-16,0 5-1 16,2 3 1-16,1-6-1 15,-3-2 1-15,-3-8 0 16,-3-3 0-16,-6-13 0 15,-3-11 1-15,-4 1 0 16,-5-17 1-16,-3-7 0 16,-5-11 0-16,-1-13-1 15,0-3 1-15,6-16-2 16,3 3 1-16,9-24-2 16,9 0 1-16,5-10-1 15,7-1 0-15,6-2 0 0,0 10 0 16,5 11-1-16,-5 8 1 15,3 8-1-15,5 21 1 16,10 8-1-16,2 11 1 16,-5 23-1-16,-9-5 1 15,-4 6 0-15,-14 7 0 16,-9-2 1-16,-9-6 1 16,-18 3-1-16,-18 11 1 15,-11-6-1-15,-1 3 0 0,-6-2-3 16,1-6 1-16,8-8-6 15,9-5 1-15,6-9-6 16,21-17 1-16</inkml:trace>
  <inkml:trace contextRef="#ctx0" brushRef="#br0" timeOffset="19924.78">20147 3334 29 0,'-3'-8'14'0,"3"24"-14"0,0-16 24 16,0 16-23-16,-12 13 1 15,0 24 0-15,-6 15 0 16,-5-4-7-16,-10 15 1 16,0 11-4-16,3-13 0 15</inkml:trace>
  <inkml:trace contextRef="#ctx0" brushRef="#br0" timeOffset="20793.09">21129 2860 17 0,'-3'-8'8'0,"3"8"-5"16,0 8 9-16,-3-5-10 15,-6 10 1-15,-2 8 0 16,-10 6 1-16,-3 15-5 16,-6 3 0-16,-6-5 3 15,-5 5 0-15,-7-3-1 16,1-8 0-16,5 1-1 15,-3-4 1-15,1-9-1 0,2-14 1 16,6-8 0-16,6-8 1 16,7-8-1-16,2-13 1 15,6-14-1-15,6-4 1 16,3-4-2-16,3 6 1 16,6 3 0-16,6 0 0 15,6 10-1-15,6 8 1 16,-1 11-1-16,7 8 0 15,12 5 1-15,9 13 0 16,8 11-1-16,1 10 0 0,5 11 0 16,-2-3 1-16,-4 1-1 15,-2-3 1-15,-4-6-4 16,-2-2 1-16,-3-3-7 16,-4-5 0-16</inkml:trace>
  <inkml:trace contextRef="#ctx0" brushRef="#br0" timeOffset="21198.69">21615 2704 30 0,'11'8'15'0,"16"34"-17"16,-18-26 22-16,-3-5-20 15,-3 7 0-15,-6-2 1 0,-6 5 0 16,-3 3-1-16,-9 0 0 16,-11 0 1-16,-1-8 0 15,6-3 0-15,0-8 0 16,4-5 0-16,2-8 0 16,3-5 0-16,3-3 1 15,0-10-1-15,6-9 0 16,3-2-1-16,6-8 1 15,3 3-1-15,3 8 1 16,3 12-2-16,0 6 1 16,9 16 0-16,6 8 0 0,5 8-1 15,7 13 1-15,6 3 0 16,8-3 0-16,-2-5-1 16,-3 5 0-16,-7-5-7 15,-8 0 1-15,0-8-3 16,-9-6 1-16</inkml:trace>
  <inkml:trace contextRef="#ctx0" brushRef="#br0" timeOffset="21678.89">21781 1987 35 0,'6'-24'17'0,"24"24"-24"16,-18 0 34-16,6 16-27 0,6 0 0 16,11 21 0-16,1 8 0 15,-3 11 0-15,5 2 0 16,-2 3 0-16,0-1 0 16,-3-9 0-16,-4-14 0 15,-5 2 0-15,-3-9 1 16,-6-1 0-16,-6-21 0 15,-3 0 0-15,0-8 0 16,3-14 0-16,0-7 0 0,5-3 0 16,4-7 0-16,0-4-1 15,6 3 0-15,3 9 0 16,3-6 0-16,-1 7-1 16,1 12 0-16,-3 2 0 15,0 16 0-15,-4 2 0 16,-2 17 1-16,-6-3-1 15,-9 5 1-15,-6 8 0 16,-6 2 1-16,-9 6 0 16,-14 0 0-1,-40 8-1 1,-2-8 0-16,14-8-4 16,9-13 0-16,13-8-6 15,14-11 1-15</inkml:trace>
  <inkml:trace contextRef="#ctx0" brushRef="#br0" timeOffset="21906.02">22850 2244 34 0,'15'13'17'0,"14"64"-20"0,-20-61 27 15,-3 15-24-15,-12 4 1 16,-5 18-1-16,-1-1 0 0,-3-7-3 16,3 0 1-16,-3-5-5 15,6-11 1-15,3-8-3 16,6-5 0-16</inkml:trace>
  <inkml:trace contextRef="#ctx0" brushRef="#br0" timeOffset="22413.87">23097 1535 34 0,'3'-37'17'0,"18"23"-22"16,-15 14 33-16,6 6-28 15,-1 2 0-15,7 13 0 0,0 5 1 16,3 24-1-16,-3 11 0 16,-3-3 0-16,-3 19 1 15,-3 5-1-15,-3 3 1 16,-1-8-1-16,-5-6 1 16,0-10-1-16,0-8 1 15,-8-16 0-15,-1-11 0 16,-3 1 1-16,-3-9 0 15,0-10-1-15,-3-8 1 16,6-10-1-16,9-19 0 16,12-11-1-16,12-13 0 15,3-5-1-15,17-3 1 0,4-8-1 16,6 8 1-16,5 3-1 16,7 5 1-16,-4 16-1 15,7 8 1-15,-1 21-1 16,-5 13 1-16,-10 11-1 15,-11 16 0-15,-9 2 1 16,-15 6 0-16,-9 5 0 16,-24 8 1-16,-15-5-1 15,-23 7 1-15,-28 1-1 16,-17 2 0-16,-36-5-10 16,-24 8 0-16</inkml:trace>
  <inkml:trace contextRef="#ctx0" brushRef="#br0" timeOffset="36618.76">12855 13343 2 0,'-9'-11'1'0,"15"14"4"16,0-14-11-16</inkml:trace>
  <inkml:trace contextRef="#ctx0" brushRef="#br0" timeOffset="42759.29">10307 12062 50 0</inkml:trace>
  <inkml:trace contextRef="#ctx0" brushRef="#br0" timeOffset="60548.53">17522 5964 16 0,'3'-14'8'0,"0"-17"-1"0,-3 20 8 16,0-2-13-16,-3 0 1 16,0 2 3-16,-3-2 0 15,-3 0-6-15,-3-3 0 16,-3 3 5-16,-3 2 1 15,-6 0-2-15,-8 6 1 16,-1 8-2-16,-6 5 0 0,1 10-1 16,-7 22 0-16,3 5-2 15,7 8 1-15,5 16-1 16,12-3 0-16,15 5-1 16,9-7 1-16,12-4 0 15,6-15 0-15,11-10 1 16,7-9 1-16,-3-12 0 15,2-14 0-15,7-19 0 16,-3-5 0-16,-1-10 0 16,-2-6 0-16,-9 0-1 15,-7-5 1-15,-5 3-1 16,-6 0 0-16,-6-6 1 16,-6 3 0-16,-3 0-1 15,-3 13 1-15,0 6-1 16,3 10 1-16,0 3-2 15,6 13 0-15,3 11-1 0,3 7 0 16,3 8-1-16,3 9 0 16,-1 2-2-16,1-3 0 15,3-2-4-15,3 0 1 16,3-6-7-16,-3-12 0 16,-1-9 0-16,4-8 1 15</inkml:trace>
  <inkml:trace contextRef="#ctx0" brushRef="#br0" timeOffset="61014.67">18022 5493 29 0,'-18'-80'14'0,"3"-18"-13"0,12 75 29 0,0 4-28 16,0 9 1-16,0-1 0 16,3 6 0-16,6 15-4 15,6 14 1-15,3 24 2 16,0 18 1-16,-3 5-2 15,0 11 1-15,-3 6-1 16,-1-9 0-16,-2-5-1 16,3-13 0-16,-3-19 0 15,0-5 1-15,-3-10 0 16,0-11 1-16,3-16 0 16,3-14 0-16,3-15 0 15,0-5 0-15,3-8-1 16,3-1 0-16,8-4-1 15,1-1 1-15,0 8-2 16,6 6 1-16,5 10-1 0,10 6 1 16,3 10-1-16,-1 10 0 15,-5 6 0-15,-6 8 1 16,-10 3 0-16,-5 2 0 16,-6 5 1-16,-9 6 0 15,-12-3 0-15,-15 8 1 16,-6-5-1-16,-8-3 0 15,-1-3-3-15,0-4 1 16,6-6-5-16,4-11 0 16,2-10-6-16,9-11 0 0,15-13-2 15,9-9 0-15</inkml:trace>
  <inkml:trace contextRef="#ctx0" brushRef="#br0" timeOffset="61479.81">19394 5106 37 0,'-6'-29'18'0,"-24"19"-21"15,18 10 35-15,-2 2-32 16,-10 14 0-16,-12 11 0 16,0 5 0-16,-2 18 0 0,-1 19 0 15,3 5 0-15,6 2 0 16,13-12 0-16,8-6 0 16,6-13 1-16,9-8 0 15,6-16 2-15,2-13 0 16,10-5 0-16,3-16 1 15,0-6-1-15,-6-13 0 16,-4-5-1-16,1 0 0 16,-3-8-2-16,-3 0 1 0,-3 0-1 15,0 11 1-15,-3 7-2 16,3 12 1-16,-3 9-2 16,3 14 0-16,0 5-1 15,3 9 1-15,2 9-5 16,4-1 1-16,3 1-4 15,0-10 0-15,3-2-2 16,0-16 0-16</inkml:trace>
  <inkml:trace contextRef="#ctx0" brushRef="#br0" timeOffset="61898.96">19611 4591 43 0,'-6'-67'21'0,"15"22"-30"16,-3 45 44-16,3 14-35 16,9 9 1-16,0 14 0 0,-6 14 0 15,-9 15-2-15,-3 19 1 16,-3-3 0-16,-3 5 0 16,-3-24 0-16,3-2 0 15,3-16 0-15,0-8 1 16,6-13-1-16,3-13 1 15,0-3 0-15,6-22 0 16,3-9-1-16,3-14 1 16,8-11-1-16,10-8 0 0,12 1 0 15,-1 7 0-15,7 6-1 16,5 10 1-16,-8 14 0 16,-3 4 0-16,-7 12 1 15,-8 18 1-15,-12 5-1 16,-9 16 1-16,-6 8-1 15,-18 8 1-15,-12 5 0 16,-3-5 0-16,-8 0-4 16,-4-6 1-16,-3-4-4 15,6-14 0-15,7-5-9 16,14-14 1-16</inkml:trace>
  <inkml:trace contextRef="#ctx0" brushRef="#br0" timeOffset="62290.18">20638 4426 40 0,'-21'-13'20'0,"-20"42"-24"0,26-7 31 15,-9 15-27-15,-9 18 1 16,-5 3-1-16,-1 11 0 15,6 5 0-15,9-5 0 16,12-16 1-16,9-16 0 16,12-11 1-16,12-7 1 15,6-19-1-15,-3-16 1 0,9-5-1 16,2-11 1-16,1-2-1 16,-9 2 1-16,-3-10-2 15,-7-3 0-15,-2 2 0 16,-3 9 0-16,-3 5-1 15,0 8 1-15,-3 10-2 16,0 11 1-16,0 5-1 16,-3 14 1-16,0 5-4 15,0 10 0-15,3 11-4 16,0-8 0-16,6 5-5 16,6-15 0-16</inkml:trace>
  <inkml:trace contextRef="#ctx0" brushRef="#br0" timeOffset="62741.2">20984 3961 40 0,'-3'-85'20'0,"3"22"-22"0,3 55 35 16,-3 5-34-16,0 3 1 15,0 11 1-15,5 23 0 16,1 19-1-16,-6 24 1 15,0 13-1-15,-3 13 1 16,0 3 0-16,3 0 0 16,0-24-1-16,0-6 1 15,0-18 0-15,0-13 1 16,3-13 1-16,0-19 0 16,6-13-1-16,3-13 1 0,9-21-1 15,0-16 1-15,6-17-3 16,11-15 1-16,16 0-1 15,3 0 0-15,2 6 0 16,4 23 0-16,-10 10 0 16,-2 25 0-16,-4 20 0 15,-11 17 1-15,-15 13 0 16,-12 13 1-16,-12 2-1 16,-24 22 1-16,-18 3-3 15,-29 7 1-15,-15 8-10 16,-30 14 1-16,-15-6-7 15,-33-13 1-15</inkml:trace>
  <inkml:trace contextRef="#ctx0" brushRef="#br0" timeOffset="69706.75">12101 13041 44 0,'-8'-13'22'0,"22"21"-34"15,-5-5 40-15,9 7-29 16,3 3 1-16,3-5 0 15,6 6 1-15,-1-6 0 16,7 2 1-16,-3 1 0 16,-3 2 0-16,-4-2 0 15,-5-6 0-15,-9 3 0 16,-12 5 1-16,-9 6-3 16,-6 4 1-16,-8 4-3 15,-10-1 0-15,-3 1-4 16,0 4 0-16,10 1-7 0,2-16 0 15</inkml:trace>
  <inkml:trace contextRef="#ctx0" brushRef="#br0" timeOffset="83275.8">22076 4834 18 0,'12'-16'9'0,"65"-8"-7"0,-47 16 15 0,9 3-16 16,2-3 1-16</inkml:trace>
  <inkml:trace contextRef="#ctx0" brushRef="#br0" timeOffset="83672.1">20879 5691 32 0</inkml:trace>
  <inkml:trace contextRef="#ctx0" brushRef="#br0" timeOffset="84344.44">22481 3223 23 0,'-116'-16'11'0,"38"34"-15"0,48-7 22 0,-14 5-18 15,-22 2 0-15,-14 3 0 16,-27 14 0-16,-12 5 0 16,-30 4 0-16,-15 17 0 15,-23 5 0-15,-25 3 0 16,-23-3 0-16,-15 11 1 15,-27 13 0-15,-14 11 0 16,-19 2 1-16,4 5 0 16,-4 25 1-16,-6-12-1 15,13 9 1-15,11 10-1 16,15 6 0-16,18-19 0 16,30 2 0-16,30-7-1 15,26-3 1-15,30-16-1 16,33-5 0-16,24 0 0 15,20 5 0-15,19 3-1 16,14 5 1-16,21 16-1 16,27 6 1-16,21-4 0 15,26 9 0-15,16-1 1 0,29-12 0 16,21-4 0-16,9-15 0 16,8 0-2-16,1-11 1 15,-3-10-3-15,-3-11 1 16,3-18-6-16,-12-25 0 15,9-23-5-15,6-42 1 16</inkml:trace>
  <inkml:trace contextRef="#ctx0" brushRef="#br0" timeOffset="84824.43">22269 3651 27 0,'39'-45'13'0,"-3"14"-16"16,-27 38 20-16,6 4-17 15,2 10 1-15,1 3 1 16,6 8 0-16,-3 5-2 16,0 13 1-16,0 6 2 15,5 10 0-15,4 3 0 16,6 2 0-16,6 0 1 0,2 4 0 16,-5-7-1-16,3-2 0 15,-4-5 0-15,-8-8 0 16,-9-5 0-16,-18-3 1 15,-18 0-2-15,-42-3 1 16,-32 16-1-16,-57 19 1 16,-59 16-1-16,-60 10 0 15,-68 27-2-15,-75 42 1 0,-62 23-1 16,-42 33 1-16,-33 42-5 16,-12 21 1-16,13 16-7 15,20 18 1-15,44 3-5 16,25-53 0-16</inkml:trace>
  <inkml:trace contextRef="#ctx0" brushRef="#br0" timeOffset="94343.49">6589 12737 5 0,'-9'-3'2'0,"9"-5"2"16,0 8 3-16,0-5-6 16,3 8 0-16,-3-11 1 15,-3-5 0-15,0-6-2 16,0-5 1-16,0 0 1 16,0-5 1-16,0-8-1 15,0 0 1-15,-3-2-1 16,6-6 0-16,-6 2 0 15,3-2 0-15,0-5-1 0,3-8 1 16,3-3-1-16,6 0 1 16,-6-5-1-16,6 0 0 15,3-6-1-15,9-2 1 16,-3-8-1-16,2 3 1 16,4-3 0-16,0 0 0 15,0 3-1-15,3-4 1 16,2 1 0-16,10 0 0 15,3 0-1-15,2 3 1 0,10-6-1 16,9-7 1-16,-7-3-1 16,10 2 0-16,5-2 1 15,-3-3 0-15,7 0-1 16,2 5 1-16,-5 1 0 16,5 7 0-16,9 0 0 15,4-7 0-15,5 4-1 16,-3-4 0-16,12 10 1 15,16-6 0-15,-1-9-1 16,15-7 1-16,14 4-1 16,-2-1 0-16,6 6 0 15,18-13 1-15,-10 10-1 16,16 2 0-16,0 4 0 16,8 5 0-16,7-6 0 15,5 3 0-15,10 5 0 16,-4 9 1-16,12-4 0 15,-5 3 0-15,5 3-1 16,-6-8 1-16,10 16 0 0,-4 0 0 16,12 3-1-16,0 12 1 15,6 9-1-15,1 5 0 16,-1 5 0-16,-9 3 1 16,-3 3-1-16,-8 4 0 15,2 1 1-15,-3 8 0 16,-2 0-1-16,2 10 1 15,-9 3 0-15,1 5 0 0,-10 17 0 16,10-1 0-16,-10 11 0 16,-8 7 0-16,-1 12-1 15,-11 7 1-15,0 8 0 16,-16-3 0-16,-2 14 0 16,-12 8 0-16,0 15 0 15,-18 9 0-15,6 26 0 16,-18 13 1-16,0 8-1 15,6 5 1-15,-12-7-1 16,-3-1 0-16,-2-7 0 16,-1 7 0-16,-3-5 0 15,-15 6 1-15,-5 10-1 16,-1-3 1-16,-8 17-1 16,-1 7 1-16,1 5 0 15,2-10 0-15,-3 0-2 16,-5-3 1-16,2-5 0 15,-2-10 0-15,-6 2 0 0,-1-11 1 16,-2 1-1 0,-4 2 0-16,-2-8 0 0,-9-8 1 15,-7-13-1-15,-8 6 0 16,-3-14-2-16,-3-14 1 16,0-17-5-16,-6-11 0 15,-6-11-5-15,0-19 1 16,-3-10-5-16,-6-21 0 15,3-21-1-15,-6-11 0 16</inkml:trace>
  <inkml:trace contextRef="#ctx0" brushRef="#br0" timeOffset="94824.01">18471 12263 37 0,'-32'-2'18'0,"17"2"-24"15,15-5 36-15,3 12-29 16,6 12 0-16,5 15 0 16,10 17 0-16,6 12-1 15,3 6 0-15,0 10 1 16,2-7 0-16,4-1 0 15,0-10 0-15,-4-8 0 16,1-16 0-16,3-8 1 16,8-18 1-16,7-17 0 0,0-15 0 15,2-13 0-15,4-16 0 16,-7-14 0-16,-8-7 1 16,-3-1-1-16,-4 1 1 15,-5 10-1-15,-6 16 0 16,-3 3 0-16,-7 7 0 15,-2 3 0-15,-3 6 0 16,-3 7-1-16,-6 6 1 16,-6 3-1-16,-12 2 0 0,-12 10 0 15,-17-2 0-15,-28 14-2 16,-23 12 1-16,-36 14-3 16,-36 21 1-16,-26 5-6 15,-30 8 0-15,-24 18-10 16,-9-12 1-16</inkml:trace>
  <inkml:trace contextRef="#ctx0" brushRef="#br0" timeOffset="98036.92">13140 4948 16 0,'-38'-43'8'0,"8"28"-5"16,24 7 9-16,-6 0-11 15,-6 0 0-15,-9 0 0 16,-5 5 1-16,-4 6-2 16,-3 5 0-16,-8 10 2 15,-7 14 0-15,-3 2-1 16,-2 11 1-16,5 3 0 16,4-6 0-16,5 6 0 0,9 5 0 15,13 16 0-15,11 2 0 16,15 3 0-16,14-8 0 15,10 8-1-15,18-10 1 16,8-6-1-16,16-5 1 16,14-13-1-16,7-14 1 15,2-15-1-15,6-11 1 16,9-16 0-16,-12-5 0 16,1-19-1-16,-13-2 1 15,-14-14-1-15,-7-10 0 0,-11-11 0 16,-10 8 1-16,-8-7-1 15,-9-12 0-15,-12 1 0 16,-6 0 0-16,-6 15 0 16,-6 1 0-16,-12 10 0 15,-18 0 0-15,-3 11-1 16,-14 8 0-16,-13 15-1 16,-2 11 1-16,-12 3-1 15,-1 13 1-15,-5 13-1 16,-3 3 0-16,5 11 0 15,-5 12 1-15,9 6-1 16,-1 16 1-16,1 8-1 16,8-8 1-16,10 15-1 15,11 1 1-15,13 11-1 16,11-4 1-16,12 1-1 16,15-14 1-16,18 6-1 15,12-11 1-15,11-2 0 0,13-3 0 16,2-14 0-16,13-12 1 15,11-17 0-15,1-10 0 16,8-11 1-16,-6-15 0 16,7-14 0-16,2-2 0 15,-6-14 0-15,-9-5 0 16,-5-13-1-16,-13 2 1 16,-8-2-1-16,-15 0 0 15,-9-3-1-15,-13-5 1 0,-11-2-1 16,-9-1 1-16,-8 3-1 15,-4 13 1-15,-9 3-1 16,-9 5 1-16,-5 8-1 16,-4 5 0-16,-6 11 0 15,-2 8 1-15,-4 10-2 16,1 11 1-16,2 8 0 16,-5 3 0-16,5 13-1 15,3 2 0-15,7 3 0 16,2 14 1-16,9 2-1 15,1 2 1-15,2-2 0 16,6 8 0-16,3-13-3 16,9-3 1-16,9 2-4 15,9 1 0-15,6-5-7 16,15-6 0-16,6-14 0 16,-4-28 0-16</inkml:trace>
  <inkml:trace contextRef="#ctx0" brushRef="#br0" timeOffset="101039.66">18599 13602 30 0,'-3'-5'15'0,"3"29"-15"16,3-19 15-16,3 0-15 16,3 6 0-16,3 7 3 15,0 6 0-15,6 5-3 16,6 6 1-16,2 12 2 16,-2 9 1-16,0 2-1 15,0-2 0-15,0 7-1 16,-3 1 1-16,-1 2-1 15,-2 3 0-15,-3-1-1 16,-6 1 1-16,-6 0 0 16,-6 2 1-16,-6-2-1 0,0-3 1 15,-3 1-1-15,-9-1 1 16,-8-3 0-16,-7-2 0 16,-6 5-2-16,-11-2 1 15,-13 7-1-15,-2-5 0 16,-10 6-1-16,-8-6 0 15,-15 5 0-15,0 1 0 16,-7-9 0-16,-8 3 1 16,-6-2-1-16,-15-1 0 0,-5 9 0 15,-4-6 1-15,-12 3-1 16,-15-6 0-16,1 11 0 16,-7 6 1-16,-2-6 0 15,-1-8 0-15,-6 5 0 16,1-4 0-16,-1-7 0 15,-2-1 0-15,-1 4 0 16,-2-5 0-16,-4 0-1 16,-14 1 1-16,6-6-1 15,-19 5 1-15,10-5-1 16,-18-6 0-16,9-4 1 16,-12-1 0-16,2 0 1 15,-5-10 0-15,6-5 0 16,-3-4 0-16,-3-1-1 15,-3-7 1-15,-3-4-1 16,6-3 0-16,-9-5-1 16,2-3 0-16,-2-6 0 0,9 1 0 15,-9-8 0-15,15-8 0 16,0 2 0-16,9-7 0 16,-1-11 0-16,4-14 0 15,6 4 0-15,-4-12 0 16,13-12 0-16,-6-11 0 15,14-8 0-15,-2-10 0 16,8-14-1-16,1-3 1 16,11 1 0-16,16 7 0 15,5-2-1-15,15-5 0 0,6-3 0 16,6 0 1-16,21-6-2 16,12-4 1-16,8-17-1 15,13-2 1-15,17-5 1 16,16-9 0-16,17-2-1 15,21 11 0-15,9 13 0 16,21 7 0-16,3 12-2 16,14 9 0-16,13 20-4 15,5 18 0-15,4 10-4 16,-6 19 1-16,-4 13-6 16,-5 22 1-16</inkml:trace>
  <inkml:trace contextRef="#ctx0" brushRef="#br0" timeOffset="101474.97">6279 14584 21 0,'-24'21'10'0,"4"0"-6"0,20-21 10 15,-6 0-11-15,6-2 0 16,-9-6 4-16,3-3 1 16,0-8-9-16,0-12 0 0,-3-17 6 15,6-7 1 1,3-17-2-16,9-15 0 0,0-8-2 16,12-9 0-16,-9 1 0 15,8-3 0-15,4 3-1 16,6 5 1-16,3 27-2 15,2 13 1-15,-2 10-1 16,0 16 0-16,3 16 1 16,5 19 1-16,-2 13-1 15,3 8 0-15,-13 7 1 16,-2 6 0-16,-3 6 0 16,-3 2 0-16,-3 0-3 15,0 0 1-15,0 0-4 16,-1 0 1-16,-5-8-5 15,3 2 0-15,-3-4-6 16,0-6 0-16</inkml:trace>
  <inkml:trace contextRef="#ctx0" brushRef="#br0" timeOffset="104042.37">17683 9427 27 0,'-33'-8'13'0,"3"-5"-1"0,27 13 13 16,0-5-22-16,9-3 0 16,9-8 1-16,15-8 0 15,17-13-5-15,25-19 0 0,20-7 5 16,21-11 0-16,18-3-2 15,9-2 1-15,-9 5-1 16,-6 5 0-16,-9 5-1 16,-18 14 0-16,-17 10-6 15,-19 9 1-15,-14 7-5 16,-13 5 0-16,-8 6-5 16,-21 5 1-16</inkml:trace>
  <inkml:trace contextRef="#ctx0" brushRef="#br0" timeOffset="104297.96">18668 8435 36 0,'-27'-37'18'0,"15"-5"-22"15,15 28 31-15,3-2-26 16,3-2 0-16,9 2 0 16,15-2 1-16,2-1-2 15,16 6 0-15,17 5 1 16,7 13 1-16,2 8-2 0,3 11 1 15,-5 0 0-15,-10 8 0 16,-11 5 0-16,-18 0 0 16,-18 10-1-16,-21 4 0 15,-12 15 0-15,-21-3 1 16,-6-2-4-16,-5-11 0 16,-1-12-8-16,3-15 0 15</inkml:trace>
  <inkml:trace contextRef="#ctx0" brushRef="#br0" timeOffset="104837.89">19492 7932 34 0,'-27'-21'17'0,"27"8"-16"0,6 5 24 16,6-5-24-16,9-14 1 15,12-5 0-15,12-2 1 16,14-8-4-16,21-1 1 16,7 12 2-16,2 4 0 15,-9 6-1-15,-5 8 0 16,-13 5-1-16,-14 16 0 15,-21 16 0-15,-18 23 1 0,-15 17-2 16,-24 15 1-16,-12 16-1 16,-14 16 1-16,-7 1 0 15,10-20 0-15,11-5 0 16,9-15 0-16,15-16 1 16,15-14 0-16,21-18-1 15,24-24 1-15,17-19-5 16,10-21 1-16,23-20-8 15,6-20 0-15</inkml:trace>
  <inkml:trace contextRef="#ctx0" brushRef="#br0" timeOffset="105167.7">20501 8009 41 0,'12'11'20'0,"48"-11"-23"0,-39-14 32 16,2-2-29-16,7-5 0 16,0-5 0-16,3-9 0 15,2-4-1-15,-8 2 1 16,-6-3-1-16,-9-2 1 16,-6-1-1-16,-12 12 1 15,-9-4 0-15,-6 3 0 16,-3 6-1-16,-11 7 1 15,-1 9-1-15,3 12 0 0,0 17 0 16,-2 23 1-16,-1 19-1 16,3 13 1-16,7 6-1 15,11-1 1-15,12-8-2 16,9-4 0-16,6-12-8 16,17-18 1-16</inkml:trace>
  <inkml:trace contextRef="#ctx0" brushRef="#br0" timeOffset="105423.13">20668 7731 34 0,'-6'-29'17'0,"30"37"-20"16,-9-8 26-16,12 13-23 16,11 11 0-16,-2 10-1 15,-3 3 1-15,-9 8 0 0,-4-8 0 16,-5-2 1-1,-3-6 1-15,-3-8 2 16,-3-8 0-16,-6-7 1 0,0-6 1 16,6-14 0-16,3-9 0 15,0-17-4-15,6-13 1 16,6-11-9-16,5-4 1 16,4-1-9-16,6-8 1 15</inkml:trace>
  <inkml:trace contextRef="#ctx0" brushRef="#br0" timeOffset="105678.72">21231 7461 29 0,'-9'45'14'0,"9"37"-9"16,3-55 15-16,3 2-17 15,5-5 1-15,13-3 2 16,12-11 1-16,12-10-7 15,8-18 0-15,13-9 5 16,14-15 1-16,-3-11-2 16,-8-18 0-16,-10 5-2 15,-11-3 0-15,-18 5-6 16,-18-2 1-16,-12 8-11 16,-18 13 1-16,-18 21-1 15,-18 19 0-15</inkml:trace>
  <inkml:trace contextRef="#ctx0" brushRef="#br0" timeOffset="106758.84">19790 15079 24 0,'9'-35'12'0,"15"-28"-12"0,-18 49 13 15,0-1-15-15,0-1 1 16,-6 2-2-16,0 1 1 15,-3 0 3-15,-3 2 0 16,0 1-3-16,0 2 1 0,0 0-1 16,3 0 0-16,0-3 2 15,0-4 0-15,3-1 1 16,0-5 1-16,0-3 1 16,0 0 1-16,0 0 2 15,-3 3 1-15,0 5-2 16,0 3 1-16,3 10-2 15,0 19 0-15,3 13-2 16,0 21 1-16,-3 14-2 16,-3 2 0-16,0 8 0 15,0-5 0-15,0 0-1 16,0-16 1-16,0-11-1 16,0-8 1-16,0-12 0 15,0-14 0-15,0-14-1 16,3-18 1-16,3-10-1 15,6-16 1-15,0-16-1 16,3-16 1-16,9-8-2 16,5 10 1-16,4 9 0 0,6 15 0 15,0 17-1-15,-1 20 0 16,1 19 0-16,-6 21 0 16,-6 19 0-16,-6 13 0 15,-4 5 0-15,-2-5 0 16,-3-11 0-16,-3-7 1 15,-6-6 0-15,3-8 0 16,3-8 1-16,0-18 0 16,3-11 0-16,0-10 1 15,0-17-1-15,6-20 1 0,6-1-1 16,5 1 0-16,7 2-1 16,0 16 1-16,3 10-1 15,-7 14 1-15,-2 16-2 16,-3 16 1-16,-6 26-1 15,-3 26 1-15,-3 14-2 16,-3 0 0-16,-1-9-3 16,-2-9 1-16,6-14-8 15,9-19 1-15</inkml:trace>
  <inkml:trace contextRef="#ctx0" brushRef="#br0" timeOffset="107060.52">20838 14401 39 0,'-30'-2'19'0,"-27"60"-25"15,37-34 32-15,-1 23-27 0,-3 19 1 16,0 11 0-16,3 0 0 16,6-8 1-16,9-14 0 15,12-10 1-15,3-10 0 16,6-14 1-16,9-5 1 15,9-22 0-15,5-10 0 16,-2-13-1-16,-3-8 1 16,-3-10-2-16,-7-11 1 15,-11-1-6-15,-6-2 1 16,-3-2-5-16,-3-3 0 0,-3 16-6 16,0 2 1-16,6 0-2 15,0 9 1-15</inkml:trace>
  <inkml:trace contextRef="#ctx0" brushRef="#br0" timeOffset="107299.74">21040 14295 35 0,'48'53'17'0,"5"48"-25"15,-35-72 36-15,0 8-28 16,3 16 0-16,-3-8 2 16,-3-11 1-16,-4 9-2 15,-2-6 0-15,-9-11 3 16,-6-15 0-16,-2-9 1 15,-4-7 0-15,-3-13-1 16,0-12 1-16,3-17-2 16,0-17 0-16,6-26-4 15,9-15 0-15,15-12-5 0,12 9 0 16,5 12-6-16,1 14 1 16,-3 19-3-16,-3 23 0 15</inkml:trace>
  <inkml:trace contextRef="#ctx0" brushRef="#br0" timeOffset="107570.31">21531 14557 47 0,'12'24'23'0,"27"-13"-26"0,-24-17 48 16,11-12-44-16,10-11 0 0,9-11 0 16,-1-10 1-16,-2-11-3 15,-3-5 1-15,-6-8 0 16,-10-8 1-16,-11 5-1 15,-9 8 1-15,-3 19-1 16,-6 21 1-16,-9 26-1 16,-8 24 0-16,-7 30 0 15,0 33 1-15,6 25-1 16,18 5 1-16,24-6-1 16,18-2 1-16,26-16-5 15,34-24 0-15,35-26-9 16,9-35 0-16</inkml:trace>
  <inkml:trace contextRef="#ctx0" brushRef="#br0" timeOffset="109552.37">13462 10173 28 0,'-45'-100'14'0,"-59"-3"-15"0,62 79 14 0,-17-11-13 15,-31-2 0-15,-29-5 0 16,-24-3 0-16,-29-3 1 16,-25 14 0-16,-14 7 0 15,-33 6 1-15,-30 8 0 16,-6 21 0-16,-29 16 1 15,-10 13 1 1,-267 111 0 0,107-2 0-16,86 2-1 15,47 21 1-15,49 16 0 16,41 35 1-16,36 13-1 16,26 29 0-16,33 15-2 15,36 20 1-15,39-6-1 16,29 0 0-16,34 10-1 0,35-9 1 15,50-4-1-15,36-13 1 16,42 3-1-16,42-21 0 16,41-22 0-16,48-31 1 15,30-22-1-15,29-26 0 16,30-39 0-16,24-35 1 16,18-27-1-16,15-28 1 15,14-35 0-15,-2-19 1 16,-1-25-1-16,-11-25 1 0,-9-29-1 15,-30-5 0-15,-18-16-1 16,-23-11 1-16,-37-23-1 16,-29-16 0-16,-45-3-1 15,-26-24 1-15,-49-8-1 16,-31-10 1-16,-43-19-1 16,-41-10 0-16,-39-27 0 15,-60-8 0-15,-47 6-1 16,-42-3 1-16,-38 10-1 15,-42 14 1-15,-21 24 0 16,-33 7 1-16,-21 27-1 16,-32 32 0-16,-30 20 0 15,-21 33 0-15,-6 29-4 16,-3 28 0-16,9 28-6 16,33 31 0-16,21 18-9 15,41 1 1-15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4:01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19846 13343 1 0,'15'-151'0'0</inkml:trace>
  <inkml:trace contextRef="#ctx0" brushRef="#br0" timeOffset="6050.77">17468 15526 36 0,'-9'2'18'0,"-9"59"-33"16,15-42 38-16,0 2-21 15,3-5 0-15,0 2 3 16,3-2 1-16,0 0-6 15,3-3 0-15,6 1 4 16,12-7 0-16,9-4 0 16,9-6 0-16,2-2-3 15,16-8 1-15,-4-14-6 16,13-4 0-16,-1-22-8 16,1-40 0-16</inkml:trace>
  <inkml:trace contextRef="#ctx0" brushRef="#br0" timeOffset="8466.26">15745 15946 29 0,'-3'-23'14'0,"-12"-4"-13"0,9 17 15 16,-3-1-13-16,-3-5 1 16,-9 3 2-16,-6 0 0 15,-8 2-7-15,-10-2 0 16,-8 8 5-16,-16 7 0 0,-5 14-2 16,-13 0 0-16,-2 16-2 15,-3 2 1-15,-6 16-1 16,14 14 0-16,1 15-1 15,3 6 1-15,17 10-1 16,21 3 1-16,19 0 0 16,20-3 1-16,14-18-1 15,25-8 1-15,21-11 1 16,23-8 1-16,9-15 0 16,22-17 0-16,2-5 0 15,6-15 0-15,0-12 0 16,-6-7 0-16,-15-16 0 15,-9 0 0-15,-14-8-1 16,-19-10 1-16,-17-1 1 16,-12-10 0-16,-15-3-2 15,-12-5 0-15,-3-5-2 16,-12 2 1-16,-6 8-4 0,-6 8 1 16,-3 6-5-16,4 7 1 15,2 14-4-15,3 10 1 16,6 13-7-16,6 14 0 15</inkml:trace>
  <inkml:trace contextRef="#ctx0" brushRef="#br0" timeOffset="8931.34">15885 16375 36 0,'-6'-11'18'0,"3"11"-24"16,9 0 26-16,9 0-19 16,11 0 0-16,10-5 2 15,21 0 0-15,14-6-3 16,15 1 0-16,7-4 3 16,20 1 0-16,0 5 1 15,3 0 1-15,0 0-1 0,-3 3 0 16,-15 5-1-16,-17 0 1 15,-19 3-2-15,-11-1 0 16,-9 1-2-16,-16 0 0 16,-8 2-3-16,-9 0 1 15,-9 3-5-15,-3-2 0 16,-6 4-6-16,-3-5 0 16,-3 3 0-16,1-2 1 15</inkml:trace>
  <inkml:trace contextRef="#ctx0" brushRef="#br0" timeOffset="9577.54">16605 15684 34 0,'-3'-29'17'0,"0"-5"-25"0,3 26 34 16,-3-3-24-16,-6 4 0 15,-6 4 0-15,0 8 0 0,-8 11-3 16,-13 8 0-16,3 13 2 15,3 5 0-15,7 1-1 16,5 2 0-16,6-3 0 16,9-8 0-16,12-5 0 15,9-7 0-15,2-7 0 16,4-4 0-16,9-8 0 16,6-11 1-16,-4-8-1 15,-2-3 1-15,-3-2 0 16,-3-5 0-16,-4-3 1 15,-5 2 1-15,-3 1 0 16,-3 7 1-16,-3 3-1 16,-3 6 0-16,-3 2-2 15,-3 13 1-15,0 11-2 16,0 10 0-16,3 9-3 16,3 2 1-16,3 0-4 15,3 3 0-15,-3-1-6 0,15 1 0 16</inkml:trace>
  <inkml:trace contextRef="#ctx0" brushRef="#br0" timeOffset="10268.56">17822 15711 36 0,'-29'-29'18'0,"-16"-19"-23"16,36 38 28-16,-9-1-21 0,-12 3 1 15,-11 5 0-15,-7 11 1 16,-2 11-5-16,-10 18 0 16,3 13 3-16,1 19 0 15,-7 24-1-15,7 18 0 16,8 3 0-16,12 2 0 16,19-5-1-16,17-8 1 15,17-10-1-15,19-6 1 16,18-15-1-16,20-17 1 0,16-15-2 15,11-16 1-15,6-19 0 16,6-13 0-16,-9-10 1 16,-9-14 0-16,-8-8 1 15,-19-10 0-15,-11-3 1 16,-10-13 0-16,-14-6 1 16,-9-4 0-16,-12-6-1 15,-12 5 0-15,-6 3-2 16,-6 8 0-16,-3 5-3 15,0 13 0-15,0 8-3 16,-3 9 0-16,-5 10-4 16,2 15 0-16,-3 9-6 15,0 15 1-15</inkml:trace>
  <inkml:trace contextRef="#ctx0" brushRef="#br0" timeOffset="10733.37">18224 16312 33 0,'36'-11'16'0,"77"-26"-18"15,-65 24 24-15,14-3-19 16,19-3 1-16,29-2 1 16,6 0 1-16,15 0-7 15,24 2 1-15,-7 6 5 16,-14 2 0-16,3 4-2 16,-15 4 1-16,-23 3-3 15,-19 0 1-15,-15 3-5 16,-11-1 0-16,-18 1-4 15,-16-3 1-15,-11 0-8 0,-20-3 1 16</inkml:trace>
  <inkml:trace contextRef="#ctx0" brushRef="#br0" timeOffset="11258.87">18906 15261 31 0,'-12'-26'15'0,"9"20"-18"0,3 9 22 0,3 2-17 16,6 11 1-16,0 13 0 15,6 11 1-15,3 2-5 16,-1 11 0-16,1 3 2 15,0-6 1-15,-3-2-1 16,-6-3 0-16,0-6-1 16,-3-10 0-16,0-5 0 15,-3-8 1 1,3-21 1 0,6 2 0-16,3-7 0 15,5-9 0-15,10-2 0 16,3-5 0-16,6 2-1 15,5 5 0-15,4 6-1 0,-1 8 0 16,-2 7 0-16,-6 12 0 16,-6 7 0-16,-7 0 1 15,-11 11 0-15,-9-3 1 16,-9 2-1-16,-12-1 1 16,-11-1 0-16,-7 2 1 15,-3-7-2-15,-6-3 1 16,-2-5-4-16,2-2 0 15,3-9-3-15,1-3 1 0,5-2-8 16,6 0 1-16,6-7-2 16,9-7 0-16</inkml:trace>
  <inkml:trace contextRef="#ctx0" brushRef="#br0" timeOffset="12009.32">20436 15531 40 0,'-51'-3'20'0,"-32"6"-30"0,62-6 40 0,-3 9-28 16,-11 7 0-16,-4 13 1 15,-9 3 0-15,-14 22-4 16,-4 4 0-16,7 11 2 15,2 16 1-15,4 3-2 16,11 5 1-16,6 5-1 16,12-10 1-16,12 0-1 15,15-6 1-15,9-8-1 16,12-7 1-16,21-3 0 16,5-16 0-16,19-5-1 15,8-11 0-15,13-14 0 16,2-7 1-16,-3-8 0 15,3-15 0-15,-11-4-1 16,-4-10 1-16,-5-8 1 16,-10 3 0-16,-8-14 1 0,-4-10 0 15,-14-3-1-15,-12-11 1 16,-15-4-1-16,-12-1 1 16,-9 3-2-16,-6 0 1 15,-3 8-2-15,0 10 1 16,3 6-2-16,1 7 0 15,8 9-5-15,0 8 1 16,3 12-6-16,0 12 1 16,6 18-5-16,3 2 0 0</inkml:trace>
  <inkml:trace contextRef="#ctx0" brushRef="#br0" timeOffset="12461.67">20957 16192 34 0,'18'-10'17'0,"29"-9"-18"0,-23 11 27 16,18-7-23-16,23-4 0 15,13-2 4-15,8 0 1 16,18 0-8-16,6 5 0 16,3 2 6-16,-11 1 0 15,-4 5-2-15,-6 3 0 0,-3 5-3 16,-14 0 0-16,-16 0-5 16,-11 0 1-16,-12 0-6 15,-10 3 1-15,-11-1-7 16,-15 1 0-16</inkml:trace>
  <inkml:trace contextRef="#ctx0" brushRef="#br0" timeOffset="13090.84">21597 15391 27 0,'-15'-24'13'0,"-21"11"-15"15,24 13 16-15,-6 5-13 16,-3 8 1-16,1 8 1 16,-1 6 1-16,3 7-4 15,3 3 1-15,9 3 2 16,6 0 1-16,6-9-1 16,6-1 0-16,9-12-1 15,6-7 0-15,-1-1-1 16,-2-7 0-16,-3-8 0 15,0-9 0-15,0-4 0 16,-6-6 1-16,-3 3 0 16,-4 0 1-16,1 0-1 0,-3 5 1 15,0 5-2 1,0 6 1-16,0 7-2 0,6 9 0 16,9 16-4-16,6 7 0 15,5 3-4-15,1 3 1 16,6-1-5-16,6-12 0 15</inkml:trace>
  <inkml:trace contextRef="#ctx0" brushRef="#br0" timeOffset="14096.38">22892 15483 29 0,'-24'-26'14'0,"-6"7"-18"0,27 14 22 15,-3-3-15-15,0-2 0 0,-3 2 3 16,0 0 0-16,-3 2-8 16,-3-1 1-16,1-1 5 15,-4 5 1-15,0 0-3 16,-3 3 1-16,0 3-2 15,0 2 1-15,0 6-1 16,1-1 1-16,2 4-2 16,0 1 1-16,0 1-1 15,0 0 0-15,0 0 0 16,3 3 0-16,-2-1 0 16,-1 3 1-16,0 1-1 15,0 4 0-15,3-2 0 16,-3-3 0-16,6 3 0 15,-3 2 1-15,1-2-1 16,-1 2 0-16,0-2 0 16,3 3 0-16,0-3 0 15,3 7 1-15,0-2-1 16,0 1 0-16,3 4 1 0,0 3 0 16,3 5-1-16,3-7 0 15,3 10 0-15,3-6 0 16,3 4 0-16,3-4 0 15,3-4-1-15,6-3 1 16,9-6-1-16,5 3 1 16,10-8 0-16,6-5 0 15,11-3 0-15,-2-5 0 16,8-2 0-16,1-6 1 16,-1-6 0-16,3-4 1 0,-5-1 0 15,-7-7 1-15,-2-9 1 16,-9-7 0-16,-10-6 0 15,-5-10 1-15,-3-6-1 16,-9-7 0-16,-4-11-2 16,-8 0 0-16,-3-6-1 15,-3 6 0-15,-6 0-1 16,-3 11 0-16,0 10-2 16,-2 2 0-16,2 17-4 15,-3 7 0 1,-18 30-11-1,3 0 1-15</inkml:trace>
  <inkml:trace contextRef="#ctx0" brushRef="#br0" timeOffset="14982.53">22880 15499 35 0,'20'-5'17'0,"28"-24"-12"0,-33 21 18 0,3-5-21 15,6-3 1-15,2-3 0 16,4-7 0-16,3-3-4 16,3 2 0-16,-4-12 3 15,-2-4 1-15,-6 4-1 16,-6-1 0-16,-3-8 0 16,-6 1 0-16,-6-9-1 15,-12 3 1-15,-12 8-1 16,-12 3 0-16,-9 5-2 15,-2 5 1-15,-13 3-2 16,7 8 1-16,-4 8 0 16,-3 13 0-16,-2 5-1 15,5 16 1-15,7 16 0 16,5 5 0-16,6 9 1 16,7 15 0-16,11 0 0 15,12 8 0-15,9-3 0 0,6-2 0 16,9-10-3-16,2-1 0 15,4-5-9-15,-3-8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4:39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14768 5289 23 0,'0'-40'11'0,"6"17"-9"15,-6 17 12-15,-3-4-15 16,-3-12 1-16,-2 7 0 0,-10-7 0 16,-3 4 1-16,-9 5 0 15,-9 5 0-15,-2-3 0 16,-7 9 1-16,-5 4 1 15,-4 11 0-15,-3 11 0 16,-5-3-1-16,-1 14 0 16,4 7-1-16,-9 14 1 15,-4 5-1-15,1 15 0 16,8 6 0-16,10 3 0 16,11 13 1-16,9 13 0 0,18-13 0 15,10 0 0-15,13 2 0 16,19-2 0-16,21-3-1 15,8-18 1-15,13-3-1 16,17-10 1-16,16-9-1 16,2-12 0-16,3-14 0 15,21-13 1-15,-3-16-1 16,0-8 0-16,3-16 0 16,-6-11 1-16,-12-12-1 15,-6-17 0-15,-5-10 0 16,-22-2 1-16,-17-12-2 15,-13-4 1-15,-11-9 0 16,-9 1 0-16,-15 2 0 16,-12-13 1-16,-12 13-1 15,-3 2 0-15,-12 14 0 16,-14 3 0-16,-10 10-1 16,-2 11 1-16,-16 2-1 0,4 9 0 15,-16 10-1-15,-5 10 1 16,3 17-1-16,-4 2 1 15,1 8-1-15,-6 8 1 16,3 8-1-16,-1 13 0 16,4 0 0-16,3 13 1 15,-4 8-1-15,7 17 1 16,6 4-1-16,5 3 1 16,16 11 0-16,5 21 0 0,15 10-1 15,18-5 1-15,16 6-1 16,16 2 1-16,25-11 0 15,12-5 0-15,20-5 0 16,12-18 1-16,16-1-1 16,8-13 0-16,6-16 0 15,18-18 1-15,-3-13 0 16,-3-11 0-16,9-14 0 16,-3-15 0-16,-12-5 0 15,-9-14 0 1,45-82 0-1,-33 14 1-15,-27 2-1 16,-20-3 0-16,-16 14 0 16,-17 3 1-16,-15 10 0 15,-7 7 0-15,-8 7 0 16,-9 7 1-16,-6 8-2 16,-9 5 1-16,-8 9-2 15,-10 4 1-15,-3 3-1 0,3 11 0 16,-8 8-2-16,-4 0 1 15,0 10 0-15,6 3 0 16,1 8-2-16,-1 5 0 16,0 3-4-16,1 0 1 15,-4 8-6-15,0 0 0 16,9 5-4-16,4-21 0 16</inkml:trace>
  <inkml:trace contextRef="#ctx0" brushRef="#br0" timeOffset="1156.05">13864 5950 17 0,'20'-23'8'0,"22"2"-10"0,-30 18 6 16,3-8-8-16,6 1 0 16,0-1 0-16,-1 3 0 15,-2 3 7-15,0-3 0 0,-3 3-2 16,-3-1 0-1,-3 4 3-15,-3-1 1 0,0 3 1 16,-6 0 0-16,0 3-1 16,0-3 0-16,-3 2-2 15,-6 9 0-15,-6-3-1 16,0 0 1-16,-9 8-2 16,-8 0 1-16,-16 2-1 15,-3 1 1-15,-8 2-1 16,-7 0 1-16,-11 13-1 15,-18-2 1-15,-10-5-1 16,-2 4 1-16,-24 6-1 16,-15 0 1-16,-2 3-1 15,-13 8 1-15,-9-3 0 16,-8 0 0-16,-1 2 0 16,6 4 0-16,4-9 1 15,8-2 0-15,15-1-1 16,0 4 0-16,9-4 0 15,3 6 1-15,12 0-2 0,-3 3 0 16,12-8-1-16,3 2 1 16,9-2-1-16,12 2 0 15,11-10-1-15,10-6 1 16,14-5-3-16,7-2 0 16,11-3-5-16,6-3 1 15,6-5-7-15,6-3 1 16</inkml:trace>
  <inkml:trace contextRef="#ctx0" brushRef="#br0" timeOffset="1770.68">10274 6567 35 0,'0'5'17'0,"12"3"-22"16,-6-3 28-16,3 3-23 16,-3 11 0-16,-3 10 0 15,-6 8 1-15,-3 8 0 16,-12 8 0-16,-18 8 1 16,-15-3 0-16,-8 8 0 15,-10-2 1-15,4 2-1 16,-6-3 1-16,-1-7-1 15,7-1 1-15,11-12-1 0,6-6 1 16,13-8-1-16,5-3 0 16,6-7-1-16,6-3 1 15,6-6-2-15,3 1 1 16,3-3 0-16,3 0 1 16,6 2-1-16,12 4 1 15,12 4-1-15,15-7 1 16,-1-3-1-16,19 0 1 15,0 2-2-15,-1 3 1 0,10 3-1 16,2 5 1-16,-9 1-1 16,1-6 1-16,0 2-1 15,-4 1 0-15,-8-1 0 16,-10 1 0-16,-2-4 0 16,0-1 1-16,-4 2-1 15,-5-3 1-15,-6-5 0 16,-3 0 0-16,-6-3 1 15,0 0 0-15,-6-2 0 16,-4-6 0-16,-5-5-1 16,-5-8 1-16,-4 1-3 15,-3 1 0-15,-3-2-6 16,3-2 1-16,0 2-9 16,-3 3 1-16,-3 5-3 15,-6-8 0-15</inkml:trace>
  <inkml:trace contextRef="#ctx0" brushRef="#br0" timeOffset="3227.97">8744 7030 28 0,'-72'-45'14'0,"-11"24"-19"15,50 18 22-15,-14 1-18 16,-25 2 1-16,-11 2 0 15,-6 1 0-15,-18-1 0 0,-16 6 0 16,-2 0 1-16,-14 6 0 16,-4 4 1-16,-9-5 0 15,-12 3 0-15,-3-3 1 16,-2 3 0-16,-4 8 0 16,-8 5-1-16,-13 3 1 15,-2 16-1-15,-1-1 0 16,-5 17-1-16,-4-3 0 15,1 7 0-15,3 14 0 16,-4 8 0-16,7 0 0 16,-7 8-1-16,10-3 1 0,5 14 0 15,13 10 0-15,-1-3 0 16,13 3 0-16,11 6 0 16,6 7 1-16,9 3 0 15,12 5 0-15,6 1-1 16,12 7 1-16,9 8-1 15,5-3 1-15,22 6-1 16,6 0 0-16,5-3 0 16,18 8 0-16,1 5 0 15,14-5 0-15,12 6 0 16,9-4 0-16,12 6 0 16,6 3 0-16,15-3-1 15,15-3 1-15,5 1-1 16,13-6 1-16,17 0-1 15,13 2 1-15,5-4-1 16,15-9 0-16,15 9 0 16,3-12 1-16,18 1-1 0,9 3 1 15,6-11-1-15,8-9 1 16,13-12-1-16,14 0 1 16,10-14-1-16,11-2 0 15,6-13 0-15,6-6 1 16,10-10-1-16,11-8 0 15,12-16 0-15,9-8 0 16,2-8 0-16,7-11 0 16,9-2 0-16,6-11 0 0,-1-10 0 15,7-6 0-15,6-10 0 16,-7-3 0-16,13-13 0 16,2-6 0-16,-11 1 0 15,9-3 1-15,2 0-1 16,-5-5 1-16,-1 2 0 15,4-18 1-15,-12 7-1 16,-7-9 1 0,194-70-1-1,-98 14 1-15,-53-3-1 16,-43 2 0-16,-38-5 1 16,-20 1 0-16,-31-9 0 15,-26-10 1-15,-13-11-1 16,-20-2 0-16,-21-12-1 15,-15-1 1-15,-14-9-1 16,-19-13 0-16,-17 0-1 0,-16-10 1 16,-11 0-1-1,-18-9 0-15,-21-2 0 0,-15 0 0 16,-20 0 0-16,-25-8 1 16,-17 13-1-16,-12-5 1 15,-27-2-1-15,-9 2 1 16,-15 8-1-16,-15 8 1 15,-14-6-1-15,-13 9 1 16,-17 7-1-16,-16 11 0 16,-14 0 0-16,-6 16 0 0,-12 5 0 15,3-2 0-15,-15 12 0 16,-5 12 0-16,-4 7 0 16,-6 11 1-16,-3 10-1 15,-6 11 1-15,-5 8-1 16,2 11 0-16,-6 21-1 15,1 10 1-15,17 14-5 16,0 7 1-16,18 9-7 16,12 15 1-16,3 21-7 15,33-2 0-15</inkml:trace>
  <inkml:trace contextRef="#ctx0" brushRef="#br0" timeOffset="10659.13">7815 16177 13 0,'-6'0'6'0,"6"-8"0"0,0 8 6 15,0-6-9-15,0 1 0 16,0 2 2-16,0 1 1 15,0 2-8-15,0 0 1 16,0 0 5-16,3 2 0 0,0 1-1 16,0 8 0-16,3 10-1 15,3 8 1-15,3 5 0 16,6 9 0-16,0-4 0 16,3 6 1-16,2 3-1 15,13 0 1-15,3-3 0 16,5-6 1-16,10 6-2 15,8-5 1-15,4-6 0 16,8-2 0-16,7-8-2 16,11-8 1-16,3-3-1 15,6-5 1-15,1-8-2 16,8-8 1-16,3 0-1 16,-3-5 0-16,-9-8-1 15,6 2 0-15,-2-2 0 16,-13-3 1-16,3-2-1 15,-3-6 1-15,-2 0-1 16,-4 0 0-16,-3 1 0 0,-8-4 1 16,-10 1-1-1,-5 0 1-15,-1-1-1 0,-11-5 1 16,-3 3 0-16,-13 3 1 16,-2-3-1-16,-6 0 1 15,-6 3-1-15,-3 2 1 16,-3 8-1-16,-4 3 1 15,1 0-2-15,-3 5 1 16,-3 5-2-16,0 3 1 0,-3 0-1 16,0 3 0-16,-3 2-1 15,0 6 1-15,-6 5-1 16,-2 5 1-16,-4 8 0 16,-3 8 0-16,-3 6 0 15,3 2 1-15,-3 3 0 16,-6 2 0-16,-2 0 0 15,-7 1 0-15,-3-6 0 16,-5-3 1-16,-4 3-1 16,-3 0 1-16,1-3-1 15,2 1 1-15,-2-9-1 16,-7 1 0-16,-5-1 1 16,2-5 0-16,-8 1 0 15,-1-7 0-15,4-1 0 16,-10-1 0-16,-5-3-1 15,5-2 1-15,-5-2-1 16,3 2 0-16,-4-3 0 16,-2-2 0-16,3 2 0 0,-1-2 0 15,4-1 0-15,5-4 1 16,4-4-1-16,-4-4 0 16,1-1 0-16,0-2 0 15,11 2 0-15,-2 3 1 16,2-5-1-16,9 0 1 15,4-6-1-15,2-2 1 16,-5 0-1-16,2-3 0 0,0 0 0 16,4 9 0-16,2-1-1 15,9 0 1-15,-2 0 0 16,-1 0 0-16,0-3 0 16,6 4 0-16,4-1 0 15,-1 0 1-15,3 3-1 16,6-1 0-16,6-1 0 15,0 1 0-15,3 6 0 16,0-2 0-16,3 2 0 16,0 0 0-16,4 3-1 15,-1-1 1-15,0 4-1 16,0 2 1-16,0 0-1 16,3 0 1-16,3 2-1 15,0 4 0-15,3 2 0 16,2 5 1-16,4-3 0 15,0 1 0-15,3 7 0 16,6 1 0-16,0 0 1 16,0-6 0-16,5 3-1 15,7 5 1-15,6 5 0 0,6 3 1 16,-4 0-1-16,7-2 0 16,2 5 0-16,1-3 1 15,3 0-1-15,11-3 0 16,1 1 0-16,-4-3 0 15,7-6-1-15,5 3 1 16,-3-10-1-16,13 2 1 16,-1-5-1-16,0-3 1 15,4 1-1-15,-4-6 1 0,9-3-1 16,-2 0 0-16,-10-5 0 16,3-2 0-16,-2-6 0 15,-1-5 1-15,-3 0-1 16,4-3 1-1,23-29-1 1,-12 11 1-16,-2-9-1 16,-10 4 0-16,-3-1 0 15,-8 0 1-15,-13-5-1 16,-5 8 0-16,-9-5 0 16,-10 5 0-16,-5 6 0 15,-3 2 0-15,-3 5 0 16,-6 5 0-16,-3 6 0 15,0 3 0-15,-4 2-1 16,-5 3 1-16,3-1-1 16,0 9 1-16,-3-3-1 15,-3 8 0-15,0-5 0 0,-3 7 0 16,0 1 0-16,-3 2 0 16,0 9 0-16,-2 7 0 15,-4 5 0-15,-3 3 1 16,-6 3 0-16,-6 5 0 15,-3 0-1-15,-5 0 1 16,-4 3 0-16,-3 0 0 16,-2-3 0-16,-1-6 1 15,3-2-1-15,-5 3 0 16,-10-3 0-16,-2 0 1 0,2-2-1 16,-5-3 1-16,-7 0-1 15,7-9 0-15,-13-1 0 16,-5-1 0-16,5-8 0 15,-8 0 1-15,3-2-1 16,-4-3 0-16,-2 0 0 16,3-3 0-16,2-5 0 15,1 1 1-15,11-7-1 16,1 1 0-16,-3-8 0 16,-4 2 1-16,10 1-1 15,8 5 0-15,1-1 0 16,-1 1 0-16,3-5 0 15,7 2 0-15,2 0 0 16,0-3 1-16,7 4-1 16,2 1 0-16,3 1 0 15,4 0 0-15,2 2 0 0,0 3 0 16,3-2 0-16,3-1 0 16,3 1 0-16,1 2 0 15,5 2 0-15,0 1 0 16,3 0 0-16,0-3 0 15,3 0 0-15,0 5 0 16,0 1-1-16,3-1 1 16,0 3 0-16,0-3 0 15,0 3 0-15,0 0 0 0,3 0-1 16,0-2 1-16,0 2 0 16,0 0 0-16,0 0 0 15,0 0 0-15,0 2 0 16,0-2 0-16,0 0 0 15,0 0 0-15,0 0 0 16,-3 0 1-16,3 0-1 16,-3-5 0-16,0 8 0 15,0-3 1-15,3 0-1 16,0 2 0-16,-3-2 0 16,3 0 0-16,-3-2 0 15,3 2 0-15,0 0 0 16,0 0 0-16,0 0-1 15,0 0 1-15,0 2 0 16,0-2 1-16,0 0-2 16,3 0 1-16,-6 0 0 15,3 0 0-15,0 0 0 16,0-5 0-16,0 5 0 0,0 0 0 16,0 0 0-16,0 0 0 15,0 3 0-15,0-3 1 16,0 0-1-16,0 0 0 15,0 0 0-15,0 2 1 16,-3-2-1-16,3 0 0 16,0 0 0-16,0 0 0 15,0 0 0-15,0 0 0 0,0 0 0 16,0 0 0-16,0 0 0 16,0 0 0-16,0 0 0 15,0 0 0-15,0 0 0 16,0 0 1-16,0 0-1 15,0 0 1-15,-3 0-1 16,0-5 1-16,0 5 0 16,3 0 0-16,-3-3-1 15,3-2 1-15,0 0-1 16,-3 2 1-16,1 0-1 16,2 3 0-16,0 0 0 15,0-2 1-15,0 2-2 16,0 0 1-16,0-5 0 15,0 5 0-15,0 0 0 16,0 0 0-16,0 0 0 16,0 0 0-16,0 0 0 15,0 0 0-15,0 0 0 16,0 0 0-16,0 0 0 16,0 0 0-16,0 0 0 0,0 0 0 15,0 0 0-15,0 0 0 16,0 0 0-16,0 0 0 15,0 0 0-15,0 0 0 16,0 0-1-16,-3-3 1 16,3 0 0-16,0 3 0 15,0 3 0-15,0-3 0 16,0 3 0-16,0-3 0 0,0 0 0 16,0 0 0-16,0 0-1 15,0 0 1-15,-3-3 0 16,-3-5 0-16,0 3-1 15,0-3 0-15,-6 0-1 16,3 2 0-16,-3 1-1 16,0 0 1-16,3 0-3 15,-3 2 0-15,3 0 0 16,0 3 0-16,3 0 0 16,0 3 0-16,3-3 0 15,0 0 1-15,1 3 1 16,-1-3 1-16,0 2 0 15,0 1 1-15,0 2 1 16,3-2 0-16,-3 2 0 16,3-2 0-16,-3-1-1 15,0 1 1-15,0 0-3 16,0-1 1-16,3 1-5 16,0 0 0-16,3-1-5 0,9-20 1 15,8-6-2-15,4-32 0 16</inkml:trace>
  <inkml:trace contextRef="#ctx0" brushRef="#br0" timeOffset="16814.25">3800 16264 25 0,'-27'-29'12'0,"21"5"-10"0,6 21 12 0,0 3-14 15,0 3 1-15,0 2 4 16,0 6 0-16,6 2-5 16,6 6 1-16,21-1 3 15,-1 6 1-15,19 0 0 16,9-6 0-16,8 1 0 16,6-6 0-16,4-5-2 15,-4-5 1-15,1-6-1 16,-16 0 0-16,-5-2-1 15,-13 2 1-15,-8-2-1 16,-12 2 0-16,-15-2 0 16,-18 0 1-16,-15 2-2 15,-20 1 1-15,-16 2 0 16,-20 2 0-16,-9 6-2 0,-7 0 1 16,13 3-1-1,-3-1 1-15,14 6-3 0,13-5 0 16,14-6-8-16,24-2 0 15,30-14-6-15,51-29 0 16</inkml:trace>
  <inkml:trace contextRef="#ctx0" brushRef="#br0" timeOffset="19023.41">19165 6122 38 0,'47'-45'19'0,"25"-2"-18"16,-36 34 19-16,20-1-20 16,16-4 0-16,26-3 0 15,18 5 1-15,30-8-2 16,29 6 1-16,25 2 0 16,23 5 0-16,12 8-1 15,9 14 1-15,-6 5 0 16,-5 8 0-16,-22 5 0 0,-9 16 1 15,-20 0 0-15,-21 13 0 16,-16 13 1-16,-14 11 0 16,-20 8 0-16,-10 19 1 15,-9 15 0-15,-12 8 0 16,1 22 0-16,-4 13 0 16,1-1-1-16,-10 17 1 15,-11 7-1-15,-4 9 1 16,4 7-1-16,-4 8 1 15,-11 14-2-15,0 13 1 0,-4 0-1 16,-11-72 0-16,18 114-1 16,-12-87 0-16,17 113 0 15,4-12 0-15,-10-1 1 16,7-10 0-16,-3-3 0 16,-4 3 0-16,-2-3 0 15,6 2 1-15,2-9-1 16,4 4 1-16,-4 9-2 15,-2 2 1-15,-6 0-1 16,-1-11 1-16,1-2-1 16,-3 2 0-16,-7-12 0 15,1-9 0-15,-3-13-1 16,-3-8 1-16,-6-8 0 16,-7 0 0-16,-5-10 0 15,-6-14 1-15,-3 1-1 16,-3-14 0-16,0-16 0 15,-3-15 0-15,-3-9-1 0,1-15 1 16,-4-14-1-16,-3-10 0 16,-9-11 0-16,-3-10 1 15,-3-9 0-15,-8-4 0 16,-16-1 0-16,-5-10 1 16,-10-3-1-16,-8-3 0 15,-13-2 0-15,-8-5 0 16,-12-1 0-16,-12-2 0 0,-12-10-1 15,-12-6 1-15,-9-3 0 16,-2 0 0-16,-16 4 0 16,-11-7 1-16,2-2-1 15,-15-5 1-15,4-3-1 16,-6-5 1-16,2-5-1 16,-2-1 1-16,2-4-1 15,-2-4 1-15,-7-2-2 16,10-5 1-16,14-6-1 15,1-7 0-15,8-9 0 16,12-2 0-16,1-13 1 16,14-16 0-16,12-6 0 15,0-12 0-15,9-12 0 16,15-10 1-16,6-7-1 16,2-15 1-16,13-12-1 15,3-19 1-15,2-5 0 16,-2-16 0-16,15-16-1 15,5-10 1-15,4-11-1 16,5-5 1-16,7-19 0 0,11-16 0 16,0-10 0-16,6-14 1 15,-2-20-1-15,-1-9 0 16,0-8-1-16,-2-2 1 16,2-3-1-16,3 6 0 15,3-14-1-15,-2-8 0 16,2 1 0-16,-6 1 0 15,0-7-1-15,7-2 1 0,-10 10 0 16,0 0 0-16,-2 5 0 16,-1 13 1-16,6-2 0 15,9 5 1-15,10 16-1 16,14-8 1-16,17 16-1 16,25-5 1-16,9 20 0 15,17-7 1-15,31 19-1 16,8 4 1-16,18 11-1 15,21 11 1-15,11 21-2 16,10 19 1-16,21 12-3 16,20 22 0-16,18 29-9 15,21 19 1-15,18 10-6 16,-24-3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16:27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16778 3548 11 0,'98'-8'5'0,"104"5"-5"15,-127 3 6-15,38 0-6 16,36 0 1-16,35-5-1 16,39-3 1-16,36 0-1 15,42 0 0-15,29-5 1 16,40-3 1-16,25 3 0 16,22-3 1-16,9 6 1 0,8-6 0 15,-8 5-1-15,-12 1 1 16,-21 2-2-16,-30 0 1 15,-39-3 0-15,-32 6 0 16,-36 0-1-16,-24 5 0 16,-41 5 0-16,-22 5 0 15,-35 4-1-15,-30 1 0 16,-26-1-1-16,-28 2 0 16,-35-1 0-16,-33-7 0 0,-38 6 0 15,-51-12 0-15,-48 4 0 16,-53-6 1-16,-31-11-1 15,-46 0 1-15,-49-4-1 16,-44-7 0-16,-18 1 0 16,-23 3 1-16,-13 2-1 15,-8 11 1-15,14-9-1 16,3 6 0-16,21 6 0 16,24-4 1-16,24 6-1 15,30 0 1-15,32 0-1 16,39 6 0-16,27 2 0 15,50 2 1-15,33 1-2 16,36-1 1-16,36 4-1 16,29-6 1-16,33-1 0 15,45 1 0-15,50-5-1 16,66-3 1-16,50-3 0 16,66-5 1-16,39 1-1 0,47-9 1 15,42 2-1-15,41 1 0 16,34 5 0-16,11 8 0 15,21 8 0-15,-9 5 0 16,-36 3 0-16,-35 0 0 16,-60 0 0-16,-38-3 1 15,-60 1-1-15,-54-7 1 16,-44-4 0-16,-42 2 0 16,-33-2 0-16,-32-3 0 0,-31 0 0 15,-38 0 0-15,-41-3-1 16,-51-5 1-16,-54-7-1 15,-51-1 1-15,-53-3-1 16,-56 1 1-16,-51 4-1 16,-54 7 0-16,-41-1 0 15,-30 0 1-15,-6 8-1 16,-1-8 0-16,16 10 0 16,6 4 0-16,24 10 0 15,29-3 0-15,33 11 0 16,33-3 0-16,35 3 0 15,45 5 0-15,42 2 0 16,48-2 0-16,44-5-1 16,39-10 1-16,29 1-1 15,34 1 1-15,47-8-1 16,47-5 1-16,57-6-1 16,66-5 1-16,68-8 0 15,60-7 0-15,65 1 0 0,53-1 0 16,43 1 0-16,32 1 0 15,33 8 0-15,11 10 0 32,299-81 8 155,-1284 76-8-171,-8 5 0-16,-7 6 0 15,1 5 0-15,9 8 0 16,14 2 1-16,30 1-1 16,27 4 0-16,48 7 0 15,44 1 0-15,54-2 0 16,35 1 1-16,43-4-2 0,38-5 1 16,29 0-1-16,22-5 1 15,26-3-1-15,30 6 0 16,27-11 0-16,47-3 1 15,49-10-1-15,58-3 1 16,60-3-1-16,51-10 1 16,59 5 0-16,39-10 0 15,21 7 0-15,18 3 0 16,-3-5-1-16,-10 13 1 16,-17 3 0-16,-15 5 0 15,-17 0 0-15,-40 5 0 0,-14-5 0 16,-36 8 0-16,-42 0 0 15,-27-5 0-15,-41 2 0 16,-36 0 0-16,-27-5 1 16,-23 0 0-16,-25 0-1 15,-23 0 1-15,-33-5 0 16,-29 0 0-16,-40 0-1 16,-50-6 1-16,-41-5-1 15,-49 0 0-15,-35 3 0 16,-47 2 0-16,-28-2 0 15,-14 0 0-15,-18 5 0 16,-24 5 0-16,-3 3 0 16,6 3 1-16,18 0-1 15,20 2 0-15,22-5 0 16,32 0 0-16,24 3 0 16,36 5 0-16,36-1 0 0,29 1 0 15,30 0-1-15,30 0 1 16,29 6-1-16,25-7 1 15,23 4-1-15,27 2 0 16,33-2 0-16,38-8 1 16,51-1-1-16,48-4 0 15,38-6 1-15,51-6 0 16,51-7 0-16,41 8 0 16,30-3 0-16,39 0 0 15,29 0 0-15,12 3 0 16,16 5 0-16,5 6 0 0,0 2 0 15,-12 2 0-15,-17 6 0 16,-7 3 0-16,-35-1 0 16,-15 11 0-16,-42-2 0 15,-32 7 1-15,-40-2-2 16,-32 5 1-16,-50-5 0 16,-39-3 0-16,-45-5 0 15,-30-8 1-15,-35 5-1 16,-25-13 0-16,-43 0 0 15,-37-5 1-15,-47-8-1 16,-51-6 1-16,-65-10-1 16,-48-8 1-16,-60 0-1 15,-53 5 1-15,-38-7-1 16,-64 10 0-16,-23 2 0 16,-50 9 0-16,-10 10 0 0,-23 8 0 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5:18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3708 6943 43 0,'8'8'21'0,"1"-6"-17"0,-3-7 21 0,3-6-22 15,3-7 1-15,6-17-1 16,6-17 1-16,9-12-6 15,-1-23 1-15,-5-14 3 16,3-21 0-16,-3-7-2 16,2-25 1-16,7 6-1 15,3-5 0-15,0 15 1 16,-4 24 0-16,-8 22 0 16,-3 20 0-16,3 27-1 15,5 22 1-15,10 25-1 16,-6 30 1-16,0 24-2 15,-1 28 0-15,1 6 0 16,3-8 0-16,-1-2 1 16,-2-14 0-16,0-11 0 15,-6-10 0-15,-7-13 1 16,-2-16 0-16,6-21 1 16,-6-14 0-16,9-29 0 15,-7-18 0-15,13-21 0 0,-3-22 1 16,3-4-2-16,2-4 0 15,1 4 0-15,-3 9 1 16,-7 22 0-16,-8 27 0 16,-3 4-2-16,0 20 1 15,-3 23-1-15,0 18 0 16,6 25-1-16,-12 31 1 16,-1 40-2-16,-2 23 1 15,3 14 1-15,0-8 0 0,0-10-1 16,9-9 0-16,12-15-4 15,-3-14 1-15,8-16-6 16,-2-26 0-16,15-32-6 16,5-31 0-16</inkml:trace>
  <inkml:trace contextRef="#ctx0" brushRef="#br0" timeOffset="195.02">5964 5334 53 0,'0'-37'26'0,"3"32"-36"15,0 7 47-15,3 12-36 16,6 7 0-16,0 21 0 16,-1 22 1-1,7 94-2 1,-3-10 0-16,0 1-2 16,0-12 0-16,6-10-7 0,6-16 0 15,5-15-5-15,19-41 0 16</inkml:trace>
  <inkml:trace contextRef="#ctx0" brushRef="#br0" timeOffset="990.16">16435 6062 43 0,'-21'-40'21'0,"-14"-47"-17"0,26 63 21 15,3-11-24-15,0-7 0 16,0-16 2-16,3-16 1 15,6-19-4-15,6-13 0 16,9-23 2-16,9-19 1 16,-4-3 0-16,7-13 0 15,6 18 0-15,6 6 1 16,-7 31 0-16,-2 12 1 16,-6 28-3-16,-3 18 1 15,-1 28-3-15,-2 23 1 16,-3 34-2-16,-9 38 0 15,0 10-2-15,3 18 0 0,0-5 2 16,6-7 0-16,5-9 0 16,4-18 1-16,0-11 1 15,0-10 0-15,0-19 1 16,11-18 0-16,7-27 0 16,9-19 1-16,-4-12-1 15,10-22 1-15,-1-29-2 16,7-10 1-16,5-11-1 15,-2 13 1-15,-7 14-2 16,-8 15 1-16,-13 27-2 16,-5 18 0-16,-9 27-1 15,-3 34 1-15,-6 29 0 16,-7 40 0-16,-2 37-1 16,-9 0 0-16,-3 16 1 15,3-8 0-15,0-19-3 0,3-7 1 16,3-19-5-16,-3-19 1 15,0-20-8-15,12-14 1 16,15-29-2-16,15-30 0 16</inkml:trace>
  <inkml:trace contextRef="#ctx0" brushRef="#br0" timeOffset="1277.24">18138 4850 37 0,'6'-32'18'0,"9"-18"-23"0,-9 47 34 16,3-13-28-16,14-5 0 15,43-13 4 1,14 7 0-16,1 6-5 16,5 13 1-16,-15 0 3 15,-8 16 0-15,-18 8 0 16,-19 5 1-16,-14 19-2 16,-24 10 1-16,-11 11-1 15,-19 0 0-15,-6-3 0 16,10 0 0-16,11-15 0 15,24 2 1-15,33-3-1 16,38-2 0-16,63-11-6 16,68-5 1-16,57-17-12 15,45-7 0-15</inkml:trace>
  <inkml:trace contextRef="#ctx0" brushRef="#br0" timeOffset="3798.2">13128 9967 19 0,'-53'45'9'0,"-63"47"-7"0,80-65 16 0,-18 10-16 16,-11 8 0-16,-21 10 3 15,-7 9 0-15,1-8-5 16,6-4 0-16,20-12 4 16,19-5 1-16,11-9-1 15,6-10 1-15,18-16-3 16,24-11 1-16,21-23-2 16,26-8 1-16,22-14-2 15,8-13 1-15,21-8-1 16,3 3 0-16,0 6 0 15,-17 12 0-15,-19 8-1 16,-17 14 0-16,-13 10-1 16,-20 14 1-16,-21 7 0 15,-24 19 1-15,-32 18-1 0,-28 22 0 16,-23 10 2-16,-30 11 0 16,-18 7 1-16,0 9 0 15,3-11 1-15,18-5 0 16,21-19-1-16,21-13 1 15,20-11-1-15,16-7 0 16,11-11-3-16,12-6 1 16,13-10-3-16,11-8 0 15,11-5-2-15,13-8 1 16,15-11-3-16,15-2 0 0,8-11-5 16,19-16 1-16</inkml:trace>
  <inkml:trace contextRef="#ctx0" brushRef="#br0" timeOffset="4353.13">12604 9887 45 0,'-8'-23'22'0,"5"25"-30"16,3-2 43-16,3 0-36 15,5 0 1-15,16-5 0 16,9 0 1-16,15-6-1 16,11-2 1-16,7-3-1 15,-1 3 1-15,-2 0-1 0,-10 2 1 16,-8 3-1-16,-6 8 0 16,-7 8-1-16,-8 8 1 15,-6 8 0-15,-9 2 1 16,-9 14-1-16,-9 10 0 15,-3 8 0-15,-6 3 1 16,3-3-1-16,0-2 1 16,4-11-2-16,-1-5 1 15,3-3 1-15,3-11 0 0,0-5 0 16,3-5 0-16,0-3 1 16,-3-5 0-16,-3-5 0 15,-3-3 0-15,-6 0-1 16,-6-5 1-16,-2 2 0 15,-4 3 0-15,0-5-1 16,3-6 1-16,-5-5-1 16,-4-2 1-16,-9-6 0 15,-2-8 0-15,-10-2-1 16,0-3 1-16,-2 0-1 16,8-3 0-16,-5-2-1 15,-1 5 1-15,7 0-2 16,11 5 0-16,3 0-8 15,12 3 0-15,24-3-8 16,42-10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5:40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14405 6488 28 0,'-166'5'14'0,"73"45"-41"0,81-45 14 16</inkml:trace>
  <inkml:trace contextRef="#ctx0" brushRef="#br0" timeOffset="59078.75">8863 13102 22 0,'0'-2'11'0,"9"-9"-12"0,-6 8 12 16,6-5-13-16,9 0 0 15,2-2-8-15,7-1 0 16</inkml:trace>
  <inkml:trace contextRef="#ctx0" brushRef="#br0" timeOffset="60488.36">9140 12880 23 0,'-18'-5'11'0,"-15"-27"-10"0,21 24 19 0,-12-5-20 15,-11-3 1-15,-13-5 0 16,-17 5 1-16,-16 5-2 15,-5-2 1-15,-15 5 1 16,-9 3 1-16,-12 5 0 16,3 2 1-16,-12 9-1 15,0 8 0-15,9 7-1 16,-3 11 1-16,2 8-2 16,13 8 1-16,9 5-2 15,12 11 1-15,14 2-1 16,10 14 0-16,5 0 0 15,19-3 0-15,14 5 0 16,12 3 1-16,12 3 0 16,21 2 0-16,15-8 1 15,20 0 1-15,25 1 0 0,23-6 0 16,18-8 0-16,21-5 0 16,24-11 0-16,17-5 0 15,19-14-2-15,11-4 1 16,9-17-1-16,-3-4 0 15,-2-12-1-15,-10-7 1 16,-5-11-1-16,-13-10 1 16,-20-1-1-16,-15-5 1 0,-24-10 0 15,-18 0 0-15,-21-6 0 16,-18-7 0-16,-14-14-1 16,-21-5 1-16,-21-3-1 15,-15-2 0-15,-21-9-1 16,-12-4 0-16,-27-1 0 15,16 22 1-15,-57-27-1 16,-10 8 0-16,-8 0 0 16,-6 5 1-16,0 6-1 15,-15 2 1-15,4 11-1 16,-4 16 1-16,-9 13-1 16,3 7 1-16,0 4-1 15,-6 10 1-15,12 6-1 16,-2 7 1-16,-4 14-1 15,12 12 0-15,-3 9 1 16,12 5 0-16,6 13-1 16,6 6 1-16,17 0-1 15,16 15 1-15,12 0 0 0,14 11 0 16,18 11-1-16,18-6 1 16,15 6 0-16,27 13 0 15,21 2 0-15,20-5 0 16,22 3 1-16,23-8 0 15,24 5 0-15,21-13 1 16,20 0-1-16,13-24 1 16,11-10-1-16,15-14 1 15,-5-7-1-15,2-17 0 16,-11-7-1-16,-13-9 1 0,-11-12-1 16,-19-14 1-16,-17-16-1 15,-18-7 1-15,-14-14-1 16,-22-3 1-16,-18-12-1 15,-17-17 0-15,-21-2-1 16,-18 5 1-16,-21-8-1 16,-21-13 0-16,-15 10 0 15,-23-5 0-15,-13 14 0 16,-11-1 1-16,-18-2-1 16,-6 8 1-16,-12 5-1 15,-30 5 1-15,-8 16-1 16,-19 8 1-16,-3 16-1 15,1 8 1-15,8 16-1 16,7 10 0-16,-7 16 0 16,12 14 1-16,4 7 0 15,8 16 0-15,9 11-1 0,15 3 0 16,18 5 0-16,15 10 1 16,17 6-1-16,19 5 1 15,14 13-1-15,19 3 1 16,26 7 0-16,20-9 0 15,28-1 1-15,26-8 0 16,25 6 0-16,23-17 1 16,24-12-1-16,20-11 1 15,22-16 0-15,23-14 0 0,1-15-1 16,5-13 0-16,-12-9-1 16,-17-20 0-16,-9-3 0 15,-16-11 1-15,-29-10-1 16,-12-6 1-16,-20-7-1 15,-19-9 1-15,-18-17-2 16,-17 4 1-16,-15-5-1 16,-21-11 0-16,-24 6 0 15,-12 0 0-15,-21 10 0 16,-14 6 0-16,-15 5 0 16,-4 5 1-16,-11 3 0 15,-6 13 0-15,5 11-1 16,-2 2 1-16,6 11-1 15,0 10 1-15,8 11-2 16,10 8 0-16,8 8-4 16,10 13 0-16,2 9-8 15,9 12 0-15</inkml:trace>
  <inkml:trace contextRef="#ctx0" brushRef="#br0" timeOffset="64136.61">18840 11671 1 0,'0'0'0'0</inkml:trace>
  <inkml:trace contextRef="#ctx0" brushRef="#br0" timeOffset="64962.25">19007 11652 18 0,'45'-2'9'0,"2"4"-8"16,-35 1 10-16,6 0-10 16,-6-1 1-16,0 3-1 15,-3-2 1-15,-12 0-2 16,-9 2 0-16,-12-2 1 16,-15-3 1-16,-17 5 0 15,-4-2 0-15,-5-1 1 16,2 1 1-16,1 0-1 15,-4-1 0-15,7 1 0 16,8 0 1-16,13-1-1 0,8 1 0 16,9-3-2-16,9 0 1 15,15-3-1-15,18 1 1 16,6-4-1-16,17 1 1 16,13-3-2-16,2 3 1 15,10-1-1-15,-1 4 1 16,-8-1-1-16,-7 3 0 15,-8 0-1-15,-6 0 1 16,-12 3 0-16,-10-1 0 0,-11 1 0 16,-18 5 0-16,-17 3 0 15,-19-1 0-15,-5-2 0 16,-10 3 1-16,6-1-1 16,4-4 1-16,2 2 0 15,10-3 0-15,8-3 0 16,6 1 0-16,9-3 0 15,18 5 1-15,12-2-1 16,15-6 1-16,15-2-1 16,17-3 1-16,13-2-2 15,-1 2 1-15,3-3-1 16,-5 6 1-16,-10-1-1 16,-11 1 0-16,-12 0-1 15,-9 5 1-15,-13 0-1 16,-20 5 0-16,-14 0 0 15,-25 6 1-15,-21-3-1 16,-8 3 1-16,-3-1 1 16,2-5 0-16,4 1-1 0,5-4 1 15,13 1-1 1,11-6 1-16,6 6 0 0,19-3 0 16,17 0-1-16,17-3 0 15,31-2 0-15,14 0 0 16,22-3-1-16,2 3 0 15,6-1 0-15,-8 1 1 16,-16 2 0-16,-11-2 0 16,-16 2 1-16,-8 3 1 0,-15 0 0 15,-15 3 0-15,-24 0-1 16,-15-3 1-16,-26 5-1 16,-12 0 1-16,-22 3-2 15,10 0 1-15,-12-3-1 16,0-2 0-16,2 5-4 15,7-3 0-15,3 3-11 16,-4 5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8T08:23:05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15271 1258 2,'0'0'19,"-81"-26"4,65 39-4,-11 4-2,4 7-1,-8 5-3,5 10-1,-5 6-2,11 0-4,-2-4-1,-1-3-3,7-2 0,5-1-1,6-10-1,6-3-1,-1-22 1,19 17 0,-1-17 0,4-9 1,1-4-1,2-7 1,-1-4 0,1-7 0,-2-3 0,-1-8 1,-6-2-2,-16 44 1,0 0-1,20-62 0,-15 45 0,4-11 0,-4 14-1,-5 14 0,3 29 1,-9 10-2,1 20 2,-2 15 0,0 3-1,-1 3 1,2-8-1,2-8 1,0-11-1,3-8 2,2-13 1,-2-13 1,5-9 0,-4-10 1,0 0 0,1-22-1,2 1 2,-3-11-3,4-5 1,-1-8-3,8 0 1,0-1-1,2 0 0,5 4-1,0 4-3,14 12-13,-10 5-13,8 12-1,-8 3-2,4 10 0</inkml:trace>
  <inkml:trace contextRef="#ctx0" brushRef="#br0" timeOffset="782.04">15482 1793 25,'0'0'23,"0"0"-1,-14-2-4,14 2-5,-22 13-3,10 2-4,-8-2 0,4 9-3,-2 0 0,5 4 0,3-3-1,6-1-2,7-3 0,7-5 1,7-6 1,8-3 1,1-9 0,8-2 0,-7-5 2,6-2-1,-11-8 1,1 3 1,-10-5-4,-4 3 2,-8 2-4,-5 1 0,-2 6-8,-12 1-19,6 11-4,-7-1-2,19 0 1</inkml:trace>
  <inkml:trace contextRef="#ctx0" brushRef="#br0" timeOffset="7444.42">15138 3350 0,'0'-13'23,"0"13"-1,0 0 0,8 18-6,0 16-4,-8 6-2,7 20-1,-8 6-1,6 17-2,-9 0-2,6 1-1,-8-6 0,6-9-1,-7-12-1,3-8 2,-4-19-1,3-12 0,5-18 0,-12-2 0,7-16 0,3-9 0,3-12-1,7-7 0,5-4-1,11-3-1,13 2 1,10 4 0,8 6 0,6 11-1,4 12 1,1 13-1,1 11 2,-9 12-1,-11 9 1,-9 9 0,-14 5 1,-12 5 0,-18-3 0,-8 2 1,-18-5-2,-10-2 1,-12-8-5,-11-13-8,7 1-20,-1-15 0,12-4-2,4-16-1</inkml:trace>
  <inkml:trace contextRef="#ctx0" brushRef="#br0" timeOffset="8451.48">16407 3808 34,'-2'-14'28,"-12"10"1,-8 8-1,-16-2-15,2 19-3,-14 1-5,4 12-1,-4 6-2,6 6 1,5 0-1,12 1-1,13-4 0,11-7 0,15-8-2,7-9 2,10-11-1,5-9 0,5-8 1,1-8 0,-2-6 1,1-4-1,-8-8 3,-3-4-3,-7-7 2,-4 2-2,-7-1 1,-1 6-1,-4 3-1,-2 7 0,-1 7 0,1 12 0,-3 10 1,8 14-1,-2 9-1,3 7 1,1 7 0,3 4 1,0 4 0,4 0 0,-2-5-1,1-3 2,-3-8-1,-2-5-1,-1-7 1,-2-5 0,-8-12-1,10 16 0,-10-16-1,0 0-1,0 0-2,0 0-8,0 0-17,0 0-4,0 0 0,0 0-1</inkml:trace>
  <inkml:trace contextRef="#ctx0" brushRef="#br0" timeOffset="9157.52">17282 3359 35,'2'-32'28,"0"9"3,-2 12-4,3 23-14,-8 11-4,10 25-4,-4 12-1,4 22-2,-5 13 1,2 9-1,-5-3-1,2-3 1,-6-14-1,2-11 1,-5-17-1,2-16 1,-3-22 1,11-18-1,-16-1 0,12-18-1,4-13 1,7-10-2,9-9 1,10-3-1,9-1 0,10 3-1,10 8 0,7 8 1,6 14-1,1 16 1,-5 14-1,-6 13 1,-9 11 0,-11 7 0,-17 6 1,-15 3-1,-17-1 0,-15-4 0,-11-3-4,-12-15-7,6 1-17,-6-15-4,13-3 0,8-11-1</inkml:trace>
  <inkml:trace contextRef="#ctx0" brushRef="#br0" timeOffset="9638.54">18472 3717 59,'-17'26'31,"-15"4"-2,-7 9 0,-14 6-27,3 7 0,-4 0 0,8 2-1,5-5 0,9-7-1,11-9 1,11-10-1,17-11-1,13-8 1,8-11 0,9-8 0,4-9 1,5-9-1,-1-12 1,-2-4 0,-4-10 1,-6 1 0,-8 1 1,-5 8 1,-7 4-1,-1 13-1,-8 11 0,-4 21 0,0 0-1,10 37 1,-5 4-1,4 8 0,3 8 0,5 3 0,-1 0 0,6-4 1,-1-7-2,-1-8 0,0-10-1,-5-9 0,1-5-3,-16-17-3,19 20-20,-19-20-6,0 0 0,0 0-1</inkml:trace>
  <inkml:trace contextRef="#ctx0" brushRef="#br0" timeOffset="10232.58">19507 3183 58,'-9'-36'29,"1"23"0,-1 25-1,10 28-23,-7 24-1,6 22-2,-4 20-1,0 18 1,-8 6-1,2-2 0,-7-12 1,2-8-2,-6-22 1,2-14 0,-3-25 1,7-17-1,1-20 2,14-10-1,-6-19 0,17-9 0,8-15-1,13-6-1,13-8 0,8-2 0,6 7-1,4 5 0,4 14 0,-2 14 0,-10 19 1,-7 16 0,-14 14 0,-12 11 1,-17 5-1,-11 5 2,-19-4-2,-11-6 0,-7 2-6,-18-19-21,10-3-5,-3-15-2,15-7 2</inkml:trace>
  <inkml:trace contextRef="#ctx0" brushRef="#br0" timeOffset="10657.6">20329 3214 68,'17'24'33,"-16"22"-2,-2 23-1,-9 18-27,-2 22-1,-5 11 1,-1 5-2,-5-5 1,2-7-1,-2-17 0,3-15 0,-2-22 0,2-18 1,2-22 0,7-11-1,3-18 1,8-11 0,8-14-1,14-7 0,13-5-1,11-3-1,13 3 0,4 3 1,8 14-1,-3 13-1,-4 15 2,-8 16-1,-15 15 1,-13 9 0,-17 8 1,-14 6-1,-20-2 0,-13-5-1,-10-4-3,-18-15-16,13-2-12,-7-16-2,21-8-1,7-15 0</inkml:trace>
  <inkml:trace contextRef="#ctx0" brushRef="#br0" timeOffset="11096.63">21385 3277 70,'10'23'34,"-13"22"-3,-3 28 1,-16 16-31,6 23 2,-3 9-1,0 6 0,-4-6 0,2-4-1,-2-18 1,5-13-1,0-26 1,5-18 0,-1-21 0,14-21 0,0 0 0,-3-28 0,20-11 0,11-10 0,15-10-2,8-1 1,12 2-2,4 4 1,5 9-1,-2 15 0,-3 16 1,-9 15 0,-14 17 0,-10 13 1,-12 14 0,-15 9 0,-20 4 1,-16 2 0,-16-3 0,-15-4-2,-11-5-1,-15-20-15,3 0-13,-14-27-8,5-13-2,1-24-1</inkml:trace>
  <inkml:trace contextRef="#ctx0" brushRef="#br0" timeOffset="12989.74">15088 2246 15,'49'-7'14,"-2"-2"-5,10 1-3,-2 2-6,0-4-13,5 7-1,-6-10-2</inkml:trace>
  <inkml:trace contextRef="#ctx0" brushRef="#br0" timeOffset="19159.09">15187 4064 12,'-13'0'13,"13"0"-1,-14 0-1,14 0-1,-17 2-1,6-4 0,11 2-2,-16 1-1,16-1-1,0 0-1,0 0-1,-9 10 0,9-10-1,18 9-1,2-2 0,5-3 1,9 0-1,7-2 1,5-2-1,2-4-1,1 2 1,-4-3 0,-5 1 0,-11-1 0,-5 4 1,-24 1-1,0 0 0,0 0 0,-34 16 0,-2-6-4,-12-3-11,0 3-11,-4-1-1,3-4 0,7-1-1</inkml:trace>
  <inkml:trace contextRef="#ctx0" brushRef="#br0" timeOffset="28010.6">14105 1279 30,'0'0'27,"-47"-23"-1,29 19 2,-5 10-17,-3 9-2,-2 9 0,7 10-5,1 7 2,7 7-3,0-6-1,3 2-1,6-6 0,4-4 0,4-11-1,5-8 0,2-10 1,5-5-1,2-5 2,-1-9 0,1-4-1,-4-9 0,-1-4 0,-4-6 0,-3-4 0,-3 6 1,-2-1-1,-2 7-1,-1 6 0,1 7 0,1 16 1,1 23-1,1 14-1,0 5 0,-1 18 1,-1 11-2,-2 5 1,-3 9 1,-2-6-2,-3-4 2,0-10-2,-3-6 4,1-10-2,-1-16 3,4-8 1,-1-13-1,10-12 0,-11-15 1,8-4 1,0-13-2,5-6 0,2-11-1,2-7 1,4-4-2,2 5 0,6 2-2,0 1-2,10 12-4,-6 0-8,12 22-19,-10 9 0,3 16-2,-6 4 2</inkml:trace>
  <inkml:trace contextRef="#ctx0" brushRef="#br0" timeOffset="28543.62">14205 1942 12,'0'0'16,"0"0"0,0 0-11,0 0-1,0 0 2,0 0 0,0 0 2,-13 3 1,13-3 2,-8 18-1,6-5-2,-7 6-1,6-2-2,-4 5-2,5 1-1,0-2 0,3-3-2,2 0 1,4-4 0,-7-14 2,21 9 1,-8-16 2,3 2-1,-4-11 2,3 2 0,-8-10 0,2 6-1,-9-5-2,-3 3 1,-4-1-4,-4 0 1,-2 9-4,-2-2-3,15 14-15,-22-10-12,22 10-2,-17-2 0,17 2 0</inkml:trace>
  <inkml:trace contextRef="#ctx0" brushRef="#br0" timeOffset="31519.8">15414 1884 16,'0'0'20,"0"0"-2,0 0-3,0 0-2,-12-9 0,12 9-4,0 0-1,0 0-1,0 0-1,17 3 0,-17-3-2,23-5 0,-8 1-1,7 3 0,-2-2 0,4 3-1,-2 3-1,0 1 0,-6 2 0,0 6 1,-10 3-1,-4 2 0,-9 4 0,-6 1 0,-9 3 1,-2 5-2,-7 1 1,2-1-1,-2-1 0,2 0 0,5 0 1,6-4-2,6-4 1,7-6 1,6-2-1,10-3 0,7-4 0,7-3 0,6-4 1,5-1-1,3-4 0,2 1 0,-1 0 1,-3 0-1,-3 3 0,-6-1 0,-3 2 0,-6 0-1,-4 3 2,-2 1-1,-13-3 0,14 1 0,-14-1 0,0 0-1,0 0 1,0 0 0,0 0 0,0 0 0,0 0 0,-15-1-1,15 1 1,-13-3 0,13 3-1,-17 0 1,17 0-1,-16-1 1,16 1-1,-21-1 1,21 1-1,-22-3 0,11 2 1,-2 2 0,0-1-1,0 1 1,0-2 0,0 2 0,-1-1 0,-1 2 0,-1-3 0,-1 0 0,-2-1 1,0 2-1,0 0 0,-1-3 0,1 2 0,2-2 0,0 3 0,3-3 0,3 1 0,11 2 0,-17-8-1,17 8 2,0 0-1,-10-13 0,10 13 0,9-16 0,0 5 0,4-1-1,2-2 2,4-4-2,1-4 1,-2 2 1,0-3-1,-2 2 1,-1-2 0,-5 0-1,-2 1 1,-7 5-1,0 0 1,-3 2-1,-4 1 1,-1 4-2,-5 0 2,1 2-1,-4 1 1,0 3 0,-1 0 0,-2 2 0,-3 2-1,-4 1 1,-3 1 1,-2 2-1,1 2-1,2-2-1,5 3-7,-4-4-15,26-3-8,-13 5 0,27-4-1</inkml:trace>
  <inkml:trace contextRef="#ctx0" brushRef="#br0" timeOffset="32192.84">15707 3378 18,'-1'16'27,"-7"6"1,-5 9 2,-15 2-14,1 23-3,-25-2-1,0 21-3,-21 1-2,3 10-1,-8-5-1,5 2-2,0-9 0,11-6-2,10-10-2,13-17-3,15-3-13,4-19-15,13-4-1,7-15-2,0 0 1</inkml:trace>
  <inkml:trace contextRef="#ctx0" brushRef="#br0" timeOffset="44327.53">15408 3810 12,'-57'73'11,"0"-1"1,0-3 0,2-4-3,9-5 0,1-14-2,11-3-2,6-13-1,7-3 0,4-9-2,6-2-2,11-16 1,-13 15-1,13-15 0,0 0 0,0 0-1,0 0-4,15 1-3,-15-1-6,17-10-6,-4 4 0</inkml:trace>
  <inkml:trace contextRef="#ctx0" brushRef="#br0" timeOffset="50772.9">13977 2584 24,'-11'-11'25,"-5"3"-2,-3 6-2,-8 1-7,1 13-3,-9-2-5,3 13-1,-1 0-1,6 10 0,1 4-2,9 3 0,9-3-1,11 0 0,9-4 0,11-6-1,6-5 1,10-5 0,2-14 1,5-4 1,0-8 0,2-5 1,-5-8 0,-1 1 1,-11-9-1,-1 3-1,-13-8 0,-4-1-1,-17 0 0,-9 4 0,-13 4-1,-7 3-1,-7 7 0,-7 3-4,10 20-19,-8-2-9,14 10 0,9-3-3,20 4 1</inkml:trace>
  <inkml:trace contextRef="#ctx0" brushRef="#br0" timeOffset="61515.51">15201 2563 38,'-4'-10'30,"4"10"4,-6-17-3,6 17-14,0 0-5,0 0-2,-5-14-4,5 14-1,-2 10-1,4 6-1,-4 8 0,2 7 0,-3 8-1,4 9-1,-1 4 1,1 4 0,-1-5-1,1-1 0,2-6-1,0-5 0,0-10 0,-1-5 1,-1-5-2,-1-6 1,1 0-2,-1-13-2,5 20-18,-5-20-14,0 0 1,0 0-3,6-11 1</inkml:trace>
  <inkml:trace contextRef="#ctx0" brushRef="#br0" timeOffset="65255.73">16110 4458 14,'23'2'13,"-6"-3"-3,3-1-2,5 1 0,-2-3-2,4 3-1,-8-3 3,3 5 0,-22-1 1,13-4-2,-13 4 0,-26 3-1,-3-3 1,-2 4-1,-8-2-3,3 4 0,0-1-2,7-2-3,11 7-8,18-10-16,0 0-1,24-5 0,12-4-1</inkml:trace>
  <inkml:trace contextRef="#ctx0" brushRef="#br0" timeOffset="66020.77">16640 3570 35,'0'0'23,"-29"24"1,-14 16-5,-29 10-5,-12 25-4,-26 6-2,-9 18-2,-15 3-1,10 5-2,4 1-7,5-6-23,25-12-1,17-17-4,21-14 2</inkml:trace>
  <inkml:trace contextRef="#ctx0" brushRef="#br0" timeOffset="70211">16338 1380 9,'-2'-20'22,"2"0"0,0 6-3,-7-4-1,7 18-4,-22-20-1,10 21-4,-11 4-2,4 16-2,-7 7-2,4 7-1,2 9-2,4-3 1,6 4-2,6-4 1,5-7 0,7-12 0,4-8 0,2-11 1,2-8 0,1-8 1,-3-10 0,3-6 0,-7-9 0,3-5 0,-13 43 0,5-48-1,-5 48 1,0 0-2,12-66 1,-11 55-2,10-7 0,-11 18 0,6 12 0,-11 21 1,6 30-2,-11 12 1,2 15 1,-1-3 0,-2 0 1,-1-11-1,0-2 2,5-13-3,0-17 3,6-11 0,0-13 1,1-20 0,0 0 1,20-12-1,-12-16 1,2-4-1,-2-12-1,4-5 0,-2-6-1,0 7 1,3 2-5,0 1 1,7 13-8,-7 3-21,16 20 0,-7 6-3,8 16 2</inkml:trace>
  <inkml:trace contextRef="#ctx0" brushRef="#br0" timeOffset="70557.03">16690 1807 34,'16'-20'28,"-2"7"0,5 1 0,-3-1-17,15 8-2,-9 0-1,5 8-2,-12 4-1,2 11-1,-19 5 1,-1 7-1,-17 1 1,0 7-2,-9-4 1,5 7-2,-1-5 0,9-5-1,8-7 0,13-2 0,13-5-1,10-12-2,12 2-1,3-13-4,13 8-21,-9-11-2,6 8-2,-16-7-1</inkml:trace>
  <inkml:trace contextRef="#ctx0" brushRef="#br0" timeOffset="75314.3">14901 14705 39,'31'-1'30,"3"-6"0,9-8-1,15 2-22,2-5-4,5 4 0,-6-2 0,-2 7 0,-16-1 0,-12 9 0,-29 1-1,0 0 0,-36 16-1,-12-4 1,-15 1-1,-11 0 0,-9 0 0,-3 0 1,2-4-1,5-1 1,14-3 0,12-2-1,17-3 0,19-3-1,17 3 0,30-15-1,15 4 1,17-1-1,12-1-1,9-1 0,5 3 1,-3 0 0,-5 7-3,-21-6-8,-10 15-19,-27-5-1,-22 0-2,-13 6 1</inkml:trace>
  <inkml:trace contextRef="#ctx0" brushRef="#br0" timeOffset="78240.47">16150 2581 17,'4'-13'25,"2"-2"3,-5-1-5,12 12-5,-15-9-4,13 14-2,-11-1-3,4 19 0,-9 3-1,6 22 0,-7 2-3,3 13 0,-2 1 0,4 9-1,-4-7-1,5-3-1,0-10-2,1-10-1,4 0-4,-11-16-20,12 7-8,-12-9-1,7 0-2,-7-9 0</inkml:trace>
  <inkml:trace contextRef="#ctx0" brushRef="#br0" timeOffset="81989.68">18037 3434 21,'0'14'24,"-14"11"0,-15 12-1,-8 20-7,-24 6-3,-2 21-3,-20 3-2,-4 8-3,-6-5-1,5-1-1,4-8-1,14-10-4,14-8-5,7-19-6,26-6-12,6-14-5,15-9 0,2-15 2</inkml:trace>
  <inkml:trace contextRef="#ctx0" brushRef="#br0" timeOffset="83934.8">20357 14977 9,'3'13'23,"-3"-13"0,24-12-14,6 10-5,5-4-1,7 5 1,-1-5 0,6 4-1,-10-3 3,0 8 0,-13-8 1,-4 10 0,-20-5-1,0 0 0,-27 3 0,1 4 0,-12-7-2,0 5-3,0 2-6,-5-3-24,11 1-2,12-8-1,11-9 0</inkml:trace>
  <inkml:trace contextRef="#ctx0" brushRef="#br0" timeOffset="85418.88">17680 1421 38,'3'-11'24,"-3"11"2,-18-1-10,5 15-3,-10 6-6,2 8-2,-6 10-3,3 5-1,-2 6 1,7-2-1,3-2 0,7-7 0,5-6 0,8-8 1,3-10-1,-7-14 1,21-4-2,-6-11 1,-4-7 0,3-5 1,-2-7-2,0-2 2,0-2-2,-1 3 0,-1 6 1,-1 7-2,1 6 1,-10 16-2,17-2 1,-8 18 0,-1 15 0,1 5 0,-2 11 1,2 2-1,-5 3 2,2-2-2,-4 0 2,-1-11-1,-3-7 2,2-8 0,-4-11 0,4-2 2,0-11 0,1-11 0,-1-6 0,5-6 1,2-12-3,1-5-1,6-10-3,-3 2-1,10 1-2,-10-1-5,15 12-10,-12 8-10,6 13-1,-5 10 1,-1 12 2</inkml:trace>
  <inkml:trace contextRef="#ctx0" brushRef="#br0" timeOffset="85855.9">17971 1777 20,'25'-1'22,"-4"0"-2,8 3-5,-2 4-1,-5 0-4,-2 6-3,-9 1-1,-5 7-1,-15-2 0,-1 4-2,-16 0 2,4 1-2,-6 1 0,6-4-2,1-2 0,10-4 0,6 2 0,8 0-1,6-2 1,6 0-1,-1-6 1,2 5 1,-4-1 1,-2 2-1,-10-14 0,-6 20-1,-7-4-10,-11-6-18,-5 3-2,-4-5-2,-2-1 0</inkml:trace>
  <inkml:trace contextRef="#ctx0" brushRef="#br0" timeOffset="88540.06">17585 2576 28,'-12'-6'24,"-4"2"1,-8 3-6,3 10-5,-15-1-6,2 13-1,-8 1-1,6 11 0,-4 5-2,5 9-1,4 2 0,8 3 0,6 0-3,13-4 2,11-5-2,7-4 1,13-14-1,10-7 2,8-15-1,9-8 2,4-13-1,4-7 1,-4-9-1,-1-9 2,-16-5-3,-9-2 0,-17 2 1,-13 5-2,-20 5 1,-9 8-2,-11 12-3,-9 6-19,9 17-7,1 3 0,11 4-4,11 0 1</inkml:trace>
  <inkml:trace contextRef="#ctx0" brushRef="#br0" timeOffset="93480.34">18803 3551 28,'-16'18'23,"-15"7"0,-14 10-6,-10 21-3,-25 8-5,-10 19 0,-19 6-3,-3 8-1,-6-3-3,9-4-8,11-6-19,9-9-4,16-16 1,18-13-1</inkml:trace>
  <inkml:trace contextRef="#ctx0" brushRef="#br0" timeOffset="96786.53">18715 1494 31,'0'0'23,"-22"-5"2,4 6-5,1 12-5,-12-1-4,7 10-3,-9 8-2,7 6-2,-5 4 0,10 1-2,4 1 0,5-6-4,8 1 2,6-12-1,7-10 0,5-11 1,4-10-2,2-9 2,3-9-1,-2-9 3,0-7-1,-2-4 0,-5-2 0,2 0 0,-3 1 0,-4 7-1,-1 8 0,-1 10 0,-9 20-1,17 5 0,-10 19 0,-2 18 0,-1 13 1,-3 9-1,-2 7 1,-3 1-1,-5 5 2,-3-8-3,-2-4 3,-1-12-2,-3-12 3,5-6 1,-3-15 0,10-6 1,6-14 0,0 0 0,-10-32 2,16 7-2,2-11-2,6-6 0,3-4-3,1-2-2,9 3-13,-5-1-13,5 16-1,-4 0-3,4 12 2</inkml:trace>
  <inkml:trace contextRef="#ctx0" brushRef="#br0" timeOffset="97125.55">19057 1867 10,'-10'11'19,"6"7"0,-10-1-2,4 10-11,0-3-5,0 6 1,5-6-2,4 3 0,5-7 2,4-5 3,10-4 2,-4-12 3,12 1 1,-11-18 1,11 9 2,-17-18-1,7 8-1,-16-9-4,0 7-1,-12-3-4,-4 6-3,-1 4-6,-10 0-15,8 14-9,-4 1-2,9 10-1,-2-1 1</inkml:trace>
  <inkml:trace contextRef="#ctx0" brushRef="#br0" timeOffset="98552.63">18642 2674 15,'-9'-11'21,"9"11"-3,0 0-4,-26-12-2,14 13 1,-11-4-4,5 9 0,-11-3-1,5 9-1,-9-2-2,6 7 1,-3 5-3,7 7 0,0 0-1,6 2-1,3 0-1,5 1 0,5-2 0,4-1 0,7-5 0,0-3-1,7-1 1,5-5 0,4-1 0,4-5 0,5-5 0,4-4 1,6-5-1,2-7 1,0-5 0,2-2 0,-5-7 0,-2-6 0,-8-4 1,-5-1-1,-11-2 1,-5 3-1,-12 0 0,-6 4 0,-10 5 0,-6 10-1,-6 9-3,-6 1-6,6 13-19,-4 1 0,4 7-3,4-1 2</inkml:trace>
  <inkml:trace contextRef="#ctx0" brushRef="#br0" timeOffset="101670.81">19365 4208 11,'0'0'12,"0"0"0,14 10 0,2-7 0,8 2 0,2-4 2,10 5-3,-3-6-3,6 4-5,-2 0-11,1 1-15,-14-5 0,-1 2-1,-11-3-2</inkml:trace>
  <inkml:trace contextRef="#ctx0" brushRef="#br0" timeOffset="102322.85">19764 3540 10,'0'0'22,"0"0"1,-1 26-4,-15 9-3,-4 29-3,-23 11-3,-6 23 1,-24 12-4,-3 18-3,-13 4-1,2-3-5,7-4-12,7-23-13,11-17-2,15-14 0,17-24 0</inkml:trace>
  <inkml:trace contextRef="#ctx0" brushRef="#br0" timeOffset="104520.97">13451 12339 9,'34'-12'20,"4"-5"0,12-4-13,8 1-2,5-1-2,0 3-2,-1 0-16,-4 9-3,-18-2-1</inkml:trace>
  <inkml:trace contextRef="#ctx0" brushRef="#br0" timeOffset="106046.06">19675 1573 21,'9'-14'23,"-10"3"0,1 11-1,-6-12-14,-6 15-2,-1 6-1,-9 8 0,-1 12-1,-4 6 0,3 8-1,-4 4 1,8-1-2,3-2 1,8-2-2,7-10 0,7-11-1,-5-21 0,27 8 1,-8-21 0,3-4 0,-1-11 0,-1-6 1,-3-9-2,1 3 2,-3-3-3,-1 7 2,-1 6-1,-1 7-1,0 9 0,-12 14 0,20 19 0,-12 8 0,-3 16 1,-4 4-1,-2 15 1,-5 0-1,-5 8 1,-3-4-2,0-5 2,-1-8-1,-1-8 2,4-8 0,0-14 1,6-9 1,6-14 0,2-13 0,3-15 1,8-6 0,1-16-2,5-4 1,3-8-4,3-4 1,4 6-5,-2 0-1,8 16-9,-8 9-13,5 15-1,-4 11 0,1 13 1</inkml:trace>
  <inkml:trace contextRef="#ctx0" brushRef="#br0" timeOffset="106647.09">19881 1975 0,'14'-15'19,"3"10"1,-4-6-1,6 5-9,4 2-2,-2 2 1,0 5-3,-6 3-2,-5 4 0,-8 9 0,-5 6 0,-11 0 1,0 6-1,-9-2 2,5 4-2,-6-7 0,9 2-1,-1-10 0,11-2 0,4-2-2,1-14 0,21 13 0,-2-14-3,12 1-5,-4-8-12,10-2-7,2 0-2,1 0 0</inkml:trace>
  <inkml:trace contextRef="#ctx0" brushRef="#br0" timeOffset="108119.18">19718 2527 17,'4'-11'19,"-4"11"-4,0 0 0,1-16-3,-1 16 2,0 0-4,0 0 0,1-12-1,-1 12-2,0 0-2,0 0 0,0 0-1,0 0-1,0 0 0,0 0-1,0 0-1,0 0 0,0 0 0,0 0 0,0 0-1,0 0 0,0 19 0,0-5 0,1 4 1,2 8-1,-2 1 1,3 8 2,-1 4-2,2 7 2,-1-1-1,2 5 0,-3-2 1,3 2 0,-2-5-2,1-1 1,-2-9-1,2-2 1,-3-8-1,2-2 0,-1-9 0,-2-3-1,-1-11 1,3 15-1,-3-15 1,0 0-1,0 14 0,0-14 0,0 0 0,0 13-2,0-13-2,0 0-2,9 18-13,-9-18-12,0 0 0,0 0-2,13-9 1</inkml:trace>
  <inkml:trace contextRef="#ctx0" brushRef="#br0" timeOffset="110154.3">20119 4283 13,'-4'-11'18,"4"11"-2,0 0-3,0 0-2,0 0-4,0 0 0,0 0-2,2 11 1,-2-11-1,32 11 0,-4-8 0,13 4-1,3-6 0,9 1-1,0-1-5,-3-3-10,-4 2-15,-2 1 2,-12-1-2,-7 1 1</inkml:trace>
  <inkml:trace contextRef="#ctx0" brushRef="#br0" timeOffset="110996.34">20837 3447 27,'0'0'21,"12"-6"1,-12 6-6,-12 33-5,-9 3-3,-8 22-1,-18 16-2,-9 19 0,-17 13 0,-8 14-2,-11 3-1,4 2 1,-1-7-1,13-11-1,8-16-1,14-16 0,12-13-3,13-17-4,15-10-14,3-15-8,11-20 1,0 0 0</inkml:trace>
  <inkml:trace contextRef="#ctx0" brushRef="#br0" timeOffset="112307.42">20503 1446 28,'0'0'22,"0"0"-1,0 0-3,-7 14-6,-8 5-4,0 9-3,-6 10-3,0 1 1,1 6 0,3-3 0,2-4 0,7-8 0,3-4-2,7-12 0,-2-14 0,17-1 0,-5-13 1,2-6-1,0-8-1,3 0 0,-2-3 0,3 3 0,-1 3 0,-2 4-1,1 6 0,-3 13 0,-1 10 0,-3 9 0,0 17 1,-5 4-2,0 11 2,-4 4-1,0 11 1,-5-9-1,4 3 1,-3-9-2,0-9 3,1-8 0,0-9 1,3-6 1,0-17 0,0 0 1,-7-16 0,10-2 2,-6-11-2,4-3-1,1-10-1,3-2 1,1-3-4,5 1 1,7 7-7,-5-4-9,14 13-13,0 6 0,3 11 0,0 5-2</inkml:trace>
  <inkml:trace contextRef="#ctx0" brushRef="#br0" timeOffset="112732.43">20908 1837 20,'0'0'23,"0"0"1,14 0 0,8 0-12,3-1-4,7 3-2,1 0-4,3 3-1,-3 1-1,-8 3 1,-7 5-1,-10 1 0,-10 2 0,-10 2 1,-5-2-1,-1 0 1,4 5-1,1-5-2,12 3 1,6 0 0,12-1 0,6 1-1,4 3 1,1-4 0,-3 1 1,-3 1 3,-15-3-1,-7 1 1,-16-3 0,-10 0-2,-11 5-10,-3-5-15,-8-3-2,6-3 0,2-5-2</inkml:trace>
  <inkml:trace contextRef="#ctx0" brushRef="#br0" timeOffset="114197.53">20531 2450 0,'0'0'9,"0"0"-6,0 0-3,0 0-1,0 0 0,14-2-1</inkml:trace>
  <inkml:trace contextRef="#ctx0" brushRef="#br0" timeOffset="115008.57">20543 2673 16,'0'0'19,"-23"-1"-2,6 7-5,-2 7-3,-5 6-3,2 10 2,-3 0-2,3 10 1,0 0-2,5 8 0,3-1-1,9 3-2,4-5 0,11-6-1,5-6 0,12-11 0,4-11 1,12-9 0,3-15 2,11-5-1,-6-15 2,3 0-1,-10-16 1,0 3 0,-16-6-1,-6 3-1,-19 0 0,-10 7-1,-13 4-1,-7 8 1,-8 13-3,-5 6-5,8 14-16,-6 2-8,11 9-2,3-2 3</inkml:trace>
  <inkml:trace contextRef="#ctx0" brushRef="#br0" timeOffset="116336.65">22035 3760 12,'0'0'19,"0"0"-2,0 0-5,-13 20-1,-9 11-1,-13 8-2,-7 18-1,-18 11 0,-9 17 0,-19 5 0,-4 16 0,-18-2-2,1 3-1,-3-9-1,10-8-3,9-9-6,14-19-16,16-12-6,18-18 0,18-16 0</inkml:trace>
  <inkml:trace contextRef="#ctx0" brushRef="#br0" timeOffset="119025.8">21786 1641 17,'-20'16'14,"-2"0"-3,-2 6 0,4 3-1,1 2-2,4 0-1,1-2-2,8-2-1,1-5-1,6-4-1,-1-14-1,17 7 0,-2-13 0,3-4 1,0-6-2,1-4 2,-1-4-1,-1-4 0,-3 0-1,-2 2 2,-4 0-2,-3 6 1,-1 0-1,-3 8 1,-1 12 0,0 0-1,-3 21 0,0 4 0,-3 13 1,3 3-1,-3 13 1,0 5-1,0 6 1,-1-4-2,3 0 2,2-9-2,-1-3 1,2-10 0,-2-8 4,6-9 0,-3-22 1,1 11 0,-3-21 2,2 10-1,1-31 0,5 4-2,-4-8-1,5-2-1,2-4-2,2 2 0,5 2-5,-3-1-3,14 11-11,-5 6-7,5 8-4,-2 3 2,4 9-1</inkml:trace>
  <inkml:trace contextRef="#ctx0" brushRef="#br0" timeOffset="119950.86">21996 2060 18,'-5'-13'24,"5"13"1,-4-11-2,4 11-9,0 0-1,0 0-5,-3 18-1,1-1-3,4 13 0,-3 7-2,2 8-1,-2 6 1,1 1-3,0-1-1,-4-9-9,5 3-15,-1-6-3,2-8 1,-1-8-1</inkml:trace>
  <inkml:trace contextRef="#ctx0" brushRef="#br0" timeOffset="121025.92">21785 2766 12,'-18'-22'21,"6"12"2,-3 3-3,-5-1-6,2 8-3,-7 2-4,3 9 0,-6 6-3,6 8 0,-3 2-1,3 8-1,4 1 0,4 4-2,6-3 0,6 2-1,4-7 1,5-2 1,7-5-2,5-6 2,6-8-1,6-4 1,3-7-1,5-5 1,2-10 0,3-3 2,-4-7 0,0 0 0,-11-8 2,-2 3-1,-19-9 2,-8 4 0,-15 0-1,-10 6 0,-12 4-2,-7 6 0,-1 14-7,-6 2-25,16 16-2,9-3-4,26-10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4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1 512,'-1'2'77,"-1"0"1,0 0-1,1 0 1,0 1-1,-1-1 1,1 1-1,0-1 1,0 1-1,1-1 1,-1 1-1,0 0 1,1-1-1,-1 4 1,-7 26 906,-30 32-652,3-6-280,-20 54 224,-31 60 88,-216 366 767,150-225-899,145-296-208,-32 76 133,-49 181 1,3 103-194,84-374 34,-18 127-659,15-80 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5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1280,'-8'20'3182,"-7"17"-3271,-1 15 496,5-16-248,-12 69 1,21-93-131,-14 183 91,14-148-120,0 21 0,2-62 0,1 1 0,0-1 0,0 0 0,1 1 0,0-1 0,0 0 0,0 0 0,6 9 0,-1-3 11,1-1-1,1 0 1,0 0 0,1 0-1,0-1 1,0-1 0,1 0-1,0 0 1,1-1 0,-1-1-1,22 10 1,-11-7 10,0-1 1,1-1-1,0-1 0,1-1 0,46 5 1,-64-11-7,0 1 0,0-1-1,0-1 1,0 1 0,1-1 0,-1 0 0,0 0 0,0-1 0,-1 0 0,1 0-1,0 0 1,0-1 0,-1 0 0,0 0 0,0 0 0,1-1 0,-2 1-1,1-1 1,0-1 0,-1 1 0,0 0 0,0-1 0,0 0 0,-1 0 0,1 0-1,-1-1 1,0 1 0,-1-1 0,1 1 0,-1-1 0,-1 0 0,3-10-1,5-40 39,-3-1-1,-2-112 0,-4 126-38,0 34 8,0-1 1,0 0-1,-1 1 1,-1-1-1,1 1 0,-1-1 1,-1 1-1,0 0 0,0 0 1,-1 0-1,0 0 0,-1 1 1,0-1-1,0 1 0,0 0 1,-1 1-1,-1-1 0,1 1 1,-1 1-1,-12-10 0,-9-5-102,-1 2 0,-56-28 1,29 17-407,-20-14-687,47 26 405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8:5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59 1152,'-4'3'162,"-1"1"0,1 0 0,-1 0 0,1 1 0,1-1 0,-1 1 0,1 0-1,-1-1 1,-4 12 0,-1-1 11,-4 8 22,0 0 1,2 1 0,1 0-1,0 1 1,-9 45-1,17-57-177,0 1 0,1-1 1,1 0-1,0 0 0,1 1 0,1-1 0,0 0 0,0 0 0,1 0 1,1 0-1,0-1 0,1 1 0,0-1 0,1 0 0,1-1 0,0 1 0,0-1 1,1 0-1,15 15 0,-19-22-2,1 0 1,-1 0-1,1-1 1,0 0-1,0 0 0,0 0 1,1-1-1,-1 0 1,0 0-1,12 3 1,3-2 118,37 2 0,-33-3-95,-16-2-20,-1 0 1,1 0 0,-1-1 0,0 0 0,0-1 0,1 1 0,-1-1 0,0-1-1,0 1 1,-1-1 0,1-1 0,-1 1 0,1-1 0,-1 0 0,0 0 0,0-1-1,-1 0 1,10-11 0,-4 4-1,-1-1 0,0 0-1,-1-1 1,-1 0 0,0 0 0,-1-1-1,9-29 1,-11 27 5,-1-1 0,0-1 0,-2 1-1,1-34 1,-11-77 107,6 106-58,-10-39 0,11 56-58,-1 0 0,0 0 1,0 0-1,-1 0 0,0 0 0,0 0 0,0 0 0,-1 1 0,0 0 0,0 0 0,-5-6 0,6 9-9,-1 0 0,1 0-1,0 1 1,-1-1 0,1 1-1,-1-1 1,1 1-1,-1 0 1,0 1 0,1-1-1,-1 1 1,0-1 0,0 1-1,1 0 1,-1 1-1,0-1 1,1 0 0,-1 1-1,0 0 1,1 0 0,-6 2-1,-3 1-31,0 1 0,0 0 1,1 1-1,-22 14 0,30-17 11,-24 15-621,1 2-1,-38 36 1,44-32-133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6:5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1024,'3'-3'1020,"-3"3"-996,1-1-1,-1 0 1,1 0-1,0 0 0,-1 1 1,1-1-1,0 0 0,-1 1 1,1-1-1,0 1 1,-1-1-1,1 1 0,0-1 1,0 1-1,0-1 0,0 1 1,0 0-1,-1-1 1,1 1-1,0 0 0,0 0 1,0 0-1,0 0 1,0-1-1,0 1 0,0 1 1,0-1-1,0 0 0,0 0 1,0 0-1,0 0 1,1 1-1,6 3 61,0 1-1,0 0 1,0 0 0,-1 0 0,0 1 0,0 0-1,0 0 1,-1 1 0,0 0 0,0 0 0,-1 1-1,6 9 1,6 13 315,24 63 0,-28-60-238,24 64 312,47 193 1,-19 111-248,-59-306 147,-11 168 1,5-256-339,0-3-5,0 0 0,0-1-1,0 1 1,-1 0 0,0-1 0,1 1-1,-1-1 1,-1 1 0,1-1 0,-3 7-1,3-10-29,1 0 0,0 0 0,-1-1 0,1 1 0,-1 0 0,1 0 0,0 0 0,-1 0 0,1-1 0,0 1 0,-1 0 0,1 0 0,0-1-1,-1 1 1,1 0 0,0-1 0,0 1 0,-1 0 0,1-1 0,0 1 0,0 0 0,0-1 0,-1 1 0,1 0 0,0-1 0,0 1 0,0-1-1,0 1 1,0 0 0,0-1 0,0 1 0,0-1 0,0 1 0,-5-19-83,2-26 53,3-1 0,2 0 1,1 0-1,13-57 0,-2 39 4,1 1 1,4 0-1,2 2 0,42-83 1,-57 131 17,0 0 0,2 0 0,0 1 0,0 0 0,1 0 0,0 1 0,13-11 0,-16 17 4,0 0 0,0 1 0,1-1 0,-1 2 0,1-1 0,0 1 0,0 0 0,0 0 0,1 1 0,-1 0 0,1 0 0,-1 1 0,1 0 0,-1 0 0,9 1 0,-8 0 5,1 1 0,0 0 1,-1 0-1,1 1 0,-1 0 0,1 0 1,-1 1-1,0 1 0,0-1 0,0 1 1,-1 0-1,1 1 0,-1 0 0,0 0 1,-1 0-1,10 11 0,12 12 63,-2 1 0,-1 1 0,23 38 0,-29-37-38,-1 1-1,-1 1 1,-2 0 0,15 48-1,-24-59 3,-1 0 1,-1 0-1,-1 0 1,-1 1-1,-1-1 0,-2 24 1,-1-32-16,0 1 0,-1 0 0,0-1 0,-1 0 0,-1 1 0,0-1 0,-1-1-1,0 1 1,-1-1 0,-9 12 0,9-15 1,-1 0 1,1-1-1,-2 0 0,1 0 0,-1-1 0,0 0 0,-1-1 0,0 0 0,0 0 0,-17 7 0,6-5 11,-1-1-1,0-1 1,0-1-1,-38 5 1,-259 28-900,318-39 829,0 0-1,0 0 1,-1 1-1,1-1 1,0 0-1,0 0 1,-1 0-1,1 0 1,0-1-1,0 1 1,0 0-1,-1 0 1,1-1-1,0 1 1,0-1 0,0 1-1,0-1 1,0 0-1,0 1 1,0-1-1,0 0 1,0 1-1,0-1 1,0 0-1,0 0 1,0 0-1,-1-2 1,0-15-850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6:59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0 1536,'-11'1'71,"-9"1"795,-30 5-1,45-6-759,0 1 0,0-1 0,0 1 0,1 0-1,-1 0 1,0 1 0,1-1 0,-1 1-1,1 0 1,0 0 0,-5 5 0,-83 98-86,66-75 67,13-14-59,0 0 0,1 1 0,1 0 0,1 0 1,1 1-1,1 1 0,0 0 0,1 0 1,2 0-1,-6 30 0,8-26 13,1 1 1,1-1-1,1 1 0,1-1 1,1 0-1,1 1 0,1-1 1,14 43-1,-15-57-22,7 21 11,1-1-1,16 31 0,-22-52-27,0 0 0,0-1-1,1 0 1,0 0 0,1 0 0,0-1-1,0 0 1,0 0 0,1 0 0,0-1-1,10 6 1,-14-10 6,0 0-1,0-1 1,0 1-1,0-1 1,0 0 0,0 0-1,1 0 1,-1 0-1,0-1 1,1 0 0,-1 0-1,0 0 1,6-1-1,-3 0-7,0-1 1,0 0-1,0 0 0,0 0 0,-1-1 0,1 0 0,7-6 1,2-2 16,-1 0 1,0-1-1,-1-1 1,0-1 0,12-15-1,-11 9-13,0-1-1,-2 0 0,0 0 1,-2-1-1,0-1 0,10-32 1,-7 10-5,-2 1 0,9-70 1,-18 7 362,-3 97-340,1 63-73,2 1-1,2 0 1,2-1 0,18 62 0,-3-19 79,11 33 50,-17-78-121,17 44 66,-28-84-254,0 0-1,1 1 1,0-2 0,1 1 0,15 17 0,-3-11-516,3-7-21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0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1280,'-1'0'54,"0"0"0,0-1-1,1 1 1,-1 0 0,0 0 0,1 0 0,-1 0 0,0 0-1,0 0 1,1 1 0,-1-1 0,0 0 0,0 0-1,1 0 1,-1 1 0,0-1 0,1 0 0,-1 1 0,0-1-1,1 1 1,-1-1 0,1 0 0,-1 1 0,1 0-1,-1-1 1,1 1 0,-1-1 0,1 1 0,-1-1 0,1 1-1,0 0 1,-1 0 0,1 2 8,0-1-1,0 0 1,1 0-1,-1 1 1,1-1-1,-1 0 1,1 0 0,0 0-1,0 0 1,1 4-1,15 38 192,-3 2 0,-1 0-1,10 73 1,-9-40 16,106 417 530,-40-177-467,-66-265-282,-6-25 42,7 47 0,-15-75-90,1 1-1,-1-1 1,0 0-1,0 1 1,0-1-1,0 1 1,0-1-1,0 1 1,-1-1-1,1 1 1,0-1-1,-1 0 1,1 1-1,-1-1 1,1 0-1,-1 1 0,-1 1 1,2-3-1,-1 0 0,1 0 0,0 1-1,0-1 1,-1 0 0,1 0 0,0 0 0,0 0 0,-1 0 0,1 0-1,0 0 1,-1 0 0,1 0 0,0 0 0,0 0 0,-1 0 0,1 0-1,0 0 1,0 0 0,-1 0 0,1 0 0,0-1 0,0 1 0,-1 0-1,1 0 1,0 0 0,0 0 0,-1 0 0,1-1 0,0 1 0,0 0-1,-11-16 74,2-7-71,0-1-1,1 0 0,2-1 0,1 0 0,0 0 0,2 0 0,1 0 0,1 0 0,1-1 1,6-42-1,-3 44 6,1 0 1,1 1 0,2-1 0,0 1-1,1 1 1,1-1 0,2 1 0,0 1-1,1 0 1,1 1 0,22-27-1,-26 37-15,1 1-1,0 0 0,0 0 0,1 1 0,0 1 0,0-1 1,1 2-1,0 0 0,0 0 0,17-5 0,-21 9 8,0-1 0,1 1 0,-1 1 0,1 0 1,-1 0-1,1 1 0,-1-1 0,1 2 0,0 0 0,-1 0 0,1 0 0,-1 1 0,0 0 0,1 1 0,-1 0 0,15 7 0,-9-1 18,0 1 1,0 0-1,-1 1 0,-1 1 1,0 0-1,0 0 0,-1 1 0,-1 0 1,0 1-1,-1 0 0,0 1 1,-1 0-1,-1 0 0,0 1 0,-2 0 1,1 0-1,-2 1 0,0-1 1,-1 1-1,-1 0 0,0-1 0,-1 1 1,-1 0-1,-1 0 0,0 0 1,-2 0-1,-5 26 0,2-20 40,0 0 0,-16 37 0,19-53-53,-1 0-1,1 0 1,-2-1 0,1 0-1,-1 1 1,0-1 0,0-1-1,0 1 1,-1-1 0,0 0-1,0 0 1,-9 4 0,6-3-18,-2-2-1,1 1 1,-1-1 0,1-1 0,-1 0 0,0 0 0,0-1 0,0-1-1,-1 0 1,-17 0 0,-7-3-513,1-2-1,-35-8 1,69 11 500,-13-2-763,4-2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0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1664,'7'35'1408,"4"48"0,-10-49-1245,-2 1 1,-9 62-1,2-26-141,1-14 106,-2 0 0,-20 66 0,11-77-64,17-44-60,-1 1 1,1 0 0,-1-1-1,0 1 1,0-1-1,0 1 1,0-1-1,0 0 1,0 0 0,0 0-1,-1 0 1,1-1-1,-5 3 1,5-3-5,0-1 0,0 0 0,0-1 0,0 1 0,1 0 0,-1-1 0,0 1 0,0-1 0,0 1 0,1-1 0,-1 0 0,0 0 0,1 1 0,-1-1 0,0 0 0,1-1 0,-1 1 0,1 0 0,0 0 0,-1-1 0,1 1 0,0-1 0,-1-1 0,-5-6 0,0 1 0,-10-19 0,9 11-3,1 0 1,0 0 0,1-1-1,1 0 1,1 0-1,0-1 1,1 1-1,1-1 1,0 1 0,3-33-1,1 25 4,1 1-1,1 0 1,2 0 0,0 1-1,2-1 1,0 1 0,15-28-1,-9 24 50,2 0 0,31-41 0,-45 66-47,-1 0-1,1 0 1,0 0 0,0 0 0,0 1 0,0-1 0,0 1-1,0-1 1,0 1 0,0 0 0,1 0 0,-1 0 0,0 0-1,1 0 1,-1 1 0,5-2 0,-2 2 8,-1 0 0,0 0 0,0 1 0,1-1 0,-1 1 0,0 0 0,0 0 0,0 0 0,5 2 0,7 5 39,-1 0 0,-1 1 0,27 20 0,-37-26-46,22 16 54,0 2 0,-1 1 0,-1 1 0,-1 1 0,-1 0 0,37 56 0,6 22 34,28 50 72,-82-133-319,0 0 0,2-2 1,25 31-1,-21-39-613,1-4-21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16:51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 7056 1 0,'12'-23'0'0</inkml:trace>
  <inkml:trace contextRef="#ctx0" brushRef="#br0" timeOffset="31677.54">21763 5186 21 0,'-9'0'10'0,"-23"-5"-8"0,20 2 10 16,-6 6-11-16,-3 2 0 15,-15 3 1-15,-5-3 0 16,-7-2-2-16,-5-1 0 16,-4 4 1-16,0 4 1 0,7 3-1 15,2 6 1-15,4-1-2 16,-7-2 1-16,3 0 0 15,4 8 1-15,2 5-1 16,3 6 1-16,7-1-1 16,8 0 0-16,9 1 1 15,12 4 1-15,9-4-2 16,3-9 1-16,12 1-1 16,8-3 1-16,4-6-1 15,6-5 1-15,8-2-2 16,13-6 1-16,-3-2 0 15,-1-3 0-15,7 0-1 16,-4-11 0-16,-2-2 0 16,-4-3 1-16,1-8-1 15,-10-2 1-15,-5-6-1 16,-9-5 1-16,-6 0-1 16,-6 5 1-16,-7-2 0 15,-2 7 0-15,-3 1-1 0,0 2 1 16,-3 3-1-16,0 5 1 15,0 6-1-15,-3-4 0 16,0 6-1-16,0 8 1 16,0 3-1-16,0 5 0 15,3 5 0-15,3 11 1 16,3 10-1-16,3 3 0 16,3 0 1-16,3 6 0 15,3 2 0-15,5-8 1 16,7 5-1-16,-3-5 1 0,3 0-1 15,5-2 1-15,1-9-2 16,-9-2 1-16,11 2-4 16,-2-4 0-16,-6-4-7 15,-6-7 1-15</inkml:trace>
  <inkml:trace contextRef="#ctx0" brushRef="#br0" timeOffset="32353.31">21600 5360 28 0,'-3'-34'14'0,"6"2"-8"0,-3 24 19 16,0 0-25-16,0 0 1 16,3 1-1-16,-3 1 0 15,0 1-1-15,-6 2 1 16,-9 3 0-16,-9 0 0 16,0 3 0-16,3 2 0 15,1 1 0-15,-4 4 0 16,0 1 0-16,0 2 0 0,0 5 0 15,0 1 0-15,1 7 0 16,-1 6 0-16,3 0 0 16,3 2 0-16,6-7 0 15,3 7 1-15,6-5 0 16,6 0 0-16,6-5 0 16,6-8 0-16,6-3 0 15,6 1 0-15,0-4 0 16,11-2 1-16,4-8-1 15,0-5 1-15,5-3-1 16,4 0 0-16,-1-8-1 16,-5 0 1-16,-3-2-1 15,-7-6 1-15,-5-5 0 16,-6-3 0-16,-6-2-1 16,-3 7 1-16,-6 3 0 15,-3 3 0-15,-3 3-1 16,-3 4 1-16,-3 6-1 15,-3 8 0-15,0 3 0 0,0 13 0 16,3 10-1-16,6 1 0 16,6 7 0-16,6 11 1 15,8-8 0-15,13-2 0 16,0 4 0-16,0 1 1 16,5-3-4-16,1 8 0 15,0 8-9-15,-10-5 1 16</inkml:trace>
  <inkml:trace contextRef="#ctx0" brushRef="#br0" timeOffset="38854">4669 14444 6 0,'3'-40'3'0,"6"-29"0"0,-9 51 4 15,0-9-6-15,-3 1 0 16,-6-1 2-16,-12 1 1 16,-6 2-5-16,-8 3 1 15,-7 5 3-15,-9 3 0 16,-11 2 0-16,-19 8 1 16,1 3-2-16,-9 6 1 15,3 10 0-15,-4 15 0 16,-2 12-2-16,3 15 1 15,-7 13-1-15,7 3 0 0,15 8-1 16,-1 22 1-16,10-4 0 16,5 17 0-16,16 7 0 15,11 11 0-15,15-8 0 16,18-3 1-16,9-2-1 16,15 0 1-16,20-19 0 15,13-8 0-15,20-8-1 16,7-18 1-16,8-13 0 15,9-17 0-15,15-20-1 16,3-19 1-16,3-19-1 16,12-20 1-16,-3-25-1 15,-6-12 1-15,0-9-1 16,-3-8 0-16,-20-10 0 16,-13-8 0-16,-18 5-1 15,-14-5 1-15,-7-5-1 16,-20-9 1-16,-12 11-1 15,-15 1 1-15,-9 4-1 0,-12 3 1 16,-9 3 0-16,-8 19 1 16,-4 4-1-16,-3 11 1 15,-11 11 0-15,2 5 0 16,-14 11-2-16,-7 8 1 16,7 18-1-16,-19 10 0 15,-2 12-1-15,-6 17 0 16,-6 7-1-16,8 7 1 15,-11 5 0-15,9 16 0 16,3 3 0-16,-1 13 0 0,7-8 0 16,14 11 1-16,1 18 0 15,-1 11 0-15,13 3-1 16,5 12 1-16,10 4-1 16,14-1 1-16,15 0 0 15,15 11 0-15,15-10-1 16,9-14 1-16,14-8 0 15,19-8 0-15,8-16 0 16,13-7 0-16,-4-14 1 16,21-18 0-16,6-14 0 15,4-15 1-15,5-16-1 16,9-22 0-16,-6-5 0 16,-3-23 1-16,-3-17-1 15,-6-15 0-15,-9-11-1 16,-20-10 1-16,-7-22-1 15,-8-5 1-15,-10-24-1 0,-17 1 1 16,-24-14-2-16,-9 2 1 16,-27 19-2-16,-26 6 0 15,-25 15-2-15,-26 14 0 16,-24 26-9-16,-27 19 1 16,-17 28-1-16,-25 3 1 15</inkml:trace>
  <inkml:trace contextRef="#ctx0" brushRef="#br0" timeOffset="47982.11">6241 13216 31 0,'-36'16'15'0,"-12"34"-8"16,33-31 16-16,-17 12-21 15,-19 14 1-15,-14 14 1 16,-16 7 1-16,-14 16-6 16,-9 8 0-16,-3 2 4 15,-7-7 0-15,10-3-3 16,6-3 1-16,15-10-3 16,14-11 0-16,16-10-7 15,2-6 0-15,9-5-3 0,7-13 0 16</inkml:trace>
  <inkml:trace contextRef="#ctx0" brushRef="#br0" timeOffset="48463.93">4833 14076 34 0,'9'-21'17'0,"17"-19"-20"0,-17 32 30 15,6-3-26-15,-6 1 0 0,6-1 2 16,0 3 0-16,0 3-3 15,-3 2 0-15,0 9 2 16,-3 4 0-16,-4 11 0 16,-10 6 0-16,-1 2-1 15,-6 5 0-15,3 11-1 16,-12 0 1-16,3 8-1 16,-3-5 0-16,-3 0-1 15,7-6 1-15,-1-8 0 16,6-5 0-16,6-5-1 15,6-5 1-15,6-6-1 16,6-10 1-16,6-6-1 16,5-5 1-16,7-5 0 15,9-3 0-15,5-3 0 16,7-2 1-16,12-3-1 16,-7 1 1-16,4-4 1 15,2-2 0-15,-8 0 0 16,-7 2 0-16,-5 4 1 0,-12 4 0 15,-9 3 1-15,-9 0 0 16,-12-2 0-16,-12-3 0 16,-9 0-1-16,-9-1 1 15,-12 1-3-15,-8-8 1 16,-7 0-11-16,1-8 1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02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9 768,'-3'-1'59,"-2"-1"202,0 1 1,0 0-1,0-1 0,-10 1 0,14 1-205,1 0 0,-1 1 0,1-1 0,-1 0 0,1 1 0,-1-1 0,1 1 0,-1-1 0,1 1 0,0-1 0,-1 1 0,1-1 0,0 1 0,0-1 0,-1 1 0,1 0 0,0-1 0,0 1 0,0-1 0,0 1 0,-1 0 0,1-1 0,0 1 0,0-1 0,0 1 0,0 0 0,1-1 0,-1 1 0,0-1 0,0 1 0,0 0 0,5 27-98,53 123 1072,-11-30-695,13 53-79,47 228 0,-89-313-256,-18-81-1,-3-9-27,-3-14-50,2-1 45,2-1 0,0 0 0,0 1-1,2-1 1,0 0 0,1 1 0,1-1-1,0 0 1,2 1 0,-1 0 0,9-22 0,-7 28 41,0-1 0,0 1 1,1-1-1,0 2 1,1-1-1,0 1 0,1 0 1,0 0-1,0 1 0,1 0 1,0 0-1,0 1 1,1 0-1,0 1 0,0 0 1,21-8-1,-19 10 9,-1 0 0,1 1-1,0 1 1,-1 0 0,1 1 0,0 0-1,0 1 1,0 0 0,0 1 0,0 0 0,0 1-1,0 0 1,-1 1 0,1 0 0,-1 1-1,0 0 1,0 1 0,0 0 0,0 1-1,-1 0 1,0 1 0,-1 0 0,1 0-1,-1 1 1,0 0 0,-1 1 0,12 15-1,-15-17 4,0-1 0,-1 1 0,1 0 0,-2 1 0,1-1 0,-1 1 0,0 0 0,3 12 0,-5-16-9,-1 0 0,0 1-1,0-1 1,0 0 0,-1 0 0,1 0-1,-1 1 1,0-1 0,0 0 0,-1 0-1,1 0 1,-1 0 0,0 0 0,0-1-1,0 1 1,0 0 0,-1-1 0,-3 5-1,-6 6-49,-1-1-1,0-1 1,-1 0-1,0 0 1,-1-1-1,0-1 1,0-1-1,-21 9 1,5-4-475,0-2 0,-1-2 1,-51 11-1,55-16-254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0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1792,'-1'0'46,"0"0"-1,0 1 1,0-1 0,0 1-1,0-1 1,0 1 0,0 0 0,0-1-1,0 1 1,0 0 0,0 0-1,1 0 1,-1-1 0,0 1 0,0 0-1,1 0 1,-1 0 0,1 0-1,-1 0 1,1 0 0,-1 1 0,1-1-1,0 0 1,0 0 0,-1 0-1,1 0 1,0 0 0,0 0-1,0 1 1,0-1 0,0 0 0,0 0-1,0 0 1,1 0 0,0 2-1,1 9 299,1-1 0,8 22 0,-1-4-461,49 140 408,-9-28 37,-4 18-8,30 196-1,-48-202-169,-28-151-150,0 0 0,1-1 0,-1 1 0,0 0 0,0 0 0,1-1 1,-1 1-1,-1 0 0,1 0 0,0-1 0,0 1 0,-1 0 0,1-1 0,-1 3 0,1-4 0,0 0 0,-1 0 0,1 0 0,0 0 0,0 1 0,0-1 0,0 0 0,-1 0 0,1 0 0,0 0 0,0 0-1,0 0 1,0 0 0,-1 0 0,1 1 0,0-1 0,0 0 0,0 0 0,-1 0 0,1 0 0,0 0 0,0 0-1,0 0 1,-1 0 0,1 0 0,0 0 0,0 0 0,0-1 0,-1 1 0,1 0 0,0 0 0,0 0 0,0 0-1,0 0 1,-1 0 0,1 0 0,0-1 0,-11-12-20,2-3 3,1-1 0,1 0-1,0 0 1,1 0 0,-6-32-1,10 38 51,0 0 0,1 0 0,1 0-1,0 0 1,0-1 0,1 1 0,0 0-1,1 0 1,0 0 0,7-17-1,-5 17-2,0 1 0,1 0-1,1 0 1,6-10-1,-9 17-18,0-1 0,0 1 0,0-1-1,1 1 1,-1 0 0,1 0 0,0 1-1,0-1 1,0 1 0,0 0 0,0 0 0,0 0-1,5-1 1,10-2 16,1 0-1,-1 1 1,1 2 0,22-2-1,-31 4-14,1 0-1,-1 1 0,1 0 1,-1 1-1,0 0 0,1 1 0,-1 0 1,15 7-1,-12-3 22,0 0-1,0 1 1,-1 1 0,0 0 0,0 0-1,17 18 1,-26-23-23,-1-1 0,0 1 0,0 0 0,0 0 0,0 0 0,-1 0 0,1 0 1,-1 1-1,0-1 0,0 1 0,-1-1 0,0 1 0,1 0 0,-1 0 0,-1-1 0,1 1 0,-1 0 0,0 0 0,0 0 0,0 0 0,-1 0 0,0-1 0,1 1 0,-2 0 0,-1 5 0,-1 0-7,-1 0 0,0 0 0,-1 0 0,0-1 0,-1 0 1,1-1-1,-10 10 0,-7 4-66,-29 21 0,12-11-92,-100 72-1316,115-92 681,0-5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7:0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3072,'-1'1'51,"0"-1"0,0 1-1,0 0 1,0 0 0,0 0 0,0 0 0,0 0 0,0 0-1,0 1 1,1-1 0,-1 0 0,0 0 0,1 0 0,-1 1-1,1-1 1,-1 0 0,1 1 0,0-1 0,0 0 0,-1 1 0,1-1-1,0 1 1,0-1 0,0 0 0,0 1 0,1-1 0,-1 1-1,0-1 1,1 0 0,-1 1 0,2 1 0,2 4 268,0 1 0,0-1-1,1 0 1,10 10 0,8 12 44,142 239-363,-89-125 9,92 182 58,-121-224-30,42 137-1,-88-235-23,2 6 8,0 0 0,-1 0-1,2 19 1,-4-27-24,0 0 1,0 0 0,1 0-1,-1 0 1,0 0-1,0 0 1,0 0 0,0 0-1,-1 0 1,1 0 0,0 0-1,0 0 1,-1 0-1,1 0 1,0 0 0,-1 0-1,1 0 1,-1 0-1,1 0 1,-1-1 0,1 1-1,-1 0 1,0 0 0,1-1-1,-1 1 1,0 0-1,0-1 1,0 1 0,1-1-1,-1 1 1,0-1-1,0 1 1,0-1 0,0 1-1,0-1 1,0 0-1,0 0 1,0 1 0,0-1-1,0 0 1,0 0 0,0 0-1,0 0 1,0 0-1,0 0 1,0-1 0,0 1-1,-2-1 1,-2 0 2,1-1 0,-1 0 0,0 0 0,0-1 0,1 1 0,-1-1 0,1 0 0,0-1 0,0 1 0,-6-7 0,-3-4 0,-18-25 0,21 21 36,0 0 1,1 0 0,0-1-1,2 0 1,0-1-1,-7-39 1,11 44-20,1 1 0,1-1 1,0 0-1,1 0 0,1 1 1,0-1-1,1 0 0,0 1 1,1-1-1,1 1 0,1 0 1,0 0-1,0 0 0,1 1 1,1 0-1,0 0 0,1 0 1,1 1-1,0 0 0,0 1 1,1 0-1,0 1 0,23-18 1,-21 19 4,0 0 0,1 1 0,0 1 0,0 0 1,0 0-1,1 2 0,0 0 0,0 0 0,0 1 1,24-3-1,-26 6-15,0 0 1,1 1 0,-1 1 0,0 0-1,1 0 1,-1 1 0,0 1-1,0 0 1,0 0 0,-1 1 0,1 1-1,-1 0 1,17 10 0,-20-9 7,-1-1 0,0 1 0,0 1 0,0-1 0,-1 1 0,0 0 0,0 1 0,-1 0 0,0 0 0,0 0 0,-1 0 0,0 0 1,0 1-1,-1 0 0,0 0 0,-1 0 0,0 0 0,0 0 0,-1 1 0,0-1 0,0 0 0,-1 1 0,-1-1 0,0 1 0,0-1 0,0 0 0,-2 0 0,1 0 0,-1 0 1,0 0-1,-1 0 0,0-1 0,-6 11 0,0-4-153,0-1-1,-2 0 1,0 0 0,0-1 0,-1-1 0,-1 0 0,-19 14 0,-13 3-690,-55 27-1,93-52 775,-51 28-970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8:01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0 128,'5'4'0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8:02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1024,'1'1'86,"-1"0"1,1 0-1,-1-1 1,1 1-1,0 0 0,-1 0 1,1-1-1,0 1 0,0 0 1,-1-1-1,1 1 1,0-1-1,0 1 0,0-1 1,0 1-1,0-1 1,0 0-1,-1 0 0,1 1 1,2-1-1,16 9 916,0 10-901,-1 0-1,-2 1 1,1 1 0,-2 1-1,-1 0 1,-1 1 0,20 46-1,-16-24 110,-3 0-1,-1 1 0,10 69 0,13 115 218,-30-200-380,-4-18-27,0 1 0,1 21 0,-2-21-40,1-14-24,-4-24-20,-3 7 64,1-1 0,1-1 0,1 1 0,1-21 0,0 18 0,0-1 0,-9-37 0,4 36 0,-7-31 0,-36-94 0,26 95 0,-54-114 0,57 134 0,15 28 0,0-2 0,0 1 0,1 0 0,1-1 0,-5-11 0,0 6 0,8 13 1,0 0 1,0 0-1,0 0 1,0 0-1,0 0 0,0 0 1,0 0-1,0 0 1,0 0-1,0 0 0,1 0 1,-1 0-1,0 0 1,0 0-1,0 0 1,0 0-1,0 0 0,0 0 1,0 0-1,0 0 1,0 0-1,0 0 1,0 0-1,1 0 0,-1 0 1,0-1-1,0 1 1,0 0-1,0 0 0,0 0 1,0 0-1,0 0 1,0 0-1,0 0 1,0 0-1,0 0 0,0 0 1,0 0-1,0 0 1,0 0-1,0-1 1,0 1-1,0 0 0,0 0 1,7 7 62,2 15-64,-7-15 0,1 0 0,0 0 0,7 12 0,15 23 3,-3 1 0,-2 1-1,25 79 1,-36-98 7,26 106-16,-5-13 97,-9-47-69,26 67-129,-42-126 65,-1-4 48,-1 0 0,0 0 0,0 0 0,0 0 0,-1 1 0,1 8 0,-2-6-124,0-15-459,2-20-776,-3 12 692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8:1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55 173 1024,'17'5'704,"-15"-5"-649,-1 0 1,1 1-1,-1-1 1,1 0-1,-1 1 1,1-1-1,-1 1 1,1 0-1,-1-1 0,1 1 1,-1 0-1,0 0 1,0 0-1,1 0 1,-1 0-1,0 0 1,0 0-1,0 0 1,1 2-1,4 6 74,7 7-52,-2 1-1,0 0 1,-1 1 0,11 27-1,182 424 1183,-195-454-1271,-5-8-11,1 0 0,0 0 0,1 0 0,-1-1 0,9 10 1,-12-36-85,-3 1 119,0 0 0,-1 0-1,-1 1 1,-1 0 0,0-1 0,-1 2 0,-9-18 0,-15-47 21,-26-83-33,26 81 0,-38-89 128,61 156-102,0 1 0,-1 0 0,-1 0 0,0 1 0,-1 0 0,-1 1 0,0 0 0,-13-13 1,23 26-23,0 0 1,0 0 0,0 0-1,-1 0 1,1 0 0,0 1 0,0-1-1,-1 0 1,1 1 0,0-1 0,-1 1-1,1-1 1,-1 1 0,1-1-1,-1 1 1,1 0 0,-1 0 0,1 0-1,0 0 1,-3 0 0,3 1 0,0-1 1,0 1-1,0-1 0,0 1 1,0 0-1,0-1 1,0 1-1,1 0 0,-1 0 1,0-1-1,1 1 1,-1 0-1,0 0 0,1 0 1,-1 0-1,1 0 1,-1 0-1,1 0 0,0 0 1,-1 0-1,1 0 1,0 0-1,0 0 0,0 0 1,0 0-1,0 1 1,0-1-1,0 2 1,2 24-2,2 0 0,0 0 0,2-1 0,1 0 0,15 40 0,5 18-7,18 42 85,-13-39-36,-24-67-14,0 0 0,1 0 0,19 28 0,28 58-32,-28-50 0,-24-49-4,0 0 1,-1 1-1,0-1 1,0 1-1,3 14 1,-26-50-104,8 7 83,0-1 1,-10-27-1,11 23-4,-17-29-1,-1 2 85,-36-99 0,46 104-61,-86-235-230,91 254 289,11 24-34,0-1 0,0 1 0,1 0 0,-1-1 0,1 1 0,1-1 0,-1 0 0,-1-10 1,5 30 1,1 0 1,0 1 0,1-2 0,1 1-1,9 20 1,-3-8-10,55 140 62,26 70 84,-63-170-132,-18-43-30,9 27 1,-2 7-106,44 118-744,-57-167 276,0-4-64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8:1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0 768,'-2'5'151,"1"0"1,0 0-1,0 0 1,0 0-1,1 0 1,0 0-1,0 0 0,0 0 1,0 0-1,1 0 1,0 0-1,2 7 1,1 19-73,-1 109 222,5 73-218,22 416 834,-30-300-2581,0-328 1259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8:5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1 512,'-7'18'215,"-1"1"-1,2 0 1,-7 37-1,-2 7 80,2-5-160,9-34-73,-12 34 0,-61 162 108,-44 126 195,104-282-470,-11 78-1,24-113-192,3-2 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9:2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74 896,'-5'-2'1028,"4"2"-994,0 0-1,1 0 1,-1-1-1,0 1 0,1 0 1,-1 0-1,1 0 1,-1 0-1,0 0 1,0 0-1,1-1 1,-1 2-1,0-1 1,1 0-1,-1 0 1,0 0-1,1 0 1,-1 0-1,1 0 1,-1 1-1,0-1 1,1 0-1,-1 1 1,1-1-1,-2 1 1,-7 5 67,0 0 0,0 1 1,-13 14-1,-1-5 170,20-14-236,0 0-1,-1 1 1,1-1 0,0 0 0,0 1-1,0 0 1,1-1 0,-1 1 0,-2 4 0,-2 6-8,1 1 1,-1 0 0,2 0-1,0 1 1,1-1 0,0 1 0,2 0-1,-1 0 1,2 0 0,0 0 0,1 1-1,0-1 1,1 0 0,1 0 0,0 0-1,1 0 1,1 0 0,0 0-1,13 26 1,-11-31-9,0-1-1,1 0 1,0 0 0,1 0-1,11 10 1,9 9 83,-17-15-77,1-1 1,0 0-1,1-1 1,1-1 0,0 0-1,0-1 1,1 0-1,0-1 1,0 0 0,1-2-1,0 0 1,0 0-1,0-2 1,29 5 0,-40-9-13,0 1 1,-1-1-1,1-1 1,0 1 0,0 0-1,0-1 1,-1 0-1,1 0 1,-1-1 0,1 0-1,-1 1 1,7-4-1,1-3 95,0 0 0,19-16 0,6-5 74,-32 26-151,0-1 0,0 0 0,0 0-1,0 0 1,-1-1 0,0 0 0,0 0 0,0 0-1,-1 0 1,1 0 0,-1-1 0,-1 0 0,5-9-1,-5 5 2,0 1 1,0 0-1,-1 0 0,0 0 0,-1-1 0,0 1 0,0 0 0,-3-14 0,-3-5 29,-1-1 0,-1 1-1,-2 1 1,-24-49 0,19 42 17,10 21-39,0 1 0,-2 0 1,-11-18-1,2 9-189,0 1 1,-2 0 0,-1 2-1,0 0 1,-33-22 0,52 39 77,-1 1 0,0-1-1,0 1 1,0-1 0,1 1 0,-1-1 0,0 1 0,1-1 0,-1 0 0,1 1-1,-1-1 1,0 0 0,1 1 0,0-1 0,-1 0 0,1 0 0,-1 0 0,1 0-1,0 1 1,-1-3 0,7-6-717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9:3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1024,'-6'2'2690,"6"-2"-2589,0 0-50,-1 0-1,1 0 1,0 0-1,0 0 1,7 10 84,32 84 654,107 265 128,-108-271-787,-24-60-78,11 35 1,-6-17-10,-14-35-26,0 0 0,-1 0 0,0 1 0,3 18 0,0-9-17,-5-19 1,-1 0 0,0 0 1,0 0-1,-1 0 0,1 1 1,0-1-1,-1 0 0,1 0 1,-1 1-1,0-1 0,0 0 1,0 1-1,0-1 0,0 0 1,-1 5-1,1 18-108,0-23 171,-2-1-21,1-1 21,0 0-128,-3 0 43,0 0 42,3 0 43,1 0-128,-1 3 43,-1-3 42,1 0 43,0 0-43,-3 0 1,-1 0-22,-7 1-107,12 2 64,0-2-63,0 1-222,0 0 257,0-1-1,0 1 0,0-1 1,0 1-1,0 0 1,-1-1-1,1 1 0,-1-1 1,1 1-1,-1-1 0,1 1 1,-2 1-1,-25 21-2637,26-20 2197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1:22:56.0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6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7.18894" units="1/cm"/>
          <inkml:channelProperty channel="Y" name="resolution" value="47.11657" units="1/cm"/>
        </inkml:channelProperties>
      </inkml:inkSource>
      <inkml:timestamp xml:id="ts1" timeString="2018-03-13T11:23:51.757"/>
    </inkml:context>
  </inkml:definitions>
  <inkml:trace contextRef="#ctx0" brushRef="#br0">11614 6116 11,'9'-17'29,"-9"7"-1,0 10 0,-23-7-16,9 20-2,-16 0-1,6 17-3,-5-2-1,9 10-2,1 1 0,10 6 0,9-1 2,7-1-2,0-2 1,4-4-2,-5-6 1,-6-4-1,-6-9 1,-1-6-1,-6-9-2,13-3 1,-14-5-1,14 5 0,9-10 0,5 10 0,4 5 0,1 10 0,-7 4 1,-6 10 1,-12 2 0,-4 8 2,-8-2-1,1 1 0,-1-5 1,11-1-1,7-10 0,20-2-1,7-6-2,7-6-1,11 4-3,-10-12-9,9 12-14,-20-12-4,7 9-3,-15-9-1</inkml:trace>
  <inkml:trace contextRef="#ctx0" brushRef="#br0" timeOffset="1000.48">11952 6417 10,'-11'-10'27,"-1"19"2,-3 2 0,-7 2-14,8 10-3,-9-2-1,12 10-4,-6-7 0,11 4-2,1-10-2,5-4-1,0-14-1,20 5 0,-3-17 0,-1-2 0,2-7-2,2-4 2,-10 1-1,4 4 1,-8 1-1,2 7 2,-8 12 1,0 0 0,0 0 2,14 24-2,-5-8 0,2 4 0,2-3 0,2 2-4,3-4-3,-5-6-8,7 6-15,-20-15-4,22 15-2,-22-15-1</inkml:trace>
  <inkml:trace contextRef="#ctx0" brushRef="#br0" timeOffset="1594.48">12276 6508 40,'12'0'31,"-12"0"0,9 19-4,-9-19-10,0 32-3,-7-14-4,7 9-3,-14 0-2,5 3-2,-1-2-1,1-2-2,4-1-4,-6-9-10,11 6-14,0-22-3,0 13-2,0-13-2</inkml:trace>
  <inkml:trace contextRef="#ctx0" brushRef="#br0" timeOffset="2172.64">12512 6273 33,'0'-12'31,"0"12"-2,0 0 2,0 14-19,5 8-4,-5-2-2,5 13 0,-5-1 0,0 7-2,0-6 1,-3 1-1,-2-9 0,-2-2-1,3-8 0,4-15-2,0 0 0,0 0 0,9-12-1,3 2 0,4 1 0,1 2-1,2 2 1,-2 5 0,0 7 0,-4 2 1,-7 3 0,-6 3 0,0-1 0,-9 1-1,-5-3-1,-9-2-3,6 5-19,-15-15-5,10 0-3,-3-6-3,11-1-2</inkml:trace>
  <inkml:trace contextRef="#ctx0" brushRef="#br0" timeOffset="2813.28">12664 6106 32,'17'-16'31,"-8"8"1,10 3-1,-2-7-15,15 12-6,-6 0-4,8 5-2,-5 7-1,0 5-1,-11 5-1,-5 6 0,-13 1 0,-4 0 0,-9-2 0,0-3-1,1-7 0,3-2 1,9-15-1,0 13 0,0-13 0,21 6-1,-21-6 1,7 13-1,-15 1 1,-7 0-1,-4 8 3,-6 3-1,3 5 1,-1-3-1,14 1 1,9 0 0,18-4 0,5 1 1,2-6-2,7-1 1,-4-4 1,-3 0 0,-11 0 0,-4 1 1,-17-1-1,-3 4 0,-6-3-1,-2 0 0,-3 1-3,2-5-4,8 7-16,-16-18-6,16 7-4,-18-17-2,8 3-5</inkml:trace>
  <inkml:trace contextRef="#ctx0" brushRef="#br0" timeOffset="3985.91">14806 6050 17,'4'-14'28,"-4"3"1,-7 0-2,7 11-10,-24-12-5,6 17-3,-10 0-4,5 13-1,-6 5-1,8 6 0,-1 8 0,7 8 0,2-2-1,11 3 1,-4-4 0,6-1-1,-10-9 0,3-5 0,-5-9 0,1-6-1,11-12 0,-11 6 0,11-6-1,13-4 1,4 4-1,4 0 1,0 8 1,-5 4 0,-11 5 1,-5 5 1,-15 3 0,-5 2-1,-6-2 1,5 2-1,-2-6-1,18-1 0,8-5 0,13 0-1,12-5-1,5 1-1,3 1-2,0-6-2,2 7-2,-14-13-10,9 17-13,-18-17-1,6 7-4,-7-11 1</inkml:trace>
  <inkml:trace contextRef="#ctx0" brushRef="#br0" timeOffset="4439.06">15297 6200 53,'0'0'34,"0"0"-1,0 0 2,-21 22-24,7 7-3,-10-2-1,3 11-3,-7 0 2,2 3-2,1-4-1,1-6-4,6-1-6,-6-20-17,18 2-4,-9-19-4,15-6-5,-7-16 0</inkml:trace>
  <inkml:trace contextRef="#ctx0" brushRef="#br0" timeOffset="4610.99">15062 6263 51,'0'0'34,"12"20"1,-5-3-1,12 12-15,-1-5-12,8 11 1,-1-3-3,3-2-3,-1 4-7,-10-15-17,7 7-5,-13-16-3,4 2-5,-15-12 0</inkml:trace>
  <inkml:trace contextRef="#ctx0" brushRef="#br0" timeOffset="4782.82">15407 6425 74,'0'-12'35,"13"16"2,-13-4 0,10 20-28,-10-3-1,8 8-2,-5 3-2,-3 3-3,5 3-2,-13-7-4,11 8-20,-16-20-4,13 6-3,0-21-4,0 0-1</inkml:trace>
  <inkml:trace contextRef="#ctx0" brushRef="#br0" timeOffset="5173.46">15606 6256 60,'0'0'31,"14"18"2,-14-4-2,14 7-26,-10-6-1,6 6 1,-1-12-3,3-1 0,-2-8 0,3-12-1,-4-2 1,2-5-1,-3-3 0,6 2 0,-4 2 1,4 7-2,-3 6 1,6 10-1,-3 8 1,4 11 1,2 6 0,-7 10 2,1 3 0,0 6 1,-7 1 0,0-1-1,-7-3 1,-9-2-2,-10-6-2,-4-8-3,-1-2-12,-14-23-10,11 2-5,-13-22-4,11-3-4,0-15 0</inkml:trace>
  <inkml:trace contextRef="#ctx0" brushRef="#br0" timeOffset="5627.46">15823 5978 60,'28'-19'34,"12"6"0,-3 1-1,19 12-23,-7 0-2,6 5-4,-9 5-1,-4 7-1,-15 4-2,-11 3 1,-16 4-1,-13 3 0,-7-2 0,-1 0 0,1 0 0,11-2 0,9-4-1,0-5 0,17 1-1,-3-2 0,-2-3 0,-6 2 2,-6 0-1,-5 1 2,-3 4 0,1 2 3,2 1 1,10 6 0,2-3 0,9 3-1,2-2-1,3 1 0,-4-2 1,-7-2-2,-10-1-1,-10-4 0,-9-2-2,-9-3-2,5 6-15,-21-21-7,14 13-5,-13-20-3,8 1-5,-5-10-1</inkml:trace>
  <inkml:trace contextRef="#ctx0" brushRef="#br0" timeOffset="7549.42">11331 7474 24,'24'-8'29,"-2"-2"1,-5-1-2,0 11-12,-17 0-3,-10 0-2,-25 0-4,-12 8-1,-26 0 0,-12 2-2,-19-3-2,-8 5 1,5-7-1,8 0-1,18-5-2,16 0-2,28-5-2,19-9-2,32 8-1,12-8-2,21 2 1,-3-5 1,14 6 3,-6-2 3,-3 2 3,-7 4 2,-17-2 1,-12 9 2,-23-9 0,-13 14 1,-28-5-2,-5 11 0,-14-1-1,3 9 0,-5 0 0,12 9 0,7-2 0,19 8-1,15 4 0,19 0-1,19-1 0,21 0-1,15-4 0,13-3-2,12-2-4,1-14-14,8 4-8,-24-13-3,-5 3-4,-33-8-2</inkml:trace>
  <inkml:trace contextRef="#ctx0" brushRef="#br0" timeOffset="8501.36">4588 7945 32,'8'-14'30,"-8"14"0,-18-13 1,-15 13-20,9 10-4,-11 5-1,9 13-1,-5 1 1,13 15-2,6-3-1,12 10 0,0-4-1,0 4 1,0-4-2,-8-6 1,-3-7-1,-1-9 0,-4-5 0,2-9-1,2-4 0,12-7 0,0 0 0,10 17 0,0-4-1,-4 8 1,-6 6 0,-6 4 1,-7 7 0,-3-1 0,-3 2 1,1-3 0,8-7 0,10-4-1,15-4 0,8-9-2,12-1-3,-3-7-5,15 6-17,-19-10-3,9 4-4,-15-4-2</inkml:trace>
  <inkml:trace contextRef="#ctx0" brushRef="#br0" timeOffset="9063.91">5087 8283 24,'-18'9'31,"0"7"2,-7 4-1,4 10-15,-10-6-5,11 11-2,-2-9-4,8 2-2,10-8-2,4-9-1,11-11-1,5-5 0,6-7 1,2-8-1,-1 1 0,-1-1 0,-3 1 1,-6 7 1,-2 7-1,-11 5 1,14 17-1,-9 0 0,-5 6 1,7 3-1,0 2-1,0-1-3,4 1-4,-6-13-18,13 3-3,-18-18-3,29 10-3</inkml:trace>
  <inkml:trace contextRef="#ctx0" brushRef="#br0" timeOffset="9267.04">5409 8473 61,'0'0'35,"-18"12"-1,13 4 1,-6 0-28,6 9-1,-7-1-3,5 7 0,-2-1-4,-3-3-2,12 6-18,-15-13-6,15 2-3,-4-10-4,11 0-2</inkml:trace>
  <inkml:trace contextRef="#ctx0" brushRef="#br0" timeOffset="9736.79">5739 8025 57,'0'0'35,"12"11"0,-5 17 0,-7 3-28,5 17-2,-5 2 0,0 7 0,-10-1-3,2-4 0,-4-3-1,-3-12 0,4-6 0,2-14-1,9-17 0,0 0 0,9-6-1,9-7 0,9 0 0,2 0 0,4 4 0,-3 3 1,-1 6-1,-6 7 2,-9 2-1,-9 4 2,-14 3-2,-6-1-1,-8 4-7,-11-16-15,11 9-5,-11-17-3,16 5-4,-1-10-3</inkml:trace>
  <inkml:trace contextRef="#ctx0" brushRef="#br0" timeOffset="9955.6">6128 8418 68,'16'0'36,"-16"0"0,7 18-1,-7-1-32,0 7 0,-9 2 0,0 4-1,4 4-3,-5-5-2,10 7-13,-16-17-10,22 5-4,-6-24-4,6 15-1</inkml:trace>
  <inkml:trace contextRef="#ctx0" brushRef="#br0" timeOffset="10268.06">6715 8120 75,'0'0'35,"-6"13"1,1 12-9,-10 3-22,4 12 0,-8 4-1,2 6-1,-2-1-2,2-1-1,2-3-5,-8-13-14,15 0-8,-10-20-3,13 0-3,-9-16-4</inkml:trace>
  <inkml:trace contextRef="#ctx0" brushRef="#br0" timeOffset="10486.83">6434 8236 63,'0'0'36,"0"0"1,21 0 0,-6 12-30,15 16-1,0 2-2,7 6 1,2 3-3,2-1-1,-4 0-3,-6-6-3,0 5-18,-17-21-5,6 6-3,-20-22-4,14 15-2</inkml:trace>
  <inkml:trace contextRef="#ctx0" brushRef="#br0" timeOffset="10814.99">7220 8518 68,'0'0'36,"5"17"1,-14-2-2,9 10-30,-5 1-1,1 9 0,-7-1-2,1-3-3,4 3-8,-8-16-16,14 2-4,0-20-4,0 12-4</inkml:trace>
  <inkml:trace contextRef="#ctx0" brushRef="#br0" timeOffset="11205.6">7401 8182 54,'11'-4'33,"-2"14"0,0 3 0,4 7-29,0-2 0,4 1 0,-1-8-2,1-4 0,-3-7-2,-2-6 1,-2-10 0,-1 0-1,-6-5 0,2 1 0,-5 5 0,0 5 0,0 10 0,0 0 1,20 27 1,-11 7 1,4 5-1,0 9 2,-2 4-1,3 2 0,-7-2 0,-4-2 0,-6-9-1,-4-9-1,-7-5-2,-4-10-2,3 2-13,-14-19-9,14 0-4,-13-18-4,16 0-2</inkml:trace>
  <inkml:trace contextRef="#ctx0" brushRef="#br0" timeOffset="11737.11">7775 7853 45,'23'-7'34,"1"-3"-2,11 6 2,2-3-16,10 7-13,-2 4-2,4 3 0,-9 2-1,-3 7-1,-10 5 0,-12 5-1,-15 2 1,-5 3-1,-8 1 1,2 1-1,0-1 1,5-3-1,6-5 0,11-3 0,1-6-1,1 0 1,-3-1-1,-5-3 1,-5 2 0,-5 4 0,-5 5 1,-3 10 0,3 6 1,6 5 0,4 5 1,15 2 0,2-2-1,3 1 2,2-8-1,-1 0 0,-3-8 0,-7-4 0,-11-6-1,-8-4-1,-8-5-2,-10-11-8,1 9-13,-24-24-5,5 9-5,-16-23-4,4 2-2,-11-9-3</inkml:trace>
  <inkml:trace contextRef="#ctx0" brushRef="#br0" timeOffset="28243.57">13167 10236 15,'-17'0'29,"6"3"-1,11-3 2,14 7-12,7-7-3,26 5-4,14-5-3,23 10-2,12-6-1,13 3-2,4-3-1,4 1 0,-7-1-1,-11-1 0,-15-3 0,-16 0-2,-16-3 0,-18-5 0,-13-1-2,-13-6 1,-8-3-1,-15-4 0,-6 2 0,-6-4 0,-3 4 1,-4 1 1,-2 4 1,6 6 0,-2 4 1,12 5 0,8 0 1,12 0 0,7 14 0,18-2 1,7-2 0,15 5 0,6-1 1,9 3 0,-1-1 0,-5 4-1,-9-2 1,-12 6-1,-16-3 0,-19 3 0,-26-2-2,-16 5 1,-10-3-5,-17-7-16,11 9-8,-11-16-4,15 5-4,10-15-2</inkml:trace>
  <inkml:trace contextRef="#ctx0" brushRef="#br0" timeOffset="28868.59">15010 10114 38,'-22'8'31,"-6"5"-1,-3 3 0,7 7-21,-8-4-2,16 6-2,0-9-1,16-2-2,0-14 0,21 0 1,-3-12-1,7 0 1,-1-6 0,-3 5 0,-2 1-1,-5 7 1,-14 5-1,10 11-1,-10 5 0,0 3-1,0 3 0,6 1-2,8-2-3,-2-12-10,17 3-13,-6-12-3,10-6-2,-3-12 0</inkml:trace>
  <inkml:trace contextRef="#ctx0" brushRef="#br0" timeOffset="29024.85">15297 9893 52,'-3'-28'34,"-6"12"-1,9 16 0,-14 11-17,9 19-11,0 7-1,5 10-1,0 5-2,-4 3-4,13 2-21,-9-14-3,9-5-6,-4-15 0</inkml:trace>
  <inkml:trace contextRef="#ctx0" brushRef="#br0" timeOffset="29212.36">15393 9835 80,'0'-40'35,"0"21"0,0 19-8,7 23-21,-5 19-2,8 16 0,-4 7-1,-1 4-4,4 8-10,-9-15-15,10 0-3,-10-18-4,0-3-2</inkml:trace>
  <inkml:trace contextRef="#ctx0" brushRef="#br0" timeOffset="29696.75">16254 9870 53,'-34'4'31,"-6"12"1,-6 7-1,11 12-24,0-2-1,21 11 1,8-4-3,14 1 0,4-4 0,2-2-1,-4-3 0,-10-5-1,-10-2-2,-13-11-8,-1 2-18,-13-16-3,15 0-5,-2-14 0</inkml:trace>
  <inkml:trace contextRef="#ctx0" brushRef="#br0" timeOffset="29884.26">16434 9507 74,'31'-50'36,"-20"24"0,-11 26 0,0 30-30,-9 26 0,-6 15-3,3 16 0,-2 7-2,1 6-1,8-4-4,-7-13-13,16-2-11,-11-29-3,7-11-3,-11-21-2</inkml:trace>
  <inkml:trace contextRef="#ctx0" brushRef="#br0" timeOffset="30024.89">16236 9992 70,'0'-27'31,"18"7"1,10 2-4,9-1-37,17 13-16,-5-3-5,5 4-1,-9 0 0</inkml:trace>
  <inkml:trace contextRef="#ctx0" brushRef="#br0" timeOffset="30243.7">16626 9922 46,'0'17'31,"-7"2"0,7 8 0,-2-5-18,9 11-5,-7-1-2,2 2-2,-2-10 1,0-1-1,0-12 1,0-11-1,0 0-1,-5-13 1,10-14-1,9-3 0,4-4-3,6-5-2,7 12-5,-4-8-15,15 19-6,-14-3-3,11 14-3,-14 3-2</inkml:trace>
  <inkml:trace contextRef="#ctx0" brushRef="#br0" timeOffset="30399.9">16959 9981 54,'0'0'33,"0"22"2,-13-9-1,8 10-17,-6-7-6,4 8-5,-3 0-4,1-2-4,14 5-12,-10-17-13,21 4-3,-6-14-4,11 0-2</inkml:trace>
  <inkml:trace contextRef="#ctx0" brushRef="#br0" timeOffset="30556.25">17076 9743 61,'-14'-12'33,"14"12"-1,0 0-2,0 0-34,11 9-20,2 1-5,0 1-2,-2 2 0</inkml:trace>
  <inkml:trace contextRef="#ctx0" brushRef="#br0" timeOffset="30885.31">17093 9968 52,'3'19'32,"0"6"0,-3-3 1,5 8-23,-5-8-2,0 2-2,0-7-1,0-2 0,0-15-2,0 0 0,11-4-2,3-10 0,7-4-1,4-1 0,1 0-1,4 0 0,-1 5 1,-1 5 0,-10 9-1,-2 5 1,-7 7 0,-4 5 0,-2 7-1,-3-2-3,7 7-12,-2-17-11,16 7-3,0-14-4,19 0 1</inkml:trace>
  <inkml:trace contextRef="#ctx0" brushRef="#br0" timeOffset="31213.45">17694 10069 36,'28'-22'29,"-20"0"2,-8 6 0,-10 1-15,0 15-6,-17 5-3,4 10-3,-3 2-2,5 5-1,8-1 0,9 1 0,4-8-1,0-14 1,16 10-1,0-15 0,2-4 0,-2-1-1,-2-2 0,-2 2 0,-12 10 1,16-5 0,-16 5 1,5 32 0,-5-5 2,0 11-1,-7 6 2,7 11 0,-10-2 0,5 7 0,-9-6 0,1-5-2,-11-9-1,0-15-3,3-3-17,-9-32-7,19-4-4,-6-23-3,21-4-3</inkml:trace>
  <inkml:trace contextRef="#ctx0" brushRef="#br0" timeOffset="31432.27">18034 9948 60,'-12'0'31,"-9"8"2,-12 5-2,6 7-27,-1 7 1,16 12 0,5-2 0,19 4-1,5-6 1,9 0-1,-4-9 1,-4-2-2,-18-9-3,-11-11-7,-9 4-16,-23-18-5,9 5-5,-10-7-2,7 6-2</inkml:trace>
  <inkml:trace contextRef="#ctx0" brushRef="#br0" timeOffset="32401.01">14742 8993 62,'5'-25'35,"-5"6"0,0 19-1,0 0-25,-5 41-2,0 5-3,5 11-2,-9 7-1,5 4-3,4 7-6,-12-15-17,19-3-5,-2-18-3,12-9-2</inkml:trace>
  <inkml:trace contextRef="#ctx0" brushRef="#br0" timeOffset="32713.51">15025 9290 54,'5'-21'32,"-5"10"0,-10 5-1,-3 13-25,-8 5-3,0 7 0,-3-1-1,5 3-1,2-3 0,9-5-1,8-13 0,0 0 0,25-9 0,-4-6 0,3-4 1,1 2-1,-6-1 1,0 7 0,-8 4 0,-11 7 0,13 12 0,-13 2 0,4 1-1,-2 4 1,7 1-3,1-7-6,13 2-16,-7-11-5,6-4-2,-4-6-2</inkml:trace>
  <inkml:trace contextRef="#ctx0" brushRef="#br0" timeOffset="32994.75">15266 9176 55,'0'0'32,"15"0"0,-15 10-1,8 12-24,-8-2-2,0 5-1,-9-2-2,5-1 0,-2-5-1,-1-5-1,7-12 1,0 0-1,0 0 0,18-22 1,0 5-1,1 0 1,0-1 0,4 3 0,0 6-1,-4 4 1,-3 9-1,-2 5 1,-2 7-3,-4 0-4,10 10-17,-13-11-5,13 4-4,-4-6-1</inkml:trace>
  <inkml:trace contextRef="#ctx0" brushRef="#br0" timeOffset="33338.54">15793 9136 51,'-4'-17'31,"-13"9"-1,-7 13 1,-7 5-25,2 12-1,0-1-3,11 6 1,3-8-2,15-2 0,0-17 0,22 5-1,2-15 0,-3-5 1,4-3-1,-4 1 1,-2 0-1,-6 6 1,-13 11 0,10 8 0,-10 9-1,-5 15 2,1 2 0,-6 11 0,1 2 0,0 3 1,-5-4-1,1-3 0,-10-11 0,1-4-3,-5-7-7,-4-17-16,8-4-4,-10-14-5,15-8-2</inkml:trace>
  <inkml:trace contextRef="#ctx0" brushRef="#br0" timeOffset="33918.07">15954 9114 61,'-3'10'33,"-1"1"-1,4 14-1,-8-4-25,12 10 0,-4-4-4,4 0 0,3-5-1,4-7 0,3-8-1,6-7 1,3-13 0,3-6-1,-3-7 1,3-3 0,-6-1 0,2 2-1,-8 3 1,-2 10-1,-12 15 1,0 0-1,-5 10 1,-7 12-1,3 7-3,-5-4-3,19 8-17,-10-11-5,21 2-3,1-14-3</inkml:trace>
  <inkml:trace contextRef="#ctx0" brushRef="#br0" timeOffset="34699.36">16405 9181 51,'10'-28'30,"-5"8"2,-15 4-1,10 16-19,-37 0-5,16 14-3,-5 5-2,5 5-1,2-1-1,9-2 1,10-6-1,0-15 1,20 7-1,-1-15 0,3-6 0,3-3 0,-2 0 0,-5 2 0,-4 6 0,-14 9 0,0 0 0,7 16 0,-7 4-1,-7-1-1,7 5-5,4-9-2,13 4-3,-3-19 1,20 9 0,-2-19 1,17-1 3,-3-12 3,6-2 5,3 1 6,-17-7 1,7 9 1,-21-3 0,-3 13-1,-21 1-2,0 11-1,-27 13-3,5 3-1,-4 3 0,7 5-1,5-5 0,7-1 0,14-8 0,7-10 0,7-4 0,5-11 0,4-4 0,-6 0 0,0 3 0,-8 6 0,-16 10 0,7 11 1,-12 12-2,-2 13 1,-9 12 1,-1 6-1,-4 3 1,-2-2-1,1-3 1,-1-11-1,-3-7 2,6-10-2,5-15 1,15-9 0,0-13 0,19-10-1,13-10 0,16-6 0,13-4-1,9-2 1,4-1 0,-4 1 1,-8-1 0,-14 9 1,-20 3 1,-19 10-1,-23 5 1,-11 9-1,-12 10 0,2 8-1,4 9 0,10 9 0,17 5-1,15 1 1,17 1-1,10-5-1,9-1-5,-10-13-15,6 3-6,-19-12-3,-2 2-3,-22-7-3</inkml:trace>
  <inkml:trace contextRef="#ctx0" brushRef="#br0" timeOffset="35355.67">17720 9125 57,'0'0'33,"-24"-4"-2,4 12 1,-8 6-28,8 10-1,2-2-2,11 4 0,7-8 0,10-4 0,11-9-1,7-5 0,2-5-6,-10-13-16,2 3-6,-13-6-2,-3 2-2</inkml:trace>
  <inkml:trace contextRef="#ctx0" brushRef="#br0" timeOffset="35668.14">17790 8922 71,'22'-50'35,"-11"-2"0,3 12-1,-7 9-27,0 18-3,-7 13 0,-3 37-2,-8 21-1,-7 21-1,-1 15 1,-5 13-2,-3 9-1,-5-1 0,1-4 0,-2-17 1,5-19 0,-1-21 2,-1-21 0,7-24 1,6-27 2,11-14 0,6-17-1,15-4 0,8-3-1,10 6-1,10 4-1,5 13-3,8 17-6,-13-1-14,11 27-5,-22-3-3,0 13-4,-14-2-3</inkml:trace>
  <inkml:trace contextRef="#ctx0" brushRef="#br0" timeOffset="37247.42">18761 9988 37,'0'0'30,"0"0"-1,-23 11 0,-1-4-21,8 6-3,-4-6 1,12 5-2,8-12-1,18-5 0,10-8 0,6-3 0,-2-7 1,-1-2-1,-10-2 0,-8 6-1,-21 6 0,-12 11 0,-17 10 0,-4 12-1,-2 8-1,6 9 1,10 9 0,13 2 0,17-2-1,18-8-1,20-2-2,9-15-13,19-1-10,-7-18-5,14-7-3,-2-11 0</inkml:trace>
  <inkml:trace contextRef="#ctx0" brushRef="#br0" timeOffset="37419.3">19376 9924 58,'0'0'34,"-4"-14"-2,4 14 2,-28 19-26,12 5-3,-6 5-1,-4 5-2,-4 6-1,-7-2-4,9 3-12,-8-15-11,15-2-5,-4-19-1,15-5-3</inkml:trace>
  <inkml:trace contextRef="#ctx0" brushRef="#br0" timeOffset="37575.56">19112 9936 61,'0'-17'33,"0"17"0,14 0 1,7 20-25,2 1-5,9 7-1,1 2-2,0-1-3,7 7-20,-15-16-5,9 1-5,-11-13-1</inkml:trace>
  <inkml:trace contextRef="#ctx0" brushRef="#br0" timeOffset="38419.34">19793 9776 63,'-24'-4'34,"-8"17"-1,-16 5 0,-3 16-29,0 7-1,8 5 0,8 2 0,18-4 0,17-3-2,20-9-1,19-6-2,4-14-8,20 0-15,-8-12-4,3-6-4,-12-9 5,-1 7 11,-24-10 7,-3 4 6,-10 4 10,-14-5 15,6 15 5,-20-14 3,10 14-5,-8 0-9,18 0-7,-10 14-3,10-14-1,14 15-2,3-9 0,4-6 0,4 0 0,-2-9 0,1-1 0,-9-5-1,-6 1 1,-9 0-1,-10 4 0,-8 5 0,-8 5-1,-3 4 0,2 6 0,1 5-1,5 7 2,8 2 0,7 1-2,19 2-4,2-9-4,21 7-7,-4-18-11,17 2-4,-6-11-3,5-5 2,-12-16 15,3 1 11,-11-4 10,-16-9 10,2 10 11,-19-4 5,5 7 2,-9 2-2,9 20-12,-14-7-8,14 22-6,-4 7-1,4 11 0,6 6-2,1 6 0,2 2 0,2 0 0,2-4 0,-4-10 0,-4-8-1,5-15 0,-10-10 1,0-20 0,-8-9-2,-2-14 2,-3-13-2,1-14 0,4-10 0,2 5 0,6 5 0,5 13 0,6 10 1,10 18 0,3 20 0,4 22 1,-2 20-1,-4 10 1,-5 3 1,-11 4-1,-12-4 0,-16-5-3,-2-5-15,-23-21-8,14-1-3,-8-18-6,19-5 0</inkml:trace>
  <inkml:trace contextRef="#ctx0" brushRef="#br0" timeOffset="38653.71">20583 9310 75,'13'-18'36,"-13"18"0,6 15-2,-10 19-30,4 19-2,0 15 0,0 14-1,0 5 0,0 5-1,6-5 0,-1-11-3,2-4-10,-7-27-12,7-8-3,-7-37-4,-9 8-3</inkml:trace>
  <inkml:trace contextRef="#ctx0" brushRef="#br0" timeOffset="38810.01">20223 9539 71,'23'-17'36,"30"13"-1,12-1 0,26 5-32,2 8-2,-4-3-11,3 11-15,-25-8-3,-7 6-7,-30-5 0</inkml:trace>
  <inkml:trace contextRef="#ctx0" brushRef="#br0" timeOffset="39356.92">21543 9765 53,'7'-10'33,"-19"10"0,-4 14-1,-19-2-22,4 15-4,-6 0-3,5 4 0,6 1-1,14-1-1,12-9 0,12-8 0,13-6-1,12-8 1,3-12 0,3-3 0,-5-5 0,-4-2 1,-8 1-1,-4 3 0,-15 7 0,-7 11 0,0 0 0,0 17 0,4 6 0,0 5-2,6 4 0,3-1-4,16 8-15,-16-20-6,18 6-3,-14-16-6,6 0 1</inkml:trace>
  <inkml:trace contextRef="#ctx0" brushRef="#br0" timeOffset="39623.36">22014 10006 46,'0'19'34,"-8"-8"-1,8 11 2,-16-4-18,16 17-4,-17-6-5,10 7-4,-6-5-1,3 1-3,0-3-3,-3-12-18,17 2-6,-4-19-4,0 0-4,0-16-1</inkml:trace>
  <inkml:trace contextRef="#ctx0" brushRef="#br0" timeOffset="40029.61">22285 9498 53,'11'-19'33,"6"12"1,-17 7 0,20 14-23,-20 10-3,0 17-2,-10 11-3,1 12 0,-4 3-1,-3 0 0,-3-3-1,3-7 0,-3-14 0,5-14 0,5-14 0,9-15-1,0-12 1,11-11-1,10-3 0,5-3 0,4 4-1,7 4 0,4 5 1,-4 9-1,-8 7 1,-6 14 0,-12 3 0,-11 6 1,-6 0-1,-12 0 1,-12-1-4,-7-13-13,7 9-8,-12-18-5,15 0-3,-1-11-5</inkml:trace>
  <inkml:trace contextRef="#ctx0" brushRef="#br0" timeOffset="41279.67">21201 9358 8,'0'0'25,"-5"-11"-1,5 11 2,-19-13-12,19 13-4,-25 0 0,25 0-2,-23 15 0,16 4-1,-2-2 1,4 11-3,-2-1 2,7 7-4,-12-2 2,6 4-3,-5-5 0,2-2 0,-7-6 0,4-3-1,-3-9 1,3-2-1,12-9 1,-13 3-2,13-3 1,0 0 0,0 0-1,-11 0 0,11 0 0,-9 13-1,9-13 1,-14 13 0,14-13 1,-10 10-1,10-10 0,0 0 0,0 0 1,0 0-1,0 0 0,0 0 1,-5-12-1,5 12 0,0 0 0,-14-10 0,14 10 0,-18-5 0,18 5 0,-12-5 0,12 5 0,0 0 0,-12-5 0,12 5 0,0 0 0,0 0 0,0 0 0,0 0 0,-12-4 0,12 4 0,0 0 0,0 0 0,0 0 0,0 0-1,0 0 1,0 0 1,0 0-1,0 0 0,10 0 0,-10 0 0,21 5 1,-5-5-1,5 7 0,-2-1 0,1 3 0,-3 1 0,-2 6 0,-2 4 0,-10 4 0,-3 2 0,-8 6 0,0 0 0,-7 3 0,5 2 1,-2 0-1,6 1 1,2-4 0,4 2 1,8-2-1,3 0 0,6-5 0,2 0-1,10-3-2,-5-10-10,15 7-12,-11-14-3,16 1-5,-6-10-3,12-6-2</inkml:trace>
  <inkml:trace contextRef="#ctx0" brushRef="#br0" timeOffset="41936.3">22486 9431 24,'19'-12'31,"11"4"1,1-4-2,11 7-8,-7-4-10,11 9-3,-12 0-2,-2 14-3,-12 1 0,-5 11-2,-15 3 1,-5 10-1,-9 3-1,3 6 0,-2 0 0,9-2 0,11-7-1,12-8 1,2-11 0,5-9-1,0-11 1,-5-7-1,-10-4 0,-11 11 0,-20-15-1,-2 15 1,-2 14-1,1 8 1,4 14-1,10 3 1,2 7 0,14 1 1,2 0 2,5 2 0,-2-6 0,-2-3 1,-10-9-1,-4-5 0,-6-7 1,-12-3-3,-7-5-1,-12-16-11,2 10-12,-26-22-4,6 10-6,-17-16-3,2 2-5</inkml:trace>
  <inkml:trace contextRef="#ctx0" brushRef="#br0" timeOffset="45859.13">11453 11339 37,'-18'-14'29,"-6"19"1,-10 2 0,-2 16-20,-7 2-2,12 15 1,-4-3-1,16 12-2,8 0-2,11 4-1,0-2-1,0-5-1,0-5 1,-4-3-2,-10-9 1,-2-9-1,-6-8 0,4-7 1,-2-5-1,11-5 0,9 5 0,0 0 1,14-10-1,5 19 0,-5 6 0,-2 10 1,-8 7 1,-4 9-1,-10 1 1,-2 2 0,2 0-1,2-3 1,8-6-1,6-7-1,16-8-1,3-9-2,16 3-14,-8-18-7,15 8-4,-14-15-5,3 7-1</inkml:trace>
  <inkml:trace contextRef="#ctx0" brushRef="#br0" timeOffset="47140.88">11773 11722 10,'14'-5'5,"-14"5"-1,15-9 2,-15 9 1,14-8 1,-14 8 3,0 0-1,8-10 2,-8 10-2,0 0 0,0 0 0,-16 0 0,16 0-1,-11 0-1,11 0 1,-19 14-2,7 0 0,-14-1-2,5 7 0,-6 3-1,4 4-1,1-3-2,7 0 1,6-6-2,17-7 1,8-11 0,8-6-1,8-8 1,0-4 1,2 0-1,-6 0 1,-3 2 0,-9 6 0,-16 10-1,0 0 1,0 16-1,0 5 0,-7 4-1,7 4 1,6 3-1,5 2 0,6-3-2,2-4-1,8 2-6,-14-14-14,10 6-5,-23-21-3,26 14-2,-26-14-1</inkml:trace>
  <inkml:trace contextRef="#ctx0" brushRef="#br0" timeOffset="47390.95">12223 11901 60,'11'4'34,"-11"-4"-1,0 33 0,-15-9-24,10 11-2,-9 0-2,3 5-1,-4 2-3,4-5-2,0-1-2,-3-15-4,14 6-15,-10-22-6,10-5-3,0 0-3,21 0 1</inkml:trace>
  <inkml:trace contextRef="#ctx0" brushRef="#br0" timeOffset="48156.55">12482 11489 50,'4'-21'32,"-4"21"0,0 0-1,17 25-17,-17 7-5,0 15-4,-6 6-1,2 10-1,-5-4 0,-1 1-1,-1-12 1,-2-7-3,-3-15 2,8-13-1,8-13 0,-5-11 0,15-8 0,7-3-1,9-3 0,7 5 0,1 2-1,2 9 1,-3 9-1,-11 6 1,-9 8-1,-13 5 1,-6 3 1,-10-1-1,-7 1-2,-6-8-5,8 5-16,-5-19-3,26 0-4,-10-4-5,27-2 0</inkml:trace>
  <inkml:trace contextRef="#ctx0" brushRef="#br0" timeOffset="48344.1">12823 11838 71,'0'0'36,"0"26"0,-9-5-1,5 15-28,-6 0-3,5 6-1,-8 2-2,3-7-2,0 6-6,-8-19-14,18 4-6,-16-21-3,16-7-5,-12 0 0</inkml:trace>
  <inkml:trace contextRef="#ctx0" brushRef="#br0" timeOffset="48578.48">13203 11650 71,'-34'19'35,"0"17"0,-8 1-1,13 15-29,2 0 1,19 6-3,8-11-1,26-4-1,8-8-1,6-11-2,10-4-14,-13-25-10,6 5-3,-19-22-4,1 3-2</inkml:trace>
  <inkml:trace contextRef="#ctx0" brushRef="#br0" timeOffset="49047.2">13427 11321 68,'18'-6'33,"11"9"0,-6 1-2,6 13-26,-7 1-2,0 7 0,-8 4-2,-10 5 0,-8-2 0,-6 2 1,-4 2-2,0-1 0,0-2 1,10-4-1,13-4 0,9-5-1,3-4 1,5-5-2,-7-2 2,-4 0-1,-6 1 1,-14 5 0,-13 6 1,-1 8 1,-3 5-1,4 10 1,3 2-1,12 4 2,3-3-1,8 1 0,0-7 0,0 0 1,-8-9-1,0-3-1,-14-9 0,-9-6-2,-4 4-14,-18-18-7,9 8-5,-14-16-5,10 3-2,-8-11-5</inkml:trace>
  <inkml:trace contextRef="#ctx0" brushRef="#br0" timeOffset="50126.45">14746 11269 24,'12'-19'26,"-12"19"3,17-27-7,-3 25-5,-9-15-3,3 17-3,-8 0-2,-10 6-2,-12 7-2,-4 16-1,-8 3-1,0 11-1,-3 6-1,7 6 1,4 1-1,10 0-1,11-6 0,5-4 0,0-6 1,-5-9-2,-5-6 2,-3-9-1,-10-7 1,4-1-1,-1-8 1,7 3-1,13-3 0,0 0 0,28 12 1,3 3 0,-2 6 0,0 8 1,-10 6 1,-11 6-1,-14 6 1,-8 4 0,-7-2-1,1-4 0,7-1-1,5-6 0,8-4-1,18-9-1,5-4-2,5-13-3,9 9-15,-11-20-7,9 8-2,-15-17-5,4 7-1</inkml:trace>
  <inkml:trace contextRef="#ctx0" brushRef="#br0" timeOffset="54238.17">15097 11576 22,'3'-21'31,"-3"2"0,0 19 2,-4-14-18,4 34-3,-8 0-4,8 16-4,-11 5 0,6 9-1,-9 0 0,4 0-2,-2-6 1,2-8-1,-1-12 2,3-7-1,8-17 0,0 0-1,0-19 1,13-3-1,6-1 0,8-2 0,4 6-1,3 2 0,0 11-1,1 10 2,-8 7-1,-5 10 1,-9 4 1,-9 8 0,-13-1-1,-10 2 1,-9-4-1,-13-6-2,5-3-7,-11-21-17,19 11-3,-4-24-5,32 13-3</inkml:trace>
  <inkml:trace contextRef="#ctx0" brushRef="#br0" timeOffset="54488.21">15544 11830 71,'7'18'35,"-18"-1"0,2 19-2,-15 1-27,6 7 0,-11 0-4,7 1-1,2-4-3,-1-12-4,21 3-18,-14-20-6,21-1-2,-7-11-3</inkml:trace>
  <inkml:trace contextRef="#ctx0" brushRef="#br0" timeOffset="54831.97">15912 11622 57,'-19'-7'34,"1"22"0,-10-2 0,4 19-26,-9-2 0,12 15-3,4-3-1,17 5-1,10-7 0,13-1-2,8-9-3,8-10-1,11 2-18,-12-22-7,13 0-3,-21-11-4,1 4-1</inkml:trace>
  <inkml:trace contextRef="#ctx0" brushRef="#br0" timeOffset="55144.48">16217 11904 64,'0'0'36,"-5"31"0,-5-11 0,2 15-26,-11 0-4,6 6-1,-5-2-3,2 2-2,1-2-4,-1-13-6,12 8-17,-14-22-5,18-1-2,0-11-3</inkml:trace>
  <inkml:trace contextRef="#ctx1" brushRef="#br0">16446 11683</inkml:trace>
  <inkml:trace contextRef="#ctx0" brushRef="#br0" timeOffset="56113.5">16434 11520 44,'0'-11'33,"0"-1"-2,0 12 3,0 0-21,4 14-4,-11 4 0,11 15-4,-8 3 0,4 13-2,-4 2 1,1 2-2,-4-1 0,3-6-1,-4-10 0,6-10 0,-2-11 0,4-15 1,0 0-2,21-20 1,-1-1 0,5-1-1,2-2 1,4 3-1,-2 7 0,-2 7 0,-2 7 1,-5 17-1,-4 3 0,-7 9 0,0 4-1,-4 1-3,4 9-12,-9-17-10,12 7-4,-12-19-3,15-1-4</inkml:trace>
  <inkml:trace contextRef="#ctx1" brushRef="#br0" timeOffset="406.26">16694 12055</inkml:trace>
  <inkml:trace contextRef="#ctx0" brushRef="#br0" timeOffset="56675.96">16768 11292 56,'11'-11'33,"6"6"-1,8 8 1,8-3-24,6 15-3,-1-2-1,8 7-1,-10-1-1,0 3 0,-12 2 0,-6 5-1,-15 1 0,-3 4-1,-13 3 0,0 2 0,-1 1 0,4 1-1,10-3 1,7-4-1,7-8 1,10-6-2,-1-8 2,1-9-1,-5-3-1,-19 0 1,0 0 0,-12-10 0,-11 17 0,-3 6-1,0 11 1,2 7-1,8 11 1,8 5 0,8 3 1,13 1 0,-4-2 0,2-2 1,-3-8 0,-4 0 0,-8-10 1,-6-3-1,-8-9 0,-5 0-1,-5-5-1,-8-7-4,7 5-15,-16-22-9,11 9-2,-15-19-4,14 8-4</inkml:trace>
  <inkml:trace contextRef="#ctx1" brushRef="#br0" timeOffset="1390.66">17562 13122</inkml:trace>
  <inkml:trace contextRef="#ctx0" brushRef="#br0" timeOffset="57738.75">16317 13207 55,'-12'8'34,"12"-8"0,50 0-1,24-7-25,43 7-3,35 0-1,40 4 1,27-4-2,23 8-1,3-3 1,-13 0-1,-24-1-1,-31-1 0,-38-3-2,-39-3 0,-41-5-1,-39-5 0,-35-4 0,-21-3-1,-16-6 1,-4-1 1,-4 1 0,7-1 1,5 3 0,10 4 2,14-1-1,12 8 1,12 13-1,0 0 1,21-7 0,-1 14 0,8 3 0,5 9 0,7 1 1,8 7-1,2 1 1,5 4-1,-2 2 2,-2 1-1,-11 2 1,-3-3-2,-18 3 0,-14-1 1,-17-2-1,-14 1-1,-12-2 0,-7-4-1,-7 0-3,-8-10-3,14 6-14,-18-25-6,26 13-4,-9-25-5,29 8-2,2-16-3</inkml:trace>
  <inkml:trace contextRef="#ctx0" brushRef="#br0" timeOffset="58441.87">20067 12566 49,'11'-16'32,"-14"1"1,3 15-1,-37-5-24,14 22-3,-10 6-2,5 12 0,0 11-1,5 10 1,8 5-1,9 4 1,6 0 0,0 0-1,-7-9 1,-3-5-1,-11-10 0,-7-11 0,-17-9 0,0-7-1,-6-9 1,10-5-1,6-7 0,16 0-1,19 7 0,0 0 0,33-5 0,-3 12 0,1 8 0,-3 9 1,-8 7 1,-5 12 0,-8 4 0,-4 8 0,-3 1 0,8 2 0,2-2 0,8-3 0,10-7-2,8-9-1,5-9-1,6-12-3,4 2-8,-12-25-13,14 7-4,-20-17-4,9 5-2,-14-13-3</inkml:trace>
  <inkml:trace contextRef="#ctx0" brushRef="#br0" timeOffset="59441.88">18797 12465 63,'9'-22'34,"-9"3"1,0 19-1,0 0-28,4 9 0,-12 15-2,1 10-1,-5 5-1,2 10 2,-2-1-2,1 3 1,1-9-1,3-4 0,4-9 0,3-7 0,10-7 0,4-5-1,4-5 0,5-5 0,2 0-1,2 0-1,1 0-4,-7-9-7,11 13-14,-23-17-5,14 13-2,-18-11-5</inkml:trace>
  <inkml:trace contextRef="#ctx0" brushRef="#br0" timeOffset="59895.74">19109 12497 60,'19'0'33,"9"3"-2,-4-6-8,8 10-16,-9-3-1,0 7-3,-23-11-1,6 23 0,-20-10-1,-5 4 0,-8 4 0,5-3-1,1 5 0,11 4 1,10-1 0,8 1 0,3-2 0,4 0 1,-6-5-1,-6 0 1,-11-5-1,-6-8-2,-5 6-16,-14-18-9,17 9-4,-2-12-5,18 8 0</inkml:trace>
  <inkml:trace contextRef="#ctx0" brushRef="#br0" timeOffset="60177.01">19364 12769 56,'21'4'35,"-3"-4"0,13 0-1,-6-10-24,7 10-7,-4-5-4,-10-7-8,1 12-17,-24-15-4,-4 6-3,-18-4-1</inkml:trace>
  <inkml:trace contextRef="#ctx0" brushRef="#br0" timeOffset="60302.08">19314 12654 65,'11'-7'35,"12"7"0,1-6 0,13 6-30,-3 0-5,-4-5-19,9 9-7,-17-4-6,0 0-3,-9 0-2</inkml:trace>
  <inkml:trace contextRef="#ctx0" brushRef="#br0" timeOffset="62192.99">20612 12800 30,'0'-25'32,"4"8"1,-4 2 0,0 15-17,0 16-5,7 15-3,-11 4-3,4 13 0,-12 2 0,1 10-2,-10-4 0,0-3-1,-3-9 1,0-9-2,1-10 1,5-10-2,7-11 1,11-4-1,11-19 0,12 1 1,10-1-1,4 2 0,4 2-1,4 6 1,-5 9 0,-5 0-1,-11 14 1,-9 1 0,-15 4 0,-15 2 0,-8-1-1,-13-5-2,2 2-13,-14-17-8,21 8-6,-4-19-2,31 11-5</inkml:trace>
  <inkml:trace contextRef="#ctx0" brushRef="#br0" timeOffset="62396.12">21037 13116 72,'0'0'38,"13"14"-1,-13-14 0,-14 24-32,1 1-2,-1 8-1,-2 4-2,0-3-2,0 5-2,2-11-6,18 9-16,-14-23-3,20 3-4,-10-17-4</inkml:trace>
  <inkml:trace contextRef="#ctx0" brushRef="#br0" timeOffset="62615.04">21471 12876 57,'-20'23'36,"-8"3"0,3 17-1,-8 3-29,12 3-2,4-4 2,17-1-5,10-9 1,16-11-5,12-4-5,-2-20-18,16 0-3,-9-20-4,-1 0-3</inkml:trace>
  <inkml:trace contextRef="#ctx0" brushRef="#br0" timeOffset="63115.06">21664 12588 53,'31'0'34,"-1"-9"0,8 15-1,-5-1-25,6 10-1,-8 5-3,-5 11 0,-17 7-2,-9 4 1,-5 5-2,-6 3 1,-1-3-1,5 2 1,7-9-2,14-7 1,8-9-1,7-9 0,2-6 1,-1-9-1,-8 0 0,-7-4 0,-15 4 1,0 0-1,-25 11 1,2 4 0,3 9 0,-1 7-2,5 6 3,7 7-3,5 2 3,8 7-1,0-5 0,6 1-1,-8-6 2,-2-4 0,-12-7-1,-6-9-1,-12-6-4,-19-21-13,9 9-7,-26-28-5,7 7-5,-13-25-4,2 4-2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9:4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77 384,'0'0'43,"-1"0"0,1 1 0,-1-1 0,1 0 0,-1 0 0,1 0 0,-1 0 0,1 0 0,-1 0 0,1-1 0,-1 1 0,1 0 0,-1 0 0,1 0 0,0 0 0,-1 0 0,1-1 0,-1 1 0,1 0 0,-1 0 0,1-1 0,0 1 0,-1 0 0,1-1 0,-1 0 0,0 0 40,0 1 1,0-1-1,0 0 0,1 0 1,-1 1-1,-1-1 1,1 1-1,0-1 1,0 1-1,0-1 1,0 1-1,0 0 1,0 0-1,0-1 1,-3 1-1,3 1-23,-1-1-1,0 1 0,0-1 0,1 1 1,-1 0-1,0-1 0,1 1 1,-1 0-1,0 0 0,1 0 1,0 1-1,-1-1 0,1 0 1,0 0-1,-1 1 0,1-1 0,0 1 1,0-1-1,0 1 0,-1 2 1,-18 39 421,17-35-416,-6 14 101,3-11-137,1 1 0,-5 21-1,9-29-17,0 1 0,1-1 0,-1 1 0,1 0 0,0-1 0,0 1 0,1-1 0,0 1 0,-1 0 0,1-1 0,2 5 0,5 11 62,1 0-1,0 0 1,2-1-1,24 36 1,16-3 169,-16-16-100,-31-32-122,-1-1 0,1 1 0,-1-1 0,1 0 0,0 0 1,0 0-1,0 0 0,1 0 0,-1-1 0,0 0 0,1 0 0,0 0 0,-1-1 1,7 2-1,-7-3-2,1 0 1,-1 0 0,0 0-1,0-1 1,1 0 0,-1 1-1,0-1 1,0-1-1,0 1 1,0-1 0,0 1-1,0-1 1,0 0 0,-1-1-1,1 1 1,5-5-1,4-3 57,1-2 0,-2 1-1,21-24 1,89-128 181,-115 153-230,0-1 0,0 0 0,-2 0-1,7-16 1,-10 21-15,-1 1-1,0 0 1,0-1 0,0 1-1,-1-1 1,1 1-1,-1-1 1,-1 1-1,1-1 1,-1 1 0,-3-11-1,2 8 9,-1 0 0,0 0 0,0 1 0,-1-1 0,0 1 0,0 0 0,-1 0 0,0 1 0,0-1 0,-1 1 0,0 0 0,0 0 0,0 1 0,-1 0 0,1 0 0,-1 0-1,0 1 1,-1 0 0,1 1 0,-1-1 0,1 2 0,-1-1 0,0 1 0,0 0 0,-1 0 0,-11 0 0,-21 3-275,0 2 0,0 1 0,0 3 0,1 1 0,0 2 0,-66 25 0,63-17-661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49:5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87 768,'-3'-2'97,"1"0"1,-1 0-1,1 0 1,0 0-1,0 0 0,0 0 1,0 0-1,0-1 1,0 1-1,1-1 0,-1 1 1,1-1-1,0 0 1,0 1-1,-1-5 0,0 2 95,0 1 0,0 0 0,0 0 0,-1 0 0,1 0-1,-1 0 1,-3-4 0,5 7-156,0 0 0,0 1 0,0-1-1,0 0 1,0 1 0,0-1 0,0 0 0,0 1-1,0-1 1,0 1 0,0 0 0,0-1 0,0 1-1,0 0 1,-1 0 0,1-1 0,0 1 0,0 0-1,0 0 1,0 0 0,-1 1 0,1-1-1,0 0 1,-2 1 0,-1 1 62,1 0 0,-1 0 0,1 0 0,0 0 1,0 1-1,-4 3 0,1 0-144,3-2 88,0 0 0,0 0 0,1 1-1,-1-1 1,1 1 0,0-1 0,1 1 0,-1 0 0,1 0-1,0 0 1,-1 5 0,0 2 75,-7 22 5,3 0 1,0 1 0,0 52-1,7-66-111,0-1-1,2 1 0,1 0 0,1-1 0,0 1 0,1-1 0,2-1 0,16 34 0,-11-29-1,1-1-1,1 0 0,1-1 1,1 0-1,1-2 0,25 24 1,-35-38 2,1 1 1,-1-1-1,2-1 1,-1 1-1,0-2 1,1 1-1,0-1 1,0-1-1,18 5 1,6-2 66,57 2 0,-81-7-72,7 0 6,0-1 0,-1-1-1,1-1 1,0 0 0,0-1 0,-1 0-1,1-2 1,-1 0 0,0-1-1,-1 0 1,1-1 0,-1-1 0,-1 0-1,0-2 1,0 1 0,0-2 0,-1 1-1,-1-2 1,20-23 0,-26 27-4,0-1 1,-1 0-1,-1-1 1,1 1-1,-2-1 1,1 0 0,-1 0-1,-1 0 1,0 0-1,0 0 1,-1-1-1,0 1 1,-1 0-1,0-1 1,-1 1-1,0-1 1,0 1-1,-1 0 1,-5-14-1,2 7 8,-1 0-1,-1 0 1,-1 1 0,0 0-1,-1 0 1,-1 1-1,0 0 1,-1 0-1,-1 1 1,-19-18-1,8 13-94,0 1 0,-1 2-1,-1 0 1,0 1 0,-2 2 0,-32-13-1,47 22-126,-1 1-1,0 0 0,0 1 0,0 1 0,0 0 0,0 0 0,0 2 0,0-1 0,-19 4 0,-23 4-710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7:15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2-03-31T13:08:40.722"/>
    </inkml:context>
  </inkml:definitions>
  <inkml:trace contextRef="#ctx0" brushRef="#br0">6818 7226 13 0,'-3'0'6'0,"3"-11"0"0,0 9 6 16,0-4-10-16,-3 1 0 15,0 0 2-15,0-1 0 0,0 1-5 16,0 0 1-16,0 0 4 16,0-1 0-16,0 1-1 15,0 2 1-15,0-2-1 16,0 2 1-16,0 1-1 15,0-1 0-15,-3 3-1 16,3 0 1-16,0 3-1 16,1-1 0-16,-1 4-1 15,-3 2 0-15,0 0-1 16,0 2 1-16,0 1-1 16,-3-1 1-16,0 1-1 15,0 7 1-15,0 6-1 16,0-5 1-16,6 2-1 15,-3-3 0-15,3-4 0 16,0 1 1-16,0 1-2 16,6 0 1-16,0 5 0 0,3 1 0 15,0 1 0-15,3 1 0 16,-6-5-1-16,9 5 1 16,-3-3 0-16,-3 0 0 15,3-3-1-15,0 1 1 16,0-3-1-16,2-6 1 15,4-2 0-15,-3 0 0 16,0-5 0-16,3-3 0 16,0-5 0-16,0-3 1 15,-3-3 0-15,0 3 0 16,0-5 0-16,-1-8 1 0,-2-6 0 16,0 1 0-16,0-6-1 15,0 0 1-15,-3-5-1 16,-3 0 0-16,0 11 0 15,-3-1 1-15,0-2-2 16,-3 0 1-16,0-5 0 16,0 5 0-16,0 7-1 15,-3 4 1-15,0-1 0 16,-3-2 0-16,0 3 0 16,0-1 0-16,1 6-1 15,-1 0 1-15,0-1 0 16,0 1 0-16,0 3-1 15,0 4 0-15,-3 4 0 16,0 4 0-16,0 1 0 16,3 2 0-16,0 6-1 15,0-1 1-15,-3 4-1 0,4 2 0 16,-1 5 0-16,-3 3 1 16,3-1-1-16,-3-4 1 15,6 10-1-15,0 0 1 16,3 8 0-16,0-2 0 15,3-1-1-15,0 0 1 16,0 3-1-16,3-2 1 16,3-6 0-16,0-3 0 15,3 3-1-15,-3-7 0 16,3-1 0-16,0-5 1 0,3 0-1 16,-1-6 1-16,7-2-1 15,-3-5 1-15,3-9 0 16,3-4 0-16,-3-3 0 15,3-6 1-15,-1-2 0 16,-2-6 0-16,-3-4-1 16,-3-1 1-16,0 0 0 15,-3-5 0-15,-3 11-1 16,-3-3 1-16,-3-3 0 16,0 0 1-16,-3-2-1 15,0 2 0-15,-3 11 0 16,3 5 0-16,-6-11 0 15,3 9 0-15,-3-1-1 16,0 4 1-16,0 1-1 16,-3 4 1-16,0 2-1 15,1 0 1-15,-1 0-1 0,0 3 1 16,0 5-2-16,0 2 1 16,0 4-1-16,0 4 1 15,0 3-1-15,3 3 0 16,-3 8 0-16,0 5 1 15,1-8-1-15,-1 11 1 16,0 2-1-16,3 1 1 16,3 2-1-16,0-8 1 15,3 5-1-15,6-2 1 16,3 3-1-16,3-9 0 0,0 0 0 16,0 1 1-16,3-1 0 15,2-4 0-15,7-4-1 16,-6-5 1-16,0-5 0 15,0-5 0-15,0-6 0 16,0-2 0-16,-3-3 0 16,0-8 1-16,-4-5-1 15,1-3 1-15,-3-5 0 16,-3-3 0-16,-6-2 0 16,-3 0 0-16,-6 2 0 15,-2-3 0-15,-4 1-1 16,0 2 0-16,3 8-5 15,3 6 0-15,3 5-8 16,9 13 1-16,9-6-3 16,-9 6 0-16</inkml:trace>
  <inkml:trace contextRef="#ctx0" brushRef="#br0" timeOffset="14096.66">7256 7099 20 0,'-6'10'10'0,"6"-20"-6"0,0 10 11 0,-3 2-14 16,3 1 1-16,0 0 0 15,-3-1 1-15,3 1-3 16,0 2 1-16,0-2 1 16,0 0 1-16,3-1 0 15,-3-2 0-15,6-2 0 16,0-4 1-16,0 1-2 15,2 0 1-15,4-3-1 16,-3-3 1-16,0 1-2 16,0-4 1-16,0 1-1 15,-3 5 1-15,0-2-1 16,0 2 0-16,-3 2 0 16,0-2 0-16,-3 8 0 0,0 0 1 15,0 0-1-15,0 0 0 16,0 0 0-16,0 0 0 15,0 0 0-15,3 8 0 16,-3 3-1-16,0 2 0 16,0-5 0-16,0 5 1 15,-3 3-1-15,0 5 1 16,0 3-1-16,0 0 1 16,0 5-1-16,3 0 0 15,0 3 0-15,0 2 0 16,-3-5 0-16,0-2 1 15,0-3-1-15,0 0 0 0,0-3 0 16,0 0 0-16,0-5 0 16,0-3 1-16,0 3-1 15,0 0 1-15,-3-6-1 16,3 4 0-16,-3-1 0 16,0-5 1-16,3 0-1 15,-3-3 1-15,1 0-1 16,-1-5 1-16,3 0 0 15,-3 0 0-15,3 0-1 16,-3 0 1-16,3 3-1 16,-3-3 0-16,3 3 0 15,3 2 1-15,0-3-1 16,-3-2 0-16,3 3-1 16,0-3 1-16,0 0-1 15,-3 0 1-15,3 0-1 0,0 0 0 16,6 0 0-16,0 0 1 15,3 0 0-15,3 3 0 16,2-6 0-16,4 0 1 16,3-2-1-16,0 3 1 15,0-4-1-15,-3 4 1 16,0 2-1-16,-7 0 0 16,1-3 0-16,-3 0 1 15,0 3-1-15,-3 0 0 16,0 0 1-16,-6 3 0 15,-3 0 0-15,-3-1 0 16,0 4 0-16,-6-4 1 0,-3-2-1 16,-5-2 0-16,-1 2-1 15,0 2 1-15,0 3-1 16,0 1 1-16,6-1-1 16,3 0 1-16,1 1-1 15,-1-4 1-15,0 4-1 16,3-4 1-16,3 1-1 15,0-3 1-15,0 3-2 16,6-3 1-16,-3 2-1 16,6 1 0-16,3-1 0 15,-3 1 0-15,3-3-1 16,3 0 1-16,3-3 1 16,6-2 0-16,2 0-1 15,1 0 1-15,3-3 0 16,-3 2 0-16,0 1 0 0,-3 5 1 15,-4-5-1-15,1 2 0 16,-3 0 0-16,-3 1 0 16,-3 4 0-16,0-4 1 15,-3 4 0-15,-3-2 1 16,0-2-1-16,-3 2 1 16,-3 0-1-16,-6 0 1 15,-3 2-1-15,-3 1 0 16,-2 2-1-16,-4 1 1 15,3 2 0-15,-3 0 0 16,6 2 0-16,3 1 0 0,1-3 0 16,-1 0 0-16,3 0-1 15,0 0 0-15,3-1-2 16,3-1 1-16,0-1-3 16,3 0 0-16,3-2-5 15,6 0 0-15,0-9-6 16,9-4 0-16,6-11-2 15,0-11 1-15</inkml:trace>
  <inkml:trace contextRef="#ctx0" brushRef="#br0" timeOffset="23225.55">13024 15618 37 0,'6'-2'18'0,"18"-14"-17"15,-18 11 21-15,6-3-20 16,6-3 0-16,0 3 2 15,8-5 0-15,-2 2-4 16,3-2 0-16,3-5 3 16,2 2 1-16,7-6-1 15,3 1 0-15,-4 0 0 16,1-5 0-16,-3 2-2 16,-3 0 1-16,-4 3-1 0,-2 2 1 15,0 9-2-15,-6-1 1 16,3 6-1-16,-4 5 1 15,-2 3-1-15,-3 2 0 16,3 11 0-16,0 0 0 16,0 7 1-16,0 7 0 15,-3-1 0-15,-4 8 1 16,1 5 0-16,-3 0 0 16,0-5-1-16,-3-5 1 0,0-3 0 15,-3-2 0-15,0-6 0 16,-3-5 1-16,-3 2 0 15,0-5 1-15,-3 1-1 16,0-4 0-16,-3 1 1 16,-3-8 0-16,-2-1-2 15,-7-4 1-15,-3-12-1 16,-6 1 0-16,-3-5 0 16,-5-12 0-16,-7-1-1 15,-9-4 1-15,4 9 0 16,5-3 1-16,3-3-1 15,4 8 0-15,2 3-1 16,3 2 1-16,10 4-2 16,-1 1 0-16,3 1-1 15,6 3 0-15,3 2-1 16,3 0 0-16,3 5 0 16,0 0 0-16,3 3 1 15,0 0 0-15,0 3 0 0,0-3 1 16,3 0-1-16,0 3 1 15,0-1-1-15,0-2 1 16,3 3 0-16,-3 0 0 16,3-3-1-16,0 2 1 15,-3 1-1-15,0 0 1 16,3-1-2-16,-3 1 0 16,0-3-1-16,3 2 1 0,-3 1-5 15,3 0 1-15,3-1-5 16,0 1 0-16,9 2-7 15,12-10 0-15</inkml:trace>
  <inkml:trace contextRef="#ctx0" brushRef="#br0" timeOffset="24321.51">14739 14790 25 0,'-3'3'12'0,"44"-3"-4"15,-20 0 4-15,9-3-9 16,9 1 0-16,8-1 1 16,4-2 1-16,11-1-6 15,7 4 1-15,-4-1 4 16,-11 0 0-16,-6-2-2 0,-13 5 1 15,-8-3 1-15,-9 3 0 16,-18 0-3-16,-18 3 1 16,-18 0 0-16,-5 5 0 15,-13 2 0-15,-2 1 0 16,8 2-2-16,3-5 1 16,7 0 0-16,8-3 1 15,6-2-1-15,9 0 0 16,9-1 0-16,6-2 0 0,15-2-1 15,12-4 1-15,0-4-1 16,5-1 1-16,1 1-1 16,-3 2 1-16,-3 2-1 15,-9 1 1-15,-7 0 0 16,-14 2 1-16,-5 3-1 16,-16 5 0-16,-12-2 0 15,0 0 1-15,-8 2-2 16,-1-5 1-16,6 5-1 15,7-5 1-15,5 3-1 16,9-3 1-16,6 0-1 16,9-5 1-16,12 2-1 15,9-2 0-15,3 2 0 16,2 0 0-16,4 1 0 16,6-1 0-16,-3 3 0 15,-6-3 0-15,-1 3 0 16,-5 0 1-16,-3 0 0 15,-6 0 0-15,-3 0 0 0,-6 0 0 16,-12 0 1-16,-12-2 0 16,-3 2-1-16,-11 0 1 15,-13 5-2-15,1 3 0 16,2 5-5-16,6 3 0 16,13-5-11-16,8-3 1 15,12-19-3-15,6-47 1 16</inkml:trace>
  <inkml:trace contextRef="#ctx0" brushRef="#br0" timeOffset="27234.28">7735 7178 13 0,'0'3'6'0,"3"-3"4"0,-3 0 6 16,0 0-14-16,0 0 1 0,3 0 2 15,0 0 1-15,0 0-7 16,3 0 1-16,0 0 4 16,0 0 1-16,0 0-1 15,0 0 0-15,-1-3-1 16,1-2 0-16,0-3 0 15,3-3 0-15,-3 1-1 16,3-1 0-16,0-2 0 16,0 0 1-16,0-6-1 15,0 3 0-15,-3 0-1 16,0 1 1-16,0 1-1 16,0 4 0-16,-3-6-1 15,0 5 1-15,-3 3-1 16,3 3 0-16,-3 5 0 15,3-5 0-15,-3 5-1 16,0 0 1-16,0 0 0 0,0 0 0 16,0 5-1-16,3 3 1 15,0 3 0-15,-3 7 0 16,0-5 0-16,0 1 0 16,0-4 0-16,0 1 1 15,0 2-1-15,0 3 1 16,0 2-1-16,0 6 1 15,0 0 0-15,0-5 0 16,0 4 0-16,0 6 0 16,0 3 0-16,-3-8 1 0,0 0-1 15,0 0 0-15,0-6 0 16,0-5 1-16,0 3-1 16,0-3 0-16,3 1-1 15,0-1 0-15,-3 0 0 16,0 3 0-16,3-3 0 15,0 3 0-15,-3-5 0 16,3 2 0-16,-3 0 0 16,3-5 1-16,0-3-1 15,0 3 1-15,-3-5 0 16,0 0 0-16,0-1-1 16,0 4 1-16,-3-4-1 15,0-2 1-15,0 0-1 16,0 3 1-16,0-3-1 15,-3 0 0-15,0 2 0 16,0-2 1-16,0-5-1 16,1 5 0-16,2 3 0 0,0-3 1 15,3 0-2-15,0-5 1 16,0 7-1-16,3-4 0 16,0 2 0-16,6 0 1 15,3-3-1-15,2 3 0 16,4 3 1-16,0-6 0 15,0 6 0-15,3-1 1 16,0 1-1-16,0-3 0 16,-3 0 0-16,-4 2 1 15,1-2-1-15,-3 0 1 0,0-2-1 16,0 4 0-16,-3-2 0 16,-3 0 1-16,0 0 0 15,0 3 0-15,-3-3 0 16,0 0 0-16,0-3 0 15,-3 6 1-15,0-3 0 16,-3 0 0-16,-3 0-1 16,-3-3 0-16,-6 3-1 15,1 3 0-15,-1 0 0 16,-3 2 0-16,3 0 0 16,0-2 0-16,3 0 0 15,0-1 0-15,4 1 1 16,-1-3 0-16,3 3-1 15,3-3 0-15,0 0-1 16,3 0 0-16,0 0-1 16,3 0 1-16,0 0-1 0,6-3 1 15,6-2-1-15,3-1 0 16,2 1 1-16,4 0 0 16,3 5 0-16,-3 0 1 15,0-3 0-15,-3 0 0 16,-4 3 0-16,-2 0 1 15,3-2-1-15,-3-1 1 16,0 3-1-16,-3 0 0 16,-3 0 0-16,-3-2 1 15,-3 2-1-15,3 2 1 0,-3-2 0 16,-3 3 1-16,0-1-1 16,-3 1 1-16,0-3-1 15,-6 0 1-15,-3 0-1 16,-3-5 1-16,-2 5-2 15,-1 0 1-15,0 0-1 16,0-5 1-16,3 10-1 16,0-3 0-16,3-2 0 15,1 0 0-15,2 3 0 16,0-3 0-16,3-3-1 16,0-2 1-16,3 8-2 15,0-8 1-15,3 10-1 16,0-8 0-16,0 6-2 15,0-1 0-15,3-4-4 16</inkml:trace>
  <inkml:trace contextRef="#ctx0" brushRef="#br0" timeOffset="38584">8375 7197 17 0,'-3'-8'8'0,"3"-11"-2"16,0 14 9-16,0 0-13 16,0-1 1-16,0 1 0 15,0 0 1-15,-3-1-5 16,3 1 1-16,-3 0 3 16,0 0 0-16,0-1-1 15,0 4 0-15,3-1 0 16,-3 3 0-16,-3 0-1 15,0 3 1-15,-3 2-1 0,0 3 1 16,0 0-1 0,0 2 0-16,-3 1-1 0,4 0 1 15,-1-1 0-15,0 3 0 16,0 1-1-16,3-6 1 16,0 7-1-16,0 9 1 15,3 3 0-15,0-4 0 16,0 1-1-16,3 3 1 15,0-3-1-15,3-1 1 16,0 1-1-16,3 0 1 16,3 0-1-16,3-6 1 0,3 4-1 15,-1-4 0 1,10 1 1 0,0-6 0-16,0-5 1 15,0-6 0-15,0-2 0 16,-1-2 1-16,1-9-1 15,3-10 1-15,-6-3-1 16,0-2 1-16,-4 2-2 16,-5-3 1-16,0-4-1 15,-3-4 0-15,-3 9 0 16,0-1 0-16,-3-4-1 16,-3-4 1-16,0 3-1 15,0 6 1-15,-3 0-1 16,-3 2 0-16,0-5 0 15,-3 5 1-15,-3 0-1 16,3 8 0-16,-2-2 0 0,-4 2 0 16,0-3 0-16,0 9 1 15,0-1-2-15,-3 6 1 16,3 2 0-16,-3 3 0 16,1 11-1-16,-1 2 1 15,0 5-1-15,-3-4 0 16,0 2 1-16,3 2 0 15,0 3-1-15,1 0 1 16,-1 3 0-16,0 3 0 16,3-6 0-16,3-3 0 15,3 9-1-15,0-1 1 16,3 6-1-16,0 0 1 0,3-3-1 16,3 3 0-16,3-3 0 15,6 3 1-15,0-3-1 16,6-6 0-16,3-1 0 15,3 1 1-15,0-4 0 16,2-3 0-16,1-6 0 16,0-4 0-16,0-4 0 15,3-2 1-15,-1-5-1 16,-2 0 1-16,0-6 0 16,-6-2 0-16,0-3 0 15,-3-10 0-15,-1 2 0 16,-2-3 0-16,-6 1-1 15,0-6 1-15,-3 6-1 16,-3-1 1-16,-3 1 0 16,0-3 0-16,-6 2-1 15,0-2 0-15,-2 5 0 0,-1 0 1 16,0 9-1-16,-3-1 1 16,3 2-1-16,0-1 1 15,-3-1-1-15,3 2 0 16,0 1 0-16,0 3 0 15,1 2 0-15,-1 5 0 16,0 0-1-16,-3 6 1 16,0 2-1-16,-3 1 1 15,0 4-1-15,0 6 1 16,1 5-1-16,2 3 1 0,3 0-4 16,3-3 0-16,6-10-8 15,6 2 1-15,9 3-4 16,-3-11 0-16</inkml:trace>
  <inkml:trace contextRef="#ctx0" brushRef="#br0" timeOffset="47352.1">15090 11187 41 0,'-6'0'20'0,"6"-19"-22"0,0 14 33 16,-3-8-30-16,0-1 0 15,-3-4 2-15,0-6 1 0,0-2-3 16,0-6 0-16,0-8 3 16,0 6 1-16,0-9 0 15,0-7 0-15,3-5-2 16,0-9 1-16,0 6-2 16,0 5 0-16,1 5-1 15,2 9 1-15,0 4-2 16,0 11 0-16,0 6-1 15,2 5 1 1,16 10-1 0,6 6 0-16,9 5-1 15,6 5 1-15,5-3 0 16,1 4 1-16,0 4-1 16,-1 3 1-16,1-7 0 15,2 1 1-15,-5-4-1 16,-3 0 1-16,0-1 0 15,-7-2 0-15,-5-3 0 0,-3 1 0 16,-9-4 2-16,-3 1 1 16,-9 0-1-16,-12-1 0 15,-12 4 0-15,-21 4 0 16,-11 3-1-16,-28 6 1 16,-14 10-3-16,-12-3 0 15,-15 11-5-15,9 11 0 16,-6 0-7-16,3 10 0 15,5 8-7-15,13-13 0 0</inkml:trace>
  <inkml:trace contextRef="#ctx0" brushRef="#br0" timeOffset="53132.89">8899 7123 22 0,'-3'-3'11'0,"0"-2"-7"15,3 5 12-15,0 0-14 0,0-3 0 16,0 3 1-16,0-3 1 15,0 3-4-15,-3 0 0 16,-3 0 3-16,3 3 0 16,-3 0 0-16,0 2 0 15,0 3-1-15,0 2 0 16,0 6-1-16,0 3 1 16,0 2-1-16,0-8 0 15,0 8-1-15,3 3 1 16,-3 5-1-16,3 0 1 0,0-2-1 15,0-1 1-15,0 1-1 16,0 2 0-16,3-3 0 16,0-10 0-16,3 0 0 15,3 0 0-15,0 5-1 16,3-2 1-16,3-3-1 16,3-3 1-16,6 0 0 15,3-5 0-15,-1-3 1 16,1-5 0-16,-3-2 0 15,0-4 1-15,-3 1 1 16,-3-3 0-16,-3-8-1 16,-3-5 1-16,-1-5-1 15,1 2 1-15,0 0-2 16,-3-2 1-16,-3-1-1 16,-3-5 0-16,0 8 0 15,0 3 0-15,0 0-1 16,0 0 1-16,0 0-1 0,0-3 1 15,-3 5-1-15,-3-2 1 16,0 3-1-16,-3-3 1 16,1 7-1-16,-4 1 0 15,-3-3 0-15,-3 0 0 16,0 1 0-16,-3 1 1 16,3 1-1-16,0 5 0 15,4-2-1-15,-1 2 1 16,0 5 0-16,3 6 0 15,0 2-1-15,0 5 0 0,0-2 0 16,-3 3 1-16,0 8-1 16,4 2 1-16,-1 3-1 15,0 2 1-15,3-7 0 16,0-1 0-16,3 6 0 16,3 5 0-16,0 5-1 15,3-5 1-15,3 1-1 16,3 1 1-16,3 1-1 15,0 2 0-15,3-15 0 16,3-1 0-16,2 1 0 16,1 0 1-16,0-6-1 15,6-3 1-15,3-2 0 16,-3 0 0-16,-1-3 0 16,1-2 1-16,-3 0 0 15,-3-9 0-15,-3 9 0 0,-3-11 1 16,-3-8-1-16,-1-2 1 15,1-6 0-15,-3 3 0 16,-3-6-1-16,0-4 1 16,-3 4-1-16,0-2 0 15,0 8-1-15,0-3 1 16,0 0 0-16,0 0 0 16,-3-5-1-16,-3 3 1 15,-6 5-1-15,4 0 1 16,-1 5-1-16,0 5 1 15,0-2-1-15,-6 2 0 0,3 1 0 16,-3 2 0-16,3 0 0 16,-3 3 0-16,0 7 0 15,1-4 0-15,2 4 0 16,-3-2 0-16,-3 3 0 16,3 5 0-16,0 8-1 15,-3 5 1-15,3 3-1 16,3-8 1-16,1 5-1 15,2 2 1-15,3 9-1 16,3 3 0-16,3-1 0 16,0 6 1-16,3-3-1 15,3-8 1-15,3 3-1 16,2 2 1-16,4 0-1 16,6-5 0-16,3-2 1 15,3-3 0-15,3-8-1 16,-1-8 1-16,-2-6 0 0,-6-7 0 15,-3-8 0-15,0-3 1 16,-3 0 0-16,-1-8 1 16,-2-8-1-16,-3-2 1 15,-3-6-1-15,-6-5 1 16,0 14-1-16,-3-4 1 16,3 1-1-16,-9-1 0 15,-6-2-1-15,-5 6 1 16,-7 4-3-16,0 3 0 15,3 6-5-15,3 2 0 0,4 3-8 16,2 7 1-16,6 1-3 16,-3-3 1-16</inkml:trace>
  <inkml:trace contextRef="#ctx0" brushRef="#br0" timeOffset="56840.7">9330 5564 16 0,'-6'-26'8'16,"6"7"0"-16,0 11 8 0,0 0-13 16,0 3 0-16,0-6 2 15,0 6 1-15,0 3-8 16,0 2 1-16,0 0 4 16,0 5 1-16,0 3-3 15,3 10 1-15,0 1-1 16,0 10 0-16,0-5 0 15,0 5 0-15,0 5 0 16,0 3 0-16,0-5-1 16,0 5 1-16,3-5 0 15,0 2 0-15,0 6-1 16,0-8 0-16,-3-3 0 0,0-8 0 16,0-5-3-16,-3-3 0 15,3 0-4-15,-3-5 0 16,0-3-3-16,0-5 0 15</inkml:trace>
  <inkml:trace contextRef="#ctx0" brushRef="#br0" timeOffset="57382.76">9232 5837 23 0,'-6'5'11'0,"6"-8"-9"0,0 3 18 0,3 3-20 16,-3-3 1-16,0 0 0 15,0 0 1-15,6 3-2 16,0 2 1-16,0 11 0 16,0 2 1-16,3 4-1 15,-3 4 0-15,3 3-1 16,0 0 1-16,0-2-1 15,-1-4 0-15,7-1 0 16,0-4 0-16,0-7 0 16,3-3 0-16,3-8 0 15,0 0 0-15,0-8 0 16,-1-3 1-16,-2-2 0 0,-3 0 0 16,-3-3 0-1,0-3 0-15,-3 1 0 0,-3-6 0 16,0 3 0-16,-3 0 1 15,0 7-1-15,0-1 1 16,-3 4 0-16,0 6 0 16,0 5 0-16,-3-3 0 15,-3 6 0-15,-3 2 0 16,-6-5 0-16,-6 8 0 16,-3-3 0-16,-3 3 1 15,-2-3-2-15,-4 1 1 16,0 2-1-16,-5 0 0 0,5-1-3 15,3-1 1-15,3-1-5 16,3 0 1-16,7-2-9 16,11-8 1-16</inkml:trace>
  <inkml:trace contextRef="#ctx0" brushRef="#br0" timeOffset="62156.2">13887 12618 40 0,'-26'8'20'0,"5"26"-32"16,18-23 39-16,3 2-27 15,3 14 1-15,0 10 0 16,3 2 0-16,3 6-1 15,0 3 1-15,2-8 1 16,1-6 0-16,0-2-1 16,0-3 1-16,0-11-3 15,0-4 0-15,3-20-9 16,18-2 0-16</inkml:trace>
  <inkml:trace contextRef="#ctx0" brushRef="#br0" timeOffset="64857.27">9301 7173 24 0,'-3'0'12'0,"3"3"-7"16,0-3 12-16,0 0-16 15,0 0 0-15,0 0 2 16,3 0 1-16,2-3-4 0,4-2 0 15,-3-3 3-15,0-3 1 16,3-2-1-16,3 5 0 16,0-3-1-16,-3 1 1 15,0-4-2-15,3 7 0 16,-3-1 0-16,-3 2 0 16,-3 1-1-16,0 2 1 15,0-2-1-15,0 8 0 16,0 2 0-16,-3 0 0 15,0 1 0-15,0-1 1 0,0 3-1 16,0 5 1-16,-3 6 0 16,0 2 0-16,0-3 0 15,0 3 0-15,0 9-1 16,0 4 1-16,3 3-1 16,0-5 1-16,0-6 0 15,3 3 0-15,3 3-1 16,-3-3 1-16,0-2-1 15,0-6 1-15,-3-5 0 16,0 2 0-16,0-2 0 16,0-3 0-16,-3-2 1 15,0-3 0-15,0 0 0 16,-3-3 0-16,-3 0-1 16,3-2 1-16,0 0 0 15,-3 2 0-15,0-2-2 16,0-1 1-16,-3 1 0 15,0-1 0-15,0 1-1 0,-3 0 1 16,7-1-1-16,2 1 0 16,0 0-1-16,3-1 1 15,0 1-1-15,3 0 0 16,3-1 0-16,3 4 0 16,3-4 0-16,5 1 0 15,-2 0 0-15,0-3 1 16,6-3 0-16,0 0 0 15,-3 1 0-15,3-1 0 16,-3 0 0-16,-4 1 1 0,-2-1-1 16,0 0 0-16,-3 1 0 15,-3 2 1-15,-3 0-1 16,0 0 1-16,0 0 0 16,-3 0 0-16,0 2 0 15,-6 1 1-15,-5 2-1 16,-1 1 1-16,-3-1-1 15,-6 0 1-15,0 0-1 16,0 1 0-16,-2-1 0 16,5-2 1-16,3-1-1 15,3 1 1 1,3 0-2 0,0-1 0-16,3 1-1 15,3 0 1-15,3-1-2 16,3 1 0-16,3-3-6 15,6 0 1-15,6-3-10 0,3-2 0 16</inkml:trace>
  <inkml:trace contextRef="#ctx0" brushRef="#br0" timeOffset="75802.78">21763 13573 36 0,'-3'-42'18'15,"-32"-22"-28"-15,20 43 36 0,-9 0-26 16,-21-6 1-16,-14 1 1 16,-36 5 0-16,-16 5-1 15,-20 5 0-15,-26 11 2 16,-13 8 0-16,-12 14 1 15,-14 9 0-15,-3 12 0 16,2 12 0-16,-2 3-2 16,11 14 1-16,10 15-1 15,5 19 0-15,27 0-2 16,33 5 0-16,30 5 0 16,26-12 0-16,39 7 0 15,42-8 0-15,30 5 0 16,32-10 1-16,33-5-1 15,30-19 1-15,38-11 0 16,25-15 0-16,14-14 0 16,18-12 0-16,18-12 0 0,9-10 0 15,-9-16 0-15,-12-10 0 16,-27-11 0-16,-18-8 0 31,13-64 1-31,-55 3 0 16,-50 6 0-16,-41-6 0 15,-39 6 0-15,-33-6 0 16,-48 3-1-16,-38-6 1 0,-30 9-3 16,-36 7 1-16,-15 6-1 15,-20 10 0-15,-13 3-6 16,-8 10 0-16,-12 11-10 16,-10 0 1-16</inkml:trace>
  <inkml:trace contextRef="#ctx0" brushRef="#br0" timeOffset="77753.39">9964 7213 18 0,'-9'-3'9'0,"6"-5"-6"0,3 5 9 15,0-2-11-15,0 0 0 16,0-3 0-16,-3 0 0 15,0-3-1-15,0 1 0 16,0-1 2-16,1 3 0 16,-1 0 1-16,0 3 1 15,0 0-1-15,0-1 1 0,0 1-1 16,-3 2 1-16,0 1-1 16,-3 2 0-16,0 2-2 15,-3 6 1-15,0 6-1 16,0 4 1-16,0 3-1 15,0-2 1-15,-3 7-1 16,4 6 0-16,-1 8-1 16,3 2 1-16,0 0-1 15,6 1 0-15,3-12-1 16,3 1 1-16,3-3-1 16,3 0 1-16,3-5-1 15,5-5 1-15,4-9 1 16,0-2 0-16,3-5 0 15,0-8 1-15,-3-1 1 16,-7-4 0-16,1-9 0 0,0-2 0 16,-3-3-1-16,-3-5 1 15,-3 0-1-15,0-3 0 16,-3-7-2-16,0 12 1 16,-3 1-1-16,0-1 1 15,-3 1-1-15,0-3 1 16,3 2-1-16,0 1 1 15,-6 5-1-15,0 5 1 16,0 0-1-16,-3 0 1 16,3 0-1-16,-3 5 0 15,0 1 0-15,0 7 0 0,-5-2-1 16,-4 8 1-16,-3 2-1 16,3 5 1-16,0 9-1 15,0 5 1-15,0-3-1 16,-2 3 1-16,2 5-1 15,3 5 1-15,0 6 0 16,3 2 0-16,-3 6 0 16,6-8 0-16,3 5-1 15,3 0 1-15,3 0-1 16,3-8 1-16,3-6-1 16,6-12 0-16,6-3 0 15,0 2 1-15,3-10 0 16,5-5 0-16,1-6 0 15,6-7 1-15,-6-9 0 16,-6-5 1-16,-1 0-1 0,1-2 0 16,0-3 0-16,-3 2 1 15,-6-4-1-15,-3-1 0 16,-3 0 0-16,-3-2 0 16,0 2 0-16,-3 8 0 15,0 0-1-15,-3 1 1 16,0 1-1-16,-3-1 1 15,0 1-1-15,0 1 1 16,-6 0-1-16,0 5 1 16,-3 3-1-16,0 0 1 15,0 5-1-15,-2 5 0 16,-1 6-1-16,0 7 1 0,0 6-1 16,0 3 0-16,3-6 0 15,0 6 1-15,3 2-4 16,4 5 0-16,2 3-3 15,3-2 0-15,6-3-8 16,11-6 1-16,4-2-1 16,3-11 0-16</inkml:trace>
  <inkml:trace contextRef="#ctx0" brushRef="#br0" timeOffset="79090.28">21915 14081 27 0,'-6'-50'13'0,"-3"0"-7"16,9 28 14-16,-6-4-18 15,-6-1 0-15,-5-2 1 16,-13-5 1-16,-9 0-5 16,-3-1 1-16,-17 6 2 15,-7 3 1-15,-23-3-1 16,-3-1 1-16,-18 4-1 0,-15 5 0 16,-15 5 0-16,-3 11 1 15,-18 7-1-15,-5 14 0 16,-1 8-1-16,-3 13 1 15,3 5-1-15,-2 14 1 16,8 13-2-16,9-1 0 16,15 12 0-16,9 7 1 15,24 8-1-15,18 3 1 16,26 6-1-16,28-4 1 16,32 6 0-16,26-14 0 15,28-7 0-15,41-3 0 0,24-10 0 16,42-12 0-1,178-12 0 1,-20-21 0-16,-19-19-1 16,-23-6 1-16,-24-15-1 15,-24-11 1-15,-23-10-1 16,-25-9 1-16,-23-2-1 16,-24-8 1-16,-27-5 0 15,-29-5 1-15,-22-3 0 16,-20-11 0-16,-24-10 0 15,-27 7 1-15,-18-7-1 16,-23-6 0-16,-19 1-1 16,-29 7 0-16,-12 0-1 15,-33 9 0-15,-18 17 0 16,-14 12 0-16,-13 10-1 16,4 16 0-16,8 5-2 15,7 13 0-15,5 16-7 0,12 16 1 16,12 8-8-16,1 3 0 15</inkml:trace>
  <inkml:trace contextRef="#ctx0" brushRef="#br0" timeOffset="81912.47">21629 13674 27 0,'0'0'13'0,"21"-3"-11"15,-9-2 14-15,9-1-13 16,12 6 0-16,5-8 0 16,4-7 0-16,9-7-4 15,-1-7 0-15,7-13 4 16,8-3 1-16,4-16-2 16,-7-2 1-16,1-11 0 15,-1-14 0-15,-5-4 0 16,-4-11 1-16,4-9-1 15,-6-17 1-15,-4-9-2 0,-8-15 1 16,-9-9-2-16,-12-2 0 16,-15-5-1-16,-12 5 0 15,-9 5-1-15,-9-2 1 16,-12 7-1-16,-5 9 0 16,-13 7 0-16,-14 11 1 15,2 13 0-15,4 11 1 16,-1 24 0-16,7 10 0 15,2 6-1-15,4 15 1 16,11 8-3-16,6 11 0 16,9 5-3-16,7 8 1 0,5 3-5 15,6 11 1-15,6 4-5 16,-3 6 0-16</inkml:trace>
  <inkml:trace contextRef="#ctx0" brushRef="#br0" timeOffset="82544.03">21484 10774 36 0,'3'-19'18'0,"11"-2"-24"0,-5 13 31 16,3-8-25-16,3-5 1 16,0-13 0-16,0-1 0 15,3-7-1-15,-3 0 0 16,3-9 1-16,-4 14 0 16,4-31 0-16,-3-1 1 15,-3-5 0-15,0 2 0 16,-3 17-1-16,0-1 1 15,0 3 0-15,-3 14 0 16,0 2-2-16,0 7 1 0,3 12-1 16,-1 7 0-1,7 11-1-15,6 6 1 16,39 12-1 0,-1 1 1-16,10-1 0 15,8 1 0-15,-5-1 0 16,-13-2 1-16,-5 0-1 15,-10-3 1-15,-5-2 0 16,-12-3 1-16,-3 0 1 16,-12 0 0-16,-12 0 0 15,-3-1 1-15,-15 7-1 16,-18 2 0-16,-15 5-1 16,-11 3 1-16,-10-1-3 15,-14 4 1-15,-15 7 0 16,3 1 0-16,5-6-1 15,1-3 1-15,-3 3-1 16,12 0 0-16,11 0-4 16,16-5 1-16,11-3-6 0,15-2 1 15,18-8-8-15,18-9 1 16</inkml:trace>
  <inkml:trace contextRef="#ctx0" brushRef="#br0" timeOffset="84479.49">21210 9880 16 0,'47'-27'8'0,"64"14"-2"16,-79 5 2-16,16-3-7 15,14-2 0-15,16-3 3 16,-7 0 0-16,4 0-4 16,-7 3 0-16,-14 0 3 15,-13 2 1-15,-8 4 0 16,-21 1 0-16,-18 6-2 15,-24 6 0-15,-29 7 0 16,-25 5 0-16,-20 11-1 16,-21 3 0-16,-12-5-1 15,-26 7 1-15,-10 3 0 0,3 0 1 16,4 0-1-16,20 0 0 16,21-5 1-16,23-8 0 15,22-6-1-15,24-7 1 16,20-3-1-16,27-6 0 15,21-12 0-15,38-3 0 16,34-9 0-16,20-9 0 16,30-4 0-16,21 4 0 15,23-4-1-15,4 1 1 16,11 2 0-16,-14 5 0 0,-21 6-1 16,-24 0 1-16,-24 8-1 15,-24 2 0-15,-26 3 1 16,-22 6 0-16,-29 4-1 15,-30 12 1-15,-29 2-1 16,-31 7 1-16,-23-2-1 16,-42 9 1-1,-121 20-1 1,40-5 1-16,31-11-1 16,32-7 0-16,36-9 0 15,33-7 1-15,29-9-2 16,34 1 1-16,32-8-1 15,23-8 0-15,31-14 0 16,38-2 1-16,27 0-2 16,21-3 1-16,12-2 1 0,15 2 1 15,-1 0-1 1,-8 6 1-16,-21-1 0 0,-21 4 0 16,-26 9-1-16,-22-2 1 15,-26 9-1-15,-27 7 1 16,-30 7-1-16,-33 7 0 15,-32 7-1-15,-30 8 1 16,-36 3-1-16,-27 2 1 16,-14 8-1-16,-10-2 0 15,1 5 1-15,17 3 0 16,30-9 0-16,24-7 0 16,27-8 0-16,26-6 1 0,31-7 0 15,26-8 0-15,27-11-1 16,38-8 0-16,34-11 0 15,26-10 1-15,27 0-1 16,24-5 1 0,139-27 0-1,-59 16 0-15,-50 8 0 16,-45 11 0-16,-39 7 0 16,-30 9 0-16,-32 10-1 15,-33 3 1-15,-45 7-1 16,-35 12 0-16,-40 7 0 15,-34 13 1-15,-22-2-1 16,-15 8 0-16,4 2 0 16,-1-5 0-16,24 3 0 15,30-3 1-15,27-11-1 0,23-5 0 16,22-5 0-16,29-8 1 16,21-8-1-16,0 0 1 15,86-18 0-15,27-9 0 16,30-10 0-16,24 8 1 15,15-11-1-15,11-2 0 16,-5 8-1-16,-16 2 1 16,-17 5-1-16,-24 4 1 15,-30 4-1-15,-26 8 1 16,-25 4-1-16,-35 1 1 16,-27 9-1-16,-38 5 1 0,-37 10-1 15,-29 11 0-15,-39 1 0 16,-17 7 1-16,-25 8-2 15,7-3 1-15,5 3 0 16,19-3 0-16,38-7 0 16,29-6 0-16,25-11-1 15,26-2 1-15,27-8-2 16,42-11 1-16,36-7 0 16,41-9 0-16,39-5-1 15,36-10 0-15,11-6 2 16,22 14 0-16,-16-3 0 15,-17 5 0-15,-19 3 1 16,-28 8 0-16,-31-1 0 16,-30 9 0-16,-41 8 1 15,-33-1 0-15,-41 12 0 0,-43 12 0 16,-35 6 0-16,-32 13 0 16,-34 5-2-16,-11-2 0 15,-7-3-4-15,10-8 1 16,3-5-8-16,2-1 1 15,12-7-7-15,7-21 0 16</inkml:trace>
  <inkml:trace contextRef="#ctx1" brushRef="#br0">18915 8406 0,'0'0'0,"0"0"16,0 0-16</inkml:trace>
  <inkml:trace contextRef="#ctx0" brushRef="#br0" timeOffset="86372.11">10446 7133 23 0,'6'-8'11'0,"-12"-2"-3"0,6 7 12 15,-2 0-17-15,-1 3 1 16,0 0 0-16,-3 3 0 15,0 5-6-15,0 5 1 16,-3 6 3-16,-3 2 1 16,0 0-2-16,-3 5 0 15,3 9 0-15,-3 7 0 16,3-2 0-16,3 10 1 16,3-15-2-16,4-1 1 15,7 0-1-15,4 1 0 16,9-6 0-16,3-3 0 0,0-7-1 15,-6-6 1-15,0-8 0 16,3-7 1-16,-4-9 0 16,1 1 0-16,0-9 0 15,0-5 1-15,-3-2-1 16,0-3 1-16,-3-3-1 16,-3 0 1-16,-3 0-1 15,-3 1 1-15,0 7-1 16,-3 0 1-16,-3-2-1 15,0-1 1-15,0-2-1 16,-3 5 1-16,0 3 0 16,0 3 0-16,3 2-1 15,0 2 1-15,0 4-1 16,-3 2 0-16,-3 5 0 16,1 3 0-16,-4 6-1 15,0 1 0-15,-3 4 0 16,-3 5 0-16,3 0 0 0,3 2 0 15,0 6-1-15,1 8 1 16,-1 5-1-16,3 0 1 16,3 3 0-16,3-6 0 15,3 6-1-15,3 2 1 16,6 3-1-16,3-5 0 16,3-11 0-16,6-8 1 15,2-2-1-15,4-1 1 16,0-2 0-16,-3-8 0 0,3-11 0 15,-1-10 1-15,-2-8 0 16,0-3 0-16,0-5 0 16,-3-8 0-16,-3 0 0 15,-3-3 0-15,-3 0 0 16,-3-2 0-16,-6 13 0 16,-3 0 0-16,-3-3 0 15,-3 3 0-15,0 0 0 16,-3 5 0-16,0 3 0 15,0 5 0-15,3 3-1 16,0 2 1-16,0 6-1 16,-3 2 1-16,-3 6-1 15,1 5 0-15,-7 3 0 16,0 7 0-16,0-5-1 16,3 6 0-16,3 5 0 15,3 5 1-15,3 0-1 16,4 3 0-16,2 5-4 0,3-3 1 15,3-5-5-15,5-5 0 16,7-11-7-16,3-5 1 16</inkml:trace>
  <inkml:trace contextRef="#ctx0" brushRef="#br0" timeOffset="95694.82">10920 6435 28 0,'-15'2'14'0,"21"6"-8"16,-6-8 15-16,3 0-19 0,3-5 1 16,6-3 2-16,11-3 1 15,16-4-6-15,12-9 0 16,11 3 5-16,10-3 1 15,14-8-2-15,6 0 0 16,4 3-1-16,-7 5 0 16,-9 3-2-16,-8 0 1 15,-16 3-2-15,-8 4 0 16,-12 4-2-16,-4 2 0 16,-8 0-5-16,-9 0 0 15,-6-3-7-15,3 1 0 0</inkml:trace>
  <inkml:trace contextRef="#ctx0" brushRef="#br0" timeOffset="95995.59">11837 5792 37 0,'-15'-11'18'0,"0"8"-19"16,15 3 27-16,-3 3-26 15,3 2 1-15,0 3 1 16,6-2 0-16,6 7-2 15,6 0 1-15,17 0 1 16,13-2 0-16,2 0 1 16,7-1 0-16,3-2-1 15,-10 0 1-15,-5 8-1 16,-9-3 1-16,-7 3-1 16,-5 8 1-16,-15 0-2 0,-18 13 1 15,-18-8 0-15,9-5 0 16,-32 21-3-16,-10-8 0 15,1 8-7-15,-1 0 1 16,7-1-8-16,-1-1 0 16</inkml:trace>
  <inkml:trace contextRef="#ctx0" brushRef="#br0" timeOffset="97140.37">10292 6302 29 0,'-3'6'14'0,"6"-20"-7"16,0 6 17-16,3-5-22 16,0-11 1-16,3 1 1 0,-1-6 0 15,4-16-6-15,0-3 1 16,3-13 2-16,3 0 0 15,0 6-4-15,-3-1 0 16,0 16-6-16,-3 14 1 16,2 2-3-16,-5 14 0 15</inkml:trace>
  <inkml:trace contextRef="#ctx0" brushRef="#br0" timeOffset="97467.24">9789 6477 29 0,'3'-5'14'0,"9"-22"-12"16,-6 14 26-16,-4-5-26 15,4-4 1-15,-3-12 1 16,0-6 0-16,0 3-6 16,0-10 1-16,3-4 0 15,0-4 1-15,-3-3-7 16,0 5 0-16,12 5-4 0,-6 14 0 15</inkml:trace>
  <inkml:trace contextRef="#ctx0" brushRef="#br0" timeOffset="97888.38">9339 6464 34 0,'-9'-8'17'0,"6"-66"-18"15,3 55 30-15,0-10-28 16,3-11 1-16,0-5-1 0,0-5 1 15,3 3-4-15,6-14 0 16,6 2-3-16,3 1 1 31</inkml:trace>
  <inkml:trace contextRef="#ctx0" brushRef="#br0" timeOffset="98321.73">8824 6562 36 0,'-3'-24'18'0,"3"-24"-13"0,3 30 20 16,0-14-24-16,3-10 0 15,3-14 0-15,0 0 0 16,0-7-3-16,0-8 0 16,0-6-3-16,6 3 0 15,0 8-6-15,5 10 1 16</inkml:trace>
  <inkml:trace contextRef="#ctx0" brushRef="#br0" timeOffset="98728.01">8399 6567 33 0,'-9'-13'16'0,"-3"-19"-16"0,9 16 27 15,3-13-26-15,0-8 1 16,3-16 0-16,3 0 0 16,3-16-4-16,0-5 1 15,8 0 0-15,4 5 0 16,9 3-4-16,-3 11 0 15,-3 15-5-15,-4 19 0 16</inkml:trace>
  <inkml:trace contextRef="#ctx0" brushRef="#br0" timeOffset="99119.34">7943 6496 20 0,'-9'2'10'0,"-3"-15"-3"0,9 8 12 15,0-6-15-15,-3-2 0 16,1-8 1-16,-1-6 0 16,3-10-7-16,3-10 1 15,6 4 3-15,2-12 1 16,4-4-3-16,3 1 1 15,0 3-4-15,3 4 0 16,-3 12-7-16,3 10 0 16</inkml:trace>
  <inkml:trace contextRef="#ctx0" brushRef="#br0" timeOffset="99433.46">7369 6440 30 0,'-9'-32'15'0,"6"-37"-12"16,6 51 22-16,0-14-24 0,0-8 0 16,3-7 0-16,3-9 1 15,8-13-3-15,7-7 0 16,15-4-1-16,12 4 0 16,8 7-8-16,22-11 1 15</inkml:trace>
  <inkml:trace contextRef="#ctx0" brushRef="#br0" timeOffset="100244.32">12899 5548 26 0,'-15'3'13'0,"6"-3"-4"16,9 0 13-16,0 0-19 15,3 5 0-15,3-5 3 16,9 0 1-16,9 0-8 16,6-5 0-16,3-3 5 15,14 0 1-15,4-8-2 16,5-10 1-16,1 2-2 16,-4 3 0-16,-8 0-1 15,-9 7 0-15,-6 1 0 16,-10 5 0-16,-8 3 0 15,-9 10 0-15,-9 11-1 16,-6 5 1-16,-2 8-1 16,-4 16 0-16,0-2 0 0,0 10 0 15,0 5-1-15,3 8 1 16,-3-3-1-16,3 1 1 16,4-8 0-16,2-4 0 15,0-4-2-15,3-8 1 16,0-9-4-16,3-4 1 15,0-6-5-15,-3-8 0 16,3 1-5-16,-6-12 1 16</inkml:trace>
  <inkml:trace contextRef="#ctx0" brushRef="#br0" timeOffset="100408.51">12869 6003 43 0,'12'-8'21'0,"51"-13"-24"15,-39 11 40-15,8 2-36 16,19-19 1-16,3 6-1 16,17-5 1-16,6-6-7 15,1-2 0-15,2 7-7 16,3 3 0-16</inkml:trace>
  <inkml:trace contextRef="#ctx0" brushRef="#br0" timeOffset="101461.92">14379 5675 24 0,'5'-13'12'0,"10"-16"-5"16,-12 18 9-16,-3 6-14 15,0-11 1-15,0 6 1 16,-3-4 0-16,-3 6-5 16,-5 3 0-16,-4-3 3 15,-3 3 1-15,0 5-2 16,0 0 0-16,3 0 0 15,0 5 0-15,0-5 0 16,3 8 0-16,4-8-1 16,-1 3 1-16,0-1-1 15,3 1 1-15,3 0-1 0,-3 2 0 16,3-2 0-16,0-1 0 16,0 1 0-16,0 0 0 15,0-6 0-15,3 6 0 16,0-3 0-16,-3 0 1 15,3 0-1-15,0 2 0 16,0-2-1-16,0 3 1 16,0 0 0-16,0-3 0 15,0 0 0-15,0 2 0 16,0 1-1-16,0-3 0 16,0 0-2-16,0 0 0 0,3 5-5 15,0-2 1-15,6 2-3 16,3 3 0-16</inkml:trace>
  <inkml:trace contextRef="#ctx0" brushRef="#br0" timeOffset="102360.7">14367 5524 26 0,'-6'-13'13'0,"-3"-5"-13"16,3 15 23-16,-6-2-21 16,-3 5 1-16,-6 2 0 15,-3 9 1-15,-8 5-5 0,-4 5 0 16,-6 3 4-16,9 2 0 15,4-2-2-15,5-5 1 16,6 2-1-16,6-5 1 16,6 0 0-16,3-3 0 15,9-5 0-15,9-3 1 16,9-5-1-16,0-8 1 16,5 5-2-16,4 1 1 15,0-1-2-15,0-2 1 16,-1 5-2-16,-2 3 1 0,-3 4-1 15,-3 4 0-15,-6 8 1 16,-9 7 0-16,-9-5 1 16,-15 11 0-16,-12-3 0 15,-6 11 0-15,-12 2 0 16,-5-2 1-16,2-6-2 16,1 6 0-16,2-14-2 15,6-7 1-15,10-1-4 16,5-10 1-16,9-8-7 15,12-8 0-15,15-5-2 16,9-8 0-16</inkml:trace>
  <inkml:trace contextRef="#ctx0" brushRef="#br0" timeOffset="102616.49">14632 5556 41 0,'3'-18'20'0,"-1"-1"-24"0,-2 11 41 16,3 3-36-16,-3 5 0 16,0-5 2-16,0 5 0 15,0 10-4-15,-3 3 0 16,-5 11 2-16,-7 3 1 16,-3 15-3-16,-3-2 1 15,0 10-2-15,3-5 1 16,0-5-4-16,4 2 0 0,-1-8-6 15,0-7 1-15,0-1-2 16,0-7 0-16</inkml:trace>
  <inkml:trace contextRef="#ctx0" brushRef="#br0" timeOffset="102751.72">14307 5792 30 0,'-6'-32'15'0,"30"0"-18"16,-15 27 28-16,9 5-26 15,3 0 0-15,2 5-2 16,1 3 1-16,3 0-5 16,3 8 1-16</inkml:trace>
  <inkml:trace contextRef="#ctx0" brushRef="#br0" timeOffset="103216.73">14637 5707 31 0,'-2'-8'15'0,"2"-21"-12"0,0 24 23 16,0 2-25-16,0 3 0 16,2 0 0-16,-2 5 0 15,0 3-1-15,0 3 0 16,0 2 1-16,0 3 0 16,-2-5-1-16,2-3 1 15,0-1 0-15,0 4 1 16,0-11-1-16,0-11 0 15,2-2 0-15,7 5 0 0,3-5 0 16,3-3 0-16,0 0-1 16,3 3 1-16,0 5-1 15,0 0 0-15,-3 8-1 16,-4 8 1-16,-5 0-1 16,-3-3 1-16,-3 3 0 15,3-2 0-15,-3-1 0 16,3-2 0-16,-3-3 0 15,6-6 1-15,3 4-1 16,6-6 1-16,-3-3 0 16,3-7 0-16,0 2 0 15,0 0 1-15,0 0-2 16,-1 5 1-16,4 1-1 16,0 10 1-16,3 2-2 15,3 6 0-15,3 3-6 0,-1 2 0 16,16 3-5-16,6-3 0 15</inkml:trace>
  <inkml:trace contextRef="#ctx0" brushRef="#br0" timeOffset="104012.56">10860 7586 28 0,'-6'-22'14'0,"18"4"-9"16,-6 10 14-16,3-3-17 16,3-10 0-16,3 3 2 15,6-3 1-15,8-6-5 16,19-2 0-16,3 0 4 16,20-3 1-16,9 6-2 15,22-3 1-15,2 2-1 16,3-5 1-16,-3 6-3 15,-3 2 1 1,1 3-9-16,-16 5 1 16,-18 3-7-16,-5-6 0 15</inkml:trace>
  <inkml:trace contextRef="#ctx0" brushRef="#br0" timeOffset="104267.94">12060 6953 39 0,'-12'-10'19'0,"12"15"-20"0,0-5 30 0,9 0-28 16,6-3 0-16,6 1 0 15,14 2 1-15,13-3-2 16,17 3 0-16,16 0 2 16,-7 5 1-16,-5 3-1 15,-13 0 0-15,-11 5 0 16,-15 11 0-16,-22 0-1 15,-13 5 1-15,-22 8-3 16,-18 0 0-16,-5 8-5 16,2-2 0-16,3-9-8 15,12-2 1-15</inkml:trace>
  <inkml:trace contextRef="#ctx0" brushRef="#br0" timeOffset="106041.35">15221 6445 14 0,'9'6'7'0,"27"4"-17"0,-30-10 1 0</inkml:trace>
  <inkml:trace contextRef="#ctx0" brushRef="#br0" timeOffset="107121.33">15614 6130 41 0,'-18'-23'20'0,"9"17"-29"0,9 4 41 15,-3 2-39-15,0 2 1 16,0 4-14-16,0 4 0 16</inkml:trace>
  <inkml:trace contextRef="#ctx0" brushRef="#br0" timeOffset="109658.26">14959 6371 33 0,'-9'-13'16'0,"-3"-3"-20"0,3 16 34 16,-15 5-29-16,-8 9 0 15,-10 4 0-15,-3 6 1 16,1 2-2-16,5 3 0 16,3 3 1-16,6 0 1 15,10-11-1-15,8-5 1 16,12-3 0-16,6-2 0 15,6-6 0-15,11 3 0 0,13-3 0 16,9-2 1 0,-1 0-1-16,10 2 0 0,-3-2-1 15,-4-1 0-15,-8 6-1 16,-9 8 0-16,-6 0 0 16,-7 5 1-16,-14 8-1 15,-15 11 1-15,-8 2 0 16,-16 6 0-16,-15-1 0 15,-2-4 1-15,5-9-2 16,3-2 0-16,7-6-3 16,5-7 0-16,6-9-5 15,6-2-14 1,27-31 8-16</inkml:trace>
  <inkml:trace contextRef="#ctx0" brushRef="#br0" timeOffset="109899.42">15322 6294 39 0,'6'-15'19'0,"-3"9"-21"0,-3 6 31 16,3 8-29-16,0 5 1 16,-3 11 1-16,-6 13 0 15,-3 14-3-15,-3-1 1 16,-3 13 0-16,-3 1 1 15,1 5-2-15,2-9 1 16,0-4-4-16,6-14 1 16,3-5-9-16,-3-10 1 0,3-6 0 15,0-13 0-15</inkml:trace>
  <inkml:trace contextRef="#ctx0" brushRef="#br0" timeOffset="110034.07">15010 6580 37 0,'11'-2'18'0,"13"15"-29"16,-12-5 39-16,3-3-30 15,3 6 1-15,3 4-17 16,3 7 1-16</inkml:trace>
  <inkml:trace contextRef="#ctx0" brushRef="#br0" timeOffset="110498.37">15319 6496 38 0,'6'-24'19'0,"9"21"-23"0,-9 6 30 16,0 7-25-16,3 4 0 16,-3 9 1-16,0-4 0 15,0 2-3-15,-3 3 1 16,0-3 1-16,-3-2 1 15,0-6-1-15,0-5 0 16,0-6 0-16,0-7 1 16,0 5-2-16,6-11 1 0,0-7 0 15,5-6 0-15,4-2-1 16,3-1 0-16,3 3 0 16,0 1 0-16,-3 9-1 15,0 6 1-15,-1 8-1 16,-2 3 0-16,-3 2 1 15,-3 1 0-15,-3-4 0 16,-3 4 1-16,0-4 1 16,-3-2 0-16,3-8 0 15,3-8 1-15,3-2-1 16,0-9 1-16,3 4-1 16,3 4 1-16,-1 1-2 15,7 4 0-15,0 6-1 16,3 3 1-16,3 10-3 15,0 11 1-15,5 8-7 16,13 3 0-16,14 2-7 16,7-13 1-16</inkml:trace>
  <inkml:trace contextRef="#ctx0" brushRef="#br0" timeOffset="115287.95">15376 8983 13 0,'6'-14'6'0,"-3"-28"0"15,-3 29 7-15,-3 0-12 16,-3-3 1-16,-6 0-1 16,-3 0 1-16,-6-3-3 15,-9 4 1-15,-5-1 2 16,-4 0 0-16,-9-3-1 16,-5 1 1-16,-16-1 0 15,-11 3 0-15,-4 6 0 16,-11-1 1-16,3 3 0 15,-12 3 0-15,0 5-1 0,-9 8 1 16,-4 0 0-16,-8 8 0 16,3 2-1-16,0 1 0 15,3 5-1-15,6-3 1 16,9 10-1-16,3 1 0 16,14 0-1-16,7 8 0 15,6 2 0-15,2 14 1 16,7 2-1-16,14 5 1 0,9-4 0 15,10 12 0-15,8-5 0 16,9 11 1-16,12 0-1 16,9 7 0-16,12-12 1 15,9 2 0-15,2 0 0 16,16-3 1-16,12-7-1 16,23-3 0-16,6-6 0 15,16-7 1-15,8-11-2 16,15-5 1-16,3-11-1 15,9-11 0-15,8-7 0 16,4-6 0-16,0-10-1 16,3-11 1-16,3-5-1 15,-4-8 0-15,4-8 0 16,-9 3 1-16,-12-11-1 16,6 0 1-16,-15-5-1 15,-9 0 1-15,-9-9-1 16,-20 4 1-16,-16 5-1 15,-14 0 1-15,-16-3-1 0,-17 0 1 16,-12-3-1-16,-21 3 0 16,-12-5 0-16,-23 8 0 15,-22 3-1-15,-17 2 1 16,-7 0-1-16,-26 8 0 16,-9 5 0-16,-12 0 1 15,-20 6-1-15,-1 2 1 16,-21 6-1-16,7 5 1 15,-1 2-1-15,-9 14 1 0,10 7 0 16,5 6 0-16,9 14 0 16,12 1 0-16,13 4-1 15,10 5 1-15,7 10-1 16,15 6 1-16,18 18-1 16,17 5 0-16,19 3 0 15,11 11 1-15,18 10-1 16,21 3 1-16,24 3 0 15,12 7 1-15,26 0 0 16,27 1 1-16,21-6-1 16,12-13 1-16,24-16-1 15,12-13 1-15,12-11-1 16,11-10 1-16,4-19-2 16,2-8 1-16,-8-10-1 15,2-11 1-15,-11-8 0 16,-18-16 0-16,-6-15 0 15,-12-3 0-15,-24-11 0 16,-15-8 0-16,-15-18 0 0,-20-6 0 16,-22-5-1-16,-17-5 0 15,-12-3 0-15,-18-2 0 16,-27 2-1-16,-17 11 1 16,-19 7-1-16,-14 11 1 15,-24 3-1-15,-18 14 0 16,-24 9-1-16,-12 14 1 15,-11 11 0-15,-13 18 0 16,10 8-2-16,2 10 1 0,27 9-5 16,21 7 1-16,15 6-9 15,24 0 1-15,26-8-2 16,24-30 1-16</inkml:trace>
  <inkml:trace contextRef="#ctx0" brushRef="#br0" timeOffset="124235.84">1472 3575 19 0,'-21'-14'9'0,"27"6"-8"16,3 11 9-16,15 5-9 16,12 0 0-16,20 2 1 15,22-2 1-15,29 3-3 16,27-11 0-16,29-3 2 16,34-10 1-16,32-11-1 15,33 3 1-15,30-3-2 0,11 0 1 16,7-5-1-16,5 6 1 15,-8-7 0-15,-27 15 0 16,-30-9-1-16,-42 5 1 16,-26 3 0-16,-39 1 0 15,-33 7 0-15,-24 0 0 16,-26 0 0-16,-31 0 1 16,-29 0-2-16,-38 3 1 15,-37 7-1-15,-65 11 1 0,-35 1-1 16,-57 4 0-16,-27 17-1 15,-45-6 0-15,-11 8 1 16,-22 10 0-16,10 6 0 16,-13 0 0-16,13 0 0 15,0-3 0-15,23-10-1 16,12 2 1-16,39-7-1 16,33-1 1-16,30-7-1 15,38-6 0-15,33 0-4 16,29 0 1-16,31 6-7 15,35 2 1-15,33-6-4 16,39-4 1-16</inkml:trace>
  <inkml:trace contextRef="#ctx0" brushRef="#br0" timeOffset="126262.98">466 7141 29 0,'42'-8'14'0,"74"-5"-7"16,-74 8 15-16,29-1-21 15,27-12 1-15,18-9 1 16,12-7 0-16,6-6-4 15,12-10 0-15,-6 8 2 16,-6-1 0-16,-18 1-5 0,-6 0 0 16,-6 10-6-1,-20-13 1-15</inkml:trace>
  <inkml:trace contextRef="#ctx0" brushRef="#br0" timeOffset="126548.36">1627 6604 40 0,'-54'-16'20'0,"37"19"-26"0,19-1 34 0,13 1-28 15,6-6 0-15,21-5 1 16,20-2 0-16,16-6-2 16,-1 0 1-16,1-5 0 15,2 5 1-15,-15 0-1 16,-5 8 0-16,-15 3 0 15,-13 8 0-15,-8 2 0 16,-21 11 1-16,-15 10-2 16,-12 22 1-16,-26 21-6 15,-19 21 1-15,-20 29-6 16,-12-8 1-16</inkml:trace>
  <inkml:trace contextRef="#ctx0" brushRef="#br0" timeOffset="159953.1">15447 9036 28 0,'-3'-38'14'0,"3"15"-13"16,0 12 14-16,0-5-17 15,-3-2 1-15,-3-6-1 0,-3-3 1 16,-9-2 2-16,-20 0 0 16,-16 0-1-16,-11 0 0 15,-16 3 1-15,-20 2 0 16,-9 5 1-16,-9 3 0 16,-27 8 0-16,-6 3 1 15,-6 0-2-15,-2 21 1 16,-7 10 0-16,-6 1 0 15,10 7-1-15,14 16 1 0,9-2-1 16,9 13 1-16,18 8-1 16,18 13 1-16,20 2-1 15,19 9 0-15,17 7 0 16,15 1 1-16,24 2-1 16,27-13 1-16,18-3 0 15,20-2 0-15,36-6 0 16,18-4 0-16,24-12 0 15,27-15 0-15,20-11-1 16,19-14 1-16,8-12-2 16,3-14 1-1,99-50 0 1,-48 3 0-16,-51-8 0 16,-33 2 0-16,-32-7 0 15,-27-3 0-15,-27-11 0 16,-23 8 1-16,-25-2-2 15,-20-3 1-15,-15 2 0 0,-24-4 0 16,-15-6-1-16,-20 5 0 16,-25-3 0-16,-17 6 0 15,-18 0-1-15,-24 6 1 16,-12 7-1-16,-27 13 1 16,-3 6-1-16,-8 13 1 15,-13 7-1-15,6 9 1 16,-11 11 0-16,14 15 0 15,16 8-1-15,2 8 1 0,18 11-1 16,6 2 0-16,24 16 0 16,12 11 1-16,9 13-1 15,14 8 1-15,16-5-1 16,20 2 1-16,21 6 0 16,18-6 0-16,18-2 0 15,12-11 0-15,15-8 0 16,14-3 0-16,10-10-2 15,5-8 1-15,-6-13-1 16,4-8 0-16,-10-11-1 16,-5-10 0-16,-9-9 0 15,-7-4 0-15,-5 2-1 16,-9-5 1-16,-6-3-2 16,-6 0 1-16,-6-3-6 15,-3 6 0-15,-15 0 0 16,-3-8 1-16</inkml:trace>
  <inkml:trace contextRef="#ctx0" brushRef="#br0" timeOffset="160914.42">13179 6842 17 0,'-3'-13'8'0,"9"2"-6"0,-3 3 13 16,0 3-13-16,0 0 0 0,3-3 1 15,3-5 1-15,0-1-4 16,6-4 0-16,5-1 4 16,13 1 0-16,12 2-1 15,5 0 1-15,19 6-1 16,5-1 1-16,16 6-3 15,-4 2 1-15,-15 6-1 16,-8 5 1-16,-13 2-2 16,-11 9 0-16,-18 4 0 15,-18 12 1-15,-24 12-1 16,-24 14 0-16,-8 6 0 16,-10 1 1-16,10 9-1 15,5 0 1-15,9-8-1 16,10-6 1-16,11-10-1 15,9-5 1-15,6-11 0 16,15-8 0-16,15-16 0 16,8-10 1-16,10-6 0 0,9-10 1 15,-1-8-1-15,-5-9 0 16,-10-1 0-16,-8-4 0 16,-6-4-1-16,-6-9 1 15,-12 8-1-15,-18 1 0 16,-21-4 0-16,-14 1 0 15,-22 2-3-15,-23-2 0 16,-12 10-5-16,-15 8 0 16,0 6-7-16,-15-9 1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0" timeString="2016-11-08T08:25:50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13026 15664 9,'0'0'0,"0"0"-3,0 0 0,0 0 2,14-3 4,-14 3 3,0 0 1,16-2 2,-16 2 0,15-3 1,-15 3 0,23-2-2,-7-3-3,6 3 0,-2-1-3,3 0 1,-1-1-2,-1 4 0,-2-1-2,-3-2-9,-5-3-11,3 0 0,-5-15-1</inkml:trace>
  <inkml:trace contextRef="#ctx0" brushRef="#br0" timeOffset="1323.07">6460 7919 12,'-1'-11'28,"1"11"2,-10-14-1,10 14-18,-16 6-4,9 10-3,-6 6-2,1 8-2,1 5 1,2 4-3,5 4 2,2 1-4,13-3 2,3-9-1,12-4 0,3-13 1,11-8 1,4-11 1,2-11 3,6-8 1,-9-11 3,5 0-1,-14-12 2,-1 6 2,-20-10-3,-4 5 0,-19 0-3,-11 8 1,-14 6-3,-5 7-2,-3 19-18,-9 3-16,4 9-1,1 3-1,10 3-1</inkml:trace>
  <inkml:trace contextRef="#ctx0" brushRef="#br0" timeOffset="5255.3">7264 7834 7,'-16'-12'21,"5"12"-4,-4 4-1,-5 0-2,-1 6-1,-6-2-2,3 10-3,-6 0-1,9 6-4,-2 1-1,8 3-2,2 1 1,7 1-3,7-1 2,8-1-2,8-6 2,4-5 1,10-6-1,7-4 1,5-9 1,12-6-1,2-9 1,7-3 0,-8-8 1,1-3 0,-12-5 0,-9 1 1,-17-3-1,-10 5 0,-23 2-1,-9 7 0,-11 6-4,-8 5-5,3 11-22,-2 3-2,4 2 1,8 0-1</inkml:trace>
  <inkml:trace contextRef="#ctx0" brushRef="#br0" timeOffset="10792.61">7971 7868 10,'0'0'23,"0"0"-6,0 0-2,-15 0-4,2 9 0,-14 4-3,3 10-3,-11 0 0,0 8-2,-5 4 0,7 5 0,-1 0-1,10 5-1,5-3-1,8-3 1,7-2-1,8-5 0,9-4 0,5-8 0,8-7 1,7-8-1,9-8 1,4-8-1,5-7 1,6-6-1,1-6 1,0-5-1,-4-5 1,-6-1 0,-10-4 1,-11 0 1,-14-1-1,-9 7 1,-14 2 0,-10 8 0,-8 5 0,-8 9 0,-10 8-2,2 6-2,4 7-5,-4-2-17,11 4-6,4 0-2,10-4 1</inkml:trace>
  <inkml:trace contextRef="#ctx0" brushRef="#br0" timeOffset="21049.2">5944 6141 11,'-35'51'25,"-10"23"0,-10 17-13,-18 15-3,-7 15-2,-6-1-7,2-3-21,0-9-1,16-4-2</inkml:trace>
  <inkml:trace contextRef="#ctx0" brushRef="#br0" timeOffset="21052.2">6337 6109 7,'0'0'23,"0"0"1,-12 29-9,-3 5-6,-1 15-1,-11 11-2,0 14 0,-9 8-1,1 8-2,-4 3-2,1-4-5,7 0-5,3-10-13,5-12-3,9-6-1</inkml:trace>
  <inkml:trace contextRef="#ctx0" brushRef="#br0" timeOffset="21055.2">6993 6179 1,'-6'19'25,"-3"17"1,-17 14-4,-10 12-10,-1 22-2,-16 11-1,1 14-1,-5-1-4,2 0-5,5 4-14,8-11-12,2-16-1,9-12 0</inkml:trace>
  <inkml:trace contextRef="#ctx0" brushRef="#br0" timeOffset="22303.27">7155 6266 12,'-3'36'16,"-12"10"-3,-12 12 0,-7 13-4,-11 11-2,-3 5-6,-2-1-14,9 3-7,-3-18-2</inkml:trace>
  <inkml:trace contextRef="#ctx0" brushRef="#br0" timeOffset="34562.97">8614 7591 12,'4'-15'31,"-3"1"1,-1 2 0,0 12-14,0 0-6,-1 11-1,-8 15-4,7 20-2,-7 10-2,9 16 0,-1 11-1,5 14 0,-2 4 0,7-1-2,-1-5 0,5-6 0,4-10-2,-3-13-4,13-5-22,-13-21-6,2-12 0,-11-15-1</inkml:trace>
  <inkml:trace contextRef="#ctx0" brushRef="#br0" timeOffset="35254.01">7451 6104 13,'12'-3'18,"-12"3"-6,0 0-3,10 13 0,-14 1 0,3 17 1,-12 1 1,8 26 0,-13 3 1,8 26-2,-11 2-1,8 19-2,-7-5-1,7 5-2,0-6-1,4-8-4,4-10-2,0-17-4,9-8-15,-4-18-8,3-12-2,4-11 0</inkml:trace>
  <inkml:trace contextRef="#ctx0" brushRef="#br0" timeOffset="36327.07">9127 7766 21,'0'0'21,"-14"3"2,-1 6-14,1 9-2,-8 10-1,4 10-2,-6 4 1,9 8-1,-2-1 0,11 4 0,8-8-1,9-2-2,11-12 1,7-12-1,9-11 1,7-9 0,3-14 2,9-6-1,-7-11 2,6-6 1,-15-10-1,-4-1 1,-15-6-2,-8 4 0,-18 0-1,-12 6 0,-14 5-2,-7 10-3,1 19-9,-7 5-20,8 10-1,3 7-2,12 0 0</inkml:trace>
  <inkml:trace contextRef="#ctx0" brushRef="#br0" timeOffset="45806.61">10780 7756 6,'4'-15'22,"-4"15"-2,10-17-3,-10 17-3,0 0-3,-15-11-3,15 11-2,-30 14-1,12 1-1,-8 6-2,4 6 0,-3 6 0,4 8-1,4 2 1,6 3-1,7-2 0,6-1-1,7-5 1,10-6-2,6-12 2,11-9 0,7-11 1,7-7-1,8-12 1,5-9 1,4-10-2,4-4 1,-10-5-1,-4-2 2,-14-3-2,-15 2 2,-20 3-1,-16 11-1,-22 8 1,-15 10 0,-14 11-2,-9 9-1,-2 14-6,-4 3-13,11 10-9,7 2-3,11 1 1</inkml:trace>
  <inkml:trace contextRef="#ctx0" brushRef="#br0" timeOffset="52642.01">10039 7376 5,'-2'-25'25,"6"6"2,-4 4-7,-2-1-2,2 16-3,0 0-2,0 10-2,-7 14-1,7 25-2,-6 9-2,3 22-1,-6 13 0,4 15-1,-8 6-3,2 2 0,-1-4 0,2-10-2,1-10-3,-6-22-19,13-10-9,-3-19-4,9-20 2,-4-21-2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09:37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2-03-31T13:10:15.294"/>
    </inkml:context>
  </inkml:definitions>
  <inkml:trace contextRef="#ctx0" brushRef="#br0">10295 5741 18 0,'-18'-15'9'0,"12"-1"-5"15,6 13 9-15,0 3-13 16,0 0 1-16,3 0-1 16,9 0 1-16,9 0-1 15,14 3 0-15,10 2 1 16,23-5 1-16,16 0-1 16,26 0 1-16,24 0 0 15,18-8 1-15,29 3-1 16,19-1 1-16,23 6-1 0,12-7 0 15,15-1-1-15,3-3 1 16,-9 3-2-16,-6-5 1 16,-23 13 0-16,-25-8 0 15,-32 3-1-15,-27 7 1 16,-27 1-1-16,-24-6 1 16,-20 3-1-16,-18 3 1 15,-25-3 0-15,-23-3 0 16,-20 3 0-16,-28 0 0 0,-35-2 0 15,-30-1 1-15,-36 0-1 16,-30 3 1-16,-38 6-1 16,-27-1 0-16,-6 0-1 15,-15 6 1-15,3-3 0 16,9-6 0-16,21-2-1 16,18 0 1-16,30 6 0 15,32-6 0-15,30 2-1 16,21-2 1-16,29 3-1 15,19-3 0-15,14 3 0 16,15-1 0-16,18 4 0 16,21 1 0-16,21 4-1 15,30-3 1-15,29 0-3 16,33 5 1-16,33 11-9 16,47-11 0-16,39 8-1 15,21-10 1-15</inkml:trace>
  <inkml:trace contextRef="#ctx0" brushRef="#br0" timeOffset="600.29">14849 5752 26 0,'15'-13'13'0,"74"2"-17"16,-50 9 24-16,38-1-19 16,30 3 0-16,30-3 0 15,27 1 1-15,32-1-1 16,10-5 0-16,26 0 1 16,-6 3 1-16,12-6 0 15,-9 1 1-15,-2-1-1 16,-31 3 1-16,-29-2-2 15,-36 4 1-15,-33-2-2 16,-24 6 1-16,-26 2-2 0,-33 2 1 16,-39 1-1-16,-53 2 0 15,-57 1 0-15,-51-1 0 16,-53 3 0-16,-48-3 0 16,-41 3 1-16,-12-5 0 15,-4 5 1-15,4 5 0 16,26 3 1-16,51-3 0 15,51 0-1-15,56 3 1 0,45-8-1 16,33-3 0-16,44 3-4 16,45-3 0-16,62-2-4 15,84-8 1-15,89-3-9 16,81 0 0-16</inkml:trace>
  <inkml:trace contextRef="#ctx0" brushRef="#br0" timeOffset="37083.26">12965 15629 19 0,'-21'8'9'0,"18"-8"-15"15,9 0 7-15,6 0 2 16,6 3 0-16,2-1 2 0,7-2 1 16,6 3-7-16,6-3 0 15,5 0 5-15,1-5 1 16,3-3-2-16,-1 0 0 15,-5 0-1-15,-9 0 1 16,-7 2-2-16,-11 4 1 16,-15 2 0-16,-12 2 0 15,-11 6 0-15,-7 6 1 16,-12 2 0-16,0-1 1 0,-2 4-2 16,-1-6 1-16,3 0-1 15,10-2 1-15,5-3-2 16,9 0 0-16,12 0-1 15,9-6 0-15,6 4-2 16,6-1 1-16,3 0-6 16,0 3 1-16,14 3-6 15,-20-9 1-15</inkml:trace>
  <inkml:trace contextRef="#ctx1" brushRef="#br0">15161 9075 0</inkml:trace>
  <inkml:trace contextRef="#ctx0" brushRef="#br0">5764 7160 12 0,'0'-3'6'0,"6"-5"0"16,-6 8 6-16,0 0-10 15,0 0 0-15,0-3 1 16,0 3 1-16,0-2-4 15,0 2 1-15,0 0 3 16,-3 2 0 0,-12 14 0-1,1 3 0-15,-1-1-1 16,0-12 1-16,-3 12-2 16,6 6 0-16,0 5-2 0,3 0 1 15,3 6-1-15,0 2 0 16,6-3 0-16,0-5 0 31,18 0-1-31,0-5 0 16,3-3 0-16,3-10 1 15,-1-3-1-15,-5-8 1 16,0-8 0-16,0-11 0 16,0-2 1-16</inkml:trace>
  <inkml:trace contextRef="#ctx1" brushRef="#br0" timeOffset="36135.11">12316 11017 0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3:11:51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18040 4561 11 0,'-3'-2'5'0,"9"-17"4"16,-3 11 5-16,0-5-11 15,3-8 0-15,0 2 2 16,-1 1 1-16,1-1-7 16,0-2 1-16,-3 5 5 15,0 0 0-15,0 9-1 16,-3-1 0-16,0 8-1 16,3 8 0-16,3 10-1 0,0 24 0 15,0 24-1-15,-6 14 1 16,-3 26-1-16,-6 18 0 15,0-10 0-15,0 5 0 16,3-5-4-16,3-6 0 16,6-21-9-16,6-10 1 15</inkml:trace>
  <inkml:trace contextRef="#ctx0" brushRef="#br0" timeOffset="631.78">19269 4707 34 0,'3'-45'17'0,"-3"5"-13"0,-6 27 23 16,-6 0-25-16,-9 2 0 15,-5 3 0-15,-10 8 1 16,-9 8-4-16,-5 13 0 16,-7 11 2-16,12 8 0 15,1 26-2-15,5 8 1 16,9 16-1-16,9-8 1 0,15-3-1 15,3-15 0-15,15-11 0 16,15-13 1-16,18-14 0 16,2-15 1-16,10-17 0 15,3-12 0-15,-4-17 0 16,1-10 1-16,-7-15 0 16,-8-4 1-16,-12 1-1 15,-12-4 0-15,-13 4-1 16,-13 2 0-16,-4 8-2 15,-6 0 1-15,0 11-4 16,0 13 0-16,0 16-4 16,3 13 0-16,6 10-5 15,3 19 0-15</inkml:trace>
  <inkml:trace contextRef="#ctx0" brushRef="#br0" timeOffset="1516.3">20108 4612 29 0,'-3'-14'14'0,"-8"-4"-8"16,2 10 23 0,-3-3-27-16,-6 3 1 0,-9 8 0 15,-12 8 1-15,-5 16-6 16,-1 16 1-16,-3 18 2 15,7 32 1-15,2 3-2 16,15-9 0-16,12-2-1 16,9-13 0-16,15-19 1 15,15-13 0-15,18-21 2 16,8-16 0-16,22-16 1 16,-10-15 0-16,4-25 1 15,-1-2 0-15,-5-8 0 16,-16 5 0-16,-14-3-2 15,-15 1 1-15,-18 5-3 0,-9 2 1 16,-6 14-5-16,-3 10 1 16,6 16-5-16,3 3 0 15,0 18-8-15,9 6 1 16</inkml:trace>
  <inkml:trace contextRef="#ctx0" brushRef="#br0" timeOffset="1801.63">20915 4128 44 0,'-12'-45'22'0,"6"29"-27"15,6 18 37-15,-3 9-32 16,-3 18 1-16,-3 13 0 15,-6 30 1-15,-5 26-3 16,-7 15 1-16,-3 12-1 16,6 7 0-16,3-10-2 15,4-19 1-15,8-16-4 16,9-21 0-16,12-21-4 16,14-23 1-16,13-14-2 15,3-16 1-15</inkml:trace>
  <inkml:trace contextRef="#ctx0" brushRef="#br0" timeOffset="2147.27">21475 4207 29 0,'29'-74'14'16,"-2"0"-9"-16,-18 58 28 0,0 0-31 16,-3 3 1-16,0 7 1 15,-6 25 0-15,-6 13-5 16,-12 23 1-16,-3 25 3 15,-5 20 0-15,-4 6-4 16,-3 10 1-16,3 9-6 16,6-11 1-16,4-14-7 15,11-23 0-15,12-11-1 16,3-16 1-16</inkml:trace>
  <inkml:trace contextRef="#ctx0" brushRef="#br0" timeOffset="2478.6">22067 4400 35 0,'-3'-18'17'0,"-18"28"-23"0,3 1 36 16,-14 20-31-16,-10 22 1 15,-15 16 0-15,1 13 0 16,8 8 0-16,12 0 0 15,13-18 1-15,17-12 0 16,15-12 2-16,14-22 1 16,10-12 2-16,15-17 0 0,-1-18 0 15,1-16 1-15,0-13-1 16,2 2 0-16,-11-13-3 16,-12-8 1-16,-12-2-7 15,-15 15 0-15,-6 6-10 16,-3 18 0-16,-15 19-3 15,-6 10 0-15</inkml:trace>
  <inkml:trace contextRef="#ctx0" brushRef="#br0" timeOffset="4159.68">23752 5469 19 0,'0'-29'9'15,"3"18"-2"-15,0 6 10 0,-3 5-16 16,3-3 1-16,3 6 0 15,3 0 1-15,2 5-3 16,7 10 0-16,-3 3 2 16,6 11 1-16,-6 5 0 15,-3 5 0-15,0 9 0 16,0 12 1-16,-3 11-1 16,-6 3 0-16,0-3 1 15,-9 8 0-15,-15-5-1 16,-9 5 1-16,-18-3-1 15,-20 6 1-15,-7-8-2 16,-5 2 0-16,-6-2-3 16,-4-9 0-16,4-1-4 15,9-14 0-15,11-9-7 0,10-12 0 16,8-8-2-16,12-19 1 16</inkml:trace>
  <inkml:trace contextRef="#ctx0" brushRef="#br0" timeOffset="4700.66">22984 6514 29 0,'0'-45'14'0,"0"5"-11"0,0 32 26 15,3 1-27-15,0-4 1 16,0 3 1-16,-3 8 0 0,0 5-5 16,0 6 0-16,-9 13 3 15,-9 7 1-15,-6 9-2 16,-9 13 0-16,-11 5-1 15,-16 14 1-15,1 2-1 16,8 0 1-16,0-11-1 16,7-4 0-16,5-4 0 15,6-10 0-15,7-8 0 16,11-5 0-16,6-8 0 16,9-3 1-16,12-3 0 15,3-2 1-15,11-8-1 16,13-3 0-16,9-2 0 15,2-3 1-15,1-5 0 16,5-6 0-16,-5-7-1 16,6-6 1-16,2 5 0 15,-2-4 0-15,-4-4 0 0,-2 1 0 16,-7 2-1-16,-5-3 1 16,-3-2 0-16,-6 3 0 15,-7-1 1-15,-11-4 0 16,-6 2 0-16,-9-6 0 15,-15 1-1-15,-23-3 1 16,-10 5-1-16,-11 5 0 16,-10 1-3-16,-14 5 1 15,-6 2-7-15,11-2 0 16,16 5-9-16,2-10 0 16</inkml:trace>
  <inkml:trace contextRef="#ctx0" brushRef="#br0" timeOffset="6666.01">18171 4286 27 0,'-6'-2'13'0,"6"-6"-6"0,0 8 14 15,0 0-20-15,-3 0 0 16,-3 8 0-16,0 7 1 16,-3 15-3-16,-3 23 1 15,0 10 1-15,0 16 1 0,0 11-1 16,-3 16 0-16,1 8-1 15,2-16 1-15,3-6-1 16,3-20 0-16,3-3 0 16,3-16 1-16,3-1-1 15,3-22 0-15,0-12 1 16,3-7 1-16,-1-17 0 16,1-17 0-16,-3-4-1 15,3-20 1-15,0-20-1 16,3-12 1-16,0-6-2 15,-3-10 1-15,0-5-1 16,0 4 0-16,-6 14 1 16,0 8 0-16,-3 19 0 15,0 10 0-15,0 23 0 16,0 22 0-16,-3 24-1 16,-3 29 0-16,-3 21 0 15,-3 19 0-15,-3 18-1 16,0-13 1-16,3 0 0 0,3-14 0 15,3-15 0-15,3-13 0 16,1-11 1-16,-1-13 0 16,3-11 0-16,0-19 0 15,3-15 0-15,-1-21 1 16,4-22 0-16,-3-15 0 16,3-11-1-16,-3-16 0 15,-3 5-1-15,0 19 1 16,0 8-1-16,-3 18 1 0,0 19-1 15,0 24 0-15,-3 26 0 16,-5 16 0-16,-7 16-3 16,0 26 1-16,-3 11-4 15,3-8 1-15,6 6-8 16,9-11 0-16,3-3-1 16,3-11 1-16</inkml:trace>
  <inkml:trace contextRef="#ctx0" brushRef="#br0" timeOffset="8453.21">9863 8424 13 0,'-15'-18'6'16,"9"-17"3"-16,6 25 6 0,3-3-15 15,3-6 1-15,3-2 0 16,3-6 1-16,3 1-2 15,9-3 0-15,-3-6 2 16,8 1 0-16,7 0-1 16,9-9 1-16,5-2 0 15,7-8 1-15,8 1-1 16,-2 1 0-16,8-2-1 16,10-2 1-16,-1 7-1 15,9 9 1-15,-8 4-2 16,2 1 1-16,3-1-1 15,1 9 0-15,5 2 0 16,-6 6 0-16,1 2 0 0,2 5 0 16,-3 3 1-1,6 3 0-15,-5 7 0 0,-7 9 0 16,1 5 0-16,-1 2 0 16,0 12-1-16,-5 7 1 15,-1 10-1-15,-5 9 1 16,-1-1-1-16,3 14 1 15,7-11-1-15,-10 9 1 16,-2-4-1-16,-7 11 1 0,1-5 0 16,-10 8 1-16,-5-6-1 15,0 6 0-15,-7 0 1 16,-2 10 0-16,-3-5-1 16,-3-3 1-16,-4 6 0 15,-5-3 0-15,-3 5 0 16,-6 3 0-16,-6-5-1 15,-9-6 1-15,-12 9 0 16,-6 1 0-16,-3 1-1 16,-8 8 0-16,-7-10 0 15,-3 2 0-15,-2-3 0 16,-10-2 0-16,-2-6-1 16,-4 0 1-16,1-10-1 15,-13-5 1-15,1-6-1 16,-19 0 1-16,4-13 0 15,-12-8 0-15,3-8 0 16,-13-8 0-16,1-5 0 16,0-10 0-16,9-9 0 0,-3-8 1 15,-4-5-1-15,13-2 1 16,12 7-2-16,2-5 1 16,10-2-4-16,5-1 1 15,10-4-8-15,5-4 0 16,10-10-6-16,8-29 0 15</inkml:trace>
  <inkml:trace contextRef="#ctx0" brushRef="#br0" timeOffset="9354.2">18227 6382 37 0,'-6'-48'18'0,"-15"24"-14"16,13 19 18-16,-4 5-21 16,-12-3 1-16,-9 9 0 15,-9 10 1-15,1 13-4 0,-1 10 1 16,0 9 1-16,-2 10 1 16,5 22-2-16,6 12 1 15,9 6-2-15,7-8 1 16,8-11 0-16,15-15 0 15,14-9 0-15,1-15 1 16,12-19 2-16,12-21 0 16,5-8 1-16,1-13 1 15,2-16 0-15,1-18 1 0,-6-4-2 16,-7-7 1-16,-14 5-3 16,-15-7 1-16,-12 1-3 15,-12 7 0-15,-9 7-6 16,-14 13 1-16,-7 14-7 15,-6 23 0-15,-8 24-5 16,-10 0 1-16</inkml:trace>
  <inkml:trace contextRef="#ctx0" brushRef="#br0" timeOffset="11305.89">10027 8221 4 0,'18'-43'2'0,"32"12"-3"16,-32 17 2-16,9-2-2 15,6-5 0-15</inkml:trace>
  <inkml:trace contextRef="#ctx0" brushRef="#br0" timeOffset="12011.2">13727 8303 28 0,'-24'5'14'0,"6"-24"-14"15,18 19 28-15,0 0-28 16,6-2 0-16,3-1 0 0,6 0 1 15,15-4-1-15,14-7 0 16,7-4 1-16,8 5 1 16,1-1-1-16,-4-2 0 15,-8 1 0-15,-6 1 0 16,-10 4 0-16,-8 2 1 16,-12 3-1-16,-12 5 1 15,-9 2 0-15,-15 3 1 16,-5 1 0-16,-10 2 0 0,-6-6-1 15,-5 1 0 1,-7 5-6 0,12 5 0-16,10 0-8 15,14 6 1-15</inkml:trace>
  <inkml:trace contextRef="#ctx0" brushRef="#br0" timeOffset="12254.12">15227 8472 34 0,'-42'0'17'0,"24"24"-20"0,15-30 23 16,3 6-24-16,3 0 1 16,6 0-13-16,9 0 0 15</inkml:trace>
  <inkml:trace contextRef="#ctx0" brushRef="#br0" timeOffset="13286.93">18790 6181 25 0,'-12'0'12'0,"6"-3"-8"0,6 3 12 0,6-3-15 16,0-5 0-16,0 3 2 16,6-5 1-16,3-14-4 15,5 0 0-15,4-5 3 16,3-3 0-16,0 3-1 15,-3-11 1-15,-7 16-1 16,-2 3 1-16,-3 8-2 16,-6 5 1-16,-9 13 0 15,-3 11 0-15,-6 11-1 16,-2 18 0-16,-4 2-1 16,0 12 1-16,0 15-1 15,3 0 1-15,0-3-1 16,3-5 0-16,0-5 0 15,3 3 0-15,0-11 0 0,1 0 1 16,2-1-1-16,3-4 1 16,0-3-1-16,6-11 1 15,0-4-1-15,-3-7 1 16,3-4 0-16,-3-3 0 16,0-3 0-16,0-2 1 15,-6-6-1-15,-9 0 0 16,-3-2 0-16,-6 2 0 15,3-2-1-15,0-1 1 16,1 1-1-16,-1 0 1 0,3-6-1 16,3 3 1-16,6 0-1 15,3 0 1-15,6-5 0 16,9-3 0-16,9 0 0 16,12-8 0-16,-1 0 0 15,10-10 0-15,6 7 0 16,-1 3 0-16,-2 3 0 15,-6 2 0-15,-6 3-2 16,-7 1 1-16,-5 1-3 16,-3 4 1-16,-6-1-4 15,-3 0 1-15,-6 3-7 16,0 0 0-16,0 0-2 16,0-10 0-16</inkml:trace>
  <inkml:trace contextRef="#ctx0" brushRef="#br0" timeOffset="14952.71">9795 8424 29 0,'-30'-45'14'0,"24"-2"-13"0,12 23 15 15,6-3-14-15,12-18 0 16,17-2 1-16,13-11 0 16,20-19-4-16,24-8 0 15,16-2 2-15,20 8 1 0,17-6-2 16,22 13 1-16,9 12-1 16,2 12 1-16,4 14-1 15,-16 23 0-15,-5 24 0 16,-21 16 1-16,-12 24-1 15,-12 29 1-15,-21 16 0 16,-9 21 1-16,-5 21-1 16,-10 3 0-16,-12 3 0 15,-14-1 0-15,-12 6 1 16,-12 5 0-16,-16 3-1 16,-14 0 1-16,-14-14 0 15,-13 1 1-15,-9-11-1 16,-17-3 1-16,-16-5-1 15,-14-8 1-15,-3-8-1 16,-13-18 1-16,-14-8-2 0,0-11 1 16,-9-11-1-1,3-13 1-15,-6-15-2 0,18-14 1 16,0-10-2-16,15-9 1 16,5-7-3-16,13-3 0 15,11-3-5-15,13 3 0 16,14-7-7-16,18-15 1 15</inkml:trace>
  <inkml:trace contextRef="#ctx0" brushRef="#br0" timeOffset="16139.97">19522 6064 18 0,'-9'-8'9'0,"9"6"-6"0,0 2 9 15,3 5-10-15,3-2 0 16,0-3 2-16,3-3 0 15,6 0-4-15,9-10 1 16,2-5 3-16,4-6 1 16,-3-11-1-16,3 1 0 15,2-3-1-15,1-5 1 16,-3 2-2-16,-3 13 0 0,-6 1 0 16,-7 2 0-16,-2 8-1 15,-3 6 0-15,-6 7 0 16,-6 3 1-16,-6 16-1 15,-5 16 0-15,2 13-1 16,-3 16 1-16,0 5-1 16,0 13 1-16,3-5-2 15,3 6 1-15,0 2 0 16,-3 2 0-16,3-15 0 16,0-6 0-16,-2 1 0 15,-1-14 1-15,0-2-1 16,0-6 1-16,-6-5 0 15,3-8 0-15,-3-5 0 16,-3-3 0-16,1-7 0 16,-4-9 0-16,3-3 0 15,0-2 0-15,6 0-1 16,3-5 1-16,6 0 0 16,9 5 0-16,9-8 0 0,6-3 0 15,9-7 0-15,12-1 0 16,-1-2-1-16,7 3 1 15,0 7-1-15,-1 3 1 16,-5 3-4-16,-6 5 0 16,-10 5-3-16,-8 6 0 15,-6 5-8-15,-9 5 0 16</inkml:trace>
  <inkml:trace contextRef="#ctx0" brushRef="#br0" timeOffset="17160.45">20603 6183 31 0,'5'-21'15'0,"-13"-32"-7"0,2 43 15 16,-3-4-21-16,-6 4 0 16,-9 2 1-16,-9 11 1 15,-11 12-5-15,-7 9 1 16,3 21 2-16,4 27 0 0,-1 15-1 15,9 3 0-15,15-3-1 16,16-2 1-16,5-16-1 16,11-16 1-16,13-11 1 15,15-21 1-15,9-18 0 16,-1-22 1-16,10-7 0 16,-7-17 1-16,-5-9-1 15,-6-15 0-15,-10 4-2 16,-8-3 0-16,-9 8-1 15,-6-3 1-15,-6 2-3 16,-6 7 1-16,-6 7-4 16,0 8 1-1,3 15-8 1,7 14 0-16,4 16-5 16,10 11 0-16</inkml:trace>
  <inkml:trace contextRef="#ctx0" brushRef="#br0" timeOffset="17686.16">21183 6128 29 0,'-6'-21'14'0,"3"-14"-7"16,-3 27 17-16,0 0-22 15,-6 6 0-15,-9 4 0 16,-8 12 1-16,-7 9-4 16,-9 22 0-16,1 14 3 15,-1 20 0-15,6-5-2 16,15 3 1-16,16-6 0 16,16-13 0-16,16-15 2 15,9-12 0-15,9-17 1 16,8-17 1-16,13-18 0 15,2-14 0-15,1-7 0 0,-13-16 0 16,-8 5-3-16,-9-5 1 16,-12 2-3-16,-10 1 1 15,-8-4-3-15,-6 7 0 16,-3 4-3-16,-3 6 1 16,0 12-5-16,3 12 0 15,1 13-7-15,-1 13 1 16</inkml:trace>
  <inkml:trace contextRef="#ctx0" brushRef="#br0" timeOffset="17985.79">21894 5691 45 0,'0'0'22'0,"3"72"-20"15,-6-35 37-15,-6 26-38 16,-8 30 1-16,-7 21-1 15,-6 13 1-15,0 7-8 16,6 7 1-16,4 7-9 0,8-8 1 16</inkml:trace>
  <inkml:trace contextRef="#ctx0" brushRef="#br0" timeOffset="20059.03">15063 6662 27 0,'42'-21'13'0,"-6"10"-10"0,-25 9 14 16,-2 2-17-16,-3-5 0 15,-9-6 0-15,-6-2 1 16,-11-1-1-16,-16 1 0 15,-9 3 1-15,-14-4 1 16,-16 9-1-16,-11-5 1 16,-9 2-1-16,-21 0 1 0,-15 0 0 15,-12-5 0-15,-21 7-1 16,-12-2 1-16,-26 3-1 16,-6-6 0-16,-27 6-1 15,-16-8 1-15,-2 5 0 16,-23-3 0-16,-22-2 0 15,-9-3 0-15,-26 8 0 16,-9-5 0-16,-15 5 0 16,-13-2 0-16,7 7 0 15,-12 0 0-15,-18 11 0 16,0-2 0-16,9 1-1 16,-2-1 1-16,19-1-1 15,10 3 0-15,24 5 0 16,32-5 0-16,18 3 0 15,36-3 0-15,36 2 0 16,24 1 0-16,32 2 0 16,21 3 0-16,24 8 0 15,17 0 0-15,19 15 0 0,17 17 0 16,16 18 1-16,14 18 1 16,18 28-1-16,9 30 1 15,15 25 0-15,3 21 0 16,6 34-1-16,2 27 0 15,7 18 0-15,-9 34 1 16,3 22-1-16,-12 2 0 16,-3 17 1-16,-7 15 0 15,4-11-2-15,0-15 1 0,3-11-4 16,3-2 1-16,9-22-7 16,6-21 1-16,14-32-7 15,25-50 1-15</inkml:trace>
  <inkml:trace contextRef="#ctx0" brushRef="#br0" timeOffset="21048.3">16019 6215 35 0,'0'34'17'0,"-21"70"-22"16,15-62 26-16,-3 19-21 16,-3 26 1-16,0 16 0 15,-3 27 0-15,0 18-1 16,6 11 1-16,6 26 1 15,6 0 0-15,6 22 0 16,15 4 1-16,6 6 0 16,9 8 0-16,8 13-1 15,10 3 1-15,-7 10-1 0,-5-4 1 16,6-1-1-16,-4-3 1 16,-2-10 0-16,-9-8 0 15,-4-8-1-15,-5-8 0 16,-9-19-1-16,-6-23 0 15,-9-14 0-15,-15-7 0 16,-21-16 0-16,-17-9 0 16,-31-20 1-16,-26-6 0 15,-36-13 0-15,-20-11 1 0,-34-15-1 16,-26-14 1-16,-33-7-2 16,-24-14 1-16,-27-13-1 15,-17-5 0-15,-21-11-1 16,-36-3 0-16,-15-10 0 15,-18-3 0-15,-9 6 0 16,7 2 0-16,-1 5 0 16,12 0 0-16,21-2 0 15,0 3 0-15,21-1 0 16,0 3 0-16,21 3 0 16,11 5 0-16,7 0 1 15,23 2 0-15,9 6 0 16,34 0 0-16,5 3-1 15,32 2 0-15,25 0 0 16,20 1 1-16,27 2-3 16,12-1 0-16,21 1-2 15,18 0 0-15,9-5-4 16,11-3 1-16,7-3-8 16,11-5 0-16,19-11-1 0,17-31 0 15</inkml:trace>
  <inkml:trace contextRef="#ctx0" brushRef="#br0" timeOffset="23572.79">15685 3471 26 0,'125'-31'13'0,"90"-4"-9"15,-138 27 13-15,54-2-15 16,45-6 0-16,38 5 1 15,45 1 0-15,38-4-4 16,40-1 0-16,44-7 2 16,36 4 1-16,26-3-2 15,18-1 1-15,7 7-1 16,-10 7 1-16,-14 2-1 16,-25 6 0-16,-35 0 0 15,-47 0 1-15,-46 6-1 0,-50-6 1 16,-53 0 0-16,-48 0 1 15,-39 0-1-15,-32 0 1 16,-37 0-1-16,-35 0 0 16,-50-6 0-16,-63 6 0 15,-60 6 0-15,-71-6 0 16,-48 8-1-16,-50-3 1 16,-30 3 0-16,-45 2 0 15,-32 6-1-15,-24 3 1 0,-10-9-1 16,-11 6 1-16,-12 5-1 15,0 9 1-15,9-1-1 16,24-6 0-16,38 7 0 16,25 1 0-16,44 1 0 15,56-5 1-15,45-12-1 16,51-4 0-16,47-3 0 16,45-5 1-16,36-1-2 15,26 1 1-15,31-6-1 16,44-2 1-16,47 2 0 15,51-13 0-15,54 3-1 16,62-3 1-16,66-5 1 16,65-3 0-16,54 3-1 15,59 5 1-15,42 6-1 16,9 10 0-16,24 8 0 16,-1 2 1-16,7 6-1 15,-12 11 0-15,-24 4 0 16,-33 1 0-16,-41 2 0 0,-37 1 1 15,-38-6-1-15,-59-3 0 16,-42 1 0-16,-57-6 1 16,-56-8-1-16,-36 3 0 15,-35-8 1-15,-37-8 0 16,-44 0 0-16,-38 0 1 16,-52-13-1-16,-50 2 0 15,-53-5 0-15,-57 3 1 0,-48-3-1 16,-41 0 0-16,-42 3-1 15,-36-3 1-15,-32 8-1 16,-25 0 1-16,-8 8-1 16,-21 8 0-16,-9 0 0 15,3 0 0-15,15 5 0 16,18 6 1-16,29 5-1 16,37 2 0-16,52-2 0 15,46-13 0-15,41-1 0 16,42-7 0-16,32 2 0 15,43-5 0-15,29 3 0 16,26 2 1-16,22-5-1 16,20 0 1-16,13 3-1 15,8-3 0-15,12 0 0 16,9 0 0-16,3-3 0 16,6-5 1-16,0-8-1 15,6 6 1-15,3-9-1 16,3-7 1-16,3-1 0 15,-3-18 0-15,3 0-1 0,3-13 0 16,0-3 0-16,-3-8 0 16,-6-20 0-16,-3-7 0 15,0 4 0-15,-6-6 0 16,-3-16 0-16,-3 0 0 16,-3 8-1-16,0 3 1 15,1-5 0-15,-1 10 0 16,3 8-1-16,6 8 1 0,6 16-1 15,0 5 1-15,12 3-1 16,9 10 1-16,14-13-1 16,25 8 1-16,26 0-1 15,27 0 1-15,30 0-1 16,39 3 0-16,32 3 0 16,39 4 1-16,48 12 0 15,50-12 0-15,42 3-1 16,29 1 1-16,46 4 0 15,23 4 0-15,6-1 0 16,6 11 0-16,-6 5 0 16,-18 8 0-16,-23 3 0 15,-19 10 0-15,-35 3 0 16,-6 8 1-16,-27-8-1 16,-21 13 0-16,-17-3 0 15,-34 11 0-15,-26-7-1 16,-45 1 1-16,-32 7 0 15,-33-1 0-15,-21 2-1 0,-21 6 1 16,-21 8 0-16,-24 3 0 31,-14 55 1-31,-16 16 0 16,-5 11 0-16,-6-3 0 16,3 24 0-16,2 0 0 31,49 84 0-31,-4-39 1 0,-12-32-2 15,-11-34 1-15,-15-17-1 16,-10-31 1-16,-17-21 1 16,-24-18 0-16,-38-28-1 15,-46-15 1-15,-73-15-1 16,-96-20 1-16,-119 11-3 16,-137 6 0-16,-125 13-10 15,-140 52 0-15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6-11-08T10:09:06.9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1.58169E-7" units="1/dev"/>
        </inkml:channelProperties>
      </inkml:inkSource>
      <inkml:timestamp xml:id="ts1" timeString="2016-11-08T08:28:16.718"/>
    </inkml:context>
  </inkml:definitions>
  <inkml:trace contextRef="#ctx0" brushRef="#br0">16748 16351</inkml:trace>
  <inkml:trace contextRef="#ctx0" brushRef="#br0">21088 5583</inkml:trace>
  <inkml:trace contextRef="#ctx1" brushRef="#br0">4168 12118 17,'-22'-1'28,"2"-3"0,3 1-1,17 3-19,-17-4-3,17 4-1,14 6-1,9-1-1,8-5 1,16 3-1,16-6 1,20 0-1,16-5 1,19 1-1,13-5 0,17 5-1,17 2 1,7 3-1,6 6 0,-1 5 0,-2 4 0,-5 2-1,-11 1 0,-19-2 0,-23 0 0,-18-3 0,-25-3 0,-19-2 1,-18-4-1,-14-1-1,-8 1-1,-15-2-2,0 0-9,0 0-16,0 0-1,-7-11-1,-4 3 1</inkml:trace>
  <inkml:trace contextRef="#ctx1" brushRef="#br0" timeOffset="557.03">6185 11784 16,'-25'-13'26,"25"13"1,-18-7-10,18 7-5,-11-5-3,11 5-2,0 0-3,0 0-1,9 12-1,8-1-1,10 1 1,11 1-1,11 4 1,8-2 0,10 5 0,5 0-2,2 1 1,-3 3 0,-4 2-1,-10 3 0,-10 2 1,-9 5 0,-11 0 0,-14 0 0,-8 2 1,-13 2 0,-3-1 0,-14-2 1,-2 1-1,-8-5 0,1 2 0,-4-7-1,5-3 0,3-4-2,3-7-2,12 4-7,-5-13-16,20-5-5,0 0-1,0 0 0</inkml:trace>
  <inkml:trace contextRef="#ctx1" brushRef="#br0" timeOffset="1818.1">8379 11461 15,'-10'-13'20,"-3"-2"-4,-6-4-3,-2 3-2,-12-5 0,-2 6-2,-14-5-1,-6 8-1,-13-1-2,-4 10 0,-13 3 0,0 11-1,-7 4 0,4 14 0,-4 5-1,10 14 0,1 5-1,10 10-1,8 8 1,4 9-2,8 6 1,5 5 0,2 1-1,7 1 0,2 0 0,8-6 0,7-3 0,9-7 1,11-9-1,11-6 0,14-8 0,10-6 0,9-4 1,6-3-1,5-6 0,5-2 1,-1-3-1,4-3 0,-4-1 0,2-3 1,-1-4-1,2-2 0,-2-7 0,3-4 1,1-6-1,0-5 0,2-5 1,-1-5-1,3-6 0,1-6 0,0-4-1,2-7 1,1-3 0,0-5 0,-2-5 0,-1 0-1,-5-1 1,-3-1-1,-7 0 2,-6-1-1,-7-3 0,-6-1 0,-6-6 0,-3-3 0,-6-3 1,-4 0-1,-1 0 0,-8 5 0,-3 4 1,-6 4-1,-4 8 0,-7 5 0,-5 4-1,-6 6 2,-6 0-2,-3 3 2,-1 1-2,-1 0 1,-3 3 1,2-1-1,-3 1 0,2 3 0,-1 5-1,-3 1-1,-1 10-8,-12-2-19,5 9 0,-3-3-4,5 4 2</inkml:trace>
  <inkml:trace contextRef="#ctx1" brushRef="#br0" timeOffset="2924.16">7821 11608 6,'-7'-14'24,"7"14"0,-15-15-1,-3 12-13,1 12-4,-7 3-3,-2 10 0,-6 5 0,1 7 0,-5 7-1,6 5 1,1 0 0,8 1-1,3-2 0,9-3 0,7-7-2,5-7 0,6-10-1,6-9 0,1-11 0,4-7 0,0-12 0,-1-5 0,1-8 1,-2-4 0,-3-7 1,-1 0 0,-1 0 1,-2 6 1,-2 6-2,-3 7 1,0 10-1,-6 16 0,15 8 0,-6 20 0,-2 14-2,4 12 1,0 13-1,0 9 2,-4 8-2,-4 0 1,-2-1-1,-1-6 1,-2-9 0,-2-9 0,-1-14 1,2-9 1,-2-16 1,7-9 0,-2-11 1,3-11 0,-4-12 0,5-6 1,-3-13-2,5-3 0,1-6-2,3 1 0,0-1-2,2-1-1,10 12-5,-3-3-11,12 17-12,1 0-1,7 10 0,-2 2 0</inkml:trace>
  <inkml:trace contextRef="#ctx1" brushRef="#br0" timeOffset="3359.19">8212 12110 4,'0'0'23,"0"0"0,4 14 2,-4-14-12,-17 30-5,-1-10 0,7 9-1,-6-1-1,4 7 0,1-3-3,9 1 0,3-7-1,9-4-1,4-7 0,7-6 0,2-9 1,8-6 1,-1-7-1,2-2 1,-5-8-1,-2-2 1,-8-3 0,-6 0-1,-10-1-1,-8 1-2,-6 6-2,-10-3-8,3 9-17,-9 2-3,6 6 1,-3 1-1</inkml:trace>
  <inkml:trace contextRef="#ctx1" brushRef="#br0" timeOffset="7399.42">7823 11303 3,'0'0'27,"0"0"-1,0 0 3,0 0-15,7-11-6,-7 11-1,0-12 0,-4 2-2,4 10-1,3-25-1,-2 6 0,-1-12 0,1-5-1,-2-11 0,3-13-1,5-17 0,1-18-1,6-13 0,8-9 1,3-6-2,9-8 0,8-4 0,6 1 0,9 10 1,4 17-1,6 15 0,0 16 0,5 18 1,-2 20 0,-5 24 0,0 27 0,-11 25-1,-10 21 1,-12 19 1,-12 18 0,-12 17 0,-9 15 0,-9 7 0,-7-2 1,-2-6 1,0-6-1,1-12 0,3-10 0,3-15 0,3-14-1,0-10 1,0-5-1,-3-9-1,-1-5 1,-4-5-1,1-4 0,1-5 0,1-4 0,2-7-1,2-6 0,10-10-4,0 0-10,0 0-16,0 0-1,-5-18 1,0 3-1</inkml:trace>
  <inkml:trace contextRef="#ctx1" brushRef="#br0" timeOffset="7807.44">8179 11079 34,'0'0'28,"-9"-13"0,9 13-1,0 0-23,-4 10-3,9 6-1,1 4 0,2 4 0,5 5 0,0 3 1,2 0 0,5-1 0,-1-4 0,4-5 2,0-7-1,8-4 1,-1-12 0,8-2 0,1-13 0,5-2 1,2-8-1,6-5-1,-1-6 1,3-4-2,-1-5 0,1-2 0,-6 2-1,-3 4 1,-9 7-1,-7 3-1,-3 14-2,-11 2-5,2 18-21,-17-2-1,7 19-2,-9-8 1</inkml:trace>
  <inkml:trace contextRef="#ctx1" brushRef="#br0" timeOffset="8871.5">9002 9237 3,'0'0'24,"-14"-8"2,14 8-3,0 0-11,-10-11-4,10 11-3,0 0-1,0 0-1,0 0 0,6-11-1,-6 11 0,0 0 0,0 0 0,6-11-1,-6 11 0,0 0-1,0 0 0,0 0 0,0 0 0,0 0 0,0 0 0,0 0 0,0 0 0,0 0 0,0 0 0,0 0 0,0 0 0,0 0 0,0 0 0,0 0 0,0 0 0,0 0 0,0 0 0,0 0 1,0 0-1,0 0-1,0 0 1,0 0 0,0 0 0,0 0 0,0 0 0,0 0-1,0 0 1,0 0 0,0 0 0,0 0 0,0 0 0,0 0 0,0 0 0,0 0 0,0 0 0,-17 2 0,17-2 0,-17 12 0,6 1-1,-2 5 1,0 4 1,2 5-1,1 4 1,6 3-1,6 1 0,4-1 0,9-3 1,7-5-2,11-4 2,6-5-1,8-10 1,3-7-1,5-8 1,2-8-1,0-7 0,-1-8 1,-9-4-1,-9-6 1,-10-4-1,-8-2 1,-16-1-1,-15 3 1,-13 5 0,-15 4-1,-10 10 0,-9 5-3,-1 17-12,-5 10-14,1 6 1,7 8-1</inkml:trace>
  <inkml:trace contextRef="#ctx1" brushRef="#br0" timeOffset="10261.58">10064 8712 14,'17'-12'16,"-17"12"-3,0 0-1,-4 21-3,-24 9-1,-6 18 1,-15 11-1,-3 18-1,-18 6-1,-1 11-1,-11 3 0,6 6-1,-2-5 0,8 1-1,4-14-1,14-6 0,9-13-1,12-7 0,12-14-2,10-11 1,8-9-3,1-13-2,0-12-4,14 2-7,-1-14-11,0-5-1,1-5 2</inkml:trace>
  <inkml:trace contextRef="#ctx1" brushRef="#br0" timeOffset="12019.68">10018 9147 16,'0'0'21,"-30"4"-8,7-2-2,3 9-1,-9-1-1,6 15 1,-8-5-3,7 14 0,-3-1-1,6 9-2,4-2-1,8 3-1,7-5 0,8-4-2,11-4 1,9-6-1,10-11 1,10-7 0,8-8-1,5-9 1,4-5 0,1-7 0,-3-7-1,-5-5 1,-14-7 0,-12-2 0,-17-2 0,-15 0 0,-17 0-1,-11 5 2,-16 9-1,-9 7-3,-3 13-3,-5 10-21,7 12-2,6 11-1,5 4 0</inkml:trace>
  <inkml:trace contextRef="#ctx1" brushRef="#br0" timeOffset="13092.74">9022 12114 1,'0'0'1,"-20"-7"2,20 7 1,-16-5 3,16 5 1,-12-4 1,12 4 0,0 0 0,0 0-1,0 0-1,0 0-1,12 5 0,1-5 1,7 3-2,10-6 0,8 5-2,9-6 0,12 2 0,14-5 0,17 2 0,16-2-1,19 2 2,18-2-2,21 1 1,23-1 0,19 4-1,12-1 1,13 5 0,9-1 0,11 7 0,-4 1-1,-1 6 1,-10 1-1,-1 6-1,-15-2 0,-9 2 0,-17-1-1,-14 1 1,-14-3-1,-12 0 0,-17-3 0,-16-1 1,-16-2-1,-15-1 0,-14 0 1,-17-3-2,-17 1 0,-12-7-4,-8 5-2,-22-7-10,0 0-7,-7-16-7,-9 7 1,-10-3 0</inkml:trace>
  <inkml:trace contextRef="#ctx1" brushRef="#br0" timeOffset="13707.78">13433 11929 12,'-11'-15'24,"11"15"-1,0 0 0,-9-14-17,9 14-1,0 0-1,0 0 0,0 0 0,0 0 1,0 0-1,15 12 0,-15-12 0,20 12-2,1-4 0,6 4 0,9 2-1,10 2 0,9 2 1,9 0-1,6 3 0,6 2 1,2-2-1,1 3 0,-4-3 0,0 2 1,-10-1-1,-2 1 0,-9-4 0,-6 1 0,-8-3 0,-8 0 0,-7-4 0,-9 1 0,-8-1 1,-5 0-1,-9-1 1,-4 0-1,-3-2 1,-3 3-1,-6-3 0,-3 3 0,-6-2-1,-5 2 0,-7 3 1,-10 1-1,-8 3 1,-3 2 0,-4-1-1,2 3 1,2-2 0,6 1-1,8-4 0,11 0 0,9-3-2,7-3 0,12-1-4,-5-13-6,16 1-17,0 0-3,9-11 1,-4-3 0</inkml:trace>
  <inkml:trace contextRef="#ctx1" brushRef="#br0" timeOffset="14527.83">10515 10985 14,'2'-12'25,"-2"12"1,12-1 2,-12 1-17,17 28-2,-11-4-2,11 12 1,-7 5 0,8 12-1,-6 0-1,4 7-1,-5-4-2,3-1 0,-5-8-1,-1-2 0,-3-11-2,-3-8-1,2-5-2,-6-11-4,9 4-12,-7-14-11,0 0-2,0 0 1,18 10 1</inkml:trace>
  <inkml:trace contextRef="#ctx1" brushRef="#br0" timeOffset="14940.84">11467 10767 32,'13'-13'31,"-13"13"-1,4 18 1,-18 8-19,-5 28-5,-17 17-3,-4 17 0,-9 13-2,-3 8 2,-3-1-1,9-6-3,3-10 3,11-11-3,9-17 0,6-19-5,14-7-9,1-21-17,2-17-1,15 0 2,-3-14-2</inkml:trace>
  <inkml:trace contextRef="#ctx1" brushRef="#br0" timeOffset="15211.87">11771 10985 56,'17'-5'32,"-3"10"-2,-4 9 0,-2 5-28,-2 12-2,2 13 2,-1 9 0,2 10 1,-7 0-1,3 3 1,-5-4-2,4-3 1,-1-3-4,-8-16-13,7-4-16,-3-11 0,2-6-2,-2-7 0</inkml:trace>
  <inkml:trace contextRef="#ctx1" brushRef="#br0" timeOffset="16562.94">16083 11567 9,'14'-22'26,"-11"-5"-1,0 5 2,-5 0-19,-10 0-3,2 5 1,-9-2-1,-2 5 0,-10-3 0,-2 5 0,-12-2-1,-3 4 1,-12-1-1,-3 6 0,-11-2-1,1 5-1,-8 2 0,2 5-1,-2 1 1,3 7-1,-3 3 0,1 8 0,0 5 0,3 11 0,2 6 0,7 10 0,3 9-1,13 7 1,7 9-1,11 8 0,8 2-1,8 4 2,7-1-1,6 1 0,6-7 0,7-1 1,7-4-1,8-5 0,8-5 1,13-7-2,7-7 1,9-9 1,9-6-1,6-7 0,7-10 0,8-7 0,4-5 0,5-4 0,4-4-1,2-5 1,1-3-1,1-5 0,-1-3 1,-5-9-1,0-6 0,-5-13 1,0-9 0,-8-10-1,-5-11 1,-7-14-1,-12-5 2,-10-7 0,-11-7 0,-14 1 0,-17-5 0,-15 4 0,-19 3 0,-18 5 1,-16 3-2,-15 8 1,-13 10-1,-7 8 1,-4 14-4,-4 5-5,11 17-21,-3 7-3,11 5-2,5 2 0</inkml:trace>
  <inkml:trace contextRef="#ctx1" brushRef="#br0" timeOffset="18840.07">15495 11270 40,'0'0'23,"0"0"-3,-8-12-3,8 12-2,-1-38-5,3 9-4,-4-17-2,3-7-1,-1-17 0,8-9 0,3-15-1,11-8-1,10-8 0,13-5-1,11-1 0,13 5 0,11 11 0,6 12-1,4 20 1,3 19-1,-4 25 0,-3 22 1,-6 29 1,-11 21-1,-12 25 0,-15 22 0,-16 16 2,-17 14 0,-19 5 0,-13 7 0,-16-6-1,-5-8 2,-5-13-2,3-18 1,1-17-1,9-13-1,5-15 0,7-13 1,6-10-2,4-8-1,6-3-1,8-13-4,-8 10-7,8-10-9,-8-11-9,8 0 1,2-1 0</inkml:trace>
  <inkml:trace contextRef="#ctx1" brushRef="#br0" timeOffset="19193.09">15955 11006 4,'0'0'25,"0"-19"0,0 19 1,12 7-12,-8 6-4,10 10-4,-2 6-3,6 5 1,-2 4 0,8 5 0,-5-1-1,7-1 1,-7-6 0,7-2 0,-4-9 0,3-1 1,0-11-2,6-3 1,1-12-1,8-4-1,3-11 0,9-5 0,3-7-1,5-3 0,0-2-1,-3 0-1,-5 6-2,-12-4-6,1 15-18,-15 1-5,-4 5-2,-8 2 2</inkml:trace>
  <inkml:trace contextRef="#ctx1" brushRef="#br0" timeOffset="19740.12">17172 9475 10,'0'0'27,"0"0"-1,0 0 3,1 17-15,-6 6-3,9 17-4,-4 6-2,4 14 0,-3 2-1,5 6-1,-4-1-1,2-2-1,-3-3-3,-2-12-8,2-4-19,-2-8-1,-2-12 0,2-7 0</inkml:trace>
  <inkml:trace contextRef="#ctx1" brushRef="#br0" timeOffset="20440.16">17987 9320 2,'0'0'25,"0"0"0,0 22-9,-25 4-2,-2 19 0,-19 7-4,-3 18-2,-17 10-1,2 13-1,-10 2-1,5 5 0,3-9-2,8-2 0,7-13-2,10-10-2,12-12-5,4-18-10,16-13-13,10-11-2,-1-12 1,27-12 0</inkml:trace>
  <inkml:trace contextRef="#ctx1" brushRef="#br0" timeOffset="20801.18">17985 9714 19,'13'-14'26,"-12"4"1,-1 10-1,-6 15-16,-2 7-9,2 8-2,5 6-2,1-1 2,9 3-1,3-5 1,13-8 1,8-7 1,6-12 1,7-5 1,1-13 1,2-3 0,-12-12 1,1-3-1,-14-7 0,-8 0 0,-13-2-1,-8 5-1,-13 0 0,-4 5-2,-8 10-4,-10 3-8,3 10-16,-8 10-2,-5 8 1,-2 6-1</inkml:trace>
  <inkml:trace contextRef="#ctx1" brushRef="#br0" timeOffset="21408.22">17110 10544 13,'-28'13'23,"7"15"-1,-9 1 1,7 7-21,5 8 1,3 1-2,7 4 0,7-10 1,10-2 3,2-12 0,15-3 1,0-14 1,13-1-1,-3-16 2,11 0 0,-4-12-3,4 1 0,-8-7-2,-4-3 0,-11-4-1,-8 2 0,-15-2-1,-9 3-1,-12 5-1,-10-3-5,5 15-11,-5-2-13,3 7-2,3 0 1,10 0 0</inkml:trace>
  <inkml:trace contextRef="#ctx1" brushRef="#br0" timeOffset="21690.24">17743 10338 50,'0'0'31,"-6"12"0,-8 7-2,-8 17-26,-7 7-2,-1 13 0,-9 9 0,-2 8 1,-3 5 0,2 1-1,0-4 0,5-4-1,9-6-4,-3-14-12,10-4-15,6-10-1,7-11 1,3-11 0</inkml:trace>
  <inkml:trace contextRef="#ctx1" brushRef="#br0" timeOffset="22024.25">17984 10482 36,'0'0'30,"13"21"2,-11 3-1,0 16-20,-4 1-6,6 15 1,-5 2 0,7 9-2,-6-6 0,3 0-4,5-3-25,-10-10-6,-1-11-3,-5-13 0</inkml:trace>
  <inkml:trace contextRef="#ctx1" brushRef="#br0" timeOffset="24505.4">15392 11670 9,'0'0'16,"2"-12"-5,-2 12 1,-31 1 1,7 10 0,-11-3 0,2 13-5,-10-1 0,6 12 0,-2-2-3,14 5 0,3 0-3,11-1 0,10-2-2,8-8 0,8-7-1,3-9 1,4-8-1,1-10 1,-2-7 0,-2-8 0,-1-7 0,-4-3 1,-4-3-1,-1 4 1,-1 2 0,-4 7-1,0 7 0,-4 18 1,0 0-1,-3 24 0,-1 16 0,3 10-1,-4 12 1,2 7 0,-2 6 0,3 2 0,-5-3 1,6-3 0,-4-12 0,2-7 1,-2-14 1,4-6 0,-4-13 1,5-5-1,0-14 0,11-18-2,-3-6 1,5-9-1,4-6 0,1-7-1,3-4 0,1 3 0,-2 4-2,-4 5-1,8 15-4,-12 0-11,8 18-13,-2 7-1,1 9 1</inkml:trace>
  <inkml:trace contextRef="#ctx1" brushRef="#br0" timeOffset="24774.41">15627 12260 29,'-11'-14'29,"11"14"3,0 0-2,0 0-17,-7 20-7,9 8-1,-9 1-1,3 9-1,-4 2 0,3 6-2,0 5-6,-6-7-25,12-6-2,-2-8-2,3-8 1</inkml:trace>
  <inkml:trace contextRef="#ctx1" brushRef="#br0" timeOffset="41102.35">22416 13698 25,'7'-18'26,"-7"18"-5,3-21-3,-3 21-5,-1-21-3,1 21-3,-13-17-1,13 17-1,-31-2-2,6 12 0,-9 6-1,-4 13 0,-6 8 0,1 10-1,2 7 0,3 5-1,11 5-1,9-6 0,17-2 0,11-12-1,20-9 1,11-12 0,13-13 1,10-11 1,8-16 0,4-7 1,0-14 0,0-3 0,-11-12 0,-7-1 0,-16 0-2,-14 2 1,-23 3-1,-15 7-1,-19 9-1,-19 4 0,-7 19-5,-17-5-11,2 12-13,1 2-2,8 5 2</inkml:trace>
  <inkml:trace contextRef="#ctx1" brushRef="#br0" timeOffset="41507.37">21509 13386 39,'0'0'30,"0"0"2,0 0-12,-6 19-13,0 11-2,6 15-2,-3 7 0,6 13 0,-5 5 0,5 9-1,-3 1 0,2 0-1,-2-4 0,-1-6-3,1 6-14,-14-16-16,-3-5-2,-7-15 1,-6-16-1</inkml:trace>
  <inkml:trace contextRef="#ctx1" brushRef="#br0" timeOffset="41928.39">20620 13892 31,'-15'-31'32,"-2"3"1,-3 5-2,-1 3-26,4 16-2,-6 10-1,3 14-1,-3 9-1,1 7-1,2 7 0,3 3 1,5 3-1,9-6 1,12-5 0,11-11 1,12-12 0,11-10 0,3-13 1,4-8 0,-3-10 0,-4-6 0,-9-8 0,-10-3-1,-13 0 0,-13 1 0,-9 6-3,-12 3-2,5 17-11,-21 1-16,6 12-3,-7 10 2,-3 6-1</inkml:trace>
  <inkml:trace contextRef="#ctx1" brushRef="#br0" timeOffset="42288.41">19881 13863 35,'-29'-3'32,"-4"0"-1,-1 2 0,-1 7-28,-5 6-2,-1 9 1,-2 6-2,5 6 0,4 5 0,7 2 1,9 1-1,13-2 0,11-5 1,14-9 0,9-9 0,11-10 0,5-11 1,6-8-1,-5-13 1,-1-4 0,-10-9 0,-6-1-1,-11-4 0,-9 0-1,-11 6-1,-10 2-3,-3 14-4,-14-4-11,4 17-13,-4 5-1,0 8 0</inkml:trace>
  <inkml:trace contextRef="#ctx1" brushRef="#br0" timeOffset="42691.44">18940 13633 28,'2'-18'31,"-4"4"1,2 14-2,0 0-20,-9 19-5,5 15-2,-3 10 0,0 15-2,-3 10 1,1 12-1,-4 5 1,0 3-1,-2-3-1,1-10-1,1-3-4,-5-16-14,6-5-14,3-18 0,1-15 0</inkml:trace>
  <inkml:trace contextRef="#ctx1" brushRef="#br0" timeOffset="43024.46">18402 13822 27,'-11'-27'32,"2"4"1,-2 1-1,10 8-21,-9-3-5,10 17-1,0 0-1,-8 20-1,3 10 0,0 16-2,-4 15 1,1 18-1,-2 15 0,1 6-2,5 14-16,-3-11-16,9-5-2,-2-17 0,0-17-1</inkml:trace>
  <inkml:trace contextRef="#ctx1" brushRef="#br0" timeOffset="46866.68">22283 15092 8,'0'0'17,"0"0"-2,-9-15-1,9 15-2,-14-7-1,14 7-1,-23 0-2,11 7-1,-10-1-1,4 9-1,-6 4-1,-1 6-1,-1 4 1,1 5-3,0 3 1,3 5-2,3-1 2,6 0-3,4-1 3,9-4-3,5 0 1,7-5 1,6-4-1,5-5 1,3-6-1,6-3 1,4-9-1,4-6 0,1-6 1,2-6-1,-2-5 0,1-3 0,-3-7 0,-2-2 1,-6-4-1,-6-3 2,-5-5-1,-4 1 1,-11-2 0,-5 4 1,-9-1-2,-7 7 2,-8 3-1,-4 9-1,-10 6 0,-2 4-1,0 9-3,-6-5-9,10 11-20,-3-2-2,7 2 1,1-7-1</inkml:trace>
  <inkml:trace contextRef="#ctx1" brushRef="#br0" timeOffset="54745.13">21368 14846 20,'0'0'15,"2"-14"-1,-2 14-1,0 0 0,0 0-2,-3-11-2,3 11-3,0 0-1,0 0-2,0 0 0,0 0 0,0 0-1,-4 17 0,1-1 0,-1 10-1,-1 8 1,-1 11 0,-3 5-1,0 11 2,-2 3 0,2 4-1,-1-5 0,2 1 0,1-8 1,1 0-1,1-10 2,3 1-3,-3-8 1,2-1 1,-2-4-2,0-1 1,-3-3-1,0-1 0,-2-2 0,1-3-1,0-3 0,0-3 1,2-2-2,1-3 2,6-13-1,-8 15 0,8-15 0,0 0 1,0 0-1,0 0 0,0 0 0,0 0 0,0 0-1,0 0 0,0 0-2,0 0-5,4 16-21,-4-16-4,0 0-3,16-13 1</inkml:trace>
  <inkml:trace contextRef="#ctx1" brushRef="#br0" timeOffset="90888.19">11905 11822 9,'0'0'6,"0"0"-2,0 0-4,0 0-12</inkml:trace>
  <inkml:trace contextRef="#ctx1" brushRef="#br0" timeOffset="91847.25">21176 14501 12,'0'0'27,"-8"-19"0,8 19-10,27-13-9,-7 2-2,16 4-3,5-3-1,12 1-2,3-1 0,5 0-2,2 5-8,-9 2-17,-4 1 1,-4 6-2</inkml:trace>
  <inkml:trace contextRef="#ctx1" brushRef="#br0" timeOffset="92358.28">20930 16145 18,'21'-9'31,"12"1"-1,6-4 2,6-3-26,4 3-11,9 4-11,-3 1-14,-10-1 2,-4 4-3</inkml:trace>
  <inkml:trace contextRef="#ctx1" brushRef="#br0" timeOffset="94768.42">20415 14891 28,'0'-14'27,"-2"-4"-5,2 18-3,2-23-6,-2 23-2,0 0-3,0 0-1,7 13-2,-3 17 0,-10 7-2,5 15 1,-7 8-1,2 12-1,-6 3 0,3 4 0,-1-5 0,1-4-1,3-9 0,2-10-2,5-10 1,-1-12-4,10-2-5,-10-27-16,12 9-10,-12-9-1,18-15 1</inkml:trace>
  <inkml:trace contextRef="#ctx1" brushRef="#br0" timeOffset="95992.49">19455 14895 9,'1'-18'28,"5"6"2,-6 12-4,0 0-14,12 6-2,-13 15-2,8 20-2,-15 9-1,8 17 2,-10 3-2,3 14-1,-7-2-1,4 0-1,-1-7 0,4-6-1,3-11 0,0-11-3,5-8-2,-3-19-6,15-1-22,-13-19-3,0 0 0,0 0 1</inkml:trace>
  <inkml:trace contextRef="#ctx1" brushRef="#br0" timeOffset="96592.52">18642 15133 7,'-9'-11'31,"-3"3"0,0 6 1,2 12-18,-12 1-6,9 13-3,-5 4-2,4 6-3,3 5 1,6 2-2,6 0 1,5-5-1,10-6 2,8-9-3,6-9 2,3-5 0,2-10 1,2-4 1,-5-10 0,2-2 1,-10-10-1,-3 3 2,-11-8-3,-5 5 2,-10-1-4,-10 2-1,-6 12-12,-16-3-18,-3 7-1,-11 4 0</inkml:trace>
  <inkml:trace contextRef="#ctx1" brushRef="#br0" timeOffset="96990.54">17860 15109 41,'0'0'33,"-15"2"-1,15-2-2,-23 2-29,10 6-2,1 11-1,-2 5 1,3 7 1,2 5-1,3 4 2,8 0-1,7-1 1,9-6-1,7-10 2,12-8-1,2-10 1,6-6 1,-3-12-1,5-1 2,-9-11-1,-2-2 1,-11-6-3,-5 0 1,-15 1-2,-8 0 0,-6 10-10,-16-9-22,0 4-2,-7-3-2,-7-7 0</inkml:trace>
  <inkml:trace contextRef="#ctx1" brushRef="#br0" timeOffset="103976.93">22367 12776 13,'10'-14'25,"-10"14"-9,0-14-1,0 14-2,0 0-2,-18-9-2,-9 4-2,-4 9-1,-17-5-1,-10 6 0,-19 1-2,-12 4 1,-14-2-1,-7 7 1,-9-1-1,2 2 0,1 1-1,7 0 0,10 0-1,10-2-1,14 0-3,11-9-4,20 5-7,-5-11-14,16-2-4,6-6-1,5-3 2</inkml:trace>
  <inkml:trace contextRef="#ctx1" brushRef="#br0" timeOffset="104299.96">21149 12640 26,'-48'5'29,"-6"5"2,-11-1-2,-9 5-25,-2 9-2,-2 2 1,6 7 0,2 2-1,15 2 1,11-2 0,21 4 2,20-8-1,32 1-1,21-6 0,28-3-2,27-2-2,13-7-5,28 3-22,-4-8-6,5 1 1,-7-6-1</inkml:trace>
  <inkml:trace contextRef="#ctx1" brushRef="#br0" timeOffset="104910">24063 13313 23,'18'-16'30,"-5"-1"0,-2 6 1,-7-3-19,9 19-3,-13-5-3,7 33-2,-7 3-1,0 15 0,-4 9-1,3 11 1,-5 8 0,4 4-1,-1-5-1,3-3-1,4-9-1,-1-15-3,6-5-4,-12-24-11,13-4-13,-10-18-2,0 0 1</inkml:trace>
  <inkml:trace contextRef="#ctx1" brushRef="#br0" timeOffset="105216.01">23667 13363 27,'-21'-22'29,"7"-1"1,9 4-3,3-4-19,20 6-2,4-2-3,14 4-1,11 0 0,11 3 1,7-1-1,11 4 0,5-2-1,7 6 1,-1-1-2,-2 4 0,-5 4-5,-13-1-7,-1 13-17,-24 0-2,-15 9 0,-20 2 1</inkml:trace>
  <inkml:trace contextRef="#ctx1" brushRef="#br0" timeOffset="105462.03">23520 13998 48,'0'0'33,"11"16"1,25-18-2,29-2-29,13 0-1,20 0-2,14 1 0,3-2-1,1 5-1,-12-3-2,-1 11-11,-23-8-16,-10 7-1,-22-3 0,-12 5 0</inkml:trace>
  <inkml:trace contextRef="#ctx1" brushRef="#br0" timeOffset="106088.06">24270 15141 7,'-7'-11'30,"-2"0"-1,-3 2 3,-9-6-18,6 15-3,-17-5-3,6 14-1,-14 4-3,1 15 0,-7 5-1,4 11-2,4 4 1,9 9-1,8 1-1,11-3-1,15-2 1,13-10-1,14-7 0,9-10 1,8-10 0,5-10 1,4-15 0,5-6 2,-6-12-1,0-5 1,-9-12-1,-2-3 2,-16-9-2,-5 0 2,-17-3-3,-14 1 0,-10 6-4,-14-4-8,4 21-16,-16-3-8,3 14-2,-7 0 0</inkml:trace>
  <inkml:trace contextRef="#ctx1" brushRef="#br0" timeOffset="108409.2">24557 12766 15,'16'-6'11,"-1"0"-1,-1 0 0,0 3-1,-14 3 0,24-6 1,-24 6-2,0 0 0,0 0-2,0 0-1,-35-7-1,4 9-1,-18 1-1,-6 0-1,-11 0 1,-5 3-1,-8 0 1,-1 1-1,1-1 1,8 1-1,7-2-1,7 1 1,7 0-1,6 1 0,6-1 0,6 0 1,2 1-1,3 1 0,1 1 0,1 1 1,-1-1-1,0 0 1,2 2-1,3 0 1,-1-2-1,5 2 1,1-3-1,3 2 1,13-10-1,-20 19 1,13-9-1,-1 2 0,3 2 2,-3 2-2,-2 6 2,2 4-3,-2 5 2,-2 6-1,-2 5 1,0 6-2,-1 5 1,0 7 0,1 2 0,0 3 1,0 2-1,2 0 2,1 1-1,2-1 0,0-4 1,1-1-1,2-2 0,2-1 0,1-4 0,1-2-1,-1-5 0,2-4 0,1-4 0,0-4 1,-2-7-1,2-4 0,0-6 1,2-2 0,0-5-1,1 0 1,-3-12 0,9 16 0,-9-16 0,18 12 0,-5-8-1,3 2 0,6-3 1,7 1-1,5-2 0,9 0 0,10-2 0,7-1 0,10 0 0,7 0 1,5 0-1,1 0 0,-4 1 0,0-1 1,-6 2-1,-7 1 0,-6-1 0,-6 0 0,-3 0 0,-5-1 0,-5 0 0,-2 0 0,-6-2 0,1 0 0,-7 0 0,-1-2 0,-5-1 0,3 1 0,1-2 1,0-1-1,-1-3 1,2-3-1,-2-3 1,5-6-1,0-6 1,-3-3 0,-3-8-1,0-7 0,1-6 0,-5-6 0,-1-5-1,-4-3 1,-4-4 0,1-6 0,-4-4 0,1 2 1,-1-1-1,-2 6 0,-1 0 2,-1 3-2,-3 4 2,-2 9-1,-6 9 0,-1 4 0,-4 7-1,0 7 1,1 6-1,0 6 1,3 5-3,2 2 1,7 11-1,-7-11-3,7 11-6,0 0-15,0 0-6,7 11-2,-7-11 1</inkml:trace>
  <inkml:trace contextRef="#ctx1" brushRef="#br0" timeOffset="109588.26">24764 14684 8,'15'-13'26,"-15"13"-1,5-13-5,6 13-3,-13-12-2,2 12-4,6-11-2,-6 11-3,-2-11-1,2 11-1,-27-9-2,-2 8-1,-13 0-1,-13 2 1,-14 0-1,-9 4 0,-8 2 0,-5-1 0,3 4 1,0 0 0,6 0-1,10 1 1,7-2-1,11 1 0,9 0 0,7 0 1,5 2-1,8-1 0,4 4 0,3 4 0,3 4 0,0 7 1,0 8-1,2 9 1,-1 9-1,0 10 0,-3 8 1,-1 4-2,-3 10 1,1 1 0,-5-3 0,2-3 0,-1-7 0,2-6 0,3-10 0,3-9 1,3-10-1,4-8 0,4-2 0,0-5 1,2-7-1,3-1 1,0-6-1,6 1 1,-6-13-1,23 14 1,1-15-1,11 0 0,10-1 0,9 2-1,10 2 1,10-1 0,6 2 0,5 6-1,5 2 1,0-2 0,2 0 0,2 3 0,-1-2-1,-4-2 1,-6-1 1,-4-3-1,-11-3 1,-7-1-1,-12-5 1,-8-4 0,-10-11 0,-7-5-1,-6-7 1,-5-8-1,-3-9 0,-3-9 0,-3-12 1,1-10-2,0-5 2,1-7-1,1-7 0,-1-5 1,2 2 0,-2 3 0,0 9 1,-5 9-1,-1 11-1,-5 12-1,0 16-2,-8 5-9,9 25-14,-16 1-7,5 12-3,-9-1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2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1 128,'14'57'0,"0"11"256,-11-56 0,7 0-384,-1 5 128,-4-1 0,-2-1 0,3-3 0,2-3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3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0 640,'3'4'54,"1"0"0,-1 0 0,1-1 0,0 1 0,1-1 0,-1 0 0,9 5 0,20 13 773,-25-14-776,-1 1 1,0-1 0,0 2-1,-1-1 1,0 1 0,10 18 0,3 5 119,60 100 137,85 197 0,-129-255-284,60 159 334,-77-184-311,-17-47-55,0 0-1,-1 0 1,1 0-1,0 0 0,0 0 1,0-1-1,0 1 1,0 0-1,1-1 1,-1 1-1,2 1 1,-2-3-11,-1 0 0,1 0 1,0 1-1,-1-1 1,1 0-1,0 0 1,-1 0-1,1-1 1,-1 1-1,1 0 0,0 0 1,-1 0-1,1 0 1,-1 0-1,1-1 1,-1 1-1,1 0 1,0-1-1,-1 1 0,1 0 1,-1-1-1,0 1 1,1 0-1,-1-1 1,1 1-1,-1-1 0,1 1 1,-1-1-1,0 1 1,1-1-1,-1 1 1,0-1-1,0 0 1,0 1-1,1-1 0,-1 0 1,9-18-366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3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0 256,'10'7'430,"-8"-6"-394,-1-1-1,0 1 0,1 0 1,-1 0-1,0 0 0,0 0 1,1 0-1,-1 0 1,0 0-1,0 0 0,0 0 1,0 1-1,0-1 1,-1 0-1,1 1 0,0-1 1,-1 0-1,1 1 1,-1-1-1,1 4 0,26 148 884,10 47-195,-23-143-599,84 281 369,-95-332-488,12 38 110,3-1 0,2-1-1,39 64 1,-58-105-147,-1 0 0,1 0 0,-1 0 0,1 0 0,-1 0 0,1-1 0,-1 1 0,1 0 0,0 0 0,-1-1 0,1 1 0,0 0 0,0-1 0,0 1 0,-1-1 0,1 1 0,0-1 0,0 1 1,0-1-1,0 0 0,0 1 0,0-1 0,0 0 0,0 0 0,0 0 0,0 0 0,0 0 0,0 0 0,0 0 0,2 0 0,7-6-481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31T12:18:34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21421 10509 18 0,'-9'-13'9'0,"6"0"-2"0,6 10 9 0,3 1-15 15,3-1 0-15,15 0 2 16,9-2 0-16,17-3-4 15,25 3 1-15,-1-1 2 16,9-4 0-16,10 2 0 16,11-3 1-16,-6 6-2 15,-6-3 1-15,-8 3-1 16,-19-1 1-16,-14 4-1 16,-13-1 0-16,-17 6 0 15,-27-1 0-15,-20 1 0 16,-37 0 0-16,-26 5 0 15,-12 0 1-15,-16 2-1 16,1 1 1-16,12-3 0 16,6 0 0-16,12-3 0 15,17-2 1-15,19-1 0 16,20-2 1-16,27-2-1 0,33-6 0 16,41-6-1-16,36-1 1 15,18-1-2-15,12 0 0 16,9-3-5-16,-15 3 0 15,-21 6-10-15,-36 5 0 16</inkml:trace>
  <inkml:trace contextRef="#ctx0" brushRef="#br0" timeOffset="10930.14">15962 12398 19 0,'-3'-2'9'0,"9"7"-27"16,0-2 10-16</inkml:trace>
  <inkml:trace contextRef="#ctx0" brushRef="#br0" timeOffset="11215.59">16793 12531 41 0,'-9'-35'20'0,"3"33"-30"0,6-4 41 0,0 6-34 16,0 0 1-16,0 3-9 15,3 2 0-15,0 3 7 16,9 8 1-16</inkml:trace>
  <inkml:trace contextRef="#ctx0" brushRef="#br0" timeOffset="17430.74">5139 10279 66 0,'209'-167'-14'16,"14"-28"1"-16</inkml:trace>
  <inkml:trace contextRef="#ctx0" brushRef="#br0" timeOffset="35282.46">23344 9297 49 0</inkml:trace>
  <inkml:trace contextRef="#ctx0" brushRef="#br0" timeOffset="38135.26">11851 12401 5 0,'-6'0'2'0,"12"5"-6"16,-6-5 3-16</inkml:trace>
  <inkml:trace contextRef="#ctx0" brushRef="#br0" timeOffset="39080.26">15096 12348 22 0,'-9'-13'11'0,"3"5"-14"15,6 8 22-15,-3-3-19 16,3 3 0-16,0 0 0 15,0 0 0-15,0-2 0 16,0 2 0-16,0 0 0 16,0 0 1-16,0 0-1 15,0 2 1-15,3-2 1 16,0 3 0-16,-3-3 0 16,0 0 1-16,0 0 0 15,0 0 0-15,0 0-1 16,3 0 1-16,-3 0-1 15,0 0 0-15,0 0-1 16,3 0 1-16,-3 0-2 16,3 3 0-16,-3-3 0 15,0 2 1-15,0-2-1 0,0 3 0 16,0 0-1-16,0-1 1 16,3 6-4-16,0 0 0 15,9 0-6-15,21 0 1 16</inkml:trace>
  <inkml:trace contextRef="#ctx0" brushRef="#br0" timeOffset="56976.24">22537 10935 8 0,'-15'-71'4'0,"-35"18"-3"0,35 37 5 16,-3-10-6-16,-6-4 0 15,-3-7 3-15,-5 0 0 16,-10-8-3-16,-3-5 1 16,-2 2 2-16,-13-2 0 15,-8-3 0-15,17 11 1 0,-62-24-1 16,-15-6 0 0,-27 1-1-16,-17 7 1 0,-28 9-1 15,-17-3 1-15,-18 13-1 16,-24 10 1-16,-9 14 0 15,-9 21 0-15,-18 0-1 16,7 24 1-16,-7 16-1 16,-9 23 0-16,4 14-1 15,2 10 1-15,9 22 0 16,4 20 0-16,14 14 0 16,27 19 1-16,26 10 0 15,28 18 1-15,32 11-1 16,36 19 1-16,36 13-1 15,44 18 1-15,42 6-1 16,42 7 1-16,50 22-1 16,45 13 0-16,36 18-1 15,23 4 0-15,30-17-1 16,30-18 0-16,6-32-2 0,33-24 1 16,12-45-1-16,26-37 0 15,6-42-1-15,12-35 1 16,19-49 0-16,2-44 0 15,9-41 0-15,-9-30 0 16,-15-26 1-16,-15-16 0 16,-8-29 1-16,-34-5 0 15,-20-19 0-15,-42-8 1 16,-21-5 0-16,-23-10 1 16,-27-14 0-16,-31 8 0 0,-25-16 0 15,-28 3 0-15,-29-11-2 16,-28-8 1-16,-29-2-1 15,-35 2 0-15,-34-8-2 16,-29 3 1-16,-33-2-2 16,-33 10 1-16,-29 8-1 15,-30 18 1-15,-12 14 0 16,-42 18 0-16,-18 32 0 16,-29 15 0-16,-28 30 0 15,-23 29 0-15,-17 29 0 16,-16 38 1-16,-6 17-1 15,-3 35 0-15,4 43 0 16,23 17 0-16,18 41 0 16,29 21 1-16,40 37-1 15,47 21 0-15,39 31 0 16,50 14 1-16,51 16 0 16,42 18 0-16,38 40 0 0,45 22 0 15,44 28 0-15,34 3 0 16,26 0-1-16,36-11 1 15,32-18-1-15,25-35 0 16,35-36 0-16,12-41 0 16,33-33 1-16,11-35 0 15,25-40 0-15,2-50 0 16,19-50 0-16,11-59 0 16,9-52-1-16,12-48 1 0,-9-43-1 15,-6-42 1-15,-2-44 0 16,-31-20 0-16,-32 4 0 15,-42 2 1 1,30-138 0 0,-93 80 0-16,-62 58-1 15,-53 43 1-15,-43 18-2 16,-35 21 1-16,-17 29-4 16,-25 16 1-16,-23 19-3 15,-25 28 0-15,-17 33-3 16,-30 39 0-16,-17 40-5 15,-28 66 1-15</inkml:trace>
  <inkml:trace contextRef="#ctx0" brushRef="#br0" timeOffset="60202">17373 18431 28 0,'0'-16'14'0,"27"0"-13"0,-15 11 14 15,11 0-15-15,16-1 1 16,12-2 1-16,8 3 1 16,10 0-3-16,17-1 1 15,18-4 2-15,12-1 0 16,21 1 0-16,18-4 1 15,12 1-2-15,17 0 1 16,25 0-2-16,14 2 1 0,21-2-1 16,9 5 1-16,15 0-1 15,6 5 0 1,116 6-1 0,-78 0 0-16,-59-3 0 15,-47 5 1-15,-49 0-2 16,-32 1 1-16,-23-1 0 15,-28 3 0-15,-18-3 0 16,-23 6 1-16,-12-1 0 16,-24-2 0-16,-27-2-1 15,-23 1 1-15,-22-1 0 16,-38 2 1-16,-18 0-1 16,-32-3 1-16,-16 0-1 15,-26 1 1-15,-13-1-1 16,-17 3 0-16,-15-3-1 15,-6 3 1-15,0 0-1 16,9 0 0-16,18 0 0 16,21 0 0-16,17-3 0 0,12-2 0 15,22 2-2-15,29 0 1 16,12 1-2-16,17 1 0 16,22 1-7-16,20 6 1 15,28 7-4-15,29-16 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3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24 640,'-11'-2'222,"0"0"-1,0 0 1,0 1 0,-12 0 0,19 1-160,0 0 1,1 1 0,-1-1-1,0 1 1,0 0 0,1 1 0,-1-1-1,1 0 1,-1 1 0,1 0-1,-1 0 1,1 0 0,0 0 0,0 1-1,-4 4 1,-11 9-14,2 1-1,0 1 1,1 0 0,1 1 0,1 1-1,-13 24 1,13-14 35,1 0-1,2 1 0,1 1 1,1 0-1,-5 49 0,11-63-32,1 0 0,1 1 0,0-1-1,2 1 1,0-1 0,1 0 0,0 0-1,2 0 1,0 0 0,1-1 0,10 20 0,-14-33-42,0 0 0,0 0 1,1 0-1,-1-1 0,1 1 1,0-1-1,0 1 0,0-1 1,1 0-1,4 3 0,-6-5 0,0 0 0,0 0 0,1 0-1,-1 0 1,1 0 0,-1-1-1,1 1 1,-1-1 0,1 0 0,-1 1-1,1-1 1,-1 0 0,1-1 0,-1 1-1,1 0 1,-1-1 0,1 1-1,-1-1 1,3-1 0,8-4 19,0 0 0,-1 0 0,0-2 0,-1 1 0,0-2 0,0 1 0,16-18 0,-4 2 25,-2 0 1,22-33-1,-23 26-41,-2-1 1,-1 0-1,-2-2 1,-1 0-1,-2 0 1,-1-1-1,-2-1 0,-1 0 1,-2 0-1,-1 0 1,-1-69-1,-9 57-1313,5 46 661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3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0,'0'-15'190,"2"21"832,-1 29 113,-1 32-1203,1 85 376,1-122-274,1 1-1,14 57 1,-15-82-23,0 0 0,0 0 0,0-1 0,1 1 0,0-1 0,0 1 0,0-1 0,1 0 0,0 0 0,0 0 0,0-1 0,1 1 0,-1-1 0,1 0 0,0 0 0,5 3 0,-5-5 10,-1 0-1,0 0 1,0-1 0,1 1-1,-1-1 1,1 0-1,-1 0 1,1-1 0,0 1-1,-1-1 1,1 0-1,-1 0 1,1-1 0,0 1-1,-1-1 1,1 0 0,-1 0-1,1-1 1,-1 1-1,0-1 1,0 0 0,5-3-1,0-1 43,0 0-1,-1 0 1,0-1-1,0-1 1,-1 1-1,0-1 1,9-13-1,-5 6 59,-1-1-1,-1 0 0,11-25 1,-15 29-72,-1 0 0,0-1 0,-1 0 0,-1 1 0,0-1 1,0 0-1,-1 0 0,-2-23 0,1 29-30,-1 0 1,0 0-1,-1 0 0,1 0 0,-1 0 1,-1 1-1,1-1 0,-1 0 1,-1 1-1,1 0 0,-1 0 0,0 0 1,0 0-1,-1 1 0,1 0 0,-1-1 1,-8-5-1,-8-4-318,0 1 1,-27-14-1,33 19-341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3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1 512,'1'0'45,"-1"0"0,1 1 1,0-1-1,-1 0 0,1 1 0,-1-1 0,1 1 0,0-1 1,-1 1-1,1-1 0,-1 1 0,1-1 0,-1 1 0,1 0 1,-1-1-1,1 2 0,4 13 211,-1 1-1,0 0 1,2 22 0,1 3 1,41 255 415,32 149 491,-76-424-1334,2 0 0,0 0 1,1-1-1,1 0 0,1 0 1,15 25-1,1-14-341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3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20 1536,'-5'-3'270,"-14"-10"-6,19 13-244,0 0 0,-1-1 0,1 1 0,0 0 1,-1 0-1,1-1 0,0 1 0,-1 0 0,1 0 0,0-1 0,-1 1 0,1 0 1,0 0-1,-1 0 0,1 0 0,-1 0 0,1 0 0,0 0 0,-1 0 0,1 0 1,-1 0-1,1 0 0,0 0 0,-1 0 0,1 0 0,-1 0 0,1 0 1,0 0-1,-1 0 0,1 0 0,0 1 0,-1-1 0,1 0 0,0 0 0,-1 1 1,-36 83 128,23-48-142,4-13 13,1 0 0,2 0 0,0 1 0,-4 28 0,9-23 7,1-1 1,1 0 0,2 0 0,0 1-1,2-2 1,1 1 0,1 0-1,2-1 1,12 29 0,-19-52-9,0 0 1,1-1-1,0 1 1,-1-1-1,1 1 1,1-1-1,-1 0 1,0 0-1,1 0 1,0 0-1,0 0 0,-1 0 1,2-1-1,2 3 1,-3-4 5,-1-1 0,1 1 0,-1-1 0,1 1 1,-1-1-1,1 0 0,-1 0 0,1 0 0,-1 0 1,1-1-1,-1 1 0,1-1 0,-1 1 0,1-1 0,-1 0 1,0 0-1,1 0 0,-1 0 0,0-1 0,0 1 0,0-1 1,0 1-1,4-4 0,8-8 109,-1-1 1,0-1-1,0 0 1,-2 0 0,0-1-1,11-22 1,-9 16-32,-5 8-65,0 0-1,-2 0 1,0-1-1,0 0 1,-1 0-1,-1 0 0,-1-1 1,0 0-1,-1 1 1,0-26-1,-3 18-44,0 1 0,-2 0 0,0-1 0,-2 1 0,0 0 0,-16-38 0,20 55-70,-1 0 0,-1 0 0,1 1 1,-1-1-1,0 0 0,0 1 0,0 0 0,-1 0 1,-7-7-1,-8-2-563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1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1 768,'0'12'384,"9"39"512,-4-30-512,-2-6-256,2 9 0,0 9 128,4 8 0,0 7-384,1-3 0,-2-1 256,-2 1 0,-3-2-128,6-2 0,-4 0-256,3-10 0,-3-2-128,1-2 128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10 512,'0'0'11,"0"0"0,0 0 0,0-1 0,0 1 0,0 0 0,1-1-1,-1 1 1,0 0 0,0 0 0,0-1 0,0 1 0,0 0 0,0-1 0,0 1 0,0 0 0,0 0 0,-1-1 0,1 1-1,0 0 1,0-1 0,0 1 0,0 0 0,0 0 0,0-1 0,-1 1 0,1 0 0,0 0 0,0 0 0,0-1 0,0 1-1,-1 0 1,1 0 0,0 0 0,0-1 0,-1 1 0,1 0 0,0 0 0,0 0 0,-1 0 0,1 0 0,0 0 0,-1 0 0,1-1-1,-12 12 203,-8 21 75,12-17-217,1-1-1,0 2 0,2-1 0,0 1 1,0 0-1,1 0 0,1 0 1,1 1-1,-1 17 0,4-14-27,0 0 0,1-1 0,1 1-1,1-1 1,0 0 0,2 0 0,10 25 0,-12-35-3,-1 1 1,2-1-1,0 0 1,0 0-1,0 0 1,1-1-1,1 0 1,-1 0-1,15 12 1,-20-19-21,-1 0-1,1-1 1,0 1 0,0-1-1,0 1 1,0-1 0,-1 1-1,1-1 1,0 0 0,0 0 0,0 1-1,0-1 1,0 0 0,0 0-1,0 0 1,0 0 0,0 0-1,0 0 1,0 0 0,0 0-1,0 0 1,0-1 0,0 1 0,0 0-1,0 0 1,0-1 0,0 1-1,0-1 1,-1 1 0,1-1-1,0 1 1,0-1 0,0 0-1,0 0 1,3-4 45,-1 1-1,1 0 1,-1-1-1,0 0 1,2-5-1,0 0 12,16-28 139,-2 0 0,21-64 0,-33 81-201,-1-1 1,-1 0-1,-1-1 1,-1 1-1,0-1 1,-2-34 0,-6 24-122,-3 3-21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3 640,'-18'-3'445,"18"4"-349,10 14-232,4 16 173,2-1-1,21 29 1,-1-3 67,-1 13 27,-2 1 1,42 134 0,-42-108-357,-19-50 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1 896,'22'77'384,"19"-10"-256,-27-35 640,0 9-768,8 11 0,5 10 0,1-2 128,-2-9-256,1 11 128,-3-11 0,-2-1 128,-5-11-384,-3-6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 1664,'-4'-5'197,"3"3"-150,0 0 1,-1 0 0,1 1-1,0-1 1,-1 1-1,0 0 1,1-1 0,-1 1-1,0 0 1,1 0-1,-5-2 1,5 3-2,0 0 1,0 0-1,0 0 0,0 0 1,0 0-1,0 0 1,0 0-1,1 0 0,-1 0 1,0 0-1,0 1 0,0-1 1,0 0-1,0 1 0,0-1 1,0 0-1,0 1 1,0 0-1,1-1 0,-2 2 1,-14 14-287,14-14 295,-14 17-75,1 1 0,1 1 0,0 0 0,2 1 0,-11 26 0,17-33 19,0 0 0,1 0 0,1 1 0,0 0 1,2 0-1,-1 0 0,2 0 0,1 31 0,0-41 35,1 0-1,0 0 0,1-1 1,0 1-1,3 8 1,-5-13-23,1 1 1,-1-1-1,1 1 1,0-1-1,0 0 1,-1 0-1,1 1 1,0-1-1,0 0 1,0 0 0,0 0-1,0 0 1,0 0-1,1 0 1,-1 0-1,0 0 1,0-1-1,1 1 1,-1 0-1,0-1 1,1 1 0,-1-1-1,1 1 1,-1-1-1,1 0 1,1 0-1,1-1 31,0 0 1,0 0-1,-1 0 0,1-1 0,-1 0 0,1 0 0,-1 0 0,1 0 1,-1 0-1,0-1 0,0 0 0,0 1 0,-1-1 0,1 0 1,-1 0-1,1 0 0,-1-1 0,3-5 0,2-4 73,0-1-1,0 0 0,7-24 1,-6 8-115,-2 0 0,0 0 0,-2-1 0,0-46 0,-4 74-66,0 2 18,0 0 0,0 0 0,0 0 1,0 0-1,0 0 0,0 0 0,0 0 0,0 0 0,0 0 0,0 0 0,-1 0 0,1 0 0,0 0 0,-1 0 0,1 0 1,-1 1-1,1-1 0,-1 0 0,-1-2 0,-6 2-592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56 896,'-12'-12'295,"6"6"77,1 0 0,0 0 0,0 0 0,-7-13 0,12 23-323,1-1 0,-1 1 1,0 0-1,0 0 0,0-1 1,-1 8-1,0 4-96,2 0 42,0-1-1,1 1 1,4 14-1,3 12 28,-6-18 18,2 0 1,1-1-1,0 0 0,2 0 0,17 35 0,-20-49-12,-1 0 0,1-1 0,1 0 0,-1 0-1,1 0 1,1-1 0,12 11 0,-14-14 23,0 0 1,0 0-1,1 0 0,0 0 0,-1-1 1,1 0-1,0 0 0,0 0 1,0-1-1,0 0 0,0 0 1,10-1-1,-14 0-31,-1 0-1,1 0 1,0-1 0,0 1-1,0 0 1,-1-1 0,1 0-1,0 1 1,-1-1 0,1 0 0,-1 0-1,1 0 1,-1 0 0,1 0-1,-1 0 1,1-1 0,-1 1 0,0 0-1,0-1 1,0 1 0,0-1-1,0 1 1,0-1 0,0 1-1,0-1 1,-1 0 0,1 1 0,-1-1-1,1 0 1,-1 0 0,0 0-1,1 1 1,-1-3 0,1-4 35,-1 1 0,0 0 0,0-1-1,0 1 1,-1-1 0,0 1 0,-2-8 0,-38-101 9,11 33-448,13 30-640,15 36 363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495.5271" units="1/cm"/>
          <inkml:channelProperty channel="Y" name="resolution" value="1987.08313" units="1/cm"/>
          <inkml:channelProperty channel="F" name="resolution" value="1.54358E-7" units="1/dev"/>
        </inkml:channelProperties>
      </inkml:inkSource>
      <inkml:timestamp xml:id="ts0" timeString="2018-03-13T11:25:08.9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10622 7179 17,'7'-13'27,"-7"13"2,-5-12 0,-12 7-10,7 13-7,-18 3-2,9 11-2,-11 1-1,9 10-1,2 3-1,9 7-1,4 0-1,6 4 0,0-4-1,0 0 0,-8-4-1,-6-5 0,-2-8 0,-7-5 0,-1-9 0,-2-2 0,7-10 0,3 0 0,16 0-1,0 0 1,0 0-1,20 14 1,-5 3-1,-2 6 1,-3 7 1,-7 7-1,-3 1 1,0 6-2,0-4 2,0 2-2,9-9 2,7-3-2,11-6 0,8-7-2,6-2-1,-3-15-4,12 9-18,-20-16-4,7 7-5,-16-6-1,2 0-2</inkml:trace>
  <inkml:trace contextRef="#ctx0" brushRef="#br0" timeOffset="843.78">11017 7487 49,'0'0'31,"-17"-9"0,6 21-6,-17-2-12,10 17-2,-12 2-5,2 9-1,1-1-2,8 1 0,5-5-2,10-4 1,11-14-2,9-12 1,13-13-1,1-9 1,1-9 0,1 0 0,-4-4 1,-6 6-1,-9 6 1,-6 10-1,-7 10 0,-13 13 0,4 6-1,3 8 0,3 5 0,3 0 0,5 1-1,6-4-2,10 2-8,-6-17-15,13 4-4,-9-10-3,5-1-2</inkml:trace>
  <inkml:trace contextRef="#ctx0" brushRef="#br0" timeOffset="1203.15">11364 7651 62,'0'0'34,"0"0"1,0 20-1,0 12-23,-16 0-5,6 7 0,-9 1-2,7 5-3,-6-2 0,2-6-3,3-2-5,-4-14-17,17 2-6,0-23-4,-6 15-1</inkml:trace>
  <inkml:trace contextRef="#ctx0" brushRef="#br0" timeOffset="1546.94">11538 7381 68,'18'5'34,"-13"8"0,3 21-1,-8 8-27,0 11-1,-9 1-2,1 2-1,-6-4 0,4-7-1,-7-10 0,6-15 0,11-20 0,0 0 0,0 0 0,15-21 0,8 4-1,10 4 0,0 1 0,0 7 0,1 5 0,-8 13 0,-11 5 0,-10 3 1,-9 2-1,-12 1 0,-7-1 1,-4-6-3,-6 1-7,-9-18-15,17 6-4,-7-16-5,15-1-2</inkml:trace>
  <inkml:trace contextRef="#ctx0" brushRef="#br0" timeOffset="2079.17">11924 7179 70,'21'-13'33,"8"13"0,4-10-1,5 14-28,-3 2 1,4 10-2,-13 1 0,-5 6-1,-15 5 0,-10 4-1,-12-1 0,-3 1 0,0-5 0,1-2-1,8-7 0,10-4-1,7-2 0,8-6 0,1 1 0,-2 3 1,-7 1-1,-7 9 1,-7 3 1,-7 8 0,-4 5 0,3 6 0,1 2-1,8 2 2,1-2 0,5-3 0,9-4-1,-4-6-1,-5-5 3,-9-6-3,-5-3-2,-18-17-17,7 10-6,-21-19-5,6 0-3,-9-11-3</inkml:trace>
  <inkml:trace contextRef="#ctx0" brushRef="#br0" timeOffset="3063.61">13129 7190 11,'13'-8'29,"-2"4"0,-11 4-1,16-9-8,-16 9-3,0 0-5,-16-12-4,16 12-2,-21 4-3,10 0-1,-7 1 1,4 8-1,-2 2 1,1 7-1,1 2 1,1 9-1,4 1 0,1 8 1,1 0-2,-2 1 2,0-3-3,-1-1 1,-4-7 0,-3-4 0,2-9 0,3-4 0,1-9 0,11-6-1,0 0 1,11 0-1,3 4 0,3 3 0,2 10 0,-4 4 1,-8 8-1,-7 5 1,0 6 0,-10 1-1,1-1 1,1 1-2,8-4 2,0-3-1,13-3 1,5-6-2,8-3-1,1-11-4,12 7-16,-17-18-4,11 0-5,-15-8-4,6 3-1</inkml:trace>
  <inkml:trace contextRef="#ctx0" brushRef="#br0" timeOffset="3704.24">13493 7393 59,'0'0'33,"-10"-7"0,-2 13 0,-16 1-21,5 16-4,-7 4-3,5 7-1,-1 7-1,8 2 0,7 1-1,11-2-1,14-5 0,6-7-2,12-5-3,0-15-5,13 4-16,-12-14-6,4 0-2,-13-8-2</inkml:trace>
  <inkml:trace contextRef="#ctx0" brushRef="#br0" timeOffset="4094.89">13806 7640 63,'0'0'32,"0"0"1,-4 17-1,4 11-22,-19-5-4,5 14-2,-5 0-2,-2 5-3,0 2-2,-5-13-17,12 5-9,-5-10-4,10-4-1,4-9-1</inkml:trace>
  <inkml:trace contextRef="#ctx0" brushRef="#br0" timeOffset="4516.8">14183 7547 60,'0'0'31,"-14"5"1,-7 15-1,-1 16-23,-5 1-3,7 4-1,1 0-2,6-3 0,7-8-1,6-9-1,0-21 1,20 4-1,-2-21 0,2-12 0,2-14 1,0-11-1,1-12 1,-2-3-1,-4-3 2,0 5-1,-7 4 1,-2 15-1,-3 14 3,-5 18-1,0 16-1,-12 18 1,3 18-1,3 16 0,-7 12 0,8 7 0,-5 2-3,4-2 1,6-2-3,-5-12-4,14-3-18,-15-22-4,9-6-3,-3-26-3,0 10-1</inkml:trace>
  <inkml:trace contextRef="#ctx0" brushRef="#br0" timeOffset="5127.14">14478 7137 68,'21'-3'32,"7"3"1,2 3 0,7 9-26,-8 0-1,3 11-1,-11 2-2,-1 4 0,-13 3-1,-7 4-1,-7-4 0,-6-1 1,4-4-1,7-6-1,4-6 0,-2-15 0,26 11-1,-8-11 1,1 0 0,-5-7-1,-14 7 1,0 0 0,-15 3 0,-9 12 1,-2 12-1,-2 7 0,3 12 0,2 4 0,12 6 0,6 1 1,5-2 0,14-2 0,-4-10 1,6-4 0,-11-13 1,1 0-2,-9-7 2,-9-4-2,-9-2 1,-7-6-1,-6 2-5,-17-18-16,18 16-6,-25-26-2,16 7-7,-10-10-1,9 1-2</inkml:trace>
  <inkml:trace contextRef="#ctx0" brushRef="#br0" timeOffset="6721">9783 7859 37,'0'0'34,"0"0"-1,-13 0 1,-14-6-14,-9 12-10,-33-6-2,-16 6-2,-25-3-2,-12 4 0,-16-4-1,2 1-1,0 0-2,17-4-2,21 0-2,23-7-3,41 0-2,13-12-2,37 5 1,10-13 0,23 5 2,3-4 2,6 1 4,-5 3 4,-13 0 3,-7 10 2,-24-1 1,-9 13 0,-33 0 0,-9 12-1,-20 2 0,-7 10-2,-7 5-1,4 5 0,3 2-1,16 4-1,23 0 1,22-4-3,22-1 1,22-5-1,24-3 0,10-5-3,14 2-2,-7-16-15,7 10-7,-27-13-3,-6 9-5,-27-8-2</inkml:trace>
  <inkml:trace contextRef="#ctx0" brushRef="#br0" timeOffset="7596.92">2243 7383 69,'9'-12'35,"-9"2"0,0 10 0,0 21-26,-3 17-3,-9 9-2,-1 13 0,-1 4-1,1 6-1,-1-2-1,3-2 1,9-11-1,5-11 0,10-13 0,11-7-1,4-9 1,9-5-1,4-5-1,0-9-4,1 4-5,-15-11-15,7 7-5,-22-13-4,2 3-2,-17-10 0</inkml:trace>
  <inkml:trace contextRef="#ctx0" brushRef="#br0" timeOffset="7893.75">2629 7538 76,'23'-11'34,"7"11"0,-2-5-2,3 16-29,-6 9-2,-8 5-2,-12 8 0,-8 2 0,-6 5 0,-8 1 0,-3 0 0,1-3 1,6-8 2,13 2-1,5-5 2,14-2-1,0-5 1,4 1-2,-8-3 2,-8 1-1,-10-2-3,-13-8-8,-3 7-15,-17-16-5,12 7-4,0-14-3</inkml:trace>
  <inkml:trace contextRef="#ctx0" brushRef="#br0" timeOffset="8081.31">3045 7975 80,'29'0'36,"0"-5"1,9 5-3,1-9-34,-3 1-3,6 8-20,-20-15-6,-2 9-4,-20-8-1,0 14-1</inkml:trace>
  <inkml:trace contextRef="#ctx0" brushRef="#br0" timeOffset="8221.94">3074 7840 79,'-6'-12'36,"22"5"0,8-7 0,14 7-30,0-3-4,5-1-4,6 11-20,-20-10-5,4 10-4,-22-4-5,-11 4-1</inkml:trace>
  <inkml:trace contextRef="#ctx0" brushRef="#br0" timeOffset="8957.1">3953 7287 30,'18'-17'31,"-2"5"1,-9-1 0,-7 13-14,-11-9-7,1 17-4,-16 1-2,4 15-2,-5 7 0,6 10-1,0 8 0,11 6 1,1-1-2,6 4 2,0-6-2,-2-3 1,-4-9 0,-6-9 0,-3-7-1,-3-10 0,-1-4 0,2-3 0,5-3 0,15-4-1,0 14 0,12 0-1,7 3 1,3 7 0,-6 8 1,-2 5-1,-10 4 2,-8 4-1,-8-4 1,-4 2-1,-1-3 1,4-5-1,8-6 0,15-6 0,13-5-2,7-9-4,18 7-13,-13-18-8,18 9-3,-19-12-4,10 5-4</inkml:trace>
  <inkml:trace contextRef="#ctx0" brushRef="#br0" timeOffset="10957.81">4487 7727 43,'-7'-10'31,"-3"5"2,-7 5-2,3 13-19,-7-2-5,7 14-1,-3 2-3,4 6-1,0-1 0,6 0-1,3-7 0,8-6 0,3-8 1,7-8-1,3-8 0,4-8 1,2-6-2,3-1 2,-5 2-1,-2 0 0,-3 4-1,-4 7 1,-12 7-1,14 7 1,-14 6-1,5 3 0,-1 4 0,1-2-4,4 4-2,-9-11-17,14 7-6,-14-18-4,21 13-1,-9-16-1</inkml:trace>
  <inkml:trace contextRef="#ctx0" brushRef="#br0" timeOffset="11145.32">4901 7681 62,'0'0'35,"-21"0"-1,-2 25 0,-12-7-27,4 19-3,2 3 0,7 4-2,9-4 0,13-2-4,15-4-1,10-17-8,19 5-14,-7-18-6,9 0-4,-8-10 1</inkml:trace>
  <inkml:trace contextRef="#ctx0" brushRef="#br0" timeOffset="11332.83">5101 7948 67,'-12'18'37,"3"9"-3,-7-2 1,7 11-29,-4-1-2,3 2-3,1 0-5,-2-11-13,16 9-11,-13-19-4,16 7-3,-8-23 0</inkml:trace>
  <inkml:trace contextRef="#ctx0" brushRef="#br0" timeOffset="12723.51">5533 7803 41,'-25'17'30,"-3"4"1,2 3-1,0 10-23,7-10-1,10 1-4,9-12 2,9-5-2,10-12 0,7-3 2,0-11-1,4 2 3,-7-8-2,0 6 2,-10 1-2,1 10 0,-14 7-1,0 0-1,0 12 0,0 3-3,0 5 0,0-1-4,10 5-4,-10-11-17,24 8-5,-9-12-3,17 3-1</inkml:trace>
  <inkml:trace contextRef="#ctx0" brushRef="#br0" timeOffset="13098.52">5948 7802 47,'6'-17'32,"-14"7"-1,-5 10 2,-14 10-23,5 15-4,-8 0-2,8 8-2,0-2-1,8 1-1,9-5 0,7-6-1,10-9 1,5-12-1,5-5 1,2-12 0,-1-9 0,-4-10 1,-4-10 0,-2-12 1,-9-8-1,2 0 3,-6 2 0,0 6 0,-10 6 0,10 19-1,-5 12 1,5 21-1,0 31 0,0 13-2,0 13-1,0 5-1,9 8-2,-3-3-4,12 7-14,-11-20-8,14-2-2,-7-17-5,12-4 0</inkml:trace>
  <inkml:trace contextRef="#ctx0" brushRef="#br0" timeOffset="13254.84">6260 7935 68,'0'0'37,"0"0"0,0 0-1,-18 32-29,0-6-2,2 8-3,-4 4-2,-3 1-5,10 11-15,-11-18-8,17 8-2,-11-12-5,13 0-1</inkml:trace>
  <inkml:trace contextRef="#ctx0" brushRef="#br0" timeOffset="15552.55">6537 7547 54,'11'-32'34,"-8"2"1,4 13-1,-7 7-23,12 25-3,-9 13-3,1 18-1,-4 9-2,0 9 0,-2 5-1,-1-2-1,-6-5 0,-1-12 0,-4-12 1,0-15-2,4-12 2,10-11-1,0-15 0,4-6 2,14-1-2,3-3 1,8 3-1,2 4 1,2 5-2,-4 9 1,-8 8 0,-5 9-1,-11 1 1,-10 8-1,-8-1 2,-7-1-4,-3 0 1,-10-8-6,16 5-15,-14-17-5,31 0-5,-20-6-2,20 6-2</inkml:trace>
  <inkml:trace contextRef="#ctx0" brushRef="#br0" timeOffset="15755.66">6964 7725 65,'0'0'34,"-25"11"0,-3 7 0,8 10-28,-5 2-2,10 8-1,5-3 0,15-4-4,15-2-1,5-16-8,19 6-15,-7-19-6,8 6-3,-8-12-1</inkml:trace>
  <inkml:trace contextRef="#ctx0" brushRef="#br0" timeOffset="15974.37">7225 7914 68,'-16'11'36,"11"4"-2,-8 2 1,13 6-31,-6 3 0,-3 4-4,-1 2-2,-7-5-6,10 6-18,-14-13-4,11 2-4,-4-9-1</inkml:trace>
  <inkml:trace contextRef="#ctx0" brushRef="#br0" timeOffset="16755.64">7460 7483 51,'0'-20'33,"0"20"0,0 0 0,10 18-20,-14 11-6,4 17 0,-6 4-4,3 10 2,-6 1-3,-1 0 0,-2-5-1,3-11-1,-2-10 1,2-12-2,2-13 1,7-10 0,3-10 0,10-8 1,3-4-1,7 1 1,2 3-2,-1 0 1,3 9-1,-4 9 1,-4 4-1,-8 8 0,-6 3 1,-10 7 0,-5-2 0,-5 0-1,-7-2-1,-7-9-4,7 4-16,-14-13-6,14 0-5,1-14-2,14 2 0</inkml:trace>
  <inkml:trace contextRef="#ctx0" brushRef="#br0" timeOffset="17350.41">7932 7765 32,'-16'-11'32,"-4"11"-1,4 11 2,-7 2-14,8 12-9,-12 1-3,11 8-4,-1-3-1,8 0-2,3-2 0,6-8-1,6-6 1,5-10-2,4-9 2,1-8 1,5-10-2,-3-10 3,-1-11-2,-1-10 2,-3-12-1,-4-1 2,-4-1 0,-1 3-1,-4 7 1,4 14 0,-8 15 1,4 28-2,-6 18 1,6 25-1,-3 14-2,3 11 0,-5 10-1,5 0-1,5 1-3,-5-15-9,13-2-12,-13-23-4,5-4-4,-5-20-2</inkml:trace>
  <inkml:trace contextRef="#ctx0" brushRef="#br0" timeOffset="18350.44">8126 7200 62,'16'-10'32,"0"2"2,6 13-7,-4-5-17,9 13-3,-7 1-1,5 8-3,-3-1-1,1 4 0,1 1-1,-5 1 0,2-5-1,-1-5 0,-1 0 1,-5-5-1,-2-2 0,0-3 0,-12-7 1,11 3-1,-11-3 0,0 0 0,0 0 1,0 12-1,0-12 0,-13 11 0,3 0 0,-4-1 0,-2 1 0,-2 6 0,1-1-1,-4 1 1,2 2 0,1-1 0,3 2 0,3-3 0,1 1-1,3-3 1,2 0 0,1-1 0,0 0 0,5-1 0,-2 2 0,2-3 0,0 1 0,0-3 0,0-10 0,7 16 0,-7-16 0,9 9 0,-9-9 0,14 0 0,-14 0 1,17 0-1,-17 0 0,19-5 0,-19 5 0,10-6 1,-10 6-1,0 0 0,-5-13 0,5 13 0,-21-5 0,8 5 0,-3 0 0,-3 7 0,5 1 0,-2 1-1,-1 4 1,5 0 0,-1 3 1,-1 1-1,5-1 0,-1 2 0,1-1 0,-1 2-1,3-1 2,0 2-3,3-3 2,-1-2-1,5 3 1,0-2-1,0-1 1,0-1 0,5-1 0,-1 0 1,1 2-1,1 2 1,1 0 0,-2 3 0,0 1 0,0 3 1,-5-2-1,4 4 1,-9-3 0,-2 1-1,-4-3 0,-3-2 0,-4-4-1,-3-5-1,0-1-5,-15-18-14,15 9-6,-16-20-3,11 9-4,-8-13-4</inkml:trace>
  <inkml:trace contextRef="#ctx0" brushRef="#br0" timeOffset="26665.49">11218 9910 33,'0'0'22,"-10"5"-1,10-5-3,0 0-2,23-5-3,19 5-3,14-3-2,31 3-2,21-5-2,26 5 0,18 0-2,14 0 1,5 0-1,3 6-1,-12-1 0,-16 1 0,-19-3 0,-18 1 0,-22-4-1,-17 0 1,-19 0-1,-17 0 0,-16 0-1,-18 0-4,9 0-18,-19 0-7,-7 0-1,-1 0-1</inkml:trace>
  <inkml:trace contextRef="#ctx0" brushRef="#br0" timeOffset="30072.53">10875 10878 11,'5'-13'25,"-5"13"2,-3-14-1,-12 7-10,2 12-1,-15 0-4,7 15-4,-4 0 0,6 16-2,1 6 0,11 8-3,3 6 1,4 5-2,0 0 0,0-4 0,-13-2-1,-8-10 1,-5-9 0,-7-7 1,-4-11 0,1-10-1,7-8 0,10 0 0,19 0 0,0-12 0,20 8-1,6 4 0,-1 7 1,-3 2 0,-10 11 0,-12 6 1,-5 6 0,-13 7 0,-2 0 1,0-1-2,5-1 1,8-4-1,14-6 1,17-5-2,15-4 0,6-10-2,11-2-3,-7-12-14,12 6-7,-17-11-4,6 7-3,-13-9-2</inkml:trace>
  <inkml:trace contextRef="#ctx0" brushRef="#br0" timeOffset="31057.01">11377 11171 19,'0'0'19,"0"0"2,0 0-2,-25 0-2,18 7-2,-17 0-1,13 14-4,-16-4-2,13 11-3,-7-3-1,8 5-1,1-1-1,12-5 0,0-7-2,15-8 0,7-9 1,5-9-1,3-8 0,2-3 1,-4-6 0,-4 2-1,-4 1 2,-6 5-1,-10 6 0,-4 12 1,0 0 0,0 0-1,-9 26 1,9-3 0,2 3-1,8 2 0,3 0-1,1-3-1,7 1-5,-11-10-16,12 1-6,-11-10-3,3 2-1,-14-9-2</inkml:trace>
  <inkml:trace contextRef="#ctx0" brushRef="#br0" timeOffset="31728.85">11742 11314 41,'0'0'31,"11"8"1,-6 9-1,-11-6-16,6 18-4,-10-5-4,3 9-3,-6-1-1,1 1-2,-1 0-2,-4-7-1,11 0-8,-12-12-19,18 1-2,0-15-1,0 0 1</inkml:trace>
  <inkml:trace contextRef="#ctx0" brushRef="#br0" timeOffset="33010.55">11783 11287 6,'10'-19'20,"-1"8"2,-9 11-6,15-25-2,0 19-1,-3-9-1,8 8-1,-3-8-1,9 8-1,-7-4-1,7 4-1,-9-1-2,2 5 0,-7-4-2,-1 7 0,-11 0 0,0 0-1,0 0 0,0 0-1,0 0 1,-11 0-1,11 0 0,-14 5 0,14-5-1,-17 2 1,17-2-1,0 0 1,-10 0-1,10 0 0,0 0 1,0 0-1,0 0 0,0 0 0,0 0 1,0 0-1,0 0 0,0 0 0,0 0 1,0 0-1,0 0 0,0 0 0,0 0 0,0 0 0,0 0 0,0 0 0,0 0-1,0 0 1,0 0 0,0 0-1,0 0 0,0 0 1,0 0-2,0 0 1,0 0-1,0 0 1,0 0-1,0 0 1,0 0 0,0 0-1,0 0 1,0 0-3,0 0-5,-12 9-13,12-9-7,0 0-1,0 0-1</inkml:trace>
  <inkml:trace contextRef="#ctx0" brushRef="#br0" timeOffset="33776.11">11919 11168 18,'15'-11'26,"0"2"1,-5-3-6,10 9-2,-12-8-3,7 11-3,-15 0-3,0 0-2,-12 17-2,-4 9-1,-18 3 0,1 12-1,-16 1-1,-2 9 0,-3 0 0,4-1-1,2-4-1,7-6 0,10-9-1,9-8 0,9-7 0,13-16-2,0 0-2,12-5-2,7-3-9,-8-17-11,13 7-5,-6-11-2,3 1 0</inkml:trace>
  <inkml:trace contextRef="#ctx0" brushRef="#br0" timeOffset="34010.53">11687 11139 43,'0'-22'31,"0"2"1,7 10 0,-4-4-17,14 27-4,-5 1-3,14 18-1,-5 4-3,9 7 1,1 6-2,4 2-1,-7-3 0,4-4-2,-7-5-2,-5-13-1,1-1-8,-21-25-14,26 17-4,-26-17-4,26-4-1,-26 4 0</inkml:trace>
  <inkml:trace contextRef="#ctx0" brushRef="#br0" timeOffset="34213.68">12197 11330 59,'0'0'34,"0"0"0,0 13-1,-5 12-20,-10 3-8,1 10 0,-7-1-1,3 3-2,-2 4-2,-2-9-4,11 5-8,-8-20-14,19 5-4,-8-15-4,8-10-1</inkml:trace>
  <inkml:trace contextRef="#ctx0" brushRef="#br0" timeOffset="35026.85">12643 10918 37,'12'-26'32,"-8"-1"0,3 13 1,-14 3-15,17 25-3,-13 7-7,3 15-3,0 8-1,0 11 0,-7 2-2,3 3 0,-6-5-1,-1-7 0,-3-11 0,-1-11 0,-2-14-1,6-12 1,6-13-1,5-6 1,11-6-1,12 0 0,5 3 0,7 6 0,3 7-1,1 9 1,-4 4-1,-7 13 1,-9 3 0,-15 5 0,-7-3 0,-14-2 0,-9-3-1,-8-6-1,3-1-5,-9-17-15,21 7-5,-5-17-4,24 8-4,0-8 0</inkml:trace>
  <inkml:trace contextRef="#ctx0" brushRef="#br0" timeOffset="35448.74">13083 11064 45,'0'0'31,"9"9"1,-9 6 0,0-5-18,0 11-7,0-4 0,10 3-3,4-8-1,5-4-1,6-8 0,3-11-1,-2-6 1,1-3-1,-6-7 0,-2 6 1,-9-1-1,-5 4 0,-5 18 0,0-10-1,-5 20 1,0 11-1,1 12 1,-1 15 0,1 4 0,4 7 1,-2 0-1,2 1 1,0-6 0,0-4 0,-8-12-1,-2-12 0,-5-9-3,-7-14-2,1-3-14,-14-18-7,12 1-4,-12-23-5,13 2-2,-3-16-1</inkml:trace>
  <inkml:trace contextRef="#ctx0" brushRef="#br0" timeOffset="35964.88">13319 10751 50,'15'-7'31,"7"7"2,1-5-1,8 10-18,2-5-5,10 8-4,-2 1-1,8 6-1,-4 2-1,-3 8 1,-12 2-1,-6 8-1,-19 2 1,-13 6 0,-12 0-1,-5 3 0,-2-5 1,5-2-3,6-6 1,16-8 0,12-8-1,12-7 1,8-10-1,3-5 0,-6-2 0,-3-3 0,-10 3 1,-16 7 0,0 0 0,-18 18 0,2 8 0,1 6 0,3 8 1,3 5 1,9 1 0,0 4 0,9-5 1,0-1 0,-6-6 0,-3-7-1,-9-7 0,-8-6-2,-12-9-2,-7-13-12,5 4-9,-23-22-5,11 7-4,-12-15-3,10 1-4</inkml:trace>
  <inkml:trace contextRef="#ctx0" brushRef="#br0" timeOffset="37339.93">9822 11251 43,'6'-14'32,"-6"14"1,0-20-1,-15 25-18,-28-5-5,-17 11-1,-43 2-2,-21 6-2,-25-3-1,-19 4-1,-11-4 0,4-3-2,18-3 0,25-10-3,37 0-1,36-17-3,48 6-3,25-16-2,44 8 0,8-14 1,18 8 2,-9-3 3,-3 6 2,-20 6 4,-30-3 5,-22 19 2,-41-15 3,-11 22-1,-24-3 1,-1 13-2,-6 2 1,12 14-2,12 2-2,24 11 0,20 0-1,27 3-1,21-1-1,20-2-2,17-2-2,3-16-12,16 6-8,-24-21-4,7 4-6,-30-14-4,-18 4-2</inkml:trace>
  <inkml:trace contextRef="#ctx0" brushRef="#br0" timeOffset="38200.43">2987 10653 61,'0'-30'33,"9"11"0,-9 5 0,0 14-25,14 24-3,-7 9 0,-7 9 0,0 16 0,-5 2-2,-4 8 0,-2 0 0,0-3-1,-3-6 0,3-4-1,1-12 0,6-5-1,4-10 1,4-8 0,10-9-1,4-4 1,7-7 0,4 0-1,4-8 0,3 0-2,-1 3-2,-7-6-2,7 11-14,-19-9-6,7 9-4,-23 0-3,13-11-3,-13 11 1</inkml:trace>
  <inkml:trace contextRef="#ctx0" brushRef="#br0" timeOffset="38903.51">3504 10907 47,'15'-15'31,"-5"5"0,8 10 2,-1-10-21,13 13-2,-6-3-4,4 14-1,-7-1 0,-4 9-2,-13 4 1,-4 10-2,-18 2 2,-4 5-1,-8 0-1,2 0 0,0-2 0,5 0 0,9-11-1,14-6 0,9-6-2,12-7-1,9-4-2,-2-14-6,12 7-14,-14-15-4,10 9-2,-15-10-6,4 10 1</inkml:trace>
  <inkml:trace contextRef="#ctx0" brushRef="#br0" timeOffset="39044.18">3853 11264 56,'27'8'31,"-11"-8"0,10 0-1,0-4-23,12 4-5,4 0-10,-7-11-16,3 4-5,-7-5-2,-6 4 0</inkml:trace>
  <inkml:trace contextRef="#ctx0" brushRef="#br0" timeOffset="39200.4">4021 11112 69,'0'0'34,"23"-9"-1,-4 3-1,12 6-29,0-4-3,-3-3-14,6 10-10,-14-9-6,-4 6-3,-16 0 0</inkml:trace>
  <inkml:trace contextRef="#ctx0" brushRef="#br0" timeOffset="39888.14">4966 10676 32,'6'-10'29,"-6"10"-1,-11-13 2,-9 7-20,1 14-3,-7-1-1,3 13-1,-4 6 1,6 10-1,0 4 1,8 7-2,4 2 1,2 2-2,-5-1 0,-1-4-1,-5-9 1,-4-5-2,-1-10 0,-1-7-1,5-9 1,5-6-1,14 0 1,0 0-1,22-10-1,1 14 1,1 2 0,-5 12 0,-12 8 0,-12 8 1,-11 2 0,-11 5 0,-8 1 1,-2 0 0,4-5 0,10-5 1,16-7-1,19-1 0,15-6-1,13-3 0,10-5-2,3-2-2,3 3-2,-14-11-15,9 9-6,-25-15-3,7 6-5,-19-8-2,3-2-1</inkml:trace>
  <inkml:trace contextRef="#ctx0" brushRef="#br0" timeOffset="40810.07">5391 10996 42,'13'-10'33,"-13"-1"1,0 11 0,-9 0-17,0 18-7,-12 3-3,0 9-2,-8 8-2,0 8 0,-2 1-2,1-1-2,6-2-2,1-12-3,13 1-17,-5-24-5,15-9-4,-13-9-3,13-9 1</inkml:trace>
  <inkml:trace contextRef="#ctx0" brushRef="#br0" timeOffset="40981.93">5105 10985 72,'0'-10'35,"15"17"0,-4 3 1,14 16-29,0 7-3,9 9 0,-1 1-1,0 3-2,0-2-4,-5-8-4,7 3-14,-21-22-6,13 2-4,-14-19-4,8 0-1</inkml:trace>
  <inkml:trace contextRef="#ctx0" brushRef="#br0" timeOffset="41341.32">5698 11057 64,'-5'-13'34,"5"13"0,-24 10 0,1 7-28,-3 11-3,-1 9-1,0 3 0,3 3 0,11-5-2,8-3 1,13-10-1,6-10 0,6-15 0,4-9 0,-1-10 0,-1-9 0,-7-2 1,-1-5-1,-8 4 2,-3 4-1,-3 9 1,0 18 0,0-13-1,0 13 1,0 21-1,10 1 0,-2 5-1,1 3 1,2 1-2,1-3-2,4 4-4,-9-13-14,16 9-4,-23-28-5,27 25-4,-13-25-2</inkml:trace>
  <inkml:trace contextRef="#ctx0" brushRef="#br0" timeOffset="41528.88">6015 11246 71,'0'0'36,"-13"7"0,8 18-1,-4 3-28,1 12-3,-1 1 0,1 3-2,2 1 0,-3-7-3,7 1-3,-8-16-17,10 5-4,0-28-4,-6 17-5,6-17-3</inkml:trace>
  <inkml:trace contextRef="#ctx0" brushRef="#br0" timeOffset="42389.45">6289 10924 55,'0'0'34,"0"19"0,0-9-1,5 13-23,-5-3-4,12 5-1,-3-6-2,3 0 0,7-10-2,-2-9 0,4-4 0,-1-7 0,-3-7 0,-1-2-1,-4-1 0,-5 2 0,-1 4 1,-6 15-2,0 0 1,0 0 0,10 32 0,-4 4 1,2 9-1,3 14 2,1 1-1,-1 3 1,-6-1-1,-5-6 1,0-7-1,-13-10 0,-5-13-4,-12-17-3,10-4-15,-18-26-5,19 1-4,-9-24-4,20-3-4</inkml:trace>
  <inkml:trace contextRef="#ctx0" brushRef="#br0" timeOffset="42764.42">6733 10704 73,'3'24'35,"4"16"2,-7 0-2,3 17-33,2 4 1,3 5-1,-2-7 0,1-2 0,-4-10 0,2-10-1,-1-17 0,-4-20 0,0 0-1,17-4 1,-7-16-1,7-3 1,6 1-1,6 4 0,5 10 0,3 8-1,-4 8 1,-6 9 0,-6 6 0,-14 6 1,-12 0 0,-17 0 0,-9-6-1,-14-9-1,-2-2-3,-6-21-14,14 9-7,-7-25-4,27 8-5,2-15-3,24 4-1</inkml:trace>
  <inkml:trace contextRef="#ctx0" brushRef="#br0" timeOffset="43373.85">7144 10571 62,'18'-11'34,"10"11"0,0 0-1,12 8-26,-4 6-3,3 8-2,-2 4 1,-4 8-2,-6 5 1,-9 4-1,-14 1 1,-4 2-1,-4-2 1,-1-4-1,5-5 0,6-7 0,13-10 0,11-9-1,7-9-1,2 0 1,-4-11 0,-10-1-1,-13 2 1,-12 10 0,-24-8 0,-5 17 0,-5 9 1,2 10-1,3 9 0,11 7 0,9 7 0,13 2 0,6 0 1,4-1 0,3-5 0,-1-3 1,-4-9-1,-4-4 2,-8-9-2,0-4 1,-8-4-1,-4-5 0,-2-5 0,-1-4 0,-5 0-1,-4 0 0,-5-7-1,-11-5-8,-3 8-12,-27-18-5,6 11-4,-19-16-5,7 4-3</inkml:trace>
  <inkml:trace contextRef="#ctx0" brushRef="#br0" timeOffset="54126.67">12361 15163 54,'0'0'30,"18"9"0,5-1-3,1-8-18,18 3-3,2-3-3,10 4-1,4-4-1,-1 3-1,-4 1-3,-13-8-5,0 11-12,-26-7-9,-14 0 0,-23 4-1</inkml:trace>
  <inkml:trace contextRef="#ctx0" brushRef="#br0" timeOffset="54314.13">12352 15254 37,'-17'8'30,"3"-8"1,14 0 1,20 0-10,18 5-11,-1-5-2,18 7-4,0-2-1,6 2-2,4 9-12,-10-11-13,5 8-7,-18-13-5,-6 6-2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24 1664,'-3'-3'67,"1"1"-1,-1 0 1,0 0 0,0 0-1,0 0 1,1 0 0,-2 1-1,1-1 1,0 1 0,0 0-1,0 0 1,-1 0 0,1 0-1,0 1 1,-1-1 0,1 1-1,-1 0 1,1 0 0,0 0-1,-1 1 1,1-1 0,-1 1-1,-3 1 1,-2 0 85,0 1 0,0 0 0,0 1 0,1 0 0,-1 1 0,1-1 0,-11 9 0,0 4-117,0 0-1,2 1 1,-1 1 0,2 0-1,1 2 1,0 0 0,-15 30-1,-33 56-1058,54-96 491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1280,'5'21'640,"18"15"-256,-13-24 768,2 3-1280,12 11 128,3-2 0,-1 0 0,7 9 0,-3 3 128,3 3-128,0 2 0,-8-1-128,-1 1 0,-1 3-256,-6-8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28 1280,'-10'-27'640,"15"51"-896,0-21 1024,4 6-768,-4 8 128,9 10 0,-2 9 0,7 17-256,-1-5 128,8 12 0,7 2 128,-6-2-256,-5 3 0,-3 6-256,-2-7 128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1703 768,'57'-34'284,"2"3"1,68-25-1,106-45 802,-117 49-849,571-278 712,-425 199-469,545-220 416,-225 130-683,163-28-73,-576 198-130,33 0-610,-52 15-80,-124 27 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126 364 2176,'-1'-2'123,"0"0"-1,0 0 1,0 0 0,0 1-1,-1-1 1,1 1 0,0-1-1,-1 1 1,1-1 0,-1 1-1,0 0 1,1-1 0,-1 1-1,0 0 1,0 0 0,0 0-1,1 1 1,-1-1 0,-3 0-1,4 1-131,-1 1 0,0-1-1,0 1 1,0 0 0,1 0-1,-1 0 1,0 0 0,1 0-1,-1 0 1,1 0 0,-1 1-1,1-1 1,-1 0 0,1 1-1,-2 2 1,-6 10 9,0-1 0,2 1 0,-1 1 0,2-1 0,0 1 0,-7 28 0,11-34 23,0 0 0,1 0-1,0 0 1,0 0 0,1 0 0,1 10 0,-1-16-12,0 1 0,1-1 0,-1 0 1,1 0-1,0 0 0,0 0 0,0 0 0,0 0 1,1 0-1,-1 0 0,1-1 0,0 1 0,-1 0 1,1-1-1,0 1 0,1-1 0,-1 0 0,0 0 1,6 4-1,-7-6 1,1 1-1,-1-1 1,1 1 0,-1-1 0,1 0-1,-1 1 1,1-1 0,-1 0 0,1 0-1,-1 0 1,1-1 0,-1 1 0,1 0-1,-1 0 1,0-1 0,1 1 0,-1-1-1,1 1 1,-1-1 0,0 0 0,1 0-1,-1 1 1,0-1 0,0 0 0,2-2-1,3-2 41,-1 0 0,0 0-1,9-12 1,-4 2 21,0 0-1,-2-1 1,0 0 0,10-28 0,-7 9 65,9-44 0,-17 63-106,-1 0 0,0 0 0,-1 0 0,-1 0 1,-1 0-1,0 0 0,-1 0 0,-7-27 0,2 20-251,-1 0 0,-1 0 1,-1 1-1,-1 1 0,-15-23 0,7 15-549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4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 1536,'-19'-3'768,"19"23"-768,6-13 768,2 5-768,11 12 0,-5 5-128,-2 7 128,7-3-384,8 6 128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5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76 1664,'-3'-9'405,"0"0"1,0 0-1,-1-15 0,4 23-361,-1 0 0,1 1 0,0-1 0,0 0 0,0 0 0,0 1-1,-1-1 1,1 0 0,0 0 0,0 1 0,1-1 0,-1 0 0,0 0 0,0 1 0,0-1-1,0 0 1,1 0 0,-1 1 0,0-1 0,1 0 0,-1 1 0,0-1 0,1 0 0,-1 1-1,1-1 1,-1 0 0,1 1 0,0-1 0,-1 1 0,1-1 0,-1 1 0,1 0 0,0-1 0,-1 1-1,1 0 1,0-1 0,0 1 0,-1 0 0,1 0 0,0-1 0,0 1 0,-1 0 0,1 0-1,0 0 1,1 0 0,2 1-52,0-1 0,0 1 0,0 0 0,0 0 0,-1 0 0,5 2 0,1 1 17,0 1 0,-1 0 0,0 1 0,0 0 0,0 0 0,-1 1 0,0-1 0,0 2 0,0-1 0,10 17 0,2 7 17,25 52 1,-39-73-30,48 109 37,20 38-1390,-52-125 630,5-14 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1664,'0'-2'555,"6"4"34,12 7 187,10 22-732,0 0 0,-2 2 0,-2 1 0,29 53 0,5 5-8,-4-13-171,76 121-647,-105-161 312,0-9 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52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13 2432,'-24'-12'1152,"20"32"-1792,8-20 2432,6 12-1920,4 9 128,3 6 0,5 6 0,-3 12 0,3-1 0,6 8 0,4 9 0,8-4-256,-3-6 128,-6-10-512,2-10 128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6T00:51:5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70 105 2688,'-8'0'316,"1"0"-1,0-1 1,0 0 0,-11-4 0,17 5-279,1 0 0,-1 0 1,0 0-1,1 0 1,-1 0-1,1 0 1,-1 0-1,1 0 0,-1 0 1,1 0-1,-1 0 1,0 0-1,1 0 1,-1 0-1,1 1 0,-1-1 1,1 0-1,-1 0 1,1 1-1,-1-1 0,1 0 1,0 1-1,-1-1 1,1 0-1,-1 1 1,1-1-1,0 1 0,-1-1 1,1 1-1,0-1 1,-1 0-1,1 1 1,0 0-1,0-1 0,-1 1 1,-3 19 748,4-19-786,-1 10 4,1 0 0,0-1 0,1 1-1,0 0 1,1 0 0,4 13 0,23 65 53,-17-56-35,-4-9 7,2 0-1,2 0 1,0 0-1,1-2 1,27 36-1,-40-57-18,1 1 0,0-1 0,0 0 0,-1 0 0,1-1-1,0 1 1,0 0 0,0 0 0,0 0 0,0-1 0,0 1 0,0 0 0,0-1 0,1 1-1,-1-1 1,0 1 0,0-1 0,0 0 0,1 1 0,-1-1 0,0 0 0,3 0 0,-3 0 4,0-1 0,0 0 1,0 1-1,0-1 1,0 0-1,0 1 1,0-1-1,0 0 1,0 0-1,0 0 0,0 0 1,0 0-1,-1 0 1,1 0-1,0 0 1,-1 0-1,1 0 0,0-2 1,2-7 77,1 0 1,-2-1-1,4-20 0,-6 29-88,5-37 6,-2-1 0,-2 1 0,-4-55 0,1 71-180,-2 0-1,0-1 1,-1 1 0,-2 1-1,0-1 1,-20-40 0,13 42-705,-3 8-42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5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950367C-7069-4D06-9709-BDCBD7B77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803275" y="6096000"/>
            <a:ext cx="7883525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1336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7A44-535B-4821-A372-FEFDCD897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4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B9E67-0B38-41A0-A19B-38B134D1D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4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C433-D390-48E3-B7DB-D32DDE664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55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6BB9A-A18A-42E5-9C93-F7489119C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803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3023F-FCDE-4222-88D7-FC9AAE63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8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B8E2B-7357-4F7C-A139-1669589FB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6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2236-787A-4B81-A49B-225A258CD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7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B719E-3B65-45D1-9BAD-2A262FD94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2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9A2F0-BAAF-4ED7-AE43-93C0515F0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069E4-736B-43FB-B09E-DB90405F1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14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E062-3164-4801-A6F0-9D0DCEAA3A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8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9E7E-6084-4BA4-A999-32D708223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4A0EE-3D7E-4301-B0C7-10CC2E4B76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7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BCD37-D9D1-4394-AC4F-D8773E2B4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5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FF45B-727C-4A3A-901B-8F883B21A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97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AD4D9-16D7-451F-89C2-99C747C7B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1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6B16-9CFF-46F1-B3C1-9DFF1EDC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9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j-cs"/>
              </a:defRPr>
            </a:lvl1pPr>
          </a:lstStyle>
          <a:p>
            <a:pPr>
              <a:defRPr/>
            </a:pPr>
            <a:fld id="{0C15DF07-6F36-46D2-BAA0-14D8A9003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1524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508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customXml" Target="../ink/ink9.xml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customXml" Target="../ink/ink10.xml"/><Relationship Id="rId10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png"/><Relationship Id="rId4" Type="http://schemas.openxmlformats.org/officeDocument/2006/relationships/image" Target="../media/image19.wmf"/><Relationship Id="rId9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7.bin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32.wmf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png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1.bin"/><Relationship Id="rId27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9.png"/><Relationship Id="rId18" Type="http://schemas.openxmlformats.org/officeDocument/2006/relationships/customXml" Target="../ink/ink24.xml"/><Relationship Id="rId3" Type="http://schemas.openxmlformats.org/officeDocument/2006/relationships/image" Target="../media/image27.emf"/><Relationship Id="rId21" Type="http://schemas.openxmlformats.org/officeDocument/2006/relationships/image" Target="../media/image33.png"/><Relationship Id="rId7" Type="http://schemas.openxmlformats.org/officeDocument/2006/relationships/image" Target="../media/image260.png"/><Relationship Id="rId12" Type="http://schemas.openxmlformats.org/officeDocument/2006/relationships/customXml" Target="../ink/ink21.xml"/><Relationship Id="rId17" Type="http://schemas.openxmlformats.org/officeDocument/2006/relationships/image" Target="../media/image31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8.xml"/><Relationship Id="rId11" Type="http://schemas.openxmlformats.org/officeDocument/2006/relationships/image" Target="../media/image28.png"/><Relationship Id="rId5" Type="http://schemas.openxmlformats.org/officeDocument/2006/relationships/image" Target="../media/image250.png"/><Relationship Id="rId15" Type="http://schemas.openxmlformats.org/officeDocument/2006/relationships/image" Target="../media/image30.png"/><Relationship Id="rId23" Type="http://schemas.openxmlformats.org/officeDocument/2006/relationships/image" Target="../media/image36.png"/><Relationship Id="rId10" Type="http://schemas.openxmlformats.org/officeDocument/2006/relationships/customXml" Target="../ink/ink20.xml"/><Relationship Id="rId19" Type="http://schemas.openxmlformats.org/officeDocument/2006/relationships/image" Target="../media/image32.png"/><Relationship Id="rId4" Type="http://schemas.openxmlformats.org/officeDocument/2006/relationships/customXml" Target="../ink/ink17.xml"/><Relationship Id="rId9" Type="http://schemas.openxmlformats.org/officeDocument/2006/relationships/image" Target="../media/image27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customXml" Target="../ink/ink30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51.bin"/><Relationship Id="rId7" Type="http://schemas.openxmlformats.org/officeDocument/2006/relationships/customXml" Target="../ink/ink32.xml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wmf"/><Relationship Id="rId11" Type="http://schemas.openxmlformats.org/officeDocument/2006/relationships/customXml" Target="../ink/ink34.xml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49.emf"/><Relationship Id="rId4" Type="http://schemas.openxmlformats.org/officeDocument/2006/relationships/image" Target="../media/image55.wmf"/><Relationship Id="rId9" Type="http://schemas.openxmlformats.org/officeDocument/2006/relationships/customXml" Target="../ink/ink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oleObject" Target="../embeddings/oleObject53.bin"/><Relationship Id="rId7" Type="http://schemas.openxmlformats.org/officeDocument/2006/relationships/customXml" Target="../ink/ink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5" Type="http://schemas.openxmlformats.org/officeDocument/2006/relationships/customXml" Target="../ink/ink35.xml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64.png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3.bin"/><Relationship Id="rId20" Type="http://schemas.openxmlformats.org/officeDocument/2006/relationships/customXml" Target="../ink/ink3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2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3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customXml" Target="../ink/ink41.xml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54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5.png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17" Type="http://schemas.openxmlformats.org/officeDocument/2006/relationships/customXml" Target="../ink/ink4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51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84.bin"/><Relationship Id="rId18" Type="http://schemas.openxmlformats.org/officeDocument/2006/relationships/customXml" Target="../ink/ink43.xml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7.png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6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87.bin"/><Relationship Id="rId7" Type="http://schemas.openxmlformats.org/officeDocument/2006/relationships/customXml" Target="../ink/ink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9.png"/><Relationship Id="rId4" Type="http://schemas.openxmlformats.org/officeDocument/2006/relationships/image" Target="../media/image55.wmf"/><Relationship Id="rId9" Type="http://schemas.openxmlformats.org/officeDocument/2006/relationships/customXml" Target="../ink/ink4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5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83.png"/><Relationship Id="rId10" Type="http://schemas.openxmlformats.org/officeDocument/2006/relationships/image" Target="../media/image5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4.bin"/><Relationship Id="rId14" Type="http://schemas.openxmlformats.org/officeDocument/2006/relationships/customXml" Target="../ink/ink4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03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54.wmf"/><Relationship Id="rId1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61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customXml" Target="../ink/ink48.xml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8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80.wmf"/><Relationship Id="rId9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oleObject" Target="../embeddings/oleObject112.bin"/><Relationship Id="rId7" Type="http://schemas.openxmlformats.org/officeDocument/2006/relationships/customXml" Target="../ink/ink5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8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0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860.png"/><Relationship Id="rId21" Type="http://schemas.openxmlformats.org/officeDocument/2006/relationships/image" Target="../media/image770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7" Type="http://schemas.openxmlformats.org/officeDocument/2006/relationships/image" Target="../media/image70.png"/><Relationship Id="rId2" Type="http://schemas.openxmlformats.org/officeDocument/2006/relationships/image" Target="../media/image91.png"/><Relationship Id="rId16" Type="http://schemas.openxmlformats.org/officeDocument/2006/relationships/customXml" Target="../ink/ink58.xml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3.xml"/><Relationship Id="rId11" Type="http://schemas.openxmlformats.org/officeDocument/2006/relationships/image" Target="../media/image720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850.png"/><Relationship Id="rId40" Type="http://schemas.openxmlformats.org/officeDocument/2006/relationships/customXml" Target="../ink/ink70.xml"/><Relationship Id="rId45" Type="http://schemas.openxmlformats.org/officeDocument/2006/relationships/image" Target="../media/image93.png"/><Relationship Id="rId5" Type="http://schemas.openxmlformats.org/officeDocument/2006/relationships/image" Target="../media/image72.emf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76.png"/><Relationship Id="rId31" Type="http://schemas.openxmlformats.org/officeDocument/2006/relationships/image" Target="../media/image82.png"/><Relationship Id="rId44" Type="http://schemas.openxmlformats.org/officeDocument/2006/relationships/customXml" Target="../ink/ink72.xml"/><Relationship Id="rId4" Type="http://schemas.openxmlformats.org/officeDocument/2006/relationships/customXml" Target="../ink/ink52.xml"/><Relationship Id="rId9" Type="http://schemas.openxmlformats.org/officeDocument/2006/relationships/image" Target="../media/image7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80.png"/><Relationship Id="rId30" Type="http://schemas.openxmlformats.org/officeDocument/2006/relationships/customXml" Target="../ink/ink65.xml"/><Relationship Id="rId35" Type="http://schemas.openxmlformats.org/officeDocument/2006/relationships/image" Target="../media/image84.png"/><Relationship Id="rId43" Type="http://schemas.openxmlformats.org/officeDocument/2006/relationships/image" Target="../media/image880.png"/><Relationship Id="rId8" Type="http://schemas.openxmlformats.org/officeDocument/2006/relationships/customXml" Target="../ink/ink54.xml"/><Relationship Id="rId3" Type="http://schemas.openxmlformats.org/officeDocument/2006/relationships/image" Target="../media/image92.png"/><Relationship Id="rId12" Type="http://schemas.openxmlformats.org/officeDocument/2006/relationships/customXml" Target="../ink/ink56.xml"/><Relationship Id="rId17" Type="http://schemas.openxmlformats.org/officeDocument/2006/relationships/image" Target="../media/image750.png"/><Relationship Id="rId25" Type="http://schemas.openxmlformats.org/officeDocument/2006/relationships/image" Target="../media/image790.png"/><Relationship Id="rId33" Type="http://schemas.openxmlformats.org/officeDocument/2006/relationships/image" Target="../media/image830.png"/><Relationship Id="rId38" Type="http://schemas.openxmlformats.org/officeDocument/2006/relationships/customXml" Target="../ink/ink69.xml"/><Relationship Id="rId20" Type="http://schemas.openxmlformats.org/officeDocument/2006/relationships/customXml" Target="../ink/ink60.xml"/><Relationship Id="rId41" Type="http://schemas.openxmlformats.org/officeDocument/2006/relationships/image" Target="../media/image8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5" Type="http://schemas.openxmlformats.org/officeDocument/2006/relationships/customXml" Target="../ink/ink74.xml"/><Relationship Id="rId4" Type="http://schemas.openxmlformats.org/officeDocument/2006/relationships/image" Target="../media/image7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0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9" Type="http://schemas.openxmlformats.org/officeDocument/2006/relationships/image" Target="../media/image108.png"/><Relationship Id="rId21" Type="http://schemas.openxmlformats.org/officeDocument/2006/relationships/image" Target="../media/image99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47" Type="http://schemas.openxmlformats.org/officeDocument/2006/relationships/image" Target="../media/image112.png"/><Relationship Id="rId50" Type="http://schemas.openxmlformats.org/officeDocument/2006/relationships/customXml" Target="../ink/ink100.xml"/><Relationship Id="rId7" Type="http://schemas.openxmlformats.org/officeDocument/2006/relationships/image" Target="../media/image920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9" Type="http://schemas.openxmlformats.org/officeDocument/2006/relationships/image" Target="../media/image103.png"/><Relationship Id="rId11" Type="http://schemas.openxmlformats.org/officeDocument/2006/relationships/image" Target="../media/image940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107.png"/><Relationship Id="rId40" Type="http://schemas.openxmlformats.org/officeDocument/2006/relationships/customXml" Target="../ink/ink95.xml"/><Relationship Id="rId45" Type="http://schemas.openxmlformats.org/officeDocument/2006/relationships/image" Target="../media/image111.png"/><Relationship Id="rId53" Type="http://schemas.openxmlformats.org/officeDocument/2006/relationships/image" Target="../media/image115.png"/><Relationship Id="rId5" Type="http://schemas.openxmlformats.org/officeDocument/2006/relationships/image" Target="../media/image910.png"/><Relationship Id="rId10" Type="http://schemas.openxmlformats.org/officeDocument/2006/relationships/customXml" Target="../ink/ink80.xml"/><Relationship Id="rId19" Type="http://schemas.openxmlformats.org/officeDocument/2006/relationships/image" Target="../media/image98.png"/><Relationship Id="rId31" Type="http://schemas.openxmlformats.org/officeDocument/2006/relationships/image" Target="../media/image104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4" Type="http://schemas.openxmlformats.org/officeDocument/2006/relationships/customXml" Target="../ink/ink77.xml"/><Relationship Id="rId9" Type="http://schemas.openxmlformats.org/officeDocument/2006/relationships/image" Target="../media/image930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102.png"/><Relationship Id="rId30" Type="http://schemas.openxmlformats.org/officeDocument/2006/relationships/customXml" Target="../ink/ink90.xml"/><Relationship Id="rId35" Type="http://schemas.openxmlformats.org/officeDocument/2006/relationships/image" Target="../media/image106.png"/><Relationship Id="rId43" Type="http://schemas.openxmlformats.org/officeDocument/2006/relationships/image" Target="../media/image110.png"/><Relationship Id="rId48" Type="http://schemas.openxmlformats.org/officeDocument/2006/relationships/customXml" Target="../ink/ink99.xml"/><Relationship Id="rId8" Type="http://schemas.openxmlformats.org/officeDocument/2006/relationships/customXml" Target="../ink/ink79.xml"/><Relationship Id="rId51" Type="http://schemas.openxmlformats.org/officeDocument/2006/relationships/image" Target="../media/image114.png"/><Relationship Id="rId3" Type="http://schemas.openxmlformats.org/officeDocument/2006/relationships/image" Target="../media/image760.emf"/><Relationship Id="rId12" Type="http://schemas.openxmlformats.org/officeDocument/2006/relationships/customXml" Target="../ink/ink81.xml"/><Relationship Id="rId17" Type="http://schemas.openxmlformats.org/officeDocument/2006/relationships/image" Target="../media/image970.png"/><Relationship Id="rId25" Type="http://schemas.openxmlformats.org/officeDocument/2006/relationships/image" Target="../media/image101.png"/><Relationship Id="rId33" Type="http://schemas.openxmlformats.org/officeDocument/2006/relationships/image" Target="../media/image105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20" Type="http://schemas.openxmlformats.org/officeDocument/2006/relationships/customXml" Target="../ink/ink85.xml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8.xml"/><Relationship Id="rId15" Type="http://schemas.openxmlformats.org/officeDocument/2006/relationships/image" Target="../media/image960.png"/><Relationship Id="rId23" Type="http://schemas.openxmlformats.org/officeDocument/2006/relationships/image" Target="../media/image100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customXml" Target="../ink/ink6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customXml" Target="../ink/ink7.xml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3.emf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2AD4E-061D-4DDA-A1BA-382C1ABA3707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8382000" cy="1447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Theory of Computation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85800" y="1866900"/>
            <a:ext cx="7848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Lecture 6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4400" b="1" i="1" dirty="0"/>
              <a:t>Practice and Closure Operations</a:t>
            </a:r>
            <a:endParaRPr lang="en-US" sz="4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3962400"/>
            <a:ext cx="7010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3600" b="1" i="1" dirty="0"/>
              <a:t>Dr. Samar Hesham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Department  of Computer Science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Faculty of Computers </a:t>
            </a:r>
            <a:r>
              <a:rPr lang="en-US" sz="1600" b="1" i="1"/>
              <a:t>and AI</a:t>
            </a:r>
            <a:endParaRPr lang="en-US" sz="1600" b="1" i="1" dirty="0"/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Cairo University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 i="1" dirty="0"/>
              <a:t>Egypt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3DE67D7-E68F-49F5-93EE-20B8E2929258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69987" name="Text Box 2"/>
          <p:cNvSpPr txBox="1">
            <a:spLocks noChangeArrowheads="1"/>
          </p:cNvSpPr>
          <p:nvPr/>
        </p:nvSpPr>
        <p:spPr bwMode="auto">
          <a:xfrm>
            <a:off x="542925" y="1782763"/>
            <a:ext cx="8448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Namely, for regular languages        and       :</a:t>
            </a:r>
          </a:p>
        </p:txBody>
      </p:sp>
      <p:graphicFrame>
        <p:nvGraphicFramePr>
          <p:cNvPr id="169988" name="Object 3"/>
          <p:cNvGraphicFramePr>
            <a:graphicFrameLocks noChangeAspect="1"/>
          </p:cNvGraphicFramePr>
          <p:nvPr/>
        </p:nvGraphicFramePr>
        <p:xfrm>
          <a:off x="6565900" y="1841500"/>
          <a:ext cx="431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31613" imgH="571252" progId="Equation.3">
                  <p:embed/>
                </p:oleObj>
              </mc:Choice>
              <mc:Fallback>
                <p:oleObj name="Equation" r:id="rId3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1841500"/>
                        <a:ext cx="431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4"/>
          <p:cNvGraphicFramePr>
            <a:graphicFrameLocks noChangeAspect="1"/>
          </p:cNvGraphicFramePr>
          <p:nvPr/>
        </p:nvGraphicFramePr>
        <p:xfrm>
          <a:off x="8166100" y="18415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08000" imgH="571500" progId="Equation.3">
                  <p:embed/>
                </p:oleObj>
              </mc:Choice>
              <mc:Fallback>
                <p:oleObj name="Equation" r:id="rId5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1841500"/>
                        <a:ext cx="50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2" name="Text Box 7"/>
          <p:cNvSpPr txBox="1">
            <a:spLocks noChangeArrowheads="1"/>
          </p:cNvSpPr>
          <p:nvPr/>
        </p:nvSpPr>
        <p:spPr bwMode="auto">
          <a:xfrm>
            <a:off x="762000" y="2925763"/>
            <a:ext cx="3002745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Concatenation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Reverse</a:t>
            </a:r>
          </a:p>
          <a:p>
            <a:pPr>
              <a:spcBef>
                <a:spcPct val="20000"/>
              </a:spcBef>
            </a:pPr>
            <a:endParaRPr lang="en-US" sz="3200" dirty="0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Star operation</a:t>
            </a:r>
          </a:p>
        </p:txBody>
      </p:sp>
      <p:sp>
        <p:nvSpPr>
          <p:cNvPr id="169994" name="Text Box 9"/>
          <p:cNvSpPr txBox="1">
            <a:spLocks noChangeArrowheads="1"/>
          </p:cNvSpPr>
          <p:nvPr/>
        </p:nvSpPr>
        <p:spPr bwMode="auto">
          <a:xfrm>
            <a:off x="6400800" y="3560763"/>
            <a:ext cx="2100263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Regular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Languages</a:t>
            </a:r>
          </a:p>
        </p:txBody>
      </p:sp>
      <p:sp>
        <p:nvSpPr>
          <p:cNvPr id="169995" name="Rectangle 10"/>
          <p:cNvSpPr>
            <a:spLocks noChangeArrowheads="1"/>
          </p:cNvSpPr>
          <p:nvPr/>
        </p:nvSpPr>
        <p:spPr bwMode="auto">
          <a:xfrm>
            <a:off x="457200" y="457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20000"/>
              </a:spcBef>
            </a:pPr>
            <a:r>
              <a:rPr lang="en-US" sz="3200" dirty="0">
                <a:solidFill>
                  <a:srgbClr val="3B812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Regular languages are closed under: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(Cont’d)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219200" y="616773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dirty="0">
                <a:solidFill>
                  <a:srgbClr val="0066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Closure: The resulting Language is still Regular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34319"/>
              </p:ext>
            </p:extLst>
          </p:nvPr>
        </p:nvGraphicFramePr>
        <p:xfrm>
          <a:off x="4016374" y="2971800"/>
          <a:ext cx="936626" cy="48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927100" imgH="571500" progId="Equation.3">
                  <p:embed/>
                </p:oleObj>
              </mc:Choice>
              <mc:Fallback>
                <p:oleObj name="Equation" r:id="rId7" imgW="927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4" y="2971800"/>
                        <a:ext cx="936626" cy="489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89401"/>
              </p:ext>
            </p:extLst>
          </p:nvPr>
        </p:nvGraphicFramePr>
        <p:xfrm>
          <a:off x="4014788" y="5155951"/>
          <a:ext cx="633412" cy="63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622300" imgH="736600" progId="Equation.3">
                  <p:embed/>
                </p:oleObj>
              </mc:Choice>
              <mc:Fallback>
                <p:oleObj name="Equation" r:id="rId9" imgW="6223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5155951"/>
                        <a:ext cx="633412" cy="63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469706"/>
              </p:ext>
            </p:extLst>
          </p:nvPr>
        </p:nvGraphicFramePr>
        <p:xfrm>
          <a:off x="4022725" y="4114800"/>
          <a:ext cx="625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723586" imgH="736280" progId="Equation.3">
                  <p:embed/>
                </p:oleObj>
              </mc:Choice>
              <mc:Fallback>
                <p:oleObj name="Equation" r:id="rId11" imgW="723586" imgH="73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4114800"/>
                        <a:ext cx="625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0"/>
          <p:cNvSpPr>
            <a:spLocks/>
          </p:cNvSpPr>
          <p:nvPr/>
        </p:nvSpPr>
        <p:spPr bwMode="auto">
          <a:xfrm>
            <a:off x="5715000" y="2438400"/>
            <a:ext cx="381000" cy="3733800"/>
          </a:xfrm>
          <a:prstGeom prst="rightBrace">
            <a:avLst>
              <a:gd name="adj1" fmla="val 8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781200" y="2568240"/>
              <a:ext cx="4529520" cy="2949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160" y="2557800"/>
                <a:ext cx="4556880" cy="29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9CB167-3440-4389-9D95-31D0A641708C}"/>
                  </a:ext>
                </a:extLst>
              </p14:cNvPr>
              <p14:cNvContentPartPr/>
              <p14:nvPr/>
            </p14:nvContentPartPr>
            <p14:xfrm>
              <a:off x="4767840" y="5218920"/>
              <a:ext cx="3152160" cy="146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9CB167-3440-4389-9D95-31D0A64170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58480" y="5209560"/>
                <a:ext cx="317088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7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4" grpId="0"/>
      <p:bldP spid="13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AA2E624-D57D-4B89-9DE2-D6786F36384F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Complement</a:t>
            </a:r>
          </a:p>
        </p:txBody>
      </p:sp>
      <p:sp>
        <p:nvSpPr>
          <p:cNvPr id="171012" name="Text Box 3"/>
          <p:cNvSpPr txBox="1">
            <a:spLocks noChangeArrowheads="1"/>
          </p:cNvSpPr>
          <p:nvPr/>
        </p:nvSpPr>
        <p:spPr bwMode="auto">
          <a:xfrm>
            <a:off x="500063" y="1833563"/>
            <a:ext cx="1987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Theorem:</a:t>
            </a:r>
          </a:p>
        </p:txBody>
      </p:sp>
      <p:sp>
        <p:nvSpPr>
          <p:cNvPr id="171013" name="Text Box 4"/>
          <p:cNvSpPr txBox="1">
            <a:spLocks noChangeArrowheads="1"/>
          </p:cNvSpPr>
          <p:nvPr/>
        </p:nvSpPr>
        <p:spPr bwMode="auto">
          <a:xfrm>
            <a:off x="2573338" y="1884363"/>
            <a:ext cx="5961062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regular language </a:t>
            </a:r>
          </a:p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complement       is regular </a:t>
            </a:r>
          </a:p>
        </p:txBody>
      </p:sp>
      <p:graphicFrame>
        <p:nvGraphicFramePr>
          <p:cNvPr id="171014" name="Object 5"/>
          <p:cNvGraphicFramePr>
            <a:graphicFrameLocks noChangeAspect="1"/>
          </p:cNvGraphicFramePr>
          <p:nvPr/>
        </p:nvGraphicFramePr>
        <p:xfrm>
          <a:off x="5867400" y="2501900"/>
          <a:ext cx="33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30057" imgH="469696" progId="Equation.3">
                  <p:embed/>
                </p:oleObj>
              </mc:Choice>
              <mc:Fallback>
                <p:oleObj name="Equation" r:id="rId3" imgW="33005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01900"/>
                        <a:ext cx="33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6"/>
          <p:cNvGraphicFramePr>
            <a:graphicFrameLocks noChangeAspect="1"/>
          </p:cNvGraphicFramePr>
          <p:nvPr/>
        </p:nvGraphicFramePr>
        <p:xfrm>
          <a:off x="6781800" y="19685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30057" imgH="393529" progId="Equation.3">
                  <p:embed/>
                </p:oleObj>
              </mc:Choice>
              <mc:Fallback>
                <p:oleObj name="Equation" r:id="rId5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685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3429000"/>
            <a:ext cx="8867774" cy="2433638"/>
            <a:chOff x="96" y="2448"/>
            <a:chExt cx="5586" cy="1533"/>
          </a:xfrm>
        </p:grpSpPr>
        <p:sp>
          <p:nvSpPr>
            <p:cNvPr id="171017" name="Text Box 8"/>
            <p:cNvSpPr txBox="1">
              <a:spLocks noChangeArrowheads="1"/>
            </p:cNvSpPr>
            <p:nvPr/>
          </p:nvSpPr>
          <p:spPr bwMode="auto">
            <a:xfrm>
              <a:off x="96" y="2448"/>
              <a:ext cx="8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Proof:</a:t>
              </a:r>
            </a:p>
          </p:txBody>
        </p:sp>
        <p:sp>
          <p:nvSpPr>
            <p:cNvPr id="171018" name="Text Box 9"/>
            <p:cNvSpPr txBox="1">
              <a:spLocks noChangeArrowheads="1"/>
            </p:cNvSpPr>
            <p:nvPr/>
          </p:nvSpPr>
          <p:spPr bwMode="auto">
            <a:xfrm>
              <a:off x="1104" y="2496"/>
              <a:ext cx="4578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Take DFA that accepts      and make </a:t>
              </a:r>
            </a:p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sz="320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</a:t>
              </a:r>
              <a:r>
                <a:rPr lang="en-US" sz="3200" dirty="0" err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nonfinal</a:t>
              </a:r>
              <a:r>
                <a:rPr lang="en-US" sz="320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states → final states</a:t>
              </a:r>
            </a:p>
            <a:p>
              <a:pPr lvl="1">
                <a:spcBef>
                  <a:spcPct val="20000"/>
                </a:spcBef>
                <a:buFontTx/>
                <a:buChar char="•"/>
              </a:pPr>
              <a:r>
                <a:rPr lang="en-US" sz="320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final states → </a:t>
              </a:r>
              <a:r>
                <a:rPr lang="en-US" sz="3200" dirty="0" err="1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nonfinal</a:t>
              </a:r>
              <a:r>
                <a:rPr lang="en-US" sz="320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states</a:t>
              </a:r>
            </a:p>
            <a:p>
              <a:pPr>
                <a:spcBef>
                  <a:spcPct val="20000"/>
                </a:spcBef>
              </a:pPr>
              <a:r>
                <a:rPr lang="en-US" sz="3200" dirty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The resulting DFA accepts </a:t>
              </a:r>
            </a:p>
          </p:txBody>
        </p:sp>
        <p:graphicFrame>
          <p:nvGraphicFramePr>
            <p:cNvPr id="171019" name="Object 10"/>
            <p:cNvGraphicFramePr>
              <a:graphicFrameLocks noChangeAspect="1"/>
            </p:cNvGraphicFramePr>
            <p:nvPr/>
          </p:nvGraphicFramePr>
          <p:xfrm>
            <a:off x="4080" y="2544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330057" imgH="393529" progId="Equation.3">
                    <p:embed/>
                  </p:oleObj>
                </mc:Choice>
                <mc:Fallback>
                  <p:oleObj name="Equation" r:id="rId7" imgW="33005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544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2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0087864"/>
                </p:ext>
              </p:extLst>
            </p:nvPr>
          </p:nvGraphicFramePr>
          <p:xfrm>
            <a:off x="4512" y="3600"/>
            <a:ext cx="2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8" imgW="330057" imgH="469696" progId="Equation.3">
                    <p:embed/>
                  </p:oleObj>
                </mc:Choice>
                <mc:Fallback>
                  <p:oleObj name="Equation" r:id="rId8" imgW="330057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600"/>
                          <a:ext cx="2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D06B2D-DC5B-4875-9107-4E899A3609B4}"/>
                  </a:ext>
                </a:extLst>
              </p14:cNvPr>
              <p14:cNvContentPartPr/>
              <p14:nvPr/>
            </p14:nvContentPartPr>
            <p14:xfrm>
              <a:off x="3114720" y="4960800"/>
              <a:ext cx="3744360" cy="32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D06B2D-DC5B-4875-9107-4E899A3609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5360" y="4951440"/>
                <a:ext cx="376308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8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DFA can be complemented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077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Toggling the states of NFA doesn't complement the set of accepted strings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It might unexpectedly accept any string 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So, to correctly complement a given NFA: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Convert that NFA to DFA,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Complement this DFA, then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Convert the complemented DFA into NFA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5F9AF3-5078-4B83-A3FA-6DF6CA266F32}"/>
                  </a:ext>
                </a:extLst>
              </p14:cNvPr>
              <p14:cNvContentPartPr/>
              <p14:nvPr/>
            </p14:nvContentPartPr>
            <p14:xfrm>
              <a:off x="4343760" y="1500120"/>
              <a:ext cx="1111320" cy="74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5F9AF3-5078-4B83-A3FA-6DF6CA266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4400" y="1490760"/>
                <a:ext cx="1130040" cy="7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49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complementing a DFA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Example: FA for { w | w does not contain 111 }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– Start with FA for { w | w contains 111 }: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2885733"/>
            <a:ext cx="6639852" cy="2448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9873D8-8063-45D7-A95A-A8280DFB4B7E}"/>
                  </a:ext>
                </a:extLst>
              </p14:cNvPr>
              <p14:cNvContentPartPr/>
              <p14:nvPr/>
            </p14:nvContentPartPr>
            <p14:xfrm>
              <a:off x="1977480" y="2058480"/>
              <a:ext cx="6181200" cy="367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9873D8-8063-45D7-A95A-A8280DFB4B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120" y="2049120"/>
                <a:ext cx="6199920" cy="36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0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complementing a DFA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077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Example: FA for { w | w does not contain 111 }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– Interchange accepting and non-accepting states: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2885733"/>
            <a:ext cx="6639852" cy="2448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170116-F52C-4DD4-AF60-370EB79FF9C9}"/>
                  </a:ext>
                </a:extLst>
              </p14:cNvPr>
              <p14:cNvContentPartPr/>
              <p14:nvPr/>
            </p14:nvContentPartPr>
            <p14:xfrm>
              <a:off x="1346400" y="2127960"/>
              <a:ext cx="6647400" cy="33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170116-F52C-4DD4-AF60-370EB79FF9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40" y="2118600"/>
                <a:ext cx="666612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5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BA45792-CCAE-4D7F-AC6A-CA9976471D5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487363" y="533400"/>
            <a:ext cx="3599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Another Example:</a:t>
            </a:r>
          </a:p>
        </p:txBody>
      </p:sp>
      <p:grpSp>
        <p:nvGrpSpPr>
          <p:cNvPr id="172036" name="Group 3"/>
          <p:cNvGrpSpPr>
            <a:grpSpLocks/>
          </p:cNvGrpSpPr>
          <p:nvPr/>
        </p:nvGrpSpPr>
        <p:grpSpPr bwMode="auto">
          <a:xfrm>
            <a:off x="2743200" y="1905000"/>
            <a:ext cx="5105400" cy="1447800"/>
            <a:chOff x="384" y="1824"/>
            <a:chExt cx="4704" cy="1536"/>
          </a:xfrm>
        </p:grpSpPr>
        <p:sp>
          <p:nvSpPr>
            <p:cNvPr id="172057" name="Oval 4"/>
            <p:cNvSpPr>
              <a:spLocks noChangeArrowheads="1"/>
            </p:cNvSpPr>
            <p:nvPr/>
          </p:nvSpPr>
          <p:spPr bwMode="auto">
            <a:xfrm>
              <a:off x="768" y="27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58" name="Oval 5"/>
            <p:cNvSpPr>
              <a:spLocks noChangeArrowheads="1"/>
            </p:cNvSpPr>
            <p:nvPr/>
          </p:nvSpPr>
          <p:spPr bwMode="auto">
            <a:xfrm>
              <a:off x="2784" y="27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59" name="Oval 6"/>
            <p:cNvSpPr>
              <a:spLocks noChangeArrowheads="1"/>
            </p:cNvSpPr>
            <p:nvPr/>
          </p:nvSpPr>
          <p:spPr bwMode="auto">
            <a:xfrm>
              <a:off x="4656" y="278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60" name="Line 7"/>
            <p:cNvSpPr>
              <a:spLocks noChangeShapeType="1"/>
            </p:cNvSpPr>
            <p:nvPr/>
          </p:nvSpPr>
          <p:spPr bwMode="auto">
            <a:xfrm>
              <a:off x="384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61" name="Oval 8"/>
            <p:cNvSpPr>
              <a:spLocks noChangeArrowheads="1"/>
            </p:cNvSpPr>
            <p:nvPr/>
          </p:nvSpPr>
          <p:spPr bwMode="auto">
            <a:xfrm>
              <a:off x="2640" y="2640"/>
              <a:ext cx="72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62" name="Line 9"/>
            <p:cNvSpPr>
              <a:spLocks noChangeShapeType="1"/>
            </p:cNvSpPr>
            <p:nvPr/>
          </p:nvSpPr>
          <p:spPr bwMode="auto">
            <a:xfrm>
              <a:off x="1200" y="30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63" name="Line 10"/>
            <p:cNvSpPr>
              <a:spLocks noChangeShapeType="1"/>
            </p:cNvSpPr>
            <p:nvPr/>
          </p:nvSpPr>
          <p:spPr bwMode="auto">
            <a:xfrm>
              <a:off x="3360" y="30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64" name="Freeform 11"/>
            <p:cNvSpPr>
              <a:spLocks/>
            </p:cNvSpPr>
            <p:nvPr/>
          </p:nvSpPr>
          <p:spPr bwMode="auto">
            <a:xfrm>
              <a:off x="704" y="2152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65" name="Freeform 12"/>
            <p:cNvSpPr>
              <a:spLocks/>
            </p:cNvSpPr>
            <p:nvPr/>
          </p:nvSpPr>
          <p:spPr bwMode="auto">
            <a:xfrm>
              <a:off x="4560" y="2160"/>
              <a:ext cx="512" cy="680"/>
            </a:xfrm>
            <a:custGeom>
              <a:avLst/>
              <a:gdLst>
                <a:gd name="T0" fmla="*/ 160 w 512"/>
                <a:gd name="T1" fmla="*/ 680 h 680"/>
                <a:gd name="T2" fmla="*/ 16 w 512"/>
                <a:gd name="T3" fmla="*/ 200 h 680"/>
                <a:gd name="T4" fmla="*/ 256 w 512"/>
                <a:gd name="T5" fmla="*/ 8 h 680"/>
                <a:gd name="T6" fmla="*/ 496 w 512"/>
                <a:gd name="T7" fmla="*/ 152 h 680"/>
                <a:gd name="T8" fmla="*/ 352 w 512"/>
                <a:gd name="T9" fmla="*/ 6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2066" name="Object 13"/>
            <p:cNvGraphicFramePr>
              <a:graphicFrameLocks noChangeAspect="1"/>
            </p:cNvGraphicFramePr>
            <p:nvPr/>
          </p:nvGraphicFramePr>
          <p:xfrm>
            <a:off x="864" y="19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66584" imgH="279279" progId="Equation.3">
                    <p:embed/>
                  </p:oleObj>
                </mc:Choice>
                <mc:Fallback>
                  <p:oleObj name="Equation" r:id="rId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67" name="Object 14"/>
            <p:cNvGraphicFramePr>
              <a:graphicFrameLocks noChangeAspect="1"/>
            </p:cNvGraphicFramePr>
            <p:nvPr/>
          </p:nvGraphicFramePr>
          <p:xfrm>
            <a:off x="1728" y="273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79279" imgH="380835" progId="Equation.3">
                    <p:embed/>
                  </p:oleObj>
                </mc:Choice>
                <mc:Fallback>
                  <p:oleObj name="Equation" r:id="rId5" imgW="27927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3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68" name="Object 15"/>
            <p:cNvGraphicFramePr>
              <a:graphicFrameLocks noChangeAspect="1"/>
            </p:cNvGraphicFramePr>
            <p:nvPr/>
          </p:nvGraphicFramePr>
          <p:xfrm>
            <a:off x="3696" y="2688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7" imgW="672808" imgH="444307" progId="Equation.3">
                    <p:embed/>
                  </p:oleObj>
                </mc:Choice>
                <mc:Fallback>
                  <p:oleObj name="Equation" r:id="rId7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88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69" name="Object 16"/>
            <p:cNvGraphicFramePr>
              <a:graphicFrameLocks noChangeAspect="1"/>
            </p:cNvGraphicFramePr>
            <p:nvPr/>
          </p:nvGraphicFramePr>
          <p:xfrm>
            <a:off x="460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9" imgW="672808" imgH="444307" progId="Equation.3">
                    <p:embed/>
                  </p:oleObj>
                </mc:Choice>
                <mc:Fallback>
                  <p:oleObj name="Equation" r:id="rId9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0" name="Object 17"/>
            <p:cNvGraphicFramePr>
              <a:graphicFrameLocks noChangeAspect="1"/>
            </p:cNvGraphicFramePr>
            <p:nvPr/>
          </p:nvGraphicFramePr>
          <p:xfrm>
            <a:off x="864" y="2832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0" imgW="419100" imgH="469900" progId="Equation.3">
                    <p:embed/>
                  </p:oleObj>
                </mc:Choice>
                <mc:Fallback>
                  <p:oleObj name="Equation" r:id="rId10" imgW="419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832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1" name="Object 18"/>
            <p:cNvGraphicFramePr>
              <a:graphicFrameLocks noChangeAspect="1"/>
            </p:cNvGraphicFramePr>
            <p:nvPr/>
          </p:nvGraphicFramePr>
          <p:xfrm>
            <a:off x="2904" y="2832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2" imgW="342751" imgH="469696" progId="Equation.3">
                    <p:embed/>
                  </p:oleObj>
                </mc:Choice>
                <mc:Fallback>
                  <p:oleObj name="Equation" r:id="rId12" imgW="342751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832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72" name="Object 19"/>
            <p:cNvGraphicFramePr>
              <a:graphicFrameLocks noChangeAspect="1"/>
            </p:cNvGraphicFramePr>
            <p:nvPr/>
          </p:nvGraphicFramePr>
          <p:xfrm>
            <a:off x="4712" y="2832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4" imgW="393529" imgH="469696" progId="Equation.3">
                    <p:embed/>
                  </p:oleObj>
                </mc:Choice>
                <mc:Fallback>
                  <p:oleObj name="Equation" r:id="rId14" imgW="393529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2832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2037" name="Object 20"/>
          <p:cNvGraphicFramePr>
            <a:graphicFrameLocks noChangeAspect="1"/>
          </p:cNvGraphicFramePr>
          <p:nvPr/>
        </p:nvGraphicFramePr>
        <p:xfrm>
          <a:off x="685800" y="1828800"/>
          <a:ext cx="2057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6" imgW="2387600" imgH="533400" progId="Equation.3">
                  <p:embed/>
                </p:oleObj>
              </mc:Choice>
              <mc:Fallback>
                <p:oleObj name="Equation" r:id="rId16" imgW="2387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057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371600" y="3733800"/>
            <a:ext cx="5943600" cy="2057400"/>
            <a:chOff x="1296" y="2352"/>
            <a:chExt cx="3912" cy="1621"/>
          </a:xfrm>
        </p:grpSpPr>
        <p:sp>
          <p:nvSpPr>
            <p:cNvPr id="172039" name="Oval 22"/>
            <p:cNvSpPr>
              <a:spLocks noChangeArrowheads="1"/>
            </p:cNvSpPr>
            <p:nvPr/>
          </p:nvSpPr>
          <p:spPr bwMode="auto">
            <a:xfrm>
              <a:off x="1682" y="3570"/>
              <a:ext cx="326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40" name="Oval 23"/>
            <p:cNvSpPr>
              <a:spLocks noChangeArrowheads="1"/>
            </p:cNvSpPr>
            <p:nvPr/>
          </p:nvSpPr>
          <p:spPr bwMode="auto">
            <a:xfrm>
              <a:off x="3204" y="3570"/>
              <a:ext cx="326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41" name="Oval 24"/>
            <p:cNvSpPr>
              <a:spLocks noChangeArrowheads="1"/>
            </p:cNvSpPr>
            <p:nvPr/>
          </p:nvSpPr>
          <p:spPr bwMode="auto">
            <a:xfrm>
              <a:off x="4618" y="3570"/>
              <a:ext cx="326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42" name="Line 25"/>
            <p:cNvSpPr>
              <a:spLocks noChangeShapeType="1"/>
            </p:cNvSpPr>
            <p:nvPr/>
          </p:nvSpPr>
          <p:spPr bwMode="auto">
            <a:xfrm>
              <a:off x="1296" y="3744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3" name="Oval 26"/>
            <p:cNvSpPr>
              <a:spLocks noChangeArrowheads="1"/>
            </p:cNvSpPr>
            <p:nvPr/>
          </p:nvSpPr>
          <p:spPr bwMode="auto">
            <a:xfrm>
              <a:off x="4512" y="3456"/>
              <a:ext cx="543" cy="5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2044" name="Line 27"/>
            <p:cNvSpPr>
              <a:spLocks noChangeShapeType="1"/>
            </p:cNvSpPr>
            <p:nvPr/>
          </p:nvSpPr>
          <p:spPr bwMode="auto">
            <a:xfrm>
              <a:off x="2112" y="3744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5" name="Line 28"/>
            <p:cNvSpPr>
              <a:spLocks noChangeShapeType="1"/>
            </p:cNvSpPr>
            <p:nvPr/>
          </p:nvSpPr>
          <p:spPr bwMode="auto">
            <a:xfrm>
              <a:off x="3552" y="37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6" name="Freeform 29"/>
            <p:cNvSpPr>
              <a:spLocks/>
            </p:cNvSpPr>
            <p:nvPr/>
          </p:nvSpPr>
          <p:spPr bwMode="auto">
            <a:xfrm>
              <a:off x="1632" y="2976"/>
              <a:ext cx="386" cy="489"/>
            </a:xfrm>
            <a:custGeom>
              <a:avLst/>
              <a:gdLst>
                <a:gd name="T0" fmla="*/ 13 w 512"/>
                <a:gd name="T1" fmla="*/ 35 h 680"/>
                <a:gd name="T2" fmla="*/ 2 w 512"/>
                <a:gd name="T3" fmla="*/ 10 h 680"/>
                <a:gd name="T4" fmla="*/ 20 w 512"/>
                <a:gd name="T5" fmla="*/ 1 h 680"/>
                <a:gd name="T6" fmla="*/ 39 w 512"/>
                <a:gd name="T7" fmla="*/ 8 h 680"/>
                <a:gd name="T8" fmla="*/ 28 w 512"/>
                <a:gd name="T9" fmla="*/ 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7" name="Freeform 30"/>
            <p:cNvSpPr>
              <a:spLocks/>
            </p:cNvSpPr>
            <p:nvPr/>
          </p:nvSpPr>
          <p:spPr bwMode="auto">
            <a:xfrm>
              <a:off x="4560" y="2976"/>
              <a:ext cx="387" cy="488"/>
            </a:xfrm>
            <a:custGeom>
              <a:avLst/>
              <a:gdLst>
                <a:gd name="T0" fmla="*/ 13 w 512"/>
                <a:gd name="T1" fmla="*/ 34 h 680"/>
                <a:gd name="T2" fmla="*/ 2 w 512"/>
                <a:gd name="T3" fmla="*/ 10 h 680"/>
                <a:gd name="T4" fmla="*/ 20 w 512"/>
                <a:gd name="T5" fmla="*/ 1 h 680"/>
                <a:gd name="T6" fmla="*/ 40 w 512"/>
                <a:gd name="T7" fmla="*/ 8 h 680"/>
                <a:gd name="T8" fmla="*/ 29 w 512"/>
                <a:gd name="T9" fmla="*/ 32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2048" name="Object 31"/>
            <p:cNvGraphicFramePr>
              <a:graphicFrameLocks noChangeAspect="1"/>
            </p:cNvGraphicFramePr>
            <p:nvPr/>
          </p:nvGraphicFramePr>
          <p:xfrm>
            <a:off x="1728" y="2832"/>
            <a:ext cx="127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18" imgW="266584" imgH="279279" progId="Equation.3">
                    <p:embed/>
                  </p:oleObj>
                </mc:Choice>
                <mc:Fallback>
                  <p:oleObj name="Equation" r:id="rId18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32"/>
                          <a:ext cx="127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49" name="Object 32"/>
            <p:cNvGraphicFramePr>
              <a:graphicFrameLocks noChangeAspect="1"/>
            </p:cNvGraphicFramePr>
            <p:nvPr/>
          </p:nvGraphicFramePr>
          <p:xfrm>
            <a:off x="2407" y="3536"/>
            <a:ext cx="13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19" imgW="279279" imgH="380835" progId="Equation.3">
                    <p:embed/>
                  </p:oleObj>
                </mc:Choice>
                <mc:Fallback>
                  <p:oleObj name="Equation" r:id="rId19" imgW="27927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3536"/>
                          <a:ext cx="13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0" name="Object 33"/>
            <p:cNvGraphicFramePr>
              <a:graphicFrameLocks noChangeAspect="1"/>
            </p:cNvGraphicFramePr>
            <p:nvPr/>
          </p:nvGraphicFramePr>
          <p:xfrm>
            <a:off x="3893" y="3501"/>
            <a:ext cx="31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20" imgW="672808" imgH="444307" progId="Equation.3">
                    <p:embed/>
                  </p:oleObj>
                </mc:Choice>
                <mc:Fallback>
                  <p:oleObj name="Equation" r:id="rId20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3501"/>
                          <a:ext cx="31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1" name="Object 34"/>
            <p:cNvGraphicFramePr>
              <a:graphicFrameLocks noChangeAspect="1"/>
            </p:cNvGraphicFramePr>
            <p:nvPr/>
          </p:nvGraphicFramePr>
          <p:xfrm>
            <a:off x="4608" y="2784"/>
            <a:ext cx="31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21" imgW="672808" imgH="444307" progId="Equation.3">
                    <p:embed/>
                  </p:oleObj>
                </mc:Choice>
                <mc:Fallback>
                  <p:oleObj name="Equation" r:id="rId21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784"/>
                          <a:ext cx="31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2" name="Object 35"/>
            <p:cNvGraphicFramePr>
              <a:graphicFrameLocks noChangeAspect="1"/>
            </p:cNvGraphicFramePr>
            <p:nvPr/>
          </p:nvGraphicFramePr>
          <p:xfrm>
            <a:off x="1754" y="3605"/>
            <a:ext cx="20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name="Equation" r:id="rId22" imgW="419100" imgH="469900" progId="Equation.3">
                    <p:embed/>
                  </p:oleObj>
                </mc:Choice>
                <mc:Fallback>
                  <p:oleObj name="Equation" r:id="rId22" imgW="419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3605"/>
                          <a:ext cx="20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3" name="Object 36"/>
            <p:cNvGraphicFramePr>
              <a:graphicFrameLocks noChangeAspect="1"/>
            </p:cNvGraphicFramePr>
            <p:nvPr/>
          </p:nvGraphicFramePr>
          <p:xfrm>
            <a:off x="3295" y="3605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23" imgW="342751" imgH="469696" progId="Equation.3">
                    <p:embed/>
                  </p:oleObj>
                </mc:Choice>
                <mc:Fallback>
                  <p:oleObj name="Equation" r:id="rId23" imgW="342751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5" y="3605"/>
                          <a:ext cx="16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054" name="Object 37"/>
            <p:cNvGraphicFramePr>
              <a:graphicFrameLocks noChangeAspect="1"/>
            </p:cNvGraphicFramePr>
            <p:nvPr/>
          </p:nvGraphicFramePr>
          <p:xfrm>
            <a:off x="4660" y="3605"/>
            <a:ext cx="18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Equation" r:id="rId24" imgW="393529" imgH="469696" progId="Equation.3">
                    <p:embed/>
                  </p:oleObj>
                </mc:Choice>
                <mc:Fallback>
                  <p:oleObj name="Equation" r:id="rId24" imgW="393529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3605"/>
                          <a:ext cx="18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055" name="Oval 38"/>
            <p:cNvSpPr>
              <a:spLocks noChangeArrowheads="1"/>
            </p:cNvSpPr>
            <p:nvPr/>
          </p:nvSpPr>
          <p:spPr bwMode="auto">
            <a:xfrm>
              <a:off x="1584" y="3456"/>
              <a:ext cx="543" cy="5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72056" name="Object 39"/>
            <p:cNvGraphicFramePr>
              <a:graphicFrameLocks noChangeAspect="1"/>
            </p:cNvGraphicFramePr>
            <p:nvPr/>
          </p:nvGraphicFramePr>
          <p:xfrm>
            <a:off x="1296" y="2352"/>
            <a:ext cx="391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25" imgW="6210300" imgH="584200" progId="Equation.3">
                    <p:embed/>
                  </p:oleObj>
                </mc:Choice>
                <mc:Fallback>
                  <p:oleObj name="Equation" r:id="rId25" imgW="6210300" imgH="584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391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7ED62A-D300-4DCA-B1D0-0BB5137024DC}"/>
                  </a:ext>
                </a:extLst>
              </p14:cNvPr>
              <p14:cNvContentPartPr/>
              <p14:nvPr/>
            </p14:nvContentPartPr>
            <p14:xfrm>
              <a:off x="1677600" y="495360"/>
              <a:ext cx="6139440" cy="369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7ED62A-D300-4DCA-B1D0-0BB5137024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68240" y="486000"/>
                <a:ext cx="6158160" cy="37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4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597025"/>
          </a:xfrm>
        </p:spPr>
        <p:txBody>
          <a:bodyPr/>
          <a:lstStyle/>
          <a:p>
            <a:r>
              <a:rPr lang="en-US" dirty="0"/>
              <a:t>Back !</a:t>
            </a:r>
            <a:br>
              <a:rPr lang="en-US" dirty="0"/>
            </a:br>
            <a:r>
              <a:rPr lang="en-US" dirty="0"/>
              <a:t>FSA accepting strings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divisible by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dirty="0"/>
              <a:t>Firstly, we can try designing a FA that detects strings </a:t>
            </a:r>
            <a:r>
              <a:rPr lang="en-US" i="1" u="sng" dirty="0"/>
              <a:t>divisible by</a:t>
            </a:r>
            <a:r>
              <a:rPr lang="en-US" i="1" dirty="0"/>
              <a:t> </a:t>
            </a:r>
            <a:r>
              <a:rPr lang="en-US" dirty="0"/>
              <a:t>3.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After that, we can </a:t>
            </a:r>
            <a:r>
              <a:rPr lang="en-US" b="1" i="1" dirty="0">
                <a:solidFill>
                  <a:srgbClr val="FFC000"/>
                </a:solidFill>
              </a:rPr>
              <a:t>complement</a:t>
            </a:r>
            <a:r>
              <a:rPr lang="en-US" dirty="0"/>
              <a:t> this FA.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752480" y="1143000"/>
              <a:ext cx="6978960" cy="6089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080" y="1128960"/>
                <a:ext cx="7403760" cy="61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E78081-C70B-4A4C-B368-905A58921388}"/>
                  </a:ext>
                </a:extLst>
              </p14:cNvPr>
              <p14:cNvContentPartPr/>
              <p14:nvPr/>
            </p14:nvContentPartPr>
            <p14:xfrm>
              <a:off x="3199131" y="6548680"/>
              <a:ext cx="2952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E78081-C70B-4A4C-B368-905A589213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0491" y="6539680"/>
                <a:ext cx="47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F592235-863A-4A75-9B6F-BB2371F7535B}"/>
                  </a:ext>
                </a:extLst>
              </p14:cNvPr>
              <p14:cNvContentPartPr/>
              <p14:nvPr/>
            </p14:nvContentPartPr>
            <p14:xfrm>
              <a:off x="1348371" y="4562560"/>
              <a:ext cx="501120" cy="29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F592235-863A-4A75-9B6F-BB2371F753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9371" y="4553920"/>
                <a:ext cx="5187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1DC2266-F62C-4E27-B5FD-64B6F0A63516}"/>
              </a:ext>
            </a:extLst>
          </p:cNvPr>
          <p:cNvGrpSpPr/>
          <p:nvPr/>
        </p:nvGrpSpPr>
        <p:grpSpPr>
          <a:xfrm>
            <a:off x="315531" y="2593000"/>
            <a:ext cx="1727640" cy="829080"/>
            <a:chOff x="315531" y="2593000"/>
            <a:chExt cx="172764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AEFADED-FDCC-445D-AB72-6536C0ED436B}"/>
                    </a:ext>
                  </a:extLst>
                </p14:cNvPr>
                <p14:cNvContentPartPr/>
                <p14:nvPr/>
              </p14:nvContentPartPr>
              <p14:xfrm>
                <a:off x="315531" y="3039760"/>
                <a:ext cx="276480" cy="382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AEFADED-FDCC-445D-AB72-6536C0ED43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891" y="3031120"/>
                  <a:ext cx="294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7A33F7-D8A8-4F2E-B9D4-7FA108E5FDA5}"/>
                    </a:ext>
                  </a:extLst>
                </p14:cNvPr>
                <p14:cNvContentPartPr/>
                <p14:nvPr/>
              </p14:nvContentPartPr>
              <p14:xfrm>
                <a:off x="564291" y="2857240"/>
                <a:ext cx="422280" cy="504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7A33F7-D8A8-4F2E-B9D4-7FA108E5FD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651" y="2848240"/>
                  <a:ext cx="439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FE3BBC-EF36-4EB6-B831-AE01AD48757C}"/>
                    </a:ext>
                  </a:extLst>
                </p14:cNvPr>
                <p14:cNvContentPartPr/>
                <p14:nvPr/>
              </p14:nvContentPartPr>
              <p14:xfrm>
                <a:off x="951291" y="2733400"/>
                <a:ext cx="437400" cy="51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FE3BBC-EF36-4EB6-B831-AE01AD4875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2291" y="2724760"/>
                  <a:ext cx="4550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988430-2DC1-42A5-8336-D9146A74FB92}"/>
                    </a:ext>
                  </a:extLst>
                </p14:cNvPr>
                <p14:cNvContentPartPr/>
                <p14:nvPr/>
              </p14:nvContentPartPr>
              <p14:xfrm>
                <a:off x="1556451" y="2593000"/>
                <a:ext cx="93600" cy="460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988430-2DC1-42A5-8336-D9146A74FB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7451" y="2584000"/>
                  <a:ext cx="111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BD0136-2266-4FF7-B88C-7C69C5880464}"/>
                    </a:ext>
                  </a:extLst>
                </p14:cNvPr>
                <p14:cNvContentPartPr/>
                <p14:nvPr/>
              </p14:nvContentPartPr>
              <p14:xfrm>
                <a:off x="1791531" y="3032200"/>
                <a:ext cx="2520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BD0136-2266-4FF7-B88C-7C69C58804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82891" y="3023560"/>
                  <a:ext cx="42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030EED-3733-4614-8B25-7025B955F0A7}"/>
                    </a:ext>
                  </a:extLst>
                </p14:cNvPr>
                <p14:cNvContentPartPr/>
                <p14:nvPr/>
              </p14:nvContentPartPr>
              <p14:xfrm>
                <a:off x="1399851" y="2687320"/>
                <a:ext cx="111600" cy="28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030EED-3733-4614-8B25-7025B955F0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0851" y="2678320"/>
                  <a:ext cx="129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55AF50F-4F1F-45D2-B731-04C67DF7EAE9}"/>
                    </a:ext>
                  </a:extLst>
                </p14:cNvPr>
                <p14:cNvContentPartPr/>
                <p14:nvPr/>
              </p14:nvContentPartPr>
              <p14:xfrm>
                <a:off x="1940211" y="2683000"/>
                <a:ext cx="102960" cy="46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55AF50F-4F1F-45D2-B731-04C67DF7EA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1571" y="2674360"/>
                  <a:ext cx="120600" cy="47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0DC26F-E728-47C8-8AC7-154E8F4CB77D}"/>
                  </a:ext>
                </a:extLst>
              </p14:cNvPr>
              <p14:cNvContentPartPr/>
              <p14:nvPr/>
            </p14:nvContentPartPr>
            <p14:xfrm>
              <a:off x="1755720" y="763920"/>
              <a:ext cx="7147800" cy="371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0DC26F-E728-47C8-8AC7-154E8F4CB7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46360" y="754560"/>
                <a:ext cx="716652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5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762311-EA5D-47EC-AB4D-28CB54FED84B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Intersection</a:t>
            </a:r>
          </a:p>
        </p:txBody>
      </p:sp>
      <p:sp>
        <p:nvSpPr>
          <p:cNvPr id="173060" name="Text Box 3"/>
          <p:cNvSpPr txBox="1">
            <a:spLocks noChangeArrowheads="1"/>
          </p:cNvSpPr>
          <p:nvPr/>
        </p:nvSpPr>
        <p:spPr bwMode="auto">
          <a:xfrm>
            <a:off x="482600" y="1914525"/>
            <a:ext cx="1762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Theorem:</a:t>
            </a:r>
          </a:p>
        </p:txBody>
      </p:sp>
      <p:sp>
        <p:nvSpPr>
          <p:cNvPr id="173061" name="Text Box 4"/>
          <p:cNvSpPr txBox="1">
            <a:spLocks noChangeArrowheads="1"/>
          </p:cNvSpPr>
          <p:nvPr/>
        </p:nvSpPr>
        <p:spPr bwMode="auto">
          <a:xfrm>
            <a:off x="2387600" y="1990725"/>
            <a:ext cx="62499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regular languages        and </a:t>
            </a:r>
          </a:p>
          <a:p>
            <a:pPr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intersection                is regular </a:t>
            </a:r>
          </a:p>
        </p:txBody>
      </p:sp>
      <p:graphicFrame>
        <p:nvGraphicFramePr>
          <p:cNvPr id="173062" name="Object 5"/>
          <p:cNvGraphicFramePr>
            <a:graphicFrameLocks noChangeAspect="1"/>
          </p:cNvGraphicFramePr>
          <p:nvPr/>
        </p:nvGraphicFramePr>
        <p:xfrm>
          <a:off x="5359400" y="2552700"/>
          <a:ext cx="1270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511300" imgH="571500" progId="Equation.3">
                  <p:embed/>
                </p:oleObj>
              </mc:Choice>
              <mc:Fallback>
                <p:oleObj name="Equation" r:id="rId3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552700"/>
                        <a:ext cx="1270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6"/>
          <p:cNvGraphicFramePr>
            <a:graphicFrameLocks noChangeAspect="1"/>
          </p:cNvGraphicFramePr>
          <p:nvPr/>
        </p:nvGraphicFramePr>
        <p:xfrm>
          <a:off x="6313488" y="2095500"/>
          <a:ext cx="3159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31613" imgH="571252" progId="Equation.3">
                  <p:embed/>
                </p:oleObj>
              </mc:Choice>
              <mc:Fallback>
                <p:oleObj name="Equation" r:id="rId5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2095500"/>
                        <a:ext cx="3159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7"/>
          <p:cNvGraphicFramePr>
            <a:graphicFrameLocks noChangeAspect="1"/>
          </p:cNvGraphicFramePr>
          <p:nvPr/>
        </p:nvGraphicFramePr>
        <p:xfrm>
          <a:off x="7772400" y="2057400"/>
          <a:ext cx="371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508000" imgH="571500" progId="Equation.3">
                  <p:embed/>
                </p:oleObj>
              </mc:Choice>
              <mc:Fallback>
                <p:oleObj name="Equation" r:id="rId7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057400"/>
                        <a:ext cx="3714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3581400"/>
            <a:ext cx="6183313" cy="1765300"/>
            <a:chOff x="96" y="2448"/>
            <a:chExt cx="3895" cy="1112"/>
          </a:xfrm>
        </p:grpSpPr>
        <p:sp>
          <p:nvSpPr>
            <p:cNvPr id="173066" name="Text Box 9"/>
            <p:cNvSpPr txBox="1">
              <a:spLocks noChangeArrowheads="1"/>
            </p:cNvSpPr>
            <p:nvPr/>
          </p:nvSpPr>
          <p:spPr bwMode="auto">
            <a:xfrm>
              <a:off x="96" y="2448"/>
              <a:ext cx="84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rgbClr val="FF33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Proof:</a:t>
              </a:r>
            </a:p>
          </p:txBody>
        </p:sp>
        <p:sp>
          <p:nvSpPr>
            <p:cNvPr id="173067" name="Text Box 10"/>
            <p:cNvSpPr txBox="1">
              <a:spLocks noChangeArrowheads="1"/>
            </p:cNvSpPr>
            <p:nvPr/>
          </p:nvSpPr>
          <p:spPr bwMode="auto">
            <a:xfrm>
              <a:off x="1152" y="2448"/>
              <a:ext cx="283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Apply DeMorgan’s Law:</a:t>
              </a:r>
            </a:p>
          </p:txBody>
        </p:sp>
        <p:graphicFrame>
          <p:nvGraphicFramePr>
            <p:cNvPr id="173068" name="Object 11"/>
            <p:cNvGraphicFramePr>
              <a:graphicFrameLocks noChangeAspect="1"/>
            </p:cNvGraphicFramePr>
            <p:nvPr/>
          </p:nvGraphicFramePr>
          <p:xfrm>
            <a:off x="1690" y="3200"/>
            <a:ext cx="223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3543300" imgH="571500" progId="Equation.3">
                    <p:embed/>
                  </p:oleObj>
                </mc:Choice>
                <mc:Fallback>
                  <p:oleObj name="Equation" r:id="rId9" imgW="35433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3200"/>
                          <a:ext cx="223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Line 12"/>
            <p:cNvSpPr>
              <a:spLocks noChangeShapeType="1"/>
            </p:cNvSpPr>
            <p:nvPr/>
          </p:nvSpPr>
          <p:spPr bwMode="auto">
            <a:xfrm>
              <a:off x="2938" y="3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3070" name="Line 13"/>
            <p:cNvSpPr>
              <a:spLocks noChangeShapeType="1"/>
            </p:cNvSpPr>
            <p:nvPr/>
          </p:nvSpPr>
          <p:spPr bwMode="auto">
            <a:xfrm>
              <a:off x="3562" y="31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3071" name="Line 14"/>
            <p:cNvSpPr>
              <a:spLocks noChangeShapeType="1"/>
            </p:cNvSpPr>
            <p:nvPr/>
          </p:nvSpPr>
          <p:spPr bwMode="auto">
            <a:xfrm>
              <a:off x="2938" y="30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769128-6A30-4F2C-8DFF-EE271B03DEE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4083" name="Object 2"/>
          <p:cNvGraphicFramePr>
            <a:graphicFrameLocks noChangeAspect="1"/>
          </p:cNvGraphicFramePr>
          <p:nvPr/>
        </p:nvGraphicFramePr>
        <p:xfrm>
          <a:off x="2311400" y="647700"/>
          <a:ext cx="142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422400" imgH="571500" progId="Equation.3">
                  <p:embed/>
                </p:oleObj>
              </mc:Choice>
              <mc:Fallback>
                <p:oleObj name="Equation" r:id="rId3" imgW="1422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47700"/>
                        <a:ext cx="142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Text Box 3"/>
          <p:cNvSpPr txBox="1">
            <a:spLocks noChangeArrowheads="1"/>
          </p:cNvSpPr>
          <p:nvPr/>
        </p:nvSpPr>
        <p:spPr bwMode="auto">
          <a:xfrm>
            <a:off x="4781550" y="639763"/>
            <a:ext cx="1543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regular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1935163"/>
            <a:ext cx="5276850" cy="655637"/>
            <a:chOff x="720" y="1008"/>
            <a:chExt cx="3324" cy="413"/>
          </a:xfrm>
        </p:grpSpPr>
        <p:sp>
          <p:nvSpPr>
            <p:cNvPr id="174103" name="AutoShape 5"/>
            <p:cNvSpPr>
              <a:spLocks noChangeArrowheads="1"/>
            </p:cNvSpPr>
            <p:nvPr/>
          </p:nvSpPr>
          <p:spPr bwMode="auto">
            <a:xfrm>
              <a:off x="720" y="110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104" name="Line 6"/>
            <p:cNvSpPr>
              <a:spLocks noChangeShapeType="1"/>
            </p:cNvSpPr>
            <p:nvPr/>
          </p:nvSpPr>
          <p:spPr bwMode="auto">
            <a:xfrm>
              <a:off x="1536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4105" name="Line 7"/>
            <p:cNvSpPr>
              <a:spLocks noChangeShapeType="1"/>
            </p:cNvSpPr>
            <p:nvPr/>
          </p:nvSpPr>
          <p:spPr bwMode="auto">
            <a:xfrm>
              <a:off x="2160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74106" name="Object 8"/>
            <p:cNvGraphicFramePr>
              <a:graphicFrameLocks noChangeAspect="1"/>
            </p:cNvGraphicFramePr>
            <p:nvPr/>
          </p:nvGraphicFramePr>
          <p:xfrm>
            <a:off x="1536" y="1056"/>
            <a:ext cx="8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1422400" imgH="571500" progId="Equation.3">
                    <p:embed/>
                  </p:oleObj>
                </mc:Choice>
                <mc:Fallback>
                  <p:oleObj name="Equation" r:id="rId5" imgW="14224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56"/>
                          <a:ext cx="89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07" name="Text Box 9"/>
            <p:cNvSpPr txBox="1">
              <a:spLocks noChangeArrowheads="1"/>
            </p:cNvSpPr>
            <p:nvPr/>
          </p:nvSpPr>
          <p:spPr bwMode="auto">
            <a:xfrm>
              <a:off x="3072" y="1056"/>
              <a:ext cx="9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regular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43000" y="3078163"/>
            <a:ext cx="5276850" cy="655637"/>
            <a:chOff x="720" y="1872"/>
            <a:chExt cx="3324" cy="413"/>
          </a:xfrm>
        </p:grpSpPr>
        <p:graphicFrame>
          <p:nvGraphicFramePr>
            <p:cNvPr id="174098" name="Object 11"/>
            <p:cNvGraphicFramePr>
              <a:graphicFrameLocks noChangeAspect="1"/>
            </p:cNvGraphicFramePr>
            <p:nvPr/>
          </p:nvGraphicFramePr>
          <p:xfrm>
            <a:off x="1536" y="192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1511300" imgH="571500" progId="Equation.3">
                    <p:embed/>
                  </p:oleObj>
                </mc:Choice>
                <mc:Fallback>
                  <p:oleObj name="Equation" r:id="rId7" imgW="15113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9" name="Line 12"/>
            <p:cNvSpPr>
              <a:spLocks noChangeShapeType="1"/>
            </p:cNvSpPr>
            <p:nvPr/>
          </p:nvSpPr>
          <p:spPr bwMode="auto">
            <a:xfrm>
              <a:off x="1536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4100" name="Line 13"/>
            <p:cNvSpPr>
              <a:spLocks noChangeShapeType="1"/>
            </p:cNvSpPr>
            <p:nvPr/>
          </p:nvSpPr>
          <p:spPr bwMode="auto">
            <a:xfrm>
              <a:off x="2160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4101" name="AutoShape 14"/>
            <p:cNvSpPr>
              <a:spLocks noChangeArrowheads="1"/>
            </p:cNvSpPr>
            <p:nvPr/>
          </p:nvSpPr>
          <p:spPr bwMode="auto">
            <a:xfrm>
              <a:off x="720" y="1920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102" name="Text Box 15"/>
            <p:cNvSpPr txBox="1">
              <a:spLocks noChangeArrowheads="1"/>
            </p:cNvSpPr>
            <p:nvPr/>
          </p:nvSpPr>
          <p:spPr bwMode="auto">
            <a:xfrm>
              <a:off x="3072" y="1920"/>
              <a:ext cx="9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regular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143000" y="4191000"/>
            <a:ext cx="5276850" cy="808038"/>
            <a:chOff x="720" y="2640"/>
            <a:chExt cx="3324" cy="509"/>
          </a:xfrm>
        </p:grpSpPr>
        <p:sp>
          <p:nvSpPr>
            <p:cNvPr id="174092" name="Line 17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4093" name="Line 18"/>
            <p:cNvSpPr>
              <a:spLocks noChangeShapeType="1"/>
            </p:cNvSpPr>
            <p:nvPr/>
          </p:nvSpPr>
          <p:spPr bwMode="auto">
            <a:xfrm>
              <a:off x="2160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4094" name="Line 19"/>
            <p:cNvSpPr>
              <a:spLocks noChangeShapeType="1"/>
            </p:cNvSpPr>
            <p:nvPr/>
          </p:nvSpPr>
          <p:spPr bwMode="auto">
            <a:xfrm>
              <a:off x="1536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74095" name="Object 20"/>
            <p:cNvGraphicFramePr>
              <a:graphicFrameLocks noChangeAspect="1"/>
            </p:cNvGraphicFramePr>
            <p:nvPr/>
          </p:nvGraphicFramePr>
          <p:xfrm>
            <a:off x="1536" y="2784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1511300" imgH="571500" progId="Equation.3">
                    <p:embed/>
                  </p:oleObj>
                </mc:Choice>
                <mc:Fallback>
                  <p:oleObj name="Equation" r:id="rId9" imgW="15113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84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6" name="AutoShape 21"/>
            <p:cNvSpPr>
              <a:spLocks noChangeArrowheads="1"/>
            </p:cNvSpPr>
            <p:nvPr/>
          </p:nvSpPr>
          <p:spPr bwMode="auto">
            <a:xfrm>
              <a:off x="720" y="278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097" name="Text Box 22"/>
            <p:cNvSpPr txBox="1">
              <a:spLocks noChangeArrowheads="1"/>
            </p:cNvSpPr>
            <p:nvPr/>
          </p:nvSpPr>
          <p:spPr bwMode="auto">
            <a:xfrm>
              <a:off x="3072" y="2784"/>
              <a:ext cx="9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regular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143000" y="5410200"/>
            <a:ext cx="5276850" cy="579438"/>
            <a:chOff x="720" y="3600"/>
            <a:chExt cx="3324" cy="365"/>
          </a:xfrm>
        </p:grpSpPr>
        <p:graphicFrame>
          <p:nvGraphicFramePr>
            <p:cNvPr id="174089" name="Object 24"/>
            <p:cNvGraphicFramePr>
              <a:graphicFrameLocks noChangeAspect="1"/>
            </p:cNvGraphicFramePr>
            <p:nvPr/>
          </p:nvGraphicFramePr>
          <p:xfrm>
            <a:off x="1536" y="360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1511300" imgH="571500" progId="Equation.3">
                    <p:embed/>
                  </p:oleObj>
                </mc:Choice>
                <mc:Fallback>
                  <p:oleObj name="Equation" r:id="rId11" imgW="15113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00"/>
                          <a:ext cx="95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0" name="AutoShape 25"/>
            <p:cNvSpPr>
              <a:spLocks noChangeArrowheads="1"/>
            </p:cNvSpPr>
            <p:nvPr/>
          </p:nvSpPr>
          <p:spPr bwMode="auto">
            <a:xfrm>
              <a:off x="720" y="3600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091" name="Text Box 26"/>
            <p:cNvSpPr txBox="1">
              <a:spLocks noChangeArrowheads="1"/>
            </p:cNvSpPr>
            <p:nvPr/>
          </p:nvSpPr>
          <p:spPr bwMode="auto">
            <a:xfrm>
              <a:off x="3072" y="3600"/>
              <a:ext cx="9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4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FF45B-727C-4A3A-901B-8F883B21A26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566952"/>
            <a:ext cx="838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– Start with FAs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and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for the same alphabet Σ.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–Get another FA,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with L(M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= L(M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∩L(M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–Idea: Run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and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“in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parallel”on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the same input. If 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</a:rPr>
              <a:t>both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reach accepting states, accept.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/>
              <a:t>Intersection Technique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429837-8130-4847-92D3-6304C3619375}"/>
                  </a:ext>
                </a:extLst>
              </p14:cNvPr>
              <p14:cNvContentPartPr/>
              <p14:nvPr/>
            </p14:nvContentPartPr>
            <p14:xfrm>
              <a:off x="367200" y="1037160"/>
              <a:ext cx="7646760" cy="205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429837-8130-4847-92D3-6304C3619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40" y="1027800"/>
                <a:ext cx="7665480" cy="20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6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Syllabus and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Regular Languages .. Regular Sets</a:t>
            </a:r>
          </a:p>
          <a:p>
            <a:pPr lvl="1"/>
            <a:r>
              <a:rPr lang="en-US" sz="2400" dirty="0"/>
              <a:t>REs </a:t>
            </a:r>
            <a:r>
              <a:rPr lang="en-US" sz="1800" dirty="0"/>
              <a:t>(Regular Expressions)</a:t>
            </a:r>
            <a:endParaRPr lang="en-US" sz="2400" dirty="0"/>
          </a:p>
          <a:p>
            <a:pPr lvl="1"/>
            <a:r>
              <a:rPr lang="en-US" sz="2400" dirty="0"/>
              <a:t>FSMs (or FSA/FA) … </a:t>
            </a:r>
            <a:r>
              <a:rPr lang="en-US" sz="1800" dirty="0"/>
              <a:t>Finite State Machines/Automata</a:t>
            </a:r>
            <a:endParaRPr lang="en-US" sz="2400" dirty="0"/>
          </a:p>
          <a:p>
            <a:pPr lvl="2"/>
            <a:r>
              <a:rPr lang="en-US" sz="2000" dirty="0"/>
              <a:t>DFA vs. NFA … </a:t>
            </a:r>
            <a:r>
              <a:rPr lang="en-US" sz="1800" dirty="0"/>
              <a:t>Deterministic vs. Non-deterministic FSA</a:t>
            </a:r>
            <a:endParaRPr lang="en-US" sz="2000" dirty="0"/>
          </a:p>
          <a:p>
            <a:pPr lvl="3"/>
            <a:r>
              <a:rPr lang="en-US" sz="1800" dirty="0"/>
              <a:t>Comparison and </a:t>
            </a:r>
            <a:r>
              <a:rPr lang="en-US" sz="1800" b="1" dirty="0"/>
              <a:t>Conversion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Examples &amp; Closure Operations</a:t>
            </a:r>
          </a:p>
          <a:p>
            <a:pPr lvl="2"/>
            <a:r>
              <a:rPr lang="en-US" dirty="0"/>
              <a:t>Pumping Lemma</a:t>
            </a:r>
          </a:p>
          <a:p>
            <a:r>
              <a:rPr lang="en-US" dirty="0"/>
              <a:t>Context Free Languages</a:t>
            </a:r>
          </a:p>
          <a:p>
            <a:pPr lvl="1"/>
            <a:r>
              <a:rPr lang="en-US" dirty="0"/>
              <a:t>CFGs … Context Free Grammars</a:t>
            </a:r>
          </a:p>
          <a:p>
            <a:pPr lvl="1"/>
            <a:r>
              <a:rPr lang="en-US" dirty="0"/>
              <a:t>PDA … Push Down Automata</a:t>
            </a:r>
          </a:p>
          <a:p>
            <a:pPr lvl="1"/>
            <a:r>
              <a:rPr lang="en-US" dirty="0"/>
              <a:t>Parsing: CFG generating strings vs. PDA recognizing strings</a:t>
            </a:r>
          </a:p>
          <a:p>
            <a:r>
              <a:rPr lang="en-US" dirty="0"/>
              <a:t>Turing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8D80-C264-402E-95B8-F4C0DBC7666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FCI-CU-EG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BC55-98C4-492C-BC27-3476AD157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6E774F-B567-4D95-9CDA-03C0D732DAD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Intersection using DFA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= ( Q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l-GR" dirty="0"/>
              <a:t>Σ, δ</a:t>
            </a:r>
            <a:r>
              <a:rPr lang="el-GR" baseline="-25000" dirty="0"/>
              <a:t>1</a:t>
            </a:r>
            <a:r>
              <a:rPr lang="el-GR" dirty="0"/>
              <a:t>, </a:t>
            </a:r>
            <a:r>
              <a:rPr lang="en-US" dirty="0"/>
              <a:t>q</a:t>
            </a:r>
            <a:r>
              <a:rPr lang="en-US" baseline="-25000" dirty="0"/>
              <a:t>01</a:t>
            </a:r>
            <a:r>
              <a:rPr lang="en-US" dirty="0"/>
              <a:t>, F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= ( 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l-GR" dirty="0"/>
              <a:t>Σ, δ</a:t>
            </a:r>
            <a:r>
              <a:rPr lang="el-GR" baseline="-25000" dirty="0"/>
              <a:t>2</a:t>
            </a:r>
            <a:r>
              <a:rPr lang="el-GR" dirty="0"/>
              <a:t>, </a:t>
            </a:r>
            <a:r>
              <a:rPr lang="en-US" dirty="0"/>
              <a:t>q</a:t>
            </a:r>
            <a:r>
              <a:rPr lang="en-US" baseline="-25000" dirty="0"/>
              <a:t>02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) </a:t>
            </a:r>
          </a:p>
          <a:p>
            <a:r>
              <a:rPr lang="en-US" dirty="0"/>
              <a:t>Define M</a:t>
            </a:r>
            <a:r>
              <a:rPr lang="en-US" baseline="-25000" dirty="0"/>
              <a:t>3</a:t>
            </a:r>
            <a:r>
              <a:rPr lang="en-US" baseline="30000" dirty="0"/>
              <a:t> </a:t>
            </a:r>
            <a:r>
              <a:rPr lang="en-US" dirty="0"/>
              <a:t>= ( Q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l-GR" dirty="0"/>
              <a:t>Σ, δ</a:t>
            </a:r>
            <a:r>
              <a:rPr lang="el-GR" baseline="-25000" dirty="0"/>
              <a:t>3</a:t>
            </a:r>
            <a:r>
              <a:rPr lang="el-GR" dirty="0"/>
              <a:t>, </a:t>
            </a:r>
            <a:r>
              <a:rPr lang="en-US" dirty="0"/>
              <a:t>q</a:t>
            </a:r>
            <a:r>
              <a:rPr lang="en-US" baseline="-25000" dirty="0"/>
              <a:t>03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baseline="30000" dirty="0"/>
              <a:t> </a:t>
            </a:r>
            <a:r>
              <a:rPr lang="en-US" dirty="0"/>
              <a:t>), where</a:t>
            </a:r>
          </a:p>
          <a:p>
            <a:pPr lvl="1"/>
            <a:r>
              <a:rPr lang="en-US" dirty="0"/>
              <a:t>Q3 = Q1 × Q2 </a:t>
            </a:r>
          </a:p>
          <a:p>
            <a:pPr lvl="2"/>
            <a:r>
              <a:rPr lang="en-US" dirty="0"/>
              <a:t>Cartesian product, {(q</a:t>
            </a:r>
            <a:r>
              <a:rPr lang="en-US" baseline="30000" dirty="0"/>
              <a:t>1</a:t>
            </a:r>
            <a:r>
              <a:rPr lang="en-US" dirty="0"/>
              <a:t>,q</a:t>
            </a:r>
            <a:r>
              <a:rPr lang="en-US" baseline="30000" dirty="0"/>
              <a:t>2</a:t>
            </a:r>
            <a:r>
              <a:rPr lang="en-US" dirty="0"/>
              <a:t>) | q</a:t>
            </a:r>
            <a:r>
              <a:rPr lang="en-US" baseline="30000" dirty="0"/>
              <a:t>1</a:t>
            </a:r>
            <a:r>
              <a:rPr lang="en-US" dirty="0"/>
              <a:t>∈Q</a:t>
            </a:r>
            <a:r>
              <a:rPr lang="en-US" baseline="30000" dirty="0"/>
              <a:t>1 </a:t>
            </a:r>
            <a:r>
              <a:rPr lang="en-US" dirty="0"/>
              <a:t>and q</a:t>
            </a:r>
            <a:r>
              <a:rPr lang="en-US" baseline="30000" dirty="0"/>
              <a:t>2</a:t>
            </a:r>
            <a:r>
              <a:rPr lang="en-US" dirty="0"/>
              <a:t>∈Q</a:t>
            </a:r>
            <a:r>
              <a:rPr lang="en-US" baseline="30000" dirty="0"/>
              <a:t>2 </a:t>
            </a:r>
            <a:r>
              <a:rPr lang="en-US" dirty="0"/>
              <a:t>} </a:t>
            </a:r>
          </a:p>
          <a:p>
            <a:pPr lvl="1"/>
            <a:r>
              <a:rPr lang="pt-BR" dirty="0"/>
              <a:t>δ</a:t>
            </a:r>
            <a:r>
              <a:rPr lang="pt-BR" baseline="-25000" dirty="0"/>
              <a:t>3</a:t>
            </a:r>
            <a:r>
              <a:rPr lang="pt-BR" baseline="30000" dirty="0"/>
              <a:t> </a:t>
            </a:r>
            <a:r>
              <a:rPr lang="pt-BR" dirty="0"/>
              <a:t>((q</a:t>
            </a:r>
            <a:r>
              <a:rPr lang="pt-BR" baseline="-25000" dirty="0"/>
              <a:t>1</a:t>
            </a:r>
            <a:r>
              <a:rPr lang="pt-BR" dirty="0"/>
              <a:t>,q</a:t>
            </a:r>
            <a:r>
              <a:rPr lang="pt-BR" baseline="-25000" dirty="0"/>
              <a:t>2</a:t>
            </a:r>
            <a:r>
              <a:rPr lang="pt-BR" dirty="0"/>
              <a:t>), a) = (δ</a:t>
            </a:r>
            <a:r>
              <a:rPr lang="pt-BR" baseline="-25000" dirty="0"/>
              <a:t>1</a:t>
            </a:r>
            <a:r>
              <a:rPr lang="pt-BR" dirty="0"/>
              <a:t>(q</a:t>
            </a:r>
            <a:r>
              <a:rPr lang="pt-BR" baseline="-25000" dirty="0"/>
              <a:t>1</a:t>
            </a:r>
            <a:r>
              <a:rPr lang="pt-BR" dirty="0"/>
              <a:t>, a), δ</a:t>
            </a:r>
            <a:r>
              <a:rPr lang="pt-BR" baseline="-25000" dirty="0"/>
              <a:t>2</a:t>
            </a:r>
            <a:r>
              <a:rPr lang="pt-BR" dirty="0"/>
              <a:t>(q</a:t>
            </a:r>
            <a:r>
              <a:rPr lang="pt-BR" baseline="-25000" dirty="0"/>
              <a:t>2</a:t>
            </a:r>
            <a:r>
              <a:rPr lang="pt-BR" dirty="0"/>
              <a:t>, a))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03</a:t>
            </a:r>
            <a:r>
              <a:rPr lang="en-US" dirty="0"/>
              <a:t> = (q</a:t>
            </a:r>
            <a:r>
              <a:rPr lang="en-US" baseline="-25000" dirty="0"/>
              <a:t>01</a:t>
            </a:r>
            <a:r>
              <a:rPr lang="en-US" dirty="0"/>
              <a:t>, q</a:t>
            </a:r>
            <a:r>
              <a:rPr lang="en-US" baseline="-25000" dirty="0"/>
              <a:t>02</a:t>
            </a:r>
            <a:r>
              <a:rPr lang="en-US" dirty="0"/>
              <a:t>)</a:t>
            </a:r>
            <a:r>
              <a:rPr lang="en-US" baseline="30000" dirty="0"/>
              <a:t> 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baseline="30000" dirty="0"/>
              <a:t> </a:t>
            </a:r>
            <a:r>
              <a:rPr lang="en-US" dirty="0"/>
              <a:t>={ (q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) | q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∈ F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b="1" i="1" u="sng" dirty="0">
                <a:solidFill>
                  <a:srgbClr val="FF0000"/>
                </a:solidFill>
              </a:rPr>
              <a:t>and</a:t>
            </a:r>
            <a:r>
              <a:rPr lang="en-US" dirty="0"/>
              <a:t> q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∈ F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92000" y="949320"/>
              <a:ext cx="1390680" cy="256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0480" y="934920"/>
                <a:ext cx="1407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F3E9BB-7055-48DB-AF7D-68B189E602E6}"/>
                  </a:ext>
                </a:extLst>
              </p14:cNvPr>
              <p14:cNvContentPartPr/>
              <p14:nvPr/>
            </p14:nvContentPartPr>
            <p14:xfrm>
              <a:off x="1253160" y="2000160"/>
              <a:ext cx="4201920" cy="440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F3E9BB-7055-48DB-AF7D-68B189E602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3800" y="1990800"/>
                <a:ext cx="4220640" cy="44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0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6E774F-B567-4D95-9CDA-03C0D732DAD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2372056" cy="400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63" y="2142967"/>
            <a:ext cx="3839111" cy="1133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52768"/>
            <a:ext cx="3029373" cy="40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253408"/>
            <a:ext cx="2476500" cy="1152525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/>
              <a:t>Intersection Example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412960"/>
            <a:ext cx="5805905" cy="24168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11D410-5A42-4FD9-9F7E-15D5C4C43FEF}"/>
                  </a:ext>
                </a:extLst>
              </p14:cNvPr>
              <p14:cNvContentPartPr/>
              <p14:nvPr/>
            </p14:nvContentPartPr>
            <p14:xfrm>
              <a:off x="2095560" y="2938320"/>
              <a:ext cx="3961800" cy="271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11D410-5A42-4FD9-9F7E-15D5C4C43F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6200" y="2928960"/>
                <a:ext cx="3980520" cy="27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6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6E774F-B567-4D95-9CDA-03C0D732DAD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Union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can be done over NFA or DFA 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06B116-2FAF-4374-89B3-81BB7F1EE356}"/>
                  </a:ext>
                </a:extLst>
              </p14:cNvPr>
              <p14:cNvContentPartPr/>
              <p14:nvPr/>
            </p14:nvContentPartPr>
            <p14:xfrm>
              <a:off x="4640400" y="2085840"/>
              <a:ext cx="2006280" cy="10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06B116-2FAF-4374-89B3-81BB7F1EE3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1040" y="2076480"/>
                <a:ext cx="202500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9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6E774F-B567-4D95-9CDA-03C0D732DAD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Union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NFA for </a:t>
            </a: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3733800" y="25146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78" name="Oval 5"/>
          <p:cNvSpPr>
            <a:spLocks noChangeArrowheads="1"/>
          </p:cNvSpPr>
          <p:nvPr/>
        </p:nvSpPr>
        <p:spPr bwMode="auto">
          <a:xfrm>
            <a:off x="3962400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79" name="Oval 6"/>
          <p:cNvSpPr>
            <a:spLocks noChangeArrowheads="1"/>
          </p:cNvSpPr>
          <p:nvPr/>
        </p:nvSpPr>
        <p:spPr bwMode="auto">
          <a:xfrm>
            <a:off x="5638800" y="3048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80" name="Oval 7"/>
          <p:cNvSpPr>
            <a:spLocks noChangeArrowheads="1"/>
          </p:cNvSpPr>
          <p:nvPr/>
        </p:nvSpPr>
        <p:spPr bwMode="auto">
          <a:xfrm>
            <a:off x="5562600" y="29718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81" name="Freeform 8"/>
          <p:cNvSpPr>
            <a:spLocks/>
          </p:cNvSpPr>
          <p:nvPr/>
        </p:nvSpPr>
        <p:spPr bwMode="auto">
          <a:xfrm>
            <a:off x="4343400" y="2832100"/>
            <a:ext cx="1295400" cy="596900"/>
          </a:xfrm>
          <a:custGeom>
            <a:avLst/>
            <a:gdLst>
              <a:gd name="T0" fmla="*/ 0 w 816"/>
              <a:gd name="T1" fmla="*/ 2147483647 h 376"/>
              <a:gd name="T2" fmla="*/ 2147483647 w 816"/>
              <a:gd name="T3" fmla="*/ 2147483647 h 376"/>
              <a:gd name="T4" fmla="*/ 2147483647 w 816"/>
              <a:gd name="T5" fmla="*/ 2147483647 h 376"/>
              <a:gd name="T6" fmla="*/ 2147483647 w 816"/>
              <a:gd name="T7" fmla="*/ 2147483647 h 376"/>
              <a:gd name="T8" fmla="*/ 2147483647 w 816"/>
              <a:gd name="T9" fmla="*/ 2147483647 h 376"/>
              <a:gd name="T10" fmla="*/ 2147483647 w 816"/>
              <a:gd name="T11" fmla="*/ 2147483647 h 376"/>
              <a:gd name="T12" fmla="*/ 2147483647 w 816"/>
              <a:gd name="T13" fmla="*/ 2147483647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1082" name="Object 9"/>
          <p:cNvGraphicFramePr>
            <a:graphicFrameLocks noChangeAspect="1"/>
          </p:cNvGraphicFramePr>
          <p:nvPr/>
        </p:nvGraphicFramePr>
        <p:xfrm>
          <a:off x="5297488" y="1866900"/>
          <a:ext cx="6461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47700" imgH="571500" progId="Equation.3">
                  <p:embed/>
                </p:oleObj>
              </mc:Choice>
              <mc:Fallback>
                <p:oleObj name="Equation" r:id="rId3" imgW="64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866900"/>
                        <a:ext cx="6461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Rectangle 10"/>
          <p:cNvSpPr>
            <a:spLocks noChangeArrowheads="1"/>
          </p:cNvSpPr>
          <p:nvPr/>
        </p:nvSpPr>
        <p:spPr bwMode="auto">
          <a:xfrm>
            <a:off x="3733800" y="50292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84" name="Oval 11"/>
          <p:cNvSpPr>
            <a:spLocks noChangeArrowheads="1"/>
          </p:cNvSpPr>
          <p:nvPr/>
        </p:nvSpPr>
        <p:spPr bwMode="auto">
          <a:xfrm>
            <a:off x="3962400" y="5562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85" name="Oval 12"/>
          <p:cNvSpPr>
            <a:spLocks noChangeArrowheads="1"/>
          </p:cNvSpPr>
          <p:nvPr/>
        </p:nvSpPr>
        <p:spPr bwMode="auto">
          <a:xfrm>
            <a:off x="5638800" y="5562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86" name="Oval 13"/>
          <p:cNvSpPr>
            <a:spLocks noChangeArrowheads="1"/>
          </p:cNvSpPr>
          <p:nvPr/>
        </p:nvSpPr>
        <p:spPr bwMode="auto">
          <a:xfrm>
            <a:off x="5562600" y="54864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1087" name="Freeform 14"/>
          <p:cNvSpPr>
            <a:spLocks/>
          </p:cNvSpPr>
          <p:nvPr/>
        </p:nvSpPr>
        <p:spPr bwMode="auto">
          <a:xfrm>
            <a:off x="4343400" y="5346700"/>
            <a:ext cx="1295400" cy="596900"/>
          </a:xfrm>
          <a:custGeom>
            <a:avLst/>
            <a:gdLst>
              <a:gd name="T0" fmla="*/ 0 w 816"/>
              <a:gd name="T1" fmla="*/ 2147483647 h 376"/>
              <a:gd name="T2" fmla="*/ 2147483647 w 816"/>
              <a:gd name="T3" fmla="*/ 2147483647 h 376"/>
              <a:gd name="T4" fmla="*/ 2147483647 w 816"/>
              <a:gd name="T5" fmla="*/ 2147483647 h 376"/>
              <a:gd name="T6" fmla="*/ 2147483647 w 816"/>
              <a:gd name="T7" fmla="*/ 2147483647 h 376"/>
              <a:gd name="T8" fmla="*/ 2147483647 w 816"/>
              <a:gd name="T9" fmla="*/ 2147483647 h 376"/>
              <a:gd name="T10" fmla="*/ 2147483647 w 816"/>
              <a:gd name="T11" fmla="*/ 2147483647 h 376"/>
              <a:gd name="T12" fmla="*/ 2147483647 w 816"/>
              <a:gd name="T13" fmla="*/ 2147483647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1088" name="Object 15"/>
          <p:cNvGraphicFramePr>
            <a:graphicFrameLocks noChangeAspect="1"/>
          </p:cNvGraphicFramePr>
          <p:nvPr/>
        </p:nvGraphicFramePr>
        <p:xfrm>
          <a:off x="3962400" y="4470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723586" imgH="571252" progId="Equation.3">
                  <p:embed/>
                </p:oleObj>
              </mc:Choice>
              <mc:Fallback>
                <p:oleObj name="Equation" r:id="rId5" imgW="723586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704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6"/>
          <p:cNvGraphicFramePr>
            <a:graphicFrameLocks noChangeAspect="1"/>
          </p:cNvGraphicFramePr>
          <p:nvPr/>
        </p:nvGraphicFramePr>
        <p:xfrm>
          <a:off x="2374900" y="16383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511300" imgH="571500" progId="Equation.3">
                  <p:embed/>
                </p:oleObj>
              </mc:Choice>
              <mc:Fallback>
                <p:oleObj name="Equation" r:id="rId7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638300"/>
                        <a:ext cx="1511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96000" y="3276600"/>
            <a:ext cx="1905000" cy="2438400"/>
            <a:chOff x="3552" y="1776"/>
            <a:chExt cx="1200" cy="1536"/>
          </a:xfrm>
        </p:grpSpPr>
        <p:sp>
          <p:nvSpPr>
            <p:cNvPr id="131098" name="Oval 18"/>
            <p:cNvSpPr>
              <a:spLocks noChangeArrowheads="1"/>
            </p:cNvSpPr>
            <p:nvPr/>
          </p:nvSpPr>
          <p:spPr bwMode="auto">
            <a:xfrm>
              <a:off x="4464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1099" name="Oval 19"/>
            <p:cNvSpPr>
              <a:spLocks noChangeArrowheads="1"/>
            </p:cNvSpPr>
            <p:nvPr/>
          </p:nvSpPr>
          <p:spPr bwMode="auto">
            <a:xfrm>
              <a:off x="4416" y="235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1100" name="Line 20"/>
            <p:cNvSpPr>
              <a:spLocks noChangeShapeType="1"/>
            </p:cNvSpPr>
            <p:nvPr/>
          </p:nvSpPr>
          <p:spPr bwMode="auto">
            <a:xfrm flipV="1">
              <a:off x="3552" y="2640"/>
              <a:ext cx="91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1" name="Line 21"/>
            <p:cNvSpPr>
              <a:spLocks noChangeShapeType="1"/>
            </p:cNvSpPr>
            <p:nvPr/>
          </p:nvSpPr>
          <p:spPr bwMode="auto">
            <a:xfrm>
              <a:off x="3552" y="177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1102" name="Object 22"/>
            <p:cNvGraphicFramePr>
              <a:graphicFrameLocks noChangeAspect="1"/>
            </p:cNvGraphicFramePr>
            <p:nvPr/>
          </p:nvGraphicFramePr>
          <p:xfrm>
            <a:off x="39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304668" imgH="380835" progId="Equation.3">
                    <p:embed/>
                  </p:oleObj>
                </mc:Choice>
                <mc:Fallback>
                  <p:oleObj name="Equation" r:id="rId9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03" name="Object 23"/>
            <p:cNvGraphicFramePr>
              <a:graphicFrameLocks noChangeAspect="1"/>
            </p:cNvGraphicFramePr>
            <p:nvPr/>
          </p:nvGraphicFramePr>
          <p:xfrm>
            <a:off x="3936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304668" imgH="380835" progId="Equation.3">
                    <p:embed/>
                  </p:oleObj>
                </mc:Choice>
                <mc:Fallback>
                  <p:oleObj name="Equation" r:id="rId11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295400" y="3276600"/>
            <a:ext cx="2667000" cy="2438400"/>
            <a:chOff x="528" y="1776"/>
            <a:chExt cx="1680" cy="1536"/>
          </a:xfrm>
        </p:grpSpPr>
        <p:sp>
          <p:nvSpPr>
            <p:cNvPr id="131092" name="Oval 25"/>
            <p:cNvSpPr>
              <a:spLocks noChangeArrowheads="1"/>
            </p:cNvSpPr>
            <p:nvPr/>
          </p:nvSpPr>
          <p:spPr bwMode="auto">
            <a:xfrm>
              <a:off x="91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1093" name="Line 26"/>
            <p:cNvSpPr>
              <a:spLocks noChangeShapeType="1"/>
            </p:cNvSpPr>
            <p:nvPr/>
          </p:nvSpPr>
          <p:spPr bwMode="auto">
            <a:xfrm flipV="1">
              <a:off x="1152" y="1776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4" name="Line 27"/>
            <p:cNvSpPr>
              <a:spLocks noChangeShapeType="1"/>
            </p:cNvSpPr>
            <p:nvPr/>
          </p:nvSpPr>
          <p:spPr bwMode="auto">
            <a:xfrm>
              <a:off x="1152" y="2592"/>
              <a:ext cx="105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5" name="Line 28"/>
            <p:cNvSpPr>
              <a:spLocks noChangeShapeType="1"/>
            </p:cNvSpPr>
            <p:nvPr/>
          </p:nvSpPr>
          <p:spPr bwMode="auto">
            <a:xfrm>
              <a:off x="528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1096" name="Object 29"/>
            <p:cNvGraphicFramePr>
              <a:graphicFrameLocks noChangeAspect="1"/>
            </p:cNvGraphicFramePr>
            <p:nvPr/>
          </p:nvGraphicFramePr>
          <p:xfrm>
            <a:off x="1584" y="182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2" imgW="304668" imgH="380835" progId="Equation.3">
                    <p:embed/>
                  </p:oleObj>
                </mc:Choice>
                <mc:Fallback>
                  <p:oleObj name="Equation" r:id="rId12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7" name="Object 30"/>
            <p:cNvGraphicFramePr>
              <a:graphicFrameLocks noChangeAspect="1"/>
            </p:cNvGraphicFramePr>
            <p:nvPr/>
          </p:nvGraphicFramePr>
          <p:xfrm>
            <a:off x="1584" y="268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3" imgW="304668" imgH="380835" progId="Equation.3">
                    <p:embed/>
                  </p:oleObj>
                </mc:Choice>
                <mc:Fallback>
                  <p:oleObj name="Equation" r:id="rId13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8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72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269C988-D7E8-4F66-9CAE-657394869A5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Incorrect</a:t>
            </a:r>
            <a:r>
              <a:rPr lang="en-US" dirty="0"/>
              <a:t> Union</a:t>
            </a:r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4251325" y="1828800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{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i="1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2101" name="Text Box 4"/>
          <p:cNvSpPr txBox="1">
            <a:spLocks noChangeArrowheads="1"/>
          </p:cNvSpPr>
          <p:nvPr/>
        </p:nvSpPr>
        <p:spPr bwMode="auto">
          <a:xfrm>
            <a:off x="4252913" y="3048000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{</a:t>
            </a:r>
            <a:r>
              <a:rPr 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i="1" baseline="30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4252913" y="4664075"/>
            <a:ext cx="36404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No: this NFA accepts </a:t>
            </a:r>
            <a:r>
              <a:rPr lang="en-US" i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aab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32103" name="Object 6"/>
          <p:cNvGraphicFramePr>
            <a:graphicFrameLocks noChangeAspect="1"/>
          </p:cNvGraphicFramePr>
          <p:nvPr/>
        </p:nvGraphicFramePr>
        <p:xfrm>
          <a:off x="1066800" y="1600200"/>
          <a:ext cx="22685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Picture" r:id="rId3" imgW="1588008" imgH="1600200" progId="Word.Picture.8">
                  <p:embed/>
                </p:oleObj>
              </mc:Choice>
              <mc:Fallback>
                <p:oleObj name="Picture" r:id="rId3" imgW="1588008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22685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7"/>
          <p:cNvGraphicFramePr>
            <a:graphicFrameLocks noChangeAspect="1"/>
          </p:cNvGraphicFramePr>
          <p:nvPr/>
        </p:nvGraphicFramePr>
        <p:xfrm>
          <a:off x="1066800" y="4114800"/>
          <a:ext cx="22860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icture" r:id="rId5" imgW="1588008" imgH="1207008" progId="Word.Picture.8">
                  <p:embed/>
                </p:oleObj>
              </mc:Choice>
              <mc:Fallback>
                <p:oleObj name="Picture" r:id="rId5" imgW="1588008" imgH="120700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22860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643360" y="259920"/>
              <a:ext cx="2477520" cy="175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2920" y="248040"/>
                <a:ext cx="2500200" cy="17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474480" y="5254560"/>
              <a:ext cx="3993840" cy="1035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280" y="5242680"/>
                <a:ext cx="401580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7ED821-E28A-4A96-B8A8-57DC6AD8B815}"/>
                  </a:ext>
                </a:extLst>
              </p14:cNvPr>
              <p14:cNvContentPartPr/>
              <p14:nvPr/>
            </p14:nvContentPartPr>
            <p14:xfrm>
              <a:off x="1213560" y="864000"/>
              <a:ext cx="7214040" cy="502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7ED821-E28A-4A96-B8A8-57DC6AD8B8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04200" y="854640"/>
                <a:ext cx="7232760" cy="50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9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132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EC9A70F-1A38-4DE5-8AD3-8A23F456440C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66FF"/>
                </a:solidFill>
              </a:rPr>
              <a:t>Correct</a:t>
            </a:r>
            <a:r>
              <a:rPr lang="en-US" dirty="0"/>
              <a:t> Union</a:t>
            </a: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4251325" y="1828800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{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i="1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3125" name="Text Box 4"/>
          <p:cNvSpPr txBox="1">
            <a:spLocks noChangeArrowheads="1"/>
          </p:cNvSpPr>
          <p:nvPr/>
        </p:nvSpPr>
        <p:spPr bwMode="auto">
          <a:xfrm>
            <a:off x="4252913" y="3048000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{</a:t>
            </a:r>
            <a:r>
              <a:rPr 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i="1" baseline="30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3126" name="Text Box 5"/>
          <p:cNvSpPr txBox="1">
            <a:spLocks noChangeArrowheads="1"/>
          </p:cNvSpPr>
          <p:nvPr/>
        </p:nvSpPr>
        <p:spPr bwMode="auto">
          <a:xfrm>
            <a:off x="4894263" y="4740275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 </a:t>
            </a:r>
            <a:endParaRPr 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33127" name="Object 6"/>
          <p:cNvGraphicFramePr>
            <a:graphicFrameLocks noChangeAspect="1"/>
          </p:cNvGraphicFramePr>
          <p:nvPr/>
        </p:nvGraphicFramePr>
        <p:xfrm>
          <a:off x="1066800" y="1600200"/>
          <a:ext cx="22685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Picture" r:id="rId3" imgW="1588008" imgH="1600200" progId="Word.Picture.8">
                  <p:embed/>
                </p:oleObj>
              </mc:Choice>
              <mc:Fallback>
                <p:oleObj name="Picture" r:id="rId3" imgW="1588008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22685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AutoShape 8"/>
          <p:cNvSpPr>
            <a:spLocks noChangeAspect="1" noChangeArrowheads="1" noTextEdit="1"/>
          </p:cNvSpPr>
          <p:nvPr/>
        </p:nvSpPr>
        <p:spPr bwMode="auto">
          <a:xfrm>
            <a:off x="1066800" y="3810000"/>
            <a:ext cx="32004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9" name="Rectangle 10"/>
          <p:cNvSpPr>
            <a:spLocks noChangeArrowheads="1"/>
          </p:cNvSpPr>
          <p:nvPr/>
        </p:nvSpPr>
        <p:spPr bwMode="auto">
          <a:xfrm>
            <a:off x="2667000" y="381476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30" name="Oval 11"/>
          <p:cNvSpPr>
            <a:spLocks noChangeArrowheads="1"/>
          </p:cNvSpPr>
          <p:nvPr/>
        </p:nvSpPr>
        <p:spPr bwMode="auto">
          <a:xfrm>
            <a:off x="2444750" y="4165600"/>
            <a:ext cx="430213" cy="4302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31" name="Oval 12"/>
          <p:cNvSpPr>
            <a:spLocks noChangeArrowheads="1"/>
          </p:cNvSpPr>
          <p:nvPr/>
        </p:nvSpPr>
        <p:spPr bwMode="auto">
          <a:xfrm>
            <a:off x="2436813" y="4159250"/>
            <a:ext cx="446087" cy="44450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32" name="Rectangle 13"/>
          <p:cNvSpPr>
            <a:spLocks noChangeArrowheads="1"/>
          </p:cNvSpPr>
          <p:nvPr/>
        </p:nvSpPr>
        <p:spPr bwMode="auto">
          <a:xfrm>
            <a:off x="2657475" y="42354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33" name="Oval 14"/>
          <p:cNvSpPr>
            <a:spLocks noChangeArrowheads="1"/>
          </p:cNvSpPr>
          <p:nvPr/>
        </p:nvSpPr>
        <p:spPr bwMode="auto">
          <a:xfrm>
            <a:off x="3795713" y="4184650"/>
            <a:ext cx="392112" cy="3921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34" name="Oval 15"/>
          <p:cNvSpPr>
            <a:spLocks noChangeArrowheads="1"/>
          </p:cNvSpPr>
          <p:nvPr/>
        </p:nvSpPr>
        <p:spPr bwMode="auto">
          <a:xfrm>
            <a:off x="3770313" y="4159250"/>
            <a:ext cx="444500" cy="44291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35" name="Oval 16"/>
          <p:cNvSpPr>
            <a:spLocks noChangeArrowheads="1"/>
          </p:cNvSpPr>
          <p:nvPr/>
        </p:nvSpPr>
        <p:spPr bwMode="auto">
          <a:xfrm>
            <a:off x="3822700" y="4213225"/>
            <a:ext cx="338138" cy="33655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36" name="Rectangle 17"/>
          <p:cNvSpPr>
            <a:spLocks noChangeArrowheads="1"/>
          </p:cNvSpPr>
          <p:nvPr/>
        </p:nvSpPr>
        <p:spPr bwMode="auto">
          <a:xfrm>
            <a:off x="3989388" y="425926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37" name="Line 18"/>
          <p:cNvSpPr>
            <a:spLocks noChangeShapeType="1"/>
          </p:cNvSpPr>
          <p:nvPr/>
        </p:nvSpPr>
        <p:spPr bwMode="auto">
          <a:xfrm>
            <a:off x="1081088" y="4586288"/>
            <a:ext cx="425450" cy="258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8" name="Freeform 19"/>
          <p:cNvSpPr>
            <a:spLocks/>
          </p:cNvSpPr>
          <p:nvPr/>
        </p:nvSpPr>
        <p:spPr bwMode="auto">
          <a:xfrm>
            <a:off x="1465263" y="4776788"/>
            <a:ext cx="165100" cy="142875"/>
          </a:xfrm>
          <a:custGeom>
            <a:avLst/>
            <a:gdLst>
              <a:gd name="T0" fmla="*/ 0 w 104"/>
              <a:gd name="T1" fmla="*/ 2147483647 h 90"/>
              <a:gd name="T2" fmla="*/ 2147483647 w 104"/>
              <a:gd name="T3" fmla="*/ 2147483647 h 90"/>
              <a:gd name="T4" fmla="*/ 2147483647 w 104"/>
              <a:gd name="T5" fmla="*/ 0 h 90"/>
              <a:gd name="T6" fmla="*/ 0 w 104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104"/>
              <a:gd name="T13" fmla="*/ 0 h 90"/>
              <a:gd name="T14" fmla="*/ 104 w 104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" h="90">
                <a:moveTo>
                  <a:pt x="0" y="81"/>
                </a:moveTo>
                <a:lnTo>
                  <a:pt x="104" y="90"/>
                </a:lnTo>
                <a:lnTo>
                  <a:pt x="49" y="0"/>
                </a:lnTo>
                <a:lnTo>
                  <a:pt x="0" y="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39" name="Rectangle 20"/>
          <p:cNvSpPr>
            <a:spLocks noChangeArrowheads="1"/>
          </p:cNvSpPr>
          <p:nvPr/>
        </p:nvSpPr>
        <p:spPr bwMode="auto">
          <a:xfrm>
            <a:off x="3208338" y="38846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133140" name="Rectangle 21"/>
          <p:cNvSpPr>
            <a:spLocks noChangeArrowheads="1"/>
          </p:cNvSpPr>
          <p:nvPr/>
        </p:nvSpPr>
        <p:spPr bwMode="auto">
          <a:xfrm>
            <a:off x="3324225" y="38846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41" name="Line 22"/>
          <p:cNvSpPr>
            <a:spLocks noChangeShapeType="1"/>
          </p:cNvSpPr>
          <p:nvPr/>
        </p:nvSpPr>
        <p:spPr bwMode="auto">
          <a:xfrm flipV="1">
            <a:off x="2962275" y="4322763"/>
            <a:ext cx="84138" cy="41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2" name="Line 23"/>
          <p:cNvSpPr>
            <a:spLocks noChangeShapeType="1"/>
          </p:cNvSpPr>
          <p:nvPr/>
        </p:nvSpPr>
        <p:spPr bwMode="auto">
          <a:xfrm flipV="1">
            <a:off x="3046413" y="4291013"/>
            <a:ext cx="82550" cy="31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3" name="Line 24"/>
          <p:cNvSpPr>
            <a:spLocks noChangeShapeType="1"/>
          </p:cNvSpPr>
          <p:nvPr/>
        </p:nvSpPr>
        <p:spPr bwMode="auto">
          <a:xfrm flipV="1">
            <a:off x="3128963" y="4262438"/>
            <a:ext cx="8413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4" name="Line 25"/>
          <p:cNvSpPr>
            <a:spLocks noChangeShapeType="1"/>
          </p:cNvSpPr>
          <p:nvPr/>
        </p:nvSpPr>
        <p:spPr bwMode="auto">
          <a:xfrm flipV="1">
            <a:off x="3213100" y="4259263"/>
            <a:ext cx="412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5" name="Line 26"/>
          <p:cNvSpPr>
            <a:spLocks noChangeShapeType="1"/>
          </p:cNvSpPr>
          <p:nvPr/>
        </p:nvSpPr>
        <p:spPr bwMode="auto">
          <a:xfrm flipV="1">
            <a:off x="3254375" y="4254500"/>
            <a:ext cx="41275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6" name="Line 27"/>
          <p:cNvSpPr>
            <a:spLocks noChangeShapeType="1"/>
          </p:cNvSpPr>
          <p:nvPr/>
        </p:nvSpPr>
        <p:spPr bwMode="auto">
          <a:xfrm>
            <a:off x="3295650" y="4254500"/>
            <a:ext cx="50800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7" name="Line 28"/>
          <p:cNvSpPr>
            <a:spLocks noChangeShapeType="1"/>
          </p:cNvSpPr>
          <p:nvPr/>
        </p:nvSpPr>
        <p:spPr bwMode="auto">
          <a:xfrm>
            <a:off x="3346450" y="4259263"/>
            <a:ext cx="46038" cy="79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8" name="Line 29"/>
          <p:cNvSpPr>
            <a:spLocks noChangeShapeType="1"/>
          </p:cNvSpPr>
          <p:nvPr/>
        </p:nvSpPr>
        <p:spPr bwMode="auto">
          <a:xfrm>
            <a:off x="3392488" y="4267200"/>
            <a:ext cx="50800" cy="142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49" name="Line 30"/>
          <p:cNvSpPr>
            <a:spLocks noChangeShapeType="1"/>
          </p:cNvSpPr>
          <p:nvPr/>
        </p:nvSpPr>
        <p:spPr bwMode="auto">
          <a:xfrm>
            <a:off x="3443288" y="4281488"/>
            <a:ext cx="50800" cy="190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0" name="Freeform 31"/>
          <p:cNvSpPr>
            <a:spLocks/>
          </p:cNvSpPr>
          <p:nvPr/>
        </p:nvSpPr>
        <p:spPr bwMode="auto">
          <a:xfrm>
            <a:off x="3462338" y="4230688"/>
            <a:ext cx="166687" cy="138112"/>
          </a:xfrm>
          <a:custGeom>
            <a:avLst/>
            <a:gdLst>
              <a:gd name="T0" fmla="*/ 0 w 105"/>
              <a:gd name="T1" fmla="*/ 2147483647 h 87"/>
              <a:gd name="T2" fmla="*/ 2147483647 w 105"/>
              <a:gd name="T3" fmla="*/ 2147483647 h 87"/>
              <a:gd name="T4" fmla="*/ 2147483647 w 105"/>
              <a:gd name="T5" fmla="*/ 0 h 87"/>
              <a:gd name="T6" fmla="*/ 0 w 105"/>
              <a:gd name="T7" fmla="*/ 2147483647 h 87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87"/>
              <a:gd name="T14" fmla="*/ 105 w 105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87">
                <a:moveTo>
                  <a:pt x="0" y="87"/>
                </a:moveTo>
                <a:lnTo>
                  <a:pt x="105" y="84"/>
                </a:lnTo>
                <a:lnTo>
                  <a:pt x="41" y="0"/>
                </a:lnTo>
                <a:lnTo>
                  <a:pt x="0" y="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1" name="Line 32"/>
          <p:cNvSpPr>
            <a:spLocks noChangeShapeType="1"/>
          </p:cNvSpPr>
          <p:nvPr/>
        </p:nvSpPr>
        <p:spPr bwMode="auto">
          <a:xfrm flipH="1">
            <a:off x="3546475" y="4475163"/>
            <a:ext cx="82550" cy="4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2" name="Line 33"/>
          <p:cNvSpPr>
            <a:spLocks noChangeShapeType="1"/>
          </p:cNvSpPr>
          <p:nvPr/>
        </p:nvSpPr>
        <p:spPr bwMode="auto">
          <a:xfrm flipH="1">
            <a:off x="3462338" y="4518025"/>
            <a:ext cx="84137" cy="36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3" name="Line 34"/>
          <p:cNvSpPr>
            <a:spLocks noChangeShapeType="1"/>
          </p:cNvSpPr>
          <p:nvPr/>
        </p:nvSpPr>
        <p:spPr bwMode="auto">
          <a:xfrm flipH="1">
            <a:off x="3379788" y="4554538"/>
            <a:ext cx="82550" cy="222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4" name="Line 35"/>
          <p:cNvSpPr>
            <a:spLocks noChangeShapeType="1"/>
          </p:cNvSpPr>
          <p:nvPr/>
        </p:nvSpPr>
        <p:spPr bwMode="auto">
          <a:xfrm flipH="1">
            <a:off x="3336925" y="4576763"/>
            <a:ext cx="42863" cy="47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5" name="Line 36"/>
          <p:cNvSpPr>
            <a:spLocks noChangeShapeType="1"/>
          </p:cNvSpPr>
          <p:nvPr/>
        </p:nvSpPr>
        <p:spPr bwMode="auto">
          <a:xfrm flipH="1">
            <a:off x="3295650" y="4581525"/>
            <a:ext cx="41275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6" name="Line 37"/>
          <p:cNvSpPr>
            <a:spLocks noChangeShapeType="1"/>
          </p:cNvSpPr>
          <p:nvPr/>
        </p:nvSpPr>
        <p:spPr bwMode="auto">
          <a:xfrm flipH="1" flipV="1">
            <a:off x="3249613" y="4581525"/>
            <a:ext cx="46037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7" name="Line 38"/>
          <p:cNvSpPr>
            <a:spLocks noChangeShapeType="1"/>
          </p:cNvSpPr>
          <p:nvPr/>
        </p:nvSpPr>
        <p:spPr bwMode="auto">
          <a:xfrm flipH="1" flipV="1">
            <a:off x="3198813" y="4573588"/>
            <a:ext cx="50800" cy="79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8" name="Line 39"/>
          <p:cNvSpPr>
            <a:spLocks noChangeShapeType="1"/>
          </p:cNvSpPr>
          <p:nvPr/>
        </p:nvSpPr>
        <p:spPr bwMode="auto">
          <a:xfrm flipH="1" flipV="1">
            <a:off x="3148013" y="4559300"/>
            <a:ext cx="50800" cy="142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9" name="Line 40"/>
          <p:cNvSpPr>
            <a:spLocks noChangeShapeType="1"/>
          </p:cNvSpPr>
          <p:nvPr/>
        </p:nvSpPr>
        <p:spPr bwMode="auto">
          <a:xfrm flipH="1" flipV="1">
            <a:off x="3097213" y="4540250"/>
            <a:ext cx="50800" cy="190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Freeform 41"/>
          <p:cNvSpPr>
            <a:spLocks/>
          </p:cNvSpPr>
          <p:nvPr/>
        </p:nvSpPr>
        <p:spPr bwMode="auto">
          <a:xfrm>
            <a:off x="2962275" y="4475163"/>
            <a:ext cx="171450" cy="139700"/>
          </a:xfrm>
          <a:custGeom>
            <a:avLst/>
            <a:gdLst>
              <a:gd name="T0" fmla="*/ 2147483647 w 108"/>
              <a:gd name="T1" fmla="*/ 0 h 88"/>
              <a:gd name="T2" fmla="*/ 0 w 108"/>
              <a:gd name="T3" fmla="*/ 0 h 88"/>
              <a:gd name="T4" fmla="*/ 2147483647 w 108"/>
              <a:gd name="T5" fmla="*/ 2147483647 h 88"/>
              <a:gd name="T6" fmla="*/ 2147483647 w 108"/>
              <a:gd name="T7" fmla="*/ 0 h 88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88"/>
              <a:gd name="T14" fmla="*/ 108 w 108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88">
                <a:moveTo>
                  <a:pt x="108" y="0"/>
                </a:moveTo>
                <a:lnTo>
                  <a:pt x="0" y="0"/>
                </a:lnTo>
                <a:lnTo>
                  <a:pt x="67" y="88"/>
                </a:lnTo>
                <a:lnTo>
                  <a:pt x="1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Rectangle 42"/>
          <p:cNvSpPr>
            <a:spLocks noChangeArrowheads="1"/>
          </p:cNvSpPr>
          <p:nvPr/>
        </p:nvSpPr>
        <p:spPr bwMode="auto">
          <a:xfrm>
            <a:off x="3208338" y="46609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133162" name="Rectangle 43"/>
          <p:cNvSpPr>
            <a:spLocks noChangeArrowheads="1"/>
          </p:cNvSpPr>
          <p:nvPr/>
        </p:nvSpPr>
        <p:spPr bwMode="auto">
          <a:xfrm>
            <a:off x="3324225" y="466090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63" name="Oval 44"/>
          <p:cNvSpPr>
            <a:spLocks noChangeArrowheads="1"/>
          </p:cNvSpPr>
          <p:nvPr/>
        </p:nvSpPr>
        <p:spPr bwMode="auto">
          <a:xfrm>
            <a:off x="2444750" y="5372100"/>
            <a:ext cx="430213" cy="43021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64" name="Oval 45"/>
          <p:cNvSpPr>
            <a:spLocks noChangeArrowheads="1"/>
          </p:cNvSpPr>
          <p:nvPr/>
        </p:nvSpPr>
        <p:spPr bwMode="auto">
          <a:xfrm>
            <a:off x="2436813" y="5365750"/>
            <a:ext cx="446087" cy="44450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65" name="Rectangle 46"/>
          <p:cNvSpPr>
            <a:spLocks noChangeArrowheads="1"/>
          </p:cNvSpPr>
          <p:nvPr/>
        </p:nvSpPr>
        <p:spPr bwMode="auto">
          <a:xfrm>
            <a:off x="2657475" y="543718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66" name="Oval 47"/>
          <p:cNvSpPr>
            <a:spLocks noChangeArrowheads="1"/>
          </p:cNvSpPr>
          <p:nvPr/>
        </p:nvSpPr>
        <p:spPr bwMode="auto">
          <a:xfrm>
            <a:off x="3795713" y="5391150"/>
            <a:ext cx="392112" cy="3937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67" name="Oval 48"/>
          <p:cNvSpPr>
            <a:spLocks noChangeArrowheads="1"/>
          </p:cNvSpPr>
          <p:nvPr/>
        </p:nvSpPr>
        <p:spPr bwMode="auto">
          <a:xfrm>
            <a:off x="3770313" y="5365750"/>
            <a:ext cx="444500" cy="444500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68" name="Oval 49"/>
          <p:cNvSpPr>
            <a:spLocks noChangeArrowheads="1"/>
          </p:cNvSpPr>
          <p:nvPr/>
        </p:nvSpPr>
        <p:spPr bwMode="auto">
          <a:xfrm>
            <a:off x="3822700" y="5419725"/>
            <a:ext cx="338138" cy="33655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69" name="Rectangle 50"/>
          <p:cNvSpPr>
            <a:spLocks noChangeArrowheads="1"/>
          </p:cNvSpPr>
          <p:nvPr/>
        </p:nvSpPr>
        <p:spPr bwMode="auto">
          <a:xfrm>
            <a:off x="3989388" y="546576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70" name="Line 51"/>
          <p:cNvSpPr>
            <a:spLocks noChangeShapeType="1"/>
          </p:cNvSpPr>
          <p:nvPr/>
        </p:nvSpPr>
        <p:spPr bwMode="auto">
          <a:xfrm>
            <a:off x="2065338" y="5192713"/>
            <a:ext cx="250825" cy="179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1" name="Freeform 52"/>
          <p:cNvSpPr>
            <a:spLocks/>
          </p:cNvSpPr>
          <p:nvPr/>
        </p:nvSpPr>
        <p:spPr bwMode="auto">
          <a:xfrm>
            <a:off x="2268538" y="5308600"/>
            <a:ext cx="166687" cy="147638"/>
          </a:xfrm>
          <a:custGeom>
            <a:avLst/>
            <a:gdLst>
              <a:gd name="T0" fmla="*/ 0 w 105"/>
              <a:gd name="T1" fmla="*/ 2147483647 h 93"/>
              <a:gd name="T2" fmla="*/ 2147483647 w 105"/>
              <a:gd name="T3" fmla="*/ 2147483647 h 93"/>
              <a:gd name="T4" fmla="*/ 2147483647 w 105"/>
              <a:gd name="T5" fmla="*/ 0 h 93"/>
              <a:gd name="T6" fmla="*/ 0 w 105"/>
              <a:gd name="T7" fmla="*/ 2147483647 h 93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93"/>
              <a:gd name="T14" fmla="*/ 105 w 105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93">
                <a:moveTo>
                  <a:pt x="0" y="78"/>
                </a:moveTo>
                <a:lnTo>
                  <a:pt x="105" y="93"/>
                </a:lnTo>
                <a:lnTo>
                  <a:pt x="56" y="0"/>
                </a:lnTo>
                <a:lnTo>
                  <a:pt x="0" y="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2" name="Rectangle 53"/>
          <p:cNvSpPr>
            <a:spLocks noChangeArrowheads="1"/>
          </p:cNvSpPr>
          <p:nvPr/>
        </p:nvSpPr>
        <p:spPr bwMode="auto">
          <a:xfrm>
            <a:off x="3208338" y="50911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33173" name="Rectangle 54"/>
          <p:cNvSpPr>
            <a:spLocks noChangeArrowheads="1"/>
          </p:cNvSpPr>
          <p:nvPr/>
        </p:nvSpPr>
        <p:spPr bwMode="auto">
          <a:xfrm>
            <a:off x="3324225" y="50911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74" name="Line 55"/>
          <p:cNvSpPr>
            <a:spLocks noChangeShapeType="1"/>
          </p:cNvSpPr>
          <p:nvPr/>
        </p:nvSpPr>
        <p:spPr bwMode="auto">
          <a:xfrm flipV="1">
            <a:off x="2962275" y="5529263"/>
            <a:ext cx="84138" cy="4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5" name="Line 56"/>
          <p:cNvSpPr>
            <a:spLocks noChangeShapeType="1"/>
          </p:cNvSpPr>
          <p:nvPr/>
        </p:nvSpPr>
        <p:spPr bwMode="auto">
          <a:xfrm flipV="1">
            <a:off x="3046413" y="5497513"/>
            <a:ext cx="82550" cy="31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6" name="Line 57"/>
          <p:cNvSpPr>
            <a:spLocks noChangeShapeType="1"/>
          </p:cNvSpPr>
          <p:nvPr/>
        </p:nvSpPr>
        <p:spPr bwMode="auto">
          <a:xfrm flipV="1">
            <a:off x="3128963" y="5470525"/>
            <a:ext cx="84137" cy="269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7" name="Line 58"/>
          <p:cNvSpPr>
            <a:spLocks noChangeShapeType="1"/>
          </p:cNvSpPr>
          <p:nvPr/>
        </p:nvSpPr>
        <p:spPr bwMode="auto">
          <a:xfrm flipV="1">
            <a:off x="3213100" y="5465763"/>
            <a:ext cx="41275" cy="47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8" name="Line 59"/>
          <p:cNvSpPr>
            <a:spLocks noChangeShapeType="1"/>
          </p:cNvSpPr>
          <p:nvPr/>
        </p:nvSpPr>
        <p:spPr bwMode="auto">
          <a:xfrm flipV="1">
            <a:off x="3254375" y="5461000"/>
            <a:ext cx="41275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9" name="Line 60"/>
          <p:cNvSpPr>
            <a:spLocks noChangeShapeType="1"/>
          </p:cNvSpPr>
          <p:nvPr/>
        </p:nvSpPr>
        <p:spPr bwMode="auto">
          <a:xfrm>
            <a:off x="3295650" y="5461000"/>
            <a:ext cx="50800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0" name="Line 61"/>
          <p:cNvSpPr>
            <a:spLocks noChangeShapeType="1"/>
          </p:cNvSpPr>
          <p:nvPr/>
        </p:nvSpPr>
        <p:spPr bwMode="auto">
          <a:xfrm>
            <a:off x="3346450" y="5465763"/>
            <a:ext cx="46038" cy="79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1" name="Line 62"/>
          <p:cNvSpPr>
            <a:spLocks noChangeShapeType="1"/>
          </p:cNvSpPr>
          <p:nvPr/>
        </p:nvSpPr>
        <p:spPr bwMode="auto">
          <a:xfrm>
            <a:off x="3392488" y="5473700"/>
            <a:ext cx="50800" cy="142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2" name="Line 63"/>
          <p:cNvSpPr>
            <a:spLocks noChangeShapeType="1"/>
          </p:cNvSpPr>
          <p:nvPr/>
        </p:nvSpPr>
        <p:spPr bwMode="auto">
          <a:xfrm>
            <a:off x="3443288" y="5487988"/>
            <a:ext cx="50800" cy="190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3" name="Freeform 64"/>
          <p:cNvSpPr>
            <a:spLocks/>
          </p:cNvSpPr>
          <p:nvPr/>
        </p:nvSpPr>
        <p:spPr bwMode="auto">
          <a:xfrm>
            <a:off x="3462338" y="5437188"/>
            <a:ext cx="166687" cy="139700"/>
          </a:xfrm>
          <a:custGeom>
            <a:avLst/>
            <a:gdLst>
              <a:gd name="T0" fmla="*/ 0 w 105"/>
              <a:gd name="T1" fmla="*/ 2147483647 h 88"/>
              <a:gd name="T2" fmla="*/ 2147483647 w 105"/>
              <a:gd name="T3" fmla="*/ 2147483647 h 88"/>
              <a:gd name="T4" fmla="*/ 2147483647 w 105"/>
              <a:gd name="T5" fmla="*/ 0 h 88"/>
              <a:gd name="T6" fmla="*/ 0 w 105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88"/>
              <a:gd name="T14" fmla="*/ 105 w 105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88">
                <a:moveTo>
                  <a:pt x="0" y="88"/>
                </a:moveTo>
                <a:lnTo>
                  <a:pt x="105" y="88"/>
                </a:lnTo>
                <a:lnTo>
                  <a:pt x="41" y="0"/>
                </a:lnTo>
                <a:lnTo>
                  <a:pt x="0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4" name="Line 65"/>
          <p:cNvSpPr>
            <a:spLocks noChangeShapeType="1"/>
          </p:cNvSpPr>
          <p:nvPr/>
        </p:nvSpPr>
        <p:spPr bwMode="auto">
          <a:xfrm flipH="1">
            <a:off x="3546475" y="5683250"/>
            <a:ext cx="82550" cy="41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5" name="Line 66"/>
          <p:cNvSpPr>
            <a:spLocks noChangeShapeType="1"/>
          </p:cNvSpPr>
          <p:nvPr/>
        </p:nvSpPr>
        <p:spPr bwMode="auto">
          <a:xfrm flipH="1">
            <a:off x="3462338" y="5724525"/>
            <a:ext cx="84137" cy="365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6" name="Line 67"/>
          <p:cNvSpPr>
            <a:spLocks noChangeShapeType="1"/>
          </p:cNvSpPr>
          <p:nvPr/>
        </p:nvSpPr>
        <p:spPr bwMode="auto">
          <a:xfrm flipH="1">
            <a:off x="3379788" y="5761038"/>
            <a:ext cx="82550" cy="238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7" name="Line 68"/>
          <p:cNvSpPr>
            <a:spLocks noChangeShapeType="1"/>
          </p:cNvSpPr>
          <p:nvPr/>
        </p:nvSpPr>
        <p:spPr bwMode="auto">
          <a:xfrm flipH="1">
            <a:off x="3336925" y="5784850"/>
            <a:ext cx="428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8" name="Line 69"/>
          <p:cNvSpPr>
            <a:spLocks noChangeShapeType="1"/>
          </p:cNvSpPr>
          <p:nvPr/>
        </p:nvSpPr>
        <p:spPr bwMode="auto">
          <a:xfrm flipH="1">
            <a:off x="3295650" y="5788025"/>
            <a:ext cx="41275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9" name="Line 70"/>
          <p:cNvSpPr>
            <a:spLocks noChangeShapeType="1"/>
          </p:cNvSpPr>
          <p:nvPr/>
        </p:nvSpPr>
        <p:spPr bwMode="auto">
          <a:xfrm flipH="1" flipV="1">
            <a:off x="3249613" y="5788025"/>
            <a:ext cx="46037" cy="476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0" name="Line 71"/>
          <p:cNvSpPr>
            <a:spLocks noChangeShapeType="1"/>
          </p:cNvSpPr>
          <p:nvPr/>
        </p:nvSpPr>
        <p:spPr bwMode="auto">
          <a:xfrm flipH="1" flipV="1">
            <a:off x="3198813" y="5780088"/>
            <a:ext cx="50800" cy="79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1" name="Line 72"/>
          <p:cNvSpPr>
            <a:spLocks noChangeShapeType="1"/>
          </p:cNvSpPr>
          <p:nvPr/>
        </p:nvSpPr>
        <p:spPr bwMode="auto">
          <a:xfrm flipH="1" flipV="1">
            <a:off x="3148013" y="5765800"/>
            <a:ext cx="50800" cy="142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2" name="Line 73"/>
          <p:cNvSpPr>
            <a:spLocks noChangeShapeType="1"/>
          </p:cNvSpPr>
          <p:nvPr/>
        </p:nvSpPr>
        <p:spPr bwMode="auto">
          <a:xfrm flipH="1" flipV="1">
            <a:off x="3097213" y="5746750"/>
            <a:ext cx="50800" cy="190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3" name="Freeform 74"/>
          <p:cNvSpPr>
            <a:spLocks/>
          </p:cNvSpPr>
          <p:nvPr/>
        </p:nvSpPr>
        <p:spPr bwMode="auto">
          <a:xfrm>
            <a:off x="2962275" y="5683250"/>
            <a:ext cx="171450" cy="138113"/>
          </a:xfrm>
          <a:custGeom>
            <a:avLst/>
            <a:gdLst>
              <a:gd name="T0" fmla="*/ 2147483647 w 108"/>
              <a:gd name="T1" fmla="*/ 0 h 87"/>
              <a:gd name="T2" fmla="*/ 0 w 108"/>
              <a:gd name="T3" fmla="*/ 2147483647 h 87"/>
              <a:gd name="T4" fmla="*/ 2147483647 w 108"/>
              <a:gd name="T5" fmla="*/ 2147483647 h 87"/>
              <a:gd name="T6" fmla="*/ 2147483647 w 108"/>
              <a:gd name="T7" fmla="*/ 0 h 87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87"/>
              <a:gd name="T14" fmla="*/ 108 w 108"/>
              <a:gd name="T15" fmla="*/ 87 h 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87">
                <a:moveTo>
                  <a:pt x="108" y="0"/>
                </a:moveTo>
                <a:lnTo>
                  <a:pt x="0" y="2"/>
                </a:lnTo>
                <a:lnTo>
                  <a:pt x="67" y="87"/>
                </a:lnTo>
                <a:lnTo>
                  <a:pt x="1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4" name="Rectangle 75"/>
          <p:cNvSpPr>
            <a:spLocks noChangeArrowheads="1"/>
          </p:cNvSpPr>
          <p:nvPr/>
        </p:nvSpPr>
        <p:spPr bwMode="auto">
          <a:xfrm>
            <a:off x="3208338" y="586263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33195" name="Rectangle 76"/>
          <p:cNvSpPr>
            <a:spLocks noChangeArrowheads="1"/>
          </p:cNvSpPr>
          <p:nvPr/>
        </p:nvSpPr>
        <p:spPr bwMode="auto">
          <a:xfrm>
            <a:off x="3324225" y="5862638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96" name="Oval 77"/>
          <p:cNvSpPr>
            <a:spLocks noChangeArrowheads="1"/>
          </p:cNvSpPr>
          <p:nvPr/>
        </p:nvSpPr>
        <p:spPr bwMode="auto">
          <a:xfrm>
            <a:off x="1639888" y="4818063"/>
            <a:ext cx="430212" cy="4302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97" name="Oval 78"/>
          <p:cNvSpPr>
            <a:spLocks noChangeArrowheads="1"/>
          </p:cNvSpPr>
          <p:nvPr/>
        </p:nvSpPr>
        <p:spPr bwMode="auto">
          <a:xfrm>
            <a:off x="1633538" y="4810125"/>
            <a:ext cx="444500" cy="44450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3198" name="Rectangle 79"/>
          <p:cNvSpPr>
            <a:spLocks noChangeArrowheads="1"/>
          </p:cNvSpPr>
          <p:nvPr/>
        </p:nvSpPr>
        <p:spPr bwMode="auto">
          <a:xfrm>
            <a:off x="1852613" y="4883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199" name="Line 80"/>
          <p:cNvSpPr>
            <a:spLocks noChangeShapeType="1"/>
          </p:cNvSpPr>
          <p:nvPr/>
        </p:nvSpPr>
        <p:spPr bwMode="auto">
          <a:xfrm flipV="1">
            <a:off x="2074863" y="4627563"/>
            <a:ext cx="254000" cy="180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0" name="Freeform 81"/>
          <p:cNvSpPr>
            <a:spLocks/>
          </p:cNvSpPr>
          <p:nvPr/>
        </p:nvSpPr>
        <p:spPr bwMode="auto">
          <a:xfrm>
            <a:off x="2282825" y="4549775"/>
            <a:ext cx="171450" cy="147638"/>
          </a:xfrm>
          <a:custGeom>
            <a:avLst/>
            <a:gdLst>
              <a:gd name="T0" fmla="*/ 2147483647 w 108"/>
              <a:gd name="T1" fmla="*/ 2147483647 h 93"/>
              <a:gd name="T2" fmla="*/ 2147483647 w 108"/>
              <a:gd name="T3" fmla="*/ 0 h 93"/>
              <a:gd name="T4" fmla="*/ 0 w 108"/>
              <a:gd name="T5" fmla="*/ 2147483647 h 93"/>
              <a:gd name="T6" fmla="*/ 2147483647 w 108"/>
              <a:gd name="T7" fmla="*/ 2147483647 h 93"/>
              <a:gd name="T8" fmla="*/ 0 60000 65536"/>
              <a:gd name="T9" fmla="*/ 0 60000 65536"/>
              <a:gd name="T10" fmla="*/ 0 60000 65536"/>
              <a:gd name="T11" fmla="*/ 0 60000 65536"/>
              <a:gd name="T12" fmla="*/ 0 w 108"/>
              <a:gd name="T13" fmla="*/ 0 h 93"/>
              <a:gd name="T14" fmla="*/ 108 w 108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" h="93">
                <a:moveTo>
                  <a:pt x="56" y="93"/>
                </a:moveTo>
                <a:lnTo>
                  <a:pt x="108" y="0"/>
                </a:lnTo>
                <a:lnTo>
                  <a:pt x="0" y="15"/>
                </a:lnTo>
                <a:lnTo>
                  <a:pt x="56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1" name="Rectangle 83"/>
          <p:cNvSpPr>
            <a:spLocks noChangeArrowheads="1"/>
          </p:cNvSpPr>
          <p:nvPr/>
        </p:nvSpPr>
        <p:spPr bwMode="auto">
          <a:xfrm>
            <a:off x="2190750" y="5243513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202" name="Rectangle 85"/>
          <p:cNvSpPr>
            <a:spLocks noChangeArrowheads="1"/>
          </p:cNvSpPr>
          <p:nvPr/>
        </p:nvSpPr>
        <p:spPr bwMode="auto">
          <a:xfrm>
            <a:off x="2190750" y="4448175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203" name="Text Box 93"/>
          <p:cNvSpPr txBox="1">
            <a:spLocks noChangeArrowheads="1"/>
          </p:cNvSpPr>
          <p:nvPr/>
        </p:nvSpPr>
        <p:spPr bwMode="auto">
          <a:xfrm>
            <a:off x="1905000" y="4343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133204" name="Text Box 94"/>
          <p:cNvSpPr txBox="1">
            <a:spLocks noChangeArrowheads="1"/>
          </p:cNvSpPr>
          <p:nvPr/>
        </p:nvSpPr>
        <p:spPr bwMode="auto">
          <a:xfrm>
            <a:off x="1905000" y="5257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panose="05050102010706020507" pitchFamily="18" charset="2"/>
              </a:rPr>
              <a:t>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886680" y="5685120"/>
              <a:ext cx="7313760" cy="104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720" y="5679720"/>
                <a:ext cx="733824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F3351D-E9EA-408D-BDD7-2FD1CAC39843}"/>
                  </a:ext>
                </a:extLst>
              </p14:cNvPr>
              <p14:cNvContentPartPr/>
              <p14:nvPr/>
            </p14:nvContentPartPr>
            <p14:xfrm>
              <a:off x="159120" y="910440"/>
              <a:ext cx="3525840" cy="530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F3351D-E9EA-408D-BDD7-2FD1CAC398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760" y="901080"/>
                <a:ext cx="3544560" cy="53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12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49E57A-548B-4CB2-82B4-340380A7EEEB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Another Example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105400" y="3713163"/>
            <a:ext cx="2743200" cy="1925637"/>
            <a:chOff x="3168" y="2352"/>
            <a:chExt cx="1728" cy="1440"/>
          </a:xfrm>
        </p:grpSpPr>
        <p:sp>
          <p:nvSpPr>
            <p:cNvPr id="134180" name="Oval 22"/>
            <p:cNvSpPr>
              <a:spLocks noChangeArrowheads="1"/>
            </p:cNvSpPr>
            <p:nvPr/>
          </p:nvSpPr>
          <p:spPr bwMode="auto">
            <a:xfrm>
              <a:off x="4608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81" name="Oval 23"/>
            <p:cNvSpPr>
              <a:spLocks noChangeArrowheads="1"/>
            </p:cNvSpPr>
            <p:nvPr/>
          </p:nvSpPr>
          <p:spPr bwMode="auto">
            <a:xfrm>
              <a:off x="4560" y="278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82" name="Line 24"/>
            <p:cNvSpPr>
              <a:spLocks noChangeShapeType="1"/>
            </p:cNvSpPr>
            <p:nvPr/>
          </p:nvSpPr>
          <p:spPr bwMode="auto">
            <a:xfrm flipV="1">
              <a:off x="3648" y="3072"/>
              <a:ext cx="96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3" name="Line 25"/>
            <p:cNvSpPr>
              <a:spLocks noChangeShapeType="1"/>
            </p:cNvSpPr>
            <p:nvPr/>
          </p:nvSpPr>
          <p:spPr bwMode="auto">
            <a:xfrm>
              <a:off x="3168" y="2400"/>
              <a:ext cx="14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4184" name="Object 26"/>
            <p:cNvGraphicFramePr>
              <a:graphicFrameLocks noChangeAspect="1"/>
            </p:cNvGraphicFramePr>
            <p:nvPr/>
          </p:nvGraphicFramePr>
          <p:xfrm>
            <a:off x="3888" y="235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304668" imgH="380835" progId="Equation.3">
                    <p:embed/>
                  </p:oleObj>
                </mc:Choice>
                <mc:Fallback>
                  <p:oleObj name="Equation" r:id="rId3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35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85" name="Object 27"/>
            <p:cNvGraphicFramePr>
              <a:graphicFrameLocks noChangeAspect="1"/>
            </p:cNvGraphicFramePr>
            <p:nvPr/>
          </p:nvGraphicFramePr>
          <p:xfrm>
            <a:off x="4080" y="312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304668" imgH="380835" progId="Equation.3">
                    <p:embed/>
                  </p:oleObj>
                </mc:Choice>
                <mc:Fallback>
                  <p:oleObj name="Equation" r:id="rId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2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1000" y="3802063"/>
            <a:ext cx="2590800" cy="1608137"/>
            <a:chOff x="288" y="2400"/>
            <a:chExt cx="1920" cy="1488"/>
          </a:xfrm>
        </p:grpSpPr>
        <p:sp>
          <p:nvSpPr>
            <p:cNvPr id="134174" name="Oval 29"/>
            <p:cNvSpPr>
              <a:spLocks noChangeArrowheads="1"/>
            </p:cNvSpPr>
            <p:nvPr/>
          </p:nvSpPr>
          <p:spPr bwMode="auto">
            <a:xfrm>
              <a:off x="672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75" name="Line 30"/>
            <p:cNvSpPr>
              <a:spLocks noChangeShapeType="1"/>
            </p:cNvSpPr>
            <p:nvPr/>
          </p:nvSpPr>
          <p:spPr bwMode="auto">
            <a:xfrm flipV="1">
              <a:off x="912" y="2400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6" name="Line 31"/>
            <p:cNvSpPr>
              <a:spLocks noChangeShapeType="1"/>
            </p:cNvSpPr>
            <p:nvPr/>
          </p:nvSpPr>
          <p:spPr bwMode="auto">
            <a:xfrm>
              <a:off x="912" y="2976"/>
              <a:ext cx="120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7" name="Line 32"/>
            <p:cNvSpPr>
              <a:spLocks noChangeShapeType="1"/>
            </p:cNvSpPr>
            <p:nvPr/>
          </p:nvSpPr>
          <p:spPr bwMode="auto">
            <a:xfrm>
              <a:off x="28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4178" name="Object 33"/>
            <p:cNvGraphicFramePr>
              <a:graphicFrameLocks noChangeAspect="1"/>
            </p:cNvGraphicFramePr>
            <p:nvPr/>
          </p:nvGraphicFramePr>
          <p:xfrm>
            <a:off x="1392" y="24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6" imgW="304668" imgH="380835" progId="Equation.3">
                    <p:embed/>
                  </p:oleObj>
                </mc:Choice>
                <mc:Fallback>
                  <p:oleObj name="Equation" r:id="rId6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4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79" name="Object 34"/>
            <p:cNvGraphicFramePr>
              <a:graphicFrameLocks noChangeAspect="1"/>
            </p:cNvGraphicFramePr>
            <p:nvPr/>
          </p:nvGraphicFramePr>
          <p:xfrm>
            <a:off x="1344" y="307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51" name="Group 39"/>
          <p:cNvGrpSpPr>
            <a:grpSpLocks/>
          </p:cNvGrpSpPr>
          <p:nvPr/>
        </p:nvGrpSpPr>
        <p:grpSpPr bwMode="auto">
          <a:xfrm>
            <a:off x="2971800" y="2514600"/>
            <a:ext cx="2171700" cy="1752600"/>
            <a:chOff x="2496" y="1056"/>
            <a:chExt cx="1368" cy="1248"/>
          </a:xfrm>
        </p:grpSpPr>
        <p:sp>
          <p:nvSpPr>
            <p:cNvPr id="134165" name="Rectangle 4"/>
            <p:cNvSpPr>
              <a:spLocks noChangeArrowheads="1"/>
            </p:cNvSpPr>
            <p:nvPr/>
          </p:nvSpPr>
          <p:spPr bwMode="auto">
            <a:xfrm>
              <a:off x="2496" y="1488"/>
              <a:ext cx="1344" cy="81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66" name="Oval 5"/>
            <p:cNvSpPr>
              <a:spLocks noChangeArrowheads="1"/>
            </p:cNvSpPr>
            <p:nvPr/>
          </p:nvSpPr>
          <p:spPr bwMode="auto">
            <a:xfrm>
              <a:off x="2880" y="2054"/>
              <a:ext cx="240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67" name="Oval 6"/>
            <p:cNvSpPr>
              <a:spLocks noChangeArrowheads="1"/>
            </p:cNvSpPr>
            <p:nvPr/>
          </p:nvSpPr>
          <p:spPr bwMode="auto">
            <a:xfrm>
              <a:off x="3552" y="2054"/>
              <a:ext cx="240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68" name="Line 7"/>
            <p:cNvSpPr>
              <a:spLocks noChangeShapeType="1"/>
            </p:cNvSpPr>
            <p:nvPr/>
          </p:nvSpPr>
          <p:spPr bwMode="auto">
            <a:xfrm>
              <a:off x="3120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9" name="Freeform 8"/>
            <p:cNvSpPr>
              <a:spLocks/>
            </p:cNvSpPr>
            <p:nvPr/>
          </p:nvSpPr>
          <p:spPr bwMode="auto">
            <a:xfrm>
              <a:off x="2824" y="1686"/>
              <a:ext cx="304" cy="330"/>
            </a:xfrm>
            <a:custGeom>
              <a:avLst/>
              <a:gdLst>
                <a:gd name="T0" fmla="*/ 104 w 304"/>
                <a:gd name="T1" fmla="*/ 83 h 392"/>
                <a:gd name="T2" fmla="*/ 8 w 304"/>
                <a:gd name="T3" fmla="*/ 33 h 392"/>
                <a:gd name="T4" fmla="*/ 152 w 304"/>
                <a:gd name="T5" fmla="*/ 3 h 392"/>
                <a:gd name="T6" fmla="*/ 296 w 304"/>
                <a:gd name="T7" fmla="*/ 22 h 392"/>
                <a:gd name="T8" fmla="*/ 200 w 304"/>
                <a:gd name="T9" fmla="*/ 83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92"/>
                <a:gd name="T17" fmla="*/ 304 w 304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92">
                  <a:moveTo>
                    <a:pt x="104" y="392"/>
                  </a:moveTo>
                  <a:cubicBezTo>
                    <a:pt x="52" y="304"/>
                    <a:pt x="0" y="216"/>
                    <a:pt x="8" y="152"/>
                  </a:cubicBezTo>
                  <a:cubicBezTo>
                    <a:pt x="16" y="88"/>
                    <a:pt x="104" y="16"/>
                    <a:pt x="152" y="8"/>
                  </a:cubicBezTo>
                  <a:cubicBezTo>
                    <a:pt x="200" y="0"/>
                    <a:pt x="288" y="40"/>
                    <a:pt x="296" y="104"/>
                  </a:cubicBezTo>
                  <a:cubicBezTo>
                    <a:pt x="304" y="168"/>
                    <a:pt x="252" y="280"/>
                    <a:pt x="200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0" name="Oval 9"/>
            <p:cNvSpPr>
              <a:spLocks noChangeArrowheads="1"/>
            </p:cNvSpPr>
            <p:nvPr/>
          </p:nvSpPr>
          <p:spPr bwMode="auto">
            <a:xfrm>
              <a:off x="3504" y="2021"/>
              <a:ext cx="336" cy="28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34171" name="Object 10"/>
            <p:cNvGraphicFramePr>
              <a:graphicFrameLocks noChangeAspect="1"/>
            </p:cNvGraphicFramePr>
            <p:nvPr/>
          </p:nvGraphicFramePr>
          <p:xfrm>
            <a:off x="2736" y="1516"/>
            <a:ext cx="16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8" imgW="266584" imgH="279279" progId="Equation.3">
                    <p:embed/>
                  </p:oleObj>
                </mc:Choice>
                <mc:Fallback>
                  <p:oleObj name="Equation" r:id="rId8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16"/>
                          <a:ext cx="16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72" name="Object 11"/>
            <p:cNvGraphicFramePr>
              <a:graphicFrameLocks noChangeAspect="1"/>
            </p:cNvGraphicFramePr>
            <p:nvPr/>
          </p:nvGraphicFramePr>
          <p:xfrm>
            <a:off x="3216" y="1911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0" imgW="253890" imgH="393529" progId="Equation.3">
                    <p:embed/>
                  </p:oleObj>
                </mc:Choice>
                <mc:Fallback>
                  <p:oleObj name="Equation" r:id="rId10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911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73" name="Object 35"/>
            <p:cNvGraphicFramePr>
              <a:graphicFrameLocks noChangeAspect="1"/>
            </p:cNvGraphicFramePr>
            <p:nvPr/>
          </p:nvGraphicFramePr>
          <p:xfrm>
            <a:off x="2544" y="1056"/>
            <a:ext cx="1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2" imgW="2095500" imgH="723900" progId="Equation.3">
                    <p:embed/>
                  </p:oleObj>
                </mc:Choice>
                <mc:Fallback>
                  <p:oleObj name="Equation" r:id="rId12" imgW="2095500" imgH="723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56"/>
                          <a:ext cx="132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52" name="Group 40"/>
          <p:cNvGrpSpPr>
            <a:grpSpLocks/>
          </p:cNvGrpSpPr>
          <p:nvPr/>
        </p:nvGrpSpPr>
        <p:grpSpPr bwMode="auto">
          <a:xfrm>
            <a:off x="2819400" y="4648200"/>
            <a:ext cx="3048000" cy="1371600"/>
            <a:chOff x="2592" y="3009"/>
            <a:chExt cx="1920" cy="975"/>
          </a:xfrm>
        </p:grpSpPr>
        <p:sp>
          <p:nvSpPr>
            <p:cNvPr id="134155" name="Rectangle 12"/>
            <p:cNvSpPr>
              <a:spLocks noChangeArrowheads="1"/>
            </p:cNvSpPr>
            <p:nvPr/>
          </p:nvSpPr>
          <p:spPr bwMode="auto">
            <a:xfrm>
              <a:off x="2592" y="3337"/>
              <a:ext cx="1920" cy="64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56" name="Oval 13"/>
            <p:cNvSpPr>
              <a:spLocks noChangeArrowheads="1"/>
            </p:cNvSpPr>
            <p:nvPr/>
          </p:nvSpPr>
          <p:spPr bwMode="auto">
            <a:xfrm>
              <a:off x="2784" y="3590"/>
              <a:ext cx="240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57" name="Oval 14"/>
            <p:cNvSpPr>
              <a:spLocks noChangeArrowheads="1"/>
            </p:cNvSpPr>
            <p:nvPr/>
          </p:nvSpPr>
          <p:spPr bwMode="auto">
            <a:xfrm>
              <a:off x="4080" y="3590"/>
              <a:ext cx="240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58" name="Line 15"/>
            <p:cNvSpPr>
              <a:spLocks noChangeShapeType="1"/>
            </p:cNvSpPr>
            <p:nvPr/>
          </p:nvSpPr>
          <p:spPr bwMode="auto">
            <a:xfrm>
              <a:off x="3024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9" name="Oval 16"/>
            <p:cNvSpPr>
              <a:spLocks noChangeArrowheads="1"/>
            </p:cNvSpPr>
            <p:nvPr/>
          </p:nvSpPr>
          <p:spPr bwMode="auto">
            <a:xfrm>
              <a:off x="4032" y="3557"/>
              <a:ext cx="336" cy="283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60" name="Oval 17"/>
            <p:cNvSpPr>
              <a:spLocks noChangeArrowheads="1"/>
            </p:cNvSpPr>
            <p:nvPr/>
          </p:nvSpPr>
          <p:spPr bwMode="auto">
            <a:xfrm>
              <a:off x="3408" y="3590"/>
              <a:ext cx="240" cy="2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4161" name="Line 18"/>
            <p:cNvSpPr>
              <a:spLocks noChangeShapeType="1"/>
            </p:cNvSpPr>
            <p:nvPr/>
          </p:nvSpPr>
          <p:spPr bwMode="auto">
            <a:xfrm>
              <a:off x="3648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4162" name="Object 19"/>
            <p:cNvGraphicFramePr>
              <a:graphicFrameLocks noChangeAspect="1"/>
            </p:cNvGraphicFramePr>
            <p:nvPr/>
          </p:nvGraphicFramePr>
          <p:xfrm>
            <a:off x="3744" y="3436"/>
            <a:ext cx="16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14" imgW="266584" imgH="279279" progId="Equation.3">
                    <p:embed/>
                  </p:oleObj>
                </mc:Choice>
                <mc:Fallback>
                  <p:oleObj name="Equation" r:id="rId14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436"/>
                          <a:ext cx="16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3" name="Object 20"/>
            <p:cNvGraphicFramePr>
              <a:graphicFrameLocks noChangeAspect="1"/>
            </p:cNvGraphicFramePr>
            <p:nvPr/>
          </p:nvGraphicFramePr>
          <p:xfrm>
            <a:off x="3120" y="3399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15" imgW="253890" imgH="393529" progId="Equation.3">
                    <p:embed/>
                  </p:oleObj>
                </mc:Choice>
                <mc:Fallback>
                  <p:oleObj name="Equation" r:id="rId1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99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4" name="Object 36"/>
            <p:cNvGraphicFramePr>
              <a:graphicFrameLocks noChangeAspect="1"/>
            </p:cNvGraphicFramePr>
            <p:nvPr/>
          </p:nvGraphicFramePr>
          <p:xfrm>
            <a:off x="2928" y="3009"/>
            <a:ext cx="121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16" imgW="1930400" imgH="571500" progId="Equation.3">
                    <p:embed/>
                  </p:oleObj>
                </mc:Choice>
                <mc:Fallback>
                  <p:oleObj name="Equation" r:id="rId16" imgW="19304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009"/>
                          <a:ext cx="121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3" name="Object 37"/>
          <p:cNvGraphicFramePr>
            <a:graphicFrameLocks noChangeAspect="1"/>
          </p:cNvGraphicFramePr>
          <p:nvPr/>
        </p:nvGraphicFramePr>
        <p:xfrm>
          <a:off x="2870200" y="1646238"/>
          <a:ext cx="406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18" imgW="4597400" imgH="723900" progId="Equation.3">
                  <p:embed/>
                </p:oleObj>
              </mc:Choice>
              <mc:Fallback>
                <p:oleObj name="Equation" r:id="rId18" imgW="4597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646238"/>
                        <a:ext cx="4064000" cy="6397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4" name="Text Box 38"/>
          <p:cNvSpPr txBox="1">
            <a:spLocks noChangeArrowheads="1"/>
          </p:cNvSpPr>
          <p:nvPr/>
        </p:nvSpPr>
        <p:spPr bwMode="auto">
          <a:xfrm>
            <a:off x="877888" y="1706563"/>
            <a:ext cx="1789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NFA for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20C43-0551-44F7-BEFC-9FF1D003774F}"/>
                  </a:ext>
                </a:extLst>
              </p14:cNvPr>
              <p14:cNvContentPartPr/>
              <p14:nvPr/>
            </p14:nvContentPartPr>
            <p14:xfrm>
              <a:off x="2806920" y="2588760"/>
              <a:ext cx="4407840" cy="18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20C43-0551-44F7-BEFC-9FF1D00377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7560" y="2579400"/>
                <a:ext cx="4426560" cy="18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1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FF45B-727C-4A3A-901B-8F883B21A26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457200" y="1566952"/>
            <a:ext cx="838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– Start with FAs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and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for the same alphabet Σ.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–Get another FA,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with L(M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= L(M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2800" dirty="0"/>
              <a:t>∪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L(M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–Idea: Run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and M</a:t>
            </a:r>
            <a:r>
              <a:rPr lang="en-US" sz="19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“in parallel” on the same input. If </a:t>
            </a:r>
            <a:r>
              <a:rPr lang="en-US" sz="2800" b="1" i="1" dirty="0">
                <a:solidFill>
                  <a:srgbClr val="FF0000"/>
                </a:solidFill>
                <a:latin typeface="Arial" panose="020B0604020202020204" pitchFamily="34" charset="0"/>
              </a:rPr>
              <a:t>either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reaches an accepting states, accept.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/>
              <a:t>Union Technique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A887E0-CBC1-4886-90B7-ABDF1D616142}"/>
                  </a:ext>
                </a:extLst>
              </p14:cNvPr>
              <p14:cNvContentPartPr/>
              <p14:nvPr/>
            </p14:nvContentPartPr>
            <p14:xfrm>
              <a:off x="8280" y="763920"/>
              <a:ext cx="4129920" cy="323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A887E0-CBC1-4886-90B7-ABDF1D6161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80" y="754560"/>
                <a:ext cx="4148640" cy="32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814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6E774F-B567-4D95-9CDA-03C0D732DAD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using DFA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can be done over NFA or DFA 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2372056" cy="400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63" y="2142967"/>
            <a:ext cx="3839111" cy="1133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52768"/>
            <a:ext cx="3029373" cy="409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3253408"/>
            <a:ext cx="247650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13" y="4505018"/>
            <a:ext cx="527758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6E774F-B567-4D95-9CDA-03C0D732DAD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Union using DFA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= ( Q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l-GR" dirty="0"/>
              <a:t>Σ, δ</a:t>
            </a:r>
            <a:r>
              <a:rPr lang="el-GR" baseline="-25000" dirty="0"/>
              <a:t>1</a:t>
            </a:r>
            <a:r>
              <a:rPr lang="el-GR" dirty="0"/>
              <a:t>, </a:t>
            </a:r>
            <a:r>
              <a:rPr lang="en-US" dirty="0"/>
              <a:t>q</a:t>
            </a:r>
            <a:r>
              <a:rPr lang="en-US" baseline="-25000" dirty="0"/>
              <a:t>01</a:t>
            </a:r>
            <a:r>
              <a:rPr lang="en-US" dirty="0"/>
              <a:t>, F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= ( Q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l-GR" dirty="0"/>
              <a:t>Σ, δ</a:t>
            </a:r>
            <a:r>
              <a:rPr lang="el-GR" baseline="-25000" dirty="0"/>
              <a:t>2</a:t>
            </a:r>
            <a:r>
              <a:rPr lang="el-GR" dirty="0"/>
              <a:t>, </a:t>
            </a:r>
            <a:r>
              <a:rPr lang="en-US" dirty="0"/>
              <a:t>q</a:t>
            </a:r>
            <a:r>
              <a:rPr lang="en-US" baseline="-25000" dirty="0"/>
              <a:t>02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) </a:t>
            </a:r>
          </a:p>
          <a:p>
            <a:r>
              <a:rPr lang="en-US" dirty="0"/>
              <a:t>Define M</a:t>
            </a:r>
            <a:r>
              <a:rPr lang="en-US" baseline="-25000" dirty="0"/>
              <a:t>3</a:t>
            </a:r>
            <a:r>
              <a:rPr lang="en-US" baseline="30000" dirty="0"/>
              <a:t> </a:t>
            </a:r>
            <a:r>
              <a:rPr lang="en-US" dirty="0"/>
              <a:t>= ( Q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l-GR" dirty="0"/>
              <a:t>Σ, δ</a:t>
            </a:r>
            <a:r>
              <a:rPr lang="el-GR" baseline="-25000" dirty="0"/>
              <a:t>3</a:t>
            </a:r>
            <a:r>
              <a:rPr lang="el-GR" dirty="0"/>
              <a:t>, </a:t>
            </a:r>
            <a:r>
              <a:rPr lang="en-US" dirty="0"/>
              <a:t>q</a:t>
            </a:r>
            <a:r>
              <a:rPr lang="en-US" baseline="-25000" dirty="0"/>
              <a:t>03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baseline="30000" dirty="0"/>
              <a:t> </a:t>
            </a:r>
            <a:r>
              <a:rPr lang="en-US" dirty="0"/>
              <a:t>), where</a:t>
            </a:r>
          </a:p>
          <a:p>
            <a:pPr lvl="1"/>
            <a:r>
              <a:rPr lang="en-US" dirty="0"/>
              <a:t>Q3 = Q1 × Q2 </a:t>
            </a:r>
          </a:p>
          <a:p>
            <a:pPr lvl="2"/>
            <a:r>
              <a:rPr lang="en-US" dirty="0"/>
              <a:t>Cartesian product, {(q</a:t>
            </a:r>
            <a:r>
              <a:rPr lang="en-US" baseline="30000" dirty="0"/>
              <a:t>1</a:t>
            </a:r>
            <a:r>
              <a:rPr lang="en-US" dirty="0"/>
              <a:t>,q</a:t>
            </a:r>
            <a:r>
              <a:rPr lang="en-US" baseline="30000" dirty="0"/>
              <a:t>2</a:t>
            </a:r>
            <a:r>
              <a:rPr lang="en-US" dirty="0"/>
              <a:t>) | q</a:t>
            </a:r>
            <a:r>
              <a:rPr lang="en-US" baseline="30000" dirty="0"/>
              <a:t>1</a:t>
            </a:r>
            <a:r>
              <a:rPr lang="en-US" dirty="0"/>
              <a:t>∈Q</a:t>
            </a:r>
            <a:r>
              <a:rPr lang="en-US" baseline="30000" dirty="0"/>
              <a:t>1 </a:t>
            </a:r>
            <a:r>
              <a:rPr lang="en-US" dirty="0"/>
              <a:t>and q</a:t>
            </a:r>
            <a:r>
              <a:rPr lang="en-US" baseline="30000" dirty="0"/>
              <a:t>2</a:t>
            </a:r>
            <a:r>
              <a:rPr lang="en-US" dirty="0"/>
              <a:t>∈Q</a:t>
            </a:r>
            <a:r>
              <a:rPr lang="en-US" baseline="30000" dirty="0"/>
              <a:t>2 </a:t>
            </a:r>
            <a:r>
              <a:rPr lang="en-US" dirty="0"/>
              <a:t>} </a:t>
            </a:r>
          </a:p>
          <a:p>
            <a:pPr lvl="1"/>
            <a:r>
              <a:rPr lang="pt-BR" dirty="0"/>
              <a:t>δ</a:t>
            </a:r>
            <a:r>
              <a:rPr lang="pt-BR" baseline="-25000" dirty="0"/>
              <a:t>3</a:t>
            </a:r>
            <a:r>
              <a:rPr lang="pt-BR" baseline="30000" dirty="0"/>
              <a:t> </a:t>
            </a:r>
            <a:r>
              <a:rPr lang="pt-BR" dirty="0"/>
              <a:t>((q</a:t>
            </a:r>
            <a:r>
              <a:rPr lang="pt-BR" baseline="-25000" dirty="0"/>
              <a:t>1</a:t>
            </a:r>
            <a:r>
              <a:rPr lang="pt-BR" dirty="0"/>
              <a:t>,q</a:t>
            </a:r>
            <a:r>
              <a:rPr lang="pt-BR" baseline="-25000" dirty="0"/>
              <a:t>2</a:t>
            </a:r>
            <a:r>
              <a:rPr lang="pt-BR" dirty="0"/>
              <a:t>), a) = (δ</a:t>
            </a:r>
            <a:r>
              <a:rPr lang="pt-BR" baseline="-25000" dirty="0"/>
              <a:t>1</a:t>
            </a:r>
            <a:r>
              <a:rPr lang="pt-BR" dirty="0"/>
              <a:t>(q</a:t>
            </a:r>
            <a:r>
              <a:rPr lang="pt-BR" baseline="-25000" dirty="0"/>
              <a:t>1</a:t>
            </a:r>
            <a:r>
              <a:rPr lang="pt-BR" dirty="0"/>
              <a:t>, a), δ</a:t>
            </a:r>
            <a:r>
              <a:rPr lang="pt-BR" baseline="-25000" dirty="0"/>
              <a:t>2</a:t>
            </a:r>
            <a:r>
              <a:rPr lang="pt-BR" dirty="0"/>
              <a:t>(q</a:t>
            </a:r>
            <a:r>
              <a:rPr lang="pt-BR" baseline="-25000" dirty="0"/>
              <a:t>2</a:t>
            </a:r>
            <a:r>
              <a:rPr lang="pt-BR" dirty="0"/>
              <a:t>, a))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03</a:t>
            </a:r>
            <a:r>
              <a:rPr lang="en-US" dirty="0"/>
              <a:t> = (q</a:t>
            </a:r>
            <a:r>
              <a:rPr lang="en-US" baseline="-25000" dirty="0"/>
              <a:t>01</a:t>
            </a:r>
            <a:r>
              <a:rPr lang="en-US" dirty="0"/>
              <a:t>, q</a:t>
            </a:r>
            <a:r>
              <a:rPr lang="en-US" baseline="-25000" dirty="0"/>
              <a:t>02</a:t>
            </a:r>
            <a:r>
              <a:rPr lang="en-US" dirty="0"/>
              <a:t>)</a:t>
            </a:r>
            <a:r>
              <a:rPr lang="en-US" baseline="30000" dirty="0"/>
              <a:t> 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baseline="-25000" dirty="0"/>
              <a:t>3</a:t>
            </a:r>
            <a:r>
              <a:rPr lang="en-US" baseline="30000" dirty="0"/>
              <a:t> </a:t>
            </a:r>
            <a:r>
              <a:rPr lang="en-US" dirty="0"/>
              <a:t>={ (q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) | q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dirty="0"/>
              <a:t>∈ F</a:t>
            </a:r>
            <a:r>
              <a:rPr lang="en-US" baseline="-25000" dirty="0"/>
              <a:t>1</a:t>
            </a:r>
            <a:r>
              <a:rPr lang="en-US" baseline="30000" dirty="0"/>
              <a:t> </a:t>
            </a:r>
            <a:r>
              <a:rPr lang="en-US" b="1" i="1" u="sng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∈ F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598EFF-F05F-40E4-A270-B0871B20F5CB}"/>
                  </a:ext>
                </a:extLst>
              </p14:cNvPr>
              <p14:cNvContentPartPr/>
              <p14:nvPr/>
            </p14:nvContentPartPr>
            <p14:xfrm>
              <a:off x="3974040" y="5474880"/>
              <a:ext cx="502920" cy="67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598EFF-F05F-40E4-A270-B0871B20F5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680" y="5465520"/>
                <a:ext cx="521640" cy="6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7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/>
        </p:nvSpPr>
        <p:spPr>
          <a:xfrm>
            <a:off x="8116824" y="645871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B1766C-B752-49AD-80B2-40503A505D01}" type="slidenum">
              <a:rPr lang="en-US" sz="1400">
                <a:solidFill>
                  <a:srgbClr val="180B75"/>
                </a:solidFill>
              </a:rPr>
              <a:pPr/>
              <a:t>3</a:t>
            </a:fld>
            <a:endParaRPr lang="th-TH" sz="1400" dirty="0">
              <a:solidFill>
                <a:srgbClr val="180B75"/>
              </a:solidFill>
              <a:latin typeface="Angsana New" pitchFamily="18" charset="-34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04800" y="2743200"/>
            <a:ext cx="8686800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Practical Examples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Closure Operations</a:t>
            </a:r>
          </a:p>
        </p:txBody>
      </p:sp>
    </p:spTree>
    <p:extLst>
      <p:ext uri="{BB962C8B-B14F-4D97-AF65-F5344CB8AC3E}">
        <p14:creationId xmlns:p14="http://schemas.microsoft.com/office/powerpoint/2010/main" val="409853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149897-F5A3-43A1-98B7-62D9B0F50D02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Concatenation		</a:t>
            </a:r>
            <a:r>
              <a:rPr lang="en-US" sz="2800" dirty="0">
                <a:solidFill>
                  <a:srgbClr val="FF0000"/>
                </a:solidFill>
              </a:rPr>
              <a:t>What is it?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495799"/>
          </a:xfrm>
        </p:spPr>
        <p:txBody>
          <a:bodyPr/>
          <a:lstStyle/>
          <a:p>
            <a:r>
              <a:rPr lang="es-ES" dirty="0"/>
              <a:t>L</a:t>
            </a:r>
            <a:r>
              <a:rPr lang="es-ES" baseline="-25000" dirty="0"/>
              <a:t>1</a:t>
            </a:r>
            <a:r>
              <a:rPr lang="es-ES" dirty="0"/>
              <a:t>.L</a:t>
            </a:r>
            <a:r>
              <a:rPr lang="es-ES" baseline="-25000" dirty="0"/>
              <a:t>2</a:t>
            </a:r>
            <a:r>
              <a:rPr lang="es-ES" dirty="0"/>
              <a:t> = { x y | x ∈ L</a:t>
            </a:r>
            <a:r>
              <a:rPr lang="es-ES" baseline="-25000" dirty="0"/>
              <a:t>1</a:t>
            </a:r>
            <a:r>
              <a:rPr lang="es-ES" dirty="0"/>
              <a:t>and y ∈ L</a:t>
            </a:r>
            <a:r>
              <a:rPr lang="es-ES" baseline="-25000" dirty="0"/>
              <a:t>2</a:t>
            </a:r>
            <a:r>
              <a:rPr lang="es-ES" dirty="0"/>
              <a:t> }</a:t>
            </a:r>
            <a:endParaRPr lang="en-US" sz="3200" dirty="0"/>
          </a:p>
          <a:p>
            <a:pPr lvl="1"/>
            <a:r>
              <a:rPr lang="en-US" sz="2800" dirty="0"/>
              <a:t>Pick one string from each language and merge them.</a:t>
            </a:r>
            <a:endParaRPr lang="es-ES" dirty="0"/>
          </a:p>
          <a:p>
            <a:r>
              <a:rPr lang="en-US" dirty="0"/>
              <a:t>Example: </a:t>
            </a:r>
          </a:p>
          <a:p>
            <a:pPr lvl="1"/>
            <a:r>
              <a:rPr lang="el-GR" dirty="0"/>
              <a:t>Σ= { 0, 1 },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= { 0, 00 }, L</a:t>
            </a:r>
            <a:r>
              <a:rPr lang="en-US" baseline="-25000" dirty="0"/>
              <a:t>2</a:t>
            </a:r>
            <a:r>
              <a:rPr lang="en-US" dirty="0"/>
              <a:t> = { 01, 001 }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.L</a:t>
            </a:r>
            <a:r>
              <a:rPr lang="en-US" baseline="-25000" dirty="0"/>
              <a:t>2</a:t>
            </a:r>
            <a:r>
              <a:rPr lang="en-US" dirty="0"/>
              <a:t> = { 001, 0001, 00001 }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.L</a:t>
            </a:r>
            <a:r>
              <a:rPr lang="en-US" baseline="-25000" dirty="0"/>
              <a:t>2</a:t>
            </a:r>
            <a:r>
              <a:rPr lang="en-US" dirty="0"/>
              <a:t> = { 0101, 01001, 00101, 001001 }</a:t>
            </a:r>
          </a:p>
          <a:p>
            <a:r>
              <a:rPr lang="en-US" dirty="0"/>
              <a:t>Example: ∅.L</a:t>
            </a:r>
          </a:p>
          <a:p>
            <a:pPr lvl="1"/>
            <a:r>
              <a:rPr lang="es-ES" dirty="0"/>
              <a:t>{ x y | x ∈ ∅ and y ∈ L} = ∅</a:t>
            </a:r>
          </a:p>
          <a:p>
            <a:r>
              <a:rPr lang="en-US" dirty="0"/>
              <a:t>Example: {</a:t>
            </a:r>
            <a:r>
              <a:rPr lang="el-GR" dirty="0"/>
              <a:t>ε}</a:t>
            </a:r>
            <a:r>
              <a:rPr lang="en-US" dirty="0"/>
              <a:t>.L</a:t>
            </a:r>
          </a:p>
          <a:p>
            <a:pPr lvl="1"/>
            <a:r>
              <a:rPr lang="es-ES" dirty="0"/>
              <a:t>{ x y | x ∈ {ε} and y ∈ L} = 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4D4672-0CD0-4C51-B134-7A01AC1392B9}"/>
                  </a:ext>
                </a:extLst>
              </p14:cNvPr>
              <p14:cNvContentPartPr/>
              <p14:nvPr/>
            </p14:nvContentPartPr>
            <p14:xfrm>
              <a:off x="2318400" y="697320"/>
              <a:ext cx="6365520" cy="435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4D4672-0CD0-4C51-B134-7A01AC139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9040" y="687960"/>
                <a:ext cx="6384240" cy="43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2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5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149897-F5A3-43A1-98B7-62D9B0F50D02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Concatenation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eaLnBrk="1" hangingPunct="1"/>
            <a:r>
              <a:rPr lang="en-US"/>
              <a:t>NFA for </a:t>
            </a:r>
          </a:p>
        </p:txBody>
      </p:sp>
      <p:graphicFrame>
        <p:nvGraphicFramePr>
          <p:cNvPr id="135173" name="Object 4"/>
          <p:cNvGraphicFramePr>
            <a:graphicFrameLocks noChangeAspect="1"/>
          </p:cNvGraphicFramePr>
          <p:nvPr/>
        </p:nvGraphicFramePr>
        <p:xfrm>
          <a:off x="2501900" y="1714500"/>
          <a:ext cx="927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927100" imgH="571500" progId="Equation.3">
                  <p:embed/>
                </p:oleObj>
              </mc:Choice>
              <mc:Fallback>
                <p:oleObj name="Equation" r:id="rId3" imgW="927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714500"/>
                        <a:ext cx="927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990600" y="2921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75" name="Oval 6"/>
          <p:cNvSpPr>
            <a:spLocks noChangeArrowheads="1"/>
          </p:cNvSpPr>
          <p:nvPr/>
        </p:nvSpPr>
        <p:spPr bwMode="auto">
          <a:xfrm>
            <a:off x="1219200" y="345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76" name="Oval 7"/>
          <p:cNvSpPr>
            <a:spLocks noChangeArrowheads="1"/>
          </p:cNvSpPr>
          <p:nvPr/>
        </p:nvSpPr>
        <p:spPr bwMode="auto">
          <a:xfrm>
            <a:off x="2895600" y="345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77" name="Oval 8"/>
          <p:cNvSpPr>
            <a:spLocks noChangeArrowheads="1"/>
          </p:cNvSpPr>
          <p:nvPr/>
        </p:nvSpPr>
        <p:spPr bwMode="auto">
          <a:xfrm>
            <a:off x="2819400" y="337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78" name="Line 9"/>
          <p:cNvSpPr>
            <a:spLocks noChangeShapeType="1"/>
          </p:cNvSpPr>
          <p:nvPr/>
        </p:nvSpPr>
        <p:spPr bwMode="auto">
          <a:xfrm>
            <a:off x="609600" y="360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Freeform 10"/>
          <p:cNvSpPr>
            <a:spLocks/>
          </p:cNvSpPr>
          <p:nvPr/>
        </p:nvSpPr>
        <p:spPr bwMode="auto">
          <a:xfrm>
            <a:off x="1600200" y="3238500"/>
            <a:ext cx="1295400" cy="596900"/>
          </a:xfrm>
          <a:custGeom>
            <a:avLst/>
            <a:gdLst>
              <a:gd name="T0" fmla="*/ 0 w 816"/>
              <a:gd name="T1" fmla="*/ 2147483647 h 376"/>
              <a:gd name="T2" fmla="*/ 2147483647 w 816"/>
              <a:gd name="T3" fmla="*/ 2147483647 h 376"/>
              <a:gd name="T4" fmla="*/ 2147483647 w 816"/>
              <a:gd name="T5" fmla="*/ 2147483647 h 376"/>
              <a:gd name="T6" fmla="*/ 2147483647 w 816"/>
              <a:gd name="T7" fmla="*/ 2147483647 h 376"/>
              <a:gd name="T8" fmla="*/ 2147483647 w 816"/>
              <a:gd name="T9" fmla="*/ 2147483647 h 376"/>
              <a:gd name="T10" fmla="*/ 2147483647 w 816"/>
              <a:gd name="T11" fmla="*/ 2147483647 h 376"/>
              <a:gd name="T12" fmla="*/ 2147483647 w 816"/>
              <a:gd name="T13" fmla="*/ 2147483647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80" name="Object 11"/>
          <p:cNvGraphicFramePr>
            <a:graphicFrameLocks noChangeAspect="1"/>
          </p:cNvGraphicFramePr>
          <p:nvPr/>
        </p:nvGraphicFramePr>
        <p:xfrm>
          <a:off x="2101850" y="2362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647700" imgH="571500" progId="Equation.3">
                  <p:embed/>
                </p:oleObj>
              </mc:Choice>
              <mc:Fallback>
                <p:oleObj name="Equation" r:id="rId5" imgW="64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362200"/>
                        <a:ext cx="646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Rectangle 12"/>
          <p:cNvSpPr>
            <a:spLocks noChangeArrowheads="1"/>
          </p:cNvSpPr>
          <p:nvPr/>
        </p:nvSpPr>
        <p:spPr bwMode="auto">
          <a:xfrm>
            <a:off x="4419600" y="2921000"/>
            <a:ext cx="2590800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82" name="Oval 13"/>
          <p:cNvSpPr>
            <a:spLocks noChangeArrowheads="1"/>
          </p:cNvSpPr>
          <p:nvPr/>
        </p:nvSpPr>
        <p:spPr bwMode="auto">
          <a:xfrm>
            <a:off x="4648200" y="345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83" name="Oval 14"/>
          <p:cNvSpPr>
            <a:spLocks noChangeArrowheads="1"/>
          </p:cNvSpPr>
          <p:nvPr/>
        </p:nvSpPr>
        <p:spPr bwMode="auto">
          <a:xfrm>
            <a:off x="6324600" y="345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84" name="Oval 15"/>
          <p:cNvSpPr>
            <a:spLocks noChangeArrowheads="1"/>
          </p:cNvSpPr>
          <p:nvPr/>
        </p:nvSpPr>
        <p:spPr bwMode="auto">
          <a:xfrm>
            <a:off x="6248400" y="3378200"/>
            <a:ext cx="533400" cy="533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5185" name="Freeform 16"/>
          <p:cNvSpPr>
            <a:spLocks/>
          </p:cNvSpPr>
          <p:nvPr/>
        </p:nvSpPr>
        <p:spPr bwMode="auto">
          <a:xfrm>
            <a:off x="5029200" y="3238500"/>
            <a:ext cx="1295400" cy="596900"/>
          </a:xfrm>
          <a:custGeom>
            <a:avLst/>
            <a:gdLst>
              <a:gd name="T0" fmla="*/ 0 w 816"/>
              <a:gd name="T1" fmla="*/ 2147483647 h 376"/>
              <a:gd name="T2" fmla="*/ 2147483647 w 816"/>
              <a:gd name="T3" fmla="*/ 2147483647 h 376"/>
              <a:gd name="T4" fmla="*/ 2147483647 w 816"/>
              <a:gd name="T5" fmla="*/ 2147483647 h 376"/>
              <a:gd name="T6" fmla="*/ 2147483647 w 816"/>
              <a:gd name="T7" fmla="*/ 2147483647 h 376"/>
              <a:gd name="T8" fmla="*/ 2147483647 w 816"/>
              <a:gd name="T9" fmla="*/ 2147483647 h 376"/>
              <a:gd name="T10" fmla="*/ 2147483647 w 816"/>
              <a:gd name="T11" fmla="*/ 2147483647 h 376"/>
              <a:gd name="T12" fmla="*/ 2147483647 w 816"/>
              <a:gd name="T13" fmla="*/ 2147483647 h 3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6"/>
              <a:gd name="T22" fmla="*/ 0 h 376"/>
              <a:gd name="T23" fmla="*/ 816 w 816"/>
              <a:gd name="T24" fmla="*/ 376 h 3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6" h="376">
                <a:moveTo>
                  <a:pt x="0" y="232"/>
                </a:moveTo>
                <a:cubicBezTo>
                  <a:pt x="32" y="152"/>
                  <a:pt x="64" y="72"/>
                  <a:pt x="96" y="88"/>
                </a:cubicBezTo>
                <a:cubicBezTo>
                  <a:pt x="128" y="104"/>
                  <a:pt x="144" y="336"/>
                  <a:pt x="192" y="328"/>
                </a:cubicBezTo>
                <a:cubicBezTo>
                  <a:pt x="240" y="320"/>
                  <a:pt x="336" y="32"/>
                  <a:pt x="384" y="40"/>
                </a:cubicBezTo>
                <a:cubicBezTo>
                  <a:pt x="432" y="48"/>
                  <a:pt x="432" y="376"/>
                  <a:pt x="480" y="376"/>
                </a:cubicBezTo>
                <a:cubicBezTo>
                  <a:pt x="528" y="376"/>
                  <a:pt x="616" y="80"/>
                  <a:pt x="672" y="40"/>
                </a:cubicBezTo>
                <a:cubicBezTo>
                  <a:pt x="728" y="0"/>
                  <a:pt x="772" y="68"/>
                  <a:pt x="816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186" name="Object 17"/>
          <p:cNvGraphicFramePr>
            <a:graphicFrameLocks noChangeAspect="1"/>
          </p:cNvGraphicFramePr>
          <p:nvPr/>
        </p:nvGraphicFramePr>
        <p:xfrm>
          <a:off x="5492750" y="23622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723586" imgH="571252" progId="Equation.3">
                  <p:embed/>
                </p:oleObj>
              </mc:Choice>
              <mc:Fallback>
                <p:oleObj name="Equation" r:id="rId7" imgW="723586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2362200"/>
                        <a:ext cx="723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352800" y="3149600"/>
            <a:ext cx="1295400" cy="457200"/>
            <a:chOff x="2112" y="2448"/>
            <a:chExt cx="816" cy="288"/>
          </a:xfrm>
        </p:grpSpPr>
        <p:sp>
          <p:nvSpPr>
            <p:cNvPr id="135193" name="Line 19"/>
            <p:cNvSpPr>
              <a:spLocks noChangeShapeType="1"/>
            </p:cNvSpPr>
            <p:nvPr/>
          </p:nvSpPr>
          <p:spPr bwMode="auto">
            <a:xfrm>
              <a:off x="2112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5194" name="Object 20"/>
            <p:cNvGraphicFramePr>
              <a:graphicFrameLocks noChangeAspect="1"/>
            </p:cNvGraphicFramePr>
            <p:nvPr/>
          </p:nvGraphicFramePr>
          <p:xfrm>
            <a:off x="2448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304668" imgH="380835" progId="Equation.3">
                    <p:embed/>
                  </p:oleObj>
                </mc:Choice>
                <mc:Fallback>
                  <p:oleObj name="Equation" r:id="rId9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781800" y="3149600"/>
            <a:ext cx="1447800" cy="762000"/>
            <a:chOff x="4272" y="2448"/>
            <a:chExt cx="912" cy="480"/>
          </a:xfrm>
        </p:grpSpPr>
        <p:sp>
          <p:nvSpPr>
            <p:cNvPr id="135189" name="Oval 22"/>
            <p:cNvSpPr>
              <a:spLocks noChangeArrowheads="1"/>
            </p:cNvSpPr>
            <p:nvPr/>
          </p:nvSpPr>
          <p:spPr bwMode="auto">
            <a:xfrm>
              <a:off x="489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5190" name="Oval 23"/>
            <p:cNvSpPr>
              <a:spLocks noChangeArrowheads="1"/>
            </p:cNvSpPr>
            <p:nvPr/>
          </p:nvSpPr>
          <p:spPr bwMode="auto">
            <a:xfrm>
              <a:off x="4848" y="259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5191" name="Line 24"/>
            <p:cNvSpPr>
              <a:spLocks noChangeShapeType="1"/>
            </p:cNvSpPr>
            <p:nvPr/>
          </p:nvSpPr>
          <p:spPr bwMode="auto">
            <a:xfrm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5192" name="Object 25"/>
            <p:cNvGraphicFramePr>
              <a:graphicFrameLocks noChangeAspect="1"/>
            </p:cNvGraphicFramePr>
            <p:nvPr/>
          </p:nvGraphicFramePr>
          <p:xfrm>
            <a:off x="4560" y="2448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1" imgW="304668" imgH="380835" progId="Equation.3">
                    <p:embed/>
                  </p:oleObj>
                </mc:Choice>
                <mc:Fallback>
                  <p:oleObj name="Equation" r:id="rId11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448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4343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kern="0" dirty="0"/>
              <a:t>Or more generally: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205" y="4905188"/>
            <a:ext cx="7087589" cy="13432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6853AD-7D18-4E7D-95B7-FB82B3EA585C}"/>
                  </a:ext>
                </a:extLst>
              </p14:cNvPr>
              <p14:cNvContentPartPr/>
              <p14:nvPr/>
            </p14:nvContentPartPr>
            <p14:xfrm>
              <a:off x="1533960" y="4872960"/>
              <a:ext cx="7229160" cy="136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6853AD-7D18-4E7D-95B7-FB82B3EA58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4600" y="4863600"/>
                <a:ext cx="7247880" cy="13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1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C2F5D1-B80F-4FF0-A51E-B70B19FFAE07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graphicFrame>
        <p:nvGraphicFramePr>
          <p:cNvPr id="136196" name="Object 3"/>
          <p:cNvGraphicFramePr>
            <a:graphicFrameLocks noChangeAspect="1"/>
          </p:cNvGraphicFramePr>
          <p:nvPr/>
        </p:nvGraphicFramePr>
        <p:xfrm>
          <a:off x="679450" y="2171700"/>
          <a:ext cx="2095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095500" imgH="723900" progId="Equation.3">
                  <p:embed/>
                </p:oleObj>
              </mc:Choice>
              <mc:Fallback>
                <p:oleObj name="Equation" r:id="rId3" imgW="20955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171700"/>
                        <a:ext cx="2095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3810000" y="1676400"/>
            <a:ext cx="22098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6198" name="Oval 5"/>
          <p:cNvSpPr>
            <a:spLocks noChangeArrowheads="1"/>
          </p:cNvSpPr>
          <p:nvPr/>
        </p:nvSpPr>
        <p:spPr bwMode="auto">
          <a:xfrm>
            <a:off x="41910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6199" name="Oval 6"/>
          <p:cNvSpPr>
            <a:spLocks noChangeArrowheads="1"/>
          </p:cNvSpPr>
          <p:nvPr/>
        </p:nvSpPr>
        <p:spPr bwMode="auto">
          <a:xfrm>
            <a:off x="52578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6200" name="Line 7"/>
          <p:cNvSpPr>
            <a:spLocks noChangeShapeType="1"/>
          </p:cNvSpPr>
          <p:nvPr/>
        </p:nvSpPr>
        <p:spPr bwMode="auto">
          <a:xfrm>
            <a:off x="45720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Freeform 8"/>
          <p:cNvSpPr>
            <a:spLocks/>
          </p:cNvSpPr>
          <p:nvPr/>
        </p:nvSpPr>
        <p:spPr bwMode="auto">
          <a:xfrm>
            <a:off x="4102100" y="2044700"/>
            <a:ext cx="482600" cy="622300"/>
          </a:xfrm>
          <a:custGeom>
            <a:avLst/>
            <a:gdLst>
              <a:gd name="T0" fmla="*/ 2147483647 w 304"/>
              <a:gd name="T1" fmla="*/ 2147483647 h 392"/>
              <a:gd name="T2" fmla="*/ 2147483647 w 304"/>
              <a:gd name="T3" fmla="*/ 2147483647 h 392"/>
              <a:gd name="T4" fmla="*/ 2147483647 w 304"/>
              <a:gd name="T5" fmla="*/ 2147483647 h 392"/>
              <a:gd name="T6" fmla="*/ 2147483647 w 304"/>
              <a:gd name="T7" fmla="*/ 2147483647 h 392"/>
              <a:gd name="T8" fmla="*/ 2147483647 w 304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Line 9"/>
          <p:cNvSpPr>
            <a:spLocks noChangeShapeType="1"/>
          </p:cNvSpPr>
          <p:nvPr/>
        </p:nvSpPr>
        <p:spPr bwMode="auto">
          <a:xfrm>
            <a:off x="3276600" y="2819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3" name="Oval 10"/>
          <p:cNvSpPr>
            <a:spLocks noChangeArrowheads="1"/>
          </p:cNvSpPr>
          <p:nvPr/>
        </p:nvSpPr>
        <p:spPr bwMode="auto">
          <a:xfrm>
            <a:off x="5181600" y="259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36204" name="Object 11"/>
          <p:cNvGraphicFramePr>
            <a:graphicFrameLocks noChangeAspect="1"/>
          </p:cNvGraphicFramePr>
          <p:nvPr/>
        </p:nvGraphicFramePr>
        <p:xfrm>
          <a:off x="39624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2"/>
          <p:cNvGraphicFramePr>
            <a:graphicFrameLocks noChangeAspect="1"/>
          </p:cNvGraphicFramePr>
          <p:nvPr/>
        </p:nvGraphicFramePr>
        <p:xfrm>
          <a:off x="4724400" y="2438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84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3"/>
          <p:cNvGraphicFramePr>
            <a:graphicFrameLocks noChangeAspect="1"/>
          </p:cNvGraphicFramePr>
          <p:nvPr/>
        </p:nvGraphicFramePr>
        <p:xfrm>
          <a:off x="6288088" y="1943100"/>
          <a:ext cx="6461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647700" imgH="571500" progId="Equation.3">
                  <p:embed/>
                </p:oleObj>
              </mc:Choice>
              <mc:Fallback>
                <p:oleObj name="Equation" r:id="rId9" imgW="647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1943100"/>
                        <a:ext cx="6461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66750" y="4114800"/>
            <a:ext cx="6191250" cy="1828800"/>
            <a:chOff x="420" y="2592"/>
            <a:chExt cx="3900" cy="1152"/>
          </a:xfrm>
        </p:grpSpPr>
        <p:graphicFrame>
          <p:nvGraphicFramePr>
            <p:cNvPr id="136208" name="Object 15"/>
            <p:cNvGraphicFramePr>
              <a:graphicFrameLocks noChangeAspect="1"/>
            </p:cNvGraphicFramePr>
            <p:nvPr/>
          </p:nvGraphicFramePr>
          <p:xfrm>
            <a:off x="420" y="3200"/>
            <a:ext cx="11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1892300" imgH="571500" progId="Equation.3">
                    <p:embed/>
                  </p:oleObj>
                </mc:Choice>
                <mc:Fallback>
                  <p:oleObj name="Equation" r:id="rId11" imgW="18923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200"/>
                          <a:ext cx="11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09" name="Rectangle 16"/>
            <p:cNvSpPr>
              <a:spLocks noChangeArrowheads="1"/>
            </p:cNvSpPr>
            <p:nvPr/>
          </p:nvSpPr>
          <p:spPr bwMode="auto">
            <a:xfrm>
              <a:off x="2400" y="2976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6210" name="Oval 17"/>
            <p:cNvSpPr>
              <a:spLocks noChangeArrowheads="1"/>
            </p:cNvSpPr>
            <p:nvPr/>
          </p:nvSpPr>
          <p:spPr bwMode="auto">
            <a:xfrm>
              <a:off x="2592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6211" name="Oval 18"/>
            <p:cNvSpPr>
              <a:spLocks noChangeArrowheads="1"/>
            </p:cNvSpPr>
            <p:nvPr/>
          </p:nvSpPr>
          <p:spPr bwMode="auto">
            <a:xfrm>
              <a:off x="388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6212" name="Line 19"/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3" name="Line 20"/>
            <p:cNvSpPr>
              <a:spLocks noChangeShapeType="1"/>
            </p:cNvSpPr>
            <p:nvPr/>
          </p:nvSpPr>
          <p:spPr bwMode="auto">
            <a:xfrm>
              <a:off x="2016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4" name="Oval 21"/>
            <p:cNvSpPr>
              <a:spLocks noChangeArrowheads="1"/>
            </p:cNvSpPr>
            <p:nvPr/>
          </p:nvSpPr>
          <p:spPr bwMode="auto">
            <a:xfrm>
              <a:off x="3840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6215" name="Oval 22"/>
            <p:cNvSpPr>
              <a:spLocks noChangeArrowheads="1"/>
            </p:cNvSpPr>
            <p:nvPr/>
          </p:nvSpPr>
          <p:spPr bwMode="auto">
            <a:xfrm>
              <a:off x="3216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6216" name="Line 23"/>
            <p:cNvSpPr>
              <a:spLocks noChangeShapeType="1"/>
            </p:cNvSpPr>
            <p:nvPr/>
          </p:nvSpPr>
          <p:spPr bwMode="auto">
            <a:xfrm>
              <a:off x="3456" y="34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6217" name="Object 24"/>
            <p:cNvGraphicFramePr>
              <a:graphicFrameLocks noChangeAspect="1"/>
            </p:cNvGraphicFramePr>
            <p:nvPr/>
          </p:nvGraphicFramePr>
          <p:xfrm>
            <a:off x="3552" y="316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8" name="Object 25"/>
            <p:cNvGraphicFramePr>
              <a:graphicFrameLocks noChangeAspect="1"/>
            </p:cNvGraphicFramePr>
            <p:nvPr/>
          </p:nvGraphicFramePr>
          <p:xfrm>
            <a:off x="2928" y="3120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14" imgW="253890" imgH="393529" progId="Equation.3">
                    <p:embed/>
                  </p:oleObj>
                </mc:Choice>
                <mc:Fallback>
                  <p:oleObj name="Equation" r:id="rId14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20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9" name="Object 26"/>
            <p:cNvGraphicFramePr>
              <a:graphicFrameLocks noChangeAspect="1"/>
            </p:cNvGraphicFramePr>
            <p:nvPr/>
          </p:nvGraphicFramePr>
          <p:xfrm>
            <a:off x="3168" y="2592"/>
            <a:ext cx="4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15" imgW="723586" imgH="571252" progId="Equation.3">
                    <p:embed/>
                  </p:oleObj>
                </mc:Choice>
                <mc:Fallback>
                  <p:oleObj name="Equation" r:id="rId15" imgW="723586" imgH="5712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592"/>
                          <a:ext cx="4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DF29BD-8B95-4ED6-94C4-35C7A38095D9}"/>
                  </a:ext>
                </a:extLst>
              </p14:cNvPr>
              <p14:cNvContentPartPr/>
              <p14:nvPr/>
            </p14:nvContentPartPr>
            <p14:xfrm>
              <a:off x="3974040" y="1734480"/>
              <a:ext cx="2235600" cy="182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DF29BD-8B95-4ED6-94C4-35C7A38095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64680" y="1725120"/>
                <a:ext cx="2254320" cy="18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82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04A6514-2B5E-4282-813F-582099A564DA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NFA for</a:t>
            </a:r>
          </a:p>
        </p:txBody>
      </p:sp>
      <p:graphicFrame>
        <p:nvGraphicFramePr>
          <p:cNvPr id="137221" name="Object 4"/>
          <p:cNvGraphicFramePr>
            <a:graphicFrameLocks noChangeAspect="1"/>
          </p:cNvGraphicFramePr>
          <p:nvPr/>
        </p:nvGraphicFramePr>
        <p:xfrm>
          <a:off x="2451100" y="1587500"/>
          <a:ext cx="54737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5689600" imgH="723900" progId="Equation.3">
                  <p:embed/>
                </p:oleObj>
              </mc:Choice>
              <mc:Fallback>
                <p:oleObj name="Equation" r:id="rId3" imgW="5689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587500"/>
                        <a:ext cx="5473700" cy="5381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2" name="Group 5"/>
          <p:cNvGrpSpPr>
            <a:grpSpLocks/>
          </p:cNvGrpSpPr>
          <p:nvPr/>
        </p:nvGrpSpPr>
        <p:grpSpPr bwMode="auto">
          <a:xfrm>
            <a:off x="762000" y="2667000"/>
            <a:ext cx="7772400" cy="2476500"/>
            <a:chOff x="336" y="2040"/>
            <a:chExt cx="4896" cy="1560"/>
          </a:xfrm>
        </p:grpSpPr>
        <p:sp>
          <p:nvSpPr>
            <p:cNvPr id="137223" name="Rectangle 6"/>
            <p:cNvSpPr>
              <a:spLocks noChangeArrowheads="1"/>
            </p:cNvSpPr>
            <p:nvPr/>
          </p:nvSpPr>
          <p:spPr bwMode="auto">
            <a:xfrm>
              <a:off x="672" y="2544"/>
              <a:ext cx="1392" cy="10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24" name="Oval 7"/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25" name="Oval 8"/>
            <p:cNvSpPr>
              <a:spLocks noChangeArrowheads="1"/>
            </p:cNvSpPr>
            <p:nvPr/>
          </p:nvSpPr>
          <p:spPr bwMode="auto">
            <a:xfrm>
              <a:off x="1584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26" name="Line 9"/>
            <p:cNvSpPr>
              <a:spLocks noChangeShapeType="1"/>
            </p:cNvSpPr>
            <p:nvPr/>
          </p:nvSpPr>
          <p:spPr bwMode="auto">
            <a:xfrm>
              <a:off x="115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7" name="Freeform 10"/>
            <p:cNvSpPr>
              <a:spLocks/>
            </p:cNvSpPr>
            <p:nvPr/>
          </p:nvSpPr>
          <p:spPr bwMode="auto">
            <a:xfrm>
              <a:off x="856" y="2776"/>
              <a:ext cx="304" cy="392"/>
            </a:xfrm>
            <a:custGeom>
              <a:avLst/>
              <a:gdLst>
                <a:gd name="T0" fmla="*/ 104 w 304"/>
                <a:gd name="T1" fmla="*/ 392 h 392"/>
                <a:gd name="T2" fmla="*/ 8 w 304"/>
                <a:gd name="T3" fmla="*/ 152 h 392"/>
                <a:gd name="T4" fmla="*/ 152 w 304"/>
                <a:gd name="T5" fmla="*/ 8 h 392"/>
                <a:gd name="T6" fmla="*/ 296 w 304"/>
                <a:gd name="T7" fmla="*/ 104 h 392"/>
                <a:gd name="T8" fmla="*/ 200 w 304"/>
                <a:gd name="T9" fmla="*/ 392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92"/>
                <a:gd name="T17" fmla="*/ 304 w 304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92">
                  <a:moveTo>
                    <a:pt x="104" y="392"/>
                  </a:moveTo>
                  <a:cubicBezTo>
                    <a:pt x="52" y="304"/>
                    <a:pt x="0" y="216"/>
                    <a:pt x="8" y="152"/>
                  </a:cubicBezTo>
                  <a:cubicBezTo>
                    <a:pt x="16" y="88"/>
                    <a:pt x="104" y="16"/>
                    <a:pt x="152" y="8"/>
                  </a:cubicBezTo>
                  <a:cubicBezTo>
                    <a:pt x="200" y="0"/>
                    <a:pt x="288" y="40"/>
                    <a:pt x="296" y="104"/>
                  </a:cubicBezTo>
                  <a:cubicBezTo>
                    <a:pt x="304" y="168"/>
                    <a:pt x="252" y="280"/>
                    <a:pt x="200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8" name="Line 11"/>
            <p:cNvSpPr>
              <a:spLocks noChangeShapeType="1"/>
            </p:cNvSpPr>
            <p:nvPr/>
          </p:nvSpPr>
          <p:spPr bwMode="auto">
            <a:xfrm>
              <a:off x="336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9" name="Oval 12"/>
            <p:cNvSpPr>
              <a:spLocks noChangeArrowheads="1"/>
            </p:cNvSpPr>
            <p:nvPr/>
          </p:nvSpPr>
          <p:spPr bwMode="auto">
            <a:xfrm>
              <a:off x="1536" y="3120"/>
              <a:ext cx="336" cy="336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37230" name="Object 13"/>
            <p:cNvGraphicFramePr>
              <a:graphicFrameLocks noChangeAspect="1"/>
            </p:cNvGraphicFramePr>
            <p:nvPr/>
          </p:nvGraphicFramePr>
          <p:xfrm>
            <a:off x="768" y="264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266584" imgH="279279" progId="Equation.3">
                    <p:embed/>
                  </p:oleObj>
                </mc:Choice>
                <mc:Fallback>
                  <p:oleObj name="Equation" r:id="rId5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64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1" name="Object 14"/>
            <p:cNvGraphicFramePr>
              <a:graphicFrameLocks noChangeAspect="1"/>
            </p:cNvGraphicFramePr>
            <p:nvPr/>
          </p:nvGraphicFramePr>
          <p:xfrm>
            <a:off x="1248" y="3024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253890" imgH="393529" progId="Equation.3">
                    <p:embed/>
                  </p:oleObj>
                </mc:Choice>
                <mc:Fallback>
                  <p:oleObj name="Equation" r:id="rId7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2" name="Rectangle 15"/>
            <p:cNvSpPr>
              <a:spLocks noChangeArrowheads="1"/>
            </p:cNvSpPr>
            <p:nvPr/>
          </p:nvSpPr>
          <p:spPr bwMode="auto">
            <a:xfrm>
              <a:off x="2544" y="2832"/>
              <a:ext cx="1920" cy="76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33" name="Oval 16"/>
            <p:cNvSpPr>
              <a:spLocks noChangeArrowheads="1"/>
            </p:cNvSpPr>
            <p:nvPr/>
          </p:nvSpPr>
          <p:spPr bwMode="auto">
            <a:xfrm>
              <a:off x="2736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34" name="Oval 17"/>
            <p:cNvSpPr>
              <a:spLocks noChangeArrowheads="1"/>
            </p:cNvSpPr>
            <p:nvPr/>
          </p:nvSpPr>
          <p:spPr bwMode="auto">
            <a:xfrm>
              <a:off x="4032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35" name="Line 18"/>
            <p:cNvSpPr>
              <a:spLocks noChangeShapeType="1"/>
            </p:cNvSpPr>
            <p:nvPr/>
          </p:nvSpPr>
          <p:spPr bwMode="auto">
            <a:xfrm>
              <a:off x="297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6" name="Oval 19"/>
            <p:cNvSpPr>
              <a:spLocks noChangeArrowheads="1"/>
            </p:cNvSpPr>
            <p:nvPr/>
          </p:nvSpPr>
          <p:spPr bwMode="auto">
            <a:xfrm>
              <a:off x="3984" y="3120"/>
              <a:ext cx="336" cy="336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37" name="Oval 20"/>
            <p:cNvSpPr>
              <a:spLocks noChangeArrowheads="1"/>
            </p:cNvSpPr>
            <p:nvPr/>
          </p:nvSpPr>
          <p:spPr bwMode="auto">
            <a:xfrm>
              <a:off x="3360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7238" name="Line 21"/>
            <p:cNvSpPr>
              <a:spLocks noChangeShapeType="1"/>
            </p:cNvSpPr>
            <p:nvPr/>
          </p:nvSpPr>
          <p:spPr bwMode="auto">
            <a:xfrm>
              <a:off x="3600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7239" name="Object 22"/>
            <p:cNvGraphicFramePr>
              <a:graphicFrameLocks noChangeAspect="1"/>
            </p:cNvGraphicFramePr>
            <p:nvPr/>
          </p:nvGraphicFramePr>
          <p:xfrm>
            <a:off x="3696" y="30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266584" imgH="279279" progId="Equation.3">
                    <p:embed/>
                  </p:oleObj>
                </mc:Choice>
                <mc:Fallback>
                  <p:oleObj name="Equation" r:id="rId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0" name="Object 23"/>
            <p:cNvGraphicFramePr>
              <a:graphicFrameLocks noChangeAspect="1"/>
            </p:cNvGraphicFramePr>
            <p:nvPr/>
          </p:nvGraphicFramePr>
          <p:xfrm>
            <a:off x="3072" y="2976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0" imgW="253890" imgH="393529" progId="Equation.3">
                    <p:embed/>
                  </p:oleObj>
                </mc:Choice>
                <mc:Fallback>
                  <p:oleObj name="Equation" r:id="rId10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976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1" name="Object 24"/>
            <p:cNvGraphicFramePr>
              <a:graphicFrameLocks noChangeAspect="1"/>
            </p:cNvGraphicFramePr>
            <p:nvPr/>
          </p:nvGraphicFramePr>
          <p:xfrm>
            <a:off x="716" y="2040"/>
            <a:ext cx="132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1" imgW="2095500" imgH="723900" progId="Equation.3">
                    <p:embed/>
                  </p:oleObj>
                </mc:Choice>
                <mc:Fallback>
                  <p:oleObj name="Equation" r:id="rId11" imgW="2095500" imgH="723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2040"/>
                          <a:ext cx="1320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5"/>
            <p:cNvGraphicFramePr>
              <a:graphicFrameLocks noChangeAspect="1"/>
            </p:cNvGraphicFramePr>
            <p:nvPr/>
          </p:nvGraphicFramePr>
          <p:xfrm>
            <a:off x="2904" y="2384"/>
            <a:ext cx="121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13" imgW="1930400" imgH="571500" progId="Equation.3">
                    <p:embed/>
                  </p:oleObj>
                </mc:Choice>
                <mc:Fallback>
                  <p:oleObj name="Equation" r:id="rId13" imgW="19304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384"/>
                          <a:ext cx="121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7243" name="Group 26"/>
            <p:cNvGrpSpPr>
              <a:grpSpLocks/>
            </p:cNvGrpSpPr>
            <p:nvPr/>
          </p:nvGrpSpPr>
          <p:grpSpPr bwMode="auto">
            <a:xfrm>
              <a:off x="1872" y="2976"/>
              <a:ext cx="864" cy="288"/>
              <a:chOff x="1872" y="2976"/>
              <a:chExt cx="864" cy="288"/>
            </a:xfrm>
          </p:grpSpPr>
          <p:sp>
            <p:nvSpPr>
              <p:cNvPr id="137249" name="Line 27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7250" name="Object 28"/>
              <p:cNvGraphicFramePr>
                <a:graphicFrameLocks noChangeAspect="1"/>
              </p:cNvGraphicFramePr>
              <p:nvPr/>
            </p:nvGraphicFramePr>
            <p:xfrm>
              <a:off x="2160" y="2976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5" name="Equation" r:id="rId15" imgW="304668" imgH="380835" progId="Equation.3">
                      <p:embed/>
                    </p:oleObj>
                  </mc:Choice>
                  <mc:Fallback>
                    <p:oleObj name="Equation" r:id="rId15" imgW="304668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976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7244" name="Group 29"/>
            <p:cNvGrpSpPr>
              <a:grpSpLocks/>
            </p:cNvGrpSpPr>
            <p:nvPr/>
          </p:nvGrpSpPr>
          <p:grpSpPr bwMode="auto">
            <a:xfrm>
              <a:off x="4320" y="2976"/>
              <a:ext cx="912" cy="480"/>
              <a:chOff x="4320" y="2976"/>
              <a:chExt cx="912" cy="480"/>
            </a:xfrm>
          </p:grpSpPr>
          <p:sp>
            <p:nvSpPr>
              <p:cNvPr id="137245" name="Oval 30"/>
              <p:cNvSpPr>
                <a:spLocks noChangeArrowheads="1"/>
              </p:cNvSpPr>
              <p:nvPr/>
            </p:nvSpPr>
            <p:spPr bwMode="auto">
              <a:xfrm>
                <a:off x="4944" y="316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7246" name="Oval 31"/>
              <p:cNvSpPr>
                <a:spLocks noChangeArrowheads="1"/>
              </p:cNvSpPr>
              <p:nvPr/>
            </p:nvSpPr>
            <p:spPr bwMode="auto">
              <a:xfrm>
                <a:off x="4896" y="31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37247" name="Line 32"/>
              <p:cNvSpPr>
                <a:spLocks noChangeShapeType="1"/>
              </p:cNvSpPr>
              <p:nvPr/>
            </p:nvSpPr>
            <p:spPr bwMode="auto">
              <a:xfrm>
                <a:off x="4320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7248" name="Object 33"/>
              <p:cNvGraphicFramePr>
                <a:graphicFrameLocks noChangeAspect="1"/>
              </p:cNvGraphicFramePr>
              <p:nvPr/>
            </p:nvGraphicFramePr>
            <p:xfrm>
              <a:off x="4560" y="2976"/>
              <a:ext cx="19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46" name="Equation" r:id="rId17" imgW="304668" imgH="380835" progId="Equation.3">
                      <p:embed/>
                    </p:oleObj>
                  </mc:Choice>
                  <mc:Fallback>
                    <p:oleObj name="Equation" r:id="rId17" imgW="304668" imgH="3808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976"/>
                            <a:ext cx="19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6CD9BF-01C7-412B-9137-692F14C96A8E}"/>
                  </a:ext>
                </a:extLst>
              </p14:cNvPr>
              <p14:cNvContentPartPr/>
              <p14:nvPr/>
            </p14:nvContentPartPr>
            <p14:xfrm>
              <a:off x="7303320" y="2163240"/>
              <a:ext cx="1654920" cy="305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6CD9BF-01C7-412B-9137-692F14C96A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3960" y="2153880"/>
                <a:ext cx="1673640" cy="30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468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378BDB1-9321-4892-8D16-D8EAFC2D3EBB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Incorrect</a:t>
            </a:r>
            <a:r>
              <a:rPr lang="en-US" dirty="0"/>
              <a:t> Concatenation</a:t>
            </a:r>
          </a:p>
        </p:txBody>
      </p:sp>
      <p:sp>
        <p:nvSpPr>
          <p:cNvPr id="138244" name="Text Box 3"/>
          <p:cNvSpPr txBox="1">
            <a:spLocks noChangeArrowheads="1"/>
          </p:cNvSpPr>
          <p:nvPr/>
        </p:nvSpPr>
        <p:spPr bwMode="auto">
          <a:xfrm>
            <a:off x="4251325" y="1828800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{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i="1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4252913" y="3048000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{</a:t>
            </a:r>
            <a:r>
              <a:rPr 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i="1" baseline="30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8246" name="Text Box 5"/>
          <p:cNvSpPr txBox="1">
            <a:spLocks noChangeArrowheads="1"/>
          </p:cNvSpPr>
          <p:nvPr/>
        </p:nvSpPr>
        <p:spPr bwMode="auto">
          <a:xfrm>
            <a:off x="2024063" y="5197475"/>
            <a:ext cx="41549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  <a:r>
              <a:rPr 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xy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| 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No: this NFA accepts </a:t>
            </a:r>
            <a:r>
              <a:rPr lang="en-US" i="1" dirty="0" err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abbaab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38247" name="Object 6"/>
          <p:cNvGraphicFramePr>
            <a:graphicFrameLocks noChangeAspect="1"/>
          </p:cNvGraphicFramePr>
          <p:nvPr/>
        </p:nvGraphicFramePr>
        <p:xfrm>
          <a:off x="1066800" y="1600200"/>
          <a:ext cx="22685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Picture" r:id="rId3" imgW="1588008" imgH="1600200" progId="Word.Picture.8">
                  <p:embed/>
                </p:oleObj>
              </mc:Choice>
              <mc:Fallback>
                <p:oleObj name="Picture" r:id="rId3" imgW="1588008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22685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7"/>
          <p:cNvGraphicFramePr>
            <a:graphicFrameLocks noChangeAspect="1"/>
          </p:cNvGraphicFramePr>
          <p:nvPr/>
        </p:nvGraphicFramePr>
        <p:xfrm>
          <a:off x="1828800" y="4114800"/>
          <a:ext cx="37338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Picture" r:id="rId5" imgW="2450592" imgH="813816" progId="Word.Picture.8">
                  <p:embed/>
                </p:oleObj>
              </mc:Choice>
              <mc:Fallback>
                <p:oleObj name="Picture" r:id="rId5" imgW="2450592" imgH="8138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3733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4549680" y="2378520"/>
              <a:ext cx="4255200" cy="369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7440" y="2364840"/>
                <a:ext cx="4282200" cy="37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479D5E-6D93-4376-AFCD-FDFAA2CB5318}"/>
                  </a:ext>
                </a:extLst>
              </p14:cNvPr>
              <p14:cNvContentPartPr/>
              <p14:nvPr/>
            </p14:nvContentPartPr>
            <p14:xfrm>
              <a:off x="2560680" y="4838760"/>
              <a:ext cx="178200" cy="6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479D5E-6D93-4376-AFCD-FDFAA2CB53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1320" y="4829400"/>
                <a:ext cx="196920" cy="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3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8071120-C2D0-482B-81EC-7976C7D57729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66FF"/>
                </a:solidFill>
              </a:rPr>
              <a:t>Correct</a:t>
            </a:r>
            <a:r>
              <a:rPr lang="en-US" dirty="0"/>
              <a:t> Concatenation</a:t>
            </a: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4251325" y="1828800"/>
            <a:ext cx="262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{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i="1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9269" name="Text Box 4"/>
          <p:cNvSpPr txBox="1">
            <a:spLocks noChangeArrowheads="1"/>
          </p:cNvSpPr>
          <p:nvPr/>
        </p:nvSpPr>
        <p:spPr bwMode="auto">
          <a:xfrm>
            <a:off x="4252913" y="3048000"/>
            <a:ext cx="276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{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</a:t>
            </a:r>
            <a:r>
              <a:rPr lang="en-US" i="1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odd}</a:t>
            </a:r>
          </a:p>
        </p:txBody>
      </p:sp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1643063" y="5121275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{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xy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| 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en-US" i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066800" y="1600200"/>
          <a:ext cx="22685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Picture" r:id="rId3" imgW="1588008" imgH="1600200" progId="Word.Picture.8">
                  <p:embed/>
                </p:oleObj>
              </mc:Choice>
              <mc:Fallback>
                <p:oleObj name="Picture" r:id="rId3" imgW="1588008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226853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AutoShape 8"/>
          <p:cNvSpPr>
            <a:spLocks noChangeAspect="1" noChangeArrowheads="1" noTextEdit="1"/>
          </p:cNvSpPr>
          <p:nvPr/>
        </p:nvSpPr>
        <p:spPr bwMode="auto">
          <a:xfrm>
            <a:off x="1600200" y="4119563"/>
            <a:ext cx="46482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3" name="Rectangle 10"/>
          <p:cNvSpPr>
            <a:spLocks noChangeArrowheads="1"/>
          </p:cNvSpPr>
          <p:nvPr/>
        </p:nvSpPr>
        <p:spPr bwMode="auto">
          <a:xfrm>
            <a:off x="3917950" y="412273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274" name="Oval 11"/>
          <p:cNvSpPr>
            <a:spLocks noChangeArrowheads="1"/>
          </p:cNvSpPr>
          <p:nvPr/>
        </p:nvSpPr>
        <p:spPr bwMode="auto">
          <a:xfrm>
            <a:off x="2154238" y="4452938"/>
            <a:ext cx="396875" cy="401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275" name="Oval 12"/>
          <p:cNvSpPr>
            <a:spLocks noChangeArrowheads="1"/>
          </p:cNvSpPr>
          <p:nvPr/>
        </p:nvSpPr>
        <p:spPr bwMode="auto">
          <a:xfrm>
            <a:off x="2146300" y="4446588"/>
            <a:ext cx="411163" cy="415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276" name="Rectangle 13"/>
          <p:cNvSpPr>
            <a:spLocks noChangeArrowheads="1"/>
          </p:cNvSpPr>
          <p:nvPr/>
        </p:nvSpPr>
        <p:spPr bwMode="auto">
          <a:xfrm>
            <a:off x="2347913" y="451643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277" name="Oval 14"/>
          <p:cNvSpPr>
            <a:spLocks noChangeArrowheads="1"/>
          </p:cNvSpPr>
          <p:nvPr/>
        </p:nvSpPr>
        <p:spPr bwMode="auto">
          <a:xfrm>
            <a:off x="3394075" y="4452938"/>
            <a:ext cx="403225" cy="401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278" name="Oval 15"/>
          <p:cNvSpPr>
            <a:spLocks noChangeArrowheads="1"/>
          </p:cNvSpPr>
          <p:nvPr/>
        </p:nvSpPr>
        <p:spPr bwMode="auto">
          <a:xfrm>
            <a:off x="3387725" y="4446588"/>
            <a:ext cx="415925" cy="415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279" name="Rectangle 16"/>
          <p:cNvSpPr>
            <a:spLocks noChangeArrowheads="1"/>
          </p:cNvSpPr>
          <p:nvPr/>
        </p:nvSpPr>
        <p:spPr bwMode="auto">
          <a:xfrm>
            <a:off x="3589338" y="451643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280" name="Line 17"/>
          <p:cNvSpPr>
            <a:spLocks noChangeShapeType="1"/>
          </p:cNvSpPr>
          <p:nvPr/>
        </p:nvSpPr>
        <p:spPr bwMode="auto">
          <a:xfrm>
            <a:off x="1625600" y="4219575"/>
            <a:ext cx="403225" cy="2413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1" name="Freeform 18"/>
          <p:cNvSpPr>
            <a:spLocks/>
          </p:cNvSpPr>
          <p:nvPr/>
        </p:nvSpPr>
        <p:spPr bwMode="auto">
          <a:xfrm>
            <a:off x="1989138" y="4395788"/>
            <a:ext cx="155575" cy="139700"/>
          </a:xfrm>
          <a:custGeom>
            <a:avLst/>
            <a:gdLst>
              <a:gd name="T0" fmla="*/ 0 w 98"/>
              <a:gd name="T1" fmla="*/ 2147483647 h 88"/>
              <a:gd name="T2" fmla="*/ 2147483647 w 98"/>
              <a:gd name="T3" fmla="*/ 2147483647 h 88"/>
              <a:gd name="T4" fmla="*/ 2147483647 w 98"/>
              <a:gd name="T5" fmla="*/ 0 h 88"/>
              <a:gd name="T6" fmla="*/ 0 w 98"/>
              <a:gd name="T7" fmla="*/ 2147483647 h 88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88"/>
              <a:gd name="T14" fmla="*/ 98 w 98"/>
              <a:gd name="T15" fmla="*/ 88 h 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88">
                <a:moveTo>
                  <a:pt x="0" y="77"/>
                </a:moveTo>
                <a:lnTo>
                  <a:pt x="98" y="88"/>
                </a:lnTo>
                <a:lnTo>
                  <a:pt x="46" y="0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2" name="Rectangle 19"/>
          <p:cNvSpPr>
            <a:spLocks noChangeArrowheads="1"/>
          </p:cNvSpPr>
          <p:nvPr/>
        </p:nvSpPr>
        <p:spPr bwMode="auto">
          <a:xfrm>
            <a:off x="2862263" y="41878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139283" name="Rectangle 20"/>
          <p:cNvSpPr>
            <a:spLocks noChangeArrowheads="1"/>
          </p:cNvSpPr>
          <p:nvPr/>
        </p:nvSpPr>
        <p:spPr bwMode="auto">
          <a:xfrm>
            <a:off x="2970213" y="4187825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284" name="Line 21"/>
          <p:cNvSpPr>
            <a:spLocks noChangeShapeType="1"/>
          </p:cNvSpPr>
          <p:nvPr/>
        </p:nvSpPr>
        <p:spPr bwMode="auto">
          <a:xfrm flipV="1">
            <a:off x="2633663" y="4600575"/>
            <a:ext cx="77787" cy="38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5" name="Line 22"/>
          <p:cNvSpPr>
            <a:spLocks noChangeShapeType="1"/>
          </p:cNvSpPr>
          <p:nvPr/>
        </p:nvSpPr>
        <p:spPr bwMode="auto">
          <a:xfrm flipV="1">
            <a:off x="2711450" y="4570413"/>
            <a:ext cx="77788" cy="30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6" name="Line 23"/>
          <p:cNvSpPr>
            <a:spLocks noChangeShapeType="1"/>
          </p:cNvSpPr>
          <p:nvPr/>
        </p:nvSpPr>
        <p:spPr bwMode="auto">
          <a:xfrm flipV="1">
            <a:off x="2789238" y="4543425"/>
            <a:ext cx="777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7" name="Line 24"/>
          <p:cNvSpPr>
            <a:spLocks noChangeShapeType="1"/>
          </p:cNvSpPr>
          <p:nvPr/>
        </p:nvSpPr>
        <p:spPr bwMode="auto">
          <a:xfrm flipV="1">
            <a:off x="2867025" y="4538663"/>
            <a:ext cx="39688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8" name="Line 25"/>
          <p:cNvSpPr>
            <a:spLocks noChangeShapeType="1"/>
          </p:cNvSpPr>
          <p:nvPr/>
        </p:nvSpPr>
        <p:spPr bwMode="auto">
          <a:xfrm flipV="1">
            <a:off x="2906713" y="4535488"/>
            <a:ext cx="381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89" name="Line 26"/>
          <p:cNvSpPr>
            <a:spLocks noChangeShapeType="1"/>
          </p:cNvSpPr>
          <p:nvPr/>
        </p:nvSpPr>
        <p:spPr bwMode="auto">
          <a:xfrm>
            <a:off x="2944813" y="4535488"/>
            <a:ext cx="4286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0" name="Line 27"/>
          <p:cNvSpPr>
            <a:spLocks noChangeShapeType="1"/>
          </p:cNvSpPr>
          <p:nvPr/>
        </p:nvSpPr>
        <p:spPr bwMode="auto">
          <a:xfrm>
            <a:off x="2987675" y="4538663"/>
            <a:ext cx="44450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1" name="Line 28"/>
          <p:cNvSpPr>
            <a:spLocks noChangeShapeType="1"/>
          </p:cNvSpPr>
          <p:nvPr/>
        </p:nvSpPr>
        <p:spPr bwMode="auto">
          <a:xfrm>
            <a:off x="3032125" y="4548188"/>
            <a:ext cx="90488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2" name="Freeform 29"/>
          <p:cNvSpPr>
            <a:spLocks/>
          </p:cNvSpPr>
          <p:nvPr/>
        </p:nvSpPr>
        <p:spPr bwMode="auto">
          <a:xfrm>
            <a:off x="3100388" y="4513263"/>
            <a:ext cx="160337" cy="130175"/>
          </a:xfrm>
          <a:custGeom>
            <a:avLst/>
            <a:gdLst>
              <a:gd name="T0" fmla="*/ 0 w 101"/>
              <a:gd name="T1" fmla="*/ 2147483647 h 82"/>
              <a:gd name="T2" fmla="*/ 2147483647 w 101"/>
              <a:gd name="T3" fmla="*/ 2147483647 h 82"/>
              <a:gd name="T4" fmla="*/ 2147483647 w 101"/>
              <a:gd name="T5" fmla="*/ 0 h 82"/>
              <a:gd name="T6" fmla="*/ 0 w 101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01"/>
              <a:gd name="T13" fmla="*/ 0 h 82"/>
              <a:gd name="T14" fmla="*/ 101 w 101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" h="82">
                <a:moveTo>
                  <a:pt x="0" y="82"/>
                </a:moveTo>
                <a:lnTo>
                  <a:pt x="101" y="79"/>
                </a:lnTo>
                <a:lnTo>
                  <a:pt x="38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3" name="Line 30"/>
          <p:cNvSpPr>
            <a:spLocks noChangeShapeType="1"/>
          </p:cNvSpPr>
          <p:nvPr/>
        </p:nvSpPr>
        <p:spPr bwMode="auto">
          <a:xfrm flipH="1">
            <a:off x="3178175" y="4743450"/>
            <a:ext cx="77788" cy="38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4" name="Line 31"/>
          <p:cNvSpPr>
            <a:spLocks noChangeShapeType="1"/>
          </p:cNvSpPr>
          <p:nvPr/>
        </p:nvSpPr>
        <p:spPr bwMode="auto">
          <a:xfrm flipH="1">
            <a:off x="3100388" y="4781550"/>
            <a:ext cx="77787" cy="3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5" name="Line 32"/>
          <p:cNvSpPr>
            <a:spLocks noChangeShapeType="1"/>
          </p:cNvSpPr>
          <p:nvPr/>
        </p:nvSpPr>
        <p:spPr bwMode="auto">
          <a:xfrm flipH="1">
            <a:off x="3022600" y="4816475"/>
            <a:ext cx="77788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6" name="Line 33"/>
          <p:cNvSpPr>
            <a:spLocks noChangeShapeType="1"/>
          </p:cNvSpPr>
          <p:nvPr/>
        </p:nvSpPr>
        <p:spPr bwMode="auto">
          <a:xfrm flipH="1">
            <a:off x="2984500" y="4838700"/>
            <a:ext cx="381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7" name="Line 34"/>
          <p:cNvSpPr>
            <a:spLocks noChangeShapeType="1"/>
          </p:cNvSpPr>
          <p:nvPr/>
        </p:nvSpPr>
        <p:spPr bwMode="auto">
          <a:xfrm flipH="1">
            <a:off x="2944813" y="4841875"/>
            <a:ext cx="39687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8" name="Line 35"/>
          <p:cNvSpPr>
            <a:spLocks noChangeShapeType="1"/>
          </p:cNvSpPr>
          <p:nvPr/>
        </p:nvSpPr>
        <p:spPr bwMode="auto">
          <a:xfrm flipH="1" flipV="1">
            <a:off x="2901950" y="4841875"/>
            <a:ext cx="42863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99" name="Line 36"/>
          <p:cNvSpPr>
            <a:spLocks noChangeShapeType="1"/>
          </p:cNvSpPr>
          <p:nvPr/>
        </p:nvSpPr>
        <p:spPr bwMode="auto">
          <a:xfrm flipH="1" flipV="1">
            <a:off x="2859088" y="4833938"/>
            <a:ext cx="42862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0" name="Line 37"/>
          <p:cNvSpPr>
            <a:spLocks noChangeShapeType="1"/>
          </p:cNvSpPr>
          <p:nvPr/>
        </p:nvSpPr>
        <p:spPr bwMode="auto">
          <a:xfrm flipH="1" flipV="1">
            <a:off x="2767013" y="4806950"/>
            <a:ext cx="92075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1" name="Freeform 38"/>
          <p:cNvSpPr>
            <a:spLocks/>
          </p:cNvSpPr>
          <p:nvPr/>
        </p:nvSpPr>
        <p:spPr bwMode="auto">
          <a:xfrm>
            <a:off x="2638425" y="4743450"/>
            <a:ext cx="155575" cy="128588"/>
          </a:xfrm>
          <a:custGeom>
            <a:avLst/>
            <a:gdLst>
              <a:gd name="T0" fmla="*/ 2147483647 w 98"/>
              <a:gd name="T1" fmla="*/ 0 h 81"/>
              <a:gd name="T2" fmla="*/ 0 w 98"/>
              <a:gd name="T3" fmla="*/ 0 h 81"/>
              <a:gd name="T4" fmla="*/ 2147483647 w 98"/>
              <a:gd name="T5" fmla="*/ 2147483647 h 81"/>
              <a:gd name="T6" fmla="*/ 2147483647 w 9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81"/>
              <a:gd name="T14" fmla="*/ 98 w 98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81">
                <a:moveTo>
                  <a:pt x="98" y="0"/>
                </a:moveTo>
                <a:lnTo>
                  <a:pt x="0" y="0"/>
                </a:lnTo>
                <a:lnTo>
                  <a:pt x="60" y="81"/>
                </a:lnTo>
                <a:lnTo>
                  <a:pt x="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02" name="Rectangle 39"/>
          <p:cNvSpPr>
            <a:spLocks noChangeArrowheads="1"/>
          </p:cNvSpPr>
          <p:nvPr/>
        </p:nvSpPr>
        <p:spPr bwMode="auto">
          <a:xfrm>
            <a:off x="2862263" y="49149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 dirty="0">
                <a:solidFill>
                  <a:srgbClr val="000000"/>
                </a:solidFill>
              </a:rPr>
              <a:t>a</a:t>
            </a:r>
            <a:endParaRPr lang="en-US" dirty="0"/>
          </a:p>
        </p:txBody>
      </p:sp>
      <p:sp>
        <p:nvSpPr>
          <p:cNvPr id="139303" name="Rectangle 40"/>
          <p:cNvSpPr>
            <a:spLocks noChangeArrowheads="1"/>
          </p:cNvSpPr>
          <p:nvPr/>
        </p:nvSpPr>
        <p:spPr bwMode="auto">
          <a:xfrm>
            <a:off x="2970213" y="4914900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304" name="Oval 41"/>
          <p:cNvSpPr>
            <a:spLocks noChangeArrowheads="1"/>
          </p:cNvSpPr>
          <p:nvPr/>
        </p:nvSpPr>
        <p:spPr bwMode="auto">
          <a:xfrm>
            <a:off x="4540250" y="4452938"/>
            <a:ext cx="401638" cy="401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305" name="Oval 42"/>
          <p:cNvSpPr>
            <a:spLocks noChangeArrowheads="1"/>
          </p:cNvSpPr>
          <p:nvPr/>
        </p:nvSpPr>
        <p:spPr bwMode="auto">
          <a:xfrm>
            <a:off x="4533900" y="4446588"/>
            <a:ext cx="415925" cy="4159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306" name="Rectangle 43"/>
          <p:cNvSpPr>
            <a:spLocks noChangeArrowheads="1"/>
          </p:cNvSpPr>
          <p:nvPr/>
        </p:nvSpPr>
        <p:spPr bwMode="auto">
          <a:xfrm>
            <a:off x="4735513" y="4516438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307" name="Oval 44"/>
          <p:cNvSpPr>
            <a:spLocks noChangeArrowheads="1"/>
          </p:cNvSpPr>
          <p:nvPr/>
        </p:nvSpPr>
        <p:spPr bwMode="auto">
          <a:xfrm>
            <a:off x="5799138" y="4470400"/>
            <a:ext cx="366712" cy="368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308" name="Oval 45"/>
          <p:cNvSpPr>
            <a:spLocks noChangeArrowheads="1"/>
          </p:cNvSpPr>
          <p:nvPr/>
        </p:nvSpPr>
        <p:spPr bwMode="auto">
          <a:xfrm>
            <a:off x="5775325" y="4446588"/>
            <a:ext cx="414338" cy="415925"/>
          </a:xfrm>
          <a:prstGeom prst="ellipse">
            <a:avLst/>
          </a:prstGeom>
          <a:noFill/>
          <a:ln w="476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309" name="Oval 46"/>
          <p:cNvSpPr>
            <a:spLocks noChangeArrowheads="1"/>
          </p:cNvSpPr>
          <p:nvPr/>
        </p:nvSpPr>
        <p:spPr bwMode="auto">
          <a:xfrm>
            <a:off x="5824538" y="4495800"/>
            <a:ext cx="315912" cy="317500"/>
          </a:xfrm>
          <a:prstGeom prst="ellips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310" name="Rectangle 47"/>
          <p:cNvSpPr>
            <a:spLocks noChangeArrowheads="1"/>
          </p:cNvSpPr>
          <p:nvPr/>
        </p:nvSpPr>
        <p:spPr bwMode="auto">
          <a:xfrm>
            <a:off x="5980113" y="4538663"/>
            <a:ext cx="539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311" name="Line 48"/>
          <p:cNvSpPr>
            <a:spLocks noChangeShapeType="1"/>
          </p:cNvSpPr>
          <p:nvPr/>
        </p:nvSpPr>
        <p:spPr bwMode="auto">
          <a:xfrm>
            <a:off x="3878263" y="4638675"/>
            <a:ext cx="4810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2" name="Freeform 49"/>
          <p:cNvSpPr>
            <a:spLocks/>
          </p:cNvSpPr>
          <p:nvPr/>
        </p:nvSpPr>
        <p:spPr bwMode="auto">
          <a:xfrm>
            <a:off x="4359275" y="4570413"/>
            <a:ext cx="138113" cy="141287"/>
          </a:xfrm>
          <a:custGeom>
            <a:avLst/>
            <a:gdLst>
              <a:gd name="T0" fmla="*/ 0 w 87"/>
              <a:gd name="T1" fmla="*/ 2147483647 h 89"/>
              <a:gd name="T2" fmla="*/ 2147483647 w 87"/>
              <a:gd name="T3" fmla="*/ 2147483647 h 89"/>
              <a:gd name="T4" fmla="*/ 0 w 87"/>
              <a:gd name="T5" fmla="*/ 0 h 89"/>
              <a:gd name="T6" fmla="*/ 0 w 87"/>
              <a:gd name="T7" fmla="*/ 2147483647 h 89"/>
              <a:gd name="T8" fmla="*/ 0 60000 65536"/>
              <a:gd name="T9" fmla="*/ 0 60000 65536"/>
              <a:gd name="T10" fmla="*/ 0 60000 65536"/>
              <a:gd name="T11" fmla="*/ 0 60000 65536"/>
              <a:gd name="T12" fmla="*/ 0 w 87"/>
              <a:gd name="T13" fmla="*/ 0 h 89"/>
              <a:gd name="T14" fmla="*/ 87 w 87"/>
              <a:gd name="T15" fmla="*/ 89 h 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" h="89">
                <a:moveTo>
                  <a:pt x="0" y="89"/>
                </a:moveTo>
                <a:lnTo>
                  <a:pt x="87" y="43"/>
                </a:lnTo>
                <a:lnTo>
                  <a:pt x="0" y="0"/>
                </a:lnTo>
                <a:lnTo>
                  <a:pt x="0" y="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3" name="Rectangle 50"/>
          <p:cNvSpPr>
            <a:spLocks noChangeArrowheads="1"/>
          </p:cNvSpPr>
          <p:nvPr/>
        </p:nvSpPr>
        <p:spPr bwMode="auto">
          <a:xfrm>
            <a:off x="5249863" y="418782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39314" name="Rectangle 51"/>
          <p:cNvSpPr>
            <a:spLocks noChangeArrowheads="1"/>
          </p:cNvSpPr>
          <p:nvPr/>
        </p:nvSpPr>
        <p:spPr bwMode="auto">
          <a:xfrm>
            <a:off x="5357813" y="4187825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315" name="Line 52"/>
          <p:cNvSpPr>
            <a:spLocks noChangeShapeType="1"/>
          </p:cNvSpPr>
          <p:nvPr/>
        </p:nvSpPr>
        <p:spPr bwMode="auto">
          <a:xfrm flipV="1">
            <a:off x="5019675" y="4600575"/>
            <a:ext cx="77788" cy="38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6" name="Line 53"/>
          <p:cNvSpPr>
            <a:spLocks noChangeShapeType="1"/>
          </p:cNvSpPr>
          <p:nvPr/>
        </p:nvSpPr>
        <p:spPr bwMode="auto">
          <a:xfrm flipV="1">
            <a:off x="5097463" y="4570413"/>
            <a:ext cx="79375" cy="30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7" name="Line 54"/>
          <p:cNvSpPr>
            <a:spLocks noChangeShapeType="1"/>
          </p:cNvSpPr>
          <p:nvPr/>
        </p:nvSpPr>
        <p:spPr bwMode="auto">
          <a:xfrm flipV="1">
            <a:off x="5176838" y="4543425"/>
            <a:ext cx="777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8" name="Line 55"/>
          <p:cNvSpPr>
            <a:spLocks noChangeShapeType="1"/>
          </p:cNvSpPr>
          <p:nvPr/>
        </p:nvSpPr>
        <p:spPr bwMode="auto">
          <a:xfrm flipV="1">
            <a:off x="5254625" y="4538663"/>
            <a:ext cx="38100" cy="47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19" name="Line 56"/>
          <p:cNvSpPr>
            <a:spLocks noChangeShapeType="1"/>
          </p:cNvSpPr>
          <p:nvPr/>
        </p:nvSpPr>
        <p:spPr bwMode="auto">
          <a:xfrm flipV="1">
            <a:off x="5292725" y="4535488"/>
            <a:ext cx="39688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0" name="Line 57"/>
          <p:cNvSpPr>
            <a:spLocks noChangeShapeType="1"/>
          </p:cNvSpPr>
          <p:nvPr/>
        </p:nvSpPr>
        <p:spPr bwMode="auto">
          <a:xfrm>
            <a:off x="5332413" y="4535488"/>
            <a:ext cx="4286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1" name="Line 58"/>
          <p:cNvSpPr>
            <a:spLocks noChangeShapeType="1"/>
          </p:cNvSpPr>
          <p:nvPr/>
        </p:nvSpPr>
        <p:spPr bwMode="auto">
          <a:xfrm>
            <a:off x="5375275" y="4538663"/>
            <a:ext cx="42863" cy="9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2" name="Line 59"/>
          <p:cNvSpPr>
            <a:spLocks noChangeShapeType="1"/>
          </p:cNvSpPr>
          <p:nvPr/>
        </p:nvSpPr>
        <p:spPr bwMode="auto">
          <a:xfrm>
            <a:off x="5418138" y="4548188"/>
            <a:ext cx="90487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3" name="Freeform 60"/>
          <p:cNvSpPr>
            <a:spLocks/>
          </p:cNvSpPr>
          <p:nvPr/>
        </p:nvSpPr>
        <p:spPr bwMode="auto">
          <a:xfrm>
            <a:off x="5487988" y="4513263"/>
            <a:ext cx="158750" cy="130175"/>
          </a:xfrm>
          <a:custGeom>
            <a:avLst/>
            <a:gdLst>
              <a:gd name="T0" fmla="*/ 0 w 100"/>
              <a:gd name="T1" fmla="*/ 2147483647 h 82"/>
              <a:gd name="T2" fmla="*/ 2147483647 w 100"/>
              <a:gd name="T3" fmla="*/ 2147483647 h 82"/>
              <a:gd name="T4" fmla="*/ 2147483647 w 100"/>
              <a:gd name="T5" fmla="*/ 0 h 82"/>
              <a:gd name="T6" fmla="*/ 0 w 100"/>
              <a:gd name="T7" fmla="*/ 2147483647 h 82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82"/>
              <a:gd name="T14" fmla="*/ 100 w 100"/>
              <a:gd name="T15" fmla="*/ 82 h 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82">
                <a:moveTo>
                  <a:pt x="0" y="82"/>
                </a:moveTo>
                <a:lnTo>
                  <a:pt x="100" y="79"/>
                </a:lnTo>
                <a:lnTo>
                  <a:pt x="38" y="0"/>
                </a:lnTo>
                <a:lnTo>
                  <a:pt x="0" y="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4" name="Line 61"/>
          <p:cNvSpPr>
            <a:spLocks noChangeShapeType="1"/>
          </p:cNvSpPr>
          <p:nvPr/>
        </p:nvSpPr>
        <p:spPr bwMode="auto">
          <a:xfrm flipH="1">
            <a:off x="5565775" y="4743450"/>
            <a:ext cx="77788" cy="381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5" name="Line 62"/>
          <p:cNvSpPr>
            <a:spLocks noChangeShapeType="1"/>
          </p:cNvSpPr>
          <p:nvPr/>
        </p:nvSpPr>
        <p:spPr bwMode="auto">
          <a:xfrm flipH="1">
            <a:off x="5487988" y="4781550"/>
            <a:ext cx="77787" cy="3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6" name="Line 63"/>
          <p:cNvSpPr>
            <a:spLocks noChangeShapeType="1"/>
          </p:cNvSpPr>
          <p:nvPr/>
        </p:nvSpPr>
        <p:spPr bwMode="auto">
          <a:xfrm flipH="1">
            <a:off x="5410200" y="4816475"/>
            <a:ext cx="77788" cy="22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7" name="Line 64"/>
          <p:cNvSpPr>
            <a:spLocks noChangeShapeType="1"/>
          </p:cNvSpPr>
          <p:nvPr/>
        </p:nvSpPr>
        <p:spPr bwMode="auto">
          <a:xfrm flipH="1">
            <a:off x="5370513" y="4838700"/>
            <a:ext cx="396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8" name="Line 65"/>
          <p:cNvSpPr>
            <a:spLocks noChangeShapeType="1"/>
          </p:cNvSpPr>
          <p:nvPr/>
        </p:nvSpPr>
        <p:spPr bwMode="auto">
          <a:xfrm flipH="1">
            <a:off x="5332413" y="4841875"/>
            <a:ext cx="381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29" name="Line 66"/>
          <p:cNvSpPr>
            <a:spLocks noChangeShapeType="1"/>
          </p:cNvSpPr>
          <p:nvPr/>
        </p:nvSpPr>
        <p:spPr bwMode="auto">
          <a:xfrm flipH="1" flipV="1">
            <a:off x="5287963" y="4841875"/>
            <a:ext cx="444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30" name="Line 67"/>
          <p:cNvSpPr>
            <a:spLocks noChangeShapeType="1"/>
          </p:cNvSpPr>
          <p:nvPr/>
        </p:nvSpPr>
        <p:spPr bwMode="auto">
          <a:xfrm flipH="1" flipV="1">
            <a:off x="5245100" y="4833938"/>
            <a:ext cx="42863" cy="7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31" name="Line 68"/>
          <p:cNvSpPr>
            <a:spLocks noChangeShapeType="1"/>
          </p:cNvSpPr>
          <p:nvPr/>
        </p:nvSpPr>
        <p:spPr bwMode="auto">
          <a:xfrm flipH="1" flipV="1">
            <a:off x="5154613" y="4806950"/>
            <a:ext cx="90487" cy="26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32" name="Freeform 69"/>
          <p:cNvSpPr>
            <a:spLocks/>
          </p:cNvSpPr>
          <p:nvPr/>
        </p:nvSpPr>
        <p:spPr bwMode="auto">
          <a:xfrm>
            <a:off x="5024438" y="4743450"/>
            <a:ext cx="155575" cy="128588"/>
          </a:xfrm>
          <a:custGeom>
            <a:avLst/>
            <a:gdLst>
              <a:gd name="T0" fmla="*/ 2147483647 w 98"/>
              <a:gd name="T1" fmla="*/ 0 h 81"/>
              <a:gd name="T2" fmla="*/ 0 w 98"/>
              <a:gd name="T3" fmla="*/ 0 h 81"/>
              <a:gd name="T4" fmla="*/ 2147483647 w 98"/>
              <a:gd name="T5" fmla="*/ 2147483647 h 81"/>
              <a:gd name="T6" fmla="*/ 2147483647 w 98"/>
              <a:gd name="T7" fmla="*/ 0 h 81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81"/>
              <a:gd name="T14" fmla="*/ 98 w 98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81">
                <a:moveTo>
                  <a:pt x="98" y="0"/>
                </a:moveTo>
                <a:lnTo>
                  <a:pt x="0" y="0"/>
                </a:lnTo>
                <a:lnTo>
                  <a:pt x="60" y="81"/>
                </a:lnTo>
                <a:lnTo>
                  <a:pt x="9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333" name="Rectangle 70"/>
          <p:cNvSpPr>
            <a:spLocks noChangeArrowheads="1"/>
          </p:cNvSpPr>
          <p:nvPr/>
        </p:nvSpPr>
        <p:spPr bwMode="auto">
          <a:xfrm>
            <a:off x="5249863" y="49149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 dirty="0">
                <a:solidFill>
                  <a:srgbClr val="000000"/>
                </a:solidFill>
              </a:rPr>
              <a:t>b</a:t>
            </a:r>
            <a:endParaRPr lang="en-US" dirty="0"/>
          </a:p>
        </p:txBody>
      </p:sp>
      <p:sp>
        <p:nvSpPr>
          <p:cNvPr id="139334" name="Rectangle 71"/>
          <p:cNvSpPr>
            <a:spLocks noChangeArrowheads="1"/>
          </p:cNvSpPr>
          <p:nvPr/>
        </p:nvSpPr>
        <p:spPr bwMode="auto">
          <a:xfrm>
            <a:off x="5357813" y="4914900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 i="1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335" name="Rectangle 73"/>
          <p:cNvSpPr>
            <a:spLocks noChangeArrowheads="1"/>
          </p:cNvSpPr>
          <p:nvPr/>
        </p:nvSpPr>
        <p:spPr bwMode="auto">
          <a:xfrm>
            <a:off x="4206875" y="4343400"/>
            <a:ext cx="539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7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9336" name="Rectangle 75"/>
          <p:cNvSpPr>
            <a:spLocks noChangeArrowheads="1"/>
          </p:cNvSpPr>
          <p:nvPr/>
        </p:nvSpPr>
        <p:spPr bwMode="auto">
          <a:xfrm>
            <a:off x="3886200" y="4191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i="1">
              <a:solidFill>
                <a:srgbClr val="000000"/>
              </a:solidFill>
            </a:endParaRPr>
          </a:p>
        </p:txBody>
      </p:sp>
      <p:graphicFrame>
        <p:nvGraphicFramePr>
          <p:cNvPr id="139337" name="Object 76"/>
          <p:cNvGraphicFramePr>
            <a:graphicFrameLocks noGrp="1" noChangeAspect="1"/>
          </p:cNvGraphicFramePr>
          <p:nvPr>
            <p:ph idx="1"/>
          </p:nvPr>
        </p:nvGraphicFramePr>
        <p:xfrm>
          <a:off x="3987800" y="4259263"/>
          <a:ext cx="3254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259263"/>
                        <a:ext cx="3254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5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/>
      <p:bldP spid="139273" grpId="0"/>
      <p:bldP spid="139274" grpId="0" animBg="1"/>
      <p:bldP spid="139275" grpId="0" animBg="1"/>
      <p:bldP spid="139276" grpId="0"/>
      <p:bldP spid="139277" grpId="0" animBg="1"/>
      <p:bldP spid="139278" grpId="0" animBg="1"/>
      <p:bldP spid="139279" grpId="0"/>
      <p:bldP spid="139280" grpId="0" animBg="1"/>
      <p:bldP spid="139281" grpId="0" animBg="1"/>
      <p:bldP spid="139282" grpId="0"/>
      <p:bldP spid="139283" grpId="0"/>
      <p:bldP spid="139284" grpId="0" animBg="1"/>
      <p:bldP spid="139285" grpId="0" animBg="1"/>
      <p:bldP spid="139286" grpId="0" animBg="1"/>
      <p:bldP spid="139287" grpId="0" animBg="1"/>
      <p:bldP spid="139288" grpId="0" animBg="1"/>
      <p:bldP spid="139289" grpId="0" animBg="1"/>
      <p:bldP spid="139290" grpId="0" animBg="1"/>
      <p:bldP spid="139291" grpId="0" animBg="1"/>
      <p:bldP spid="139292" grpId="0" animBg="1"/>
      <p:bldP spid="139293" grpId="0" animBg="1"/>
      <p:bldP spid="139294" grpId="0" animBg="1"/>
      <p:bldP spid="139295" grpId="0" animBg="1"/>
      <p:bldP spid="139296" grpId="0" animBg="1"/>
      <p:bldP spid="139297" grpId="0" animBg="1"/>
      <p:bldP spid="139298" grpId="0" animBg="1"/>
      <p:bldP spid="139299" grpId="0" animBg="1"/>
      <p:bldP spid="139300" grpId="0" animBg="1"/>
      <p:bldP spid="139301" grpId="0" animBg="1"/>
      <p:bldP spid="139302" grpId="0"/>
      <p:bldP spid="139303" grpId="0"/>
      <p:bldP spid="139304" grpId="0" animBg="1"/>
      <p:bldP spid="139305" grpId="0" animBg="1"/>
      <p:bldP spid="139306" grpId="0"/>
      <p:bldP spid="139307" grpId="0" animBg="1"/>
      <p:bldP spid="139308" grpId="0" animBg="1"/>
      <p:bldP spid="139309" grpId="0" animBg="1"/>
      <p:bldP spid="139310" grpId="0"/>
      <p:bldP spid="139311" grpId="0" animBg="1"/>
      <p:bldP spid="139312" grpId="0" animBg="1"/>
      <p:bldP spid="139313" grpId="0"/>
      <p:bldP spid="139314" grpId="0"/>
      <p:bldP spid="139315" grpId="0" animBg="1"/>
      <p:bldP spid="139316" grpId="0" animBg="1"/>
      <p:bldP spid="139317" grpId="0" animBg="1"/>
      <p:bldP spid="139318" grpId="0" animBg="1"/>
      <p:bldP spid="139319" grpId="0" animBg="1"/>
      <p:bldP spid="139320" grpId="0" animBg="1"/>
      <p:bldP spid="139321" grpId="0" animBg="1"/>
      <p:bldP spid="139322" grpId="0" animBg="1"/>
      <p:bldP spid="139323" grpId="0" animBg="1"/>
      <p:bldP spid="139324" grpId="0" animBg="1"/>
      <p:bldP spid="139325" grpId="0" animBg="1"/>
      <p:bldP spid="139326" grpId="0" animBg="1"/>
      <p:bldP spid="139327" grpId="0" animBg="1"/>
      <p:bldP spid="139328" grpId="0" animBg="1"/>
      <p:bldP spid="139329" grpId="0" animBg="1"/>
      <p:bldP spid="139330" grpId="0" animBg="1"/>
      <p:bldP spid="139331" grpId="0" animBg="1"/>
      <p:bldP spid="139332" grpId="0" animBg="1"/>
      <p:bldP spid="139333" grpId="0"/>
      <p:bldP spid="139335" grpId="0"/>
      <p:bldP spid="1393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2EEC5A5-C4AD-4D33-8400-0A586737C03A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36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 Operation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3875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NFA for </a:t>
            </a:r>
          </a:p>
        </p:txBody>
      </p:sp>
      <p:graphicFrame>
        <p:nvGraphicFramePr>
          <p:cNvPr id="140293" name="Object 4"/>
          <p:cNvGraphicFramePr>
            <a:graphicFrameLocks noChangeAspect="1"/>
          </p:cNvGraphicFramePr>
          <p:nvPr/>
        </p:nvGraphicFramePr>
        <p:xfrm>
          <a:off x="2438400" y="1841500"/>
          <a:ext cx="68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685800" imgH="520700" progId="Equation.3">
                  <p:embed/>
                </p:oleObj>
              </mc:Choice>
              <mc:Fallback>
                <p:oleObj name="Equation" r:id="rId3" imgW="685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41500"/>
                        <a:ext cx="685800" cy="520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5"/>
          <p:cNvGraphicFramePr>
            <a:graphicFrameLocks noChangeAspect="1"/>
          </p:cNvGraphicFramePr>
          <p:nvPr/>
        </p:nvGraphicFramePr>
        <p:xfrm>
          <a:off x="7086600" y="2514600"/>
          <a:ext cx="1397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548728" imgH="571252" progId="Equation.3">
                  <p:embed/>
                </p:oleObj>
              </mc:Choice>
              <mc:Fallback>
                <p:oleObj name="Equation" r:id="rId5" imgW="1548728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14600"/>
                        <a:ext cx="1397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5" name="Group 6"/>
          <p:cNvGrpSpPr>
            <a:grpSpLocks/>
          </p:cNvGrpSpPr>
          <p:nvPr/>
        </p:nvGrpSpPr>
        <p:grpSpPr bwMode="auto">
          <a:xfrm>
            <a:off x="1295400" y="2438400"/>
            <a:ext cx="5562600" cy="3429000"/>
            <a:chOff x="816" y="1200"/>
            <a:chExt cx="3648" cy="2496"/>
          </a:xfrm>
        </p:grpSpPr>
        <p:sp>
          <p:nvSpPr>
            <p:cNvPr id="140296" name="Rectangle 7"/>
            <p:cNvSpPr>
              <a:spLocks noChangeArrowheads="1"/>
            </p:cNvSpPr>
            <p:nvPr/>
          </p:nvSpPr>
          <p:spPr bwMode="auto">
            <a:xfrm>
              <a:off x="1920" y="1968"/>
              <a:ext cx="1632" cy="91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297" name="Oval 8"/>
            <p:cNvSpPr>
              <a:spLocks noChangeArrowheads="1"/>
            </p:cNvSpPr>
            <p:nvPr/>
          </p:nvSpPr>
          <p:spPr bwMode="auto">
            <a:xfrm>
              <a:off x="2064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120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299" name="Oval 10"/>
            <p:cNvSpPr>
              <a:spLocks noChangeArrowheads="1"/>
            </p:cNvSpPr>
            <p:nvPr/>
          </p:nvSpPr>
          <p:spPr bwMode="auto">
            <a:xfrm>
              <a:off x="3072" y="2256"/>
              <a:ext cx="336" cy="336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816" y="24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Freeform 12"/>
            <p:cNvSpPr>
              <a:spLocks/>
            </p:cNvSpPr>
            <p:nvPr/>
          </p:nvSpPr>
          <p:spPr bwMode="auto">
            <a:xfrm>
              <a:off x="2304" y="2168"/>
              <a:ext cx="816" cy="376"/>
            </a:xfrm>
            <a:custGeom>
              <a:avLst/>
              <a:gdLst>
                <a:gd name="T0" fmla="*/ 0 w 816"/>
                <a:gd name="T1" fmla="*/ 232 h 376"/>
                <a:gd name="T2" fmla="*/ 96 w 816"/>
                <a:gd name="T3" fmla="*/ 88 h 376"/>
                <a:gd name="T4" fmla="*/ 192 w 816"/>
                <a:gd name="T5" fmla="*/ 328 h 376"/>
                <a:gd name="T6" fmla="*/ 384 w 816"/>
                <a:gd name="T7" fmla="*/ 40 h 376"/>
                <a:gd name="T8" fmla="*/ 480 w 816"/>
                <a:gd name="T9" fmla="*/ 376 h 376"/>
                <a:gd name="T10" fmla="*/ 672 w 816"/>
                <a:gd name="T11" fmla="*/ 40 h 376"/>
                <a:gd name="T12" fmla="*/ 816 w 816"/>
                <a:gd name="T13" fmla="*/ 13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6"/>
                <a:gd name="T22" fmla="*/ 0 h 376"/>
                <a:gd name="T23" fmla="*/ 816 w 816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6" h="376">
                  <a:moveTo>
                    <a:pt x="0" y="232"/>
                  </a:moveTo>
                  <a:cubicBezTo>
                    <a:pt x="32" y="152"/>
                    <a:pt x="64" y="72"/>
                    <a:pt x="96" y="88"/>
                  </a:cubicBezTo>
                  <a:cubicBezTo>
                    <a:pt x="128" y="104"/>
                    <a:pt x="144" y="336"/>
                    <a:pt x="192" y="328"/>
                  </a:cubicBezTo>
                  <a:cubicBezTo>
                    <a:pt x="240" y="320"/>
                    <a:pt x="336" y="32"/>
                    <a:pt x="384" y="40"/>
                  </a:cubicBezTo>
                  <a:cubicBezTo>
                    <a:pt x="432" y="48"/>
                    <a:pt x="432" y="376"/>
                    <a:pt x="480" y="376"/>
                  </a:cubicBezTo>
                  <a:cubicBezTo>
                    <a:pt x="528" y="376"/>
                    <a:pt x="616" y="80"/>
                    <a:pt x="672" y="40"/>
                  </a:cubicBezTo>
                  <a:cubicBezTo>
                    <a:pt x="728" y="0"/>
                    <a:pt x="772" y="68"/>
                    <a:pt x="816" y="1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02" name="Object 13"/>
            <p:cNvGraphicFramePr>
              <a:graphicFrameLocks noChangeAspect="1"/>
            </p:cNvGraphicFramePr>
            <p:nvPr/>
          </p:nvGraphicFramePr>
          <p:xfrm>
            <a:off x="2448" y="1536"/>
            <a:ext cx="40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647700" imgH="571500" progId="Equation.3">
                    <p:embed/>
                  </p:oleObj>
                </mc:Choice>
                <mc:Fallback>
                  <p:oleObj name="Equation" r:id="rId7" imgW="6477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536"/>
                          <a:ext cx="40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1296" y="2544"/>
              <a:ext cx="2928" cy="912"/>
            </a:xfrm>
            <a:custGeom>
              <a:avLst/>
              <a:gdLst>
                <a:gd name="T0" fmla="*/ 4592465 w 1160"/>
                <a:gd name="T1" fmla="*/ 2 h 1320"/>
                <a:gd name="T2" fmla="*/ 4191634 w 1160"/>
                <a:gd name="T3" fmla="*/ 36 h 1320"/>
                <a:gd name="T4" fmla="*/ 799193 w 1160"/>
                <a:gd name="T5" fmla="*/ 41 h 1320"/>
                <a:gd name="T6" fmla="*/ 0 w 1160"/>
                <a:gd name="T7" fmla="*/ 0 h 1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0"/>
                <a:gd name="T13" fmla="*/ 0 h 1320"/>
                <a:gd name="T14" fmla="*/ 1160 w 1160"/>
                <a:gd name="T15" fmla="*/ 1320 h 1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0" h="1320">
                  <a:moveTo>
                    <a:pt x="1104" y="48"/>
                  </a:moveTo>
                  <a:cubicBezTo>
                    <a:pt x="1132" y="436"/>
                    <a:pt x="1160" y="824"/>
                    <a:pt x="1008" y="1008"/>
                  </a:cubicBezTo>
                  <a:cubicBezTo>
                    <a:pt x="856" y="1192"/>
                    <a:pt x="360" y="1320"/>
                    <a:pt x="192" y="1152"/>
                  </a:cubicBezTo>
                  <a:cubicBezTo>
                    <a:pt x="24" y="984"/>
                    <a:pt x="12" y="49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04" name="Object 15"/>
            <p:cNvGraphicFramePr>
              <a:graphicFrameLocks noChangeAspect="1"/>
            </p:cNvGraphicFramePr>
            <p:nvPr/>
          </p:nvGraphicFramePr>
          <p:xfrm>
            <a:off x="2544" y="3456"/>
            <a:ext cx="3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304668" imgH="380835" progId="Equation.3">
                    <p:embed/>
                  </p:oleObj>
                </mc:Choice>
                <mc:Fallback>
                  <p:oleObj name="Equation" r:id="rId9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56"/>
                          <a:ext cx="33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5" name="Freeform 16"/>
            <p:cNvSpPr>
              <a:spLocks/>
            </p:cNvSpPr>
            <p:nvPr/>
          </p:nvSpPr>
          <p:spPr bwMode="auto">
            <a:xfrm>
              <a:off x="1296" y="1440"/>
              <a:ext cx="2784" cy="864"/>
            </a:xfrm>
            <a:custGeom>
              <a:avLst/>
              <a:gdLst>
                <a:gd name="T0" fmla="*/ 30807 w 1112"/>
                <a:gd name="T1" fmla="*/ 802 h 872"/>
                <a:gd name="T2" fmla="*/ 588095 w 1112"/>
                <a:gd name="T3" fmla="*/ 182 h 872"/>
                <a:gd name="T4" fmla="*/ 3554958 w 1112"/>
                <a:gd name="T5" fmla="*/ 95 h 872"/>
                <a:gd name="T6" fmla="*/ 4297184 w 1112"/>
                <a:gd name="T7" fmla="*/ 760 h 8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2"/>
                <a:gd name="T13" fmla="*/ 0 h 872"/>
                <a:gd name="T14" fmla="*/ 1112 w 1112"/>
                <a:gd name="T15" fmla="*/ 872 h 8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2" h="872">
                  <a:moveTo>
                    <a:pt x="8" y="872"/>
                  </a:moveTo>
                  <a:cubicBezTo>
                    <a:pt x="4" y="600"/>
                    <a:pt x="0" y="328"/>
                    <a:pt x="152" y="200"/>
                  </a:cubicBezTo>
                  <a:cubicBezTo>
                    <a:pt x="304" y="72"/>
                    <a:pt x="760" y="0"/>
                    <a:pt x="920" y="104"/>
                  </a:cubicBezTo>
                  <a:cubicBezTo>
                    <a:pt x="1080" y="208"/>
                    <a:pt x="1096" y="516"/>
                    <a:pt x="1112" y="8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306" name="Object 17"/>
            <p:cNvGraphicFramePr>
              <a:graphicFrameLocks noChangeAspect="1"/>
            </p:cNvGraphicFramePr>
            <p:nvPr/>
          </p:nvGraphicFramePr>
          <p:xfrm>
            <a:off x="2688" y="120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1" imgW="304668" imgH="380835" progId="Equation.3">
                    <p:embed/>
                  </p:oleObj>
                </mc:Choice>
                <mc:Fallback>
                  <p:oleObj name="Equation" r:id="rId11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20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Oval 18"/>
            <p:cNvSpPr>
              <a:spLocks noChangeArrowheads="1"/>
            </p:cNvSpPr>
            <p:nvPr/>
          </p:nvSpPr>
          <p:spPr bwMode="auto">
            <a:xfrm>
              <a:off x="1200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308" name="Line 19"/>
            <p:cNvSpPr>
              <a:spLocks noChangeShapeType="1"/>
            </p:cNvSpPr>
            <p:nvPr/>
          </p:nvSpPr>
          <p:spPr bwMode="auto">
            <a:xfrm>
              <a:off x="1440" y="240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0309" name="Object 20"/>
            <p:cNvGraphicFramePr>
              <a:graphicFrameLocks noChangeAspect="1"/>
            </p:cNvGraphicFramePr>
            <p:nvPr/>
          </p:nvGraphicFramePr>
          <p:xfrm>
            <a:off x="1488" y="2112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2" imgW="304668" imgH="380835" progId="Equation.3">
                    <p:embed/>
                  </p:oleObj>
                </mc:Choice>
                <mc:Fallback>
                  <p:oleObj name="Equation" r:id="rId12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12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0" name="Oval 21"/>
            <p:cNvSpPr>
              <a:spLocks noChangeArrowheads="1"/>
            </p:cNvSpPr>
            <p:nvPr/>
          </p:nvSpPr>
          <p:spPr bwMode="auto">
            <a:xfrm>
              <a:off x="4176" y="230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311" name="Oval 22"/>
            <p:cNvSpPr>
              <a:spLocks noChangeArrowheads="1"/>
            </p:cNvSpPr>
            <p:nvPr/>
          </p:nvSpPr>
          <p:spPr bwMode="auto">
            <a:xfrm>
              <a:off x="4128" y="22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40312" name="Line 23"/>
            <p:cNvSpPr>
              <a:spLocks noChangeShapeType="1"/>
            </p:cNvSpPr>
            <p:nvPr/>
          </p:nvSpPr>
          <p:spPr bwMode="auto">
            <a:xfrm>
              <a:off x="3408" y="24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0313" name="Object 24"/>
            <p:cNvGraphicFramePr>
              <a:graphicFrameLocks noChangeAspect="1"/>
            </p:cNvGraphicFramePr>
            <p:nvPr/>
          </p:nvGraphicFramePr>
          <p:xfrm>
            <a:off x="3696" y="2160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3" imgW="304668" imgH="380835" progId="Equation.3">
                    <p:embed/>
                  </p:oleObj>
                </mc:Choice>
                <mc:Fallback>
                  <p:oleObj name="Equation" r:id="rId13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FBB9F5-0770-4827-A4A9-AE9799B47779}"/>
                  </a:ext>
                </a:extLst>
              </p14:cNvPr>
              <p14:cNvContentPartPr/>
              <p14:nvPr/>
            </p14:nvContentPartPr>
            <p14:xfrm>
              <a:off x="1323000" y="4016520"/>
              <a:ext cx="869400" cy="55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FBB9F5-0770-4827-A4A9-AE9799B477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13640" y="4007160"/>
                <a:ext cx="888120" cy="5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696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0549CEB-F470-477F-9F5A-4A7400027F1A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30725"/>
          </a:xfrm>
        </p:spPr>
        <p:txBody>
          <a:bodyPr/>
          <a:lstStyle/>
          <a:p>
            <a:pPr eaLnBrk="1" hangingPunct="1"/>
            <a:r>
              <a:rPr lang="en-US"/>
              <a:t>NFA for</a:t>
            </a:r>
          </a:p>
        </p:txBody>
      </p:sp>
      <p:graphicFrame>
        <p:nvGraphicFramePr>
          <p:cNvPr id="141317" name="Object 4"/>
          <p:cNvGraphicFramePr>
            <a:graphicFrameLocks noChangeAspect="1"/>
          </p:cNvGraphicFramePr>
          <p:nvPr/>
        </p:nvGraphicFramePr>
        <p:xfrm>
          <a:off x="2438400" y="1647825"/>
          <a:ext cx="2286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590800" imgH="723900" progId="Equation.3">
                  <p:embed/>
                </p:oleObj>
              </mc:Choice>
              <mc:Fallback>
                <p:oleObj name="Equation" r:id="rId3" imgW="25908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47825"/>
                        <a:ext cx="2286000" cy="638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111500" y="3814763"/>
            <a:ext cx="2209800" cy="13477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492500" y="4611688"/>
            <a:ext cx="3810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4559300" y="4611688"/>
            <a:ext cx="3810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3873500" y="4733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Freeform 10"/>
          <p:cNvSpPr>
            <a:spLocks/>
          </p:cNvSpPr>
          <p:nvPr/>
        </p:nvSpPr>
        <p:spPr bwMode="auto">
          <a:xfrm>
            <a:off x="3403600" y="4111625"/>
            <a:ext cx="482600" cy="500063"/>
          </a:xfrm>
          <a:custGeom>
            <a:avLst/>
            <a:gdLst>
              <a:gd name="T0" fmla="*/ 2147483647 w 304"/>
              <a:gd name="T1" fmla="*/ 2147483647 h 392"/>
              <a:gd name="T2" fmla="*/ 2147483647 w 304"/>
              <a:gd name="T3" fmla="*/ 2147483647 h 392"/>
              <a:gd name="T4" fmla="*/ 2147483647 w 304"/>
              <a:gd name="T5" fmla="*/ 2147483647 h 392"/>
              <a:gd name="T6" fmla="*/ 2147483647 w 304"/>
              <a:gd name="T7" fmla="*/ 2147483647 h 392"/>
              <a:gd name="T8" fmla="*/ 2147483647 w 304"/>
              <a:gd name="T9" fmla="*/ 2147483647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92"/>
              <a:gd name="T17" fmla="*/ 304 w 304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92">
                <a:moveTo>
                  <a:pt x="104" y="392"/>
                </a:moveTo>
                <a:cubicBezTo>
                  <a:pt x="52" y="304"/>
                  <a:pt x="0" y="216"/>
                  <a:pt x="8" y="152"/>
                </a:cubicBezTo>
                <a:cubicBezTo>
                  <a:pt x="16" y="88"/>
                  <a:pt x="104" y="16"/>
                  <a:pt x="152" y="8"/>
                </a:cubicBezTo>
                <a:cubicBezTo>
                  <a:pt x="200" y="0"/>
                  <a:pt x="288" y="40"/>
                  <a:pt x="296" y="104"/>
                </a:cubicBezTo>
                <a:cubicBezTo>
                  <a:pt x="304" y="168"/>
                  <a:pt x="252" y="280"/>
                  <a:pt x="200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Oval 11"/>
          <p:cNvSpPr>
            <a:spLocks noChangeArrowheads="1"/>
          </p:cNvSpPr>
          <p:nvPr/>
        </p:nvSpPr>
        <p:spPr bwMode="auto">
          <a:xfrm>
            <a:off x="4483100" y="4549775"/>
            <a:ext cx="533400" cy="428625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3263900" y="3938588"/>
          <a:ext cx="26511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938588"/>
                        <a:ext cx="265113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4025900" y="4427538"/>
          <a:ext cx="2524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427538"/>
                        <a:ext cx="2524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/>
        </p:nvGraphicFramePr>
        <p:xfrm>
          <a:off x="3352800" y="3203575"/>
          <a:ext cx="2095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095500" imgH="723900" progId="Equation.3">
                  <p:embed/>
                </p:oleObj>
              </mc:Choice>
              <mc:Fallback>
                <p:oleObj name="Equation" r:id="rId9" imgW="20955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3575"/>
                        <a:ext cx="20955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Line 15"/>
          <p:cNvSpPr>
            <a:spLocks noChangeShapeType="1"/>
          </p:cNvSpPr>
          <p:nvPr/>
        </p:nvSpPr>
        <p:spPr bwMode="auto">
          <a:xfrm>
            <a:off x="1524000" y="47339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8" name="Oval 16"/>
          <p:cNvSpPr>
            <a:spLocks noChangeArrowheads="1"/>
          </p:cNvSpPr>
          <p:nvPr/>
        </p:nvSpPr>
        <p:spPr bwMode="auto">
          <a:xfrm>
            <a:off x="2133600" y="4611688"/>
            <a:ext cx="3810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2514600" y="47339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2590800" y="4367213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304668" imgH="380835" progId="Equation.3">
                  <p:embed/>
                </p:oleObj>
              </mc:Choice>
              <mc:Fallback>
                <p:oleObj name="Equation" r:id="rId11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67213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1" name="Freeform 19"/>
          <p:cNvSpPr>
            <a:spLocks/>
          </p:cNvSpPr>
          <p:nvPr/>
        </p:nvSpPr>
        <p:spPr bwMode="auto">
          <a:xfrm>
            <a:off x="2286000" y="2774950"/>
            <a:ext cx="4419600" cy="1836738"/>
          </a:xfrm>
          <a:custGeom>
            <a:avLst/>
            <a:gdLst>
              <a:gd name="T0" fmla="*/ 2147483647 w 1112"/>
              <a:gd name="T1" fmla="*/ 2147483647 h 872"/>
              <a:gd name="T2" fmla="*/ 2147483647 w 1112"/>
              <a:gd name="T3" fmla="*/ 2147483647 h 872"/>
              <a:gd name="T4" fmla="*/ 2147483647 w 1112"/>
              <a:gd name="T5" fmla="*/ 2147483647 h 872"/>
              <a:gd name="T6" fmla="*/ 2147483647 w 1112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  <a:gd name="T12" fmla="*/ 0 w 1112"/>
              <a:gd name="T13" fmla="*/ 0 h 872"/>
              <a:gd name="T14" fmla="*/ 1112 w 1112"/>
              <a:gd name="T15" fmla="*/ 872 h 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2" h="872">
                <a:moveTo>
                  <a:pt x="8" y="872"/>
                </a:moveTo>
                <a:cubicBezTo>
                  <a:pt x="4" y="600"/>
                  <a:pt x="0" y="328"/>
                  <a:pt x="152" y="200"/>
                </a:cubicBezTo>
                <a:cubicBezTo>
                  <a:pt x="304" y="72"/>
                  <a:pt x="760" y="0"/>
                  <a:pt x="920" y="104"/>
                </a:cubicBezTo>
                <a:cubicBezTo>
                  <a:pt x="1080" y="208"/>
                  <a:pt x="1096" y="516"/>
                  <a:pt x="1112" y="8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32" name="Object 20"/>
          <p:cNvGraphicFramePr>
            <a:graphicFrameLocks noChangeAspect="1"/>
          </p:cNvGraphicFramePr>
          <p:nvPr/>
        </p:nvGraphicFramePr>
        <p:xfrm>
          <a:off x="4495800" y="2590800"/>
          <a:ext cx="30321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304668" imgH="380835" progId="Equation.3">
                  <p:embed/>
                </p:oleObj>
              </mc:Choice>
              <mc:Fallback>
                <p:oleObj name="Equation" r:id="rId13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0321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3" name="Freeform 21"/>
          <p:cNvSpPr>
            <a:spLocks/>
          </p:cNvSpPr>
          <p:nvPr/>
        </p:nvSpPr>
        <p:spPr bwMode="auto">
          <a:xfrm>
            <a:off x="2286000" y="4918075"/>
            <a:ext cx="4648200" cy="1101725"/>
          </a:xfrm>
          <a:custGeom>
            <a:avLst/>
            <a:gdLst>
              <a:gd name="T0" fmla="*/ 2147483647 w 1160"/>
              <a:gd name="T1" fmla="*/ 2147483647 h 1320"/>
              <a:gd name="T2" fmla="*/ 2147483647 w 1160"/>
              <a:gd name="T3" fmla="*/ 2147483647 h 1320"/>
              <a:gd name="T4" fmla="*/ 2147483647 w 1160"/>
              <a:gd name="T5" fmla="*/ 2147483647 h 1320"/>
              <a:gd name="T6" fmla="*/ 0 w 1160"/>
              <a:gd name="T7" fmla="*/ 0 h 132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320"/>
              <a:gd name="T14" fmla="*/ 1160 w 1160"/>
              <a:gd name="T15" fmla="*/ 1320 h 1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320">
                <a:moveTo>
                  <a:pt x="1104" y="48"/>
                </a:moveTo>
                <a:cubicBezTo>
                  <a:pt x="1132" y="436"/>
                  <a:pt x="1160" y="824"/>
                  <a:pt x="1008" y="1008"/>
                </a:cubicBezTo>
                <a:cubicBezTo>
                  <a:pt x="856" y="1192"/>
                  <a:pt x="360" y="1320"/>
                  <a:pt x="192" y="1152"/>
                </a:cubicBezTo>
                <a:cubicBezTo>
                  <a:pt x="24" y="984"/>
                  <a:pt x="12" y="4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1334" name="Object 22"/>
          <p:cNvGraphicFramePr>
            <a:graphicFrameLocks noChangeAspect="1"/>
          </p:cNvGraphicFramePr>
          <p:nvPr/>
        </p:nvGraphicFramePr>
        <p:xfrm>
          <a:off x="4267200" y="5591175"/>
          <a:ext cx="5286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4" imgW="304668" imgH="380835" progId="Equation.3">
                  <p:embed/>
                </p:oleObj>
              </mc:Choice>
              <mc:Fallback>
                <p:oleObj name="Equation" r:id="rId14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91175"/>
                        <a:ext cx="52863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5" name="Oval 23"/>
          <p:cNvSpPr>
            <a:spLocks noChangeArrowheads="1"/>
          </p:cNvSpPr>
          <p:nvPr/>
        </p:nvSpPr>
        <p:spPr bwMode="auto">
          <a:xfrm>
            <a:off x="6553200" y="4611688"/>
            <a:ext cx="3810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>
            <a:off x="6477000" y="4549775"/>
            <a:ext cx="533400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 flipV="1">
            <a:off x="5029200" y="47339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1338" name="Object 26"/>
          <p:cNvGraphicFramePr>
            <a:graphicFrameLocks noChangeAspect="1"/>
          </p:cNvGraphicFramePr>
          <p:nvPr/>
        </p:nvGraphicFramePr>
        <p:xfrm>
          <a:off x="5715000" y="4367213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5" imgW="304668" imgH="380835" progId="Equation.3">
                  <p:embed/>
                </p:oleObj>
              </mc:Choice>
              <mc:Fallback>
                <p:oleObj name="Equation" r:id="rId15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67213"/>
                        <a:ext cx="3032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2007DA-B2EC-4916-87B4-EC59BF997E3F}"/>
                  </a:ext>
                </a:extLst>
              </p14:cNvPr>
              <p14:cNvContentPartPr/>
              <p14:nvPr/>
            </p14:nvContentPartPr>
            <p14:xfrm>
              <a:off x="2224080" y="534240"/>
              <a:ext cx="6373080" cy="567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2007DA-B2EC-4916-87B4-EC59BF997E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4720" y="524880"/>
                <a:ext cx="6391800" cy="56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890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D0E28AE-9FC5-4F2F-9911-7B2434F5FA16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1800">
                <a:solidFill>
                  <a:schemeClr val="bg2"/>
                </a:solidFill>
                <a:latin typeface="Comic Sans MS" panose="030F0702030302020204" pitchFamily="66" charset="0"/>
              </a:rPr>
              <a:t>Words that begin and end with the same letter. </a:t>
            </a:r>
            <a:r>
              <a:rPr lang="en-US" sz="1800" b="1">
                <a:solidFill>
                  <a:srgbClr val="FF3300"/>
                </a:solidFill>
                <a:latin typeface="Comic Sans MS" panose="030F0702030302020204" pitchFamily="66" charset="0"/>
              </a:rPr>
              <a:t>a(a+b)*a + b(a+b)*b</a:t>
            </a:r>
          </a:p>
        </p:txBody>
      </p:sp>
      <p:graphicFrame>
        <p:nvGraphicFramePr>
          <p:cNvPr id="142341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772400" y="4738688"/>
          <a:ext cx="2889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139579" imgH="177646" progId="Equation.3">
                  <p:embed/>
                </p:oleObj>
              </mc:Choice>
              <mc:Fallback>
                <p:oleObj name="Equation" r:id="rId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738688"/>
                        <a:ext cx="2889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4" name="Rectangle 30"/>
          <p:cNvSpPr>
            <a:spLocks noChangeArrowheads="1"/>
          </p:cNvSpPr>
          <p:nvPr/>
        </p:nvSpPr>
        <p:spPr bwMode="auto">
          <a:xfrm>
            <a:off x="304800" y="5181600"/>
            <a:ext cx="35290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 Unicode MS" panose="020B0604020202020204" pitchFamily="34" charset="-128"/>
              <a:buNone/>
            </a:pPr>
            <a:r>
              <a:rPr lang="en-US" sz="20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Words that contain aba.</a:t>
            </a:r>
          </a:p>
          <a:p>
            <a:pPr eaLnBrk="1" hangingPunct="1">
              <a:spcBef>
                <a:spcPct val="20000"/>
              </a:spcBef>
              <a:buFont typeface="Arial Unicode MS" panose="020B0604020202020204" pitchFamily="34" charset="-128"/>
              <a:buNone/>
            </a:pPr>
            <a:r>
              <a:rPr lang="en-US" sz="2000" b="1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(a+b)*aba(a+b)*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762375" y="4191000"/>
            <a:ext cx="5076825" cy="1262063"/>
            <a:chOff x="2328" y="3383"/>
            <a:chExt cx="3198" cy="795"/>
          </a:xfrm>
        </p:grpSpPr>
        <p:sp>
          <p:nvSpPr>
            <p:cNvPr id="142348" name="Oval 32"/>
            <p:cNvSpPr>
              <a:spLocks noChangeArrowheads="1"/>
            </p:cNvSpPr>
            <p:nvPr/>
          </p:nvSpPr>
          <p:spPr bwMode="auto">
            <a:xfrm>
              <a:off x="3093" y="3764"/>
              <a:ext cx="399" cy="4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42349" name="Oval 33"/>
            <p:cNvSpPr>
              <a:spLocks noChangeArrowheads="1"/>
            </p:cNvSpPr>
            <p:nvPr/>
          </p:nvSpPr>
          <p:spPr bwMode="auto">
            <a:xfrm>
              <a:off x="4374" y="3770"/>
              <a:ext cx="405" cy="4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2350" name="Text Box 34"/>
            <p:cNvSpPr txBox="1">
              <a:spLocks noChangeArrowheads="1"/>
            </p:cNvSpPr>
            <p:nvPr/>
          </p:nvSpPr>
          <p:spPr bwMode="auto">
            <a:xfrm>
              <a:off x="3746" y="3713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>
                  <a:cs typeface="Arial" panose="020B0604020202020204" pitchFamily="34" charset="0"/>
                  <a:sym typeface="Symbol" panose="05050102010706020507" pitchFamily="18" charset="2"/>
                </a:rPr>
                <a:t>aba</a:t>
              </a:r>
            </a:p>
          </p:txBody>
        </p:sp>
        <p:sp>
          <p:nvSpPr>
            <p:cNvPr id="142351" name="Freeform 35"/>
            <p:cNvSpPr>
              <a:spLocks/>
            </p:cNvSpPr>
            <p:nvPr/>
          </p:nvSpPr>
          <p:spPr bwMode="auto">
            <a:xfrm>
              <a:off x="4536" y="3576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2352" name="Text Box 36"/>
            <p:cNvSpPr txBox="1">
              <a:spLocks noChangeArrowheads="1"/>
            </p:cNvSpPr>
            <p:nvPr/>
          </p:nvSpPr>
          <p:spPr bwMode="auto">
            <a:xfrm>
              <a:off x="4671" y="3404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>
                  <a:cs typeface="Arial" panose="020B0604020202020204" pitchFamily="34" charset="0"/>
                  <a:sym typeface="Symbol" panose="05050102010706020507" pitchFamily="18" charset="2"/>
                </a:rPr>
                <a:t>a,b</a:t>
              </a:r>
            </a:p>
          </p:txBody>
        </p:sp>
        <p:sp>
          <p:nvSpPr>
            <p:cNvPr id="142353" name="Freeform 37"/>
            <p:cNvSpPr>
              <a:spLocks/>
            </p:cNvSpPr>
            <p:nvPr/>
          </p:nvSpPr>
          <p:spPr bwMode="auto">
            <a:xfrm>
              <a:off x="3255" y="3555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2354" name="Text Box 38"/>
            <p:cNvSpPr txBox="1">
              <a:spLocks noChangeArrowheads="1"/>
            </p:cNvSpPr>
            <p:nvPr/>
          </p:nvSpPr>
          <p:spPr bwMode="auto">
            <a:xfrm>
              <a:off x="3056" y="3383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>
                  <a:cs typeface="Arial" panose="020B0604020202020204" pitchFamily="34" charset="0"/>
                  <a:sym typeface="Symbol" panose="05050102010706020507" pitchFamily="18" charset="2"/>
                </a:rPr>
                <a:t>a,b</a:t>
              </a:r>
            </a:p>
          </p:txBody>
        </p:sp>
        <p:sp>
          <p:nvSpPr>
            <p:cNvPr id="142355" name="Line 39"/>
            <p:cNvSpPr>
              <a:spLocks noChangeShapeType="1"/>
            </p:cNvSpPr>
            <p:nvPr/>
          </p:nvSpPr>
          <p:spPr bwMode="auto">
            <a:xfrm>
              <a:off x="3507" y="3966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2356" name="Oval 40"/>
            <p:cNvSpPr>
              <a:spLocks noChangeArrowheads="1"/>
            </p:cNvSpPr>
            <p:nvPr/>
          </p:nvSpPr>
          <p:spPr bwMode="auto">
            <a:xfrm>
              <a:off x="2328" y="3809"/>
              <a:ext cx="399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2357" name="Oval 41"/>
            <p:cNvSpPr>
              <a:spLocks noChangeArrowheads="1"/>
            </p:cNvSpPr>
            <p:nvPr/>
          </p:nvSpPr>
          <p:spPr bwMode="auto">
            <a:xfrm>
              <a:off x="5157" y="3804"/>
              <a:ext cx="369" cy="366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 sz="2000"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2358" name="Text Box 42"/>
            <p:cNvSpPr txBox="1">
              <a:spLocks noChangeArrowheads="1"/>
            </p:cNvSpPr>
            <p:nvPr/>
          </p:nvSpPr>
          <p:spPr bwMode="auto">
            <a:xfrm>
              <a:off x="4860" y="373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2359" name="Line 43"/>
            <p:cNvSpPr>
              <a:spLocks noChangeShapeType="1"/>
            </p:cNvSpPr>
            <p:nvPr/>
          </p:nvSpPr>
          <p:spPr bwMode="auto">
            <a:xfrm flipV="1">
              <a:off x="4785" y="3957"/>
              <a:ext cx="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360" name="Text Box 44"/>
            <p:cNvSpPr txBox="1">
              <a:spLocks noChangeArrowheads="1"/>
            </p:cNvSpPr>
            <p:nvPr/>
          </p:nvSpPr>
          <p:spPr bwMode="auto">
            <a:xfrm>
              <a:off x="2814" y="375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2361" name="Line 45"/>
            <p:cNvSpPr>
              <a:spLocks noChangeShapeType="1"/>
            </p:cNvSpPr>
            <p:nvPr/>
          </p:nvSpPr>
          <p:spPr bwMode="auto">
            <a:xfrm flipV="1">
              <a:off x="2739" y="3981"/>
              <a:ext cx="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1981200"/>
            <a:ext cx="3962400" cy="2592388"/>
            <a:chOff x="609600" y="1981200"/>
            <a:chExt cx="3962400" cy="2592388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923925" y="1981200"/>
              <a:ext cx="3648075" cy="2592388"/>
              <a:chOff x="321" y="638"/>
              <a:chExt cx="2298" cy="1964"/>
            </a:xfrm>
          </p:grpSpPr>
          <p:sp>
            <p:nvSpPr>
              <p:cNvPr id="142362" name="Oval 5"/>
              <p:cNvSpPr>
                <a:spLocks noChangeArrowheads="1"/>
              </p:cNvSpPr>
              <p:nvPr/>
            </p:nvSpPr>
            <p:spPr bwMode="auto">
              <a:xfrm>
                <a:off x="321" y="1461"/>
                <a:ext cx="390" cy="42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endParaRPr lang="en-US" sz="2000">
                  <a:cs typeface="Arial" panose="020B0604020202020204" pitchFamily="34" charset="0"/>
                </a:endParaRPr>
              </a:p>
            </p:txBody>
          </p:sp>
          <p:sp>
            <p:nvSpPr>
              <p:cNvPr id="142363" name="Oval 6"/>
              <p:cNvSpPr>
                <a:spLocks noChangeArrowheads="1"/>
              </p:cNvSpPr>
              <p:nvPr/>
            </p:nvSpPr>
            <p:spPr bwMode="auto">
              <a:xfrm>
                <a:off x="1305" y="917"/>
                <a:ext cx="369" cy="4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endParaRPr lang="en-US" sz="2000">
                  <a:cs typeface="Arial" panose="020B0604020202020204" pitchFamily="34" charset="0"/>
                </a:endParaRPr>
              </a:p>
            </p:txBody>
          </p:sp>
          <p:sp>
            <p:nvSpPr>
              <p:cNvPr id="142364" name="Oval 7"/>
              <p:cNvSpPr>
                <a:spLocks noChangeArrowheads="1"/>
              </p:cNvSpPr>
              <p:nvPr/>
            </p:nvSpPr>
            <p:spPr bwMode="auto">
              <a:xfrm>
                <a:off x="2223" y="1432"/>
                <a:ext cx="396" cy="440"/>
              </a:xfrm>
              <a:prstGeom prst="ellipse">
                <a:avLst/>
              </a:prstGeom>
              <a:noFill/>
              <a:ln w="5715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endParaRPr lang="en-US" sz="2000">
                  <a:cs typeface="Arial" panose="020B0604020202020204" pitchFamily="34" charset="0"/>
                </a:endParaRPr>
              </a:p>
            </p:txBody>
          </p:sp>
          <p:sp>
            <p:nvSpPr>
              <p:cNvPr id="142365" name="Line 8"/>
              <p:cNvSpPr>
                <a:spLocks noChangeShapeType="1"/>
              </p:cNvSpPr>
              <p:nvPr/>
            </p:nvSpPr>
            <p:spPr bwMode="auto">
              <a:xfrm flipV="1">
                <a:off x="663" y="1113"/>
                <a:ext cx="639" cy="4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366" name="Line 9"/>
              <p:cNvSpPr>
                <a:spLocks noChangeShapeType="1"/>
              </p:cNvSpPr>
              <p:nvPr/>
            </p:nvSpPr>
            <p:spPr bwMode="auto">
              <a:xfrm>
                <a:off x="672" y="1806"/>
                <a:ext cx="630" cy="3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367" name="Text Box 10"/>
              <p:cNvSpPr txBox="1">
                <a:spLocks noChangeArrowheads="1"/>
              </p:cNvSpPr>
              <p:nvPr/>
            </p:nvSpPr>
            <p:spPr bwMode="auto">
              <a:xfrm>
                <a:off x="761" y="1160"/>
                <a:ext cx="20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2368" name="Text Box 11"/>
              <p:cNvSpPr txBox="1">
                <a:spLocks noChangeArrowheads="1"/>
              </p:cNvSpPr>
              <p:nvPr/>
            </p:nvSpPr>
            <p:spPr bwMode="auto">
              <a:xfrm>
                <a:off x="806" y="1913"/>
                <a:ext cx="21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2369" name="Oval 12"/>
              <p:cNvSpPr>
                <a:spLocks noChangeArrowheads="1"/>
              </p:cNvSpPr>
              <p:nvPr/>
            </p:nvSpPr>
            <p:spPr bwMode="auto">
              <a:xfrm>
                <a:off x="1302" y="1904"/>
                <a:ext cx="369" cy="4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endParaRPr lang="en-US" sz="2000">
                  <a:cs typeface="Arial" panose="020B0604020202020204" pitchFamily="34" charset="0"/>
                </a:endParaRPr>
              </a:p>
            </p:txBody>
          </p:sp>
          <p:sp>
            <p:nvSpPr>
              <p:cNvPr id="142370" name="Line 13"/>
              <p:cNvSpPr>
                <a:spLocks noChangeShapeType="1"/>
              </p:cNvSpPr>
              <p:nvPr/>
            </p:nvSpPr>
            <p:spPr bwMode="auto">
              <a:xfrm flipV="1">
                <a:off x="1683" y="1764"/>
                <a:ext cx="576" cy="3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371" name="Line 14"/>
              <p:cNvSpPr>
                <a:spLocks noChangeShapeType="1"/>
              </p:cNvSpPr>
              <p:nvPr/>
            </p:nvSpPr>
            <p:spPr bwMode="auto">
              <a:xfrm>
                <a:off x="1683" y="1134"/>
                <a:ext cx="576" cy="4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372" name="Text Box 15"/>
              <p:cNvSpPr txBox="1">
                <a:spLocks noChangeArrowheads="1"/>
              </p:cNvSpPr>
              <p:nvPr/>
            </p:nvSpPr>
            <p:spPr bwMode="auto">
              <a:xfrm>
                <a:off x="1907" y="1100"/>
                <a:ext cx="20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42373" name="Text Box 16"/>
              <p:cNvSpPr txBox="1">
                <a:spLocks noChangeArrowheads="1"/>
              </p:cNvSpPr>
              <p:nvPr/>
            </p:nvSpPr>
            <p:spPr bwMode="auto">
              <a:xfrm>
                <a:off x="1874" y="1910"/>
                <a:ext cx="212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2374" name="Freeform 17"/>
              <p:cNvSpPr>
                <a:spLocks/>
              </p:cNvSpPr>
              <p:nvPr/>
            </p:nvSpPr>
            <p:spPr bwMode="auto">
              <a:xfrm>
                <a:off x="1295" y="700"/>
                <a:ext cx="407" cy="272"/>
              </a:xfrm>
              <a:custGeom>
                <a:avLst/>
                <a:gdLst>
                  <a:gd name="T0" fmla="*/ 109 w 407"/>
                  <a:gd name="T1" fmla="*/ 272 h 272"/>
                  <a:gd name="T2" fmla="*/ 10 w 407"/>
                  <a:gd name="T3" fmla="*/ 110 h 272"/>
                  <a:gd name="T4" fmla="*/ 172 w 407"/>
                  <a:gd name="T5" fmla="*/ 2 h 272"/>
                  <a:gd name="T6" fmla="*/ 388 w 407"/>
                  <a:gd name="T7" fmla="*/ 119 h 272"/>
                  <a:gd name="T8" fmla="*/ 289 w 407"/>
                  <a:gd name="T9" fmla="*/ 254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7"/>
                  <a:gd name="T16" fmla="*/ 0 h 272"/>
                  <a:gd name="T17" fmla="*/ 407 w 407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7" h="272">
                    <a:moveTo>
                      <a:pt x="109" y="272"/>
                    </a:moveTo>
                    <a:cubicBezTo>
                      <a:pt x="54" y="213"/>
                      <a:pt x="0" y="155"/>
                      <a:pt x="10" y="110"/>
                    </a:cubicBezTo>
                    <a:cubicBezTo>
                      <a:pt x="20" y="65"/>
                      <a:pt x="109" y="0"/>
                      <a:pt x="172" y="2"/>
                    </a:cubicBezTo>
                    <a:cubicBezTo>
                      <a:pt x="235" y="4"/>
                      <a:pt x="369" y="77"/>
                      <a:pt x="388" y="119"/>
                    </a:cubicBezTo>
                    <a:cubicBezTo>
                      <a:pt x="407" y="161"/>
                      <a:pt x="348" y="207"/>
                      <a:pt x="289" y="25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375" name="Text Box 18"/>
              <p:cNvSpPr txBox="1">
                <a:spLocks noChangeArrowheads="1"/>
              </p:cNvSpPr>
              <p:nvPr/>
            </p:nvSpPr>
            <p:spPr bwMode="auto">
              <a:xfrm>
                <a:off x="1661" y="638"/>
                <a:ext cx="34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>
                    <a:cs typeface="Arial" panose="020B0604020202020204" pitchFamily="34" charset="0"/>
                  </a:rPr>
                  <a:t>a,b</a:t>
                </a:r>
              </a:p>
            </p:txBody>
          </p:sp>
          <p:sp>
            <p:nvSpPr>
              <p:cNvPr id="142376" name="Freeform 19"/>
              <p:cNvSpPr>
                <a:spLocks/>
              </p:cNvSpPr>
              <p:nvPr/>
            </p:nvSpPr>
            <p:spPr bwMode="auto">
              <a:xfrm>
                <a:off x="1257" y="2259"/>
                <a:ext cx="438" cy="247"/>
              </a:xfrm>
              <a:custGeom>
                <a:avLst/>
                <a:gdLst>
                  <a:gd name="T0" fmla="*/ 120 w 438"/>
                  <a:gd name="T1" fmla="*/ 0 h 247"/>
                  <a:gd name="T2" fmla="*/ 21 w 438"/>
                  <a:gd name="T3" fmla="*/ 144 h 247"/>
                  <a:gd name="T4" fmla="*/ 246 w 438"/>
                  <a:gd name="T5" fmla="*/ 243 h 247"/>
                  <a:gd name="T6" fmla="*/ 426 w 438"/>
                  <a:gd name="T7" fmla="*/ 117 h 247"/>
                  <a:gd name="T8" fmla="*/ 318 w 438"/>
                  <a:gd name="T9" fmla="*/ 18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8"/>
                  <a:gd name="T16" fmla="*/ 0 h 247"/>
                  <a:gd name="T17" fmla="*/ 438 w 438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8" h="247">
                    <a:moveTo>
                      <a:pt x="120" y="0"/>
                    </a:moveTo>
                    <a:cubicBezTo>
                      <a:pt x="60" y="51"/>
                      <a:pt x="0" y="103"/>
                      <a:pt x="21" y="144"/>
                    </a:cubicBezTo>
                    <a:cubicBezTo>
                      <a:pt x="42" y="185"/>
                      <a:pt x="179" y="247"/>
                      <a:pt x="246" y="243"/>
                    </a:cubicBezTo>
                    <a:cubicBezTo>
                      <a:pt x="313" y="239"/>
                      <a:pt x="414" y="154"/>
                      <a:pt x="426" y="117"/>
                    </a:cubicBezTo>
                    <a:cubicBezTo>
                      <a:pt x="438" y="80"/>
                      <a:pt x="378" y="49"/>
                      <a:pt x="318" y="1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377" name="Text Box 20"/>
              <p:cNvSpPr txBox="1">
                <a:spLocks noChangeArrowheads="1"/>
              </p:cNvSpPr>
              <p:nvPr/>
            </p:nvSpPr>
            <p:spPr bwMode="auto">
              <a:xfrm>
                <a:off x="983" y="2256"/>
                <a:ext cx="34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>
                    <a:cs typeface="Arial" panose="020B0604020202020204" pitchFamily="34" charset="0"/>
                  </a:rPr>
                  <a:t>a,b</a:t>
                </a:r>
              </a:p>
            </p:txBody>
          </p:sp>
        </p:grpSp>
        <p:sp>
          <p:nvSpPr>
            <p:cNvPr id="142345" name="Line 48"/>
            <p:cNvSpPr>
              <a:spLocks noChangeShapeType="1"/>
            </p:cNvSpPr>
            <p:nvPr/>
          </p:nvSpPr>
          <p:spPr bwMode="auto">
            <a:xfrm>
              <a:off x="609600" y="3048000"/>
              <a:ext cx="304800" cy="228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46" name="Line 49"/>
          <p:cNvSpPr>
            <a:spLocks noChangeShapeType="1"/>
          </p:cNvSpPr>
          <p:nvPr/>
        </p:nvSpPr>
        <p:spPr bwMode="auto">
          <a:xfrm>
            <a:off x="3581400" y="46482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2347" name="Object 5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95800" y="4724400"/>
          <a:ext cx="304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04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9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/>
              <a:t>Example: 	</a:t>
            </a:r>
            <a:r>
              <a:rPr lang="en-US" sz="3200" kern="0" dirty="0"/>
              <a:t>2 languages</a:t>
            </a:r>
            <a:endParaRPr lang="en-US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58E0BD-4BB7-4669-88D6-79DF1BA9F509}"/>
                  </a:ext>
                </a:extLst>
              </p14:cNvPr>
              <p14:cNvContentPartPr/>
              <p14:nvPr/>
            </p14:nvContentPartPr>
            <p14:xfrm>
              <a:off x="5267520" y="4749120"/>
              <a:ext cx="3117240" cy="133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58E0BD-4BB7-4669-88D6-79DF1BA9F5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8160" y="4739760"/>
                <a:ext cx="3135960" cy="13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0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  <p:bldP spid="190494" grpId="0" autoUpdateAnimBg="0"/>
      <p:bldP spid="1423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83FC3F-7495-4213-9216-BFEF97573023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43363" name="Object 4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767138" y="1981200"/>
          <a:ext cx="347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139579" imgH="177646" progId="Equation.3">
                  <p:embed/>
                </p:oleObj>
              </mc:Choice>
              <mc:Fallback>
                <p:oleObj name="Equation" r:id="rId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138" y="1981200"/>
                        <a:ext cx="3476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248400" y="1905000"/>
          <a:ext cx="2889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05000"/>
                        <a:ext cx="2889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4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00" y="5175250"/>
          <a:ext cx="304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6" imgW="139579" imgH="177646" progId="Equation.3">
                  <p:embed/>
                </p:oleObj>
              </mc:Choice>
              <mc:Fallback>
                <p:oleObj name="Equation" r:id="rId6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75250"/>
                        <a:ext cx="304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457200" y="5334000"/>
            <a:ext cx="6781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bg1"/>
              </a:buClr>
              <a:buSzPct val="65000"/>
            </a:pPr>
            <a:r>
              <a:rPr lang="en-US" sz="2100" b="1" dirty="0">
                <a:solidFill>
                  <a:srgbClr val="FF3300"/>
                </a:solidFill>
              </a:rPr>
              <a:t>(</a:t>
            </a:r>
            <a:r>
              <a:rPr lang="en-US" sz="2100" b="1" dirty="0" err="1">
                <a:solidFill>
                  <a:srgbClr val="FF3300"/>
                </a:solidFill>
              </a:rPr>
              <a:t>a+b</a:t>
            </a:r>
            <a:r>
              <a:rPr lang="en-US" sz="2100" b="1" dirty="0">
                <a:solidFill>
                  <a:srgbClr val="FF3300"/>
                </a:solidFill>
              </a:rPr>
              <a:t>)*aba(</a:t>
            </a:r>
            <a:r>
              <a:rPr lang="en-US" sz="2100" b="1" dirty="0" err="1">
                <a:solidFill>
                  <a:srgbClr val="FF3300"/>
                </a:solidFill>
              </a:rPr>
              <a:t>a+b</a:t>
            </a:r>
            <a:r>
              <a:rPr lang="en-US" sz="2100" b="1" dirty="0">
                <a:solidFill>
                  <a:srgbClr val="FF3300"/>
                </a:solidFill>
              </a:rPr>
              <a:t>)*</a:t>
            </a:r>
            <a:r>
              <a:rPr lang="en-US" sz="2100" b="1" dirty="0">
                <a:solidFill>
                  <a:schemeClr val="hlink"/>
                </a:solidFill>
              </a:rPr>
              <a:t> </a:t>
            </a:r>
            <a:r>
              <a:rPr lang="en-US" sz="2800" b="1" dirty="0">
                <a:solidFill>
                  <a:srgbClr val="0066FF"/>
                </a:solidFill>
              </a:rPr>
              <a:t>+</a:t>
            </a:r>
            <a:r>
              <a:rPr lang="en-US" sz="2100" b="1" dirty="0">
                <a:solidFill>
                  <a:schemeClr val="hlink"/>
                </a:solidFill>
              </a:rPr>
              <a:t> </a:t>
            </a:r>
            <a:r>
              <a:rPr lang="en-US" sz="2100" b="1" dirty="0"/>
              <a:t>a(</a:t>
            </a:r>
            <a:r>
              <a:rPr lang="en-US" sz="2100" b="1" dirty="0" err="1"/>
              <a:t>a+b</a:t>
            </a:r>
            <a:r>
              <a:rPr lang="en-US" sz="2100" b="1" dirty="0"/>
              <a:t>)*a + b(</a:t>
            </a:r>
            <a:r>
              <a:rPr lang="en-US" sz="2100" b="1" dirty="0" err="1"/>
              <a:t>a+b</a:t>
            </a:r>
            <a:r>
              <a:rPr lang="en-US" sz="2100" b="1" dirty="0"/>
              <a:t>)*b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828800"/>
            <a:ext cx="7616825" cy="4381500"/>
            <a:chOff x="384" y="1152"/>
            <a:chExt cx="4798" cy="2760"/>
          </a:xfrm>
        </p:grpSpPr>
        <p:sp>
          <p:nvSpPr>
            <p:cNvPr id="143371" name="Text Box 5"/>
            <p:cNvSpPr txBox="1">
              <a:spLocks noChangeArrowheads="1"/>
            </p:cNvSpPr>
            <p:nvPr/>
          </p:nvSpPr>
          <p:spPr bwMode="auto">
            <a:xfrm>
              <a:off x="384" y="2079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a,b</a:t>
              </a:r>
            </a:p>
          </p:txBody>
        </p:sp>
        <p:sp>
          <p:nvSpPr>
            <p:cNvPr id="143372" name="Oval 6"/>
            <p:cNvSpPr>
              <a:spLocks noChangeArrowheads="1"/>
            </p:cNvSpPr>
            <p:nvPr/>
          </p:nvSpPr>
          <p:spPr bwMode="auto">
            <a:xfrm>
              <a:off x="847" y="2229"/>
              <a:ext cx="390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373" name="Oval 7"/>
            <p:cNvSpPr>
              <a:spLocks noChangeArrowheads="1"/>
            </p:cNvSpPr>
            <p:nvPr/>
          </p:nvSpPr>
          <p:spPr bwMode="auto">
            <a:xfrm>
              <a:off x="1831" y="1686"/>
              <a:ext cx="369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374" name="Oval 8"/>
            <p:cNvSpPr>
              <a:spLocks noChangeArrowheads="1"/>
            </p:cNvSpPr>
            <p:nvPr/>
          </p:nvSpPr>
          <p:spPr bwMode="auto">
            <a:xfrm>
              <a:off x="2749" y="2208"/>
              <a:ext cx="396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375" name="Line 9"/>
            <p:cNvSpPr>
              <a:spLocks noChangeShapeType="1"/>
            </p:cNvSpPr>
            <p:nvPr/>
          </p:nvSpPr>
          <p:spPr bwMode="auto">
            <a:xfrm flipV="1">
              <a:off x="1189" y="1846"/>
              <a:ext cx="639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76" name="Line 10"/>
            <p:cNvSpPr>
              <a:spLocks noChangeShapeType="1"/>
            </p:cNvSpPr>
            <p:nvPr/>
          </p:nvSpPr>
          <p:spPr bwMode="auto">
            <a:xfrm>
              <a:off x="1198" y="2539"/>
              <a:ext cx="630" cy="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77" name="Text Box 11"/>
            <p:cNvSpPr txBox="1">
              <a:spLocks noChangeArrowheads="1"/>
            </p:cNvSpPr>
            <p:nvPr/>
          </p:nvSpPr>
          <p:spPr bwMode="auto">
            <a:xfrm>
              <a:off x="1287" y="189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3378" name="Text Box 12"/>
            <p:cNvSpPr txBox="1">
              <a:spLocks noChangeArrowheads="1"/>
            </p:cNvSpPr>
            <p:nvPr/>
          </p:nvSpPr>
          <p:spPr bwMode="auto">
            <a:xfrm>
              <a:off x="1338" y="264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3379" name="Oval 13"/>
            <p:cNvSpPr>
              <a:spLocks noChangeArrowheads="1"/>
            </p:cNvSpPr>
            <p:nvPr/>
          </p:nvSpPr>
          <p:spPr bwMode="auto">
            <a:xfrm>
              <a:off x="1828" y="2667"/>
              <a:ext cx="369" cy="366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380" name="Line 14"/>
            <p:cNvSpPr>
              <a:spLocks noChangeShapeType="1"/>
            </p:cNvSpPr>
            <p:nvPr/>
          </p:nvSpPr>
          <p:spPr bwMode="auto">
            <a:xfrm flipV="1">
              <a:off x="2209" y="2497"/>
              <a:ext cx="576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81" name="Line 15"/>
            <p:cNvSpPr>
              <a:spLocks noChangeShapeType="1"/>
            </p:cNvSpPr>
            <p:nvPr/>
          </p:nvSpPr>
          <p:spPr bwMode="auto">
            <a:xfrm>
              <a:off x="2209" y="1867"/>
              <a:ext cx="576" cy="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82" name="Text Box 16"/>
            <p:cNvSpPr txBox="1">
              <a:spLocks noChangeArrowheads="1"/>
            </p:cNvSpPr>
            <p:nvPr/>
          </p:nvSpPr>
          <p:spPr bwMode="auto">
            <a:xfrm>
              <a:off x="2427" y="18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43383" name="Text Box 17"/>
            <p:cNvSpPr txBox="1">
              <a:spLocks noChangeArrowheads="1"/>
            </p:cNvSpPr>
            <p:nvPr/>
          </p:nvSpPr>
          <p:spPr bwMode="auto">
            <a:xfrm>
              <a:off x="2400" y="264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43384" name="Text Box 18"/>
            <p:cNvSpPr txBox="1">
              <a:spLocks noChangeArrowheads="1"/>
            </p:cNvSpPr>
            <p:nvPr/>
          </p:nvSpPr>
          <p:spPr bwMode="auto">
            <a:xfrm>
              <a:off x="3114" y="2073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a,b</a:t>
              </a:r>
            </a:p>
          </p:txBody>
        </p:sp>
        <p:sp>
          <p:nvSpPr>
            <p:cNvPr id="143385" name="Oval 19"/>
            <p:cNvSpPr>
              <a:spLocks noChangeArrowheads="1"/>
            </p:cNvSpPr>
            <p:nvPr/>
          </p:nvSpPr>
          <p:spPr bwMode="auto">
            <a:xfrm rot="-5348839">
              <a:off x="4483" y="2813"/>
              <a:ext cx="466" cy="4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43386" name="Oval 20"/>
            <p:cNvSpPr>
              <a:spLocks noChangeArrowheads="1"/>
            </p:cNvSpPr>
            <p:nvPr/>
          </p:nvSpPr>
          <p:spPr bwMode="auto">
            <a:xfrm rot="-5348839">
              <a:off x="4483" y="1997"/>
              <a:ext cx="466" cy="4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3387" name="Freeform 21"/>
            <p:cNvSpPr>
              <a:spLocks/>
            </p:cNvSpPr>
            <p:nvPr/>
          </p:nvSpPr>
          <p:spPr bwMode="auto">
            <a:xfrm rot="-5331185">
              <a:off x="4306" y="1934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88" name="Freeform 22"/>
            <p:cNvSpPr>
              <a:spLocks/>
            </p:cNvSpPr>
            <p:nvPr/>
          </p:nvSpPr>
          <p:spPr bwMode="auto">
            <a:xfrm rot="5099886">
              <a:off x="3117" y="2320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89" name="Line 23"/>
            <p:cNvSpPr>
              <a:spLocks noChangeShapeType="1"/>
            </p:cNvSpPr>
            <p:nvPr/>
          </p:nvSpPr>
          <p:spPr bwMode="auto">
            <a:xfrm rot="16234994" flipH="1">
              <a:off x="4536" y="261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390" name="Line 24"/>
            <p:cNvSpPr>
              <a:spLocks noChangeShapeType="1"/>
            </p:cNvSpPr>
            <p:nvPr/>
          </p:nvSpPr>
          <p:spPr bwMode="auto">
            <a:xfrm rot="16185688" flipV="1">
              <a:off x="4584" y="1846"/>
              <a:ext cx="2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391" name="Line 25"/>
            <p:cNvSpPr>
              <a:spLocks noChangeShapeType="1"/>
            </p:cNvSpPr>
            <p:nvPr/>
          </p:nvSpPr>
          <p:spPr bwMode="auto">
            <a:xfrm rot="16185688" flipV="1">
              <a:off x="4572" y="3396"/>
              <a:ext cx="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392" name="Oval 26"/>
            <p:cNvSpPr>
              <a:spLocks noChangeArrowheads="1"/>
            </p:cNvSpPr>
            <p:nvPr/>
          </p:nvSpPr>
          <p:spPr bwMode="auto">
            <a:xfrm>
              <a:off x="4560" y="3546"/>
              <a:ext cx="396" cy="366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393" name="Oval 27"/>
            <p:cNvSpPr>
              <a:spLocks noChangeArrowheads="1"/>
            </p:cNvSpPr>
            <p:nvPr/>
          </p:nvSpPr>
          <p:spPr bwMode="auto">
            <a:xfrm>
              <a:off x="4464" y="1392"/>
              <a:ext cx="390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394" name="Freeform 28"/>
            <p:cNvSpPr>
              <a:spLocks/>
            </p:cNvSpPr>
            <p:nvPr/>
          </p:nvSpPr>
          <p:spPr bwMode="auto">
            <a:xfrm rot="-5331185">
              <a:off x="648" y="2164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95" name="Freeform 29"/>
            <p:cNvSpPr>
              <a:spLocks/>
            </p:cNvSpPr>
            <p:nvPr/>
          </p:nvSpPr>
          <p:spPr bwMode="auto">
            <a:xfrm rot="-5331185">
              <a:off x="4306" y="2750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3396" name="Text Box 30"/>
            <p:cNvSpPr txBox="1">
              <a:spLocks noChangeArrowheads="1"/>
            </p:cNvSpPr>
            <p:nvPr/>
          </p:nvSpPr>
          <p:spPr bwMode="auto">
            <a:xfrm>
              <a:off x="4032" y="1968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a,b</a:t>
              </a:r>
            </a:p>
          </p:txBody>
        </p:sp>
        <p:sp>
          <p:nvSpPr>
            <p:cNvPr id="143397" name="Text Box 31"/>
            <p:cNvSpPr txBox="1">
              <a:spLocks noChangeArrowheads="1"/>
            </p:cNvSpPr>
            <p:nvPr/>
          </p:nvSpPr>
          <p:spPr bwMode="auto">
            <a:xfrm>
              <a:off x="4032" y="2736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a,b</a:t>
              </a:r>
            </a:p>
          </p:txBody>
        </p:sp>
        <p:sp>
          <p:nvSpPr>
            <p:cNvPr id="143398" name="Text Box 32"/>
            <p:cNvSpPr txBox="1">
              <a:spLocks noChangeArrowheads="1"/>
            </p:cNvSpPr>
            <p:nvPr/>
          </p:nvSpPr>
          <p:spPr bwMode="auto">
            <a:xfrm>
              <a:off x="4800" y="249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aba</a:t>
              </a:r>
            </a:p>
          </p:txBody>
        </p:sp>
        <p:sp>
          <p:nvSpPr>
            <p:cNvPr id="143399" name="Oval 33"/>
            <p:cNvSpPr>
              <a:spLocks noChangeArrowheads="1"/>
            </p:cNvSpPr>
            <p:nvPr/>
          </p:nvSpPr>
          <p:spPr bwMode="auto">
            <a:xfrm>
              <a:off x="3120" y="1152"/>
              <a:ext cx="369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3400" name="Line 34"/>
            <p:cNvSpPr>
              <a:spLocks noChangeShapeType="1"/>
            </p:cNvSpPr>
            <p:nvPr/>
          </p:nvSpPr>
          <p:spPr bwMode="auto">
            <a:xfrm flipH="1">
              <a:off x="2137" y="1392"/>
              <a:ext cx="983" cy="3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01" name="Line 35"/>
            <p:cNvSpPr>
              <a:spLocks noChangeShapeType="1"/>
            </p:cNvSpPr>
            <p:nvPr/>
          </p:nvSpPr>
          <p:spPr bwMode="auto">
            <a:xfrm>
              <a:off x="3456" y="1344"/>
              <a:ext cx="100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02" name="Text Box 36"/>
            <p:cNvSpPr txBox="1">
              <a:spLocks noChangeArrowheads="1"/>
            </p:cNvSpPr>
            <p:nvPr/>
          </p:nvSpPr>
          <p:spPr bwMode="auto">
            <a:xfrm>
              <a:off x="2610" y="12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3403" name="Text Box 37"/>
            <p:cNvSpPr txBox="1">
              <a:spLocks noChangeArrowheads="1"/>
            </p:cNvSpPr>
            <p:nvPr/>
          </p:nvSpPr>
          <p:spPr bwMode="auto">
            <a:xfrm>
              <a:off x="4722" y="168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3404" name="Text Box 38"/>
            <p:cNvSpPr txBox="1">
              <a:spLocks noChangeArrowheads="1"/>
            </p:cNvSpPr>
            <p:nvPr/>
          </p:nvSpPr>
          <p:spPr bwMode="auto">
            <a:xfrm>
              <a:off x="3810" y="1395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3405" name="Text Box 39"/>
            <p:cNvSpPr txBox="1">
              <a:spLocks noChangeArrowheads="1"/>
            </p:cNvSpPr>
            <p:nvPr/>
          </p:nvSpPr>
          <p:spPr bwMode="auto">
            <a:xfrm>
              <a:off x="4818" y="3267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43368" name="Object 4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794625" y="2667000"/>
          <a:ext cx="35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7" imgW="139579" imgH="177646" progId="Equation.3">
                  <p:embed/>
                </p:oleObj>
              </mc:Choice>
              <mc:Fallback>
                <p:oleObj name="Equation" r:id="rId7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2667000"/>
                        <a:ext cx="35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9" name="Line 48"/>
          <p:cNvSpPr>
            <a:spLocks noChangeShapeType="1"/>
          </p:cNvSpPr>
          <p:nvPr/>
        </p:nvSpPr>
        <p:spPr bwMode="auto">
          <a:xfrm>
            <a:off x="4648200" y="1600200"/>
            <a:ext cx="38100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9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/>
              <a:t>Example: 	</a:t>
            </a:r>
            <a:r>
              <a:rPr lang="en-US" sz="3200" kern="0" dirty="0"/>
              <a:t>Union of the 2 languages</a:t>
            </a:r>
            <a:endParaRPr lang="en-US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C31255-811F-4F94-8B0C-B66D5C379404}"/>
                  </a:ext>
                </a:extLst>
              </p14:cNvPr>
              <p14:cNvContentPartPr/>
              <p14:nvPr/>
            </p14:nvContentPartPr>
            <p14:xfrm>
              <a:off x="844920" y="1824120"/>
              <a:ext cx="7953480" cy="483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C31255-811F-4F94-8B0C-B66D5C3794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5560" y="1814760"/>
                <a:ext cx="7972200" cy="48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347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/>
      <p:bldP spid="1433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39825"/>
          </a:xfrm>
        </p:spPr>
        <p:txBody>
          <a:bodyPr/>
          <a:lstStyle/>
          <a:p>
            <a:r>
              <a:rPr lang="en-US" dirty="0"/>
              <a:t>FSA accepting strings divisible by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dirty="0"/>
              <a:t>Forming a RE for binary strings divisible by 4 is not straight-forward.</a:t>
            </a:r>
          </a:p>
          <a:p>
            <a:pPr eaLnBrk="1" hangingPunct="1"/>
            <a:r>
              <a:rPr lang="en-US" dirty="0"/>
              <a:t>Thus, we should think how to algorithmically detect strings divisible by 4.</a:t>
            </a:r>
          </a:p>
          <a:p>
            <a:pPr eaLnBrk="1" hangingPunct="1"/>
            <a:r>
              <a:rPr lang="en-US" dirty="0"/>
              <a:t>Just like checking whether a decimal number is divisible by 100 … ends with 2 zeros.</a:t>
            </a:r>
          </a:p>
          <a:p>
            <a:pPr eaLnBrk="1" hangingPunct="1"/>
            <a:r>
              <a:rPr lang="en-US" dirty="0"/>
              <a:t>Check whether a binary number ends with 2 zeros:</a:t>
            </a:r>
          </a:p>
          <a:p>
            <a:pPr lvl="1" eaLnBrk="1" hangingPunct="1"/>
            <a:r>
              <a:rPr lang="en-US" dirty="0"/>
              <a:t>4 = 100 = 2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37640" y="256680"/>
              <a:ext cx="5848200" cy="5879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040" y="241920"/>
                <a:ext cx="5875560" cy="59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058BEE-DE13-4BC0-A24B-EA36D8F68B86}"/>
                  </a:ext>
                </a:extLst>
              </p14:cNvPr>
              <p14:cNvContentPartPr/>
              <p14:nvPr/>
            </p14:nvContentPartPr>
            <p14:xfrm>
              <a:off x="5183640" y="1377360"/>
              <a:ext cx="3209760" cy="4363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058BEE-DE13-4BC0-A24B-EA36D8F68B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4280" y="1368000"/>
                <a:ext cx="3228480" cy="43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714D14-46E7-41B6-A08B-21C818E3939D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44387" name="Object 38"/>
          <p:cNvGraphicFramePr>
            <a:graphicFrameLocks noGrp="1" noChangeAspect="1"/>
          </p:cNvGraphicFramePr>
          <p:nvPr>
            <p:ph sz="half" idx="1"/>
          </p:nvPr>
        </p:nvGraphicFramePr>
        <p:xfrm>
          <a:off x="4470400" y="3683000"/>
          <a:ext cx="26511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39579" imgH="177646" progId="Equation.3">
                  <p:embed/>
                </p:oleObj>
              </mc:Choice>
              <mc:Fallback>
                <p:oleObj name="Equation" r:id="rId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683000"/>
                        <a:ext cx="26511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57800" y="2855913"/>
          <a:ext cx="330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139579" imgH="177646" progId="Equation.3">
                  <p:embed/>
                </p:oleObj>
              </mc:Choice>
              <mc:Fallback>
                <p:oleObj name="Equation" r:id="rId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55913"/>
                        <a:ext cx="330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438400"/>
            <a:ext cx="3648075" cy="3024188"/>
            <a:chOff x="321" y="638"/>
            <a:chExt cx="2298" cy="1905"/>
          </a:xfrm>
        </p:grpSpPr>
        <p:sp>
          <p:nvSpPr>
            <p:cNvPr id="144411" name="Oval 4"/>
            <p:cNvSpPr>
              <a:spLocks noChangeArrowheads="1"/>
            </p:cNvSpPr>
            <p:nvPr/>
          </p:nvSpPr>
          <p:spPr bwMode="auto">
            <a:xfrm>
              <a:off x="321" y="1496"/>
              <a:ext cx="390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4412" name="Oval 5"/>
            <p:cNvSpPr>
              <a:spLocks noChangeArrowheads="1"/>
            </p:cNvSpPr>
            <p:nvPr/>
          </p:nvSpPr>
          <p:spPr bwMode="auto">
            <a:xfrm>
              <a:off x="1305" y="953"/>
              <a:ext cx="369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4413" name="Oval 6"/>
            <p:cNvSpPr>
              <a:spLocks noChangeArrowheads="1"/>
            </p:cNvSpPr>
            <p:nvPr/>
          </p:nvSpPr>
          <p:spPr bwMode="auto">
            <a:xfrm>
              <a:off x="2223" y="1475"/>
              <a:ext cx="396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2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4414" name="Line 7"/>
            <p:cNvSpPr>
              <a:spLocks noChangeShapeType="1"/>
            </p:cNvSpPr>
            <p:nvPr/>
          </p:nvSpPr>
          <p:spPr bwMode="auto">
            <a:xfrm flipV="1">
              <a:off x="663" y="1113"/>
              <a:ext cx="639" cy="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15" name="Line 8"/>
            <p:cNvSpPr>
              <a:spLocks noChangeShapeType="1"/>
            </p:cNvSpPr>
            <p:nvPr/>
          </p:nvSpPr>
          <p:spPr bwMode="auto">
            <a:xfrm>
              <a:off x="672" y="1806"/>
              <a:ext cx="630" cy="3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16" name="Text Box 9"/>
            <p:cNvSpPr txBox="1">
              <a:spLocks noChangeArrowheads="1"/>
            </p:cNvSpPr>
            <p:nvPr/>
          </p:nvSpPr>
          <p:spPr bwMode="auto">
            <a:xfrm>
              <a:off x="761" y="116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4417" name="Text Box 10"/>
            <p:cNvSpPr txBox="1">
              <a:spLocks noChangeArrowheads="1"/>
            </p:cNvSpPr>
            <p:nvPr/>
          </p:nvSpPr>
          <p:spPr bwMode="auto">
            <a:xfrm>
              <a:off x="806" y="19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44418" name="Oval 11"/>
            <p:cNvSpPr>
              <a:spLocks noChangeArrowheads="1"/>
            </p:cNvSpPr>
            <p:nvPr/>
          </p:nvSpPr>
          <p:spPr bwMode="auto">
            <a:xfrm>
              <a:off x="1302" y="1940"/>
              <a:ext cx="369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44419" name="Line 12"/>
            <p:cNvSpPr>
              <a:spLocks noChangeShapeType="1"/>
            </p:cNvSpPr>
            <p:nvPr/>
          </p:nvSpPr>
          <p:spPr bwMode="auto">
            <a:xfrm flipV="1">
              <a:off x="1683" y="1764"/>
              <a:ext cx="576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20" name="Line 13"/>
            <p:cNvSpPr>
              <a:spLocks noChangeShapeType="1"/>
            </p:cNvSpPr>
            <p:nvPr/>
          </p:nvSpPr>
          <p:spPr bwMode="auto">
            <a:xfrm>
              <a:off x="1683" y="1134"/>
              <a:ext cx="576" cy="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21" name="Text Box 14"/>
            <p:cNvSpPr txBox="1">
              <a:spLocks noChangeArrowheads="1"/>
            </p:cNvSpPr>
            <p:nvPr/>
          </p:nvSpPr>
          <p:spPr bwMode="auto">
            <a:xfrm>
              <a:off x="1907" y="110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44422" name="Text Box 15"/>
            <p:cNvSpPr txBox="1">
              <a:spLocks noChangeArrowheads="1"/>
            </p:cNvSpPr>
            <p:nvPr/>
          </p:nvSpPr>
          <p:spPr bwMode="auto">
            <a:xfrm>
              <a:off x="1874" y="191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44423" name="Freeform 16"/>
            <p:cNvSpPr>
              <a:spLocks/>
            </p:cNvSpPr>
            <p:nvPr/>
          </p:nvSpPr>
          <p:spPr bwMode="auto">
            <a:xfrm>
              <a:off x="1295" y="700"/>
              <a:ext cx="407" cy="272"/>
            </a:xfrm>
            <a:custGeom>
              <a:avLst/>
              <a:gdLst>
                <a:gd name="T0" fmla="*/ 109 w 407"/>
                <a:gd name="T1" fmla="*/ 272 h 272"/>
                <a:gd name="T2" fmla="*/ 10 w 407"/>
                <a:gd name="T3" fmla="*/ 110 h 272"/>
                <a:gd name="T4" fmla="*/ 172 w 407"/>
                <a:gd name="T5" fmla="*/ 2 h 272"/>
                <a:gd name="T6" fmla="*/ 388 w 407"/>
                <a:gd name="T7" fmla="*/ 119 h 272"/>
                <a:gd name="T8" fmla="*/ 289 w 407"/>
                <a:gd name="T9" fmla="*/ 254 h 2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7"/>
                <a:gd name="T16" fmla="*/ 0 h 272"/>
                <a:gd name="T17" fmla="*/ 407 w 407"/>
                <a:gd name="T18" fmla="*/ 272 h 2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7" h="272">
                  <a:moveTo>
                    <a:pt x="109" y="272"/>
                  </a:moveTo>
                  <a:cubicBezTo>
                    <a:pt x="54" y="213"/>
                    <a:pt x="0" y="155"/>
                    <a:pt x="10" y="110"/>
                  </a:cubicBezTo>
                  <a:cubicBezTo>
                    <a:pt x="20" y="65"/>
                    <a:pt x="109" y="0"/>
                    <a:pt x="172" y="2"/>
                  </a:cubicBezTo>
                  <a:cubicBezTo>
                    <a:pt x="235" y="4"/>
                    <a:pt x="369" y="77"/>
                    <a:pt x="388" y="119"/>
                  </a:cubicBezTo>
                  <a:cubicBezTo>
                    <a:pt x="407" y="161"/>
                    <a:pt x="348" y="207"/>
                    <a:pt x="289" y="25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24" name="Text Box 17"/>
            <p:cNvSpPr txBox="1">
              <a:spLocks noChangeArrowheads="1"/>
            </p:cNvSpPr>
            <p:nvPr/>
          </p:nvSpPr>
          <p:spPr bwMode="auto">
            <a:xfrm>
              <a:off x="1661" y="638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a,b</a:t>
              </a:r>
            </a:p>
          </p:txBody>
        </p:sp>
        <p:sp>
          <p:nvSpPr>
            <p:cNvPr id="144425" name="Freeform 18"/>
            <p:cNvSpPr>
              <a:spLocks/>
            </p:cNvSpPr>
            <p:nvPr/>
          </p:nvSpPr>
          <p:spPr bwMode="auto">
            <a:xfrm>
              <a:off x="1257" y="2259"/>
              <a:ext cx="438" cy="247"/>
            </a:xfrm>
            <a:custGeom>
              <a:avLst/>
              <a:gdLst>
                <a:gd name="T0" fmla="*/ 120 w 438"/>
                <a:gd name="T1" fmla="*/ 0 h 247"/>
                <a:gd name="T2" fmla="*/ 21 w 438"/>
                <a:gd name="T3" fmla="*/ 144 h 247"/>
                <a:gd name="T4" fmla="*/ 246 w 438"/>
                <a:gd name="T5" fmla="*/ 243 h 247"/>
                <a:gd name="T6" fmla="*/ 426 w 438"/>
                <a:gd name="T7" fmla="*/ 117 h 247"/>
                <a:gd name="T8" fmla="*/ 318 w 438"/>
                <a:gd name="T9" fmla="*/ 18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247"/>
                <a:gd name="T17" fmla="*/ 438 w 438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247">
                  <a:moveTo>
                    <a:pt x="120" y="0"/>
                  </a:moveTo>
                  <a:cubicBezTo>
                    <a:pt x="60" y="51"/>
                    <a:pt x="0" y="103"/>
                    <a:pt x="21" y="144"/>
                  </a:cubicBezTo>
                  <a:cubicBezTo>
                    <a:pt x="42" y="185"/>
                    <a:pt x="179" y="247"/>
                    <a:pt x="246" y="243"/>
                  </a:cubicBezTo>
                  <a:cubicBezTo>
                    <a:pt x="313" y="239"/>
                    <a:pt x="414" y="154"/>
                    <a:pt x="426" y="117"/>
                  </a:cubicBezTo>
                  <a:cubicBezTo>
                    <a:pt x="438" y="80"/>
                    <a:pt x="378" y="49"/>
                    <a:pt x="318" y="1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26" name="Text Box 19"/>
            <p:cNvSpPr txBox="1">
              <a:spLocks noChangeArrowheads="1"/>
            </p:cNvSpPr>
            <p:nvPr/>
          </p:nvSpPr>
          <p:spPr bwMode="auto">
            <a:xfrm>
              <a:off x="983" y="2255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cs typeface="Arial" panose="020B0604020202020204" pitchFamily="34" charset="0"/>
                </a:rPr>
                <a:t>a,b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43375" y="2362200"/>
            <a:ext cx="4629150" cy="2406650"/>
            <a:chOff x="2514" y="1392"/>
            <a:chExt cx="2916" cy="1516"/>
          </a:xfrm>
        </p:grpSpPr>
        <p:sp>
          <p:nvSpPr>
            <p:cNvPr id="144395" name="Oval 21"/>
            <p:cNvSpPr>
              <a:spLocks noChangeArrowheads="1"/>
            </p:cNvSpPr>
            <p:nvPr/>
          </p:nvSpPr>
          <p:spPr bwMode="auto">
            <a:xfrm>
              <a:off x="3516" y="1774"/>
              <a:ext cx="399" cy="4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44396" name="Oval 22"/>
            <p:cNvSpPr>
              <a:spLocks noChangeArrowheads="1"/>
            </p:cNvSpPr>
            <p:nvPr/>
          </p:nvSpPr>
          <p:spPr bwMode="auto">
            <a:xfrm>
              <a:off x="4788" y="1779"/>
              <a:ext cx="405" cy="4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4397" name="Text Box 23"/>
            <p:cNvSpPr txBox="1">
              <a:spLocks noChangeArrowheads="1"/>
            </p:cNvSpPr>
            <p:nvPr/>
          </p:nvSpPr>
          <p:spPr bwMode="auto">
            <a:xfrm>
              <a:off x="4160" y="1722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>
                  <a:cs typeface="Arial" panose="020B0604020202020204" pitchFamily="34" charset="0"/>
                  <a:sym typeface="Symbol" panose="05050102010706020507" pitchFamily="18" charset="2"/>
                </a:rPr>
                <a:t>aba</a:t>
              </a:r>
            </a:p>
          </p:txBody>
        </p:sp>
        <p:sp>
          <p:nvSpPr>
            <p:cNvPr id="144398" name="Freeform 24"/>
            <p:cNvSpPr>
              <a:spLocks/>
            </p:cNvSpPr>
            <p:nvPr/>
          </p:nvSpPr>
          <p:spPr bwMode="auto">
            <a:xfrm>
              <a:off x="4950" y="1585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399" name="Text Box 25"/>
            <p:cNvSpPr txBox="1">
              <a:spLocks noChangeArrowheads="1"/>
            </p:cNvSpPr>
            <p:nvPr/>
          </p:nvSpPr>
          <p:spPr bwMode="auto">
            <a:xfrm>
              <a:off x="5085" y="1413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>
                  <a:cs typeface="Arial" panose="020B0604020202020204" pitchFamily="34" charset="0"/>
                  <a:sym typeface="Symbol" panose="05050102010706020507" pitchFamily="18" charset="2"/>
                </a:rPr>
                <a:t>a,b</a:t>
              </a:r>
            </a:p>
          </p:txBody>
        </p:sp>
        <p:sp>
          <p:nvSpPr>
            <p:cNvPr id="144400" name="Freeform 26"/>
            <p:cNvSpPr>
              <a:spLocks/>
            </p:cNvSpPr>
            <p:nvPr/>
          </p:nvSpPr>
          <p:spPr bwMode="auto">
            <a:xfrm>
              <a:off x="3669" y="1564"/>
              <a:ext cx="267" cy="240"/>
            </a:xfrm>
            <a:custGeom>
              <a:avLst/>
              <a:gdLst>
                <a:gd name="T0" fmla="*/ 0 w 267"/>
                <a:gd name="T1" fmla="*/ 204 h 240"/>
                <a:gd name="T2" fmla="*/ 90 w 267"/>
                <a:gd name="T3" fmla="*/ 15 h 240"/>
                <a:gd name="T4" fmla="*/ 261 w 267"/>
                <a:gd name="T5" fmla="*/ 114 h 240"/>
                <a:gd name="T6" fmla="*/ 126 w 267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7"/>
                <a:gd name="T13" fmla="*/ 0 h 240"/>
                <a:gd name="T14" fmla="*/ 267 w 267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7" h="240">
                  <a:moveTo>
                    <a:pt x="0" y="204"/>
                  </a:moveTo>
                  <a:cubicBezTo>
                    <a:pt x="23" y="117"/>
                    <a:pt x="47" y="30"/>
                    <a:pt x="90" y="15"/>
                  </a:cubicBezTo>
                  <a:cubicBezTo>
                    <a:pt x="133" y="0"/>
                    <a:pt x="255" y="77"/>
                    <a:pt x="261" y="114"/>
                  </a:cubicBezTo>
                  <a:cubicBezTo>
                    <a:pt x="267" y="151"/>
                    <a:pt x="196" y="195"/>
                    <a:pt x="126" y="2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01" name="Text Box 27"/>
            <p:cNvSpPr txBox="1">
              <a:spLocks noChangeArrowheads="1"/>
            </p:cNvSpPr>
            <p:nvPr/>
          </p:nvSpPr>
          <p:spPr bwMode="auto">
            <a:xfrm>
              <a:off x="3470" y="1392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>
                  <a:cs typeface="Arial" panose="020B0604020202020204" pitchFamily="34" charset="0"/>
                  <a:sym typeface="Symbol" panose="05050102010706020507" pitchFamily="18" charset="2"/>
                </a:rPr>
                <a:t>a,b</a:t>
              </a:r>
            </a:p>
          </p:txBody>
        </p:sp>
        <p:sp>
          <p:nvSpPr>
            <p:cNvPr id="144402" name="Line 28"/>
            <p:cNvSpPr>
              <a:spLocks noChangeShapeType="1"/>
            </p:cNvSpPr>
            <p:nvPr/>
          </p:nvSpPr>
          <p:spPr bwMode="auto">
            <a:xfrm>
              <a:off x="3921" y="1975"/>
              <a:ext cx="8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03" name="Oval 29"/>
            <p:cNvSpPr>
              <a:spLocks noChangeArrowheads="1"/>
            </p:cNvSpPr>
            <p:nvPr/>
          </p:nvSpPr>
          <p:spPr bwMode="auto">
            <a:xfrm>
              <a:off x="2742" y="1818"/>
              <a:ext cx="399" cy="3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r>
                <a:rPr lang="en-US" sz="200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4404" name="Oval 30"/>
            <p:cNvSpPr>
              <a:spLocks noChangeArrowheads="1"/>
            </p:cNvSpPr>
            <p:nvPr/>
          </p:nvSpPr>
          <p:spPr bwMode="auto">
            <a:xfrm>
              <a:off x="4815" y="2542"/>
              <a:ext cx="369" cy="366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 sz="2000"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4405" name="Text Box 31"/>
            <p:cNvSpPr txBox="1">
              <a:spLocks noChangeArrowheads="1"/>
            </p:cNvSpPr>
            <p:nvPr/>
          </p:nvSpPr>
          <p:spPr bwMode="auto">
            <a:xfrm>
              <a:off x="5031" y="218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4406" name="Text Box 32"/>
            <p:cNvSpPr txBox="1">
              <a:spLocks noChangeArrowheads="1"/>
            </p:cNvSpPr>
            <p:nvPr/>
          </p:nvSpPr>
          <p:spPr bwMode="auto">
            <a:xfrm>
              <a:off x="3228" y="176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44407" name="Line 33"/>
            <p:cNvSpPr>
              <a:spLocks noChangeShapeType="1"/>
            </p:cNvSpPr>
            <p:nvPr/>
          </p:nvSpPr>
          <p:spPr bwMode="auto">
            <a:xfrm flipV="1">
              <a:off x="3153" y="1990"/>
              <a:ext cx="369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4408" name="Line 34"/>
            <p:cNvSpPr>
              <a:spLocks noChangeShapeType="1"/>
            </p:cNvSpPr>
            <p:nvPr/>
          </p:nvSpPr>
          <p:spPr bwMode="auto">
            <a:xfrm>
              <a:off x="4995" y="2194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4409" name="Line 35"/>
            <p:cNvSpPr>
              <a:spLocks noChangeShapeType="1"/>
            </p:cNvSpPr>
            <p:nvPr/>
          </p:nvSpPr>
          <p:spPr bwMode="auto">
            <a:xfrm flipV="1">
              <a:off x="2592" y="2160"/>
              <a:ext cx="240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4410" name="Text Box 36"/>
            <p:cNvSpPr txBox="1">
              <a:spLocks noChangeArrowheads="1"/>
            </p:cNvSpPr>
            <p:nvPr/>
          </p:nvSpPr>
          <p:spPr bwMode="auto">
            <a:xfrm>
              <a:off x="2514" y="200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 Unicode MS" panose="020B0604020202020204" pitchFamily="34" charset="-128"/>
                <a:buNone/>
              </a:pPr>
              <a:endParaRPr lang="en-US"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92549" name="Rectangle 37"/>
          <p:cNvSpPr>
            <a:spLocks noChangeArrowheads="1"/>
          </p:cNvSpPr>
          <p:nvPr/>
        </p:nvSpPr>
        <p:spPr bwMode="auto">
          <a:xfrm>
            <a:off x="1066800" y="5562600"/>
            <a:ext cx="7772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Clr>
                <a:schemeClr val="bg1"/>
              </a:buClr>
              <a:buSzPct val="65000"/>
            </a:pPr>
            <a:r>
              <a:rPr lang="en-US" sz="2100" b="1" dirty="0">
                <a:solidFill>
                  <a:schemeClr val="hlink"/>
                </a:solidFill>
              </a:rPr>
              <a:t>(</a:t>
            </a:r>
            <a:r>
              <a:rPr lang="en-US" sz="2100" b="1" dirty="0">
                <a:solidFill>
                  <a:srgbClr val="FF3300"/>
                </a:solidFill>
              </a:rPr>
              <a:t>a(</a:t>
            </a:r>
            <a:r>
              <a:rPr lang="en-US" sz="2100" b="1" dirty="0" err="1">
                <a:solidFill>
                  <a:srgbClr val="FF3300"/>
                </a:solidFill>
              </a:rPr>
              <a:t>a+b</a:t>
            </a:r>
            <a:r>
              <a:rPr lang="en-US" sz="2100" b="1" dirty="0">
                <a:solidFill>
                  <a:srgbClr val="FF3300"/>
                </a:solidFill>
              </a:rPr>
              <a:t>)*a + b(</a:t>
            </a:r>
            <a:r>
              <a:rPr lang="en-US" sz="2100" b="1" dirty="0" err="1">
                <a:solidFill>
                  <a:srgbClr val="FF3300"/>
                </a:solidFill>
              </a:rPr>
              <a:t>a+b</a:t>
            </a:r>
            <a:r>
              <a:rPr lang="en-US" sz="2100" b="1" dirty="0">
                <a:solidFill>
                  <a:srgbClr val="FF3300"/>
                </a:solidFill>
              </a:rPr>
              <a:t>)*b)</a:t>
            </a:r>
            <a:r>
              <a:rPr lang="en-US" sz="2100" b="1" dirty="0">
                <a:solidFill>
                  <a:schemeClr val="hlink"/>
                </a:solidFill>
              </a:rPr>
              <a:t>((</a:t>
            </a:r>
            <a:r>
              <a:rPr lang="en-US" sz="2100" b="1" dirty="0" err="1">
                <a:solidFill>
                  <a:schemeClr val="hlink"/>
                </a:solidFill>
              </a:rPr>
              <a:t>a+b</a:t>
            </a:r>
            <a:r>
              <a:rPr lang="en-US" sz="2100" b="1" dirty="0">
                <a:solidFill>
                  <a:schemeClr val="hlink"/>
                </a:solidFill>
              </a:rPr>
              <a:t>)*aba(</a:t>
            </a:r>
            <a:r>
              <a:rPr lang="en-US" sz="2100" b="1" dirty="0" err="1">
                <a:solidFill>
                  <a:schemeClr val="hlink"/>
                </a:solidFill>
              </a:rPr>
              <a:t>a+b</a:t>
            </a:r>
            <a:r>
              <a:rPr lang="en-US" sz="2100" b="1" dirty="0">
                <a:solidFill>
                  <a:schemeClr val="hlink"/>
                </a:solidFill>
              </a:rPr>
              <a:t>)*)</a:t>
            </a:r>
          </a:p>
        </p:txBody>
      </p:sp>
      <p:graphicFrame>
        <p:nvGraphicFramePr>
          <p:cNvPr id="144392" name="Object 4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153400" y="3733800"/>
          <a:ext cx="3048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6" imgW="139579" imgH="177646" progId="Equation.3">
                  <p:embed/>
                </p:oleObj>
              </mc:Choice>
              <mc:Fallback>
                <p:oleObj name="Equation" r:id="rId6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733800"/>
                        <a:ext cx="3048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Line 45"/>
          <p:cNvSpPr>
            <a:spLocks noChangeShapeType="1"/>
          </p:cNvSpPr>
          <p:nvPr/>
        </p:nvSpPr>
        <p:spPr bwMode="auto">
          <a:xfrm>
            <a:off x="228600" y="4114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9"/>
          <p:cNvSpPr txBox="1">
            <a:spLocks noChangeArrowheads="1"/>
          </p:cNvSpPr>
          <p:nvPr/>
        </p:nvSpPr>
        <p:spPr bwMode="auto">
          <a:xfrm>
            <a:off x="609600" y="4302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kern="0" dirty="0"/>
              <a:t>Example: 	</a:t>
            </a:r>
            <a:r>
              <a:rPr lang="en-US" sz="3200" kern="0" dirty="0"/>
              <a:t>Concatenation of the 2 languages</a:t>
            </a:r>
            <a:endParaRPr lang="en-US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A6F369-842D-43F2-A618-5759A227AE68}"/>
                  </a:ext>
                </a:extLst>
              </p14:cNvPr>
              <p14:cNvContentPartPr/>
              <p14:nvPr/>
            </p14:nvContentPartPr>
            <p14:xfrm>
              <a:off x="1334880" y="1455480"/>
              <a:ext cx="5692320" cy="240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A6F369-842D-43F2-A618-5759A227AE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5520" y="1446120"/>
                <a:ext cx="5711040" cy="24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99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9" grpId="0" build="p" autoUpdateAnimBg="0"/>
      <p:bldP spid="1443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1139825"/>
          </a:xfrm>
        </p:spPr>
        <p:txBody>
          <a:bodyPr/>
          <a:lstStyle/>
          <a:p>
            <a:r>
              <a:rPr lang="en-US" dirty="0"/>
              <a:t>Machines with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85344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We have 2 kinds of FSMs that can produce output:</a:t>
            </a:r>
          </a:p>
          <a:p>
            <a:pPr lvl="1"/>
            <a:r>
              <a:rPr lang="en-US" dirty="0"/>
              <a:t>Moore Machine </a:t>
            </a:r>
          </a:p>
          <a:p>
            <a:pPr lvl="1"/>
            <a:r>
              <a:rPr lang="en-US" dirty="0"/>
              <a:t>Mealy Machine</a:t>
            </a:r>
          </a:p>
          <a:p>
            <a:pPr lvl="1"/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048000"/>
            <a:ext cx="64309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406A1F-2A22-4691-994A-7E9FF2010DAA}"/>
                  </a:ext>
                </a:extLst>
              </p14:cNvPr>
              <p14:cNvContentPartPr/>
              <p14:nvPr/>
            </p14:nvContentPartPr>
            <p14:xfrm>
              <a:off x="2544480" y="2335680"/>
              <a:ext cx="4391640" cy="290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406A1F-2A22-4691-994A-7E9FF2010D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5120" y="2326320"/>
                <a:ext cx="441036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5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1139825"/>
          </a:xfrm>
        </p:spPr>
        <p:txBody>
          <a:bodyPr/>
          <a:lstStyle/>
          <a:p>
            <a:r>
              <a:rPr lang="en-US" dirty="0"/>
              <a:t>Moore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85344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Output is printed throughout states</a:t>
            </a:r>
          </a:p>
          <a:p>
            <a:r>
              <a:rPr lang="en-US" dirty="0"/>
              <a:t>On input = </a:t>
            </a:r>
            <a:r>
              <a:rPr lang="en-US" dirty="0" err="1"/>
              <a:t>bababbb</a:t>
            </a:r>
            <a:endParaRPr lang="en-US" dirty="0"/>
          </a:p>
          <a:p>
            <a:r>
              <a:rPr lang="en-US" dirty="0"/>
              <a:t>Output = 01100100</a:t>
            </a:r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476500"/>
            <a:ext cx="50482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2766882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842360" y="443520"/>
              <a:ext cx="3090600" cy="4953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9480" y="438840"/>
                <a:ext cx="3099240" cy="49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A6556B-5784-47C8-ADF7-0A69D994084B}"/>
                  </a:ext>
                </a:extLst>
              </p14:cNvPr>
              <p14:cNvContentPartPr/>
              <p14:nvPr/>
            </p14:nvContentPartPr>
            <p14:xfrm>
              <a:off x="5885091" y="5494960"/>
              <a:ext cx="336600" cy="81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A6556B-5784-47C8-ADF7-0A69D9940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6091" y="5486320"/>
                <a:ext cx="35424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E6BDB6-AEB2-4D11-A930-24A6ED974B10}"/>
                  </a:ext>
                </a:extLst>
              </p14:cNvPr>
              <p14:cNvContentPartPr/>
              <p14:nvPr/>
            </p14:nvContentPartPr>
            <p14:xfrm>
              <a:off x="5377131" y="6538600"/>
              <a:ext cx="186480" cy="293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E6BDB6-AEB2-4D11-A930-24A6ED974B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8491" y="6529960"/>
                <a:ext cx="204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BF6BFB-4947-4FB1-8ACB-9548A270CAE0}"/>
                  </a:ext>
                </a:extLst>
              </p14:cNvPr>
              <p14:cNvContentPartPr/>
              <p14:nvPr/>
            </p14:nvContentPartPr>
            <p14:xfrm>
              <a:off x="6861411" y="6291280"/>
              <a:ext cx="175680" cy="22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BF6BFB-4947-4FB1-8ACB-9548A270CA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2771" y="6282280"/>
                <a:ext cx="1933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7F58313-5745-4B77-835D-E460990643D0}"/>
              </a:ext>
            </a:extLst>
          </p:cNvPr>
          <p:cNvGrpSpPr/>
          <p:nvPr/>
        </p:nvGrpSpPr>
        <p:grpSpPr>
          <a:xfrm>
            <a:off x="5812731" y="5349880"/>
            <a:ext cx="2594880" cy="1398240"/>
            <a:chOff x="5812731" y="5349880"/>
            <a:chExt cx="2594880" cy="13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0216B41-CF02-42D5-AB45-18804BEB04C9}"/>
                    </a:ext>
                  </a:extLst>
                </p14:cNvPr>
                <p14:cNvContentPartPr/>
                <p14:nvPr/>
              </p14:nvContentPartPr>
              <p14:xfrm>
                <a:off x="5812731" y="5607640"/>
                <a:ext cx="394560" cy="55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0216B41-CF02-42D5-AB45-18804BEB04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03731" y="5598640"/>
                  <a:ext cx="4122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509A58-CF5A-439D-8E90-94BF188BE6D9}"/>
                    </a:ext>
                  </a:extLst>
                </p14:cNvPr>
                <p14:cNvContentPartPr/>
                <p14:nvPr/>
              </p14:nvContentPartPr>
              <p14:xfrm>
                <a:off x="6332211" y="5807440"/>
                <a:ext cx="281160" cy="39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509A58-CF5A-439D-8E90-94BF188BE6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23571" y="5798440"/>
                  <a:ext cx="298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05E507-2FF8-438F-9044-B5553D674FF9}"/>
                    </a:ext>
                  </a:extLst>
                </p14:cNvPr>
                <p14:cNvContentPartPr/>
                <p14:nvPr/>
              </p14:nvContentPartPr>
              <p14:xfrm>
                <a:off x="6616971" y="5535640"/>
                <a:ext cx="312840" cy="49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05E507-2FF8-438F-9044-B5553D674F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7971" y="5526640"/>
                  <a:ext cx="3304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91B6AE-1746-41F0-A507-0A88E074C6C4}"/>
                    </a:ext>
                  </a:extLst>
                </p14:cNvPr>
                <p14:cNvContentPartPr/>
                <p14:nvPr/>
              </p14:nvContentPartPr>
              <p14:xfrm>
                <a:off x="7104051" y="5786920"/>
                <a:ext cx="28332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91B6AE-1746-41F0-A507-0A88E074C6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5051" y="5778280"/>
                  <a:ext cx="300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CD1548-F28C-4853-A7DE-B02210B0C7E7}"/>
                    </a:ext>
                  </a:extLst>
                </p14:cNvPr>
                <p14:cNvContentPartPr/>
                <p14:nvPr/>
              </p14:nvContentPartPr>
              <p14:xfrm>
                <a:off x="7456851" y="5605480"/>
                <a:ext cx="291960" cy="37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CD1548-F28C-4853-A7DE-B02210B0C7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7851" y="5596840"/>
                  <a:ext cx="309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642AFB-A37E-4EE1-A7A1-B30F1E07029F}"/>
                    </a:ext>
                  </a:extLst>
                </p14:cNvPr>
                <p14:cNvContentPartPr/>
                <p14:nvPr/>
              </p14:nvContentPartPr>
              <p14:xfrm>
                <a:off x="7812891" y="5486320"/>
                <a:ext cx="252360" cy="44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642AFB-A37E-4EE1-A7A1-B30F1E0702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03891" y="5477680"/>
                  <a:ext cx="270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6D30B2-4F68-4865-BD21-97641480DD5A}"/>
                    </a:ext>
                  </a:extLst>
                </p14:cNvPr>
                <p14:cNvContentPartPr/>
                <p14:nvPr/>
              </p14:nvContentPartPr>
              <p14:xfrm>
                <a:off x="8047611" y="5349880"/>
                <a:ext cx="360000" cy="46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6D30B2-4F68-4865-BD21-97641480DD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38611" y="5341240"/>
                  <a:ext cx="3776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9D1A53-42B7-44F7-B599-06E09E539F19}"/>
                    </a:ext>
                  </a:extLst>
                </p14:cNvPr>
                <p14:cNvContentPartPr/>
                <p14:nvPr/>
              </p14:nvContentPartPr>
              <p14:xfrm>
                <a:off x="6044931" y="6421600"/>
                <a:ext cx="2160" cy="1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9D1A53-42B7-44F7-B599-06E09E539F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35931" y="6412600"/>
                  <a:ext cx="19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F3506B-42EE-4503-939C-5FBFAE1DC01C}"/>
                    </a:ext>
                  </a:extLst>
                </p14:cNvPr>
                <p14:cNvContentPartPr/>
                <p14:nvPr/>
              </p14:nvContentPartPr>
              <p14:xfrm>
                <a:off x="6046731" y="6419800"/>
                <a:ext cx="132480" cy="32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F3506B-42EE-4503-939C-5FBFAE1DC0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37731" y="6410800"/>
                  <a:ext cx="150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367B96-07B6-4693-9922-15A094B354A6}"/>
                    </a:ext>
                  </a:extLst>
                </p14:cNvPr>
                <p14:cNvContentPartPr/>
                <p14:nvPr/>
              </p14:nvContentPartPr>
              <p14:xfrm>
                <a:off x="6456411" y="6319720"/>
                <a:ext cx="150480" cy="33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367B96-07B6-4693-9922-15A094B354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47411" y="6311080"/>
                  <a:ext cx="168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0DB256-45F1-41C5-8FED-9F0D44E8CAAF}"/>
                    </a:ext>
                  </a:extLst>
                </p14:cNvPr>
                <p14:cNvContentPartPr/>
                <p14:nvPr/>
              </p14:nvContentPartPr>
              <p14:xfrm>
                <a:off x="6390531" y="5733280"/>
                <a:ext cx="18720" cy="50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0DB256-45F1-41C5-8FED-9F0D44E8CA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1891" y="5724280"/>
                  <a:ext cx="363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ED2F70-D855-4D5B-9003-319695E3D86F}"/>
                    </a:ext>
                  </a:extLst>
                </p14:cNvPr>
                <p14:cNvContentPartPr/>
                <p14:nvPr/>
              </p14:nvContentPartPr>
              <p14:xfrm>
                <a:off x="6684651" y="5665240"/>
                <a:ext cx="119520" cy="412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ED2F70-D855-4D5B-9003-319695E3D8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6011" y="5656600"/>
                  <a:ext cx="13716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D72C6D-8E95-4A64-93A5-76FF7E0A2895}"/>
                  </a:ext>
                </a:extLst>
              </p14:cNvPr>
              <p14:cNvContentPartPr/>
              <p14:nvPr/>
            </p14:nvContentPartPr>
            <p14:xfrm>
              <a:off x="7249491" y="6209200"/>
              <a:ext cx="211320" cy="254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D72C6D-8E95-4A64-93A5-76FF7E0A28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0851" y="6200200"/>
                <a:ext cx="228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54965F-F93E-440C-8E72-1F7106B536EA}"/>
                  </a:ext>
                </a:extLst>
              </p14:cNvPr>
              <p14:cNvContentPartPr/>
              <p14:nvPr/>
            </p14:nvContentPartPr>
            <p14:xfrm>
              <a:off x="7722891" y="6186160"/>
              <a:ext cx="118440" cy="329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54965F-F93E-440C-8E72-1F7106B536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13891" y="6177520"/>
                <a:ext cx="136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FAEADB-E8B7-4EEC-B14E-1FEC348D9D13}"/>
                  </a:ext>
                </a:extLst>
              </p14:cNvPr>
              <p14:cNvContentPartPr/>
              <p14:nvPr/>
            </p14:nvContentPartPr>
            <p14:xfrm>
              <a:off x="8041851" y="6097600"/>
              <a:ext cx="205560" cy="195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FAEADB-E8B7-4EEC-B14E-1FEC348D9D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32851" y="6088600"/>
                <a:ext cx="2232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56A89B-0F9D-4B69-ACE5-95B60AFB8959}"/>
                  </a:ext>
                </a:extLst>
              </p14:cNvPr>
              <p14:cNvContentPartPr/>
              <p14:nvPr/>
            </p14:nvContentPartPr>
            <p14:xfrm>
              <a:off x="8332371" y="5883760"/>
              <a:ext cx="291240" cy="271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56A89B-0F9D-4B69-ACE5-95B60AFB89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3731" y="5874760"/>
                <a:ext cx="308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F3BC78-606B-4F2F-BD06-C2861AC4CF97}"/>
                  </a:ext>
                </a:extLst>
              </p14:cNvPr>
              <p14:cNvContentPartPr/>
              <p14:nvPr/>
            </p14:nvContentPartPr>
            <p14:xfrm>
              <a:off x="167760" y="1179360"/>
              <a:ext cx="7979400" cy="449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F3BC78-606B-4F2F-BD06-C2861AC4CF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8400" y="1170000"/>
                <a:ext cx="7998120" cy="45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9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1139825"/>
          </a:xfrm>
        </p:spPr>
        <p:txBody>
          <a:bodyPr/>
          <a:lstStyle/>
          <a:p>
            <a:r>
              <a:rPr lang="en-US" dirty="0"/>
              <a:t>Mealy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85344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Output is printed throughout transitions</a:t>
            </a:r>
          </a:p>
          <a:p>
            <a:r>
              <a:rPr lang="en-US" dirty="0"/>
              <a:t>Input = </a:t>
            </a:r>
            <a:r>
              <a:rPr lang="en-US" dirty="0" err="1"/>
              <a:t>bababbb</a:t>
            </a:r>
            <a:endParaRPr lang="en-US" dirty="0"/>
          </a:p>
          <a:p>
            <a:r>
              <a:rPr lang="en-US" dirty="0"/>
              <a:t>Output =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057400"/>
            <a:ext cx="51720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20240" y="2196360"/>
              <a:ext cx="2863440" cy="3443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6640" y="2190960"/>
                <a:ext cx="2869920" cy="34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11992F-D738-4540-90C9-9FD58A3D0259}"/>
                  </a:ext>
                </a:extLst>
              </p14:cNvPr>
              <p14:cNvContentPartPr/>
              <p14:nvPr/>
            </p14:nvContentPartPr>
            <p14:xfrm>
              <a:off x="2032200" y="2026080"/>
              <a:ext cx="4361760" cy="365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11992F-D738-4540-90C9-9FD58A3D02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2840" y="2016720"/>
                <a:ext cx="4380480" cy="36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7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1139825"/>
          </a:xfrm>
        </p:spPr>
        <p:txBody>
          <a:bodyPr/>
          <a:lstStyle/>
          <a:p>
            <a:r>
              <a:rPr lang="en-US" sz="3600" dirty="0"/>
              <a:t>Mealy Machine printing the 1’s complement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85344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447925"/>
            <a:ext cx="389591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751A58-8334-4A53-97A2-C5CB27AFA1F7}"/>
                  </a:ext>
                </a:extLst>
              </p14:cNvPr>
              <p14:cNvContentPartPr/>
              <p14:nvPr/>
            </p14:nvContentPartPr>
            <p14:xfrm>
              <a:off x="1906920" y="458280"/>
              <a:ext cx="6942960" cy="395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751A58-8334-4A53-97A2-C5CB27AFA1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7560" y="448920"/>
                <a:ext cx="6961680" cy="39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1139825"/>
          </a:xfrm>
        </p:spPr>
        <p:txBody>
          <a:bodyPr/>
          <a:lstStyle/>
          <a:p>
            <a:r>
              <a:rPr lang="en-US" sz="3600" dirty="0"/>
              <a:t>Mealy Machine printing the 2’s complement?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524000"/>
            <a:ext cx="8534400" cy="449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73120" y="2009880"/>
              <a:ext cx="7513200" cy="3876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2000520"/>
                <a:ext cx="7533720" cy="38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30DEBFD-5634-493B-BAFC-FA6E7FFB4121}"/>
              </a:ext>
            </a:extLst>
          </p:cNvPr>
          <p:cNvGrpSpPr/>
          <p:nvPr/>
        </p:nvGrpSpPr>
        <p:grpSpPr>
          <a:xfrm>
            <a:off x="6919731" y="1793440"/>
            <a:ext cx="2043000" cy="2216520"/>
            <a:chOff x="6919731" y="1793440"/>
            <a:chExt cx="2043000" cy="22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553649-6247-44D9-9864-BCFA525C1B63}"/>
                    </a:ext>
                  </a:extLst>
                </p14:cNvPr>
                <p14:cNvContentPartPr/>
                <p14:nvPr/>
              </p14:nvContentPartPr>
              <p14:xfrm>
                <a:off x="7050771" y="2406880"/>
                <a:ext cx="26280" cy="7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553649-6247-44D9-9864-BCFA525C1B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41771" y="2398240"/>
                  <a:ext cx="43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0EB1DA-3898-4486-BB11-634F1CDE86EE}"/>
                    </a:ext>
                  </a:extLst>
                </p14:cNvPr>
                <p14:cNvContentPartPr/>
                <p14:nvPr/>
              </p14:nvContentPartPr>
              <p14:xfrm>
                <a:off x="6919731" y="2104120"/>
                <a:ext cx="209520" cy="360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0EB1DA-3898-4486-BB11-634F1CDE86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11091" y="2095120"/>
                  <a:ext cx="2271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86C0D7-2C26-484E-B2A4-F21C2691C24F}"/>
                    </a:ext>
                  </a:extLst>
                </p14:cNvPr>
                <p14:cNvContentPartPr/>
                <p14:nvPr/>
              </p14:nvContentPartPr>
              <p14:xfrm>
                <a:off x="7138971" y="1976320"/>
                <a:ext cx="129240" cy="37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86C0D7-2C26-484E-B2A4-F21C2691C2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9971" y="1967320"/>
                  <a:ext cx="146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6EAE31-7C0F-45BC-97DE-5F6AFAAAC1AC}"/>
                    </a:ext>
                  </a:extLst>
                </p14:cNvPr>
                <p14:cNvContentPartPr/>
                <p14:nvPr/>
              </p14:nvContentPartPr>
              <p14:xfrm>
                <a:off x="7363611" y="2060200"/>
                <a:ext cx="167400" cy="258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6EAE31-7C0F-45BC-97DE-5F6AFAAAC1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54971" y="2051200"/>
                  <a:ext cx="18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384230-A736-441C-AA12-231DA0139CD5}"/>
                    </a:ext>
                  </a:extLst>
                </p14:cNvPr>
                <p14:cNvContentPartPr/>
                <p14:nvPr/>
              </p14:nvContentPartPr>
              <p14:xfrm>
                <a:off x="7664571" y="2041480"/>
                <a:ext cx="1238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384230-A736-441C-AA12-231DA0139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55931" y="2032840"/>
                  <a:ext cx="141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FFC7CC-AEF8-42C8-818C-4066F0ABAEA2}"/>
                    </a:ext>
                  </a:extLst>
                </p14:cNvPr>
                <p14:cNvContentPartPr/>
                <p14:nvPr/>
              </p14:nvContentPartPr>
              <p14:xfrm>
                <a:off x="7923771" y="1793440"/>
                <a:ext cx="91800" cy="38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FFC7CC-AEF8-42C8-818C-4066F0ABAE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5131" y="1784800"/>
                  <a:ext cx="1094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DB9605-02E9-4B7F-9726-936B5DD473B1}"/>
                    </a:ext>
                  </a:extLst>
                </p14:cNvPr>
                <p14:cNvContentPartPr/>
                <p14:nvPr/>
              </p14:nvContentPartPr>
              <p14:xfrm>
                <a:off x="8149851" y="1925200"/>
                <a:ext cx="111240" cy="226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DB9605-02E9-4B7F-9726-936B5DD473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1211" y="1916560"/>
                  <a:ext cx="128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C70CC8-E62A-43F8-830B-2727F270CFE7}"/>
                    </a:ext>
                  </a:extLst>
                </p14:cNvPr>
                <p14:cNvContentPartPr/>
                <p14:nvPr/>
              </p14:nvContentPartPr>
              <p14:xfrm>
                <a:off x="8294931" y="2500120"/>
                <a:ext cx="38160" cy="21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C70CC8-E62A-43F8-830B-2727F270CF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5931" y="2491480"/>
                  <a:ext cx="55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1711F7-2C94-420C-B79F-04D4BF14B2F8}"/>
                    </a:ext>
                  </a:extLst>
                </p14:cNvPr>
                <p14:cNvContentPartPr/>
                <p14:nvPr/>
              </p14:nvContentPartPr>
              <p14:xfrm>
                <a:off x="8027091" y="2701000"/>
                <a:ext cx="97920" cy="18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1711F7-2C94-420C-B79F-04D4BF14B2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18091" y="2692000"/>
                  <a:ext cx="115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ECCB84F-69CE-471F-8711-E72CA13B4B0F}"/>
                    </a:ext>
                  </a:extLst>
                </p14:cNvPr>
                <p14:cNvContentPartPr/>
                <p14:nvPr/>
              </p14:nvContentPartPr>
              <p14:xfrm>
                <a:off x="7721451" y="2725120"/>
                <a:ext cx="109440" cy="24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ECCB84F-69CE-471F-8711-E72CA13B4B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2811" y="2716120"/>
                  <a:ext cx="127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5BAD37-4C7C-424B-ADAC-819BB0CB0B4A}"/>
                    </a:ext>
                  </a:extLst>
                </p14:cNvPr>
                <p14:cNvContentPartPr/>
                <p14:nvPr/>
              </p14:nvContentPartPr>
              <p14:xfrm>
                <a:off x="7530651" y="2790280"/>
                <a:ext cx="107640" cy="244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5BAD37-4C7C-424B-ADAC-819BB0CB0B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22011" y="2781640"/>
                  <a:ext cx="125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6CFE6D-B2C7-435B-AF9B-07A0F3CBBD7C}"/>
                    </a:ext>
                  </a:extLst>
                </p14:cNvPr>
                <p14:cNvContentPartPr/>
                <p14:nvPr/>
              </p14:nvContentPartPr>
              <p14:xfrm>
                <a:off x="7349571" y="2909440"/>
                <a:ext cx="68400" cy="14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46CFE6D-B2C7-435B-AF9B-07A0F3CBBD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0931" y="2900800"/>
                  <a:ext cx="86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342E27-36A5-4D88-9488-7F6BDFF0727C}"/>
                    </a:ext>
                  </a:extLst>
                </p14:cNvPr>
                <p14:cNvContentPartPr/>
                <p14:nvPr/>
              </p14:nvContentPartPr>
              <p14:xfrm>
                <a:off x="7140051" y="2922760"/>
                <a:ext cx="92160" cy="15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342E27-36A5-4D88-9488-7F6BDFF072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31411" y="2914120"/>
                  <a:ext cx="10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B0FA1D-C26D-4948-ADA7-8F47A134175C}"/>
                    </a:ext>
                  </a:extLst>
                </p14:cNvPr>
                <p14:cNvContentPartPr/>
                <p14:nvPr/>
              </p14:nvContentPartPr>
              <p14:xfrm>
                <a:off x="8428851" y="2825200"/>
                <a:ext cx="137520" cy="123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B0FA1D-C26D-4948-ADA7-8F47A13417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19851" y="2816200"/>
                  <a:ext cx="155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841F37E-9BEF-4316-9E7F-BD93C86146B5}"/>
                    </a:ext>
                  </a:extLst>
                </p14:cNvPr>
                <p14:cNvContentPartPr/>
                <p14:nvPr/>
              </p14:nvContentPartPr>
              <p14:xfrm>
                <a:off x="8434971" y="2836720"/>
                <a:ext cx="124560" cy="168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841F37E-9BEF-4316-9E7F-BD93C86146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25971" y="2827720"/>
                  <a:ext cx="142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B8C582-45BA-4294-96B3-B997EF7AAE23}"/>
                    </a:ext>
                  </a:extLst>
                </p14:cNvPr>
                <p14:cNvContentPartPr/>
                <p14:nvPr/>
              </p14:nvContentPartPr>
              <p14:xfrm>
                <a:off x="8333811" y="2939680"/>
                <a:ext cx="83520" cy="213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B8C582-45BA-4294-96B3-B997EF7AAE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24811" y="2931040"/>
                  <a:ext cx="101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33B1DD-DED1-4560-98EB-B788DD57754F}"/>
                    </a:ext>
                  </a:extLst>
                </p14:cNvPr>
                <p14:cNvContentPartPr/>
                <p14:nvPr/>
              </p14:nvContentPartPr>
              <p14:xfrm>
                <a:off x="7442451" y="3135520"/>
                <a:ext cx="1520280" cy="61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33B1DD-DED1-4560-98EB-B788DD5775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33811" y="3126520"/>
                  <a:ext cx="15379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C50CDC-CB2A-4E6B-974B-BEA61D40153C}"/>
                    </a:ext>
                  </a:extLst>
                </p14:cNvPr>
                <p14:cNvContentPartPr/>
                <p14:nvPr/>
              </p14:nvContentPartPr>
              <p14:xfrm>
                <a:off x="8535411" y="3321280"/>
                <a:ext cx="70560" cy="22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C50CDC-CB2A-4E6B-974B-BEA61D4015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6771" y="3312280"/>
                  <a:ext cx="8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F481DD-C70E-4DC7-91B2-E732F90F998B}"/>
                    </a:ext>
                  </a:extLst>
                </p14:cNvPr>
                <p14:cNvContentPartPr/>
                <p14:nvPr/>
              </p14:nvContentPartPr>
              <p14:xfrm>
                <a:off x="7888131" y="2468080"/>
                <a:ext cx="38160" cy="72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F481DD-C70E-4DC7-91B2-E732F90F99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9131" y="2459440"/>
                  <a:ext cx="55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BE855A-787B-4C33-B747-396D5DC7FC70}"/>
                    </a:ext>
                  </a:extLst>
                </p14:cNvPr>
                <p14:cNvContentPartPr/>
                <p14:nvPr/>
              </p14:nvContentPartPr>
              <p14:xfrm>
                <a:off x="8234091" y="3531160"/>
                <a:ext cx="139320" cy="1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BE855A-787B-4C33-B747-396D5DC7FC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25091" y="3522160"/>
                  <a:ext cx="156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4A989C-548A-4FDC-A618-76F915453C17}"/>
                    </a:ext>
                  </a:extLst>
                </p14:cNvPr>
                <p14:cNvContentPartPr/>
                <p14:nvPr/>
              </p14:nvContentPartPr>
              <p14:xfrm>
                <a:off x="7995771" y="3597760"/>
                <a:ext cx="171360" cy="24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4A989C-548A-4FDC-A618-76F915453C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87131" y="3588760"/>
                  <a:ext cx="189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A94276-32FD-4008-8AC3-8DB50B006EC2}"/>
                    </a:ext>
                  </a:extLst>
                </p14:cNvPr>
                <p14:cNvContentPartPr/>
                <p14:nvPr/>
              </p14:nvContentPartPr>
              <p14:xfrm>
                <a:off x="7867251" y="3712960"/>
                <a:ext cx="11160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A94276-32FD-4008-8AC3-8DB50B006E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58251" y="3704320"/>
                  <a:ext cx="129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9E74A4-C889-466B-8E52-4D9C35E209DD}"/>
                    </a:ext>
                  </a:extLst>
                </p14:cNvPr>
                <p14:cNvContentPartPr/>
                <p14:nvPr/>
              </p14:nvContentPartPr>
              <p14:xfrm>
                <a:off x="7731171" y="3819160"/>
                <a:ext cx="77040" cy="19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9E74A4-C889-466B-8E52-4D9C35E209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22531" y="3810520"/>
                  <a:ext cx="94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A24BC6-72C5-4DD7-9D91-43EF92D1F029}"/>
                    </a:ext>
                  </a:extLst>
                </p14:cNvPr>
                <p14:cNvContentPartPr/>
                <p14:nvPr/>
              </p14:nvContentPartPr>
              <p14:xfrm>
                <a:off x="7524171" y="3856960"/>
                <a:ext cx="98280" cy="152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A24BC6-72C5-4DD7-9D91-43EF92D1F0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15171" y="3847960"/>
                  <a:ext cx="1159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7C7A3D-31FD-4666-89F7-D386F7F336AE}"/>
                  </a:ext>
                </a:extLst>
              </p14:cNvPr>
              <p14:cNvContentPartPr/>
              <p14:nvPr/>
            </p14:nvContentPartPr>
            <p14:xfrm>
              <a:off x="3038400" y="1290600"/>
              <a:ext cx="5350680" cy="474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7C7A3D-31FD-4666-89F7-D386F7F336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29040" y="1281240"/>
                <a:ext cx="5369400" cy="47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87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39825"/>
          </a:xfrm>
        </p:spPr>
        <p:txBody>
          <a:bodyPr/>
          <a:lstStyle/>
          <a:p>
            <a:r>
              <a:rPr lang="en-US" dirty="0"/>
              <a:t>FSA accepting strings divisible by 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dirty="0"/>
              <a:t>This can be easily done by directly designing a FA that accept the binary strings divisible by 4.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Final state should also be a start state. Why?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77000" y="0"/>
              <a:ext cx="7622640" cy="5501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360" y="-14760"/>
                <a:ext cx="8465760" cy="55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2C2571-F979-46B6-A4E5-A45464E98999}"/>
                  </a:ext>
                </a:extLst>
              </p14:cNvPr>
              <p14:cNvContentPartPr/>
              <p14:nvPr/>
            </p14:nvContentPartPr>
            <p14:xfrm>
              <a:off x="1362600" y="3338640"/>
              <a:ext cx="7488360" cy="142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2C2571-F979-46B6-A4E5-A45464E989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240" y="3329280"/>
                <a:ext cx="7507080" cy="14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0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2000" cy="1139825"/>
          </a:xfrm>
        </p:spPr>
        <p:txBody>
          <a:bodyPr/>
          <a:lstStyle/>
          <a:p>
            <a:r>
              <a:rPr lang="en-US" dirty="0"/>
              <a:t>FSA accepting strings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divisible by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BCD37-D9D1-4394-AC4F-D8773E2B4A0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dirty="0"/>
              <a:t>We should know how to detect binary strings that are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divisible by 3.</a:t>
            </a:r>
          </a:p>
          <a:p>
            <a:pPr eaLnBrk="1" hangingPunct="1"/>
            <a:r>
              <a:rPr lang="en-US" dirty="0"/>
              <a:t>Any ideas?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094C0E-3ECA-4680-958E-DA85F5225ADC}"/>
                  </a:ext>
                </a:extLst>
              </p14:cNvPr>
              <p14:cNvContentPartPr/>
              <p14:nvPr/>
            </p14:nvContentPartPr>
            <p14:xfrm>
              <a:off x="5608080" y="1200960"/>
              <a:ext cx="3232080" cy="13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094C0E-3ECA-4680-958E-DA85F5225A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720" y="1191600"/>
                <a:ext cx="325080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2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529EDF-DC82-40B3-A5C6-9B71929A60AE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62138"/>
            <a:ext cx="8077200" cy="3624262"/>
          </a:xfrm>
        </p:spPr>
        <p:txBody>
          <a:bodyPr/>
          <a:lstStyle/>
          <a:p>
            <a:pPr algn="ctr" eaLnBrk="1" hangingPunct="1"/>
            <a:r>
              <a:rPr lang="en-US" sz="6300" dirty="0"/>
              <a:t>Closure Properties </a:t>
            </a:r>
            <a:br>
              <a:rPr lang="en-US" sz="6300" dirty="0"/>
            </a:br>
            <a:r>
              <a:rPr lang="en-US" sz="6300" dirty="0"/>
              <a:t>of </a:t>
            </a:r>
            <a:br>
              <a:rPr lang="en-US" sz="6300" dirty="0"/>
            </a:br>
            <a:r>
              <a:rPr lang="en-US" sz="6300" dirty="0"/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27803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84A2844-4420-49EF-A78C-CEEA70753B8A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 and FA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Primitive Regular Expressions:</a:t>
            </a:r>
          </a:p>
        </p:txBody>
      </p:sp>
      <p:graphicFrame>
        <p:nvGraphicFramePr>
          <p:cNvPr id="130053" name="Object 4"/>
          <p:cNvGraphicFramePr>
            <a:graphicFrameLocks noChangeAspect="1"/>
          </p:cNvGraphicFramePr>
          <p:nvPr/>
        </p:nvGraphicFramePr>
        <p:xfrm>
          <a:off x="5842000" y="16764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82800" imgH="533400" progId="Equation.3">
                  <p:embed/>
                </p:oleObj>
              </mc:Choice>
              <mc:Fallback>
                <p:oleObj name="Equation" r:id="rId3" imgW="2082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76400"/>
                        <a:ext cx="2082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54" name="Group 7"/>
          <p:cNvGrpSpPr>
            <a:grpSpLocks/>
          </p:cNvGrpSpPr>
          <p:nvPr/>
        </p:nvGrpSpPr>
        <p:grpSpPr bwMode="auto">
          <a:xfrm>
            <a:off x="152400" y="2590800"/>
            <a:ext cx="6362700" cy="762000"/>
            <a:chOff x="96" y="1632"/>
            <a:chExt cx="4008" cy="480"/>
          </a:xfrm>
        </p:grpSpPr>
        <p:sp>
          <p:nvSpPr>
            <p:cNvPr id="130073" name="Oval 8"/>
            <p:cNvSpPr>
              <a:spLocks noChangeArrowheads="1"/>
            </p:cNvSpPr>
            <p:nvPr/>
          </p:nvSpPr>
          <p:spPr bwMode="auto">
            <a:xfrm>
              <a:off x="480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74" name="Line 9"/>
            <p:cNvSpPr>
              <a:spLocks noChangeShapeType="1"/>
            </p:cNvSpPr>
            <p:nvPr/>
          </p:nvSpPr>
          <p:spPr bwMode="auto">
            <a:xfrm>
              <a:off x="96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0075" name="Object 10"/>
            <p:cNvGraphicFramePr>
              <a:graphicFrameLocks noChangeAspect="1"/>
            </p:cNvGraphicFramePr>
            <p:nvPr/>
          </p:nvGraphicFramePr>
          <p:xfrm>
            <a:off x="1920" y="1680"/>
            <a:ext cx="218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3467100" imgH="520700" progId="Equation.3">
                    <p:embed/>
                  </p:oleObj>
                </mc:Choice>
                <mc:Fallback>
                  <p:oleObj name="Equation" r:id="rId5" imgW="34671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218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76" name="Rectangle 11"/>
            <p:cNvSpPr>
              <a:spLocks noChangeArrowheads="1"/>
            </p:cNvSpPr>
            <p:nvPr/>
          </p:nvSpPr>
          <p:spPr bwMode="auto">
            <a:xfrm>
              <a:off x="288" y="1632"/>
              <a:ext cx="672" cy="4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52400" y="3733800"/>
            <a:ext cx="6413500" cy="914400"/>
            <a:chOff x="96" y="2352"/>
            <a:chExt cx="4040" cy="576"/>
          </a:xfrm>
        </p:grpSpPr>
        <p:sp>
          <p:nvSpPr>
            <p:cNvPr id="130068" name="Oval 13"/>
            <p:cNvSpPr>
              <a:spLocks noChangeArrowheads="1"/>
            </p:cNvSpPr>
            <p:nvPr/>
          </p:nvSpPr>
          <p:spPr bwMode="auto">
            <a:xfrm>
              <a:off x="480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69" name="Line 14"/>
            <p:cNvSpPr>
              <a:spLocks noChangeShapeType="1"/>
            </p:cNvSpPr>
            <p:nvPr/>
          </p:nvSpPr>
          <p:spPr bwMode="auto">
            <a:xfrm>
              <a:off x="96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0" name="Oval 15"/>
            <p:cNvSpPr>
              <a:spLocks noChangeArrowheads="1"/>
            </p:cNvSpPr>
            <p:nvPr/>
          </p:nvSpPr>
          <p:spPr bwMode="auto">
            <a:xfrm>
              <a:off x="4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71" name="Rectangle 16"/>
            <p:cNvSpPr>
              <a:spLocks noChangeArrowheads="1"/>
            </p:cNvSpPr>
            <p:nvPr/>
          </p:nvSpPr>
          <p:spPr bwMode="auto">
            <a:xfrm>
              <a:off x="288" y="2352"/>
              <a:ext cx="672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30072" name="Object 17"/>
            <p:cNvGraphicFramePr>
              <a:graphicFrameLocks noChangeAspect="1"/>
            </p:cNvGraphicFramePr>
            <p:nvPr/>
          </p:nvGraphicFramePr>
          <p:xfrm>
            <a:off x="1824" y="2496"/>
            <a:ext cx="23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3670300" imgH="520700" progId="Equation.3">
                    <p:embed/>
                  </p:oleObj>
                </mc:Choice>
                <mc:Fallback>
                  <p:oleObj name="Equation" r:id="rId7" imgW="3670300" imgH="520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23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52400" y="5105400"/>
            <a:ext cx="6400800" cy="914400"/>
            <a:chOff x="96" y="3216"/>
            <a:chExt cx="4032" cy="576"/>
          </a:xfrm>
        </p:grpSpPr>
        <p:sp>
          <p:nvSpPr>
            <p:cNvPr id="130061" name="Oval 19"/>
            <p:cNvSpPr>
              <a:spLocks noChangeArrowheads="1"/>
            </p:cNvSpPr>
            <p:nvPr/>
          </p:nvSpPr>
          <p:spPr bwMode="auto">
            <a:xfrm>
              <a:off x="48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62" name="Line 20"/>
            <p:cNvSpPr>
              <a:spLocks noChangeShapeType="1"/>
            </p:cNvSpPr>
            <p:nvPr/>
          </p:nvSpPr>
          <p:spPr bwMode="auto">
            <a:xfrm>
              <a:off x="9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3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64" name="Oval 22"/>
            <p:cNvSpPr>
              <a:spLocks noChangeArrowheads="1"/>
            </p:cNvSpPr>
            <p:nvPr/>
          </p:nvSpPr>
          <p:spPr bwMode="auto">
            <a:xfrm>
              <a:off x="1248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65" name="Line 23"/>
            <p:cNvSpPr>
              <a:spLocks noChangeShapeType="1"/>
            </p:cNvSpPr>
            <p:nvPr/>
          </p:nvSpPr>
          <p:spPr bwMode="auto">
            <a:xfrm>
              <a:off x="76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6" name="Rectangle 24"/>
            <p:cNvSpPr>
              <a:spLocks noChangeArrowheads="1"/>
            </p:cNvSpPr>
            <p:nvPr/>
          </p:nvSpPr>
          <p:spPr bwMode="auto">
            <a:xfrm>
              <a:off x="288" y="3216"/>
              <a:ext cx="1440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graphicFrame>
          <p:nvGraphicFramePr>
            <p:cNvPr id="130067" name="Object 25"/>
            <p:cNvGraphicFramePr>
              <a:graphicFrameLocks noChangeAspect="1"/>
            </p:cNvGraphicFramePr>
            <p:nvPr/>
          </p:nvGraphicFramePr>
          <p:xfrm>
            <a:off x="1872" y="3360"/>
            <a:ext cx="225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3581400" imgH="533400" progId="Equation.3">
                    <p:embed/>
                  </p:oleObj>
                </mc:Choice>
                <mc:Fallback>
                  <p:oleObj name="Equation" r:id="rId9" imgW="35814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225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553200" y="2590800"/>
            <a:ext cx="2590800" cy="3276600"/>
            <a:chOff x="4128" y="1632"/>
            <a:chExt cx="1632" cy="2064"/>
          </a:xfrm>
        </p:grpSpPr>
        <p:sp>
          <p:nvSpPr>
            <p:cNvPr id="130059" name="AutoShape 27"/>
            <p:cNvSpPr>
              <a:spLocks/>
            </p:cNvSpPr>
            <p:nvPr/>
          </p:nvSpPr>
          <p:spPr bwMode="auto">
            <a:xfrm>
              <a:off x="4128" y="1632"/>
              <a:ext cx="336" cy="2064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0060" name="Text Box 28"/>
            <p:cNvSpPr txBox="1">
              <a:spLocks noChangeArrowheads="1"/>
            </p:cNvSpPr>
            <p:nvPr/>
          </p:nvSpPr>
          <p:spPr bwMode="auto">
            <a:xfrm>
              <a:off x="4508" y="2304"/>
              <a:ext cx="1252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regular</a:t>
              </a:r>
            </a:p>
            <a:p>
              <a:pPr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languages</a:t>
              </a:r>
            </a:p>
          </p:txBody>
        </p:sp>
      </p:grpSp>
      <p:sp>
        <p:nvSpPr>
          <p:cNvPr id="130058" name="Text Box 29"/>
          <p:cNvSpPr txBox="1">
            <a:spLocks noChangeArrowheads="1"/>
          </p:cNvSpPr>
          <p:nvPr/>
        </p:nvSpPr>
        <p:spPr bwMode="auto">
          <a:xfrm>
            <a:off x="1295400" y="505936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EF830E-90FA-4C0F-8071-BD9462C948FA}"/>
                  </a:ext>
                </a:extLst>
              </p14:cNvPr>
              <p14:cNvContentPartPr/>
              <p14:nvPr/>
            </p14:nvContentPartPr>
            <p14:xfrm>
              <a:off x="478440" y="1864080"/>
              <a:ext cx="7525080" cy="394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EF830E-90FA-4C0F-8071-BD9462C948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9080" y="1854720"/>
                <a:ext cx="7543800" cy="39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44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C14532-DDCF-49EA-85AA-374641EFF450}" type="slidenum">
              <a:rPr lang="en-US" altLang="en-US" sz="1200">
                <a:latin typeface="Garamond" panose="02020404030301010803" pitchFamily="18" charset="0"/>
                <a:cs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68963" name="Text Box 2"/>
          <p:cNvSpPr txBox="1">
            <a:spLocks noChangeArrowheads="1"/>
          </p:cNvSpPr>
          <p:nvPr/>
        </p:nvSpPr>
        <p:spPr bwMode="auto">
          <a:xfrm>
            <a:off x="558800" y="1685925"/>
            <a:ext cx="7516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Namely, for regular languages        and        :</a:t>
            </a:r>
          </a:p>
        </p:txBody>
      </p:sp>
      <p:graphicFrame>
        <p:nvGraphicFramePr>
          <p:cNvPr id="168964" name="Object 3"/>
          <p:cNvGraphicFramePr>
            <a:graphicFrameLocks noChangeAspect="1"/>
          </p:cNvGraphicFramePr>
          <p:nvPr/>
        </p:nvGraphicFramePr>
        <p:xfrm>
          <a:off x="5791200" y="1638300"/>
          <a:ext cx="374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31613" imgH="571252" progId="Equation.3">
                  <p:embed/>
                </p:oleObj>
              </mc:Choice>
              <mc:Fallback>
                <p:oleObj name="Equation" r:id="rId3" imgW="431613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38300"/>
                        <a:ext cx="3746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4"/>
          <p:cNvGraphicFramePr>
            <a:graphicFrameLocks noChangeAspect="1"/>
          </p:cNvGraphicFramePr>
          <p:nvPr/>
        </p:nvGraphicFramePr>
        <p:xfrm>
          <a:off x="7256463" y="1714500"/>
          <a:ext cx="4397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08000" imgH="571500" progId="Equation.3">
                  <p:embed/>
                </p:oleObj>
              </mc:Choice>
              <mc:Fallback>
                <p:oleObj name="Equation" r:id="rId5" imgW="50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714500"/>
                        <a:ext cx="4397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AutoShape 10"/>
          <p:cNvSpPr>
            <a:spLocks/>
          </p:cNvSpPr>
          <p:nvPr/>
        </p:nvSpPr>
        <p:spPr bwMode="auto">
          <a:xfrm>
            <a:off x="5715000" y="2286000"/>
            <a:ext cx="381000" cy="3733800"/>
          </a:xfrm>
          <a:prstGeom prst="rightBrace">
            <a:avLst>
              <a:gd name="adj1" fmla="val 8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1689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26290"/>
              </p:ext>
            </p:extLst>
          </p:nvPr>
        </p:nvGraphicFramePr>
        <p:xfrm>
          <a:off x="4267200" y="2438400"/>
          <a:ext cx="12557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511300" imgH="571500" progId="Equation.3">
                  <p:embed/>
                </p:oleObj>
              </mc:Choice>
              <mc:Fallback>
                <p:oleObj name="Equation" r:id="rId7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438400"/>
                        <a:ext cx="12557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8"/>
          <p:cNvSpPr txBox="1">
            <a:spLocks noChangeArrowheads="1"/>
          </p:cNvSpPr>
          <p:nvPr/>
        </p:nvSpPr>
        <p:spPr bwMode="auto">
          <a:xfrm>
            <a:off x="1538288" y="2362200"/>
            <a:ext cx="2311851" cy="362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Union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Complement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FF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Intersection</a:t>
            </a: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sz="2800" dirty="0">
              <a:solidFill>
                <a:srgbClr val="FF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68972" name="Text Box 11"/>
          <p:cNvSpPr txBox="1">
            <a:spLocks noChangeArrowheads="1"/>
          </p:cNvSpPr>
          <p:nvPr/>
        </p:nvSpPr>
        <p:spPr bwMode="auto">
          <a:xfrm>
            <a:off x="6400800" y="3810000"/>
            <a:ext cx="18605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Regular</a:t>
            </a:r>
          </a:p>
          <a:p>
            <a:pPr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Languages</a:t>
            </a:r>
          </a:p>
        </p:txBody>
      </p:sp>
      <p:sp>
        <p:nvSpPr>
          <p:cNvPr id="168973" name="Text Box 15"/>
          <p:cNvSpPr txBox="1">
            <a:spLocks noChangeArrowheads="1"/>
          </p:cNvSpPr>
          <p:nvPr/>
        </p:nvSpPr>
        <p:spPr bwMode="auto">
          <a:xfrm>
            <a:off x="533400" y="533400"/>
            <a:ext cx="6916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Regular languages are closed under: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19200" y="616773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dirty="0">
                <a:solidFill>
                  <a:srgbClr val="0066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Closure: The resulting Language is still Regular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18859"/>
              </p:ext>
            </p:extLst>
          </p:nvPr>
        </p:nvGraphicFramePr>
        <p:xfrm>
          <a:off x="4267200" y="3437041"/>
          <a:ext cx="363150" cy="44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482600" imgH="596900" progId="Equation.3">
                  <p:embed/>
                </p:oleObj>
              </mc:Choice>
              <mc:Fallback>
                <p:oleObj name="Equation" r:id="rId9" imgW="482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37041"/>
                        <a:ext cx="363150" cy="449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53278"/>
              </p:ext>
            </p:extLst>
          </p:nvPr>
        </p:nvGraphicFramePr>
        <p:xfrm>
          <a:off x="4267200" y="4495800"/>
          <a:ext cx="1165789" cy="44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511300" imgH="571500" progId="Equation.3">
                  <p:embed/>
                </p:oleObj>
              </mc:Choice>
              <mc:Fallback>
                <p:oleObj name="Equation" r:id="rId11" imgW="1511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1165789" cy="44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6372225" y="2562547"/>
            <a:ext cx="2390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Normal Set Operations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1537200" y="2136240"/>
              <a:ext cx="6697800" cy="2814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4240" y="2124000"/>
                <a:ext cx="6723720" cy="28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47918A-15AC-42AD-8CA2-614110BD8963}"/>
                  </a:ext>
                </a:extLst>
              </p14:cNvPr>
              <p14:cNvContentPartPr/>
              <p14:nvPr/>
            </p14:nvContentPartPr>
            <p14:xfrm>
              <a:off x="1850040" y="3346920"/>
              <a:ext cx="6674040" cy="330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47918A-15AC-42AD-8CA2-614110BD89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40680" y="3337560"/>
                <a:ext cx="6692760" cy="33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7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72" grpId="0"/>
      <p:bldP spid="15" grpId="0"/>
      <p:bldP spid="22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14270</TotalTime>
  <Words>1448</Words>
  <Application>Microsoft Office PowerPoint</Application>
  <PresentationFormat>On-screen Show (4:3)</PresentationFormat>
  <Paragraphs>321</Paragraphs>
  <Slides>45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Angsana New</vt:lpstr>
      <vt:lpstr>Arial</vt:lpstr>
      <vt:lpstr>Arial Unicode MS</vt:lpstr>
      <vt:lpstr>Comic Sans MS</vt:lpstr>
      <vt:lpstr>Garamond</vt:lpstr>
      <vt:lpstr>Symbol</vt:lpstr>
      <vt:lpstr>Times New Roman</vt:lpstr>
      <vt:lpstr>Wingdings</vt:lpstr>
      <vt:lpstr>Edge</vt:lpstr>
      <vt:lpstr>Equation</vt:lpstr>
      <vt:lpstr>Picture</vt:lpstr>
      <vt:lpstr>PowerPoint Presentation</vt:lpstr>
      <vt:lpstr>Syllabus and Terminologies</vt:lpstr>
      <vt:lpstr>Practical Examples &amp; Closure Operations</vt:lpstr>
      <vt:lpstr>FSA accepting strings divisible by 4</vt:lpstr>
      <vt:lpstr>FSA accepting strings divisible by 4</vt:lpstr>
      <vt:lpstr>FSA accepting strings not divisible by 3</vt:lpstr>
      <vt:lpstr>Closure Properties  of  Regular Languages</vt:lpstr>
      <vt:lpstr>Regular Expression and FA</vt:lpstr>
      <vt:lpstr>PowerPoint Presentation</vt:lpstr>
      <vt:lpstr>PowerPoint Presentation</vt:lpstr>
      <vt:lpstr>Complement</vt:lpstr>
      <vt:lpstr>Only DFA can be complemented</vt:lpstr>
      <vt:lpstr>Example of complementing a DFA</vt:lpstr>
      <vt:lpstr>Example of complementing a DFA</vt:lpstr>
      <vt:lpstr>PowerPoint Presentation</vt:lpstr>
      <vt:lpstr>Back ! FSA accepting strings not divisible by 3</vt:lpstr>
      <vt:lpstr>Intersection</vt:lpstr>
      <vt:lpstr>PowerPoint Presentation</vt:lpstr>
      <vt:lpstr>PowerPoint Presentation</vt:lpstr>
      <vt:lpstr>Intersection using DFA</vt:lpstr>
      <vt:lpstr>PowerPoint Presentation</vt:lpstr>
      <vt:lpstr>Union</vt:lpstr>
      <vt:lpstr>Union</vt:lpstr>
      <vt:lpstr>Incorrect Union</vt:lpstr>
      <vt:lpstr>Correct Union</vt:lpstr>
      <vt:lpstr>Another Example</vt:lpstr>
      <vt:lpstr>PowerPoint Presentation</vt:lpstr>
      <vt:lpstr>Union using DFA</vt:lpstr>
      <vt:lpstr>Union using DFA</vt:lpstr>
      <vt:lpstr>Concatenation  What is it?</vt:lpstr>
      <vt:lpstr>Concatenation</vt:lpstr>
      <vt:lpstr>Example</vt:lpstr>
      <vt:lpstr>Example</vt:lpstr>
      <vt:lpstr>Incorrect Concatenation</vt:lpstr>
      <vt:lpstr>Correct Concatenation</vt:lpstr>
      <vt:lpstr>Star Operation</vt:lpstr>
      <vt:lpstr>Example</vt:lpstr>
      <vt:lpstr>PowerPoint Presentation</vt:lpstr>
      <vt:lpstr>PowerPoint Presentation</vt:lpstr>
      <vt:lpstr>PowerPoint Presentation</vt:lpstr>
      <vt:lpstr>Machines with Output</vt:lpstr>
      <vt:lpstr>Moore Machine</vt:lpstr>
      <vt:lpstr>Mealy Machine</vt:lpstr>
      <vt:lpstr>Mealy Machine printing the 1’s complement</vt:lpstr>
      <vt:lpstr>Mealy Machine printing the 2’s complement?</vt:lpstr>
    </vt:vector>
  </TitlesOfParts>
  <Company>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safy</dc:creator>
  <cp:lastModifiedBy>Samar Hesham Ahmed Hassan</cp:lastModifiedBy>
  <cp:revision>543</cp:revision>
  <dcterms:created xsi:type="dcterms:W3CDTF">2010-09-13T14:55:12Z</dcterms:created>
  <dcterms:modified xsi:type="dcterms:W3CDTF">2022-03-31T13:37:31Z</dcterms:modified>
</cp:coreProperties>
</file>