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7"/>
  </p:notesMasterIdLst>
  <p:handoutMasterIdLst>
    <p:handoutMasterId r:id="rId88"/>
  </p:handoutMasterIdLst>
  <p:sldIdLst>
    <p:sldId id="256" r:id="rId2"/>
    <p:sldId id="383" r:id="rId3"/>
    <p:sldId id="261" r:id="rId4"/>
    <p:sldId id="262" r:id="rId5"/>
    <p:sldId id="384" r:id="rId6"/>
    <p:sldId id="385" r:id="rId7"/>
    <p:sldId id="386" r:id="rId8"/>
    <p:sldId id="38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88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8" r:id="rId61"/>
    <p:sldId id="319" r:id="rId62"/>
    <p:sldId id="320" r:id="rId63"/>
    <p:sldId id="321" r:id="rId64"/>
    <p:sldId id="323" r:id="rId65"/>
    <p:sldId id="324" r:id="rId66"/>
    <p:sldId id="325" r:id="rId67"/>
    <p:sldId id="389" r:id="rId68"/>
    <p:sldId id="390" r:id="rId69"/>
    <p:sldId id="326" r:id="rId70"/>
    <p:sldId id="327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79" r:id="rId81"/>
    <p:sldId id="377" r:id="rId82"/>
    <p:sldId id="339" r:id="rId83"/>
    <p:sldId id="340" r:id="rId84"/>
    <p:sldId id="380" r:id="rId85"/>
    <p:sldId id="382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AD0FA"/>
    <a:srgbClr val="800000"/>
    <a:srgbClr val="009900"/>
    <a:srgbClr val="0066FF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9" autoAdjust="0"/>
  </p:normalViewPr>
  <p:slideViewPr>
    <p:cSldViewPr>
      <p:cViewPr varScale="1">
        <p:scale>
          <a:sx n="85" d="100"/>
          <a:sy n="85" d="100"/>
        </p:scale>
        <p:origin x="10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7.wmf"/><Relationship Id="rId5" Type="http://schemas.openxmlformats.org/officeDocument/2006/relationships/image" Target="../media/image10.wmf"/><Relationship Id="rId10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9.wmf"/><Relationship Id="rId5" Type="http://schemas.openxmlformats.org/officeDocument/2006/relationships/image" Target="../media/image10.wmf"/><Relationship Id="rId10" Type="http://schemas.openxmlformats.org/officeDocument/2006/relationships/image" Target="../media/image18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0T21:02:26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18613 7363 52,'14'-9'33,"-4"9"-1,-1 23 0,-14 7-24,10 27-1,-5 8-3,0 21-1,0 9 0,5 11-1,-5 1 0,1-1-1,-1-9 0,8-15-2,-4-7-6,-4-22-25,6-13 0,-6-24-2,0-16 0</inkml:trace>
  <inkml:trace contextRef="#ctx0" brushRef="#br0" timeOffset="1">19310 7104 77,'13'13'35,"1"22"0,-7 16-1,0 20-31,4 21 0,3 20-1,0 16 0,-1 12 0,0 1-2,-4-3 0,-4-10 0,-1-20-3,0-12-2,-8-29-8,4-11-21,0-25 0,7-16-1,-7-15 0</inkml:trace>
  <inkml:trace contextRef="#ctx0" brushRef="#br0" timeOffset="2">20125 7332 83,'15'-25'36,"3"20"0,-18 5-1,14 29-30,-5 14-2,1 20 0,0 17-1,3 19-1,1 16 1,-1 13-1,-3-1 0,-2-2 0,-3-12-1,-5-14 0,0-14-2,0-21-1,4-12-6,-11-30-13,11-4-14,-4-18-1,19-22 1,-7-14-1</inkml:trace>
  <inkml:trace contextRef="#ctx0" brushRef="#br0" timeOffset="3">22083 7436 70,'-19'32'34,"-8"17"1,-15 5-11,0 27-13,-21 6-2,6 18-2,-4 5-3,7 6-1,3-7-1,7-5-2,6-11 0,8-12-1,8-12-2,2-24-4,10-9-4,-8-28-12,18-8-11,-17-24-1,17-11 0,-5-22 0</inkml:trace>
  <inkml:trace contextRef="#ctx0" brushRef="#br0" timeOffset="4">21365 7812 74,'0'15'34,"13"8"0,9-1 1,25 17-28,4 4 1,22 21-3,7 8-2,13 13-1,1 2-1,1 2 0,-1-2-2,-9-7-1,-11-5-2,-15-19-7,-5-7-25,-20-15 0,-5-6-1,-17-15 0</inkml:trace>
  <inkml:trace contextRef="#ctx0" brushRef="#br0" timeOffset="5">19101 9653 73,'8'-18'36,"-8"0"0,0 18 0,14-10-30,0 29-1,0 20-2,6 17-2,3 16 0,5 16 1,0 14-1,0 11 0,-8 1-1,-4-3 1,-7-15-2,-4-16 0,-5-9-4,-3-25-4,8-8-25,-9-25-2,4-13 0,8-22-1</inkml:trace>
  <inkml:trace contextRef="#ctx0" brushRef="#br0" timeOffset="6">19658 9598 71,'6'-25'36,"5"17"-1,-11 8 0,23 32-32,-7 16-1,3 21 1,3 18-1,5 22 0,-2 12-1,3 10 1,-5 0-1,-4-6-1,-2-13 0,-4-16-3,2-14-3,-10-29-13,6-4-16,-5-24 1,8-9-2,-14-16 0</inkml:trace>
  <inkml:trace contextRef="#ctx0" brushRef="#br0" timeOffset="7">20436 9582 69,'15'-38'36,"-7"7"0,7 21-1,-15 10-30,24 38 0,-10 19-2,8 23 0,-2 19-1,3 17 0,-1 11 0,0 10-1,-6-1-2,-11-11-2,3-13-4,-18-27-22,10-11-6,-7-23 0,2-12-2</inkml:trace>
  <inkml:trace contextRef="#ctx0" brushRef="#br0" timeOffset="8">21264 9893 65,'13'-46'34,"-10"23"0,-3 23-2,-23 4-26,0 28-4,4 15 0,0 11-1,8 5-1,11 5 0,7-5 0,21-10 1,9-9 0,15-15 2,7-15-1,2-14 1,-3-17 0,-13-17 0,-8-9 0,-21-11-2,-11-3 1,-17 1-2,-7 1-2,-7 11-3,-8-6-16,14 17-14,-3-3 0,18 9-1,5-9 0</inkml:trace>
  <inkml:trace contextRef="#ctx0" brushRef="#br0" timeOffset="9">22695 9814 56,'-6'47'33,"-3"2"-1,1 1 1,0-8-26,5 10-2,-6-9 0,9-2-1,-9-13 2,9-1-1,-5-13 1,10-2-1,9-21-1,21-6 0,19-20-1,27-17 0,29-16-2,24-13-1,22-5-1,16-7-2,14 9-3,-10-7-19,13 17-12,-17 5 0,-11 16-1,-20-3-1</inkml:trace>
  <inkml:trace contextRef="#ctx0" brushRef="#br0" timeOffset="10">19716 11716 48,'0'0'30,"-7"14"-1,-12-8-6,-5 17-13,-20 3-3,-4 18-3,-7 10-3,-5 10 1,3 8-1,8 6 0,10 0-2,17-3 1,19-12 1,20-8 0,16-16 1,18-10 1,3-18 1,12-11 0,-2-17 1,2-9 1,-15-19-2,-5-4 0,-18-20-1,-16 0-1,-20 0-2,-14 3-2,-11 11-2,-19-2-8,17 21-21,-17 1-1,20 20-1,1-4 0</inkml:trace>
  <inkml:trace contextRef="#ctx0" brushRef="#br0" timeOffset="11">21047 11928 52,'16'22'33,"1"16"-1,-8 1-1,-2 10-22,-7 1-5,5 8-2,-5-5 0,0-4-1,-5-13 1,5-4 0,0-14 1,17-7-1,3-18 2,24-12 1,22-22-1,24-16 0,26-19-1,23-14-2,21-9-1,9-1 0,12 7-4,-13 0-8,0 22-20,-28 9-2,-15 23 0,-32 3-1</inkml:trace>
  <inkml:trace contextRef="#ctx0" brushRef="#br0" timeOffset="12">19268 14018 44,'-9'-12'32,"2"2"0,-5-13-11,12 23-9,-34-18-5,11 18-2,-8 12-2,0 13-1,-5 15 0,3 9-1,6 7-1,6 7 0,7 0 0,14-3 0,10-7 0,13-11 1,8-13 0,8-11 1,1-14 0,7-4 0,0-18 1,4-3 0,-9-14 0,0-5-1,-12-11 0,-6-7-1,-13-1 0,-11-1-2,-16 6 0,-12 2-1,-4 9-3,-13 3-5,12 18-23,-13 1-1,18 11-1,4-4 1</inkml:trace>
  <inkml:trace contextRef="#ctx0" brushRef="#br0" timeOffset="13">20068 13972 44,'-9'-13'32,"-13"9"0,-5 9-2,-15 6-23,4 17-2,-4 6-3,8 7-1,3 10-1,10-1 0,16 1-1,12-2 2,18-10-1,14-6 2,7-10-1,8-5 2,3-15 0,3 0 0,-10-11 1,-7-6 0,-12-15-1,-7-6-1,-19-10 0,-10-3-1,-17-3-1,-12-1 0,-6 6-1,-8 2-2,6 15-4,-9-2-16,19 21-12,8-3 1,24 13-1</inkml:trace>
  <inkml:trace contextRef="#ctx0" brushRef="#br0" timeOffset="14">22675 13312 66,'44'-29'37,"-16"-5"-1,3 19-7,-14-9-20,4 12-3,-11 7-1,-10 20-2,-22 19-1,-21 28-1,-24 23 0,-24 22 0,-17 26 0,-18 18 0,-12 12-2,0 1 0,9-8-1,12-18-1,28-18-3,9-36-12,39-13-19,3-42 0,27-20-1,3-37 0</inkml:trace>
  <inkml:trace contextRef="#ctx0" brushRef="#br0" timeOffset="15">21763 13246 70,'38'56'39,"13"23"-1,30 28 0,15 11-32,26 18-2,19 2-1,12 0-3,10-2-7,-11-20-23,9-2-7,-21-24-2,-11-9-1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5:42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16709 12226 17 0,'-44'-26'8'0,"-22"2"-3"0,48 16 9 16,-3-2-13-16,-5 4 1 16,-7-2 1-16,3 3 1 15,-3 5-5-15,1 13 0 16,-4 8 2-16,-6 24 1 15,-5 22-2-15,-1 20 1 16,3 0-2-16,10 8 1 16,11 1 0-16,12-6 0 15,15-6 0-15,15-4 0 16,11-17 0-16,16-5 0 0,12-7 1 16,-1-20 1-16,4-12 0 15,2-8 1-15,4-22 1 16,-7-18 0-16,-2-27-1 15,-4-15 1-15,-5-16-1 16,-9-25 1-16,-4-7-2 16,-2-5 0-16,-3-3-1 15,-9 5 0-15,-6 19-8 16,-6 24 1-16,-21 26-5 16,-39-16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6:0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 5702 30 0,'18'-11'15'0,"74"-10"-15"0,-65 21 15 0,9 0-16 16,20 3 1-16,10-1 0 15,17 4 0-15,4 4 0 16,14 1 0-16,15 2 0 16,9-2 0-16,12-1 0 15,21 6 0-15,14-8 0 16,10 3 1-16,14-4-1 15,13-1 0-15,8-4 0 16,9-2 0-16,9-5 0 16,-9 0 0-16,10 0 0 15,-10-1 0-15,-9 1 0 16,-12-3 0-16,-20 0 0 16,-9 0 0-16,-19 6 1 15,-11-1 1-15,-21 0-1 16,-12-2 1-16,-14 0 0 0,-16 2 0 15,-15-5 0-15,-17 3 1 16,-12 2-2-16,-24 0 1 16,-21 3-1-16,-21 6 1 15,-24-1-1-15,-26 3 1 16,-24-3-1-16,-21 1 0 16,-27-1-1-16,-18 0 0 15,-20 0 0-15,-16 6 1 0,-14-3-1 16,-18 3 1-16,-9-1-1 15,-9 3 1-15,-12-2-1 16,0 0 1-16,9 2-1 16,-6 0 1-1,9-5-1-15,6 3 0 16,0-9-1-16,12-2 0 16,8-10-5-16,73 7 1 0,-67-13-6 15,16-13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34:45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19802 2762 1 0,'0'0'0'0</inkml:trace>
  <inkml:trace contextRef="#ctx0" brushRef="#br0" timeOffset="33036.39">9095 7877 0 0,'-15'2'0'0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41:5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20579 3662 39 0,'-33'-11'19'0,"36"6"-26"16,-3 5 38-16,9-8-31 15,15-16 1-15,5-5-1 16,19-11 1-16</inkml:trace>
  <inkml:trace contextRef="#ctx0" brushRef="#br0" timeOffset="8293.25">18745 12935 10 0,'15'-15'5'0,"27"9"-11"15,-24 9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7:49:39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14205 3062 8,'0'0'22,"0"0"1,-19-6 1,1 9-10,-8-2-4,1 12-2,-9 2 0,2 16-1,-10 4 0,4 18 0,-7 2-1,5 14-2,0 5-2,6 2 0,6-2-1,9-6-1,11-11 0,12-13-1,14-13 1,12-15 0,7-16 1,7-13-1,2-17 2,4-10 0,-2-17-1,-3-11 1,-5-17 0,-4-4-1,-7 0 1,-3 6 0,-8 9-2,-5 15 1,-5 16 1,-3 27-2,-5 30 1,0 26 0,0 19-2,4 10 1,2 12 1,6 7-1,4 1 0,5-3-4,11-6-1,-3-19-9,12-3-17,-4-16 0,8-11-2,-6-14 2</inkml:trace>
  <inkml:trace contextRef="#ctx0" brushRef="#br0" timeOffset="315.01">14803 3555 58,'37'9'31,"11"-1"0,9 1-3,11-3-27,4 3-1,8-3-3,-9-8-13,-2 2-13,-9-6 0,-9-3 0,-12-6 0</inkml:trace>
  <inkml:trace contextRef="#ctx0" brushRef="#br0" timeOffset="563.03">15152 3086 67,'-14'19'32,"5"11"-2,9 13 0,0 6-29,8 13 0,1 5 1,6 6-1,-4-1 1,5 1-1,0-9 2,-1-5-3,2-7-4,-7-18-2,8 3-14,-13-18-11,4-5-1,-9-14 0,0 0 0</inkml:trace>
  <inkml:trace contextRef="#ctx0" brushRef="#br0" timeOffset="1096.06">15867 2689 57,'14'-31'30,"-8"19"-1,-6 23 0,-6 19-27,-3 18 1,1 21 0,-2 16-1,2 17 2,-4 14 0,6 5-1,-2-9-1,3-8 1,1-15-2,3-14 1,-2-19 0,2-17-1,-1-21 0,2-18 0,-4-14 0,6-17-1,6-10-1,4-8 1,11-1-2,5-5 0,13 9 0,8 6 1,12 16-1,2 13 0,4 18 2,-3 10-1,-5 13 4,-7 11-1,-19 4 1,-12 6 0,-23-4 0,-17 2-1,-22-5 0,-16-7-2,-10-6-4,-15-18-15,10 0-14,0-17 0,19-3-2,11-10 1</inkml:trace>
  <inkml:trace contextRef="#ctx0" brushRef="#br0" timeOffset="1503.08">16653 2527 70,'13'-12'33,"8"19"-2,9 21 2,10 22-30,12 16-1,8 11 1,10 25 1,-5 11-1,1 11 1,-13 0-1,-8 7 0,-21-4-2,-15 2 0,-24-4-1,-24-15-3,-16-7-2,-26-19-4,-3-2-26,-29-22 1,-5-11-3,-19-24 2</inkml:trace>
  <inkml:trace contextRef="#ctx0" brushRef="#br0" timeOffset="1892.1">13569 2619 58,'-68'34'35,"-14"30"-4,-6 32 1,-7 22-28,9 30 1,7 23 0,24 22-1,17 6-2,34 1-2,28-13 0,26-17-3,30-20-4,10-37-14,24-29-12,5-40-2,13-33 2,0-33-1</inkml:trace>
  <inkml:trace contextRef="#ctx0" brushRef="#br0" timeOffset="2643.15">17100 2604 64,'37'4'32,"12"-2"0,4-7-1,16-1-28,3-5 0,8-4-1,5-6-1,-3-11-4,0-2-1,-12-7-3,-1 0-1,-19-8-1,-3 5-2,-20-11-1,-1 10 1,-21-4 2,-2 6 6,-11 5 2,-5 4 3,-2 10 2,-6 4 2,2 19 3,-11 9 2,10 24-1,-11 14-4,5 22 1,-5 13-3,5 14 2,-6 10-1,4 8-2,-6-7-1,4-5 1,0-13-1,3-13-1,1-15-2,0-18-4,8-12-2,-2-25-7,20-5-10,-17-17-6,11-11-1,-1-19 1</inkml:trace>
  <inkml:trace contextRef="#ctx0" brushRef="#br0" timeOffset="2838.16">17403 2313 48,'-3'-55'27,"1"20"4,2 35-2,26 13-17,-4 19-4,18 19-3,6 4-1,16 15 2,2 0-3,5 0-1,-3-4-3,-5-7-3,-2-5-8,-20-17-10,-3-4-9,-10-10-1,-7-5 0,-8-5 1</inkml:trace>
  <inkml:trace contextRef="#ctx0" brushRef="#br0" timeOffset="13001.74">18912 3499 20,'8'-11'25,"-10"0"1,-1-3-2,3 14-6,-25-23-5,7 17-2,-15-2-4,-3 11-1,-12 2-1,-2 12-2,-7 5 0,2 12-1,-2 8-1,6 13 0,3 2 0,9 7-1,11 1-1,10-2 1,12-6 0,11-6 1,13-9 0,11-12 0,10-13 1,9-10-1,4-16 1,8-11-1,-1-13 0,1-12 0,-3-13 0,-4-11-1,-3-4 0,-5-1 1,-8 9-1,-6 6 0,-9 11 0,-4 16 0,-5 17 0,-13 15 0,9 36 1,-9 4-2,0 10 1,4 6 0,1 9 0,3 3 0,2-2 0,3-5 1,1-8 0,1-7 0,0-7-1,-2-7 1,-3-8-1,-2-6 1,-3-8 0,-5-10-1,6 13 0,-6-13 0,0 0 0,0 0-1,0 0-2,0 0-4,12-7-24,-12 7-2,10-18 0,-5 3-1</inkml:trace>
  <inkml:trace contextRef="#ctx0" brushRef="#br0" timeOffset="15638.89">19749 2884 30,'-8'-46'28,"1"8"2,0 6-2,-1 5-16,8 27-1,-13-7-1,8 30-7,-4 14 1,4 18 0,-5 17 0,6 20-1,-7 12 2,5 12-3,-3-1 0,4 3-1,-4-5 0,0-7 0,-3-14-1,-2-12 0,-1-14 0,-2-11 0,0-10 1,2-12 0,-1-13 0,5-7 0,11-13 0,-12-15 0,17-15 0,14-14-1,14-12 1,17-10-1,17-4 1,13-2-1,12 4 0,11 11 0,4 17 0,0 17 0,-5 22-1,-12 18 2,-16 19-2,-13 15 2,-19 9-1,-19 8 1,-23 0-1,-18 0 1,-27-6 0,-15-8 0,-20-11 0,-11-12-1,-11-9-1,-6-15-3,4 2-18,-11-17-12,15-1 0,4-9-3,21-2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43:5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12119 12382 26 0,'-9'-10'13'0,"6"7"-24"0,3 3 24 16,0 3-19-16,0 2 0 15,0 3-4-15,9 0 1 16</inkml:trace>
  <inkml:trace contextRef="#ctx0" brushRef="#br0" timeOffset="211.95">13024 12443 22 0,'-6'-8'11'0,"3"0"-24"0,3 8 20 0,0 3-14 16,6 10 1-16</inkml:trace>
  <inkml:trace contextRef="#ctx0" brushRef="#br0" timeOffset="413.82">13599 12459 24 0,'-6'-18'12'0,"15"23"-30"0,0-5 25 15,5 5-13-15,10-10 0 0</inkml:trace>
  <inkml:trace contextRef="#ctx0" brushRef="#br0" timeOffset="11010.55">20707 14420 24 0,'-9'8'12'0,"0"-8"-13"0,3 2 15 15,0 1-15-15,0-3 1 16,-6 8-1-16,-3 0 1 16,0 0 0-16,0 2 0 15,1-2 0-15,2-2 1 16,6-1-1-16,-3-2 1 16,6 2 0-16,0-2 1 15,6-1-1-15,3 1 1 0,6-6-1 16,6 1 1-16,2-1-1 15,4-2 0-15,0-1 0 32,0 1 0-32,-6 0 0 0,-3 2 0 0,-1 0-1 15,-5 3 0-15,-6 0 0 16,-6 0 0-16,-6 3 0 16,-5-3 0-16,-4 3 0 15,0-1 1-15,0-2 0 16,3 3 1-16,3-3-1 15,3 0 1-15,0 0-2 16,3 0 1-16,3 0-1 16,3 0 0-16,0 3-1 15,3-1 1-15,0-2-4 16,0 3 0-16,-3 8-5 16,-9-17 0-16</inkml:trace>
  <inkml:trace contextRef="#ctx0" brushRef="#br0" timeOffset="38721.18">19858 15608 1 0,'18'-11'0'0</inkml:trace>
  <inkml:trace contextRef="#ctx0" brushRef="#br0" timeOffset="39925.37">19906 15528 6 0,'-15'-2'3'0,"-3"4"2"0,15-2 4 0,0 0-5 16,0 0 1-16,0 0 2 15,3 0 1-15,0-5-10 16,0 5 0-16,0 0 6 16,3 3 1-16,3-3-3 15,3 0 1-15,9 0-1 16,0-3 0-16,3 3 0 15,3-3 0-15,-4 3 0 16,4-5 1-16,6 3-1 16,6-4 0-16,-1 4-1 15,1 2 0-15,3 0 0 16,3 0 0-16,2-3-1 16,4 3 0-16,-10-3 0 15,-5 1 1-15,-6 2-1 16,-6 0 1-16,-6 0-1 0,-3 0 0 15,-3 0 0 1,-9 2 0-16,-12 1 0 0,-12 0 0 16,-9-1 0-16,-3 1 0 15,1 0-1-15,-10-1 1 16,-3 1 0-16,10-1 0 16,-1 1 0-16,3 0 1 15,4-3 0-15,2 0 0 16,6-3-1-16,3 3 1 15,6 0 0-15,3 0 0 16,3 0-1-16,3 0 1 16,6 0 0-16,9-5 0 0,3 0-1 31,3-1 1-15,9 1-1-1,3 2 0-15,6 3 0 16,-4-2 0-16,4 2 0 0,-3 0 1 0,-3-3-2 0,-4 6 1 15,-5-3 0-15,-3 0 1 32,-3 0-1-17,-6 0 1-15,-9 0-1 0,-12 2 0 16,-9 1 0-16,-11 0 0 0,-1-1 0 0,3 1 1 16,-3 0-1 109,1-1 0-125,-1 1 0 0,3-1 0 0,6 1 1 15,4 0 0-15,5-3-1 0,6 2 0 0,3-2 0 0,9 0 0 16,12-5 0-16,12 0 1 0,5-6-1 15,10 3 0-15,6-2 0 0,2 2 1 16,4 0-1-16,3 0 1 16,-1 3-1-16,-2-3 0 0,-10 2 0 15,-8 1 0-15,-6 5 0 0,-6 0 0 16,-6-3 0-16,-3 1 0 0,-12 2 0 0,-9 0 0 16,-12 0 0-16,-12 0 1 0,-3 2-1 0,1-2 0 0,-7 0 0 15,6 3 0-15,4 0 1 0,5 2 0 0,0-5-1 0,3 5 1 0,6-5 0 16,3 3 0-16,3 0-1 15,4-1 1-15,2 1-1 16,3-3 0-16,6 0 0 16,9 0 0-16,8 0 0 15,4 0 1-15,6-3-1 16,0 1 1-16,2 2-1 16,1-3 1-16,0 3-1 15,0 0 1-15,-7 0-1 0,-5 0 0 16,-6 0-1-1,-3 0 1-15,-3 0 0 0,0 3 0 16,-3-6-1-16,-6 6 1 16,-6-3 0-16,-9 5 0 15,-9 0-1-15,-9 3 1 16,-5 3-1-16,-13-1 0 16,7-2-2-16,2-2 1 15,3 1-7-15,-8 7 1 0,-1-17-5 16,-3-29 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7:51:13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 12414 16,'36'11'29,"16"-2"-1,17-1 1,14 4-16,7-7-4,11 4-4,-2-5-2,1 2-2,-8 0 0,-8-1-1,-13-3-1,-9-2-2,-8 2-5,-20-9-13,-3-1-9,-11-2 2,-10-3-1</inkml:trace>
  <inkml:trace contextRef="#ctx0" brushRef="#br0" timeOffset="316.01">1800 12283 30,'-12'7'27,"12"-7"-1,17 9-7,1-6-12,13 6-2,1-2-1,12 8 0,-3-2-1,3 6-1,-1 1 0,-1 5 0,-10-2 0,-5 5 0,-13 1 0,-10 4 0,-13 2 0,-9 1 0,-10-3-1,-6-1-1,1 2-7,-7-10-21,7-7-3,9-8 1,10-11-1</inkml:trace>
  <inkml:trace contextRef="#ctx0" brushRef="#br0" timeOffset="857.04">2801 11975 19,'-8'-27'29,"-1"5"-1,-4 6 1,-14 3-19,-2 19-2,-15 9-3,-6 16-1,-11 9-2,-4 20 1,-5 8 0,6 16 0,7 8 1,16 8-2,14-1 0,19 1-1,19-6 1,20-10-1,17-10 0,17-13 0,11-14-1,10-13 1,8-18-1,9-10 1,5-17 0,1-12 0,-3-16 0,-3-16-1,-13-18 1,-13-16-1,-16-14 1,-20-12-1,-27-6 1,-15 3 0,-25 10-1,-18 13 0,-17 19-1,-18 20-3,-7 30-13,-12 11-16,4 22 0,-6 6-1,9 10 0</inkml:trace>
  <inkml:trace contextRef="#ctx0" brushRef="#br0" timeOffset="1270.07">2665 12193 36,'0'0'30,"5"20"-2,-9-4 0,-2 7-27,0 6-1,4 6 0,3 2 0,3 2 0,5 1 1,5-6 1,12-7 1,3-11 1,10-4 1,-3-13 0,8-3 1,-8-12 0,1-1 0,-14-11-2,-7-4 1,-15-5-3,-12 0-1,-15 4-4,-13-1-1,-1 12-4,-14-4-7,12 17-17,2 5-2,10 10 1,11 3 1</inkml:trace>
  <inkml:trace contextRef="#ctx0" brushRef="#br0" timeOffset="2157.12">3410 11872 30,'0'0'28,"0"0"1,0-16-12,11-6-6,18 2-2,3-12-5,21-5 1,12-12-1,22 0 0,7-10 0,12 1-1,5-4 0,8 0-1,-4 2 0,0 4-2,-11 5 2,-9 3-2,-12 8 1,-12 6-1,-13 6 0,-13 5 1,-13 3-1,-13 6-1,-7 4-1,-12 10-1,0 0-2,-15-15-3,15 15-8,-24 6-16,9-3-1,-5-3 2</inkml:trace>
  <inkml:trace contextRef="#ctx0" brushRef="#br0" timeOffset="2540.14">4671 10820 10,'0'0'25,"-4"-13"2,4 13 0,25 0-17,-6-4-3,17 6-1,4-3-2,13 5 0,4-2 0,6 6 0,-5 0-1,-3 4-1,-10 3 0,-10 5 0,-13 3 1,-11 7-2,-13 1 2,-15 7-2,-10 0-1,-9 0-2,-3 10-14,-8-7-14,-5-2-2,-2-6 1,1-6-1</inkml:trace>
  <inkml:trace contextRef="#ctx0" brushRef="#br0" timeOffset="3178.18">3636 10618 24,'-48'7'28,"-3"9"-2,-3 7-8,0 5-7,10 15-2,3 4-7,10 6-1,12 0 1,13 4-1,11-8 2,12-3-1,10-11 0,11-11-1,5-12 1,7-11 0,0-12 0,5-8 0,-6-11-1,0-9-1,-8-11 0,-3-7 0,-9-4 0,-6 1 1,-7 6-1,-6 6 1,-3 6-1,-3 15 0,-3 14 1,-1 13 0,5 23 0,4 8 0,1 7 0,7 7 0,1 2 1,4 4 0,0-6 0,0-3 0,-2-7-1,-3-7-2,-3-7-1,-6-11-4,5 2-18,-13-12-7,0 0-2,11-14 0</inkml:trace>
  <inkml:trace contextRef="#ctx0" brushRef="#br0" timeOffset="4312.24">6361 10092 24,'-51'-20'26,"-12"8"0,-16 10-14,-15 9-6,-7 16-1,-17 10-1,0 19-1,0 14 1,11 17-1,8 9-1,18 10 1,11 2-1,25 7 0,18 1-1,21-4 1,21-6-1,18-9 0,23-7 1,16-11-1,18-14 0,16-11 1,17-18-1,17-15 1,12-16 0,8-14-1,1-18 1,5-13-2,0-17 1,0-13 0,-13-12 0,-17-9 1,-27-14 0,-21-5 1,-37-2 0,-33 7-1,-45 5 0,-35 11 0,-31 11-4,-23 10-1,-12 23-3,-23 5-11,7 20-15,1 3-3,18 8 2</inkml:trace>
  <inkml:trace contextRef="#ctx0" brushRef="#br0" timeOffset="4905.28">6526 9989 21,'13'2'29,"-13"-2"1,20-19-11,5 6-7,-3-22-1,16-2-3,1-21-1,10-8-2,4-17-2,0-10 0,-5-21 0,-4-8-1,-12-4-1,-12-3 0,-19 2 0,-16 5-1,-27 4 1,-17 12 0,-22 21-1,-22 21 0,-12 24-1,-9 24 1,-8 24-1,2 27 1,3 26 0,11 24-1,18 27 1,18 14 0,23 7-1,15 1 1,22-1 0,12-9 0,18-8 0,8-17-1,9-21-1,-3-24-5,6-10-14,-6-24-11,-5-17-2,-5-15 2</inkml:trace>
  <inkml:trace contextRef="#ctx0" brushRef="#br0" timeOffset="5266.3">5411 9418 12,'-18'6'27,"18"-6"1,7 21 1,1-1-23,15 12-1,-1 9 0,10 12 0,-1 3-2,5 11 0,-3-3-1,7 0 1,-5-7 0,1-7 0,-4-10-1,0-9 2,-2-16-1,2-10 1,-5-14-1,3-9 0,-6-17-1,3-13 0,0-13 0,4-11-2,-3-3 1,3 0-2,1 5-1,-6 1-4,5 17-21,-12 8-6,-1 13-1,-10 8 0</inkml:trace>
  <inkml:trace contextRef="#ctx0" brushRef="#br0" timeOffset="6198.35">6409 7716 5,'-14'-8'18,"14"8"-3,0 0-4,-12-3-2,12 3-1,0 0-2,-15 0 1,1-2 0,-2 5-1,-11 0 0,-3 8 0,-9 3-1,-4 10-1,-6 9-1,4 8-2,-1 3 1,10 6-2,5-3 2,10-1-2,11-7 1,13-7-1,8-12 2,12-11 0,4-10 0,9-8 0,3-10 1,2-5 1,-2-10-2,-3-6 1,-8-5-1,-3 3 1,-9 1-1,-2 6 0,-7 5-1,-4 9-1,-3 21 1,0 0-1,20 14 0,-7 16 0,5 8 1,3 5-2,4 5-1,2-2-5,8 4-17,-5-8-9,1-6 0,1-7 0</inkml:trace>
  <inkml:trace contextRef="#ctx0" brushRef="#br0" timeOffset="7791.44">6096 10510 19,'-1'-15'30,"-2"3"1,3 12 1,0 0-23,-4 27-1,2 9-3,4 13-1,0 10-1,0 8-2,0 7-1,-4-4-11,6-2-18,-5-8-2,1-8 1,-3-8-2</inkml:trace>
  <inkml:trace contextRef="#ctx0" brushRef="#br0" timeOffset="10118.57">6596 10385 11,'2'-10'18,"-2"10"-5,3-14-1,-5 3-3,2 11-2,-1-15-1,1 15-1,-5-18 1,5 18-1,-12-21 0,6 11 0,-10-5-1,2 2 0,-9-4-1,-4 0 0,-5-3 0,-7 2-2,-4-1-1,-4 4 1,-2 1-2,-1 4 2,0 4-1,2 6 0,2 6 1,2 7-1,3 3 0,0 5 1,1 3-1,3 4 0,1 3 0,1 6 1,-1 0-1,2 3 1,5 5 0,3 3 1,3 2-1,5 5 0,4 1 0,7 2 1,3 1 0,7 0-2,2-3 1,7-1 0,2-2 0,4-4-1,1-4 1,2-4-2,1-4 1,1-4 1,3-4-1,2-5 1,-1-6 0,0-3-1,1-1 0,3-6 0,0-3 0,2-3 0,2-3-1,1-3 0,2-1 0,3-4 0,4-3 1,0-1-1,2-3 1,4-3-1,3-3 1,0-4-1,1-4 1,-2-1-1,0-2 0,-2-3 1,-2 0 0,-6 1-1,-9-1 1,-4 0 0,-8 0 0,-3-2 1,-11-2-1,-7-6 1,-7-5 0,-7 0 1,-10-3 0,-3 0 0,-11-2 0,-5 4 0,-5 2 0,-3 10 0,-6 4-1,-3 4-1,6 7-2,-6 4-7,11 10-22,-4 3-2,5 5 1,4 4 0</inkml:trace>
  <inkml:trace contextRef="#ctx0" brushRef="#br0" timeOffset="11824.67">3101 12866 20,'0'0'28,"0"0"2,4 12 1,24 4-17,12-4-5,28 11-2,21 4-1,30 12-1,22 0-1,24 7-1,16 4 0,15 4-1,3 2-1,0 3 0,-10-5-1,-11-3 1,-19-6-1,-19-3 1,-24-11-1,-26-7 0,-21-8-2,-26-12-2,-17-4-1,-28-14-2,-11-1-1,-22-15 1,-1 3-1,-12-13 1,3 2 2,-5-5 3,5 3 2,5 2 1,5 1 3,12 8 0,0 0 1,11 10-1,1 0 1,8 8-2,3 11-1,9-14 1,4 13-2,8 4 0,8 4-1,9 8 2,7 3-1,10 10 1,4 3 1,6 10-1,-4 2 1,1 6 0,-10 0-1,-7 5 1,-16-4-1,-13 1 2,-21-5-3,-20 0 0,-20-4-3,-21-9-3,-7 4-7,-18-14-22,1-1 1,-11-9-3,10-1 2</inkml:trace>
  <inkml:trace contextRef="#ctx0" brushRef="#br0" timeOffset="12387.7">3684 13385 52,'-10'-48'33,"2"17"-2,-1 15 0,9 16-26,-6 33-2,11 18 0,2 15-3,2 16 2,3 10-1,2 10 1,-2-1-1,2 0 1,-5-14 0,-1-12 0,-4-17 0,-1-13-1,-4-18 0,-1-11 1,2-16-1,0-19 0,6-12 0,9-11 0,9-5-1,8-4-1,10 2 0,10 2 1,6 9-1,3 11 0,1 14 0,-4 13 0,-5 13 1,-11 9 0,-13 9 2,-16 7-1,-19 4 0,-18 3 1,-20-1-1,-16-6-1,-14 1-4,-17-18-17,3 1-12,-4-16-2,11-5-1,11-16 0</inkml:trace>
  <inkml:trace contextRef="#ctx0" brushRef="#br0" timeOffset="13867.79">7396 13046 26,'21'-44'28,"-8"0"0,-12-6-10,0 7-3,-25-7-5,-8 11-2,-28-2-3,-13 14-1,-25 5 0,-18 18-2,-25 15 0,-16 21 0,-13 19 0,-1 18-1,1 16 0,10 20 1,11 15-2,17 7 2,24 9-2,31 7 0,30 2 1,29-2-1,30-7 0,32-11 0,35-14 0,33-11 0,32-18 1,22-19 0,20-20 1,19-14-1,14-18 0,6-12 2,3-16-2,-7-12 0,-10-17-1,-11-14 1,-20-21-1,-25-13 1,-33-17 1,-24-17-1,-37-13 1,-31-8-2,-38 0 2,-32 2-1,-38 11-1,-29 7 0,-27 16-2,-24 13 0,-15 22-2,-11 13-2,15 25-5,-8 9-19,32 25-3,15 13-2,33 18 1</inkml:trace>
  <inkml:trace contextRef="#ctx0" brushRef="#br0" timeOffset="14565.83">6435 14353 38,'-13'14'30,"-7"10"0,-3 10-2,-2 11-25,-2 17-2,-3 16 0,3 16 0,4 6 0,9 9 0,10-1 1,13 4-1,11-4 0,15-8 0,13-10 1,17-9 0,11-13 1,17-10 0,7-18 1,12-12-1,0-21 1,3-13-1,-7-24-1,-9-17 0,-14-22-1,-19-19 2,-21-22-2,-23-11 0,-24-8 1,-13 5-1,-17 3-1,-11 12 2,-6 16-2,-1 18 1,1 21-1,8 17 0,10 14-4,4 2 1,14 15-5,4-4-3,21 11-23,-12-1 0,33 3-1,-12 0 0</inkml:trace>
  <inkml:trace contextRef="#ctx0" brushRef="#br0" timeOffset="14933.84">6907 14780 31,'15'-28'33,"3"-1"-1,-1-9 0,13-2-19,-12-12-6,11 5-2,-4-3-3,6 8 1,-3 1-2,4 9 2,3 10-2,2 16 1,3 17 0,5 14 1,4 12-1,4 10-2,5 10 0,4 3-4,5 11-6,-9-10-24,7 3 1,-8-14-4,-2-2 1</inkml:trace>
  <inkml:trace contextRef="#ctx0" brushRef="#br0" timeOffset="15601.89">6260 15616 38,'0'0'31,"-6"16"1,13 15-3,7 23-26,4 10-1,5 13 0,0 7 0,2 13 0,-6-1 0,-2-5-1,-8-11 1,-5-10 0,-8-15 0,0-10 1,-6-15-2,-1-17 1,0-17 0,4-13 0,5-16-1,8-15 0,8-7-2,10-5 2,9 2-1,10 5 0,5 6 0,7 10 0,2 21 0,1 13 0,-1 15 1,-4 10-2,-11 13 2,-7 11-1,-14 2 2,-11 7-2,-19-8 2,-14 0-2,-17-8-3,-21-11-4,-2-7-22,-15-19-4,3-8-3,-1-18 1</inkml:trace>
  <inkml:trace contextRef="#ctx0" brushRef="#br0" timeOffset="16789.96">7491 13235 15,'-14'-29'27,"-10"1"0,-17-1 1,-19 1-18,-5 10-3,-18 2-3,-5 10 0,-15 7-1,-4 12 0,-10 6 0,-1 15-1,1 11 1,9 12-1,5 13-1,16 10 2,13 10-2,20 6-1,23 6 0,26-3 0,30-9-1,26-7 1,28-15 0,24-13-1,24-18 2,20-14 0,12-19 1,14-10 1,-3-14-1,4-7 1,-8-10-1,-7-9 0,-16-8 1,-21-9-1,-26-13 0,-27-10-1,-34-12 1,-35-5-2,-39-2 0,-26 4-1,-23 11-3,-23 1-10,-2 23-18,-7 13-3,10 22 2,9 8 0</inkml:trace>
  <inkml:trace contextRef="#ctx0" brushRef="#br0" timeOffset="17314.99">6819 13374 44,'0'0'32,"20"-11"1,8-1-2,17 10-25,5 0-1,11 5-1,-2 4-2,-2 11 0,-14 8-1,-12 7-1,-22 8 0,-20 4 2,-21 1 0,-10 7 0,-7-7 2,4 1-2,4-10 1,14 0-1,14-11 1,22-1-3,21-8-3,14-12-6,25 1-24,2-10-1,14 0-3,0-8 1</inkml:trace>
  <inkml:trace contextRef="#ctx0" brushRef="#br0" timeOffset="-178435.38">15535 7686 13,'-29'-30'20,"7"9"-9,3 4-1,2-1-1,6 7-1,-2-3-1,13 14 2,-14-16-2,14 16 1,0 0-1,-8-10-1,8 10-1,0 0-1,-1-18-1,1 18 0,2-23-1,-2 9 0,-1-5-1,1 1 1,-3-5-1,2 1 0,-4-2 0,-1 2 0,-2-1 0,-1 2 0,-3 0 1,1 0 0,-2 5 0,2 1 0,1 4 0,10 11-1,-13 3 0,11 14 1,4 14-2,5 17 0,3 19 0,5 18 2,4 19-1,6 21 0,5 21 0,8 16 0,1 12 1,11 7-1,0 6-1,5 2 0,-1-1 0,0-5-2,5 1-8,-13-15-22,4-12-1,-10-12-1,-6-20-1</inkml:trace>
  <inkml:trace contextRef="#ctx0" brushRef="#br0" timeOffset="-173428.09">16657 11869 0,'0'0'19,"0"0"-5,0 0-2,0 0-2,-13-2-1,-1 0 0,14 2-2,-30 0 1,14 6-1,-8-3-1,-1 13 0,-13 5-1,-8 18 0,-24 7-1,-17 21 1,-26 10-1,-19 23 1,-34 8 0,-14 19 0,-23-2 1,-6 10-2,-3-2-1,7-2-5,12 10-7,3-12-21,16-2-1,4-14-2,12-7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7:58:20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17329 3369 20,'0'-10'24,"0"10"-1,0 0-5,-18-7-4,18 7-1,-32 12-3,12 5-2,-14 3-2,-1 13-2,-12 5-1,1 9-2,0 5 0,3 6-2,6 0 2,7-3-2,15-4 1,15-6 1,13-12 1,18-10-1,7-14 1,11-10 0,7-13 0,4-6 0,-5-11 0,2-9-1,-7-7 1,-2-5-1,-10-4 0,-3 0 2,-12 3-1,-2 7 2,-7 5-2,-4 9 0,-7 13 0,-3 19 0,0 0-1,1 36-1,3-1 0,4 9 0,6 7 0,5 4-1,5 2 2,5-4-2,3-2-1,0-12-2,7 3-21,-12-17-6,-1-5 0,-9-13-2</inkml:trace>
  <inkml:trace contextRef="#ctx0" brushRef="#br0" timeOffset="1096.06">18071 3000 33,'0'-35'25,"-5"7"2,3 18-1,2 10-14,-9 30-8,7 16 1,-1 14-1,4 16-1,-4 13 2,5 13-1,-6 3-1,4 1 0,-4-11-1,1-10-1,-3-17 1,-1-12 0,-3-20 0,2-14 0,8-22 0,-15-12 1,12-16-1,9-9-1,4-9 0,9-6 0,12 0-1,9 4 0,6 7 0,6 10 0,4 14-1,4 15 1,-5 12 0,-1 15 1,-12 11-1,-5 9 2,-14 7-1,-12 6 0,-16-3 0,-13-2 1,-15-3-2,-12-10-1,-12-5-3,-15-18-13,9-1-14,-7-16-1,15-7-2,7-11 1</inkml:trace>
  <inkml:trace contextRef="#ctx0" brushRef="#br0" timeOffset="5242.29">19232 3492 13,'0'0'7,"0"0"0,0 0 1,0 0-2,0 0-2,0 0 0,0 0-1,0 0 0,0 0 0,0 0-1,0 0-1,0 0 1,0 0-1,0 0 1,0 0 2,0 0-1,0 0 2,4-12 0,-4 12 2,0 0-2,0 0 1,0 0-2,0 0 0,-16-7-1,16 7 0,-22-3 0,6 5 0,-6-2 0,-2 6-1,-10 3 2,1 10-1,-6 1 0,2 11-1,-2 4 0,7 8-1,3 5 0,11 5 1,7 0-2,10-1 1,9-3-1,9-3 1,10-6-1,6-7 0,4-4-5,1-13-5,5-4-17,0-7-2,1-8 2,-1-2-2</inkml:trace>
  <inkml:trace contextRef="#ctx0" brushRef="#br0" timeOffset="26130.49">10017 2994 15,'-150'-10'22,"-7"8"1,-14 9-5,-15 3-4,-1 16-4,-9 8-2,6 16-1,-2 6-2,9 10-2,7 8 0,19 5-2,18 6 1,17 3-1,19 2 0,19 2-2,23 2 1,19 2 1,23 1-2,17 2 1,23 0-1,20 2 0,24-3 0,21-3 0,21-6 0,21-6-1,23-11 2,21-8-1,20-11 1,17-12-1,18-13 1,14-8-1,18-13 1,12-7 0,10-11-2,4-8 3,0-15-2,-5-11 2,-14-14 0,-11-12 1,-25-12 0,-21-9 0,-33-12 1,-27-2 0,-35-7 2,-29 8-1,-40-4 1,-30 13-1,-39-1 1,-36 10 0,-37 3-2,-35 8 0,-31 4 0,-26 8-1,-22 4-2,-20 7 1,-7 8-3,-4 3-3,12 19-4,-2-3-12,23 17-9,14 1-2,25 12 2,22-3-1</inkml:trace>
  <inkml:trace contextRef="#ctx0" brushRef="#br0" timeOffset="26857.53">9403 3094 1,'16'8'16,"30"6"-1,8-7 0,19 10-15,9 6-2,8 4-11,6 11-2,-13-4 1</inkml:trace>
  <inkml:trace contextRef="#ctx0" brushRef="#br0" timeOffset="28210.6">5419 4136 13,'-40'3'22,"22"2"0,18-5 2,0 0-15,43 5-1,2-10 2,18 5 0,11-8 0,24 5-2,14-10-2,25 5 0,7-5-1,14 4-2,0-2-1,6 3 0,-8-4 0,-11 3-2,-23 0 1,-20 1 0,-25-2 0,-19 2 0,-20-2 1,-17 0 0,-14-1-2,-10 0 0,-7 0-2,-5-4 1,-1 5-2,-5-6-2,7 6 0,-8-5-2,11 7-1,-8-8 1,11 5 0,-10-5 0,5 3 0,-9-3 3,0-2 1,-6 0 1,-8 2 3,-1 2 1,-9 1 0,5 5 2,-4 0 1,7 6 0,2 0 0,11 6 0,6-1 1,19-3 0,0 15 0,20-4-2,10-3 1,18 7-1,6-5-1,15 5 0,1-2 0,2 1-2,-4-1 0,-5 3 0,-11-2-1,-13 2 2,-17 1-1,-14 6 1,-22 3-1,-17 1 0,-17 1 0,-10 2-1,-6 3-3,-7-5-3,11 5-8,-3-13-12,25 3-6,13-7 0,27-1 0</inkml:trace>
  <inkml:trace contextRef="#ctx0" brushRef="#br0" timeOffset="29277.67">11771 3827 0,'-10'-20'20,"-6"6"1,-17-2 0,-12 5-13,-7 11-1,-15 4 2,-5 14-3,-9 10-1,1 16 1,1 5-1,10 10-1,10 4-1,17 7-1,15-6 1,28 1 0,17-16 0,24-3 0,14-13 0,16-6 0,8-16 1,8-7 0,-3-12-2,-2-5 0,-11-12 0,-9-5-1,-14-9 0,-14-5 0,-19-4-1,-14-3-1,-15 3-1,-19-3-2,-7 12-6,-18-4-12,6 12-8,-4 4 1,6 5 1</inkml:trace>
  <inkml:trace contextRef="#ctx0" brushRef="#br0" timeOffset="29727.7">11745 3548 17,'-68'-11'23,"-26"-2"1,-14 12 3,-13 11-20,-9 4-1,0 15-1,-1 10 1,15 20-2,10 11 0,27 16-1,22 5-2,25 7-1,27 3-1,20 0 1,27-7-1,23-11 2,20-10-1,19-13 0,14-18 1,15-13 1,10-18 1,13-13 0,2-17-1,0-16 0,-10-21 1,-13-18 0,-19-24 0,-17-13 0,-32-11 0,-27-5-1,-36 6-1,-31 9 0,-27 19-6,-28 12-19,-16 29-4,-23 20-2,-7 18-1</inkml:trace>
  <inkml:trace contextRef="#ctx0" brushRef="#br0" timeOffset="30696.75">8798 3924 18,'-26'-15'22,"-9"15"-1,-15 9 1,-9 13-17,-3 16 0,-4 6-1,7 9-1,6 1 0,16 5 0,11-13 0,19-3 0,14-18 0,20-8 0,11-20 0,15-5 1,3-18 0,11-7 1,-3-13-1,2-8 0,-11-9-1,-6 1 1,-15 3-1,-7 8 0,-13 6-1,-6 14-1,-8 17 0,-4 24 0,-1 24-1,3 13 0,4 12 0,3 6 0,4 7-1,2-3-2,9-2-2,-2-17-5,11-4-12,-5-16-8,3-10-1,-4-15 1</inkml:trace>
  <inkml:trace contextRef="#ctx0" brushRef="#br0" timeOffset="31079.77">9041 3499 45,'3'-19'27,"-3"19"2,22 36-1,-8 16-22,9 24-1,-3 6 0,6 12-2,-4-1-1,3-2 0,-5-11-2,1-10 0,-7-21 0,-3-16 0,-3-17 1,-8-16-1,14-6 0,-6-13-1,1-9 1,4-5 0,10 1-1,4 1 0,9 7-1,5 5 1,7 12 0,0 10 0,-1 7 1,-2 8 0,-11 4 0,-11 5 0,-15 2-2,-20-5-5,-10 4-10,-20-10-12,-9 1 0,-5-10-1,2 0 1</inkml:trace>
  <inkml:trace contextRef="#ctx0" brushRef="#br0" timeOffset="31320.79">10237 3824 39,'0'-15'25,"-29"25"1,-26 17-1,-17 13-23,-8 15 0,-3 7 1,9 7 0,12-1 1,26 1-1,25-15 0,29-2-1,23-7-8,13-10-20,16-11-3,4-8 1,1-4-1</inkml:trace>
  <inkml:trace contextRef="#ctx0" brushRef="#br0" timeOffset="32560.86">12608 3039 35,'-70'43'26,"-28"20"0,-36 6-1,-35 14-23,-41 18 0,-43 18 2,-39 17 1,-38 3 0,-31 12-1,-25 3 1,-10 13 0,-7-4 0,15 1-2,15-13-2,31-9-4,39-9-4,39-24-9,53-17-13,48-22-2,49-18 0,44-18 1</inkml:trace>
  <inkml:trace contextRef="#ctx0" brushRef="#br0" timeOffset="36916.11">5529 8906 10,'37'8'25,"-9"-5"1,12 3-15,19 6-1,6-4-1,20 7-2,7-7-1,19 7 1,5-10-2,12 5 0,6-9-1,7 3-1,2-5-1,-3 0 0,-10 0 0,-12-2-2,-11 0-1,-19-4-1,-18 3-2,-25-8-1,-19 5-1,-25-8 0,-11 1 0,-22-3 0,-8 0 2,-14-2 0,-4 2 2,-2 1 1,2 2 3,5 3-1,8 1 0,10 3 0,9 3 1,26 4-1,0 0 1,0 0 0,25 0 1,7 4 0,3 0 0,9 3 1,1-1 0,6 4-1,-1 0 0,4 6-1,-2 2 0,1 4 0,-7 0 0,-2 4 0,-12 3 0,-9 6 0,-15-3 0,-16 4 0,-20-3-1,-14 0-1,-8 1-4,-13-9-6,9-3-20,-2-6-2,13-6 1,16-8 0</inkml:trace>
  <inkml:trace contextRef="#ctx0" brushRef="#br0" timeOffset="37713.15">8685 8654 8,'-42'-19'23,"-5"10"-6,-14 9-5,-12 9-4,-4 15-2,-11 11 0,-1 16 0,-1 13-1,10 12-2,8 6-1,16 7 1,13-2-1,24 1 1,21-8-1,28-8 0,16-13 0,25-8 1,15-18 1,21-7-1,13-20 1,10-7 0,-3-17-1,1-10 0,-10-15-1,-11-11 1,-19-16-2,-23-10 1,-31-6-1,-28-3 0,-30 4 0,-25 1 0,-28 7-2,-17 12 0,-6 16-3,-8 6-10,14 16-15,8 6-3,19 7 1,23 7 0</inkml:trace>
  <inkml:trace contextRef="#ctx0" brushRef="#br0" timeOffset="39267.24">9108 9191 13,'0'0'17,"22"0"-8,4-2 0,10-1-3,19 2 1,13-3 1,21 6 0,15-5 1,20 7 0,7-3-1,24 7-1,5-3 0,10 8-1,2-1-2,0 4-1,-6-2 0,-5 1-1,-14-1-1,-22-2 0,-26-1-1,-20-3 1,-26-5-2,-21-3 0,-20 0-1,-12 0-3,-22-7-4,-9-3-5,5 3-9,-6-2-6,-1-2 1</inkml:trace>
  <inkml:trace contextRef="#ctx0" brushRef="#br0" timeOffset="39621.25">11153 9071 10,'0'0'11,"0"0"0,0 0-2,0 0-1,18 12 1,13 4-1,6-3 1,16 9 1,5-2 0,16 9-2,-4-6-1,9 7 1,-16-5-2,-3 6-1,-21-1 0,-12 5-2,-28-3 0,-19 4-2,-21-5 0,-14 0-1,-12-1-2,-13-7-9,7-6-18,-2-6-2,6-9 1,11-7 0</inkml:trace>
  <inkml:trace contextRef="#ctx0" brushRef="#br0" timeOffset="40199.28">10293 8604 14,'-37'0'23,"0"16"0,-2 7-10,-6 6-5,8 8-1,6 2-4,10 3 1,7-4 1,15 2 1,10-13-2,13-6 1,8-10-1,12-7 1,2-12-1,6-6-2,-1-9 0,-4-9-2,-3-11 1,-8-4-2,-9-5 2,-7 1-2,-10 5 2,-6 6-2,-5 10 1,-2 14 1,3 16-1,-9 12 1,9 18 0,6 10 1,4 5-2,5 4-1,10 4-9,-1-3-18,11-8-1,4-4-1,6-11 1</inkml:trace>
  <inkml:trace contextRef="#ctx0" brushRef="#br0" timeOffset="41138.35">12445 8803 11,'-7'-10'22,"-14"-6"-3,-8 5-4,-5 8-5,-12 2 1,-7 13-3,-10 8-2,4 16 0,-10 11-1,5 18 0,5 6-2,5 9 1,8 5-2,15 5 1,9-3-2,14 0 1,13-11-1,17-6 0,12-7 1,13-6 0,11-14 0,10-6 0,7-13 0,9-9 0,-2-10 0,2-10 0,-2-14-1,-2-11 1,-6-13-1,-1-12 0,-13-15 0,-7-6 0,-15-13 0,-14-4 0,-22-5 0,-21 2-1,-24 6 1,-22 10-2,-16 12-4,-22 3-8,-5 19-19,-8 12 0,2 14 0,8 6 0</inkml:trace>
  <inkml:trace contextRef="#ctx0" brushRef="#br0" timeOffset="44181.52">15112 9035 25,'-30'-7'24,"-7"9"1,-15 5-10,-11 6-10,-6 15 2,-12 6-1,3 13 0,-6 6 1,11 13 0,7 0-1,20 7-2,17-5-1,27-1 0,22-6-1,27-8-1,21-11 0,22-8 1,17-13 0,20-11 0,10-16 0,6-9 0,-3-17 0,-6-8 0,-17-18-1,-15-9 0,-28-14 0,-25-4-1,-35-2 1,-23 3-2,-25 8-1,-24 5-2,-7 20-10,-13 8-18,4 16-1,8 10 0,13 8 0</inkml:trace>
  <inkml:trace contextRef="#ctx0" brushRef="#br0" timeOffset="44729.55">15611 9374 7,'-24'6'23,"22"8"0,2-14 1,20 9-18,24 0 0,17-8 0,30 6 2,17-6 0,32 6 0,16-5 1,31 11-1,5-2-1,14 7-1,-3-1-3,-4 4 0,-11-3-2,-19 2-1,-22-6-2,-32-6 0,-26-2-2,-29-13-6,-19 2-17,-27-5-5,-21-4 0,-12-1 1</inkml:trace>
  <inkml:trace contextRef="#ctx0" brushRef="#br0" timeOffset="45293.59">16800 8474 36,'0'0'28,"0"0"1,-8 13-2,7 18-26,6 15-1,-1 12 0,-2 7 1,0 4 0,-5-1-1,-1-5 2,-3-8-1,1-11 1,-3-11 0,4-9 1,0-11-1,5-13 1,0 0-1,17-16 0,2-4-1,12-3-2,11-3 1,7 2-1,11 1 0,1 5 0,5 4 0,-7 7 1,-2 5-1,-13 6 2,-14 4 0,-14 3 1,-20-1-1,-17 1 0,-18 0-2,-15-4-3,-7 8-11,-5-6-15,-1-2-1,8 1 0,12 0 0</inkml:trace>
  <inkml:trace contextRef="#ctx0" brushRef="#br0" timeOffset="46036.63">17240 8767 31,'18'7'17,"0"7"-2,-4 2 0,2 7-1,-9-1-4,5 7-2,-12-2-2,-1 1 0,-13-1-2,-7-2 0,-22-4-1,-7-2 0,-18-6 0,-4-1-2,-5 1-4,-7-10-8,9 2-14,-1-3-6,12-5 1,14-1 0</inkml:trace>
  <inkml:trace contextRef="#ctx0" brushRef="#br0" timeOffset="46585.66">17649 9169 9,'-2'15'24,"16"2"1,5-3 0,12 5-19,17 8 0,3-4 2,12 7 0,-4-5 0,6 8 0,-14-9-1,0 6-1,-21-7-1,-10 6-1,-23-6-1,-12 3-1,-23-5 1,-12 2-1,-13-2 0,-6 0 0,-6-4-3,3-3-1,11 4-9,3-9-21,22 2 0,17-8-2,19-3 1</inkml:trace>
  <inkml:trace contextRef="#ctx0" brushRef="#br0" timeOffset="47215.7">18897 9019 21,'-48'-16'25,"-10"16"-1,-17 7-13,-6 12-4,-1 19-2,-2 11-1,4 14-1,10 11 0,17 13-1,16 7 1,20 5-1,17-2 1,20 0 1,18-10 0,18-2 2,13-13-1,13-7 1,4-22 0,13-12-1,6-21-1,9-9-1,-5-20-2,1-16-1,-11-23 0,-10-18 0,-15-15 0,-18-9 0,-25-7 0,-26-4-1,-23 5 0,-22 5-1,-17 20-6,-20 6-13,-4 16-11,-4 16-1,4 11 1</inkml:trace>
  <inkml:trace contextRef="#ctx0" brushRef="#br0" timeOffset="48619.78">21175 9405 13,'-17'-13'25,"-14"-2"-1,-11 3-8,-5 11-3,-14 3-3,3 16 0,-9 9-3,10 16-1,0 7-1,15 15-2,12 7-2,20 8 1,16-4-1,19-3 1,17-6 0,20-7 0,14-14 1,13-9 0,6-17 0,7-9-1,-2-15 0,-1-9 0,-14-19 0,-10-16-2,-21-17 1,-18-10-1,-26-9 0,-19-3 0,-24-1 0,-17 5-1,-12 11-3,-11 10-4,11 22-19,-6 10-5,13 11-2,9 11 2</inkml:trace>
  <inkml:trace contextRef="#ctx0" brushRef="#br0" timeOffset="49851.85">21593 9654 19,'0'0'28,"26"-4"-4,2 2-3,7-7-5,23 8-4,7-8-3,22 8-3,9-4-1,16 7-1,4 1-1,9 5-1,0-1 0,0 3 0,-8-1-1,0 3 1,-13-4-1,-6 2 0,-12-2 0,-13 0-1,-16-3 0,-13 0 0,-15-4-1,-17-5-3,-12 4-2,-15-10-6,0 8-8,-12-9-13,3 3 1,-2-3 1</inkml:trace>
  <inkml:trace contextRef="#ctx0" brushRef="#br0" timeOffset="50264.87">22977 9459 22,'0'0'25,"11"6"1,12-1-17,10 8 0,-4-3 0,12 9-1,-3-4-2,8 6 1,-3-1-1,9 6 0,-10-4-2,3 6 1,-7-2-2,1 4 1,-12-2-2,-7 4 0,-14-2 0,-12 3 0,-10-1-2,-11-3-2,-6 2-10,-8-7-19,-2-6-1,1-8 0,2-9 0</inkml:trace>
  <inkml:trace contextRef="#ctx0" brushRef="#br0" timeOffset="50640.89">22360 8974 23,'-20'-22'26,"-9"13"0,-20 9 2,-12 12-24,-10 15 0,-10 5 0,7 13 1,1 2-1,18 11 1,16-3 1,27 3-3,28-7 1,29-4-4,28-4-5,17-7-24,25-9-1,14-4 0,11-8-2</inkml:trace>
  <inkml:trace contextRef="#ctx0" brushRef="#br0" timeOffset="51497.94">24071 9294 21,'-44'-5'19,"-13"0"-2,-3 10 0,-14-1 1,8 16-4,-8 2 0,14 17-4,0 4-3,19 13-2,8 8-1,17 10-2,13 3-1,17 3 0,8-4 0,15-1 1,8-4 0,9-8-1,12-11 1,8-9 0,5-12 0,4-9 0,6-11 0,3-11-2,-2-15 0,0-8 0,-10-14-1,-8-13 1,-12-17 0,-12-9 0,-21-9 0,-25 1 1,-29-2 0,-21 5 2,-28 8-5,-26 12 1,-17 22-9,-22 10-21,-1 13-3,-2 7 1,9 10-2</inkml:trace>
  <inkml:trace contextRef="#ctx0" brushRef="#br0" timeOffset="64935.71">12877 9230 5,'0'0'20,"0"0"-4,0 0-2,-14 7-2,14-7-1,-15 3 0,15-3-3,-14 1-2,14-1 0,0 0-1,0 0-2,0 0 0,0 0-1,3-10 0,8 9 0,1-2-1,3 3 0,2 0-1,6 2 1,4 1-1,5-1 0,12 2 0,9-2 0,9 2 1,11 1 0,10 1 0,11 5 1,8 0-1,8 5 1,-1 0-1,1 4 1,-6-2-1,-9 1-1,-15 0 1,-12-4 0,-18-1 0,-10-2-1,-18-3 2,-8-2-2,-14-7 1,11 13 0,-11-13-1,0 0 0,0 0-1,0 0-3,0 0-7,0 0-13,0 0-7,0 0 1,11-19 0</inkml:trace>
  <inkml:trace contextRef="#ctx0" brushRef="#br0" timeOffset="65318.73">14223 9289 12,'-21'-6'25,"21"6"-1,0 0-4,0 0-11,0 0-2,0-12-2,0 12-3,18 0 0,-18 0-1,25 8 0,-8-1 1,2 3 0,4 1 1,0-1 0,4 4 0,0-2 1,3 3 0,-4-5 1,-2 5-2,-8-2 2,-4 4-1,-12-1 1,-3 5-2,-17-1 1,-7 4-1,-14-2 0,-5 3-1,-10-3-1,0-1 2,-1-3-3,4-3-2,11-1-2,3-12-6,20 2-22,2-10 0,17 6-1,-4-24 0</inkml:trace>
  <inkml:trace contextRef="#ctx0" brushRef="#br0" timeOffset="65860.75">13709 8596 22,'0'0'26,"13"-21"1,-11 10 1,-2 11-19,-33-13-3,4 16 0,-20 2-1,-1 12 0,-13 7-1,1 12 0,0 3-1,11 8-1,9 2-1,14 3 0,19-6 0,18-1 0,16-8 0,16-5 1,14-7-1,11-5 0,7-6-1,3-10-3,-3 5-5,-15-14-9,-4-2-14,-15-2-1,-13-4 1,-17-1 0</inkml:trace>
  <inkml:trace contextRef="#ctx0" brushRef="#br0" timeOffset="66048.77">13335 8826 40,'0'0'29,"0"0"1,22-6-1,16 6-21,11-3-6,13 3-2,10 1-7,-1-1-20,6-2-3,2 2 2,-2-2-2</inkml:trace>
  <inkml:trace contextRef="#ctx0" brushRef="#br0" timeOffset="67776.87">19311 9626 9,'39'0'27,"8"-2"0,14-2-9,20 8-2,2-6-4,22 9-2,-2-5-4,10 8-1,-9-1-2,-1 1 0,-14-2-2,-13 1 1,-17-4-1,-14-2 1,-18-5-1,-14-4 0,-13 6-2,-18-21-1,-3 11-4,-13-8-5,5 5-2,-14-8-1,5 9-2,-8-9 2,9 6 2,-6-4 3,6 4 7,6 3 4,-1-1 4,11 6 3,1-1 0,20 8 0,-17-7 1,17 7-1,13 1-2,7 4-1,5-3 0,12 6 0,7-1 0,14 7-1,2-1 1,10 6-1,-3 0 0,4 5-1,-10-1-1,-7 5 0,-19-3 0,-13 5 0,-22-1-1,-13 1 0,-16-3-4,-18-2-1,1 4-11,-15-14-19,5-5 0,-2-11-3,6-7 2</inkml:trace>
  <inkml:trace contextRef="#ctx0" brushRef="#br0" timeOffset="68346.89">19984 8774 12,'-17'-16'26,"-11"8"1,-21 3 3,-16 7-20,-6 15 0,-15 4-2,10 14 0,0 3-1,23 12-1,12 0-1,29 5-1,25-5-2,27-3 0,20-8-1,16-7 1,5-10-2,6-6 1,-6-8-2,-11-8-1,-13-3-3,-22-13-5,-12 6-5,-33-14-1,-10 9 2,-27-13-1,-6 9 6,-16-6 3,-2 4 7,0 5 7,1-4 6,23 12 0,2-4 0,29 10-1,16 2-3,21-8-3,16 6-3,21 5-2,8-1-1,7 1 0,2 1-1,-6-3-3,-3 9-7,-21-4-21,-10 1-1,-18-3 0,-17-4 0</inkml:trace>
  <inkml:trace contextRef="#ctx0" brushRef="#br0" timeOffset="72643.15">24297 8999 11,'-34'-13'12,"-9"0"-1,-7-2-1,-11-1 1,-4 3 1,-16-2-2,-4 7 1,-16 1-3,-2 10 0,-9 5-2,5 15 0,-4 10-3,8 14 0,3 10-1,12 9-1,8 12 0,13 9 0,10 9 0,16 7-1,17 2 1,17 1 1,16 1 1,22 1 0,19-9 0,21-2 0,14-12 1,22-8-1,11-8 0,15-7-1,11-11-2,9-10 2,8-7-2,8-11 1,3-10-1,-2-13 1,-5-16 0,-11-18 0,-11-18 1,-17-20-2,-25-24 1,-27-24-1,-30-20 0,-30-12-1,-31-10-2,-34-8-1,-28 9-9,-40 7-18,-23 19-3,-24 23 2,-24 17-2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8:02:42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4095 3000 22,'0'0'25,"-20"-10"0,6 10 2,-4 4-14,-17-2-2,1 13-1,-18 3-2,5 18-1,-10 8-2,5 17 1,-2 7-3,9 9-1,7 1-1,12 0 0,12-8 0,14-9-1,11-16 1,14-15-1,11-17 2,6-16-2,7-14 1,4-15-1,0-15 1,-3-17 0,-5-14 0,-5-7 1,-8-4 0,-4 8 1,-10 6-1,-3 14 1,-8 18-1,0 28-1,-3 32 0,1 29 0,4 19-1,2 15 0,4 7 0,4 5-1,3 1-3,-2-16-20,13-5-8,-1-22-2,4-15-2,2-17 2</inkml:trace>
  <inkml:trace contextRef="#ctx0" brushRef="#br0" timeOffset="533.03">5014 2999 61,'-34'20'29,"-4"16"0,-4 18 0,5 13-26,-2 7 0,12 7-1,4-3 0,10-4 0,10-16 0,8-12-2,6-18 2,7-12-1,2-16 1,1-12-1,0-15 2,1-11-1,-4-15-1,0-15 2,-4-4-1,2 2 0,-6 3-1,0 12 1,-3 10-1,2 22 0,-9 23 0,22 34 0,-7 17-1,6 15-1,6 8 0,5 2-2,13 10-17,0-18-12,5-7 0,-2-20-2,4-16 0</inkml:trace>
  <inkml:trace contextRef="#ctx0" brushRef="#br0" timeOffset="931.05">5208 2756 88,'50'-3'35,"13"-7"-2,16 1-1,3-9-33,13-9-2,7-1-2,-11-17-6,-2 10-1,-27-18-4,-5 16-1,-30-13-1,-11 18 3,-30-4 1,-5 22 6,-22 9 4,-11 14 5,-4 17 6,-9 9 2,5 20 5,-3 8-1,9 18-1,-2-3-4,15 12-4,6-4-7,7-9-10,5-12-11,10-13-4,3-19 1,7-20-1</inkml:trace>
  <inkml:trace contextRef="#ctx0" brushRef="#br0" timeOffset="1112.06">5380 2614 46,'0'-68'28,"3"20"2,3 21-1,-6 27-15,31 17-3,-6 22-5,13 24 0,2 13-2,12 15-1,6 5-6,0-5-18,5 2-7,-1-8-4,1-8 0,-4-14-1</inkml:trace>
  <inkml:trace contextRef="#ctx0" brushRef="#br0" timeOffset="3253.18">6346 3471 69,'0'0'33,"44"12"-2,14-15 1,33 3-27,16-2-1,24 4-1,12-5-1,6-1-4,4 5-14,-14-5-14,-14-1 0,-26-5-3,-25 1 1</inkml:trace>
  <inkml:trace contextRef="#ctx0" brushRef="#br0" timeOffset="3464.19">7099 3055 82,'-48'-16'34,"11"9"-2,18 19 2,6 15-31,22 17 0,4 13 0,8 17-2,6 8 0,4 10 0,2 5-3,-5-2-4,5 3-16,-13-15-12,0-6 1,-8-16-2,2-9 2</inkml:trace>
  <inkml:trace contextRef="#ctx0" brushRef="#br0" timeOffset="3891.22">7928 2898 85,'33'-89'34,"-12"15"0,-2 27-1,-11 16-31,5 32 0,-3 32 0,-2 30 0,-2 24-1,-1 19 0,-2 14 0,-2 13-1,-9 4 0,-6 0-2,-4-19 1,-2-19-1,-1-25 2,2-16-1,1-23 0,5-17 1,13-18 1,6-39-1,17-8 1,13-7 0,12-2-1,15-2 0,13 8 0,10 10 0,7 22-1,-2 18 0,-4 20 1,-11 18-1,-17 14 1,-19 7 0,-26 5 0,-28-2-2,-25-7-2,-33-17-16,-13-3-13,-19-24 0,0-6-2,-2-21 0</inkml:trace>
  <inkml:trace contextRef="#ctx0" brushRef="#br0" timeOffset="4341.24">9435 2608 71,'14'-18'33,"-14"18"0,-5 48 2,-14 15-34,1 35 1,-4 17-1,-3 20 1,-6 4-1,-2 2 0,-3-8 0,-1-16-2,0-19 2,7-23-1,1-24 1,7-19 0,22-32 0,-5-12 0,26-22 0,17-7-1,17-7 1,15 2-1,13 6-1,6 10 1,2 16 0,-2 20 0,-9 20 0,-15 19 1,-20 15-1,-24 10 1,-30 2 0,-29 1 0,-27-6-2,-25-7 0,-17-13-2,-15-26-15,6-10-15,-5-26-1,23-16-2,17-27 1</inkml:trace>
  <inkml:trace contextRef="#ctx0" brushRef="#br0" timeOffset="4567.26">10277 2423 89,'72'-3'37,"8"-9"-2,19 4 1,11-7-36,9-1 0,6 2-3,-11-12-11,-1 3-21,-21-9 1,-16 2-2,-26-11 0</inkml:trace>
  <inkml:trace contextRef="#ctx0" brushRef="#br0" timeOffset="4912.28">10780 1936 85,'-57'75'34,"3"15"1,16 16-1,-1 6-31,7 8-1,1 1-2,-1-8-2,3-12-1,-1-27-2,8-15-6,-13-35-8,16-11-10,-8-40-6,12-15 7,-5-39 7,15-11 9,-7-28 5,11-9 14,12 15 9,-3-2 11,14 27 7,-1 15-7,17 38-5,-4 24-4,20 51-8,-1 27-5,11 22-3,5 16-1,10 12 0,2 9-4,-10 0-8,1 7-23,-23-15 1,-17-7-2,-24-18 0</inkml:trace>
  <inkml:trace contextRef="#ctx0" brushRef="#br0" timeOffset="5305.3">7921 3855 38,'9'12'30,"14"2"2,8-1-1,14 8-13,2-6-12,11-1-20,1 2-13,1-3-5,0-5 1,-4-5-2</inkml:trace>
  <inkml:trace contextRef="#ctx0" brushRef="#br0" timeOffset="50430.88">7064 8493 5,'0'0'25,"-21"-2"0,21 2-10,0 0-7,0 0-3,20 5 1,8-5-2,24 5 1,21-6 1,34 4 0,25-5 0,36 3 0,18-4 0,32 4-1,16-1 1,16 6-1,-2-2 0,1 7-1,-14 0 0,-10 3-1,-21 0-1,-20 0 0,-28-4-1,-21 2-1,-28-6 1,-24 0 0,-24-3 0,-16-2-1,-17-4 0,-26 3 0,7-11-1,-23 0 0,-5 2-2,-6-6-1,1 4-2,-6-8-2,8 11-3,-9-11-3,18 13-4,-7-9-6,11 6-6,11 9 0</inkml:trace>
  <inkml:trace contextRef="#ctx0" brushRef="#br0" timeOffset="50812.9">10127 8270 10,'-19'-11'27,"-2"-1"1,6 5 1,15 7-17,-19-10-3,19 10-3,0 0-1,0 0-1,20 5 0,0 3-1,4-1-1,10 5 1,8 1 0,13 7-1,7-1 1,9 4-1,2 0 0,7 4 1,-5-1-1,-2 4 0,-15-2 1,-12 3-1,-22 0 0,-18 4 0,-20 1 0,-21 1 0,-19-3-1,-10 1 0,-6-4-2,1-6 0,12-1-5,3-12-1,30 0-12,7-15-14,17 3-2,29-22 1,9 4 2</inkml:trace>
  <inkml:trace contextRef="#ctx0" brushRef="#br0" timeOffset="51617.95">11651 8016 34,'-18'-21'29,"-11"8"1,-15 0-2,-15 9-24,-9 16 1,-16 8-1,-8 17-2,-10 15 0,2 16 1,-5 6-1,7 13 1,3 4-1,14 7 1,9-2-2,16 0 0,18-7 0,20-4 0,21-5 0,26-7 0,26-12-1,29-6 2,25-11-2,25-11 2,19-11-1,15-11 0,7-11 0,6-11-1,-7-13 1,-6-10 0,-18-14 1,-16-16 1,-24-15-2,-21-15 0,-32-14 1,-30-8 0,-36-2-1,-31 4-1,-31 8 0,-32 13-2,-26 20 1,-19 13-3,-10 24-2,-12 12-6,16 19-21,-2 9 0,17 9-1,14 7 1</inkml:trace>
  <inkml:trace contextRef="#ctx0" brushRef="#br0" timeOffset="52375.99">6876 7992 18,'-35'-30'29,"-8"6"0,-13 4 2,-13 5-23,-7 20-1,-12 9-2,-3 21-2,-7 17 0,9 19-2,4 13 1,12 14-1,16 10 0,17 5-1,17 2-1,21-4 1,21-6-1,17-16 1,23-14-1,21-12 1,19-22 0,20-18 1,13-24 0,19-14 0,4-24 1,0-16-1,-13-19-1,-20-16 1,-27-15 0,-28-8 0,-31 1-1,-36 6 0,-33 9 0,-28 14-3,-15 22-9,-14 14-19,-3 17-1,7 15 1,11 4-2</inkml:trace>
  <inkml:trace contextRef="#ctx0" brushRef="#br0" timeOffset="52916.02">8881 7725 17,'-51'8'29,"-7"16"-1,-10 11 0,-3 10-16,11 16-4,-1 1-4,15 7-2,12-2 0,16-3-1,12-11 2,19-11-1,11-15 1,12-14-1,8-17 1,11-12 0,3-17 0,4-10-1,0-17 0,-7-9 1,-10-6-1,-4 2 1,-10 7-1,-9 11 0,-9 14-1,-7 19 2,-6 22-2,0 28-1,6 22 1,3 15-2,5 7 1,8 7-3,9 6-6,-4-9-25,9-6 2,-2-15-3,2-13 0</inkml:trace>
  <inkml:trace contextRef="#ctx0" brushRef="#br0" timeOffset="64938.71">17459 8361 20,'-9'-11'25,"-14"-10"1,-7 2-14,-6 5-2,-15-4-4,-14 9-1,-15 1 1,-6 16-1,-14 5 0,-3 19 1,-5 11-1,5 17-1,2 11 0,18 16 0,9 5-3,19 11 1,16-1-2,21 0 1,20-8-2,17-7 2,22-11-1,20-13 0,18-11 1,22-16-1,18-16 2,20-13-1,16-13 0,10-13 0,6-13-2,-1-16 2,-6-22-1,-12-11 1,-22-19-1,-22-10 1,-33-13 3,-26-1-3,-37 0 2,-30 15-2,-33 16-1,-27 14-5,-13 27-23,-21 16-4,-6 18-2,1 11 0</inkml:trace>
  <inkml:trace contextRef="#ctx0" brushRef="#br0" timeOffset="65598.75">17654 8189 23,'0'0'25,"0"0"0,0 0-7,7-12-11,4 9-1,-2-8-2,10 0-1,4-8 1,13 0 0,5-14 1,13-1 1,4-12-2,13-5 3,-3-20-1,9-8 0,-13-17-1,2-6 0,-20-14-2,-8-7-1,-24-12 1,-18 3-1,-26 9-1,-21 17 0,-30 16 0,-23 22 0,-21 25 0,-19 33-1,-12 35 0,-9 31 0,4 24 0,9 18 0,21 18-1,22 12 1,24 8-1,26-4-2,26 0-4,14-14-7,24-4-19,3-8 0,3-9-2,-2-10 0</inkml:trace>
  <inkml:trace contextRef="#ctx0" brushRef="#br0" timeOffset="65996.77">16571 7847 8,'11'-8'25,"7"15"-1,-5 1-1,1 14-9,2 11-13,-2 7 3,7 8-1,-2 3 1,4 3 0,0-6 2,7 1 2,-6-19 0,12-5 1,-5-19-1,13-8 0,-5-21-1,9-6 0,-1-23-3,2-6-2,1-6-3,-5-4-1,-1 10-6,-19-1-16,4 14-10,-11 7 0,-5 15 1</inkml:trace>
  <inkml:trace contextRef="#ctx0" brushRef="#br0" timeOffset="66740.81">17998 5762 21,'-35'-3'24,"10"12"2,-15 4 0,-7 7-22,4 13 0,-5 3-1,7 5 0,3-1 1,17 1 0,6-10 1,21-7-1,9-17 0,15-8 0,3-15 1,8-7-1,-3-15 0,0-5-2,-8-9-1,-4 5 1,-8 4-3,-6 6 1,-3 12-1,-2 10 0,-7 15 1,15 14-1,0 13 1,4 10-1,8 8 0,4 1-5,13 7-16,-3-4-8,2-5-1,3-6 0</inkml:trace>
  <inkml:trace contextRef="#ctx0" brushRef="#br0" timeOffset="67848.88">17643 8095 10,'0'0'29,"0"0"0,-12 0-3,-10-3-8,3 6-4,-20-5-7,-2 4-8,-8 4-16,-6 2-10,-8 0-2,4 6 0</inkml:trace>
  <inkml:trace contextRef="#ctx0" brushRef="#br0" timeOffset="68262.89">17571 8124 39,'-23'-1'30,"-12"5"1,-14 6-2,-18-2-22,-4 9-2,-10 6-5,-6-2-20,4 5-8,11 2-3,8-3 0</inkml:trace>
  <inkml:trace contextRef="#ctx0" brushRef="#br0" timeOffset="75118.28">12592 8848 0,'-24'-7'23,"10"7"-1,-6-4-5,0-2-3,6 5-3,-4-5-3,18 6-2,-16-5-1,16 5 1,21-4-1,13 4 0,18-3-1,24 3 0,20-2-1,27 3 0,23-2 0,28 3-1,24-2-1,19 3 1,16-2-1,7 1 0,6-2 0,-1 0-1,-10-2 1,-17 1-1,-24-3 0,-23 2 0,-37-3 0,-27 3 2,-31-3-1,-22 4 0,-24-2 1,-12 2-1,-18 1 0,0 0 0,-20-15 0,4 7-2,1-1 0,-4-1-1,0 0 1,-3-4 0,0 1 0,-2-3-1,0 3 1,1-2 1,-3 2 0,3-1 0,1 2 1,3 3-1,2 1 1,3 2-1,14 6 1,-17-8-1,17 8 0,0 0 0,15 12 0,4-3 1,9 5-1,12 3 1,9 3 0,10 3 0,7 0 1,6 2-1,1-2 1,-2 2-1,-5-3 1,-11 4 0,-14-1-1,-12 4 1,-23 0 1,-16 5-2,-19 2 0,-12-1-1,-6-1-5,-10-7-4,8-2-24,-1-10-1,11-10-1,6-17 1</inkml:trace>
  <inkml:trace contextRef="#ctx0" brushRef="#br0" timeOffset="75560.32">14398 7959 2,'46'-67'7,"2"-1"1,-11-2 6,-20 3 1,-18 10 0,-34 9 1,-19 17 0,-31 14-3,-12 27-2,-24 15-1,4 28-2,-6 14-1,17 21-2,12 5 0,29 16-1,18-4 0,36-3-2,30-11 0,31-8-1,26-16 0,21-13 0,15-13 0,16-16 1,9-9-5,-8-12-1,-3 1-8,-25-10-21,-12-3 1,-19-6-2,-20-2 1</inkml:trace>
  <inkml:trace contextRef="#ctx0" brushRef="#br0" timeOffset="75801.33">13655 8164 46,'0'0'32,"0"0"1,44-19-3,19-3-24,21 10-4,16 1 0,15-1-4,10 5-8,-7 1-19,-7 1-3,-13 5 2,-22 0-2</inkml:trace>
  <inkml:trace contextRef="#ctx0" brushRef="#br0" timeOffset="77778.42">6952 14555 41,'-6'-22'31,"-2"1"2,-9-10-11,3 7-13,-17-9-3,-7 7-2,-19 0-1,-13 11-1,-22 8 0,-13 16-1,-17 20 2,-8 20-2,-5 19 2,9 22-1,7 14 0,20 11-1,22 8 1,26 4-2,25-4 0,26-4 0,24-11-1,20-14 1,19-13 0,13-16-1,19-19 0,11-21 1,11-19 0,9-22 1,7-23-1,6-18 2,2-21-2,-6-20 0,-15-22 2,-16-10-2,-24-8-2,-23 4 4,-33 7-4,-34 11 1,-34 21 0,-25 20-2,-14 33-13,-17 13-16,0 21-2,-3 7 0,18 13 0</inkml:trace>
  <inkml:trace contextRef="#ctx0" brushRef="#br0" timeOffset="78161.47">7314 15200 35,'28'20'33,"20"-7"0,26 1 0,23-9-24,30 1-4,24-4-1,27 1-2,18-2 0,17 3 0,7-1 0,6 5-1,-7 0 0,-10 3 1,-16 0-1,-25 0-1,-23-1 1,-30-4-5,-19 5-1,-35-13-7,-8 11-9,-27-11-11,-14 2-2,-12 0 3</inkml:trace>
  <inkml:trace contextRef="#ctx0" brushRef="#br0" timeOffset="78454.48">9785 15249 17,'-72'-12'29,"6"1"-1,14 8 2,4-4-13,23 16-5,9-8-5,16-1-3,33 12-1,11-4 0,16-1-1,15 3 0,14-2 0,14 6-3,5 1 4,4 2-4,-1 4 3,-7 2-2,-14 1 2,-9 4-3,-17 2 4,-13 0-2,-24 3 0,-16 2 0,-17 0-1,-17 3-1,-16 2-3,-16-5 0,-6 1-5,-16-12-11,5 0-12,0-12-2,11-2 2</inkml:trace>
  <inkml:trace contextRef="#ctx0" brushRef="#br0" timeOffset="79122.52">8952 13917 24,'-23'-40'31,"2"9"0,6 16-1,2 14-15,11 26-9,-1 21-2,9 23-1,1 16-1,6 18 0,-3 13 1,3 9 0,-7-2 0,0-8-2,-6-18 1,-4-12-1,-5-21 1,-2-20 0,0-20-1,11-24 0,-7-14 0,15-19 1,11-16-2,11-16 2,15-4-3,10-1 2,12 4-3,5 7 2,6 18-2,-1 14 2,-4 21 0,-6 21-1,-18 13 4,-19 12-3,-23 9 1,-21 4-1,-23-1-1,-25-10-10,-9 2-20,-18-15-2,1-4-3,0-15 1</inkml:trace>
  <inkml:trace contextRef="#ctx0" brushRef="#br0" timeOffset="79768.56">10133 14597 21,'0'0'28,"6"-15"2,-6 15-1,0 0-19,0 0 0,0 0-3,0 0 0,8 27-1,-3-6-1,14 16-1,6 2 1,15 12-3,6 3 0,10 5 0,6 1 0,6 0 0,-1-3-2,-2-5 1,-6-2-1,-9-5 2,-11-6-1,-10-4 0,-16-4 1,-11-5-1,-17-4 1,-12 0-2,-18-5 2,-10 2-3,-12-3 3,-6 4-2,-2-1 0,-1 3 0,8-5 0,5 0 0,11 1-1,11-3-1,13 2-1,5-12-4,21 10-23,2-15-4,0 0-2,17-2 2</inkml:trace>
  <inkml:trace contextRef="#ctx0" brushRef="#br0" timeOffset="80354.59">10644 15383 45,'-15'13'32,"0"9"-1,-11-3 2,7 13-25,-17-4-1,4 7-2,-7-8-1,6 3-1,-1-8-1,6-4-2,7-3-5,2-15-4,19 0-23,-1-17-1,13 5-2,3-15 2</inkml:trace>
  <inkml:trace contextRef="#ctx0" brushRef="#br0" timeOffset="81060.63">12067 14430 61,'-46'-15'32,"-25"6"-2,-13 23-8,-24 10-16,-9 27-1,-13 16-1,-1 24-2,1 14 0,6 16-1,12 7 2,20 9-1,21-1-1,26-6-1,27-8 0,24-8 0,26-13 0,31-13 2,27-13-3,24-22 3,22-15-2,22-16 3,19-15-2,13-23 1,9-17-1,-1-14-2,-6-15 3,-8-14-4,-21-21 3,-24-14-1,-33-16 1,-32-2 0,-43-5 1,-41 0-1,-42 4-1,-30 10 0,-29 14-2,-25 10-5,-10 23-18,-17-2-9,11 18-2,4 2 1</inkml:trace>
  <inkml:trace contextRef="#ctx0" brushRef="#br0" timeOffset="82502.7">17495 14578 36,'-48'-24'33,"-5"3"1,-13 5 0,-7 15-25,-22 10-2,0 28-2,-13 17 0,0 26-2,1 17-1,10 18 1,11 7-1,20 7-2,23-2 0,23-6 0,24-11 0,26-17 0,21-14 0,23-17 0,20-17 0,16-14 1,20-17-1,13-15 0,7-16 0,5-10 0,-2-19 1,-7-14-1,-11-14 0,-17-16 1,-22-14-1,-28-8 1,-31-3 0,-26 2-1,-29 10 0,-28 11 0,-20 16-3,-26 7-13,-1 25-18,-8 6-1,9 11-3,1-1 2</inkml:trace>
  <inkml:trace contextRef="#ctx0" brushRef="#br0" timeOffset="83147.75">17729 14594 10,'0'0'27,"0"0"3,0 0 1,18-11-15,12 13-6,-2-10-2,16 3 0,5-12-1,18 0-1,2-13-2,17-6 0,4-14-1,12-8-1,0-17 0,2-12 1,-9-14-1,-7-15 0,-15-16 0,-15-9-1,-21-4 0,-17 1 1,-24 8-2,-21 13 2,-20 20-2,-20 22 1,-15 30-2,-15 28 2,-12 35-1,-5 26-2,-1 30 2,2 29-1,7 21 1,11 21 0,15 9 0,12 5-2,17-2 1,14-7 1,13-10-2,9-24 0,15-12-2,-2-24-5,16-6-17,-6-27-9,8-16 0,-2-20 0</inkml:trace>
  <inkml:trace contextRef="#ctx0" brushRef="#br0" timeOffset="83486.77">17424 13860 53,'-13'23'34,"11"12"-1,3 6 0,12 10-31,0 7-2,2 7 0,2 3 0,0-3 0,-1-9 0,1-5 1,-3-12 0,3-7 1,-3-7 0,5-7 1,2-10-1,7-3 2,4-12-2,10-7-1,5-13 0,5-11-1,6-11-2,-3-19-5,12 3-9,-10-13-19,-3 6 0,-12-4 0,-3 9 0</inkml:trace>
  <inkml:trace contextRef="#ctx0" brushRef="#br0" timeOffset="84109.81">18131 11526 68,'-18'-26'36,"0"11"-2,18 15 1,-16 19-33,15 20-2,3 20 1,2 17-2,7 15 2,-1 11-1,3 6 0,-3 1-1,-2-9 1,-3-14 0,-2-14 0,-3-18 0,-6-16 0,0-12 0,6-26 1,-12 5-1,15-25 2,9-12-2,8-16 1,8-15-1,11-13 1,7-7-1,10 0 1,6 4-2,1 7 1,1 16 0,-1 18 1,-5 18-1,-7 21 0,-9 12 0,-15 13 1,-13 10 0,-19 7-1,-21 2-1,-14 5-4,-24-9-14,-6 7-15,-10-9-1,2-3-1,-3-9 0</inkml:trace>
  <inkml:trace contextRef="#ctx0" brushRef="#br0" timeOffset="84989.86">18396 12240 15,'0'0'10,"9"-14"0,-9 14-1,0 0 2,-22 2 0,5 12 2,-10-1 0,-1 11-3,-15-5-1,9 9 0,-10-8-2,10 2-1,1-10-2,11 2-1,7-11-2,15-3-2,20-3-9,9-10-21,10-5 1,12-4-1,4-8 1</inkml:trace>
  <inkml:trace contextRef="#ctx0" brushRef="#br0" timeOffset="86483.93">12797 15283 50,'72'-1'28,"23"-3"1,27-11-10,32 7-12,19-5-2,32 6-1,14-1 0,22 6-2,-1 1 0,14 2-1,-12 2 0,-8 3 0,-18-1-1,-19-2 0,-31 0 0,-27-2 0,-31-2 1,-24 1 0,-25-4 0,-16 1 0,-16-2-1,-12 0 1,-15 5-1,12-10 1,-12 10-1,2-11 0,-2 11 0,0 0 0,3-13 0,-3 13 0,0 0 0,-3-11 0,3 11 0,-13-11 0,2 2 1,-6 0-1,-5-3 1,-5-2-1,-4 0 0,-3-3 0,-4 0 1,-3-1-1,-1 0 1,-2 2 0,3 1-1,3 1 1,6 4 0,6 2-1,7 3 0,8 6 0,11-1 0,12 9 1,14-2-1,13 5 1,11-2-1,12 5 2,10 0-2,6 0 1,2 0 0,0 4-1,-7 0 0,-7 1 1,-15 1-1,-9-3 1,-17 4-1,-13 1 1,-17 5 0,-13 2-1,-14 0 1,-8-2-1,-8 5 0,-6-1-2,-1-1-1,-5-8-6,14 4-18,-11-19-6,11 1-1,-8-10 0</inkml:trace>
  <inkml:trace contextRef="#ctx0" brushRef="#br0" timeOffset="86888.96">14350 14032 56,'7'-42'32,"-11"4"0,-4 13-1,-15 6-28,-14 19 1,-17 15-1,-11 19 0,-11 17-1,0 20 0,2 10 1,12 11 1,11 2-2,24 2 0,21-6-1,24-2 0,25-16 0,19-14-1,16-13 0,15-13-2,15-9-2,0-17-4,14 0-22,-16-22-3,-6 1-2,-19-12 1</inkml:trace>
  <inkml:trace contextRef="#ctx0" brushRef="#br0" timeOffset="87077.98">13977 14457 66,'-14'6'35,"26"-10"-3,36 5 0,26-6-29,24 0-4,21 7-10,5-11-20,14 5-1,-8-7-3,-8 7 1</inkml:trace>
  <inkml:trace contextRef="#ctx0" brushRef="#br0" timeOffset="91302.22">1859 11305 25,'6'-34'26,"1"-5"-2,-3 4-4,-16-9-5,-5 14-3,-19-4-2,-9 16-2,-24 10-2,-16 21-1,-18 20-2,-9 23-1,-7 22 0,1 20-1,1 21-1,9 18 1,16 11-1,22 4 1,16-1 0,20 0-1,22-4 0,20-9 0,24-17-1,20-16 0,14-17 1,17-20-1,20-18 0,16-20 1,11-22-1,9-18 1,15-22 0,16-18 0,11-18 1,1-21-1,-6-19 1,-10-21-1,-13-20 2,-21-12 0,-38-15 0,-40-5-1,-44 1 1,-38 16 0,-40 15-1,-35 28-2,-26 30-5,-20 19-13,-5 37-13,-1 21-1,13 17-1,12 6 1</inkml:trace>
  <inkml:trace contextRef="#ctx0" brushRef="#br0" timeOffset="92293.27">133 12276 13,'0'0'22,"-18"5"3,18-5-10,-12 3-1,12-3-4,0 0-3,0 0 1,12 6-2,-12-6 0,36 5-1,-10-4 1,17 2-2,8-4 1,10 5-2,5-4 0,6 1 0,-2-1-2,-3 1 1,-7-1-1,-7 2 0,-12 1-1,-10-3 0,-8 1-2,-6-5 0,-6 1-2,-7-7-3,-4 10-3,-4-21-3,4 21-5,-23-26-8,6 13-1,-6 0-1</inkml:trace>
  <inkml:trace contextRef="#ctx0" brushRef="#br0" timeOffset="92743.3">466 12085 21,'-15'-7'24,"1"-2"1,2 0-8,12 9-6,-13-10-4,13 10-2,0 0-2,0 0 0,0 0-2,18 15 0,-4-5 0,10 2 2,-1 1 0,9 5 1,-1-4 0,6 4 0,-3-6-1,5 4 0,-5-5 0,1 1 0,-6-2-1,-2-1-1,-6-1 1,-3 2-1,-9 1 0,-6 4 1,-11 5-1,-9 6 0,-10 0 1,-5 6-2,-11 1 2,-2 3-2,-2-2 1,2-1-1,2-7 0,10-3 0,8-2-4,2-14-14,23-7-12,0 0-3,22 2 1,0-10 0</inkml:trace>
  <inkml:trace contextRef="#ctx0" brushRef="#br0" timeOffset="94658.4">2768 11331 5,'0'0'15,"0"-11"-5,0 11-2,0 0 0,-2-10-1,2 10 1,0 0 0,0 0 1,-4-15 0,4 15-2,0-13 0,0 13-2,3-23-2,1 8-1,0-5-1,1-6 0,1-6 0,5-3 0,-1-10 1,5-3-1,6-11 0,6-7 0,9-12 0,9-10 0,10-10 0,11-9-1,13-6-1,11-9 0,14-7 1,14-2-1,10 3 1,8 6 0,8 2-1,11 7 2,6 4 0,4 5-1,-1 8 1,0 9-1,-2 3 0,3 12 1,-4 6-1,-11 11 0,-12 9 0,-15 10 0,-12 11 0,-17 4 0,-18 8 0,-21 4 1,-13 2 0,-14 2 0,-10 3 1,-18 2-1,14-1 1,-14 1 0,0 0 0,0 0-1,0 0 0,0 0-2,0 0 0,0 0-3,0 0-2,0 0-7,0 0-14,0 0-4,-12-13 1</inkml:trace>
  <inkml:trace contextRef="#ctx0" brushRef="#br0" timeOffset="95034.43">5570 8463 20,'14'5'26,"10"4"0,10 3-18,2-3 1,15 6 1,-2-6-2,12 8-1,-5-5-2,7 5-1,-10-1 0,1 5 0,-15 3-1,-10 6 0,-17 2 1,-12 9-1,-21 0 0,-8 8-1,-15 2 0,-6 5-2,-3 0-3,-4-8-15,10 1-14,7-8-1,14-7 0</inkml:trace>
  <inkml:trace contextRef="#ctx0" brushRef="#br0" timeOffset="96481.51">2087 12603 38,'31'-13'28,"-3"10"1,3 10-1,0 18-25,2 15-2,5 17 1,1 18 0,9 12 0,5 16 1,11 18 0,12 8-1,18 8 0,14 4 1,17 7-2,13-3 1,18 3 0,11-9-1,10-9 0,5-12 1,2-10 0,-5-13 1,-4-8-1,-14-18 0,-12-5-1,-24-11 1,-18-8-2,-25-10 1,-17-7 1,-24-8-2,-13-7 1,-14-5 0,-14-8 0,0 0-1,0 0 1,0 0-2,-4-14 0,4 14-1,4-22-3,4 11 1,-3-3-1,4 2 1,-4 1 0,-5 11 1,14-14 1,-14 14 2,0 0 1,0 0 1,0 0 0,0 0-1,12-5 1,-12 5-1,0 0 0,0 0-1,17 3 0,-17-3 0,20 7 1,-7-3 1,3 2-1,2 0 1,2 2 0,5 1-1,3 3 1,0-4-1,6 4 1,1-1-2,-2-1 1,-1 1-1,-1-2 0,-3 1 2,-2-1-2,-3-1 0,-3-4 0,-5-3-3,-15-1 1,21-13-1,-20-2-2,0 0-1,-14-9-1,7 2-1,-13-10 0,8 4 1,-11-5 2,7 2 2,-4 2 2,2 2 3,3 7 1,-3-1 1,17 21 1,-26-15 1,26 15-1,-15 16-1,16 0-1,2 4 0,8 6 0,6-1-1,8 2 1,5 0-1,8 2 0,2-1-1,3 1 1,-3-3-1,-1-3 1,-8 2-1,-3-1 0,-11-2 0,-11 0 1,-13-2 0,-13 0-1,-14-2 0,-13 2 0,-11-3 0,-6-4 0,-3-1-1,0-4-1,9-1-4,0-14-10,22 5-18,0-12 0,18-1-2,3-7 0</inkml:trace>
  <inkml:trace contextRef="#ctx0" brushRef="#br0" timeOffset="97158.55">3163 8712 34,'8'-16'32,"-6"1"0,-2 15-2,-24-1-27,-11 13-1,-9 17 0,-7 14-1,-5 17 0,-2 13-1,6 11 1,8 2 1,17 4-1,16-5 1,24-3-1,18-12 1,22-14-1,13-16 1,10-12-2,9-12-3,-2-18-8,6-6-20,-9-13-1,-9-7 1,-19-7-2</inkml:trace>
  <inkml:trace contextRef="#ctx0" brushRef="#br0" timeOffset="97345.56">2851 9198 42,'27'9'31,"21"-16"1,15-7-3,12-4-29,15 1-6,1-5-18,2 4-5,-6 5 0,-12 8-1</inkml:trace>
  <inkml:trace contextRef="#ctx0" brushRef="#br0" timeOffset="97977.6">3431 14437 37,'-42'12'29,"-13"13"2,-18 10-1,2 19-18,-9 4-4,17 17-2,5-1-1,21 7-1,16-3-1,25-3-1,19-11-1,22-10 1,14-11-1,15-15 0,11-10-2,7-12-4,14-3-13,-10-15-14,0-6-1,-19-10-1,-10 0 1</inkml:trace>
  <inkml:trace contextRef="#ctx0" brushRef="#br0" timeOffset="98157.61">3216 14914 59,'-29'8'34,"14"-8"-1,26 0 0,16-11-28,24 0-2,13-5-3,12-5-2,13 6-7,-4-7-21,11 8-2,-10-3-2,-3 8-1</inkml:trace>
  <inkml:trace contextRef="#ctx0" brushRef="#br0" timeOffset="115021.57">23452 10878 45,'11'-22'32,"-15"-2"1,-14 0-2,-28 0-24,-11 10 0,-29 4-4,-12 12 0,-16 11 0,-6 12-1,-5 16 2,3 18-2,6 19 0,17 19-1,15 17 0,23 12 0,22 10-2,22 6 1,24-2-1,25-6 1,24-11-1,29-13 0,24-22 1,22-16 0,21-20 0,21-18 0,18-18 2,8-20-2,0-23 2,-10-21 1,-17-29-1,-17-26 0,-38-21 1,-41-21-1,-47-12 0,-40-1 0,-43 6-1,-36 9-1,-34 23-1,-28 18-1,-5 27-7,-18 12-23,10 22-3,2 7-3,19 13 2</inkml:trace>
  <inkml:trace contextRef="#ctx0" brushRef="#br0" timeOffset="115660.61">23262 11289 56,'6'-20'33,"-10"2"0,-3 3-1,-13-8-24,-3 8-3,-12-1-1,-5 8-1,-8 7-2,-3 12 0,-5 12 0,4 13 0,3 14 0,9 9 0,8 9-1,12 7 1,14 5-1,12 2 0,18-5 1,10-4-2,18-11 2,10-7-1,10-15 1,7-12 0,4-16 0,7-12 0,-3-15 0,2-12 1,-12-17-1,-4-15 0,-22-15 1,-16-10-1,-24-9 0,-31-1-1,-27 2 1,-22 2-3,-20 14-2,-23 6-11,4 23-20,-9 11-1,11 17-1,10 4 1</inkml:trace>
  <inkml:trace contextRef="#ctx0" brushRef="#br0" timeOffset="117087.69">17912 8816 17,'0'0'24,"0"0"2,-8-12-16,8 12 1,0 0-4,0 0 0,26-8-1,-6 4-1,19 4 1,10-4-2,21 5 1,12-1-1,26 7 0,14 1 0,21 10 0,14 2 0,22 16-1,15 10-1,18 14 1,17 9-1,13 13-2,15 12 1,15 12-1,8 15 0,3 6 1,-2 5 0,-2 2-1,-14 1 1,-12-1 1,-20-6-1,-22-8 2,-32-19 0,-24-11-1,-30-16-1,-27-12 1,-27-13-1,-21-11 0,-24-13 1,-13-5-2,-9-8 1,-4-12 0,-8 14 0,8-14-1,-16 0 0,16 0 1,-14-15-2,9 0 0,0-2 0,0-6-1,2-1-1,-2-5 1,5-1-1,-4-5-1,3 3 2,-4-3-1,1 4 2,-6 1 0,-2 1 1,-7 3 0,-6 2 0,-4 2 0,-6 1 1,-5 4-1,-1-2 1,1 2 0,1 2-1,7 3 1,4 2-1,7 5 1,6 5 0,15 0 0,-3 17 0,17 2 1,13 5-2,13 6 1,13 5 0,11 4 0,12 3 0,9-1 0,-1 1-1,-3-4 1,-9-1 0,-11-5 1,-16-4-1,-17-2 0,-22-4 1,-20 0 0,-24-5 0,-20 1-1,-20-2 0,-15 0 0,-12 0-1,-7-1-1,2 5-4,-2-9-11,18 13-19,1-6 0,18 6-1,10 0 0</inkml:trace>
  <inkml:trace contextRef="#ctx0" brushRef="#br0" timeOffset="118085.75">17898 15147 43,'-18'2'33,"5"-2"-1,13 0-1,0 0-28,0 0-1,26-2-1,7-2 0,15-3 1,19-2-1,19-6 1,26-2-1,22-6 1,21-4-1,26-5 1,18-3-1,19-5 0,15-6 0,14-8 0,5-8 0,8-10 0,5-11-1,-1-13 1,-3-12-1,-7-15 0,-10-5 0,-14-8-1,-17-2 0,-26 2 1,-21 6 0,-28 7 0,-24 10 0,-22 10-1,-22 9 2,-16 10 0,-10 8 0,-8 6-1,-9 3 1,-2 9-2,-7 7 2,-3 9 0,-5 6-1,-2 8 0,-5 9 0,-7 6 0,4 13 0,-13-8 0,13 8-1,-18 2 1,18-2 0,-17 4 1,17-4-1,0 0 1,-13 1 0,13-1 1,0-11-1,0 11 0,2-13-1,-2 13 0,-3-15 0,3 15-2,-5-11-4,5 11-11,-5 11-17,5-11-1,-8 13 1,8-13-2</inkml:trace>
  <inkml:trace contextRef="#ctx0" brushRef="#br0" timeOffset="118439.77">22390 12680 27,'-16'13'30,"16"-13"2,-13 16-1,13-16-24,0 0-1,13-20 0,10 4 0,3-14-1,13-1 0,5-12-1,12-4-1,7-8 0,6-3 0,-1 3 0,-1 5-1,-6 5 0,-6 9 0,-8 11 0,-7 12 0,-7 19-2,-4 16 1,-5 14-2,-1 10 1,2 8-1,3 7 0,7 5-3,-2-7-8,12 2-22,-6-16-1,6-7-1,-11-19 1</inkml:trace>
  <inkml:trace contextRef="#ctx0" brushRef="#br0" timeOffset="118972.8">21377 8614 4,'10'-14'25,"-10"14"-1,-35-18 2,-19 11-16,-19 17 0,-30 7 1,-6 20-1,-21 7 0,10 23 0,0 5-2,27 13-1,18-2-2,35 3-1,28-9-2,39-6 0,32-14 0,30-12-1,26-13-2,13-15-4,15-2-5,-10-16-20,-2-5-3,-19-8-2,-17-2 1</inkml:trace>
  <inkml:trace contextRef="#ctx0" brushRef="#br0" timeOffset="119168.81">20449 9014 61,'-23'5'35,"45"-2"-1,38-6 0,38 5-32,29-9-3,16-1-3,22 3-6,-7-7-11,7 6-11,-13 3-2,-13 8 1</inkml:trace>
  <inkml:trace contextRef="#ctx0" brushRef="#br0" timeOffset="119979.86">20949 14511 47,'-60'43'35,"-3"12"2,-5 3-2,17 16-29,-5 1-1,16 4 1,13 1-5,17-3 2,16-8-2,21-7-1,16-13 0,16-13 1,17-10-1,9-10 0,7-8-2,-3-15-5,0 6-5,-22-17-22,-4-1-1,-19-7-4,-19-2 4</inkml:trace>
  <inkml:trace contextRef="#ctx0" brushRef="#br0" timeOffset="120167.87">20710 14954 56,'-28'6'36,"14"-6"0,25 10-5,17-16-25,29 3-1,16-6-3,16-4-2,10-3-2,2-8-5,10 6-28,-14-4 0,-7 3-2,-16-7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8:07:14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 9989 22,'-14'-6'32,"-5"10"-3,-6 10 3,-2 12-23,-4 22-2,-3 9-2,1 14-3,4 9 0,6 5 0,6-5-1,9-7 1,9-13-2,14-14 0,4-17 1,9-16-1,4-19 1,3-15 0,1-11 0,4-12 0,-5-12 1,-2-11-2,-3-7 0,-4-1 0,-8 6 1,-4 8 0,-6 8 0,-3 12-1,-7 14 1,2 27 1,0 0 0,-14 36-1,8 5 1,3 11-1,3 9-1,3 8 1,7 4 0,7-5 0,6-5-5,4-14-8,12-8-19,-3-15-2,5-11-1,-4-18 1</inkml:trace>
  <inkml:trace contextRef="#ctx0" brushRef="#br0" timeOffset="406.02">1281 9656 53,'-81'-26'36,"-12"12"-2,-2 15-2,-9 21-31,-4 22-1,0 21 0,-1 19 1,6 20-1,13 21 0,18 18 0,21 13 1,21 0 1,24-3-1,24-9 0,28-14-1,25-18 1,18-24 0,21-29 0,18-27-1,22-29 1,19-26 1,15-27-2,5-23 3,-2-34-2,-8-25 0,-26-22 0,-23-19-1,-46-13 0,-39 3-1,-48 13 2,-42 19-3,-36 39-2,-37 27-16,-11 43-13,-14 36-2,7 36-1,6 20 0</inkml:trace>
  <inkml:trace contextRef="#ctx0" brushRef="#br0" timeOffset="1739.09">16320 6357 42,'0'-18'30,"0"18"3,6 16-1,2 31-25,1 22-1,5 26-1,-5 15 1,5 21-1,-9 13 1,-2 13-2,-11-11-3,0-12 1,-6-24 0,1-19-1,-2-24 1,3-21 0,5-33 0,7-28-1,7-26 1,9-15-2,8-16 1,15-5-1,11-3 0,13 5 0,9 12-1,9 17 1,4 23 0,-1 22 0,-7 21 0,-14 22 0,-16 20 0,-24 14 0,-23 7 0,-23 3 0,-21-4-1,-18-8-1,-10-3-9,-19-23-21,4-17-1,0-25-3,10-14 1</inkml:trace>
  <inkml:trace contextRef="#ctx0" brushRef="#br0" timeOffset="2176.12">16841 5969 53,'-86'-50'35,"-30"24"-2,-31 27 0,-19 29-28,-22 35-5,-7 33 2,-6 30 1,10 28 0,15 22 1,28 15-1,31 12 0,42 1 0,46-2-1,49-12-1,55-24 0,47-27-1,48-33 1,44-31 0,40-43 0,36-39 1,22-41-1,3-38 1,-11-40-2,-20-36 2,-38-39-2,-43-27 1,-56-19-1,-63-1-1,-71 10 1,-58 24-2,-60 32 1,-54 36-4,-38 54-5,-45 32-21,-16 43-4,-18 28-1,1 27 0</inkml:trace>
  <inkml:trace contextRef="#ctx0" brushRef="#br0" timeOffset="3235.18">4476 17221 70,'-15'-9'37,"-23"5"0,-12 22-1,-22 16-32,72-34-3,-80 59 3,80-59-1,-80 98-3,45-40 3,3 1-1,9 7-1,5 0-1,9 0-4,11-1-5,7-2-20,13-7-6,12-7-4,-34-49 2</inkml:trace>
  <inkml:trace contextRef="#ctx0" brushRef="#br0" timeOffset="3678.21">4998 17007 54,'-47'-74'35,"-10"7"-2,-22 1 2,-9 17-29,-22 9-1,-8 22-1,-19 23-2,-9 23 0,-11 28 0,0 22 1,2 31 0,83-41-1,-3 16 2,11 20 0,0 19 1,15 6-7,5 6 2,20-4-2,11 1-1,23-8 1,17 1-2,23-5 0,17-7 2,25-16 4,16-8 0,20-26 4,14-19 0,14-34 2,6-34 0,76-61-2,73-111-1,-35-32-2,-73-21-5,-78-18-2,-97 15-1,-87 33-1,-67 71-4,-34 52-12,7 26-19,-1 3 2,29 21 1,27 2 0</inkml:trace>
  <inkml:trace contextRef="#ctx0" brushRef="#br0" timeOffset="4344.24">4232 17662 67,'0'0'34,"0"0"0,0 0 2,0 0-24,0 0-2,-5 46-5,5-46-2,0 0-3,0 0 2,62 39-1,-62-39 0,61 3-3,-61-3-1,83 0-1,-83 0-5,95-4-26,-95 4 0,94-14-2,-94 14 0</inkml:trace>
  <inkml:trace contextRef="#ctx0" brushRef="#br0" timeOffset="5350.3">4682 17679 35,'0'0'30,"0"0"2,0 0-3,0 0-12,0 0-6,0 0-4,0 0 0,0 0-2,0 0-1,0 0-2,-67 20 2,67-20-2,0 0-2,-79 18 4,79-18-2,-63 15 1,63-15-2,-67 6 2,67-6-4,-63-7 0,63 7 6,-44-31-3,-2-12-4,9-7 0,16-12 3,15-6-3,17-8 3,10 5 0,10 4-5,6 27 2,8 5 1,5-1 2,6 2-2,2 3-1,-2 7 0,-2 1 0,-6 2 2,-8 2-2,-12 6 2,-12 7-1,-16 6 2,-12 6 1,-14 8 0,-9 7 0,-8 6 1,-8 6-2,-5 8 1,-1 17-1,-2 1 0,5-1-1,54-58 1,-52 63 3,52-63-3,-39 69-1,39-69 2,-31 71 2,31-71-2,-11 73 0,11-73-1,6 69 0,-6-69-1,28 47 1,-28-47 0,0 0-4,73 62 2,-73-62 2,63 28-3,-63-28-3,67 30-9,-67-30-18,71 10-6,-71-10 4,63-10-6</inkml:trace>
  <inkml:trace contextRef="#ctx0" brushRef="#br0" timeOffset="6289.35">13854 17720 5,'0'0'24,"0"0"-13,0 0-6,0 0-21,0 0-2</inkml:trace>
  <inkml:trace contextRef="#ctx0" brushRef="#br0" timeOffset="7025.4">13323 17436 41,'0'0'32,"-5"-26"3,-14 16-3,-4 2-24,-21 0-1,-4 8-3,-10 15 0,58-15-1,-60 33 2,60-33-3,-64 57 1,64-57-1,-51 78 0,51-78-2,-32 87 2,32-87-1,-5 79-2,5-79 1,18 65 1,-18-65-2,0 0 2,71 48 2,-71-48-3,74-24 3,-3-34-2,1-37 0,-14-23 1,-15-5-1,-20 5 0,-13 13-2,-10 20 3,-1 28-3,-4 13 2,2 26 1,3 18-1,-4 24 1,7 19-1,2 17 0,-5-60-1,10 85-1,-5-35 2,2 2-1,2 5-1,0 0-5,4-3-19,-7 1-14,-6-55 2,22 88-1,-22-88-2</inkml:trace>
  <inkml:trace contextRef="#ctx0" brushRef="#br0" timeOffset="7514.42">13673 16572 68,'-28'-42'37,"-2"5"-2,-21-4 1,-8 13-34,-15 8 1,-11 16-1,-19 19-2,-17 18 2,-10 30-2,-11 26 3,-2 24-2,5 17 1,74-60-1,-1 17 1,8 7 1,4 15-1,17 0-1,7 7-1,18 1 0,11 3 0,22-10 0,12-5-4,20-13 5,13-6-3,19-17 4,14-15-4,14-23 4,9-19 0,71-12-1,89-95 1,-17-68-3,-30-47 4,-57-30-5,-55 0 3,-69 14-3,-65 48-1,-61 44 1,-42 20-5,-26 38-20,-48-2-10,-21 24 0,-30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04T07:52:45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20677 7599 29,'-24'-16'31,"-4"6"2,-12 5 0,-15 3-22,1 20-2,-14 3-2,5 17-2,-6 7-1,9 12-3,3 5 1,12 5-2,12 0 1,16-4-2,9-6 2,13-8-2,11-12 2,8-10-1,8-16 1,7-11 0,6-15 1,4-10-1,1-17 0,2-11 1,-3-15-1,-2-13 1,-4-3-1,-6 5 1,-7 5 0,-6 10 0,-7 14-1,-4 21 0,-13 29 0,11 25 0,-11 22 0,4 13-1,0 11 1,6 7 0,2 2-1,5-3-1,4-5-3,0-19-7,16-3-20,-6-16-5,5-11-1,-1-13 0</inkml:trace>
  <inkml:trace contextRef="#ctx0" brushRef="#br0" timeOffset="678.03">21453 7603 41,'4'-22'31,"-10"3"2,-10 10-1,-2 13-23,-18 5-3,1 20-1,-11 8-3,3 11 1,-1 11-1,8 5-1,7 2 0,9 0-1,11-7 2,12-6-2,10-11 2,9-6-4,6-12 2,4-9 2,4-8-2,2-10 0,1-10 0,0-10 0,-4-12 0,-2-13 2,1-17-2,-3-13 1,-4-7 0,-2 3 2,-7 3-2,-2 10 2,-3 13-2,-3 19 0,-5 25 0,0 31 0,-1 20 0,1 15-1,3 10 1,2 7-2,5 7 0,0-3-2,7-1-1,-4-16-7,13-2-18,-11-13-6,4-11-1,-4-12 2</inkml:trace>
  <inkml:trace contextRef="#ctx0" brushRef="#br0" timeOffset="1166.06">22143 7015 36,'6'-50'30,"-1"22"1,-5 28 0,0 0-21,5 46-2,-5 8 0,9 26-3,-5 15 0,7 21 2,-9 6-2,3 6-2,-9-6 0,1-7-1,-5-14-2,-2-16 0,-3-21 1,2-18-2,1-18 1,10-28 1,0 0-1,0-32 1,17-9-1,11-7 0,11-5-1,10-3 1,10 5-1,6 6 1,10 12-1,1 16-1,-5 16 2,-11 12-1,-11 16 1,-20 9-1,-20 7 1,-20 5 0,-21 0 0,-16-2-2,-9-1 0,-13-9-2,4-4-6,-3-16-16,17-5-8,10-11-1,18-11 1</inkml:trace>
  <inkml:trace contextRef="#ctx0" brushRef="#br0" timeOffset="1647.09">22970 6612 45,'9'11'31,"-7"23"1,1 20-1,6 17-27,0 15 1,7 19 1,-6 10 0,4 17 0,-7-1 0,2-2-2,-8-10-1,-1-8-1,-6-18-1,-2-13 0,-5-20 1,1-21-2,1-22 2,11-17 1,-10-25-3,16-15 2,13-16-1,13-8 0,12-7-1,12 1 0,8 4-1,11 13 0,3 14 1,1 17 0,-5 22-1,-3 20 2,-10 14-1,-11 14 1,-14 8 0,-17 10 0,-20 1 1,-16 1 0,-20-7 0,-17-9-1,-16-11-1,-10-11-3,-1-3-12,-14-26-14,6-6-9,-3-14 0,3-10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04T19:35:34.714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17955 7557 12,'0'-17'25,"3"6"1,-3 11-9,4-22-2,-4 22-4,3-14-1,-3 14-3,0 0-1,0 0-2,0 0 0,4 23 0,-6 6-2,2 10 1,-2 10-2,5 8 1,-3 10 1,3 7-2,0 1 2,-1 0-2,0-7 1,2-2-2,-2-5 1,-2-5 0,0-7-1,0-5 0,-1-8-1,0-8 0,2-2-3,-5-14-4,9 2-16,-5-14-7,0 0-2,0 0 1</inkml:trace>
  <inkml:trace contextRef="#ctx0" brushRef="#br0" timeOffset="339.01">17573 8058 23,'3'-16'28,"11"8"2,6-5 0,5-6-19,18 3-3,3-9-2,16 6 0,2-3-3,6 0-2,1 5-9,-5-1-15,0 4-6,-5 3-3,-4 1 3</inkml:trace>
  <inkml:trace contextRef="#ctx0" brushRef="#br0" timeOffset="991.05">18294 8032 19,'-3'-11'26,"3"11"1,0 0 1,0 0-21,13 18-1,-9-5-1,4 9-2,1 4-1,-1 6 1,-1 3-2,0 0 0,-3 2 0,1-1 1,-4-6 0,0-2 0,-3-9 2,3 0 0,-1-19 1,0 18 1,0-18 0,0 0-2,0 0 2,-1-21-2,2 1-1,2-2-1,2-8-1,2-1 0,2-4-1,2-1 0,1 3-1,3 2 0,4 5-1,0 1-2,7 9-5,-5-8-10,11 11-14,0-1-2,3 4 2,-2 0 0</inkml:trace>
  <inkml:trace contextRef="#ctx0" brushRef="#br0" timeOffset="1601.09">18974 7979 21,'0'0'27,"0"0"2,0 0 0,0 0-18,-7 19-4,2-8-1,5 8-2,-5-3-1,6 5 0,0-1-1,6 0 1,1-2-1,5-3 0,0-6 1,4-2-1,-1-7 0,4-4 0,-2-5 0,-1-2 0,0-7-1,1-1 0,-3-7 0,0-1 0,-2-2-1,-2 1 1,0 3-1,-1 3 1,-4 5-1,1 5 0,-7 12 0,11 14 0,-5 10-1,-1 10 0,0 9 1,2 10-2,2 11 2,-3 5 0,0 1 0,-1 1 1,-4-1-1,-3-3 1,-6-4-1,-7-6 2,-11-10-2,-5-5 0,-9-8-2,-9-8-4,1-3-8,-13-13-19,4-8-1,3-8 1,6-8-2</inkml:trace>
  <inkml:trace contextRef="#ctx0" brushRef="#br0" timeOffset="2193.12">19493 8048 41,'0'0'34,"0"0"-1,0 0-6,0 0-15,0 0-2,0 0-3,0 0-4,0 0 0,0 0-3,0 0-3,0 0-2,0 0-7,18 11-20,-18-11 0,11 18-2,-5-7 2</inkml:trace>
  <inkml:trace contextRef="#ctx0" brushRef="#br0" timeOffset="2449.14">19513 8341 23,'7'17'31,"-2"-5"3,-5-12-3,14 25-13,-14-25-7,9 18-4,-9-18-6,6 13-6,4-4-17,-10-9-9,0 0-1,10 11-1</inkml:trace>
  <inkml:trace contextRef="#ctx0" brushRef="#br1" timeOffset="25472.45">16400 14492 18,'0'0'28,"0"0"-1,0 25 2,-2 5-20,9 22-5,-5 11 0,4 18 0,-5 9 0,4 13 0,-7-7 0,5 0-1,-4-13 1,3-10-2,-3-17 0,3-11-1,-2-16 1,3-10-2,-3-19 1,0 0-1,-11-12-1,3-14 2,-2-15-2,-3-13 1,-1-15 0,-2-14 0,1-13 0,0-12 0,4-5 0,4-3 0,3 3 1,5 4-2,6 11 1,3 12 0,7 17 0,2 16 0,3 19 0,1 13 0,4 20 0,1 19 0,0 17 1,-2 14 0,-3 11 0,-5 11 0,-10 1 0,-7 7-1,-8-2-3,-15-12-7,0-2-20,-15-13-3,1-11 1,-2-15 0</inkml:trace>
  <inkml:trace contextRef="#ctx0" brushRef="#br1" timeOffset="25878.48">16714 14621 25,'10'10'27,"-9"1"0,-2 6 1,1 4-25,-3 4-3,3 3 1,3-1-1,1 1 1,4-4-1,6-7 1,2-7 1,6-5 0,3-13 2,4-1-1,-4-9 1,4-1 0,-9-6 1,1 2-2,-12-6 1,-2 7-2,-15 0-1,-6 6-1,-8 6-1,-7-2-5,6 12-17,-8-2-7,6 3-3,3-6 1</inkml:trace>
  <inkml:trace contextRef="#ctx0" brushRef="#br1" timeOffset="26464.51">17234 14278 23,'11'-11'29,"-11"11"2,9-19-3,-9 19-18,0 0-4,-18 14-2,-1-1-2,2 8-1,-2 3-1,2 5 0,3 3-1,3 2 1,8 2 1,9 0-1,5-3 1,11 0-1,5-7 1,8 0 0,3-4 1,3-3-1,-4-4 0,0 0 0,-8 0 1,-5 4 0,-14 1-1,-7 5 1,-13-2-1,-7 2-1,-6 3-2,-8-10-3,9 11-11,-10-19-15,11-4-2,2-9 1</inkml:trace>
  <inkml:trace contextRef="#ctx0" brushRef="#br1" timeOffset="26879.53">17568 14344 2,'27'-43'28,"-6"5"2,-6 7 0,-3 12-17,-14-1-2,2 20-3,-17-2-4,0 12-1,-3 4-1,-1 7-2,1 3 0,4 3 0,1 2 0,7 1 1,5-1-1,7 1 1,3-3 0,4-2 0,7-1 1,5 0-2,0-2 2,4 0-1,-1-4 1,2 1-1,-4-4 1,2 5 0,-9-8 0,-2 6 0,-6-2 0,-6 5 0,-9 1 0,-4 3-1,-6-1 0,-6 3-1,-3-3-2,-1-5-2,8 5-8,-6-18-21,24-6-1,-15-8 1,19-7-1</inkml:trace>
  <inkml:trace contextRef="#ctx0" brushRef="#br1" timeOffset="27127.55">17907 14380 24,'13'-8'31,"-1"4"1,-12 4-1,18 6-17,-18-6-6,10 18-2,-9-1-1,3 8-2,-2 4 1,1 7-2,-5 3 1,2 1-2,0-1-1,-3-3-2,2-1 0,-1-13-7,9 1-22,-7-23-3,-1 13-1,1-13 1</inkml:trace>
  <inkml:trace contextRef="#ctx0" brushRef="#br1" timeOffset="27330.56">17891 14056 59,'-7'-14'36,"7"14"-1,-9-13-1,9 13-32,0 0-2,1-14-3,-1 14-11,0 0-20,0 0-1,0 0 1,15-4-1</inkml:trace>
  <inkml:trace contextRef="#ctx0" brushRef="#br1" timeOffset="27811.59">18139 13825 43,'6'-16'32,"0"3"1,-2 2-1,-4 11-27,14 14-3,-7 18 1,0 14-1,1 17 0,-1 14-1,1 11 0,-3 7 1,2 1-2,-4-8 1,1-6-1,-4-14 0,2-15 0,-2-15 0,3-12-1,0-16 1,-3-10 0,14-19 0,-4-8 1,3-9-1,2-5 1,5-4-1,2 0 1,2 1-1,-1 5 1,0 10-1,2 8 0,-1 13 0,0 10 0,-4 10 0,-2 10 0,-5 8 0,-1 8 0,-5 2 1,-5 5-1,-5-2 0,-5 0 0,-6-4-1,-5-7-2,3 3-8,-16-16-21,5-1-3,-2-14 1,4-2-1</inkml:trace>
  <inkml:trace contextRef="#ctx0" brushRef="#br1" timeOffset="49439.82">18257 14635 16,'0'0'15,"0"0"-2,7-11-1,-7 11-2,0 0-1,0 0-1,0 0-1,0 0-2,0 0-1,0 0 1,0 0-1,0 0-1,0 0 1,15 14-1,-15-14 0,12 9 0,-12-9 0,16 10 0,-16-10-1,20 8 0,-10-6 0,2 0-1,-2-1 0,1 3 0,-11-4-1,18 1-2,-18-1-8,14 10-20,-14-10-2,11 5 1,-11-5-1</inkml:trace>
  <inkml:trace contextRef="#ctx0" brushRef="#br1" timeOffset="50335.87">18748 13833 8,'-6'-28'30,"0"2"-1,1 3 3,-8-2-18,15 14-1,-9-5-5,7 16-2,0 0-1,0 0 0,-7 25-1,8 10-1,-2 10-1,2 11-1,0 14 1,2 8-2,2 5 1,3 1-1,3-8 0,0-6-1,5-6-3,-2-17-6,9-2-23,-7-12-1,1-6 0,-7-11 0</inkml:trace>
  <inkml:trace contextRef="#ctx0" brushRef="#br1" timeOffset="50965.91">19007 14420 19,'10'4'25,"-10"-4"-2,11-4-8,4 6-2,-5-11-3,11 6-1,-6-12-1,11 3-2,-6-10 0,7 3-2,-6-9 0,2-1-1,-9-4 0,-2-1-2,-9 0 0,-4 3 0,-7 2 1,-6 7-2,-7 7 1,-3 11 0,-4 9-1,0 12 0,1 12 1,4 9-1,5 8 0,6 5 1,10 0 0,8 2-1,11-4 1,8-5-2,10-6-1,2-15-9,13 0-21,-2-10-2,1-4 0,-5-10 0</inkml:trace>
  <inkml:trace contextRef="#ctx0" brushRef="#br1" timeOffset="53233.04">20013 14351 14,'0'0'26,"-1"-22"1,-1 10-12,2 12-1,0 0-5,0 0-1,9 25-2,2 7 1,-8 1-2,8 15 0,-6 1-1,7 9-1,-4-2-2,0 1 0,-1-10 0,-1-3 0,0-12-1,-2-3 1,-1-12 0,0-4 0,-3-13 0,0 0 0,-3-22 0,-2-3 0,-2-9 0,-2-13 1,-2-12-2,-1-13 0,-1-16 1,1-9-1,2-11 0,2-8 1,5-1-1,6 4 0,4 6 0,3 9 0,6 16 0,4 16 0,3 16 0,5 20-1,2 17 2,4 14-1,0 15 0,4 14 1,-5 15 0,-6 9-1,-8 9 1,-8 5-1,-13 6 0,-12 0 0,-13-2 0,-10-7-2,-2-4-2,-7-14-5,15 1-18,-5-17-6,13-7-1,5-13 0</inkml:trace>
  <inkml:trace contextRef="#ctx0" brushRef="#br1" timeOffset="53708.07">20614 13958 0,'17'-11'26,"-8"0"0,-9 11 1,11-8-15,-11 8-3,-14 10-3,-1 6-1,1 12 0,-6 4-1,3 10 0,-3 3-1,4 4 0,2-1-2,7-3 1,3-6-1,6-6 0,5-10-2,2-7 1,4-10-1,3-9 1,0-9 0,1-7-1,1-9 1,-1-6-1,-2-6 2,-1-7-2,-2-5 2,-1-1-1,-3 0 1,0 4-1,-1 8 2,-1 7-1,-2 9 1,1 14-1,-5 11 1,11 21-1,-5 12 0,1 7 1,-3 10-3,3 2 0,5 8-5,-6-12-8,7 4-16,-2-13-3,3-10 2</inkml:trace>
  <inkml:trace contextRef="#ctx0" brushRef="#br1" timeOffset="53979.08">21120 13180 32,'7'-58'32,"-4"9"0,2 18-1,-5 11-25,0 20-1,2 18-2,-4 20-2,-3 16 1,1 18-2,-2 11 1,3 10-1,3 10-1,-1-2-4,7 2-5,-6-17-19,9-9-2,1-18 0,1-14 0</inkml:trace>
  <inkml:trace contextRef="#ctx0" brushRef="#br1" timeOffset="54218.1">20846 13592 11,'0'0'29,"21"4"2,2-15 0,13 7-18,-3-15-4,13 8-2,-3-9-2,3 3-4,-1 2-4,-6-8-12,1 7-14,-5-2-3,-3 2 1</inkml:trace>
  <inkml:trace contextRef="#ctx0" brushRef="#br1" timeOffset="54683.12">21523 12937 32,'0'-18'29,"-1"5"2,1 13-4,0 0-22,2 21-1,1 15-2,-1 13 1,-1 19-3,-1 16 3,-1 18-2,-3 10 2,0 4-3,-2-4 2,1-7-3,3-12 2,1-14 0,1-22 0,4-16 0,2-22 0,7-15 0,2-15 1,3-13-1,2-15 0,4-8 0,4-13-1,2-2 0,2 0 0,-1 4 1,-2 7-2,-1 12 1,-3 12 1,-3 17-1,-3 17 0,-4 13 1,-1 13-1,-2 9 1,2 8-1,-2 4 0,1 4 0,-3-5-5,7 6-10,-8-18-16,4 0-1,-6-16 0,4-4-1</inkml:trace>
  <inkml:trace contextRef="#ctx0" brushRef="#br1" timeOffset="55113.15">22451 13355 14,'12'-18'28,"-8"8"0,-4 10 0,-21 3-16,3 4-8,1 8-1,-1 4-1,4 5 1,0 2-1,8 7 2,5-2-1,8 2 0,3 0 0,11 1 0,1-5 0,8 2 0,1-5-1,1 1 1,-3-4 0,1 5 0,-9-5-1,-5 2 0,-12-2 0,-9 2-1,-11-2-1,-14-4-3,-7 4-2,-16-11-9,6 6-19,-9-8 0,7 1-1,0-9 1</inkml:trace>
  <inkml:trace contextRef="#ctx0" brushRef="#br1" timeOffset="56306.21">21146 13704 9,'0'0'23,"0"0"-6,-1-12-5,1 12-2,0 0-1,5 14-2,-6-1 0,2 9-3,-3 1 2,3 12 0,-5-2 0,7 12-1,-6-5 1,6 9-1,-7-12 0,8 2-1,-3-7 0,2-1-1,-1-8-1,2-4-1,-3-5 0,-1-14-1,5 17-1,-5-17-1,0 0-4,0 0-15,0 0-10,6-10-2,-6 10 0</inkml:trace>
  <inkml:trace contextRef="#ctx0" brushRef="#br1" timeOffset="62068.55">22974 13163 11,'0'0'27,"4"-22"0,0 6 2,8 2-16,-4-6-4,12 5 0,-4-5-4,8 8 1,3-3-3,5 7 2,2 1-4,3 6 1,-1 4 1,0 6-2,-4 7 1,0 8-3,-9 5 2,-6 7-2,-9 5 2,-5 4-1,-9 3 0,-3 1 0,-5-3 1,-3-1 0,2-3-1,0-8-3,11 4-16,-7-13-12,8-2-1,-2-8 0,5 0-1</inkml:trace>
  <inkml:trace contextRef="#ctx0" brushRef="#br1" timeOffset="62278.56">23285 13900 55,'13'17'34,"-13"-17"-1,23 18-2,-23-18-27,0 0-5,17 18-14,-17-18-16,0 0-2,0 0 1,0 0-2</inkml:trace>
  <inkml:trace contextRef="#ctx0" brushRef="#br1" timeOffset="63460.62">18210 15627 7,'-145'44'28,"-3"-1"0,-4-2 2,6 6-19,-3-8-3,17 6-1,4-11-2,22 2-1,16-12-1,22-1-1,26-9 0,28-10-1,31-18 0,32-8-1,38-15 1,35-13 0,39-16 2,38-13-1,38-14 0,37-5 1,35-11 0,30-1 0,24-6 0,15 9-1,4 2 0,-4 9-1,-14 6 1,-17 11-3,-33 10 2,-32 11-1,-45 10 0,-33 7 0,-37 11-2,-33 3-2,-26 15-7,-41-5-21,-15 9-2,-26-6 0,-16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0T21:03:11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 13757 31,'0'0'26,"14"-7"1,-14 7-1,0 0-13,-24 0-7,8 9-1,-12-4-3,5 5-1,-5 0 0,4 7 1,3 1 2,6 5-1,7-1 1,14 7 0,6-4 1,12 10-2,8-4 2,8 3-2,1-4-1,3 1 1,-5-3-1,-5-2 0,-14 0-1,-13 1 1,-18-2-1,-12-3 0,-13-3-1,-8 1 0,1-2-3,-6-13-15,15 5-12,-1-18-2,19 3 0,9-15-1</inkml:trace>
  <inkml:trace contextRef="#ctx0" brushRef="#br0" timeOffset="1">1610 13759 13,'36'-20'27,"-11"-1"-1,-8 7 1,-17-3-11,0 17-2,-35 7-2,2 14-2,-17-1-2,2 16-1,-6 1 0,11 13-2,1-3 1,14 7-2,10-4 0,15-2-2,11-5 0,10-6-3,14-8-1,2-12-5,22 0-22,-12-17-3,11 4-1,-11-16 0</inkml:trace>
  <inkml:trace contextRef="#ctx0" brushRef="#br0" timeOffset="2">1826 14130 49,'16'-15'28,"3"2"1,2-13-7,14 8-5,-12-13-5,8 6-5,-10-4-3,-1 7 0,-12 0-3,-8 7 0,-12 5 0,-10 10 0,-6 5-1,-2 12 0,0 3 1,2 7-1,7 4 1,9 2 0,12-3-1,15-1 1,13-7-1,8-7-2,10-2-4,0-20-21,17 2-4,-11-11 0,8-1-1</inkml:trace>
  <inkml:trace contextRef="#ctx0" brushRef="#br0" timeOffset="3">2413 13814 48,'0'0'30,"14"8"2,-9 12 0,6 16-17,-7-5-6,8 12-3,-8-4-2,-2 2-3,-2-9 1,-2-5-2,2-7 1,-6-6 0,6-14 0,0 0 1,0-10 0,13-9 1,1-8-1,8 0 0,3-2 0,4-1-2,2 5 1,0 8-2,0 8 1,-7 9 1,0 14-1,-9 4 0,-4 7 0,-2 4-1,-2 1-3,-7-3-2,12 5-10,-12-17-15,21 2-2,-5-17 0,15 9-1</inkml:trace>
  <inkml:trace contextRef="#ctx0" brushRef="#br0" timeOffset="4">3073 14001 41,'0'-22'26,"-10"8"0,-10 4 0,5 13-16,-11 7-4,5 13-1,-4 4-2,6 7 1,1-2-1,10 4 1,2-13 0,12-2 0,2-10 0,10-8-1,-3-10 0,10-2 0,-5-9 0,4-1-1,-2-3-1,-4 1 0,-2 3-1,-5 4 0,-11 14-1,17-6 1,-17 6-1,12 23 1,-6-2 0,2 3 0,4 3 0,4 0 0,2 0-3,-1-9-5,11 4-20,-11-16-3,9 2-1,-11-14-1</inkml:trace>
  <inkml:trace contextRef="#ctx0" brushRef="#br0" timeOffset="5">3389 13992 47,'6'20'30,"7"5"-2,-2-3 0,0 6-20,-3-5-3,1 1-1,-9-4 1,0 3 0,-3-9 0,3 0 1,-14-10 1,14-4 0,-11 0-1,11 0-1,0-22-2,0 3 0,10-5-2,3 0 0,4 1-2,4-2-2,5 5-3,-3-7-14,10 18-10,-10-10-4,9 11-2,-11-6 1</inkml:trace>
  <inkml:trace contextRef="#ctx0" brushRef="#br0" timeOffset="6">3892 14008 55,'23'10'33,"-23"-10"1,13 3-2,-13-3-16,0 0-5,-11-5-5,11 5-2,0 0-2,0 0-2,0 0 0,0 0 0,-7 14 0,7-14-1,0 15 1,0-15 0,0 17 0,0-17 0,0 15 0,0-15 0,-5 12 0,5-12 0,0 0 0,-3 16 0,3-16 0,0 15 0,0-4 1,0 5-1,0 0 0,0 4 1,0 2-1,0-2 0,-4 3-1,-2 1-1,1 1-5,-8-17-16,13 8-9,-9-16-3,9 0 1,0 0-2</inkml:trace>
  <inkml:trace contextRef="#ctx0" brushRef="#br0" timeOffset="7">3884 13719 80,'8'6'33,"-8"-6"-11,18 0-20,6 4-32,-4-10-3,15 6-1</inkml:trace>
  <inkml:trace contextRef="#ctx0" brushRef="#br0" timeOffset="8">4355 13943 29,'-9'11'29,"-1"8"1,-8-3 1,4 11-15,-5-6-8,8 10 1,-7-3-2,11 6-1,3-7 0,13 2-2,7-6 0,8-5 0,6-7-1,6-2 1,-4-9-2,1-6 1,-5-8-1,-9-1-1,-13-9-1,-13-1-1,-11-1-2,-13-6-5,11 13-16,-16-14-7,19 13-3,4-11-1,24 13 0</inkml:trace>
  <inkml:trace contextRef="#ctx0" brushRef="#br0" timeOffset="9">5037 13754 20,'23'-4'23,"-10"0"2,-13 4-2,-11 0-11,-11 0-5,-1 8-1,-12-3 2,4 12 0,-2-2 2,14 13-1,0-4 2,27 13-1,3-5 0,16 14-4,6-4-1,10 4-2,-1-1-1,1-2 0,-8 1-1,-14-6-1,-11-3-1,-18-7-3,-14-2-3,-26-22-16,2 8-7,-21-17-5,4 0-1,-11-17 0</inkml:trace>
  <inkml:trace contextRef="#ctx0" brushRef="#br0" timeOffset="10">503 14770 87,'-46'23'35,"26"-16"1,50 1-3,45-16-27,57 3-1,48-11-1,48 2-2,46-5 0,41 3-1,39 3-2,20 4 1,8 9 0,-8 0 0,-21 10-1,-24 0 1,-41 1-2,-50 4 1,-59-5-2,-54-5-2,-54 6-5,-60-15-13,-21 12-8,-45-14-4,3 6-1,-13-10 0</inkml:trace>
  <inkml:trace contextRef="#ctx0" brushRef="#br0" timeOffset="11">5577 14322 65,'0'0'34,"15"19"0,-15-19-1,9 18-29,-6-1-10,-6-5-23,8 1-2,-5-13-3,0 21 1</inkml:trace>
  <inkml:trace contextRef="#ctx0" brushRef="#br0" timeOffset="12">5632 14529 61,'4'24'34,"-4"-7"-1,8 8 0,-6-10-29,2-1-23,11 6-10,-15-20-4,23 15-1</inkml:trace>
  <inkml:trace contextRef="#ctx0" brushRef="#br0" timeOffset="13">1350 15294 58,'-7'10'31,"7"-10"0,0 0 1,-7 13-20,10 7-5,-3 1 2,0 14-4,0 2 1,0 9-3,-3 2 1,3 3-3,-3-6-1,3-4 0,-7-4-4,-1-18-6,15 2-19,-7-21-4,0 0 0,-13-6-2</inkml:trace>
  <inkml:trace contextRef="#ctx0" brushRef="#br0" timeOffset="14">1505 14991 64,'-23'0'31,"-10"0"0,-1 17 0,-16 0-27,5 12 0,-11 8 0,0 13-1,-6 8 1,7 9-1,1 7 0,9 6-1,10 2 0,8 0 0,21-5-1,16-6 0,19-9-1,13-11 0,14-9-1,12-17 0,7-12 0,10-13 0,2-12 1,8-10-1,-4-10 1,-1-11 0,-11-14 0,-10-7 0,-14-8 0,-17-7 1,-23-3-1,-25 0 1,-18 4-1,-16 9 0,-8 16-6,-14-1-15,15 23-8,-9 2-5,17 13 0,5-1-2</inkml:trace>
  <inkml:trace contextRef="#ctx0" brushRef="#br0" timeOffset="15">2967 15279 11,'0'0'25,"14"-8"1,-14 8 0,0 0-11,0 0-5,0 0-4,-14 0-1,14 0-1,-21 13 0,7 0 0,-3 5 0,4 7 0,-1-3 0,5 6-1,1-6 1,8 2-3,0-7 1,10-6-1,4-11-1,9-3 1,1-12-3,3-5 3,-1-4-2,2-3 2,-4-1-1,-4 1 0,-4 7 0,-5 5 0,-11 15 2,11-6-2,-11 21 2,0 11-1,0 14 0,0 11-1,3 6 2,-3 8-2,0 0 0,0-4 0,0-4-1,0-11 1,0-13 1,0-10 0,0-23 1,-3 11 0,3-27 0,0-4 1,0-10 0,6-8-1,-2-4 0,4-3 0,0 1-1,2 0-1,4 6 0,0 3-2,6 12-3,-3-1-4,13 19-14,-14-9-9,12 14-2,-10 0 2,7 4-2</inkml:trace>
  <inkml:trace contextRef="#ctx0" brushRef="#br0" timeOffset="16">3395 15519 23,'-4'26'25,"-3"3"1,1 2-2,-5-2-15,11 8-3,-5-6-1,5 0-1,5-9 0,6 1 3,-11-23 0,27 14 1,-13-22 0,9 4 1,-12-15 0,3 2-2,-6-8-2,-3 4-2,-10-4-1,-3 4-2,-7 3 0,-5 2-3,3 10-5,-12-10-16,18 16-6,-7-8-4,18 8-1</inkml:trace>
  <inkml:trace contextRef="#ctx0" brushRef="#br0" timeOffset="17">3807 15412 50,'-13'0'30,"13"0"-1,-12-6 1,23 6-23,0 0-4,14 3 0,6 3-2,12 4 0,8 0 0,12 4 1,6 0-1,7 0 1,1-1-1,2-1 0,-5-4 0,-3-2-1,-7-6 0,-10 0 0,-10 0 0,-10-8-1,-13 0 0,-12-2 0,-9-1-1,-7-3-1,-7 4 0,-5-7 0,-5 5 0,-3-2 1,1 2 0,-2-2 1,2 3 0,3 1 3,4 0-3,1 4 3,4-1-2,14 7 2,-17-6-2,17 6 1,0 0 0,0 0-1,0 0 2,0 0-1,0 0 0,0 0 0,0 0 2,2 11-2,-2-11 1,21 11-1,-6-6 1,7 5-1,1-3 1,6 1-2,4 2 0,2-1 1,-3-1 0,2 2-1,-5-3 1,-2 1 0,-9-3-1,0 1 2,-18-6-1,17 12 0,-17-12 1,-5 16-1,-8-5 1,-4 3 0,-4 1-1,-4 3 0,1-1 0,-1 1 0,1-2-1,3 0-1,5-2-1,2-9-5,14 10-15,-14-19-6,14 4-5,0 0-1,0 0 0</inkml:trace>
  <inkml:trace contextRef="#ctx0" brushRef="#br0" timeOffset="18">4120 15025 36,'0'0'26,"-14"-5"0,0 0-8,14 5-7,-25 13-4,11 3-1,-7-2-3,7 7 0,-1-3-1,6 6 1,0-7-1,9 0 0,0-6-1,0-11 0,23 6 0,-6-10-1,0-7 1,3-3 0,-1-4-1,-3-2 1,-2-2 0,0 2 0,-7 1 1,-2 4-1,-1 3 1,-4 12-1,0 0 1,0 0 0,5 10-1,-2 6 0,0 4 0,3 3-1,1 2 0,3-3-2,4 6-9,-9-12-16,13 3-4,-7-11-2,6 1 0</inkml:trace>
  <inkml:trace contextRef="#ctx0" brushRef="#br0" timeOffset="19">5237 15285 12,'0'0'23,"-21"-5"3,4 10 0,4 8-13,-14 0-3,11 12-3,-10-6 2,14 9-2,-6-5 0,14 4-3,-1-10 0,11 1-2,4-11 0,7-7-1,1 0 0,4-11 1,-2-4-1,0-1 1,-3-5-2,0 4 2,-7 2-2,-3 4 0,-7 11 1,0 0 0,9 14-1,-9 11 1,0 16 0,0 9-2,0 10 1,0 6-1,-7 3-1,0-4 1,2 2-1,-5-14 2,2-7 0,-2-12 3,0-19-1,10-15 2,-13 0 0,13-16-1,-5-17 1,7-4-2,-2-10 0,9-3-2,3 3 1,3 3-2,3 2-1,0 3-5,10 18-8,-11-10-12,13 26-7,-11-7 0,7 16-1</inkml:trace>
  <inkml:trace contextRef="#ctx0" brushRef="#br0" timeOffset="20">5423 15766 44,'-6'18'28,"-2"0"-1,3 6-1,5-6-24,7 1-1,0-3 2,10-1 1,-1-8 1,6 0 0,-4-9 1,6 2 1,-7-13-1,0 3-1,-10-6-1,0 2-1,-10-2-1,-5 1-1,-8 1-1,-5 3-2,0 5-3,-7-7-9,16 13-14,-9-9-6,21 9 0,-10-14 0</inkml:trace>
  <inkml:trace contextRef="#ctx0" brushRef="#br0" timeOffset="21">5935 15555 29,'-11'10'30,"-2"-10"1,13 0 0,0 0-11,21 2-14,4-2-1,15 4-1,11-4-1,17 6-1,10-6 1,12 9-2,7-4 1,4 0-1,-1-1-1,-4 0 1,-9 0-1,-13-4 0,-16 4 0,-9-4 0,-15 0 0,-13-4-1,-21 4 1,7-12-1,-7 12 0,-20-20 0,4 6 0,-4 0 0,-2-4 0,-2-1 1,2 2-1,-2 0 2,6 5-1,1 2 0,5 4 0,0 2 0,12 4-1,-11 6 1,11-6 0,-5 11 0,5-11 0,5 13 0,-5-13 1,9 12 0,-9-12 0,16 12 1,-3-7-1,5 2 0,2-2 0,3 4 0,5-1-1,4 0 1,0 1 0,-1 3-1,-4-3 1,1 0 0,-10 1 0,-2-1 0,-9 1 0,-7 1 1,-4-1-1,-9 1-1,-5-2-2,-6-1-1,0 8-8,-20-16-15,12 6-5,-14-10-3,10 8-1</inkml:trace>
  <inkml:trace contextRef="#ctx0" brushRef="#br0" timeOffset="22">6288 15057 33,'-15'0'30,"-8"6"-1,-2 7 1,-7-6-22,2 14-3,-1-2-1,6 5-1,2-1-1,9 4 1,3-5-1,14-3-1,11-3 0,8-8 0,8-8-1,7-3 0,0-6 0,2-9 0,-3-1 1,-5-4-1,-7-1 1,-7 3 1,-10 0 0,-4 6 1,-3 3-1,0 12-1,0 0 1,-11 12-1,11 6 0,5 5-1,5 7-2,3-2-3,17 9-18,-7-7-8,10-1-2,-4-7-1</inkml:trace>
  <inkml:trace contextRef="#ctx0" brushRef="#br0" timeOffset="23">7670 15345 35,'0'0'28,"0"0"1,-21 0-2,-3 13-20,5 12-3,-10 3-1,4 5-1,-2 3 0,10 0 1,0-2 0,10-5-1,7-10 0,0-19-1,24 7 1,-5-17-1,2-9 1,1-4 0,0-5-1,-3-2 1,-3 0-1,-4 5 1,-2 2-1,-5 8-1,-5 15 1,0 0-1,3 20 0,-3 13 0,0 13-1,0 6 1,0 8-1,-5 3 1,5-1-1,0-3 1,-3-8 0,3-11 2,-4-12 0,4-10 1,0-18 0,0 0 0,-16-11 1,16-8-1,-7-11-1,7-4 0,0-6-1,3 1-1,7-3-1,4 3-3,9 11-4,-9-11-17,21 24-6,-8-7-4,7 17-1</inkml:trace>
  <inkml:trace contextRef="#ctx0" brushRef="#br0" timeOffset="24">7882 15798 30,'-13'25'19,"13"6"-3,0-13 3,13 6-23,5-7 6,-1-7 2,11 1 3,-8-11 6,12 7 5,-16-23 2,11 16-3,-18-24-4,3 10-6,-12-7-2,0 3-2,-10-2-2,-1 1-1,-4 7-3,-10-5-10,15 17-14,-16-10-4,14 10-5,-4-6-1</inkml:trace>
  <inkml:trace contextRef="#ctx0" brushRef="#br0" timeOffset="25">8424 15571 10,'-15'16'24,"15"-16"2,18 14-7,2-14-7,20 7 0,6-15 1,28 13-1,4-12-2,27 7 0,1-7-1,18 12-1,-1-5-1,8 0-3,-11 7-2,-3 1-1,-14-3 0,-17 2-1,-16-2 0,-14 0-1,-18-5 0,-9 0 0,-15 0-2,-14 0-1,0-10-1,-15-5 0,2 5 0,-10-13 0,2 2 1,-7-8 1,1 0 2,-3-2 3,2 0-1,4 5 3,-1 1-3,8 8 4,-2 5-5,6 12 2,3 0 0,10 0-3,-10 9 3,10 2-3,7 1 4,4 2-3,5-3 3,7 2-1,5-2 1,11 4-1,2-1 1,3 3-1,0-1 0,0 3 0,-8 1-1,-4 2 1,-12-4-1,-6 7 1,-14-3-1,-6 2 1,-12 0-1,-6 0 0,-6-3-2,-3-6-2,5 12-16,-12-24-8,16 9-4,-10-15-5,16-2-1</inkml:trace>
  <inkml:trace contextRef="#ctx0" brushRef="#br0" timeOffset="26">8962 14741 49,'0'-26'34,"0"4"-1,0 22 0,0 0-21,4 19-11,-4 19-1,0 15 1,0 7-1,-5 9 1,-2 0-1,1-1 2,-2-8-1,3-7 2,-2-16-1,4-11 1,3-14-1,0-12 0,6-15 0,6-7-3,6-8 2,8-3-2,6-1 1,3 3-3,6 7 2,0 6 0,-1 12 0,-2 10 1,-6 10-1,-5 6 1,-10 4 0,-5 3 1,-12 1 0,-8-2 1,-11-1-3,-10-10-1,-6 3-9,-16-18-14,6 0-7,-4-8-2,12 0-1</inkml:trace>
  <inkml:trace contextRef="#ctx0" brushRef="#br0" timeOffset="27">10371 15144 63,'8'-32'32,"6"-8"2,17 10-2,3-1-27,9 13-1,6 9-1,4 13-1,2 13 1,0 15 1,-9 3-1,-5 11 0,-14 4-1,-10 2 1,-17-1 0,-11-2-2,-12-3-1,-12-12-7,9 11-16,-22-26-5,21 9-4,-9-18-6,20 4-1</inkml:trace>
  <inkml:trace contextRef="#ctx0" brushRef="#br0" timeOffset="28">10538 15779 86,'0'33'40,"0"-15"-3,7-3-1,3-7-37,-10-8-5,29 6-17,-29-20-9,0 14-3,3-27-3,-3 3 0</inkml:trace>
  <inkml:trace contextRef="#ctx0" brushRef="#br0" timeOffset="29">1295 16467 72,'-18'0'34,"18"0"-2,0-10 0,21 7-27,-1-6-1,13 9-1,2-4-3,4 8 1,-5 4-1,1 9 0,-15 7 1,-11 10 0,-13 0 1,-10 16 0,-14-6 0,3 4 0,-5-3 0,8-5 0,3-6 0,12-5-1,7-4-2,10-12-2,15-2-5,-8-11-18,24 0-5,-13-14-4,12-4-1</inkml:trace>
  <inkml:trace contextRef="#ctx0" brushRef="#br0" timeOffset="30">1620 16196 64,'-59'3'32,"-11"-3"2,5 7-1,-8-2-24,8 15-1,-10 6-2,9 17-1,3 8-1,13 10-1,6 6-2,11 11 0,18 6-3,15 1 2,16 2-3,14-10 1,18-11-1,7-8 0,14-15 1,7-18 0,13-16 2,7-13 0,5-18 1,2-12 0,-5-15 0,-2-4 1,-15-12 0,-12-3-1,-25-9 1,-25-2 0,-33 0 1,-26 9-1,-17 12 0,-12 3-2,1 27-13,-7-5-10,28 28-7,5-7-5,33 7-5,18-11 1</inkml:trace>
  <inkml:trace contextRef="#ctx0" brushRef="#br0" timeOffset="31">3093 16490 44,'-7'-14'30,"7"14"0,-20-6 0,1 10-25,3 12 1,-6 5-2,0 8-1,0 2-2,3 10 1,1-7-1,8 4 1,1-11-1,9-5 0,6-11 0,11-11 0,0-10-1,5-5 1,-1-7 0,4-2 0,-5-4 0,2 6-1,-6 3 1,-3 10-1,-13 9 1,13 20-1,-13 9-1,4 14 2,-4 6-3,3 12 3,1 1-1,-4-1 1,7-8-1,-4-5 2,-3-14 2,3-8-1,-6-13 3,3-13-2,0 0-1,-3-29 1,-3 2-1,6-3-2,6-5-1,0-9-1,3 6-3,3-4-6,12 16-13,-11-10-7,20 14-2,-11-5-5,9 10 1</inkml:trace>
  <inkml:trace contextRef="#ctx0" brushRef="#br0" timeOffset="32">3416 16941 44,'-15'31'28,"5"-4"0,5 5-1,13-13-25,6-2 1,10-2 1,3-9 1,8-3 2,-7-12 1,7 4 1,-10-15-1,3 6 1,-18-10-2,-3 7-3,-14-4-2,-8 6-1,-6 1-3,-6 0-2,9 14-16,-16-9-7,24 9-4,-6-7-6,16 7 1</inkml:trace>
  <inkml:trace contextRef="#ctx0" brushRef="#br0" timeOffset="33">4081 16798 56,'-3'10'32,"8"5"0,-5-15-2,23 9-27,6-4-2,8 5 1,13-8-1,8 3 0,11 0 0,7 0-1,7-1 1,0-1-1,-6-3 1,-3 0-1,-8 0 1,-11 0-1,-10-3 0,-9-2-1,-13 5 0,-13-6-2,-10 6 0,-7-13-1,-4 9 0,-12-7 1,1 0 0,-5-3 0,2-1 3,2 3 1,2-5 2,8 10 0,-2-10 1,15 17 0,-13-13 0,13 13-1,0 0 0,0 0-1,0 0 0,17 0-1,-2 7 0,10 8 0,3 0-1,9 4 2,3-2-1,5 1 1,0 0-1,1 2 1,-9-3 0,-3-3 0,-12-2 0,-7 0 0,-15 0-1,-5 2 1,-10-1-1,-9-3-1,-4 2 0,-8-4-8,16 10-15,-15-10-7,17-1-3,-4-7-5,22 0 2</inkml:trace>
  <inkml:trace contextRef="#ctx0" brushRef="#br0" timeOffset="34">4458 16330 4,'0'0'24,"-17"-3"0,5 15 2,5 10-15,-13-8 1,9 20-3,-10-7-2,7 13-1,-4-13 0,9 7 0,-1-17-2,10 2-1,0-19-2,12 10 0,1-17 1,7-5-1,3-5 0,1-3 0,0-6 0,-1-3 1,-5 2 1,-1 5 0,-8 0-1,-1 11 1,-8 11 1,0 0-1,0 11-1,0 9 0,0 4-1,5 2 0,1 2-1,0-4-1,7-1-4,-13-23-18,35 23-7,-19-23-4,8 7-1</inkml:trace>
  <inkml:trace contextRef="#ctx0" brushRef="#br0" timeOffset="35">5622 16618 26,'-18'-6'29,"4"12"0,-6 0 0,0 11-18,-4-4-6,4 11 0,0 0-1,7 4 0,3-4-1,10 1 1,0-8-2,10-9 0,4-8 0,5-3-1,1-12 1,1-4-1,0-4 1,-2-3-1,-2 1 0,-3 5 0,-7 2 1,0 3 0,-7 15-1,4-11 0,-4 11 0,-4 25-1,-1 6 1,0 6 0,-4 11-1,0 5 1,-3 10 1,-1-3 0,2-2-1,-1-6 1,-2-7 0,5-11-1,2-12 2,3-8-2,4-14 1,0 0 0,0-22 0,2 4 1,7-11-3,4-6 1,2 4-1,2-3 0,4 0-2,0 3 1,3 4-3,-1 5 1,3 10-1,-7 2-4,11 16-12,-16-6-10,11 9-3,-10-3-3,4 5 1</inkml:trace>
  <inkml:trace contextRef="#ctx0" brushRef="#br0" timeOffset="36">5863 16956 54,'0'0'33,"0"0"3,0 0-3,0 0-22,0 0-5,10 14 0,-10 2-1,0 9-2,0 5 0,0 1-3,4 3 0,-4-7-6,7 11-18,-11-14-6,7-2-6,-3-22 0</inkml:trace>
  <inkml:trace contextRef="#ctx0" brushRef="#br0" timeOffset="37">6268 16829 41,'0'0'31,"0"0"0,-8 15-10,8-15-10,15 5-3,-1-5-1,19 0-2,7 0-2,14 3 0,16-3-2,16 5 0,8-5 0,12 5-1,2-1 0,0-1-1,-9 1 1,-9-4-1,-15 4 0,-18-4 0,-15 0 1,-18-4-1,-12 0 0,-12 4 1,-7-12-1,-7 4 0,0 2 0,-3 0-1,1-1 0,1-5-1,2 2 1,-1-4-1,4 3 1,1-3 0,3 3 2,-2-2 0,0-1 2,8 14 1,-18-13 0,18 13 0,-18-9 1,18 9-1,-15 0 0,15 0-1,0 0-1,0 0 1,9 12-1,10-7 0,2 2 0,6 3 0,3 2-1,3 0 1,-1 0 0,2 0-1,-11-1 0,0 1 1,-8 2 0,-6 2 0,-9-2 1,-9 2 0,-7 2-1,-6 2 1,-1 4 0,-7-4-2,3 7-5,-12-11-18,22 6-6,-11-17-6,11-5-1</inkml:trace>
  <inkml:trace contextRef="#ctx0" brushRef="#br0" timeOffset="38">6556 16391 52,'0'0'32,"0"0"0,-17 0 0,1 9-29,-5 12 0,-2 2-1,-2 7-1,-4 2 0,6 2-1,4-5 1,5 0-1,8-9 1,12-9 0,8-11-1,9-5 0,1-7 1,8-6 0,-4-7 0,-3 1 0,-1-3 1,-5 4-1,-10 2 1,-1 8 0,-8 13-1,0 0 1,0 0-1,-3 16 0,3 6-1,0 2 0,5 5-2,2-3-5,18 8-18,-12-19-5,17 7-4,-2-13-2</inkml:trace>
  <inkml:trace contextRef="#ctx0" brushRef="#br0" timeOffset="39">7864 16554 52,'16'-11'35,"4"-9"0,5 5-1,1-8-27,9 12-2,0 2-1,5 9-1,-4 9 1,2 8-2,-6 6 0,2 8 0,-6 3-1,-5 2 1,-6-3-1,-8 6 0,-4-4-4,-11-12-17,6 11-7,-22-15-5,12 1-5,-11-10-2</inkml:trace>
  <inkml:trace contextRef="#ctx0" brushRef="#br0" timeOffset="40">8028 16995 74,'0'24'41,"0"-12"-1,12 2 0,-12-14-36,16 20-1,-16-20-3,14 12-11,4-2-17,-23-20-5,11-2-4,-8-17-5</inkml:trace>
  <inkml:trace contextRef="#ctx0" brushRef="#br0" timeOffset="41">8249 16745 31,'0'0'21,"0"0"-1,0 0-3,15 4-3,-15-4-5,0 0-2,0 0-1,14-6-1,-14 6-1,0 0 0,0 0 1,0 0-1,0 0 1,0 10-1,0-10 0,-3 20-1,3-20-1,-6 23 0,1-13-1,0 3 0,-4 0 0,0-2 1,-3-5 0,-2 1-1,-4-2 2,1 3-1,-3-1 0,2 3 0,0-1 1,2 3-1,1 0 0,2 1 1,-1 8 0,7-1 0,-1 1 0,6 3-1,2-4 1,5 4-2,2 0 1,5-4-1,-1-6-2,3-1-2,0 1-4,-14-14-16,19 22-7,-19-22-3,0 0-5,0 0-1</inkml:trace>
  <inkml:trace contextRef="#ctx0" brushRef="#br0" timeOffset="42">8097 17278 76,'6'12'39,"-6"-12"1,0 0 0,0 0-33,6 15-4,-6-15-1,0 0-2,17 15-10,-17-15-18,5 16-4,-5-16-4,0 0-5</inkml:trace>
  <inkml:trace contextRef="#ctx0" brushRef="#br0" timeOffset="43">1553 17672 45,'0'0'28,"0"0"0,-46-39-8,46 39-8,0 0-5,0 0 0,0 0-1,0 0-2,0 0 0,0 0 1,0 0-1,0 0 1,0 0 2,0 0-4,0 0 0,47-7-4,-47 7 2,0 0-2,0 0 0,0 0-1,46 63 0,-46-63 0,0 0 0,0 55 1,0-55 0,0 0-1,-6 61 1,6-61 0,0 51 0,0-51 0,4 57 2,-4-57 0,12 59 2,-12-59 0,15 61 2,-15-61-3,14 67 2,-14-67-2,9 67 1,-9-67-3,0 64-11,0-64-21,0 0-3,-15 55 1,15-55-2</inkml:trace>
  <inkml:trace contextRef="#ctx0" brushRef="#br0" timeOffset="44">1751 17278 68,'-17'-25'35,"1"7"-1,-16 3 1,-1 5-26,-17 10-3,-1 17-1,-10 17-2,61-34 2,-70 60-1,70-60-1,-77 102 1,40-36-3,0 9 0,3 9-1,10 6 0,6 4-4,7 1 0,11-2-1,9-3 2,14-8 2,12-4 2,12-13 0,9-10 2,12-14 3,13-22-1,6-24 3,5-18-1,1-21-1,-60 1-2,128-102-3,-37-33-2,-39-3-1,-52 8 0,-57 24-3,-50 31-3,-41 48-7,12 53-20,-7 0-1,20 3-3,11-3 1</inkml:trace>
  <inkml:trace contextRef="#ctx0" brushRef="#br0" timeOffset="45">1447 17606 53,'0'0'32,"0"0"2,0 0-5,0 0-13,0 0-1,0 0-5,0 0-4,0 0-5,0 0 0,0 0 0,0 0-1,0 0 3,0 0-2,0 0 0,0 0-3,0 0 3,0 0 0,0 0-3,49-9 3,-49 9-3,0 0 0,48 10 0,-48-10 3,0 0 0,48 23 1,-48-23 0,0 0-1,32 47 2,-32-47-1,5 46 1,-5-46-1,-14 58 1,14-58-4,-27 60 2,27-60 3,-35 54-3,35-54-3,-38 52 2,38-52 2,0 0-1,-56 64-2,56-64 1,0 0-2,0 0 0,0 0 5,0 0-4,0 0 0,0 0-1,0 0 2,0 0 1,0 0-3,0 0 2,63 26-1,-63-26 0,0 0 1,63 7 1,-63-7 0,0 0 0,58 15-1,-58-15 0,0 0 0,48 28 1,-48-28-1,0 0 0,0 0 1,17 50 0,-17-50-1,0 0 2,-26 53-2,26-53-1,0 0 0,-43 57 2,43-57 0,0 0 1,-45 44 2,45-44-4,0 0 1,0 0 0,-58 46 1,58-46-3,0 0-1,0 0-3,0 0-6,0 0-21,0 0-6,0 0 0,0 0-1</inkml:trace>
  <inkml:trace contextRef="#ctx0" brushRef="#br0" timeOffset="46">3292 17628 43,'0'0'30,"0"0"1,0 0 1,0 0-16,0 0-7,0 0 0,0 0-6,0 0 1,0 0-1,-56 34 0,56-34-1,0 0 0,-52 53 0,52-53-5,0 0 6,-38 62-5,38-62 2,0 0 1,-24 55-1,24-55-1,0 0 2,0 0 2,0 0-1,0 0 3,0 0-4,53-8-2,-53 8 0,37-51 3,-2-2-4,-2-10 2,-6 5-3,-27 58 1,18-48 0,-18 48 2,0 0 2,0 0-5,0 0 5,0 0-3,45 73 3,-45-73-4,14 96 4,-7-47 1,3 5-2,-6 5-1,3 2-1,0-2 5,-2-2-2,1-1 5,-6-6-5,0-50 0,7 75 0,-7-75 5,0 0-2,0 0-2,0 0-2,0 0-3,0 0 3,7-82 0,-7 82-1,23-92-6,-6 44 4,0-3-6,7 3-1,-24 48-21,49-86-6,-49 86-1,58-74-2</inkml:trace>
  <inkml:trace contextRef="#ctx0" brushRef="#br0" timeOffset="47">3905 17863 19,'0'0'31,"26"46"4,-26-46-4,0 0-14,0 0-1,-37 53-8,37-53 1,0 0-3,-35 61-3,35-61-4,-20 54 3,20-54 3,-13 50-5,13-50 3,0 53-3,0-53 0,11 49 0,-11-49 6,0 0-3,36 45 1,-36-45-1,0 0 1,0 0 0,56-9 1,-56 9 0,0 0-2,30-59-1,-30 59-1,4-52 0,-4 52-4,-6-60 0,6 60-6,-14-57-20,14 57-11,-21-46 1,21 46 0</inkml:trace>
  <inkml:trace contextRef="#ctx0" brushRef="#br0" timeOffset="48">4422 17890 34,'0'0'31,"0"0"-2,0 0 3,0 0-15,0 0-6,0 0-3,0 0-2,0 0-1,49 43-2,-49-43 0,63 7-2,-63-7 0,84 0-1,-34 0 1,2 0-1,5 0 1,0 0-1,3-4 3,-3 4-3,4 0 0,-9-5 1,1 2 0,-7-2 0,-46 5-1,81-11 0,-81 11-1,57-13 2,-57 13 0,0 0-2,0 0 2,46-27-2,-46 27 2,0 0 0,0 0-3,-25-53 4,25 53-2,0 0-2,-39-48 0,39 48 0,0 0 3,-37-51-3,37 51 6,0 0-6,-31-46 0,31 46 3,0 0-1,0 0 1,0 0-4,0 0 5,0 0-2,0 0 3,0 0 1,0 0-1,0 0-1,0 0 1,66 40-2,-66-40 0,51 34-1,-51-34 1,54 31-4,-54-31 4,49 33 2,-49-33-1,0 0 2,54 58-2,-54-58-1,0 0 1,10 58 1,-10-58-6,0 0-3,-21 58-24,21-58-8,0 0 0,-52 37-2</inkml:trace>
  <inkml:trace contextRef="#ctx0" brushRef="#br0" timeOffset="49">4705 17435 40,'14'-10'32,"-4"-2"0,-1 0 0,-14 1-22,5 0-2,-15 3-2,-1 8-1,-9 0 0,0 8-2,-6 4 0,1 3 0,2 6-1,28-21 0,0 0 2,0 0 0,-38 49-1,38-49 0,0 0 0,0 0 0,0 0 0,0 0 0,20 42-3,7-42-3,2 0 0,2-11 1,0-7-1,2-6 1,-5 5 0,-7-3 0,-13 9 0,-1-2 3,-7 15 1,10-10 0,-10 10 0,6 18 0,-2-4 0,-4-14 0,0 0 0,0 0-1,15 58 4,-15-58-5,0 0 3,27 51-3,-27-51-4,0 0-20,28 52-9,-28-52-2,0 0-4,0 0 3</inkml:trace>
  <inkml:trace contextRef="#ctx0" brushRef="#br0" timeOffset="50">6029 17546 45,'-7'-22'30,"0"1"0,-3-1-2,-2 7-17,-12 4-2,3 7-5,2 10 1,19-6-2,0 0-1,0 0 3,-45 48-4,45-48 3,0 0-2,-18 53 2,18-53-2,0 0-2,6 51 4,-6-51-7,0 0 7,0 0-4,29 21 1,-3-26-2,1-12-1,2-18 3,-1-7-3,-10-5 3,-4 12-3,-9 11-1,-5 24 1,0 0 2,0 0 0,0 0 3,9 75-3,-9-75 2,0 90 0,3-37 0,-3 6-1,3 3 1,-3 1 0,3-2-3,-3 2 2,0-4 1,6-5-1,-6-8 1,0-46-1,0 80 2,0-80-2,0 0 1,0 0 1,0 0 0,0 0-1,0-54-4,0 54 3,9-84-4,-9 84 3,22-86-4,-22 86-1,34-76-5,-34 76-21,38-51-4,-38 51-4,49-39 3</inkml:trace>
  <inkml:trace contextRef="#ctx0" brushRef="#br0" timeOffset="51">6420 17812 64,'0'0'36,"0"0"-3,0 0 2,0 0-23,28 58-9,-28-58-1,0 0 0,9 70-1,-9-70-1,12 54-1,-12-54-18,16 58-16,-16-58-1,16 50-4,-16-50 2</inkml:trace>
  <inkml:trace contextRef="#ctx0" brushRef="#br0" timeOffset="52">6785 17893 34,'0'0'30,"0"0"3,0 0-7,50 40-16,-50-40 0,49 17-2,-49-17 0,72 15-1,-25-8-2,7 0-1,4 1-3,11-1 0,-4-2 0,9 2-1,-4-3 1,5 3-1,-7-1 1,2-2-2,-9 4 2,-3-3 0,-6 0-1,-5-5 0,-47 0-1,70 0-3,-70 0 3,0 0-1,55-17 1,-55 17 0,0 0 0,0 0 1,-10-59-1,10 59 3,0 0-1,-38-58 0,38 58 0,0 0 0,-39-60 1,39 60 0,0 0 0,-29-51-2,29 51 1,0 0 0,0 0 1,0 0-3,0 0 0,0 0 1,0 0 1,0 0 1,0 0-2,0 0 2,0 0-2,0 0 1,49 18-1,-49-18 0,0 0 0,66 44 0,-66-44 0,47 32-3,-47-32 5,51 34 0,-51-34 0,0 0 1,62 53-2,-62-53 0,0 0 1,27 59 1,-27-59-3,0 0 1,-10 60-3,10-60-2,0 0 2,-43 62-2,43-62-19,0 0-11,-54 53-4,54-53-3,0 0 4</inkml:trace>
  <inkml:trace contextRef="#ctx0" brushRef="#br0" timeOffset="53">6508 17872 2,'0'0'23,"0"0"-5,0 0-1,0 0-6,0 0-2,0 0-2,0 0-2,0 0 1,0 0-2,0 0 3,0 0 0,0 0 0,-8-49-1,8 49-1,0 0-1,0 0 0,0 0 2,0 0-4,0 0 1,0 0 0,0 0 0,0 0 1,-19-51 2,19 51-3,0 0 1,0 0 0,0 0-6,0 0 5,0 0-3,0 0 1,0 0-3,0 0 3,-47-32-1,47 32-1,0 0 3,0 0-2,0 0 2,0 0-2,-40 55 0,40-55 0,0 0 2,-16 46-1,16-46-1,0 0 0,-6 52 0,6-52 0,0 0 3,0 55-3,0-55 0,0 0 0,12 46-1,-12-46 2,0 0-2,0 0 2,0 0 0,41 46-1,-41-46-1,0 0 1,0 0 4,0 0-5,59 9 2,-59-9 0,0 0 0,0 0 0,0 0-2,49-26 1,-49 26 1,0 0 1,0 0-2,0 0 0,30-57 0,-30 57 0,0 0 2,0 0 0,4-59-1,-4 59 0,0 0-1,0 0 3,-23-60-2,23 60-1,0 0-2,0 0-4,0 0-20,-42-48-10,42 48-1,0 0-3,0 0-2</inkml:trace>
  <inkml:trace contextRef="#ctx0" brushRef="#br0" timeOffset="54">7293 17471 54,'0'0'32,"0"0"2,-11-10-13,11 10-12,-33 0-2,33 0-2,0 0 1,0 0-1,-49 49-2,49-49-2,0 0 2,-37 51-2,37-51-1,0 0 1,-24 53-2,24-53 0,0 0 1,0 0 0,7 51 1,-7-51 2,0 0-2,0 0 0,34 0-1,-6-24-1,0-1 3,1-7 1,-6 1-4,-7 7 2,-6 5 0,-10 19 0,0 0 0,0 0-1,0 0 5,0 0-5,0 0 2,23 60-3,-23-60 3,0 0 0,19 64 0,-19-64-2,0 0-4,25 60-3,-25-60-21,0 0-10,36 60-1,-36-60-3</inkml:trace>
  <inkml:trace contextRef="#ctx0" brushRef="#br0" timeOffset="55">8758 17626 22,'0'0'32,"0"0"0,0 0 1,0 0-15,0 0-8,0 0-2,0 0-4,0 0 1,0 0-3,0 0-1,0 0 2,0 0 1,0 0-3,0 0-1,-57 47 2,57-47-3,0 0 3,-42 67-1,42-67-2,-18 48 2,18-48 0,0 0-1,-5 56 1,5-56 0,0 0 1,0 0 0,0 0-2,54 4 1,-54-4 2,0 0-2,56-53-1,-56 53 1,0 0-1,55-65-1,-55 65 2,0 0 2,0 0-4,44-51 4,-44 51-1,0 0 1,0 0-2,0 0 1,29 77-1,-29-77-3,9 80 2,-9-34-2,7 5 1,-4-1-1,-3 2 2,5 3 0,-5-4 1,0 0-1,3-3 0,-3-48 2,0 78-1,0-78 0,0 55 1,0-55-2,0 0 1,0 0 1,0 0 0,0 0 0,0 0 0,0 0 0,0-54-1,0 54 1,17-69-3,-17 69 0,27-70 1,-27 70-3,37-64 0,-37 64-3,45-60 0,-45 60-3,53-39-20,-53 39-10,52-29 0,-52 29-1</inkml:trace>
  <inkml:trace contextRef="#ctx0" brushRef="#br0" timeOffset="56">9345 18037 55,'0'0'39,"0"0"0,0 0 1,0 0-27,21 46-6,-21-46-4,0 0-1,7 62 1,-7-62-2,5 54 1,-5-54-3,5 53-2,-5-53 0,0 53-5,0-53-21,4 55-8,-4-55-3,0 0 0</inkml:trace>
  <inkml:trace contextRef="#ctx0" brushRef="#br0" timeOffset="57">9866 17868 35,'-48'18'33,"48"-18"0,0 0 3,0 0-22,0 0-8,0 0-2,0 0-1,0 0 0,51 31-1,-51-31 2,66 7-2,-66-7 0,93 0-1,-38 0 0,7 0-1,4 0 1,2 0 1,1 0-2,4 0-1,-1 0 2,-1 0 0,0 0 1,-2 0-1,-5 0 0,-4-5 0,-3 2-1,-6 3 0,-51 0 1,82-5-1,-82 5-2,61 0 1,-61 0-1,0 0 2,56 0 0,-56 0-1,0 0 1,0 0 1,0 0-1,0 0-1,0 0 0,0 0 0,0 0 1,0 0 2,0 0-4,0 0 0,2-53 2,-2 53 0,0 0 1,0 0-1,0 0 1,0 0 1,-49-53-1,49 53 0,0 0 0,0 0 2,0 0-2,0 0 1,-54-42-1,54 42-1,0 0 1,0 0 1,0 0-1,0 0 0,0 0 0,0 0-3,0 0 3,0 0 0,0 0 0,0 0 0,0 0 0,0 0 0,0 0-1,0 0 4,51 18-5,-51-18 0,0 0-1,70 29-1,-70-29 4,49 19-5,-49-19 4,47 19-2,-47-19 3,0 0 1,60 22 0,-60-22-1,0 0-1,0 0 2,0 0-2,48 20 3,-48-20-2,0 0 0,0 0 0,0 0 1,-43 51-2,43-51 0,0 0-1,-54 47 0,54-47-2,0 0-1,-58 53-12,58-53-18,0 0-5,-62 49 0,62-49 1</inkml:trace>
  <inkml:trace contextRef="#ctx0" brushRef="#br0" timeOffset="58">10371 17280 44,'0'-26'36,"3"3"0,-3 2 0,0 6-17,0 3-12,0 12-1,0 0-3,5 23-1,-5 1 0,2 13 1,-2 0-2,0-37 2,5 56-1,-5-56-2,0 64 2,0-64-2,0 60 2,0-60-2,0 60 2,0-60-4,0 48 2,0-48 3,0 0-5,0 0 4,12 34-3,-3-37 0,3-12-1,7-16 4,2 2-4,8-7 1,1 5 0,-30 31 1,0 0-1,52 0 3,-52 0 1,0 0-4,0 0 2,51 50-1,-51-50 2,0 0-1,10 49 0,-10-49-4,0 0-4,0 0-19,-33 54-9,33-54-2,0 0-2</inkml:trace>
  <inkml:trace contextRef="#ctx0" brushRef="#br0" timeOffset="59">11869 17674 39,'0'0'35,"0"0"-1,38-38 0,-38 38-20,0 0-2,0 0-7,0 0 0,0 0-2,0 0 0,0 0-2,0 0-1,0 0 4,-56 8-3,56-8 2,0 0-5,-40 72 2,40-72 1,-18 56 0,18-56 1,-7 51-2,7-51-2,0 0 1,3 52 4,-3-52-1,0 0-2,0 0 1,0 0-1,52-36 4,-52 36-2,0 0-2,46-66-1,-46 66 2,0 0 0,32-50-2,-32 50 2,0 0-2,0 0-1,0 0 3,26 60 0,-26-60-2,7 80 0,-7-34 1,4 7-1,-4 1 0,0-1 1,0-2 1,0 1-2,0-52 3,0 81 2,0-81-2,0 0 1,-9 48 0,9-48 2,0 0-3,0 0 3,-2-70-4,2 70-4,10-59 2,-10 59-1,26-72-2,-26 72-3,40-67-2,-40 67-11,49-54-17,-49 54-2,54-36 0,-54 36-1</inkml:trace>
  <inkml:trace contextRef="#ctx0" brushRef="#br0" timeOffset="60">12274 18027 50,'0'0'36,"0"0"0,0 0 1,0 0-26,0 0-8,0 0 0,0 0-1,0 0-1,0 0 1,0 0 0,47 56 0,-47-56-1,0 0 0,7 48 2,-7-48-2,0 0 2,-12 71-3,12-71 2,-16 50 1,16-50-1,-15 48 2,15-48-3,0 0-2,-9 59 0,9-59-3,0 0-24,0 0-9,49 51-4,-49-51 1</inkml:trace>
  <inkml:trace contextRef="#ctx0" brushRef="#br0" timeOffset="61">12776 17866 30,'0'0'36,"0"0"-1,0 0 0,0 0-15,0 0-13,0 0 2,0 0-4,53 15-2,-53-15-1,81 6 1,-29-6 0,13 5-4,-1-5 1,12 6 1,0 0-2,5-2 4,2 3-1,-2 0-3,-1-1 1,-1 1 2,-6-1-1,-5-2-5,-4-4 3,-9 5-1,-5-5 1,-50 0 1,70-7 1,-70 7-2,0 0 1,48-21 0,-48 21-1,0 0 2,0 0-2,0 0-1,-18-50 2,18 50-1,0 0 3,0 0-2,-47-57 2,47 57-1,0 0 0,-38-48 0,38 48-3,0 0 5,0 0-6,-46-58 8,46 58-7,0 0 1,0 0 0,0 0 5,0 0-2,-50-46-3,50 46 3,0 0-2,0 0 1,0 0 1,0 0 0,50 52-6,-50-52 5,0 0-3,56 54 3,-56-54 0,0 0 2,56 69-5,-56-69 2,27 49 0,-27-49 0,11 53 3,-11-53-4,0 0-2,-8 66-8,8-66-14,0 0-12,-30 54 0,30-54-2</inkml:trace>
  <inkml:trace contextRef="#ctx0" brushRef="#br0" timeOffset="62">13169 17181 51,'0'-32'35,"-4"-4"0,4 7 0,-5-5-24,12 10-3,-7 2-3,0 22-1,0 0-2,9 15 1,-4 11-1,2 11-1,-2 3 0,0 8 1,2 3-2,-5-5 2,-2-7-2,0-4 1,0-7 0,-4-7 0,-2-6 0,6-15-1,-11 4 1,11-4-2,0-15 1,0-2-1,9-4 1,3-2-1,9 1 0,-1 1 0,9 4 1,0 3-1,4 9 1,-5 5-1,1 5 0,-3 4 1,-7 3 0,-5 4 1,-7 3-1,-7 2 2,-4-6-2,-10 3 2,-6-1-1,-5-9 0,-5-2-3,-5 0-1,4-1-10,-10-10-18,14 5-5,-1-11-2,18 1-1</inkml:trace>
  <inkml:trace contextRef="#ctx0" brushRef="#br0" timeOffset="63">14638 17494 50,'0'0'29,"-5"-18"4,5 18-7,-33-20-19,5 13-3,2 17 1,26-10 0,0 0 2,-55 34-4,55-34 2,0 0-2,-55 60 0,55-60-1,-26 51-2,26-51 3,-14 46-5,14-46 4,0 0-4,7 58 3,-7-58 0,0 0-1,0 0 1,0 0-2,55 25 2,-55-25 2,0 0-2,52-32-1,-52 32-2,0 0 3,0 0-2,56-31 4,-56 31-3,0 0-2,15 48 3,-15-48 0,0 74-4,0-27 4,0 6-2,-5 6-2,0 0 0,0-3 2,1 2 3,-5-4-1,3-6-1,6-48 3,-15 68 3,15-68 0,0 0 1,0 0-2,0 0-2,0 0-1,-8-68 4,8 68-6,27-87-2,-7 40-3,1 1 0,-21 46-4,53-86-11,-53 86-16,65-70-5,-65 70 3,65-51-4</inkml:trace>
  <inkml:trace contextRef="#ctx0" brushRef="#br0" timeOffset="64">14920 18019 28,'0'0'31,"0"0"3,0 0-11,0 0-9,7 48-4,-7-48-1,0 0-2,0 0-3,0 0 1,0 0-1,0 0 0,0 0-1,55 14 1,-55-14-3,0 0 1,52 20 1,-52-20-2,0 0-2,48 30 1,-48-30-3,0 0 3,0 0-3,15 52 3,-15-52 1,0 0-1,0 0-2,-35 52 1,35-52 4,0 0-2,0 0 2,-51 47-1,51-47-2,0 0 1,0 0 2,-24 53-1,24-53-2,0 0 1,0 0 0,24 63 1,-24-63 0,0 0-1,28 56 0,-28-56 2,0 0-2,0 57-2,0-57-1,0 0-4,-56 41-20,56-41-10,-61 13-3,61-13-3,-77-10 3</inkml:trace>
  <inkml:trace contextRef="#ctx0" brushRef="#br0" timeOffset="65">12152 18120 2,'0'0'28,"0"0"1,0 0-4,0 0-7,0 0-4,0 0-2,0 0-3,0 0-1,0 0 2,0 0-5,0 0 1,0 0-2,0 0 0,0 0-1,0 0-2,0 0 2,0 0-4,0 0 2,0 0 0,0 0 1,0 0-2,0 0 0,0 0 1,0 0 0,0 0 0,0 0 0,22-48 0,-22 48-1,0 0 1,0 0-1,0 0 2,55-18-3,-55 18 2,0 0-1,0 0-3,47 0 4,-47 0-1,0 0 1,0 0-1,0 0 0,0 0 2,0 0-2,45 40 2,-45-40-3,0 0-1,0 0 2,-11 51 0,11-51 1,0 0-1,0 0-2,-25 61 2,25-61 3,0 0-4,0 0 0,-28 56 2,28-56 0,0 0-1,0 0 2,0 0-2,-25 47 0,25-47 3,0 0-1,0 0-3,0 0 1,0 0 0,0 0 0,0 0 1,35 47-1,-35-47 1,0 0 1,0 0-2,0 0 1,54 24 1,-54-24-4,0 0 1,0 0 1,0 0 1,56 19-1,-56-19 0,0 0 1,0 0-2,0 0 2,0 0 0,51 6 0,-51-6-2,0 0 1,0 0 0,0 0-2,0 0 2,0 0 1,51 10-1,-51-10 0,0 0 1,0 0 0,0 0-1,0 0 1,52 14 0,-52-14 0,0 0-1,0 0 0,0 0-1,0 0 1,0 0 0,0 0 0,0 0-1,46 8-2,-46-8-1,0 0-18,0 0-10,0 0-8,0 0 0,0 0 0</inkml:trace>
  <inkml:trace contextRef="#ctx0" brushRef="#br0" timeOffset="66">10648 17614 6,'0'0'16,"0"0"-1,0 0-2,-45 45-1,45-45-2,0 0 0,0 0-1,0 0 0,0 0 0,0 0 0,0 0 0,0 0-2,0 0 1,0 0-2,0 0 0,0 0-1,0 0-4,0 0 2,0 0 0,0 0-2,0 0 0,0 0 1,0 0-2,0 0 1,0 0 3,0 0-3,0 0 0,0 0 0,0 0-1,-48-5 1,48 5 2,0 0-4,0 0 0,0 0 1,0 0 2,0 0-3,0 0 4,0 0-3,0 0-2,0 0 4,-48 13-1,48-13 0,0 0-1,0 0 3,0 0-3,0 0 1,0 0 2,0 0-2,0 0 2,0 0-3,0 0 1,0 0-1,0 0-2,-48-14 2,48 14-2,0 0 2,0 0-1,0 0 1,0 0-3,0 0 1,0 0 4,0 0-5,0 0-9,0 0-24,0 0 0,0 0-2,0 0 3</inkml:trace>
  <inkml:trace contextRef="#ctx0" brushRef="#br0" timeOffset="67">15679 17790 17,'51'-21'30,"-51"21"0,0 0 2,0 0-21,11 49-5,-11-49 4,-4 52-1,4-52-1,-13 63 0,13-63-2,-14 66 1,14-66-2,-21 65 3,21-65-6,-16 60 1,16-60 1,-7 53-5,7-53 5,0 0-1,0 0 37,0 0-45,76 4 1,-28-34-1,13-6-2,12-5 5,11-5-6,13 2-19,42-29-52,79-31 42,-1-5-2</inkml:trace>
  <inkml:trace contextRef="#ctx0" brushRef="#br0" timeOffset="68">10515 16452 53,'0'0'34,"12"0"0,-12 0-8,0 0-18,-12 9-2,0 9-2,-12 2 0,-6 10 0,-10 3-2,-7 15 1,-2 1-1,-2 0 1,3-2-2,5-5-1,10-7-3,1-10-5,22-1-21,0-24-7,10 0 0,0-22-1</inkml:trace>
  <inkml:trace contextRef="#ctx0" brushRef="#br0" timeOffset="69">10069 16540 45,'-9'-17'31,"3"3"1,-2 0 0,8 14-25,12 5-1,7 11-1,9 2-1,10 8 1,9 2-1,12 11 1,3 2 0,8 0-1,1-1-2,-1 2 1,-6-5-3,-9-4-4,4 4-29,-23-17-4,-2 0 1,-18-12-2</inkml:trace>
  <inkml:trace contextRef="#ctx0" brushRef="#br0" timeOffset="70">12129 14769 63,'0'0'34,"16"11"-1,-32 12 0,-3 23-27,-15 13-3,-7 17 0,-11 10 1,-5 12-2,-5 1 1,4 0-1,2-10 0,9-10-2,9-14 0,5-17-5,15-7-6,-3-31-22,21-10-2,-7-20 0,11-10 1</inkml:trace>
  <inkml:trace contextRef="#ctx0" brushRef="#br0" timeOffset="71">11598 14879 62,'0'0'34,"19"-4"1,9 38-1,1 11-26,21 18-3,9 11 1,17 18-2,6 5 0,12 6-3,9 1-11,-9-11-24,6 5-1,-14-17-2,-2-6-2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0T10:32:36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18733 14908 5,'0'0'26,"0"0"-2,0 0-9,2-13 0,-2 13-1,0 0-3,0 0-2,-18-6-2,18 6-1,-26 10-2,6 1-1,-8 4 0,-2 8-1,-5 4 0,-1 9 0,-1 2-1,0 7 2,6 0-2,8 2 0,4-3 1,8-1-2,5-5 2,7-4-2,6-6 1,8-8-1,1-5 1,4-9 0,4-7-1,4-8 2,3-6-3,3-6 3,-1-7-3,-1-5 2,-3-6-1,-4-3 0,-4-3 0,-5 1-1,-5 1 2,-6 2-1,-3 7 0,0 5 1,-3 7-1,0 7 0,1 15 0,0 0 0,0 0 0,2 11 1,0 11-2,3 5 2,0 5-1,3 5 1,0 6-1,3-1 3,3-1-3,2-1 0,2-5 1,-1-7-4,4 0-2,-8-17-16,6 2-13,-5-8-3,1 0 1,-4-11 1</inkml:trace>
  <inkml:trace contextRef="#ctx0" brushRef="#br0" timeOffset="774.04">19234 14868 1,'0'0'28,"4"-14"1,-4 14 1,-10 9-19,-5-1-4,0 13 0,-9 1 0,3 12-2,-6 1-2,6 8 1,-1-3 0,7 4-1,4-6-1,8 0 0,8-11 0,5-2 0,3-8-2,4-4 2,2-9-1,2-4 1,-1-9-1,-1-5-1,-4-8 2,0-4-2,-2-11 1,-1-7-1,-1-4 1,0 3-1,-4 0 2,1 4-1,-5 7 0,2 6 0,-4 11 1,-1 17-1,0 0-1,-5 11 1,2 9-1,2 8 0,0 4 0,3 6 1,3 2-1,3 3 1,2-4-1,4 0 2,1-4-2,1-3 2,0-5-3,0-8-3,3 4-8,-7-13-22,5-3-1,-6-10-1,1-2 0</inkml:trace>
  <inkml:trace contextRef="#ctx0" brushRef="#br0" timeOffset="2373.13">19668 14620 9,'-3'-32'31,"-4"2"0,1 1 1,5 9-17,-8-5-6,9 14-2,0 11-1,-7 15-3,0 16 0,4 19-1,-1 13-1,0 12 0,1 6 1,-1 4-1,1-6 0,3-7 1,-2-12-1,0-12 0,0-18 1,0-9 0,2-21 0,-6 12 0,6-12-1,-7-23 2,6-5-2,4-6 0,3-8-1,7-2 0,4-2 0,5 1-1,6 5 1,3 8 0,6 13-1,2 11-1,-1 16 2,-2 8-1,-3 13 1,-4 6 0,-6 6-1,-6 3 2,-12-1-1,-6-2 0,-10-5 0,-10-5 1,-8-4-1,-7-9 0,-1-2-3,-8-12-8,9 1-23,-6-7-1,11-2-1,4-9-1</inkml:trace>
  <inkml:trace contextRef="#ctx0" brushRef="#br0" timeOffset="3649.2">20456 14820 16,'0'0'27,"-12"-9"-5,12 9-8,-32 5 1,9 8-3,-13-1-4,3 15-1,-7-2-2,3 15 0,-1-1-1,7 8-1,7-2 0,10 1-1,7-6-1,10-1 1,5-10-1,9-7 1,7-9-1,5-8 0,4-9 0,0-5 0,0-11-1,-1-5 0,-4-9 1,-2-6-1,-9-4 1,-2 1 0,-8 2 1,0 5-1,-6 5 1,0 8-1,-1 10 0,0 13 0,1 16 0,2 6-1,1 9 0,2 4 1,2 4-1,2 0 0,1 1-3,-3-12-2,10 5-25,-11-11-4,2-4-2,-9-18 1</inkml:trace>
  <inkml:trace contextRef="#ctx0" brushRef="#br0" timeOffset="4416.25">20740 14578 31,'-8'-43'33,"-3"0"1,3 7-2,-3 1-24,7 15-3,-2 9-1,6 11-2,0 35-1,1 6 0,2 16-1,0 15 1,1 14 0,-1 8 0,-2 0 0,-1-3 1,-4-9-1,0-11 1,-4-15-1,2-15 1,-1-20 0,7-21-1,0 0 1,-1-19 0,8-15 0,7-11-2,5-7 1,6-1-2,5 2 1,4 3-1,1 10 1,2 11 0,1 16-1,-1 15 1,-2 16-2,-6 9 2,-5 9 0,-7 5 2,-5 5-2,-6-1 1,-11-1 0,-8-4 0,-8-9-1,-4-4 0,-3-7-2,-7-15-9,13 1-22,-9-14-3,10-2-1,2-9 0</inkml:trace>
  <inkml:trace contextRef="#ctx0" brushRef="#br0" timeOffset="5219.29">21417 14755 27,'0'-13'30,"0"13"2,-24 2-8,8 19-15,-11-3-2,4 13-2,-5 4-1,4 9 0,-2-1-1,9 4-1,3-4 0,7-2-1,6-6 0,6-5 0,5-11 0,6-6 0,8-11 0,2-6-1,3-9 1,2-9-1,0-9 1,-3-10-1,-2-5 1,-6-2-1,-6 0 1,-6 4-1,-4 4 1,-3 9-1,-3 12 1,2 19-1,0 0 0,-9 17 1,9 10-1,5 6 0,3 4 0,3 3 0,3 2-1,1-8-2,6 6-6,-11-15-21,8 0-4,-9-10-1,-1-2 1</inkml:trace>
  <inkml:trace contextRef="#ctx0" brushRef="#br0" timeOffset="5933.33">21780 14293 40,'-6'-25'30,"2"13"3,4 12-4,-4 26-25,6 9-3,5 20 0,0 10 0,3 15 0,-2 3-1,0 2 1,-4-4-1,2-8 1,-5-12 0,-1-12 1,-3-16 0,-1-17-1,4-16 1,-4-15 0,3-14 1,5-10-2,4-7 1,7-4-2,6 1 1,6 2-1,5 8 0,5 10 0,4 12-1,0 14 1,-1 10-1,-3 11 0,-6 10 1,-7 6 0,-9 5 0,-10 5 0,-11-1 0,-11-3 1,-7-3-1,-6-5 0,-1-6-3,-6-16-9,9 1-20,-1-15-3,13-4 1,4-12 0</inkml:trace>
  <inkml:trace contextRef="#ctx0" brushRef="#br0" timeOffset="6528.37">22353 14086 39,'-2'-22'31,"0"4"0,2 18-1,0 0-28,7 15 0,-1 21 0,4 16 0,-3 15 0,3 15 0,-5 11 0,-2 9 0,-5-1-1,-1-2 1,-7-12-1,-2-11 0,-2-16 0,0-15 1,-1-16-1,4-12 2,11-17-2,-10-11 1,12-16 0,9-10-1,5-10 1,8-3-2,8 1 0,6 1 0,6 7 0,3 9-1,2 12 0,-2 15 0,0 16 1,-9 8 0,-8 10-1,-9 7 1,-12 4 0,-10 3 1,-13-2-1,-11-2 1,-11-6-2,-8-7-1,-1-1-5,-11-15-22,14 0-5,-1-13-1,17 1 0</inkml:trace>
  <inkml:trace contextRef="#ctx0" brushRef="#br0" timeOffset="7122.4">23171 14550 42,'0'0'30,"0"0"2,-21 7-1,-3 6-28,-3 11-1,-4 7 1,1 9-1,-1 2 0,3 6 0,4-2 0,11-1 0,7-8-2,8-7 1,7-10-1,7-8 1,1-10-1,5-9 0,-1-8 1,1-7-1,0-9 0,-1-7 1,-4-7 0,-2 1-1,-2 2 1,-3 4 1,-1 2-1,-4 8 1,-1 7-1,-3 10 0,-1 11-1,0 0 1,-1 14 0,0 5-1,1 9 2,4 9-1,0 4 0,4 7 0,2-1 0,2 1-1,3-3-3,-3-12-6,11-1-24,-13-18-2,5-3-1,-15-11 1</inkml:trace>
  <inkml:trace contextRef="#ctx0" brushRef="#br0" timeOffset="8623.49">20721 15261 7,'0'0'21,"0"0"-2,0 0-3,12 7-1,-12-7-2,10 4-3,-10-4-3,19 4-1,-8-4-2,7 3-1,-1-4-2,3-2-4,6 6-12,-2-3-16,-6-5 2,0 2-1</inkml:trace>
  <inkml:trace contextRef="#ctx0" brushRef="#br0" timeOffset="13989.8">17746 13648 14,'-3'-27'30,"1"6"-2,-2 4 2,-3 7-21,7 10-1,0 19-3,6 11-1,-2 12-1,5 15-2,-1 10 1,5 10-1,-2 6 1,2 2-1,-3-7 0,0-4 0,-3-14-1,-3-9 2,-3-15-2,1-8-1,-1-8-3,-1-20-13,0 0-13,0 0-2,-14-14 1</inkml:trace>
  <inkml:trace contextRef="#ctx0" brushRef="#br0" timeOffset="14740.84">17263 14087 21,'-13'2'30,"9"-15"0,14-10 1,9-20-20,24-6-2,10-21-4,19-14-1,13-16-1,12-3 0,8-2-1,3 7 0,-8 9 0,-8 11-1,-16 16 0,-15 19 0,-16 15 0,-15 14-1,-15 12-1,-15 2-3,4 17-3,-16-3-11,8 8-14,-5 3 0,5 5-1</inkml:trace>
  <inkml:trace contextRef="#ctx0" brushRef="#br0" timeOffset="15205.84">18093 13696 23,'0'0'27,"0"0"1,0 0 0,8 18-20,-5 4-5,8 7-1,-2 3 0,3 8-1,-2 1 0,2 2 0,-5-4 1,0-2 0,-4-12 2,1-2 1,-8-9 0,5-2 1,-1-12 0,0 0-1,-15-13-1,14-4 0,-2-11-1,5-8-1,0-6-1,5-4 1,2-1-2,4 2 1,2 4-2,1 5 1,5 13-5,-6 3-3,14 20-11,-11-3-15,5 6 0,-6 0-1,3 4 2</inkml:trace>
  <inkml:trace contextRef="#ctx0" brushRef="#br0" timeOffset="30683.75">18496 13681 4,'-12'1'26,"12"-1"0,0 0 1,0 0-17,0 0-2,-10 9-1,10-9-1,-2 16-1,4-3 1,-3 1-1,8 2-2,-4 0 0,8 2-1,-1-3 0,5 1-1,-1-5 1,3-2-1,1-7 1,-1-5 1,-2-8-1,0-2 1,-3-7-1,-1-1 1,-4-7-1,-1-3 0,-4-2-2,-2 5 1,-1-1-1,0 3 1,-3 3-1,-1 5 0,-1 3 1,6 15-1,-8-15 0,8 15 0,0 0 0,0 0-1,-2 16 1,5-1 0,5 6 0,4 5 0,2 4 0,4 8 1,5 3 0,3 0-1,2 3 1,-2 1-1,-1-1 3,-4 1-3,-8-4 2,-3 0-2,-14-2 2,-8 2-1,-15-1 0,-10 1 1,-14 0-2,-8-5-1,-10 5-7,-16-10-26,4 0-1,-7-11-2,5-4 1</inkml:trace>
  <inkml:trace contextRef="#ctx0" brushRef="#br0" timeOffset="31644.81">18897 13332 41,'11'0'32,"-11"0"1,0 0-1,0 0-27,0 0-2,0 0-1,17 4-1,-17-4-1,11 7-2,0 0-6,-11-7-16,0 0-6,10 5-2,-10-5 0</inkml:trace>
  <inkml:trace contextRef="#ctx0" brushRef="#br0" timeOffset="31929.82">19015 13493 44,'11'0'32,"-11"0"2,14-1-2,-14 1-26,17 1-4,-5 4-5,-12-5-21,18 5-7,-18-5-2,11 11 0</inkml:trace>
  <inkml:trace contextRef="#ctx0" brushRef="#br0" timeOffset="32800.87">17737 14863 19,'-43'25'26,"3"-7"1,3-9-13,17 6-2,0-15-2,20 0-1,6-13 0,23 2 0,10-24 0,32 0-2,18-19-1,29-6-1,23-16-1,27-5 0,15-9-1,11-1-1,7-1-1,-3 6 0,-12 7 1,-12 11-2,-26 13-1,-25 10-1,-24 16-3,-35 3-20,-15 20-10,-29 0-2,-20 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0T12:22:2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17575 16102 20,'16'-17'26,"-16"4"-6,0 13-3,9-11-3,-9 11-4,0 0-2,0 0-1,0 0-2,-4 14-1,-14 1 2,4 11-2,-13 1 2,4 16-2,-12 2 1,5 14-1,-1 0 1,11 4-2,3-1 0,17 1 0,5-6-2,16-1 1,9-4 0,12-6 0,0-7 0,5-3-1,-2-5 1,0-2-1,-6-2-1,-2-8 1,-6-4 0,-11-1-3,0 1-3,-20-15-17,21 10-11,-21-10-4,0 0 1,-9-21-2</inkml:trace>
  <inkml:trace contextRef="#ctx0" brushRef="#br0" timeOffset="390.63">18117 16226 35,'0'0'33,"11"4"-1,-11-4 3,9 30-25,-9-9-5,6 19 1,-6 3-2,5 12 2,-5 0-2,1 6 0,-1-3-2,0-2 0,0-7-2,0-9-2,6-1-7,-10-19-20,8 3-6,-4-13-2,0-10 2</inkml:trace>
  <inkml:trace contextRef="#ctx0" brushRef="#br0" timeOffset="890.7">18385 16629 30,'0'0'32,"0"0"1,0 0 0,19-5-23,0-1-3,19 6 0,0-5-2,18 5 0,5 0-2,8 0 0,0 0-2,4 0 0,-4 0-1,-5 4 0,-12-4 0,-13-5-1,-7 5-3,-17-7-2,-1 11-9,-14-4-18,-14-11-2,-6 4 0,1 4 0</inkml:trace>
  <inkml:trace contextRef="#ctx0" brushRef="#br0" timeOffset="1156.33">18782 16396 40,'-5'-11'33,"5"11"0,0 14 1,12 8-27,-12 1-3,10 13 1,-5 4-1,7 9 2,-5 5-2,4 2 0,-2-4-2,0-1 0,0-5-2,-4-8-4,7 0-7,-12-13-22,4-6-2,-4-19-2,0 0 1</inkml:trace>
  <inkml:trace contextRef="#ctx0" brushRef="#br0" timeOffset="1671.94">19524 16498 20,'14'3'31,"-14"-3"0,0 0 1,-16 22-21,-6-16-5,7 12 0,-11-3-1,5 12-1,-1-4 0,10 6-1,3 3-2,9-1 1,3-2-1,15-3 0,6-6 0,9-5 0,8-8 0,3-7 0,4-8 0,-2-6 0,-4-7 1,-6-4 0,-11-4 0,-9-2 0,-16-1 0,-2 4 0,-16-2-1,-10 2 0,-1 6 0,-8-2-5,8 13-5,-12-13-20,17 12-7,-2-6 0,11 7-1</inkml:trace>
  <inkml:trace contextRef="#ctx0" brushRef="#br0" timeOffset="2140.99">19709 15927 25,'0'0'31,"0"0"1,22-7 2,3 14-24,16 15-3,2 0-1,19 17 0,3 3 1,9 22-1,-6 6-1,-1 13 0,-15-4-1,-8 6-2,-22 5 2,-14-4-1,-17-5-2,-13-11 1,-8-11-1,-2-9-1,0-7-2,-1-16-8,24-1-20,-10-18-8,19-8 1,-10-11-3</inkml:trace>
  <inkml:trace contextRef="#ctx0" brushRef="#br0" timeOffset="2922.29">20211 15940 25,'0'0'33,"0"0"2,17-20-1,11 13-22,0-23-4,11 6-4,4-15 1,6 3-4,-3-2 0,-1-3-3,-5 2 0,-11-2-3,-5 11 0,-11 0 0,-6 13-1,-17-1 2,-1 18 0,-12 8 1,-4 12 1,-5 7 1,-1 8 1,-3 8 1,4 3 1,4 4 0,2 0-1,8 3 3,3-11-2,6-3 1,2-10-2,2-4 1,5-9-4,0-16-1,0 0-1,-18-22 0,11-1 0,-5-13 0,-2-8 3,-1-6 0,-3-4 5,8 8-1,-4-4 3,8 14-2,-4 3 2,10 18-1,0 15-1,18 0 0,1 21-2,7 6 1,7 8-1,7 3 1,7 3-2,5-3-2,5 6-4,-9-17-20,8 6-8,-9-16-2,-3-5-1</inkml:trace>
  <inkml:trace contextRef="#ctx0" brushRef="#br0" timeOffset="6469.51">21108 16431 7,'3'-15'29,"-3"15"3,-8-12-1,-8 5-19,4 20-4,-9-7-1,2 19-1,-8-4 0,2 20-1,-3-4-1,5 12-1,5-1 0,3 8-1,11-8-1,4 0 1,9-10-2,6-8 1,10-6-1,8-7 1,3-14-1,9-3 1,3-9-1,0-5 1,-1-8-1,0-2 0,-12-9 1,-9 1 0,-15-6 1,-6 1-1,-14-2 2,-8 5-2,-10 4 1,-5 2 0,2 10-3,-2-5-4,18 17-12,-7-13-17,21 19-2,0-21-1,11 12-1</inkml:trace>
  <inkml:trace contextRef="#ctx0" brushRef="#br0" timeOffset="6954.15">21777 16358 23,'-23'12'33,"-5"4"-1,-3-3 1,7 11-26,-10-2-3,6 12 0,-3-2 0,8 11-1,3-7-1,7 3 1,8 5-3,5-8 2,10-1-2,7-2 2,10-11-2,8-2 2,7-7-1,9-5 1,1-8 0,4-3 0,-2-14 0,-4 0 0,-7-7 1,-7-5-2,-15-8 2,-12-3-2,-15-9 2,-9 1-2,-9 0 2,-8 2-2,-5 5-1,-3 5-2,7 18-5,-8-8-21,21 23-8,-8-9-2,14 7-1</inkml:trace>
  <inkml:trace contextRef="#ctx0" brushRef="#br0" timeOffset="43396.36">1088 16653 27,'-17'0'25,"-2"0"0,3-5-10,16 5-3,-18 0-3,18 0-3,0 0-1,0 0-1,18 0 1,4 0-1,4-7 1,18 7-1,7-6 0,22 3-2,10-5 0,16 6-2,9-7 0,3 5-2,3-1-1,-8 0-1,-8 5 0,-15-6-1,-18 6 1,-19-7-2,-16 7 0,-20-8-1,-10 8-5,-8-13-5,-12 5-9,1 0 0,-5-3 1</inkml:trace>
  <inkml:trace contextRef="#ctx0" brushRef="#br0" timeOffset="43724.75">1960 16390 17,'0'0'26,"-5"-17"0,0 7-4,5 10-8,-2-13-2,2 13-3,0 0-3,0 0-3,0 0-1,0 0-1,5 11-1,2-2 1,7 6-2,6 1 1,6 2-1,9 1 1,2-2 0,8 2 0,-1-3 0,3 3 0,-10-3 1,-7 3 0,-10 1 0,-12 6 1,-15 1 0,-11 1 1,-12 6-1,-5 0-1,-3 1-2,-4-4-11,5-4-17,9-10-2,13-13 0,15-4-1</inkml:trace>
  <inkml:trace contextRef="#ctx0" brushRef="#br0" timeOffset="44302.91">3272 16143 8,'-12'-10'27,"-4"-2"1,-6 4 1,-13-3-12,3 11-5,-21 0-3,-2 14-2,-15 1-1,-7 16-1,-8 11-1,-1 16 0,0 7-1,11 12 0,6 4-2,17 12 0,18-2-1,18 2 0,22-8 0,18-5 0,19-8 0,16-9-1,16-14 0,10-15 0,14-10 1,7-14-1,5-16 0,-3-12 1,4-17-1,-7-8 1,-11-16 0,-8-10 1,-22-9 0,-12-7 0,-25-11 1,-15 4-1,-31 0 2,-12 7-1,-20 14 0,-12 11-3,-5 19-4,-10 3-21,15 29-7,4-2 1,20 11-4</inkml:trace>
  <inkml:trace contextRef="#ctx0" brushRef="#br0" timeOffset="44990.47">3105 16049 27,'0'0'28,"0"0"2,0 0-2,0 0-14,3-13-7,17 0-1,2-8-1,10-2-3,5-8 1,8-6-2,6-12 1,2-9-2,-2-5 0,-3-9 1,-7-9-2,-13-3 0,-12-5 0,-16 0 2,-16 10-2,-14 12 2,-16 13-1,-13 16 1,-12 19 0,-4 19 1,-5 18-2,0 17 1,0 18 1,2 13-1,4 13 1,8 9-1,6 1 0,7-1 0,7-4 1,6-9-2,13-7 0,2-12 0,10-7-1,5-12 1,7-5-2,3-12-1,5-3-3,-5-17-8,21 6-16,-7-16-1,9-3 1,-6-10-1</inkml:trace>
  <inkml:trace contextRef="#ctx0" brushRef="#br0" timeOffset="45381.14">2532 15629 43,'-9'-9'27,"9"9"1,0 0-1,-16 23-21,20 3-4,-4 8 0,10 7 0,-3 8 0,6 8 1,-3-1-2,7-4 1,-2-4 1,3-5-1,-3-9 2,8-1 0,-4-16 1,2-5-1,-3-12 0,10 0 0,-5-9-2,4-8 1,-1-12-2,7-8 0,0-4-1,0-1 0,4-1 0,-4 3-3,2 5-1,-8-4-6,8 24-21,-18-3-2,4 11 0,-18-8-1</inkml:trace>
  <inkml:trace contextRef="#ctx0" brushRef="#br0" timeOffset="45819">3056 14217 53,'-9'-17'30,"9"2"-2,-7-4 0,7 19-24,0 0-1,12 17-1,-8 14-1,1 12-1,-5 9 0,5 8-1,-5 13-6,0-1-20,0 3-1,-5-12-1,10-10-2</inkml:trace>
  <inkml:trace contextRef="#ctx0" brushRef="#br0" timeOffset="47162.9">3233 17029 33,'0'-16'28,"0"16"-7,0-16-3,0 16-6,0 0-3,0 0-3,0 0-2,6 19 0,-6 6-3,3 10 2,-3 7-3,-6 12 3,6-54-3,-17 73 1,17-73 3,-27 94-2,27-94 1,-46 90 0,46-90 1,-58 81 2,58-81-1,-76 56 4,76-56-3,-50 27 0,-28-18-2,12-14 0,8-33-2,19-22-3,25-19 2,22-1-5,20 8 0,12 25 0,6 7 1,-10 5-3,-1 17-1,-16 1-13,-6 12-14,-13 5-1,-10 0 0,-8 0 2</inkml:trace>
  <inkml:trace contextRef="#ctx0" brushRef="#br0" timeOffset="47537.82">2640 17245 22,'0'0'29,"-14"4"0,14-4 1,5-18-16,0 2-5,11-6-2,-1-6-1,10-5-3,2 2-1,4 0 0,-4 3-2,7 4 2,-4 3 1,0 14-1,-7 11 0,1 13 0,-6 3 1,1 11-1,-3 4-2,-1 1-4,9 8-23,-6-9-5,4-3-2,1-11 0</inkml:trace>
  <inkml:trace contextRef="#ctx0" brushRef="#br0" timeOffset="48053.73">3587 17301 3,'-11'18'26,"-8"-4"1,1 4 0,-3 7-12,21-25-8,0 0 2,-32 48 0,32-48-3,0 0 0,-16 52 0,16-52 0,25 19 1,-10-10-2,13-1-1,-4-13-1,10-9 1,-8-14 0,-7-8-1,-14-3-1,-10 11-1,-11 6 2,-8 3-2,-1 8-3,-5 5-7,13 6-25,-4 3-1,21-3 0,0 0-1</inkml:trace>
  <inkml:trace contextRef="#ctx0" brushRef="#br0" timeOffset="49038.1">3715 16659 20,'0'0'25,"0"0"1,0 0-7,13 7-11,12 0-1,6-7 0,18 6 0,10-6 0,22 8-2,8-8 0,16 6-2,8-6 0,15 5 0,3-5 0,1 4-1,-3-4-1,-3 5 0,-7-1 0,-11 1 0,-15-2-1,-14 1 0,-13 2 0,-19-6-2,-12 0 1,-12 0 0,-11-4-1,-12 4 1,0-18 0,-9 5 0,0-1 1,-3-2-1,-3-3 1,4 3 0,-3-3 1,-2 2-1,-1 0 0,3 1 0,-2 5 1,1-1-1,2 2 1,1 2 0,2 2 0,10 6 0,-14-7-1,14 7 1,0 0 0,0 0 0,-12-8 0,12 8-1,0 0 1,0 0-1,0 0 1,0 0-1,18 10 1,-5-3-1,10 5 0,2 1 0,8 1 0,3 1 0,6 4-1,1-3 2,-2 0-2,-2-3 2,-10-1-1,-5 4 1,-11-4 0,-13 2 0,-14-2 0,-13 3 0,-11 4 0,-9 2 0,-7 2-1,-4-3-3,9 6-7,-7-6-22,18-1 0,3-12-2,15-7 0</inkml:trace>
  <inkml:trace contextRef="#ctx0" brushRef="#br0" timeOffset="49444.36">4662 16116 31,'-46'17'27,"-2"2"0,7 5-2,7-1-21,13 4-2,13 6 0,14-11-1,11-3-1,16-7 2,5-9 0,8-3 2,-3-13 1,1 2 1,-11-16 1,-4 4 0,-20-7-3,-9 6 2,-20-2-4,-4 2 1,-10 7-6,-6 1-2,12 12-26,-7 0-2,24 7 0,11-3-1</inkml:trace>
  <inkml:trace contextRef="#ctx0" brushRef="#br0" timeOffset="50553.78">6378 16256 14,'-2'-23'27,"-11"2"-1,-4 11-5,-18-7-5,-1 17-5,-14-6-2,-1 15-2,-11 6-2,3 17-1,-6 8-1,6 11-2,0 5 0,10 10 0,5 1-1,11 7 1,7 0-2,16-6 2,10-1-1,14-7 0,13-3 0,12-7-1,17-7 1,10-13 0,14-6 0,2-10 0,11-14 1,2 0 0,2-19-1,3-2 3,-4-11-2,-2-9 2,-8-9-1,-4 0 0,-13-5 0,-9-4-1,-20-3 1,-16-1-1,-24-5 1,-24 12-2,-24-1 1,-15 1-2,-11 6 0,-15 4-3,2 15-8,-1-4-20,18 13-2,9-2 0,26 2-1</inkml:trace>
  <inkml:trace contextRef="#ctx0" brushRef="#br0" timeOffset="51038.45">6966 16629 33,'-10'5'30,"10"-5"-1,10 3-9,11-6-13,17 3-1,10 0 0,21 0 0,14 0 0,20 0-2,18 0 0,18 5-1,17-5-2,11 7 0,13-2 0,2 0 0,1 3 0,-12-3-1,-15-1 1,-20-2-1,-27-2 1,-23 0-1,-28 0-1,-19 0-2,-17 0-3,-22 0-4,0 0-10,0 0-13,0 0-1,-19-12 1,19 12 13</inkml:trace>
  <inkml:trace contextRef="#ctx0" brushRef="#br0" timeOffset="51304.09">9001 16419 12,'-19'-12'28,"-1"-4"-1,6 12 1,14 4-18,-17 8-5,17 9 0,7-3 0,12 12-1,4-7 0,12 13 0,2-10-1,6 7 0,-1-3-1,2 1-1,-7-7 1,-9 2 0,-8-2-1,-11 1 1,-14-7-1,-9 8-1,-9 4-7,-12-5-24,-5-3-1,-7-11-1,-3-11-1</inkml:trace>
  <inkml:trace contextRef="#ctx0" brushRef="#br0" timeOffset="51694.73">7986 15991 33,'-50'0'30,"-2"10"2,-4-1-2,5 13-24,7 2-3,14 12-2,9 8 0,21 0-2,15-4 1,14-4-3,18-4 3,5-12 0,7-9 1,-2-11 1,-5-13 2,-10-10-1,-16-8 0,-14-8 2,-19-9-2,-17-1-1,-10-2-3,-14 2-2,2 11-8,-7-2-19,14 18-2,8 2-3,31 20 2</inkml:trace>
  <inkml:trace contextRef="#ctx0" brushRef="#br0" timeOffset="52335.34">9677 16147 32,'-76'0'29,"3"10"1,4 12-2,10 7-21,11 19-9,8 11 2,11 7-2,12 5 1,12 2 2,10 6-2,11 0 2,6-13 1,11 1 1,3-4-1,9-3 1,6-9 0,10-1 1,6-16 0,6-6 0,-1-13-1,5-6 0,-4-17 1,1-6-1,-10-16 0,-8-7 0,-16-17 0,-9-5-1,-17-13 0,-14-3 0,-12-15-1,-16 2-1,-12 0 2,-8 10-2,-6 9 1,-3 11-3,4 18-2,-4 1-16,15 32-15,5-1 0,16 8-3,8-8 2</inkml:trace>
  <inkml:trace contextRef="#ctx0" brushRef="#br0" timeOffset="53429.13">9764 16416 4,'-19'-24'24,"3"2"-3,5 7-6,-9-11-1,9 12-3,-6-10-2,17 24-3,-24-21-2,13 21-2,-5 0 0,-1 8-1,0 12-1,-6 3 0,2 7 0,1 6 1,-4 1-1,1 4 0,7-1 0,-1 2 0,7-6-1,4-1 2,6 0-1,4-6 1,5-2 0,11-5 1,0 0-1,8-7 1,5-1-1,7-5 1,-5-9 0,7 0-1,-4-5 1,-7-4-1,0-9 1,-9-1-1,-6-13 1,-6 1 0,-10-17 1,0 2-1,-10-10 2,-1 1-2,-3 2 1,-2 4-3,1 13-3,-5 0-21,5 19-8,-1 9 0,4 8-3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4:06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 2410 11 0,'30'-2'5'0,"-21"-12"-6"0,0 14 5 15,-9 0-8-15,0 6 0 16</inkml:trace>
  <inkml:trace contextRef="#ctx0" brushRef="#br0" timeOffset="593.66">1749 2532 11 0,'27'11'5'0,"38"-11"-5"0,-47 0 11 0,9 0-9 15,15 0 1-15,8 0-1 16,7 0 1-16,14-6-4 16,10 6 1-16,5 0 2 15,-18 0 1-15,39 0-2 16,10 0 1-16,2-5-1 15,6 2 1-15,-3-5-1 16,18 3 1-16,-1-3-1 16,4 6 0-16,9-6-1 0,9-6 1 31,-3 1-1-31,2 3 1 0,10-6-1 0,0 10 1 16,-4-7-1-16,10 5 0 15,-6 6 0-15,8-6 0 16,1 8-1-16,-1 0 1 15,1 0 0-15,3 0 0 16,8 2 0-16,1 4 0 16,-4-6 0-16,10 2 0 15,-7-2 0-15,13 6 1 0,-4-6-1 16,3 0 0 0,-8 2 0-16,2-4 0 0,-8 2 0 15,2 0 1-15,4-6-1 16,-7 4 0-16,-5-4 0 15,-4 4 0-15,-5 2 0 16,-9-8 0-16,-3 8 1 16,-7 0 0-16,-14 0-1 15,-6 0 1-15,-6 0-1 16,-21 0 1-16,-8 0 0 16,-10 0 1-16,-12 0-2 15,-8 0 0 1,5-13-8-1,-17-19 1-15</inkml:trace>
  <inkml:trace contextRef="#ctx0" brushRef="#br0" timeOffset="34720.18">2154 5654 9 0,'0'42'4'0,"12"14"-2"15,0-45 5-15,-3 4-6 16,8-4 0-16,7-3-1 15,3 0 1-15,6-5-2 16,-1-1 1-16,10-7 1 16,3-11 1-16,-4-5-1 15,7-11 0-15,6-5 0 16,2 0 1-16,4 3-1 16,2 7 0-16,1 11 0 15,-4 6 0-15,-5 10 0 0,-4 8 0 16,7 5 0-16,-12 8 0 15,2-5 0-15,4 0 0 16,2 2-1-16,10-4 1 16,-12-4-1-16,-1-2 1 15,4-5-1-15,2-3 1 0,-2-3-1 16,-6 3 1 0,14-8-1-16,4 0 0 0,-7 0 0 15,-5 3 0-15,-10 5 0 16,4 3 0-16,0 2 0 15,-1 3 0-15,1 2 0 16,2 4 0-16,4 2 0 16,0-1 1-16,-1 4-1 15,-11-1 0-15,5-7 0 16,10 0 1-16,3-6-1 16,5-13 1-16,12-3-1 15,-2-7 1-15,5-6-1 16,15-13 0-16,24-8 0 15,6-5 0-15,15-6-1 16,0 11 0-16,12-8-5 16,3 8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5:0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8250 11798 10 0,'-78'-16'5'0,"16"16"-3"0,41-3 6 16,-6 3-8-16,-11 0 0 0,-10 13 1 15,-9 9 1-15,-2 4-2 16,-7 11 1-16,-2 8 0 16,5 0 1-1,-2 0-1-15,2 8 1 0,4-8-2 16,5 3 1-16,10 5-1 15,2 5 1-15,6 16 0 16,6 3 0-16,7-1 0 16,5 12 0-16,9 4 0 15,9 1 0-15,9 2 0 16,15-16 0-16,11 1-1 16,13-3 1-16,14-6-1 15,10-2 1-15,11-6-1 16,13-10 1-16,5-3-1 15,3-10 1-15,9-8 0 16,6-11 0-16,6-13 0 0,-6-13 1 16,3-19 0-1,-3-8 1-15,-9-16-1 0,-14-2 1 16,-10-21 0-16,-15-9 0 16,-17-10-1-16,-15 3 1 15,-13-16-1-15,-14-13 0 16,-12 2 0-16,-12 13 0 15,-17-7-1-15,-16-1 0 16,-17 6-1-16,-19 13 1 16,-14 8-1-16,-18 8 0 15,-9 24-1-15,-18 10 0 16,-12 27-6-16,-12 26 1 16,-11 27-4-16,-19-14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2:25:36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13617 14764 1 0,'-9'0'0'0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06C262-7ACC-420C-AA10-0FBAF9A18BB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7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99C3E2-DF2F-4E8E-BE82-33495C0A7CE5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2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3D2057-913C-45FF-A35D-A5DA46D567C4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E478FCB-361A-4F8F-8DDC-45CF2CBEA21C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61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9EF98A-996D-4EE1-BB0B-D3C3684165B0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77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063D89A-1096-43AD-8C08-2EAF26B52568}" type="slidenum">
              <a:rPr lang="en-US" sz="1100"/>
              <a:pPr eaLnBrk="1" hangingPunct="1"/>
              <a:t>28</a:t>
            </a:fld>
            <a:endParaRPr lang="en-US" sz="11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B3C3454-473B-40B1-B56A-345DA59E2905}" type="slidenum">
              <a:rPr lang="en-US" sz="1100"/>
              <a:pPr eaLnBrk="1" hangingPunct="1"/>
              <a:t>29</a:t>
            </a:fld>
            <a:endParaRPr lang="en-US" sz="11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1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0781" indent="-273377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93509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30912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68316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5720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43124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0528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17931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1374690-887E-4B10-B203-B90091B174B0}" type="slidenum">
              <a:rPr lang="en-US" altLang="zh-CN" sz="1100"/>
              <a:pPr/>
              <a:t>59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107080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11D5947-C820-4BE2-B82C-9F5E6B40C84E}" type="slidenum">
              <a:rPr lang="en-US" sz="1100"/>
              <a:pPr eaLnBrk="1" hangingPunct="1"/>
              <a:t>61</a:t>
            </a:fld>
            <a:endParaRPr lang="en-US" sz="11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7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00ABB20-2EBE-4F8D-A3E0-7AB5F03ED1A9}" type="slidenum">
              <a:rPr lang="en-US" sz="1100"/>
              <a:pPr eaLnBrk="1" hangingPunct="1"/>
              <a:t>62</a:t>
            </a:fld>
            <a:endParaRPr lang="en-US" sz="11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9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Calibri" pitchFamily="34" charset="0"/>
              </a:rPr>
              <a:t>This NFA recognizes all strings of a's and b's ending in the ab.</a:t>
            </a:r>
          </a:p>
          <a:p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The double circle around state 2 indicates that this state is accepting. Notice that the only ways to get from the start state 0 to the accepting state is to follow some path that stays in state 0 for a while, then goes to states 1 and 2 by reading </a:t>
            </a:r>
            <a:r>
              <a:rPr lang="en-US" altLang="zh-CN" dirty="0" err="1">
                <a:latin typeface="Calibri" pitchFamily="34" charset="0"/>
              </a:rPr>
              <a:t>ab</a:t>
            </a:r>
            <a:r>
              <a:rPr lang="en-US" altLang="zh-CN" dirty="0">
                <a:latin typeface="Calibri" pitchFamily="34" charset="0"/>
              </a:rPr>
              <a:t> from the input. Thus, the only strings getting to the accepting state are those that end in ab.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0781" indent="-273377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93509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30912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68316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5720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43124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0528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17931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059AEBD-959D-452D-87E8-E854E0D360C7}" type="slidenum">
              <a:rPr lang="en-US" altLang="zh-CN" sz="1100"/>
              <a:pPr/>
              <a:t>69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115391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915DB32-27DE-4D45-8733-D7127EE801A6}" type="slidenum">
              <a:rPr lang="en-US" sz="1200" smtClean="0">
                <a:latin typeface="Arial" charset="0"/>
                <a:cs typeface="Arial" charset="0"/>
              </a:rPr>
              <a:pPr eaLnBrk="1" hangingPunct="1"/>
              <a:t>4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10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71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9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Calibri" pitchFamily="34" charset="0"/>
              </a:rPr>
              <a:t>过渡：</a:t>
            </a:r>
            <a:r>
              <a:rPr lang="en-US" altLang="zh-CN">
                <a:latin typeface="Calibri" pitchFamily="34" charset="0"/>
              </a:rPr>
              <a:t>We now look into each of the automaton.</a:t>
            </a:r>
          </a:p>
          <a:p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Times New Roman" pitchFamily="18" charset="0"/>
              </a:rPr>
              <a:t>NFA can be represented by a transition graph, where the nodes are states and the labeled edges represent the transition function.</a:t>
            </a:r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Calibri" pitchFamily="34" charset="0"/>
              </a:rPr>
              <a:t>Remark 2: In other words, we can move from one state to another one without consuming any symbol.</a:t>
            </a:r>
          </a:p>
          <a:p>
            <a:endParaRPr lang="en-US" altLang="zh-CN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补充：</a:t>
            </a:r>
            <a:r>
              <a:rPr lang="en-US" altLang="zh-CN">
                <a:latin typeface="Calibri" pitchFamily="34" charset="0"/>
              </a:rPr>
              <a:t>An NFA accepts a string x, if and only if there is a path from the starting state to one of accepting states such that edge labels along this path spell out x.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0781" indent="-273377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93509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30912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68316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5720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43124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0528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17931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19D9ED0-650D-402E-9185-8656C785169A}" type="slidenum">
              <a:rPr lang="en-US" altLang="zh-CN" sz="1100"/>
              <a:pPr/>
              <a:t>77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701844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15A45CC-DA51-42B1-8520-0BDA9628C181}" type="slidenum">
              <a:rPr lang="en-US" sz="1100"/>
              <a:pPr eaLnBrk="1" hangingPunct="1"/>
              <a:t>78</a:t>
            </a:fld>
            <a:endParaRPr lang="en-US" sz="11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0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6EAA615-DCE3-49FF-A55B-C9208BC16C3B}" type="slidenum">
              <a:rPr lang="en-US" sz="1100"/>
              <a:pPr eaLnBrk="1" hangingPunct="1"/>
              <a:t>79</a:t>
            </a:fld>
            <a:endParaRPr 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6EAA615-DCE3-49FF-A55B-C9208BC16C3B}" type="slidenum">
              <a:rPr lang="en-US" sz="1100"/>
              <a:pPr eaLnBrk="1" hangingPunct="1"/>
              <a:t>80</a:t>
            </a:fld>
            <a:endParaRPr 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7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A51A351-D91F-4AED-B7DD-369420982C30}" type="slidenum">
              <a:rPr lang="en-US" sz="1100"/>
              <a:pPr eaLnBrk="1" hangingPunct="1"/>
              <a:t>82</a:t>
            </a:fld>
            <a:endParaRPr lang="en-US" sz="11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1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A51A351-D91F-4AED-B7DD-369420982C30}" type="slidenum">
              <a:rPr lang="en-US" sz="1100"/>
              <a:pPr eaLnBrk="1" hangingPunct="1"/>
              <a:t>83</a:t>
            </a:fld>
            <a:endParaRPr lang="en-US" sz="11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Answer is C</a:t>
            </a:r>
          </a:p>
        </p:txBody>
      </p:sp>
    </p:spTree>
    <p:extLst>
      <p:ext uri="{BB962C8B-B14F-4D97-AF65-F5344CB8AC3E}">
        <p14:creationId xmlns:p14="http://schemas.microsoft.com/office/powerpoint/2010/main" val="365927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FF34EB4-7E32-4D9B-959E-0C7B16D251F8}" type="slidenum">
              <a:rPr lang="en-US" sz="1100"/>
              <a:pPr eaLnBrk="1" hangingPunct="1"/>
              <a:t>13</a:t>
            </a:fld>
            <a:endParaRPr lang="en-US" sz="11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CF95660-4827-474D-990B-AC01EF0FCAEC}" type="slidenum">
              <a:rPr lang="en-US" sz="1100"/>
              <a:pPr eaLnBrk="1" hangingPunct="1"/>
              <a:t>14</a:t>
            </a:fld>
            <a:endParaRPr lang="en-US" sz="11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4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A53EE81-E815-4383-A4E7-70ABF3F5E93B}" type="slidenum">
              <a:rPr lang="en-US" sz="1100"/>
              <a:pPr eaLnBrk="1" hangingPunct="1"/>
              <a:t>15</a:t>
            </a:fld>
            <a:endParaRPr lang="en-US" sz="11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28" y="4343799"/>
            <a:ext cx="5485946" cy="41136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9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5DF30D-9EB3-428F-BF88-D54E9AB3C72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emf"/><Relationship Id="rId5" Type="http://schemas.openxmlformats.org/officeDocument/2006/relationships/customXml" Target="../ink/ink3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32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30.bin"/><Relationship Id="rId28" Type="http://schemas.openxmlformats.org/officeDocument/2006/relationships/oleObject" Target="../embeddings/oleObject3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6.bin"/><Relationship Id="rId31" Type="http://schemas.openxmlformats.org/officeDocument/2006/relationships/image" Target="../media/image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29.bin"/><Relationship Id="rId27" Type="http://schemas.openxmlformats.org/officeDocument/2006/relationships/oleObject" Target="../embeddings/oleObject33.bin"/><Relationship Id="rId30" Type="http://schemas.openxmlformats.org/officeDocument/2006/relationships/oleObject" Target="../embeddings/oleObject3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50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9.bin"/><Relationship Id="rId28" Type="http://schemas.openxmlformats.org/officeDocument/2006/relationships/oleObject" Target="../embeddings/oleObject5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2.bin"/><Relationship Id="rId30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1.bin"/><Relationship Id="rId24" Type="http://schemas.openxmlformats.org/officeDocument/2006/relationships/oleObject" Target="../embeddings/oleObject70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68.bin"/><Relationship Id="rId27" Type="http://schemas.openxmlformats.org/officeDocument/2006/relationships/oleObject" Target="../embeddings/oleObject72.bin"/><Relationship Id="rId30" Type="http://schemas.openxmlformats.org/officeDocument/2006/relationships/oleObject" Target="../embeddings/oleObject7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1.bin"/><Relationship Id="rId24" Type="http://schemas.openxmlformats.org/officeDocument/2006/relationships/oleObject" Target="../embeddings/oleObject90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9.bin"/><Relationship Id="rId28" Type="http://schemas.openxmlformats.org/officeDocument/2006/relationships/oleObject" Target="../embeddings/oleObject9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92.bin"/><Relationship Id="rId30" Type="http://schemas.openxmlformats.org/officeDocument/2006/relationships/oleObject" Target="../embeddings/oleObject9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10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9.bin"/><Relationship Id="rId28" Type="http://schemas.openxmlformats.org/officeDocument/2006/relationships/oleObject" Target="../embeddings/oleObject11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08.bin"/><Relationship Id="rId27" Type="http://schemas.openxmlformats.org/officeDocument/2006/relationships/oleObject" Target="../embeddings/oleObject112.bin"/><Relationship Id="rId30" Type="http://schemas.openxmlformats.org/officeDocument/2006/relationships/oleObject" Target="../embeddings/oleObject11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2.bin"/><Relationship Id="rId18" Type="http://schemas.openxmlformats.org/officeDocument/2006/relationships/oleObject" Target="../embeddings/oleObject125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3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1.bin"/><Relationship Id="rId24" Type="http://schemas.openxmlformats.org/officeDocument/2006/relationships/oleObject" Target="../embeddings/oleObject130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9.bin"/><Relationship Id="rId28" Type="http://schemas.openxmlformats.org/officeDocument/2006/relationships/oleObject" Target="../embeddings/oleObject13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28.bin"/><Relationship Id="rId27" Type="http://schemas.openxmlformats.org/officeDocument/2006/relationships/oleObject" Target="../embeddings/oleObject132.bin"/><Relationship Id="rId30" Type="http://schemas.openxmlformats.org/officeDocument/2006/relationships/oleObject" Target="../embeddings/oleObject13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152.bin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7.bin"/><Relationship Id="rId29" Type="http://schemas.openxmlformats.org/officeDocument/2006/relationships/oleObject" Target="../embeddings/oleObject15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50.bin"/><Relationship Id="rId28" Type="http://schemas.openxmlformats.org/officeDocument/2006/relationships/oleObject" Target="../embeddings/oleObject15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49.bin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61.bin"/><Relationship Id="rId18" Type="http://schemas.openxmlformats.org/officeDocument/2006/relationships/oleObject" Target="../embeddings/oleObject164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7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60.bin"/><Relationship Id="rId24" Type="http://schemas.openxmlformats.org/officeDocument/2006/relationships/oleObject" Target="../embeddings/oleObject169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8.bin"/><Relationship Id="rId28" Type="http://schemas.openxmlformats.org/officeDocument/2006/relationships/oleObject" Target="../embeddings/oleObject17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67.bin"/><Relationship Id="rId27" Type="http://schemas.openxmlformats.org/officeDocument/2006/relationships/oleObject" Target="../embeddings/oleObject171.bin"/><Relationship Id="rId30" Type="http://schemas.openxmlformats.org/officeDocument/2006/relationships/oleObject" Target="../embeddings/oleObject17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80.bin"/><Relationship Id="rId18" Type="http://schemas.openxmlformats.org/officeDocument/2006/relationships/oleObject" Target="../embeddings/oleObject183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79.bin"/><Relationship Id="rId24" Type="http://schemas.openxmlformats.org/officeDocument/2006/relationships/oleObject" Target="../embeddings/oleObject188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7.bin"/><Relationship Id="rId28" Type="http://schemas.openxmlformats.org/officeDocument/2006/relationships/oleObject" Target="../embeddings/oleObject19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86.bin"/><Relationship Id="rId27" Type="http://schemas.openxmlformats.org/officeDocument/2006/relationships/oleObject" Target="../embeddings/oleObject190.bin"/><Relationship Id="rId30" Type="http://schemas.openxmlformats.org/officeDocument/2006/relationships/oleObject" Target="../embeddings/oleObject19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2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21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98.bin"/><Relationship Id="rId24" Type="http://schemas.openxmlformats.org/officeDocument/2006/relationships/oleObject" Target="../embeddings/oleObject207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6.bin"/><Relationship Id="rId28" Type="http://schemas.openxmlformats.org/officeDocument/2006/relationships/oleObject" Target="../embeddings/oleObject210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205.bin"/><Relationship Id="rId27" Type="http://schemas.openxmlformats.org/officeDocument/2006/relationships/oleObject" Target="../embeddings/oleObject209.bin"/><Relationship Id="rId30" Type="http://schemas.openxmlformats.org/officeDocument/2006/relationships/oleObject" Target="../embeddings/oleObject21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18.bin"/><Relationship Id="rId18" Type="http://schemas.openxmlformats.org/officeDocument/2006/relationships/oleObject" Target="../embeddings/oleObject221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17.bin"/><Relationship Id="rId24" Type="http://schemas.openxmlformats.org/officeDocument/2006/relationships/oleObject" Target="../embeddings/oleObject226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5.bin"/><Relationship Id="rId28" Type="http://schemas.openxmlformats.org/officeDocument/2006/relationships/oleObject" Target="../embeddings/oleObject229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224.bin"/><Relationship Id="rId27" Type="http://schemas.openxmlformats.org/officeDocument/2006/relationships/oleObject" Target="../embeddings/oleObject228.bin"/><Relationship Id="rId30" Type="http://schemas.openxmlformats.org/officeDocument/2006/relationships/oleObject" Target="../embeddings/oleObject23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247.bin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2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5.bin"/><Relationship Id="rId28" Type="http://schemas.openxmlformats.org/officeDocument/2006/relationships/oleObject" Target="../embeddings/oleObject248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244.bin"/><Relationship Id="rId27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264.bin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6.bin"/><Relationship Id="rId20" Type="http://schemas.openxmlformats.org/officeDocument/2006/relationships/oleObject" Target="../embeddings/oleObject259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62.bin"/><Relationship Id="rId28" Type="http://schemas.openxmlformats.org/officeDocument/2006/relationships/oleObject" Target="../embeddings/oleObject265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261.bin"/><Relationship Id="rId27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75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oleObject" Target="../embeddings/oleObject271.bin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3.bin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6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70.bin"/><Relationship Id="rId19" Type="http://schemas.openxmlformats.org/officeDocument/2006/relationships/customXml" Target="../ink/ink7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69.bin"/><Relationship Id="rId14" Type="http://schemas.openxmlformats.org/officeDocument/2006/relationships/oleObject" Target="../embeddings/oleObject27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85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oleObject" Target="../embeddings/oleObject281.bin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7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8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9.bin"/><Relationship Id="rId14" Type="http://schemas.openxmlformats.org/officeDocument/2006/relationships/oleObject" Target="../embeddings/oleObject28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95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oleObject" Target="../embeddings/oleObject291.bin"/><Relationship Id="rId1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3.bin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8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90.bin"/><Relationship Id="rId19" Type="http://schemas.openxmlformats.org/officeDocument/2006/relationships/customXml" Target="../ink/ink8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89.bin"/><Relationship Id="rId14" Type="http://schemas.openxmlformats.org/officeDocument/2006/relationships/oleObject" Target="../embeddings/oleObject29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05.bin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oleObject" Target="../embeddings/oleObject301.bin"/><Relationship Id="rId1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9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0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99.bin"/><Relationship Id="rId14" Type="http://schemas.openxmlformats.org/officeDocument/2006/relationships/oleObject" Target="../embeddings/oleObject30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15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oleObject" Target="../embeddings/oleObject311.bin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0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1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09.bin"/><Relationship Id="rId14" Type="http://schemas.openxmlformats.org/officeDocument/2006/relationships/oleObject" Target="../embeddings/oleObject31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25.bin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oleObject" Target="../embeddings/oleObject321.bin"/><Relationship Id="rId17" Type="http://schemas.openxmlformats.org/officeDocument/2006/relationships/oleObject" Target="../embeddings/oleObject32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1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2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19.bin"/><Relationship Id="rId14" Type="http://schemas.openxmlformats.org/officeDocument/2006/relationships/oleObject" Target="../embeddings/oleObject32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35.bin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oleObject" Target="../embeddings/oleObject331.bin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3.bin"/><Relationship Id="rId20" Type="http://schemas.openxmlformats.org/officeDocument/2006/relationships/image" Target="../media/image20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2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30.bin"/><Relationship Id="rId19" Type="http://schemas.openxmlformats.org/officeDocument/2006/relationships/customXml" Target="../ink/ink9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29.bin"/><Relationship Id="rId14" Type="http://schemas.openxmlformats.org/officeDocument/2006/relationships/oleObject" Target="../embeddings/oleObject33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45.bin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12" Type="http://schemas.openxmlformats.org/officeDocument/2006/relationships/oleObject" Target="../embeddings/oleObject341.bin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3.bin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3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40.bin"/><Relationship Id="rId19" Type="http://schemas.openxmlformats.org/officeDocument/2006/relationships/customXml" Target="../ink/ink10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9.bin"/><Relationship Id="rId14" Type="http://schemas.openxmlformats.org/officeDocument/2006/relationships/oleObject" Target="../embeddings/oleObject34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55.bin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12" Type="http://schemas.openxmlformats.org/officeDocument/2006/relationships/oleObject" Target="../embeddings/oleObject351.bin"/><Relationship Id="rId17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4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5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49.bin"/><Relationship Id="rId14" Type="http://schemas.openxmlformats.org/officeDocument/2006/relationships/oleObject" Target="../embeddings/oleObject35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65.bin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12" Type="http://schemas.openxmlformats.org/officeDocument/2006/relationships/oleObject" Target="../embeddings/oleObject361.bin"/><Relationship Id="rId17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3.bin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5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60.bin"/><Relationship Id="rId19" Type="http://schemas.openxmlformats.org/officeDocument/2006/relationships/customXml" Target="../ink/ink11.xml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59.bin"/><Relationship Id="rId14" Type="http://schemas.openxmlformats.org/officeDocument/2006/relationships/oleObject" Target="../embeddings/oleObject36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371.bin"/><Relationship Id="rId18" Type="http://schemas.openxmlformats.org/officeDocument/2006/relationships/oleObject" Target="../embeddings/oleObject374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366.bin"/><Relationship Id="rId21" Type="http://schemas.openxmlformats.org/officeDocument/2006/relationships/oleObject" Target="../embeddings/oleObject376.bin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73.bin"/><Relationship Id="rId25" Type="http://schemas.openxmlformats.org/officeDocument/2006/relationships/oleObject" Target="../embeddings/oleObject3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70.bin"/><Relationship Id="rId24" Type="http://schemas.openxmlformats.org/officeDocument/2006/relationships/oleObject" Target="../embeddings/oleObject379.bin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23" Type="http://schemas.openxmlformats.org/officeDocument/2006/relationships/oleObject" Target="../embeddings/oleObject378.bin"/><Relationship Id="rId28" Type="http://schemas.openxmlformats.org/officeDocument/2006/relationships/oleObject" Target="../embeddings/oleObject38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75.bin"/><Relationship Id="rId31" Type="http://schemas.openxmlformats.org/officeDocument/2006/relationships/image" Target="../media/image1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377.bin"/><Relationship Id="rId27" Type="http://schemas.openxmlformats.org/officeDocument/2006/relationships/oleObject" Target="../embeddings/oleObject381.bin"/><Relationship Id="rId30" Type="http://schemas.openxmlformats.org/officeDocument/2006/relationships/oleObject" Target="../embeddings/oleObject38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389.bin"/><Relationship Id="rId18" Type="http://schemas.openxmlformats.org/officeDocument/2006/relationships/oleObject" Target="../embeddings/oleObject392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384.bin"/><Relationship Id="rId21" Type="http://schemas.openxmlformats.org/officeDocument/2006/relationships/oleObject" Target="../embeddings/oleObject394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91.bin"/><Relationship Id="rId25" Type="http://schemas.openxmlformats.org/officeDocument/2006/relationships/oleObject" Target="../embeddings/oleObject3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88.bin"/><Relationship Id="rId24" Type="http://schemas.openxmlformats.org/officeDocument/2006/relationships/oleObject" Target="../embeddings/oleObject397.bin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23" Type="http://schemas.openxmlformats.org/officeDocument/2006/relationships/oleObject" Target="../embeddings/oleObject396.bin"/><Relationship Id="rId28" Type="http://schemas.openxmlformats.org/officeDocument/2006/relationships/oleObject" Target="../embeddings/oleObject400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93.bin"/><Relationship Id="rId31" Type="http://schemas.openxmlformats.org/officeDocument/2006/relationships/image" Target="../media/image1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395.bin"/><Relationship Id="rId27" Type="http://schemas.openxmlformats.org/officeDocument/2006/relationships/oleObject" Target="../embeddings/oleObject399.bin"/><Relationship Id="rId30" Type="http://schemas.openxmlformats.org/officeDocument/2006/relationships/oleObject" Target="../embeddings/oleObject40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2730986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3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Finite State Automata (FSA)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Automaton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676400" y="3508375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447800" y="2365375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67000" y="1862137"/>
            <a:ext cx="123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562600" y="4270375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486400" y="4422775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10200" y="3736975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7368" y="4041775"/>
            <a:ext cx="144783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“Accept”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or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“Reject”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738508" y="2441575"/>
            <a:ext cx="1101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String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308385" y="4194175"/>
            <a:ext cx="173957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Finite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Automaton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271838" y="3052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953000" y="4651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011862" y="3203575"/>
            <a:ext cx="1531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6638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“finite”?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FA have finite number of states.</a:t>
            </a:r>
          </a:p>
          <a:p>
            <a:r>
              <a:rPr lang="en-US" dirty="0"/>
              <a:t>FA have limited memory. </a:t>
            </a:r>
          </a:p>
          <a:p>
            <a:pPr lvl="1"/>
            <a:r>
              <a:rPr lang="en-US" dirty="0"/>
              <a:t>It can’t remember the processed symbols of the input string.</a:t>
            </a:r>
          </a:p>
        </p:txBody>
      </p:sp>
    </p:spTree>
    <p:extLst>
      <p:ext uri="{BB962C8B-B14F-4D97-AF65-F5344CB8AC3E}">
        <p14:creationId xmlns:p14="http://schemas.microsoft.com/office/powerpoint/2010/main" val="20441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FSA can be represented either by:</a:t>
            </a:r>
          </a:p>
          <a:p>
            <a:pPr lvl="1"/>
            <a:r>
              <a:rPr lang="en-US" dirty="0"/>
              <a:t>State Transition Diagram/Graph</a:t>
            </a:r>
          </a:p>
          <a:p>
            <a:pPr lvl="1"/>
            <a:r>
              <a:rPr lang="en-US" dirty="0"/>
              <a:t>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39044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339826A-7F58-4208-80EE-730DE132201B}" type="slidenum">
              <a:rPr lang="en-US" sz="1200">
                <a:solidFill>
                  <a:srgbClr val="045C75"/>
                </a:solidFill>
              </a:rPr>
              <a:pPr eaLnBrk="1" hangingPunct="1"/>
              <a:t>13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Automata State Graphs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A state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60960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57200" y="26670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The start state</a:t>
            </a: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5715000" y="2667000"/>
            <a:ext cx="990600" cy="685800"/>
            <a:chOff x="3264" y="1488"/>
            <a:chExt cx="624" cy="432"/>
          </a:xfrm>
        </p:grpSpPr>
        <p:sp>
          <p:nvSpPr>
            <p:cNvPr id="32786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8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-80" charset="0"/>
              </a:rPr>
              <a:t>An accepting/final state</a:t>
            </a:r>
          </a:p>
        </p:txBody>
      </p:sp>
      <p:grpSp>
        <p:nvGrpSpPr>
          <p:cNvPr id="32777" name="Group 10"/>
          <p:cNvGrpSpPr>
            <a:grpSpLocks/>
          </p:cNvGrpSpPr>
          <p:nvPr/>
        </p:nvGrpSpPr>
        <p:grpSpPr bwMode="auto">
          <a:xfrm>
            <a:off x="6019800" y="3657600"/>
            <a:ext cx="762000" cy="762000"/>
            <a:chOff x="3264" y="2112"/>
            <a:chExt cx="480" cy="480"/>
          </a:xfrm>
        </p:grpSpPr>
        <p:sp>
          <p:nvSpPr>
            <p:cNvPr id="32784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381000" y="50292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A transition</a:t>
            </a:r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4953000" y="4724400"/>
            <a:ext cx="2819400" cy="914400"/>
            <a:chOff x="2688" y="2976"/>
            <a:chExt cx="1776" cy="576"/>
          </a:xfrm>
        </p:grpSpPr>
        <p:sp>
          <p:nvSpPr>
            <p:cNvPr id="32780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6" grpId="0"/>
      <p:bldP spid="327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EF08774-56B8-41B4-8FF5-3BA9ED1924F3}" type="slidenum">
              <a:rPr lang="en-US" sz="1200">
                <a:solidFill>
                  <a:srgbClr val="045C75"/>
                </a:solidFill>
              </a:rPr>
              <a:pPr eaLnBrk="1" hangingPunct="1"/>
              <a:t>14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>
            <a:noAutofit/>
          </a:bodyPr>
          <a:lstStyle/>
          <a:p>
            <a:r>
              <a:rPr lang="en-US" sz="2800" dirty="0"/>
              <a:t>A finite automaton that accepts only “1”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 finite automaton accepts a string if we can follow transitions labeled with the characters in the string from the start to some accepting state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3429000" y="2438400"/>
            <a:ext cx="1625600" cy="533400"/>
            <a:chOff x="3072" y="2976"/>
            <a:chExt cx="1024" cy="336"/>
          </a:xfrm>
        </p:grpSpPr>
        <p:sp>
          <p:nvSpPr>
            <p:cNvPr id="33804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05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1</a:t>
              </a:r>
            </a:p>
          </p:txBody>
        </p:sp>
      </p:grp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5029200" y="2667000"/>
            <a:ext cx="762000" cy="762000"/>
            <a:chOff x="3264" y="2112"/>
            <a:chExt cx="480" cy="480"/>
          </a:xfrm>
        </p:grpSpPr>
        <p:sp>
          <p:nvSpPr>
            <p:cNvPr id="33802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2438400" y="2743200"/>
            <a:ext cx="990600" cy="685800"/>
            <a:chOff x="3264" y="1488"/>
            <a:chExt cx="624" cy="432"/>
          </a:xfrm>
        </p:grpSpPr>
        <p:sp>
          <p:nvSpPr>
            <p:cNvPr id="33800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33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F27849B-5E4B-4A0F-A96E-21926EA7C06F}" type="slidenum">
              <a:rPr lang="en-US" sz="1200">
                <a:solidFill>
                  <a:srgbClr val="045C75"/>
                </a:solidFill>
              </a:rPr>
              <a:pPr eaLnBrk="1" hangingPunct="1"/>
              <a:t>15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Simple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524000"/>
          </a:xfrm>
        </p:spPr>
        <p:txBody>
          <a:bodyPr>
            <a:noAutofit/>
          </a:bodyPr>
          <a:lstStyle/>
          <a:p>
            <a:r>
              <a:rPr lang="en-US" sz="2800" dirty="0"/>
              <a:t>A finite automaton accepting any number of 1’s followed by a single 0</a:t>
            </a:r>
          </a:p>
          <a:p>
            <a:r>
              <a:rPr lang="en-US" sz="2800" dirty="0"/>
              <a:t>Alphabet: {0,1}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Check that “1110” is accepted but “0110” is not</a:t>
            </a:r>
          </a:p>
          <a:p>
            <a:r>
              <a:rPr lang="en-US" sz="2800" dirty="0"/>
              <a:t>What is the RE corresponding to this FA? 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3505200" y="3844925"/>
            <a:ext cx="1625600" cy="533400"/>
            <a:chOff x="3072" y="2976"/>
            <a:chExt cx="1024" cy="336"/>
          </a:xfrm>
        </p:grpSpPr>
        <p:sp>
          <p:nvSpPr>
            <p:cNvPr id="34831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32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</p:grp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5105400" y="4073525"/>
            <a:ext cx="762000" cy="762000"/>
            <a:chOff x="3264" y="2112"/>
            <a:chExt cx="480" cy="480"/>
          </a:xfrm>
        </p:grpSpPr>
        <p:sp>
          <p:nvSpPr>
            <p:cNvPr id="34829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3" name="Group 10"/>
          <p:cNvGrpSpPr>
            <a:grpSpLocks/>
          </p:cNvGrpSpPr>
          <p:nvPr/>
        </p:nvGrpSpPr>
        <p:grpSpPr bwMode="auto">
          <a:xfrm>
            <a:off x="2514600" y="4149725"/>
            <a:ext cx="990600" cy="685800"/>
            <a:chOff x="3264" y="1488"/>
            <a:chExt cx="624" cy="432"/>
          </a:xfrm>
        </p:grpSpPr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4824" name="Group 13"/>
          <p:cNvGrpSpPr>
            <a:grpSpLocks/>
          </p:cNvGrpSpPr>
          <p:nvPr/>
        </p:nvGrpSpPr>
        <p:grpSpPr bwMode="auto">
          <a:xfrm>
            <a:off x="2794000" y="3124200"/>
            <a:ext cx="1031875" cy="1101725"/>
            <a:chOff x="1712" y="2042"/>
            <a:chExt cx="650" cy="694"/>
          </a:xfrm>
        </p:grpSpPr>
        <p:sp>
          <p:nvSpPr>
            <p:cNvPr id="34825" name="Freeform 1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26" name="Text Box 15"/>
            <p:cNvSpPr txBox="1">
              <a:spLocks noChangeArrowheads="1"/>
            </p:cNvSpPr>
            <p:nvPr/>
          </p:nvSpPr>
          <p:spPr bwMode="auto">
            <a:xfrm>
              <a:off x="2150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6700680" y="2557440"/>
              <a:ext cx="2092320" cy="2739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5280" y="2550600"/>
                <a:ext cx="2101680" cy="27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sz="3200" dirty="0"/>
              <a:t>Simple notations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239838"/>
            <a:ext cx="1163638" cy="5135562"/>
          </a:xfrm>
          <a:solidFill>
            <a:srgbClr val="DDDDDD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r>
              <a:rPr lang="en-US" b="0" dirty="0"/>
              <a:t>a</a:t>
            </a:r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r>
              <a:rPr lang="en-US" b="0" dirty="0"/>
              <a:t>a* </a:t>
            </a:r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r>
              <a:rPr lang="en-US" b="0" dirty="0"/>
              <a:t>a+</a:t>
            </a:r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endParaRPr lang="en-US" b="0" dirty="0"/>
          </a:p>
          <a:p>
            <a:pPr marL="342900" indent="-342900">
              <a:buFontTx/>
              <a:buNone/>
            </a:pPr>
            <a:r>
              <a:rPr lang="en-US" b="0" dirty="0"/>
              <a:t>(</a:t>
            </a:r>
            <a:r>
              <a:rPr lang="en-US" b="0" dirty="0" err="1"/>
              <a:t>a+b</a:t>
            </a:r>
            <a:r>
              <a:rPr lang="en-US" b="0" dirty="0"/>
              <a:t>)*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590800"/>
            <a:ext cx="1828800" cy="838200"/>
            <a:chOff x="1488" y="480"/>
            <a:chExt cx="1152" cy="528"/>
          </a:xfrm>
        </p:grpSpPr>
        <p:sp>
          <p:nvSpPr>
            <p:cNvPr id="31802" name="Line 5"/>
            <p:cNvSpPr>
              <a:spLocks noChangeShapeType="1"/>
            </p:cNvSpPr>
            <p:nvPr/>
          </p:nvSpPr>
          <p:spPr bwMode="auto">
            <a:xfrm>
              <a:off x="1632" y="864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3" name="Text Box 6"/>
            <p:cNvSpPr txBox="1">
              <a:spLocks noChangeArrowheads="1"/>
            </p:cNvSpPr>
            <p:nvPr/>
          </p:nvSpPr>
          <p:spPr bwMode="auto">
            <a:xfrm>
              <a:off x="1488" y="720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200"/>
                <a:t>start</a:t>
              </a:r>
            </a:p>
          </p:txBody>
        </p:sp>
        <p:sp>
          <p:nvSpPr>
            <p:cNvPr id="31804" name="Text Box 7"/>
            <p:cNvSpPr txBox="1">
              <a:spLocks noChangeArrowheads="1"/>
            </p:cNvSpPr>
            <p:nvPr/>
          </p:nvSpPr>
          <p:spPr bwMode="auto">
            <a:xfrm>
              <a:off x="2160" y="48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/>
                <a:t>a</a:t>
              </a:r>
            </a:p>
          </p:txBody>
        </p:sp>
        <p:grpSp>
          <p:nvGrpSpPr>
            <p:cNvPr id="31805" name="Group 8"/>
            <p:cNvGrpSpPr>
              <a:grpSpLocks/>
            </p:cNvGrpSpPr>
            <p:nvPr/>
          </p:nvGrpSpPr>
          <p:grpSpPr bwMode="auto">
            <a:xfrm>
              <a:off x="2112" y="720"/>
              <a:ext cx="288" cy="288"/>
              <a:chOff x="3696" y="1152"/>
              <a:chExt cx="288" cy="288"/>
            </a:xfrm>
          </p:grpSpPr>
          <p:sp>
            <p:nvSpPr>
              <p:cNvPr id="31807" name="Oval 9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8" name="Oval 10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9" name="Text Box 11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0</a:t>
                </a:r>
              </a:p>
            </p:txBody>
          </p:sp>
        </p:grpSp>
        <p:cxnSp>
          <p:nvCxnSpPr>
            <p:cNvPr id="31806" name="AutoShape 12"/>
            <p:cNvCxnSpPr>
              <a:cxnSpLocks noChangeShapeType="1"/>
            </p:cNvCxnSpPr>
            <p:nvPr/>
          </p:nvCxnSpPr>
          <p:spPr bwMode="auto">
            <a:xfrm rot="-5400000" flipH="1" flipV="1">
              <a:off x="2256" y="672"/>
              <a:ext cx="6" cy="102"/>
            </a:xfrm>
            <a:prstGeom prst="curvedConnector3">
              <a:avLst>
                <a:gd name="adj1" fmla="val -310000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14600" y="3962400"/>
            <a:ext cx="2819400" cy="838200"/>
            <a:chOff x="1584" y="2064"/>
            <a:chExt cx="1776" cy="528"/>
          </a:xfrm>
        </p:grpSpPr>
        <p:grpSp>
          <p:nvGrpSpPr>
            <p:cNvPr id="31785" name="Group 14"/>
            <p:cNvGrpSpPr>
              <a:grpSpLocks/>
            </p:cNvGrpSpPr>
            <p:nvPr/>
          </p:nvGrpSpPr>
          <p:grpSpPr bwMode="auto">
            <a:xfrm>
              <a:off x="1584" y="2304"/>
              <a:ext cx="432" cy="173"/>
              <a:chOff x="1584" y="1488"/>
              <a:chExt cx="432" cy="173"/>
            </a:xfrm>
          </p:grpSpPr>
          <p:sp>
            <p:nvSpPr>
              <p:cNvPr id="31800" name="Line 15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1" name="Text Box 16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200"/>
                  <a:t>start</a:t>
                </a:r>
              </a:p>
            </p:txBody>
          </p:sp>
        </p:grpSp>
        <p:grpSp>
          <p:nvGrpSpPr>
            <p:cNvPr id="31786" name="Group 17"/>
            <p:cNvGrpSpPr>
              <a:grpSpLocks/>
            </p:cNvGrpSpPr>
            <p:nvPr/>
          </p:nvGrpSpPr>
          <p:grpSpPr bwMode="auto">
            <a:xfrm>
              <a:off x="2832" y="2064"/>
              <a:ext cx="528" cy="528"/>
              <a:chOff x="2064" y="1248"/>
              <a:chExt cx="528" cy="528"/>
            </a:xfrm>
          </p:grpSpPr>
          <p:sp>
            <p:nvSpPr>
              <p:cNvPr id="31794" name="Text Box 18"/>
              <p:cNvSpPr txBox="1">
                <a:spLocks noChangeArrowheads="1"/>
              </p:cNvSpPr>
              <p:nvPr/>
            </p:nvSpPr>
            <p:spPr bwMode="auto">
              <a:xfrm>
                <a:off x="2112" y="124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a</a:t>
                </a:r>
              </a:p>
            </p:txBody>
          </p:sp>
          <p:grpSp>
            <p:nvGrpSpPr>
              <p:cNvPr id="31795" name="Group 19"/>
              <p:cNvGrpSpPr>
                <a:grpSpLocks/>
              </p:cNvGrpSpPr>
              <p:nvPr/>
            </p:nvGrpSpPr>
            <p:grpSpPr bwMode="auto">
              <a:xfrm>
                <a:off x="2064" y="1488"/>
                <a:ext cx="288" cy="288"/>
                <a:chOff x="3696" y="1152"/>
                <a:chExt cx="288" cy="288"/>
              </a:xfrm>
            </p:grpSpPr>
            <p:sp>
              <p:nvSpPr>
                <p:cNvPr id="31797" name="Oval 20"/>
                <p:cNvSpPr>
                  <a:spLocks noChangeArrowheads="1"/>
                </p:cNvSpPr>
                <p:nvPr/>
              </p:nvSpPr>
              <p:spPr bwMode="auto">
                <a:xfrm>
                  <a:off x="3696" y="11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8" name="Oval 21"/>
                <p:cNvSpPr>
                  <a:spLocks noChangeArrowheads="1"/>
                </p:cNvSpPr>
                <p:nvPr/>
              </p:nvSpPr>
              <p:spPr bwMode="auto">
                <a:xfrm>
                  <a:off x="3744" y="120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96" y="1200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4572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9144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1371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18288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1800"/>
                    <a:t>1</a:t>
                  </a:r>
                </a:p>
              </p:txBody>
            </p:sp>
          </p:grpSp>
          <p:cxnSp>
            <p:nvCxnSpPr>
              <p:cNvPr id="31796" name="AutoShape 23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2208" y="1440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87" name="Group 24"/>
            <p:cNvGrpSpPr>
              <a:grpSpLocks/>
            </p:cNvGrpSpPr>
            <p:nvPr/>
          </p:nvGrpSpPr>
          <p:grpSpPr bwMode="auto">
            <a:xfrm>
              <a:off x="2352" y="2304"/>
              <a:ext cx="432" cy="173"/>
              <a:chOff x="1584" y="1488"/>
              <a:chExt cx="432" cy="173"/>
            </a:xfrm>
          </p:grpSpPr>
          <p:sp>
            <p:nvSpPr>
              <p:cNvPr id="31792" name="Line 25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Text Box 26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200"/>
                  <a:t>a</a:t>
                </a:r>
              </a:p>
            </p:txBody>
          </p:sp>
        </p:grpSp>
        <p:grpSp>
          <p:nvGrpSpPr>
            <p:cNvPr id="31788" name="Group 27"/>
            <p:cNvGrpSpPr>
              <a:grpSpLocks/>
            </p:cNvGrpSpPr>
            <p:nvPr/>
          </p:nvGrpSpPr>
          <p:grpSpPr bwMode="auto">
            <a:xfrm>
              <a:off x="2006" y="2304"/>
              <a:ext cx="298" cy="288"/>
              <a:chOff x="2006" y="2304"/>
              <a:chExt cx="298" cy="288"/>
            </a:xfrm>
          </p:grpSpPr>
          <p:sp>
            <p:nvSpPr>
              <p:cNvPr id="31789" name="Oval 2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Text Box 29"/>
              <p:cNvSpPr txBox="1">
                <a:spLocks noChangeArrowheads="1"/>
              </p:cNvSpPr>
              <p:nvPr/>
            </p:nvSpPr>
            <p:spPr bwMode="auto">
              <a:xfrm>
                <a:off x="2112" y="23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31791" name="Text Box 30"/>
              <p:cNvSpPr txBox="1">
                <a:spLocks noChangeArrowheads="1"/>
              </p:cNvSpPr>
              <p:nvPr/>
            </p:nvSpPr>
            <p:spPr bwMode="auto">
              <a:xfrm>
                <a:off x="2006" y="23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800" b="0">
                    <a:latin typeface="Arial" charset="0"/>
                  </a:rPr>
                  <a:t>0</a:t>
                </a:r>
              </a:p>
            </p:txBody>
          </p:sp>
        </p:grp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514600" y="4891087"/>
            <a:ext cx="1828800" cy="1281113"/>
            <a:chOff x="1584" y="2928"/>
            <a:chExt cx="1152" cy="807"/>
          </a:xfrm>
        </p:grpSpPr>
        <p:grpSp>
          <p:nvGrpSpPr>
            <p:cNvPr id="31774" name="Group 32"/>
            <p:cNvGrpSpPr>
              <a:grpSpLocks/>
            </p:cNvGrpSpPr>
            <p:nvPr/>
          </p:nvGrpSpPr>
          <p:grpSpPr bwMode="auto">
            <a:xfrm>
              <a:off x="1584" y="2928"/>
              <a:ext cx="1152" cy="528"/>
              <a:chOff x="1488" y="480"/>
              <a:chExt cx="1152" cy="528"/>
            </a:xfrm>
          </p:grpSpPr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>
                <a:off x="1632" y="864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8" name="Text Box 34"/>
              <p:cNvSpPr txBox="1">
                <a:spLocks noChangeArrowheads="1"/>
              </p:cNvSpPr>
              <p:nvPr/>
            </p:nvSpPr>
            <p:spPr bwMode="auto">
              <a:xfrm>
                <a:off x="1488" y="72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200"/>
                  <a:t>start</a:t>
                </a:r>
              </a:p>
            </p:txBody>
          </p:sp>
          <p:sp>
            <p:nvSpPr>
              <p:cNvPr id="31779" name="Text Box 35"/>
              <p:cNvSpPr txBox="1">
                <a:spLocks noChangeArrowheads="1"/>
              </p:cNvSpPr>
              <p:nvPr/>
            </p:nvSpPr>
            <p:spPr bwMode="auto">
              <a:xfrm>
                <a:off x="2160" y="4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a</a:t>
                </a:r>
              </a:p>
            </p:txBody>
          </p:sp>
          <p:grpSp>
            <p:nvGrpSpPr>
              <p:cNvPr id="31780" name="Group 36"/>
              <p:cNvGrpSpPr>
                <a:grpSpLocks/>
              </p:cNvGrpSpPr>
              <p:nvPr/>
            </p:nvGrpSpPr>
            <p:grpSpPr bwMode="auto">
              <a:xfrm>
                <a:off x="2112" y="720"/>
                <a:ext cx="288" cy="288"/>
                <a:chOff x="3696" y="1152"/>
                <a:chExt cx="288" cy="288"/>
              </a:xfrm>
            </p:grpSpPr>
            <p:sp>
              <p:nvSpPr>
                <p:cNvPr id="31782" name="Oval 37"/>
                <p:cNvSpPr>
                  <a:spLocks noChangeArrowheads="1"/>
                </p:cNvSpPr>
                <p:nvPr/>
              </p:nvSpPr>
              <p:spPr bwMode="auto">
                <a:xfrm>
                  <a:off x="3696" y="11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3" name="Oval 38"/>
                <p:cNvSpPr>
                  <a:spLocks noChangeArrowheads="1"/>
                </p:cNvSpPr>
                <p:nvPr/>
              </p:nvSpPr>
              <p:spPr bwMode="auto">
                <a:xfrm>
                  <a:off x="3744" y="120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696" y="1200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4572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9144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1371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18288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1800"/>
                    <a:t>0</a:t>
                  </a:r>
                </a:p>
              </p:txBody>
            </p:sp>
          </p:grpSp>
          <p:cxnSp>
            <p:nvCxnSpPr>
              <p:cNvPr id="31781" name="AutoShape 40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2256" y="672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75" name="Freeform 41"/>
            <p:cNvSpPr>
              <a:spLocks/>
            </p:cNvSpPr>
            <p:nvPr/>
          </p:nvSpPr>
          <p:spPr bwMode="auto">
            <a:xfrm>
              <a:off x="2304" y="3408"/>
              <a:ext cx="144" cy="296"/>
            </a:xfrm>
            <a:custGeom>
              <a:avLst/>
              <a:gdLst>
                <a:gd name="T0" fmla="*/ 0 w 144"/>
                <a:gd name="T1" fmla="*/ 48 h 296"/>
                <a:gd name="T2" fmla="*/ 48 w 144"/>
                <a:gd name="T3" fmla="*/ 288 h 296"/>
                <a:gd name="T4" fmla="*/ 144 w 144"/>
                <a:gd name="T5" fmla="*/ 0 h 296"/>
                <a:gd name="T6" fmla="*/ 0 60000 65536"/>
                <a:gd name="T7" fmla="*/ 0 60000 65536"/>
                <a:gd name="T8" fmla="*/ 0 60000 65536"/>
                <a:gd name="T9" fmla="*/ 0 w 144"/>
                <a:gd name="T10" fmla="*/ 0 h 296"/>
                <a:gd name="T11" fmla="*/ 144 w 144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96">
                  <a:moveTo>
                    <a:pt x="0" y="48"/>
                  </a:moveTo>
                  <a:cubicBezTo>
                    <a:pt x="12" y="172"/>
                    <a:pt x="24" y="296"/>
                    <a:pt x="48" y="288"/>
                  </a:cubicBezTo>
                  <a:cubicBezTo>
                    <a:pt x="72" y="280"/>
                    <a:pt x="128" y="48"/>
                    <a:pt x="14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Text Box 42"/>
            <p:cNvSpPr txBox="1">
              <a:spLocks noChangeArrowheads="1"/>
            </p:cNvSpPr>
            <p:nvPr/>
          </p:nvSpPr>
          <p:spPr bwMode="auto">
            <a:xfrm>
              <a:off x="2352" y="3504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/>
                <a:t>b</a:t>
              </a: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638800" y="5181600"/>
            <a:ext cx="1828800" cy="838200"/>
            <a:chOff x="1488" y="480"/>
            <a:chExt cx="1152" cy="528"/>
          </a:xfrm>
        </p:grpSpPr>
        <p:sp>
          <p:nvSpPr>
            <p:cNvPr id="31766" name="Line 44"/>
            <p:cNvSpPr>
              <a:spLocks noChangeShapeType="1"/>
            </p:cNvSpPr>
            <p:nvPr/>
          </p:nvSpPr>
          <p:spPr bwMode="auto">
            <a:xfrm>
              <a:off x="1632" y="864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Text Box 45"/>
            <p:cNvSpPr txBox="1">
              <a:spLocks noChangeArrowheads="1"/>
            </p:cNvSpPr>
            <p:nvPr/>
          </p:nvSpPr>
          <p:spPr bwMode="auto">
            <a:xfrm>
              <a:off x="1488" y="720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200"/>
                <a:t>start</a:t>
              </a:r>
            </a:p>
          </p:txBody>
        </p:sp>
        <p:sp>
          <p:nvSpPr>
            <p:cNvPr id="31768" name="Text Box 46"/>
            <p:cNvSpPr txBox="1">
              <a:spLocks noChangeArrowheads="1"/>
            </p:cNvSpPr>
            <p:nvPr/>
          </p:nvSpPr>
          <p:spPr bwMode="auto">
            <a:xfrm>
              <a:off x="2160" y="48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/>
                <a:t>   a, b</a:t>
              </a:r>
            </a:p>
          </p:txBody>
        </p:sp>
        <p:grpSp>
          <p:nvGrpSpPr>
            <p:cNvPr id="31769" name="Group 47"/>
            <p:cNvGrpSpPr>
              <a:grpSpLocks/>
            </p:cNvGrpSpPr>
            <p:nvPr/>
          </p:nvGrpSpPr>
          <p:grpSpPr bwMode="auto">
            <a:xfrm>
              <a:off x="2112" y="720"/>
              <a:ext cx="288" cy="288"/>
              <a:chOff x="3696" y="1152"/>
              <a:chExt cx="288" cy="288"/>
            </a:xfrm>
          </p:grpSpPr>
          <p:sp>
            <p:nvSpPr>
              <p:cNvPr id="31771" name="Oval 48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Oval 49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3" name="Text Box 50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0</a:t>
                </a:r>
              </a:p>
            </p:txBody>
          </p:sp>
        </p:grpSp>
        <p:cxnSp>
          <p:nvCxnSpPr>
            <p:cNvPr id="31770" name="AutoShape 51"/>
            <p:cNvCxnSpPr>
              <a:cxnSpLocks noChangeShapeType="1"/>
            </p:cNvCxnSpPr>
            <p:nvPr/>
          </p:nvCxnSpPr>
          <p:spPr bwMode="auto">
            <a:xfrm rot="-5400000" flipH="1" flipV="1">
              <a:off x="2256" y="672"/>
              <a:ext cx="6" cy="102"/>
            </a:xfrm>
            <a:prstGeom prst="curvedConnector3">
              <a:avLst>
                <a:gd name="adj1" fmla="val -310000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514600" y="1676400"/>
            <a:ext cx="2514600" cy="457200"/>
            <a:chOff x="1584" y="768"/>
            <a:chExt cx="1584" cy="288"/>
          </a:xfrm>
        </p:grpSpPr>
        <p:sp>
          <p:nvSpPr>
            <p:cNvPr id="31753" name="Line 53"/>
            <p:cNvSpPr>
              <a:spLocks noChangeShapeType="1"/>
            </p:cNvSpPr>
            <p:nvPr/>
          </p:nvSpPr>
          <p:spPr bwMode="auto">
            <a:xfrm>
              <a:off x="1728" y="912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Text Box 54"/>
            <p:cNvSpPr txBox="1">
              <a:spLocks noChangeArrowheads="1"/>
            </p:cNvSpPr>
            <p:nvPr/>
          </p:nvSpPr>
          <p:spPr bwMode="auto">
            <a:xfrm>
              <a:off x="1584" y="768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200"/>
                <a:t>start</a:t>
              </a:r>
            </a:p>
          </p:txBody>
        </p:sp>
        <p:grpSp>
          <p:nvGrpSpPr>
            <p:cNvPr id="31755" name="Group 55"/>
            <p:cNvGrpSpPr>
              <a:grpSpLocks/>
            </p:cNvGrpSpPr>
            <p:nvPr/>
          </p:nvGrpSpPr>
          <p:grpSpPr bwMode="auto">
            <a:xfrm>
              <a:off x="2880" y="768"/>
              <a:ext cx="288" cy="288"/>
              <a:chOff x="3696" y="1152"/>
              <a:chExt cx="288" cy="288"/>
            </a:xfrm>
          </p:grpSpPr>
          <p:sp>
            <p:nvSpPr>
              <p:cNvPr id="31763" name="Oval 56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4" name="Oval 5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5" name="Text Box 5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/>
                  <a:t>1</a:t>
                </a:r>
              </a:p>
            </p:txBody>
          </p:sp>
        </p:grpSp>
        <p:grpSp>
          <p:nvGrpSpPr>
            <p:cNvPr id="31756" name="Group 59"/>
            <p:cNvGrpSpPr>
              <a:grpSpLocks/>
            </p:cNvGrpSpPr>
            <p:nvPr/>
          </p:nvGrpSpPr>
          <p:grpSpPr bwMode="auto">
            <a:xfrm>
              <a:off x="2400" y="768"/>
              <a:ext cx="432" cy="173"/>
              <a:chOff x="1584" y="1488"/>
              <a:chExt cx="432" cy="173"/>
            </a:xfrm>
          </p:grpSpPr>
          <p:sp>
            <p:nvSpPr>
              <p:cNvPr id="31761" name="Line 60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2" name="Text Box 61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200"/>
                  <a:t>a</a:t>
                </a:r>
              </a:p>
            </p:txBody>
          </p:sp>
        </p:grpSp>
        <p:grpSp>
          <p:nvGrpSpPr>
            <p:cNvPr id="31757" name="Group 62"/>
            <p:cNvGrpSpPr>
              <a:grpSpLocks/>
            </p:cNvGrpSpPr>
            <p:nvPr/>
          </p:nvGrpSpPr>
          <p:grpSpPr bwMode="auto">
            <a:xfrm>
              <a:off x="2112" y="768"/>
              <a:ext cx="298" cy="288"/>
              <a:chOff x="2006" y="2304"/>
              <a:chExt cx="298" cy="288"/>
            </a:xfrm>
          </p:grpSpPr>
          <p:sp>
            <p:nvSpPr>
              <p:cNvPr id="31758" name="Oval 6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Text Box 64"/>
              <p:cNvSpPr txBox="1">
                <a:spLocks noChangeArrowheads="1"/>
              </p:cNvSpPr>
              <p:nvPr/>
            </p:nvSpPr>
            <p:spPr bwMode="auto">
              <a:xfrm>
                <a:off x="2112" y="23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31760" name="Text Box 65"/>
              <p:cNvSpPr txBox="1">
                <a:spLocks noChangeArrowheads="1"/>
              </p:cNvSpPr>
              <p:nvPr/>
            </p:nvSpPr>
            <p:spPr bwMode="auto">
              <a:xfrm>
                <a:off x="2006" y="23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800" b="0">
                    <a:latin typeface="Arial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9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6413"/>
            <a:ext cx="8229600" cy="788987"/>
          </a:xfrm>
        </p:spPr>
        <p:txBody>
          <a:bodyPr/>
          <a:lstStyle/>
          <a:p>
            <a:r>
              <a:rPr lang="en-US" sz="3200" dirty="0"/>
              <a:t>Another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33537"/>
            <a:ext cx="7924800" cy="49196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lvl="1"/>
            <a:endParaRPr lang="en-US" sz="900" b="0" dirty="0">
              <a:latin typeface="Times New Roman" pitchFamily="18" charset="0"/>
            </a:endParaRPr>
          </a:p>
          <a:p>
            <a:pPr marL="228600" indent="-228600"/>
            <a:r>
              <a:rPr lang="en-US" sz="2800" b="0" dirty="0">
                <a:latin typeface="Times New Roman" pitchFamily="18" charset="0"/>
              </a:rPr>
              <a:t>Example transition diagram to recognize (</a:t>
            </a:r>
            <a:r>
              <a:rPr lang="en-US" sz="2800" b="0" dirty="0" err="1">
                <a:latin typeface="Times New Roman" pitchFamily="18" charset="0"/>
              </a:rPr>
              <a:t>a+b</a:t>
            </a:r>
            <a:r>
              <a:rPr lang="en-US" sz="2800" b="0" dirty="0">
                <a:latin typeface="Times New Roman" pitchFamily="18" charset="0"/>
              </a:rPr>
              <a:t>)</a:t>
            </a:r>
            <a:r>
              <a:rPr lang="en-US" sz="3200" b="0" baseline="30000" dirty="0">
                <a:latin typeface="Times New Roman" pitchFamily="18" charset="0"/>
              </a:rPr>
              <a:t>*</a:t>
            </a:r>
            <a:r>
              <a:rPr lang="en-US" sz="2800" b="0" dirty="0" err="1">
                <a:latin typeface="Times New Roman" pitchFamily="18" charset="0"/>
              </a:rPr>
              <a:t>abb</a:t>
            </a:r>
            <a:r>
              <a:rPr lang="en-US" sz="2800" b="0" dirty="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957512"/>
            <a:ext cx="5410200" cy="2071688"/>
            <a:chOff x="2489" y="912"/>
            <a:chExt cx="2647" cy="873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4805" y="1167"/>
              <a:ext cx="331" cy="341"/>
              <a:chOff x="2496" y="2688"/>
              <a:chExt cx="384" cy="384"/>
            </a:xfrm>
          </p:grpSpPr>
          <p:sp>
            <p:nvSpPr>
              <p:cNvPr id="29720" name="Oval 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Oval 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2" name="Line 8"/>
            <p:cNvSpPr>
              <a:spLocks noChangeShapeType="1"/>
            </p:cNvSpPr>
            <p:nvPr/>
          </p:nvSpPr>
          <p:spPr bwMode="auto">
            <a:xfrm>
              <a:off x="4474" y="1337"/>
              <a:ext cx="3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Line 9"/>
            <p:cNvSpPr>
              <a:spLocks noChangeShapeType="1"/>
            </p:cNvSpPr>
            <p:nvPr/>
          </p:nvSpPr>
          <p:spPr bwMode="auto">
            <a:xfrm>
              <a:off x="3151" y="1337"/>
              <a:ext cx="3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10"/>
            <p:cNvSpPr>
              <a:spLocks noChangeShapeType="1"/>
            </p:cNvSpPr>
            <p:nvPr/>
          </p:nvSpPr>
          <p:spPr bwMode="auto">
            <a:xfrm>
              <a:off x="2489" y="1337"/>
              <a:ext cx="3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2820" y="1167"/>
              <a:ext cx="331" cy="3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12"/>
            <p:cNvSpPr txBox="1">
              <a:spLocks noChangeArrowheads="1"/>
            </p:cNvSpPr>
            <p:nvPr/>
          </p:nvSpPr>
          <p:spPr bwMode="auto">
            <a:xfrm>
              <a:off x="2832" y="1248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q0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4800" y="1248"/>
              <a:ext cx="2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/>
                <a:t>q3</a:t>
              </a:r>
            </a:p>
          </p:txBody>
        </p:sp>
        <p:sp>
          <p:nvSpPr>
            <p:cNvPr id="29708" name="Text Box 14"/>
            <p:cNvSpPr txBox="1">
              <a:spLocks noChangeArrowheads="1"/>
            </p:cNvSpPr>
            <p:nvPr/>
          </p:nvSpPr>
          <p:spPr bwMode="auto">
            <a:xfrm>
              <a:off x="4516" y="1167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b</a:t>
              </a:r>
            </a:p>
          </p:txBody>
        </p:sp>
        <p:sp>
          <p:nvSpPr>
            <p:cNvPr id="29709" name="Line 15"/>
            <p:cNvSpPr>
              <a:spLocks noChangeShapeType="1"/>
            </p:cNvSpPr>
            <p:nvPr/>
          </p:nvSpPr>
          <p:spPr bwMode="auto">
            <a:xfrm>
              <a:off x="3813" y="1337"/>
              <a:ext cx="3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Oval 16"/>
            <p:cNvSpPr>
              <a:spLocks noChangeArrowheads="1"/>
            </p:cNvSpPr>
            <p:nvPr/>
          </p:nvSpPr>
          <p:spPr bwMode="auto">
            <a:xfrm>
              <a:off x="4144" y="1167"/>
              <a:ext cx="320" cy="2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Text Box 17"/>
            <p:cNvSpPr txBox="1">
              <a:spLocks noChangeArrowheads="1"/>
            </p:cNvSpPr>
            <p:nvPr/>
          </p:nvSpPr>
          <p:spPr bwMode="auto">
            <a:xfrm>
              <a:off x="4184" y="1203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/>
                <a:t>q2</a:t>
              </a:r>
            </a:p>
          </p:txBody>
        </p:sp>
        <p:sp>
          <p:nvSpPr>
            <p:cNvPr id="29712" name="Oval 18"/>
            <p:cNvSpPr>
              <a:spLocks noChangeArrowheads="1"/>
            </p:cNvSpPr>
            <p:nvPr/>
          </p:nvSpPr>
          <p:spPr bwMode="auto">
            <a:xfrm>
              <a:off x="3504" y="1167"/>
              <a:ext cx="288" cy="3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19"/>
            <p:cNvSpPr txBox="1">
              <a:spLocks noChangeArrowheads="1"/>
            </p:cNvSpPr>
            <p:nvPr/>
          </p:nvSpPr>
          <p:spPr bwMode="auto">
            <a:xfrm>
              <a:off x="3540" y="1212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/>
                <a:t>q1</a:t>
              </a:r>
            </a:p>
          </p:txBody>
        </p:sp>
        <p:sp>
          <p:nvSpPr>
            <p:cNvPr id="29714" name="Text Box 20"/>
            <p:cNvSpPr txBox="1">
              <a:spLocks noChangeArrowheads="1"/>
            </p:cNvSpPr>
            <p:nvPr/>
          </p:nvSpPr>
          <p:spPr bwMode="auto">
            <a:xfrm>
              <a:off x="3854" y="1167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dirty="0"/>
                <a:t>b</a:t>
              </a:r>
            </a:p>
          </p:txBody>
        </p:sp>
        <p:sp>
          <p:nvSpPr>
            <p:cNvPr id="29715" name="Text Box 21"/>
            <p:cNvSpPr txBox="1">
              <a:spLocks noChangeArrowheads="1"/>
            </p:cNvSpPr>
            <p:nvPr/>
          </p:nvSpPr>
          <p:spPr bwMode="auto">
            <a:xfrm>
              <a:off x="3192" y="1167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dirty="0"/>
                <a:t>a</a:t>
              </a:r>
            </a:p>
          </p:txBody>
        </p:sp>
        <p:cxnSp>
          <p:nvCxnSpPr>
            <p:cNvPr id="29716" name="AutoShape 22"/>
            <p:cNvCxnSpPr>
              <a:cxnSpLocks noChangeShapeType="1"/>
              <a:stCxn id="29705" idx="7"/>
              <a:endCxn id="29705" idx="0"/>
            </p:cNvCxnSpPr>
            <p:nvPr/>
          </p:nvCxnSpPr>
          <p:spPr bwMode="auto">
            <a:xfrm rot="5400000" flipH="1">
              <a:off x="3020" y="1133"/>
              <a:ext cx="50" cy="117"/>
            </a:xfrm>
            <a:prstGeom prst="curvedConnector3">
              <a:avLst>
                <a:gd name="adj1" fmla="val 388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7" name="Text Box 23"/>
            <p:cNvSpPr txBox="1">
              <a:spLocks noChangeArrowheads="1"/>
            </p:cNvSpPr>
            <p:nvPr/>
          </p:nvSpPr>
          <p:spPr bwMode="auto">
            <a:xfrm>
              <a:off x="2821" y="912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a</a:t>
              </a:r>
            </a:p>
          </p:txBody>
        </p:sp>
        <p:cxnSp>
          <p:nvCxnSpPr>
            <p:cNvPr id="29718" name="AutoShape 24"/>
            <p:cNvCxnSpPr>
              <a:cxnSpLocks noChangeShapeType="1"/>
              <a:stCxn id="29705" idx="3"/>
              <a:endCxn id="29705" idx="4"/>
            </p:cNvCxnSpPr>
            <p:nvPr/>
          </p:nvCxnSpPr>
          <p:spPr bwMode="auto">
            <a:xfrm rot="16200000" flipH="1">
              <a:off x="2902" y="1425"/>
              <a:ext cx="50" cy="118"/>
            </a:xfrm>
            <a:prstGeom prst="curvedConnector3">
              <a:avLst>
                <a:gd name="adj1" fmla="val 388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9" name="Text Box 25"/>
            <p:cNvSpPr txBox="1">
              <a:spLocks noChangeArrowheads="1"/>
            </p:cNvSpPr>
            <p:nvPr/>
          </p:nvSpPr>
          <p:spPr bwMode="auto">
            <a:xfrm>
              <a:off x="2944" y="1593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220160" y="2514600"/>
              <a:ext cx="1334880" cy="572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8640" y="2509560"/>
                <a:ext cx="135972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868360" y="2697480"/>
              <a:ext cx="2548440" cy="3070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7560" y="2687400"/>
                <a:ext cx="2570040" cy="30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157320" y="4927320"/>
              <a:ext cx="5847480" cy="1756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160" y="4917960"/>
                <a:ext cx="5862600" cy="17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7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77789"/>
            <a:ext cx="3168650" cy="277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0662"/>
            <a:ext cx="8991600" cy="1785938"/>
          </a:xfrm>
        </p:spPr>
        <p:txBody>
          <a:bodyPr>
            <a:normAutofit/>
          </a:bodyPr>
          <a:lstStyle/>
          <a:p>
            <a:r>
              <a:rPr lang="en-US" altLang="zh-CN" dirty="0"/>
              <a:t>Draw the transition diagram for recognizing the following regular expression. (3 possible answers!)</a:t>
            </a:r>
          </a:p>
          <a:p>
            <a:pPr>
              <a:buFontTx/>
              <a:buNone/>
            </a:pPr>
            <a:r>
              <a:rPr lang="en-US" altLang="zh-CN" dirty="0"/>
              <a:t>			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</a:rPr>
              <a:t>  	     a(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</a:rPr>
              <a:t>a+b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  <a:r>
              <a:rPr lang="en-US" altLang="zh-CN" sz="3600" i="1" baseline="30000" dirty="0">
                <a:solidFill>
                  <a:srgbClr val="0070C0"/>
                </a:solidFill>
                <a:latin typeface="Times New Roman" pitchFamily="18" charset="0"/>
              </a:rPr>
              <a:t>*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</a:rPr>
              <a:t>a</a:t>
            </a:r>
            <a:endParaRPr lang="zh-CN" altLang="en-US" i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EE94184-4E5F-4CF4-B15B-2E6E10DB9FF0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18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3" name="Oval 1076"/>
          <p:cNvSpPr>
            <a:spLocks noChangeArrowheads="1"/>
          </p:cNvSpPr>
          <p:nvPr/>
        </p:nvSpPr>
        <p:spPr bwMode="auto">
          <a:xfrm>
            <a:off x="533400" y="3624262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1</a:t>
            </a:r>
          </a:p>
        </p:txBody>
      </p:sp>
      <p:sp>
        <p:nvSpPr>
          <p:cNvPr id="32774" name="Oval 1077"/>
          <p:cNvSpPr>
            <a:spLocks noChangeArrowheads="1"/>
          </p:cNvSpPr>
          <p:nvPr/>
        </p:nvSpPr>
        <p:spPr bwMode="auto">
          <a:xfrm>
            <a:off x="2754313" y="3548062"/>
            <a:ext cx="6858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en-US"/>
          </a:p>
        </p:txBody>
      </p:sp>
      <p:sp>
        <p:nvSpPr>
          <p:cNvPr id="32775" name="Oval 1078"/>
          <p:cNvSpPr>
            <a:spLocks noChangeArrowheads="1"/>
          </p:cNvSpPr>
          <p:nvPr/>
        </p:nvSpPr>
        <p:spPr bwMode="auto">
          <a:xfrm>
            <a:off x="1752600" y="3624262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2</a:t>
            </a:r>
          </a:p>
        </p:txBody>
      </p:sp>
      <p:sp>
        <p:nvSpPr>
          <p:cNvPr id="32776" name="Oval 1079"/>
          <p:cNvSpPr>
            <a:spLocks noChangeArrowheads="1"/>
          </p:cNvSpPr>
          <p:nvPr/>
        </p:nvSpPr>
        <p:spPr bwMode="auto">
          <a:xfrm>
            <a:off x="2830513" y="3624262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3</a:t>
            </a:r>
          </a:p>
        </p:txBody>
      </p:sp>
      <p:sp>
        <p:nvSpPr>
          <p:cNvPr id="32777" name="Line 1082"/>
          <p:cNvSpPr>
            <a:spLocks noChangeShapeType="1"/>
          </p:cNvSpPr>
          <p:nvPr/>
        </p:nvSpPr>
        <p:spPr bwMode="auto">
          <a:xfrm>
            <a:off x="228600" y="392906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83"/>
          <p:cNvSpPr>
            <a:spLocks noChangeShapeType="1"/>
          </p:cNvSpPr>
          <p:nvPr/>
        </p:nvSpPr>
        <p:spPr bwMode="auto">
          <a:xfrm>
            <a:off x="1066800" y="3929062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084"/>
          <p:cNvSpPr>
            <a:spLocks noChangeShapeType="1"/>
          </p:cNvSpPr>
          <p:nvPr/>
        </p:nvSpPr>
        <p:spPr bwMode="auto">
          <a:xfrm>
            <a:off x="2286000" y="3929062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092"/>
          <p:cNvSpPr txBox="1">
            <a:spLocks noChangeArrowheads="1"/>
          </p:cNvSpPr>
          <p:nvPr/>
        </p:nvSpPr>
        <p:spPr bwMode="auto">
          <a:xfrm>
            <a:off x="2420938" y="3497262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p:sp>
        <p:nvSpPr>
          <p:cNvPr id="32781" name="Text Box 1093"/>
          <p:cNvSpPr txBox="1">
            <a:spLocks noChangeArrowheads="1"/>
          </p:cNvSpPr>
          <p:nvPr/>
        </p:nvSpPr>
        <p:spPr bwMode="auto">
          <a:xfrm>
            <a:off x="1201738" y="3513137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p:cxnSp>
        <p:nvCxnSpPr>
          <p:cNvPr id="27" name="Curved Connector 26"/>
          <p:cNvCxnSpPr>
            <a:stCxn id="32775" idx="1"/>
            <a:endCxn id="32775" idx="7"/>
          </p:cNvCxnSpPr>
          <p:nvPr/>
        </p:nvCxnSpPr>
        <p:spPr>
          <a:xfrm rot="5400000" flipH="1" flipV="1">
            <a:off x="2019301" y="3525837"/>
            <a:ext cx="12700" cy="377825"/>
          </a:xfrm>
          <a:prstGeom prst="curvedConnector3">
            <a:avLst>
              <a:gd name="adj1" fmla="val 37582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3" name="Text Box 1092"/>
          <p:cNvSpPr txBox="1">
            <a:spLocks noChangeArrowheads="1"/>
          </p:cNvSpPr>
          <p:nvPr/>
        </p:nvSpPr>
        <p:spPr bwMode="auto">
          <a:xfrm>
            <a:off x="1742545" y="2819548"/>
            <a:ext cx="569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 dirty="0" err="1"/>
              <a:t>a,b</a:t>
            </a:r>
            <a:endParaRPr kumimoji="1" lang="en-US" altLang="zh-CN" i="1" dirty="0"/>
          </a:p>
        </p:txBody>
      </p:sp>
      <p:sp>
        <p:nvSpPr>
          <p:cNvPr id="32784" name="Oval 1076"/>
          <p:cNvSpPr>
            <a:spLocks noChangeArrowheads="1"/>
          </p:cNvSpPr>
          <p:nvPr/>
        </p:nvSpPr>
        <p:spPr bwMode="auto">
          <a:xfrm>
            <a:off x="5399088" y="3344863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1</a:t>
            </a:r>
          </a:p>
        </p:txBody>
      </p:sp>
      <p:sp>
        <p:nvSpPr>
          <p:cNvPr id="32785" name="Oval 1077"/>
          <p:cNvSpPr>
            <a:spLocks noChangeArrowheads="1"/>
          </p:cNvSpPr>
          <p:nvPr/>
        </p:nvSpPr>
        <p:spPr bwMode="auto">
          <a:xfrm>
            <a:off x="7620000" y="3268663"/>
            <a:ext cx="6858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en-US"/>
          </a:p>
        </p:txBody>
      </p:sp>
      <p:sp>
        <p:nvSpPr>
          <p:cNvPr id="32786" name="Oval 1078"/>
          <p:cNvSpPr>
            <a:spLocks noChangeArrowheads="1"/>
          </p:cNvSpPr>
          <p:nvPr/>
        </p:nvSpPr>
        <p:spPr bwMode="auto">
          <a:xfrm>
            <a:off x="6618288" y="3344863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2</a:t>
            </a:r>
          </a:p>
        </p:txBody>
      </p:sp>
      <p:sp>
        <p:nvSpPr>
          <p:cNvPr id="32787" name="Oval 1079"/>
          <p:cNvSpPr>
            <a:spLocks noChangeArrowheads="1"/>
          </p:cNvSpPr>
          <p:nvPr/>
        </p:nvSpPr>
        <p:spPr bwMode="auto">
          <a:xfrm>
            <a:off x="7696200" y="3344863"/>
            <a:ext cx="533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/>
              <a:t>3</a:t>
            </a:r>
          </a:p>
        </p:txBody>
      </p:sp>
      <p:sp>
        <p:nvSpPr>
          <p:cNvPr id="32788" name="Line 1082"/>
          <p:cNvSpPr>
            <a:spLocks noChangeShapeType="1"/>
          </p:cNvSpPr>
          <p:nvPr/>
        </p:nvSpPr>
        <p:spPr bwMode="auto">
          <a:xfrm>
            <a:off x="5094288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1083"/>
          <p:cNvSpPr>
            <a:spLocks noChangeShapeType="1"/>
          </p:cNvSpPr>
          <p:nvPr/>
        </p:nvSpPr>
        <p:spPr bwMode="auto">
          <a:xfrm>
            <a:off x="5932488" y="3649663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1084"/>
          <p:cNvSpPr>
            <a:spLocks noChangeShapeType="1"/>
          </p:cNvSpPr>
          <p:nvPr/>
        </p:nvSpPr>
        <p:spPr bwMode="auto">
          <a:xfrm>
            <a:off x="7151688" y="3649663"/>
            <a:ext cx="46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Text Box 1092"/>
          <p:cNvSpPr txBox="1">
            <a:spLocks noChangeArrowheads="1"/>
          </p:cNvSpPr>
          <p:nvPr/>
        </p:nvSpPr>
        <p:spPr bwMode="auto">
          <a:xfrm>
            <a:off x="7231063" y="3238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p:sp>
        <p:nvSpPr>
          <p:cNvPr id="32792" name="Text Box 1093"/>
          <p:cNvSpPr txBox="1">
            <a:spLocks noChangeArrowheads="1"/>
          </p:cNvSpPr>
          <p:nvPr/>
        </p:nvSpPr>
        <p:spPr bwMode="auto">
          <a:xfrm>
            <a:off x="6067425" y="32337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p:cxnSp>
        <p:nvCxnSpPr>
          <p:cNvPr id="32772" name="Curved Connector 32771"/>
          <p:cNvCxnSpPr>
            <a:stCxn id="32785" idx="4"/>
            <a:endCxn id="32786" idx="4"/>
          </p:cNvCxnSpPr>
          <p:nvPr/>
        </p:nvCxnSpPr>
        <p:spPr>
          <a:xfrm rot="5400000" flipH="1">
            <a:off x="7385844" y="3453607"/>
            <a:ext cx="76200" cy="1077912"/>
          </a:xfrm>
          <a:prstGeom prst="curvedConnector3">
            <a:avLst>
              <a:gd name="adj1" fmla="val -3002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4" name="Text Box 1092"/>
          <p:cNvSpPr txBox="1">
            <a:spLocks noChangeArrowheads="1"/>
          </p:cNvSpPr>
          <p:nvPr/>
        </p:nvSpPr>
        <p:spPr bwMode="auto">
          <a:xfrm>
            <a:off x="7286625" y="42465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b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5400000" flipH="1" flipV="1">
            <a:off x="6877844" y="3272631"/>
            <a:ext cx="12700" cy="376238"/>
          </a:xfrm>
          <a:prstGeom prst="curvedConnector3">
            <a:avLst>
              <a:gd name="adj1" fmla="val 37582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6" name="Text Box 1092"/>
          <p:cNvSpPr txBox="1">
            <a:spLocks noChangeArrowheads="1"/>
          </p:cNvSpPr>
          <p:nvPr/>
        </p:nvSpPr>
        <p:spPr bwMode="auto">
          <a:xfrm>
            <a:off x="6726238" y="259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b</a:t>
            </a:r>
          </a:p>
        </p:txBody>
      </p:sp>
      <p:cxnSp>
        <p:nvCxnSpPr>
          <p:cNvPr id="55" name="Curved Connector 54"/>
          <p:cNvCxnSpPr>
            <a:stCxn id="32785" idx="1"/>
            <a:endCxn id="32785" idx="7"/>
          </p:cNvCxnSpPr>
          <p:nvPr/>
        </p:nvCxnSpPr>
        <p:spPr>
          <a:xfrm rot="5400000" flipH="1" flipV="1">
            <a:off x="7962901" y="3138487"/>
            <a:ext cx="12700" cy="485775"/>
          </a:xfrm>
          <a:prstGeom prst="curvedConnector3">
            <a:avLst>
              <a:gd name="adj1" fmla="val 30128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8" name="Text Box 1092"/>
          <p:cNvSpPr txBox="1">
            <a:spLocks noChangeArrowheads="1"/>
          </p:cNvSpPr>
          <p:nvPr/>
        </p:nvSpPr>
        <p:spPr bwMode="auto">
          <a:xfrm>
            <a:off x="7793038" y="259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/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592920" y="5104800"/>
              <a:ext cx="2170080" cy="838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6080" y="5093640"/>
                <a:ext cx="2182680" cy="8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9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0" grpId="0"/>
      <p:bldP spid="32781" grpId="0"/>
      <p:bldP spid="32783" grpId="0"/>
      <p:bldP spid="32784" grpId="0" animBg="1"/>
      <p:bldP spid="32785" grpId="0" animBg="1"/>
      <p:bldP spid="32786" grpId="0" animBg="1"/>
      <p:bldP spid="32787" grpId="0" animBg="1"/>
      <p:bldP spid="32788" grpId="0" animBg="1"/>
      <p:bldP spid="32789" grpId="0" animBg="1"/>
      <p:bldP spid="32790" grpId="0" animBg="1"/>
      <p:bldP spid="32791" grpId="0"/>
      <p:bldP spid="32792" grpId="0"/>
      <p:bldP spid="32794" grpId="0"/>
      <p:bldP spid="32796" grpId="0"/>
      <p:bldP spid="327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2362200"/>
            <a:ext cx="192199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9" y="3325906"/>
            <a:ext cx="7719172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81" y="1666875"/>
            <a:ext cx="19526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0" y="1410917"/>
            <a:ext cx="1905000" cy="179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7914" y="2310825"/>
            <a:ext cx="1369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baaa</a:t>
            </a:r>
            <a:r>
              <a:rPr lang="en-US" sz="3200" dirty="0"/>
              <a:t>*!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1256" y="2981256"/>
            <a:ext cx="8954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2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FSMs (or FSA/FA) … </a:t>
            </a:r>
            <a:r>
              <a:rPr lang="en-US" sz="1800" dirty="0">
                <a:solidFill>
                  <a:srgbClr val="FF0000"/>
                </a:solidFill>
              </a:rPr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DFA vs. NFA … </a:t>
            </a:r>
            <a:r>
              <a:rPr lang="en-US" sz="1800" dirty="0">
                <a:solidFill>
                  <a:srgbClr val="FF0000"/>
                </a:solidFill>
              </a:rPr>
              <a:t>Deterministic vs. Non-deterministic FSA</a:t>
            </a:r>
            <a:endParaRPr lang="en-US" sz="2000" dirty="0">
              <a:solidFill>
                <a:srgbClr val="FF0000"/>
              </a:solidFill>
            </a:endParaRPr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pPr lvl="2"/>
            <a:r>
              <a:rPr lang="en-US" dirty="0"/>
              <a:t>Pumping Lemma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 as a Transition Diagram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33537"/>
            <a:ext cx="7924800" cy="43100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indent="-228600"/>
            <a:r>
              <a:rPr lang="en-US" sz="2800" b="0" dirty="0">
                <a:latin typeface="Times New Roman" pitchFamily="18" charset="0"/>
              </a:rPr>
              <a:t>FA can be </a:t>
            </a:r>
            <a:r>
              <a:rPr lang="en-US" sz="2800" b="0" i="1" u="sng" dirty="0">
                <a:solidFill>
                  <a:srgbClr val="00B0F0"/>
                </a:solidFill>
                <a:latin typeface="Times New Roman" pitchFamily="18" charset="0"/>
              </a:rPr>
              <a:t>represented</a:t>
            </a:r>
            <a:r>
              <a:rPr lang="en-US" sz="2800" b="0" i="1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sz="2800" b="0" dirty="0">
                <a:latin typeface="Times New Roman" pitchFamily="18" charset="0"/>
              </a:rPr>
              <a:t>using transition diagrams.</a:t>
            </a:r>
          </a:p>
          <a:p>
            <a:pPr marL="228600" indent="-228600"/>
            <a:r>
              <a:rPr lang="en-US" sz="2800" b="0" dirty="0">
                <a:latin typeface="Times New Roman" pitchFamily="18" charset="0"/>
              </a:rPr>
              <a:t>A transition diagram has:</a:t>
            </a:r>
          </a:p>
          <a:p>
            <a:pPr marL="571500" lvl="1"/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States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</a:rPr>
              <a:t>represented by circles;</a:t>
            </a:r>
          </a:p>
          <a:p>
            <a:pPr marL="571500" lvl="1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Alphabet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l-GR" sz="2400" b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b="0" dirty="0">
                <a:latin typeface="Times New Roman" pitchFamily="18" charset="0"/>
              </a:rPr>
              <a:t> represented by labels on edges;</a:t>
            </a:r>
            <a:endParaRPr lang="el-GR" sz="2400" b="0" dirty="0">
              <a:latin typeface="Times New Roman" pitchFamily="18" charset="0"/>
              <a:cs typeface="Times New Roman" pitchFamily="18" charset="0"/>
            </a:endParaRPr>
          </a:p>
          <a:p>
            <a:pPr marL="571500" lvl="1"/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Transitions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</a:rPr>
              <a:t>represented by labeled directed edges between states. The label is the input symbol;</a:t>
            </a:r>
          </a:p>
          <a:p>
            <a:pPr marL="571500" lvl="1"/>
            <a:r>
              <a:rPr lang="en-US" sz="2400" b="0" dirty="0">
                <a:latin typeface="Times New Roman" pitchFamily="18" charset="0"/>
              </a:rPr>
              <a:t>One 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Start State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</a:rPr>
              <a:t>shown as having an arrow head;</a:t>
            </a:r>
          </a:p>
          <a:p>
            <a:pPr marL="571500" lvl="1"/>
            <a:r>
              <a:rPr lang="en-US" sz="2400" b="0" dirty="0">
                <a:latin typeface="Times New Roman" pitchFamily="18" charset="0"/>
              </a:rPr>
              <a:t>One or more 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Final State</a:t>
            </a:r>
            <a:r>
              <a:rPr lang="en-US" sz="2400" b="0" dirty="0">
                <a:solidFill>
                  <a:srgbClr val="FF3300"/>
                </a:solidFill>
                <a:latin typeface="Times New Roman" pitchFamily="18" charset="0"/>
              </a:rPr>
              <a:t>(s) </a:t>
            </a:r>
            <a:r>
              <a:rPr lang="en-US" sz="2400" b="0" dirty="0">
                <a:latin typeface="Times New Roman" pitchFamily="18" charset="0"/>
              </a:rPr>
              <a:t>represented by double circles.</a:t>
            </a:r>
          </a:p>
          <a:p>
            <a:pPr marL="571500" lvl="1"/>
            <a:endParaRPr lang="en-US" sz="10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4000" dirty="0"/>
              <a:t>Finite-State Automata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 b="1" dirty="0"/>
              <a:t>Definition:</a:t>
            </a:r>
            <a:r>
              <a:rPr lang="en-US" sz="2800" dirty="0"/>
              <a:t> A </a:t>
            </a:r>
            <a:r>
              <a:rPr lang="en-US" sz="2800" i="1" dirty="0">
                <a:solidFill>
                  <a:srgbClr val="FF0000"/>
                </a:solidFill>
              </a:rPr>
              <a:t>finite-state automaton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5-tuple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=(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en-US" sz="2800" i="1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where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 is a finite set of </a:t>
            </a:r>
            <a:r>
              <a:rPr lang="en-US" sz="2400" i="1" dirty="0">
                <a:solidFill>
                  <a:srgbClr val="FF0000"/>
                </a:solidFill>
              </a:rPr>
              <a:t>states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 is a finite </a:t>
            </a:r>
            <a:r>
              <a:rPr lang="en-US" sz="2400" i="1" dirty="0">
                <a:solidFill>
                  <a:srgbClr val="FF0000"/>
                </a:solidFill>
              </a:rPr>
              <a:t>input alphabet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:(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4000" i="1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ym typeface="Symbol" pitchFamily="18" charset="2"/>
              </a:rPr>
              <a:t>x</a:t>
            </a:r>
            <a:r>
              <a:rPr lang="en-US" sz="2400" i="1" dirty="0">
                <a:solidFill>
                  <a:srgbClr val="FF0000"/>
                </a:solidFill>
              </a:rPr>
              <a:t>I)</a:t>
            </a:r>
            <a:r>
              <a:rPr lang="en-US" sz="2400" dirty="0">
                <a:solidFill>
                  <a:srgbClr val="FF0000"/>
                </a:solidFill>
                <a:latin typeface="Symbol" pitchFamily="18" charset="2"/>
              </a:rPr>
              <a:t>®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4000" i="1" baseline="-25000" dirty="0">
                <a:solidFill>
                  <a:srgbClr val="FF0000"/>
                </a:solidFill>
                <a:ea typeface="+mn-ea"/>
              </a:rPr>
              <a:t>j</a:t>
            </a:r>
            <a:r>
              <a:rPr lang="en-US" sz="2400" dirty="0"/>
              <a:t> is a </a:t>
            </a:r>
            <a:r>
              <a:rPr lang="en-US" sz="2400" i="1" dirty="0">
                <a:solidFill>
                  <a:srgbClr val="FF0000"/>
                </a:solidFill>
              </a:rPr>
              <a:t>transition function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from a (</a:t>
            </a:r>
            <a:r>
              <a:rPr lang="en-US" sz="2400" b="1" i="1" dirty="0"/>
              <a:t>state </a:t>
            </a:r>
            <a:r>
              <a:rPr lang="en-US" sz="2400" b="1" dirty="0"/>
              <a:t>x</a:t>
            </a:r>
            <a:r>
              <a:rPr lang="en-US" sz="2400" b="1" i="1" dirty="0"/>
              <a:t> input) </a:t>
            </a:r>
            <a:r>
              <a:rPr lang="en-US" sz="2400" dirty="0"/>
              <a:t>pair to another destination state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i="1" baseline="-25000" dirty="0">
                <a:solidFill>
                  <a:srgbClr val="FF0000"/>
                </a:solidFill>
              </a:rPr>
              <a:t>0</a:t>
            </a:r>
            <a:r>
              <a:rPr lang="en-US" sz="2400" i="1" baseline="-250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is the </a:t>
            </a:r>
            <a:r>
              <a:rPr lang="en-US" sz="2400" i="1" dirty="0">
                <a:solidFill>
                  <a:srgbClr val="FF0000"/>
                </a:solidFill>
              </a:rPr>
              <a:t>initial state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Symbol" pitchFamily="18" charset="2"/>
              </a:rPr>
              <a:t>Í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is a set of </a:t>
            </a:r>
            <a:r>
              <a:rPr lang="en-US" sz="2400" i="1" dirty="0">
                <a:solidFill>
                  <a:srgbClr val="FF0000"/>
                </a:solidFill>
              </a:rPr>
              <a:t>final states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 eaLnBrk="1" hangingPunct="1">
              <a:buNone/>
            </a:pPr>
            <a:endParaRPr lang="en-US" sz="2400" dirty="0">
              <a:latin typeface="MS Shell Dl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dirty="0"/>
              <a:t>FSA is a 5-tuple (Q, </a:t>
            </a:r>
            <a:r>
              <a:rPr lang="en-US" dirty="0">
                <a:sym typeface="Symbol" pitchFamily="18" charset="2"/>
              </a:rPr>
              <a:t>, , q0, F) </a:t>
            </a:r>
            <a:r>
              <a:rPr lang="en-US" dirty="0"/>
              <a:t>consisting of</a:t>
            </a:r>
          </a:p>
          <a:p>
            <a:pPr lvl="1"/>
            <a:r>
              <a:rPr lang="en-US" dirty="0"/>
              <a:t>Q: set of states {q0,q1,q2,q3,q4}</a:t>
            </a:r>
          </a:p>
          <a:p>
            <a:pPr lvl="1"/>
            <a:r>
              <a:rPr lang="en-US" dirty="0">
                <a:sym typeface="Symbol" pitchFamily="18" charset="2"/>
              </a:rPr>
              <a:t>: an alphabet of symbols {</a:t>
            </a:r>
            <a:r>
              <a:rPr lang="en-US" dirty="0" err="1">
                <a:sym typeface="Symbol" pitchFamily="18" charset="2"/>
              </a:rPr>
              <a:t>a,b</a:t>
            </a:r>
            <a:r>
              <a:rPr lang="en-US" dirty="0">
                <a:sym typeface="Symbol" pitchFamily="18" charset="2"/>
              </a:rPr>
              <a:t>,!}</a:t>
            </a:r>
          </a:p>
          <a:p>
            <a:pPr lvl="1"/>
            <a:r>
              <a:rPr lang="en-US" dirty="0">
                <a:sym typeface="Symbol" pitchFamily="18" charset="2"/>
              </a:rPr>
              <a:t>(</a:t>
            </a:r>
            <a:r>
              <a:rPr lang="en-US" dirty="0" err="1">
                <a:sym typeface="Symbol" pitchFamily="18" charset="2"/>
              </a:rPr>
              <a:t>q,i</a:t>
            </a:r>
            <a:r>
              <a:rPr lang="en-US" dirty="0">
                <a:sym typeface="Symbol" pitchFamily="18" charset="2"/>
              </a:rPr>
              <a:t>): a transition function mapping Q x  to Q</a:t>
            </a:r>
          </a:p>
          <a:p>
            <a:pPr lvl="1"/>
            <a:r>
              <a:rPr lang="en-US" dirty="0">
                <a:sym typeface="Symbol" pitchFamily="18" charset="2"/>
              </a:rPr>
              <a:t>q0: a start state in Q</a:t>
            </a:r>
          </a:p>
          <a:p>
            <a:pPr lvl="1"/>
            <a:r>
              <a:rPr lang="en-US" dirty="0">
                <a:sym typeface="Symbol" pitchFamily="18" charset="2"/>
              </a:rPr>
              <a:t>F: a set of final states in Q {q4}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752600" y="4496174"/>
            <a:ext cx="6248400" cy="1528763"/>
            <a:chOff x="1128" y="1867"/>
            <a:chExt cx="3936" cy="963"/>
          </a:xfrm>
        </p:grpSpPr>
        <p:cxnSp>
          <p:nvCxnSpPr>
            <p:cNvPr id="16390" name="AutoShape 5"/>
            <p:cNvCxnSpPr>
              <a:cxnSpLocks noChangeShapeType="1"/>
            </p:cNvCxnSpPr>
            <p:nvPr/>
          </p:nvCxnSpPr>
          <p:spPr bwMode="auto">
            <a:xfrm rot="5400000" flipV="1">
              <a:off x="2513" y="2058"/>
              <a:ext cx="1" cy="87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391" name="Group 6"/>
            <p:cNvGrpSpPr>
              <a:grpSpLocks/>
            </p:cNvGrpSpPr>
            <p:nvPr/>
          </p:nvGrpSpPr>
          <p:grpSpPr bwMode="auto">
            <a:xfrm>
              <a:off x="1128" y="1867"/>
              <a:ext cx="3936" cy="963"/>
              <a:chOff x="1128" y="1867"/>
              <a:chExt cx="3936" cy="963"/>
            </a:xfrm>
          </p:grpSpPr>
          <p:sp>
            <p:nvSpPr>
              <p:cNvPr id="16392" name="AutoShape 7"/>
              <p:cNvSpPr>
                <a:spLocks noChangeArrowheads="1"/>
              </p:cNvSpPr>
              <p:nvPr/>
            </p:nvSpPr>
            <p:spPr bwMode="auto">
              <a:xfrm>
                <a:off x="1128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q0</a:t>
                </a:r>
              </a:p>
            </p:txBody>
          </p:sp>
          <p:sp>
            <p:nvSpPr>
              <p:cNvPr id="16393" name="AutoShape 8"/>
              <p:cNvSpPr>
                <a:spLocks noChangeArrowheads="1"/>
              </p:cNvSpPr>
              <p:nvPr/>
            </p:nvSpPr>
            <p:spPr bwMode="auto">
              <a:xfrm>
                <a:off x="4632" y="2494"/>
                <a:ext cx="432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q4</a:t>
                </a:r>
              </a:p>
            </p:txBody>
          </p:sp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2004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q1</a:t>
                </a:r>
              </a:p>
            </p:txBody>
          </p:sp>
          <p:sp>
            <p:nvSpPr>
              <p:cNvPr id="16395" name="AutoShape 10"/>
              <p:cNvSpPr>
                <a:spLocks noChangeArrowheads="1"/>
              </p:cNvSpPr>
              <p:nvPr/>
            </p:nvSpPr>
            <p:spPr bwMode="auto">
              <a:xfrm>
                <a:off x="2880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q2</a:t>
                </a:r>
              </a:p>
            </p:txBody>
          </p:sp>
          <p:sp>
            <p:nvSpPr>
              <p:cNvPr id="16396" name="AutoShape 11"/>
              <p:cNvSpPr>
                <a:spLocks noChangeArrowheads="1"/>
              </p:cNvSpPr>
              <p:nvPr/>
            </p:nvSpPr>
            <p:spPr bwMode="auto">
              <a:xfrm>
                <a:off x="3756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q3</a:t>
                </a:r>
              </a:p>
            </p:txBody>
          </p:sp>
          <p:cxnSp>
            <p:nvCxnSpPr>
              <p:cNvPr id="16397" name="AutoShape 12"/>
              <p:cNvCxnSpPr>
                <a:cxnSpLocks noChangeShapeType="1"/>
                <a:stCxn id="16392" idx="0"/>
                <a:endCxn id="16394" idx="0"/>
              </p:cNvCxnSpPr>
              <p:nvPr/>
            </p:nvCxnSpPr>
            <p:spPr bwMode="auto">
              <a:xfrm rot="5400000" flipV="1">
                <a:off x="1709" y="2057"/>
                <a:ext cx="1" cy="876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398" name="Text Box 13"/>
              <p:cNvSpPr txBox="1">
                <a:spLocks noChangeArrowheads="1"/>
              </p:cNvSpPr>
              <p:nvPr/>
            </p:nvSpPr>
            <p:spPr bwMode="auto">
              <a:xfrm>
                <a:off x="156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/>
                  <a:t>b</a:t>
                </a:r>
              </a:p>
            </p:txBody>
          </p:sp>
          <p:sp>
            <p:nvSpPr>
              <p:cNvPr id="16399" name="Text Box 14"/>
              <p:cNvSpPr txBox="1">
                <a:spLocks noChangeArrowheads="1"/>
              </p:cNvSpPr>
              <p:nvPr/>
            </p:nvSpPr>
            <p:spPr bwMode="auto">
              <a:xfrm>
                <a:off x="2430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6400" name="Text Box 15"/>
              <p:cNvSpPr txBox="1">
                <a:spLocks noChangeArrowheads="1"/>
              </p:cNvSpPr>
              <p:nvPr/>
            </p:nvSpPr>
            <p:spPr bwMode="auto">
              <a:xfrm>
                <a:off x="3792" y="186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dirty="0"/>
                  <a:t>a</a:t>
                </a:r>
              </a:p>
            </p:txBody>
          </p:sp>
          <p:sp>
            <p:nvSpPr>
              <p:cNvPr id="16401" name="Text Box 16"/>
              <p:cNvSpPr txBox="1">
                <a:spLocks noChangeArrowheads="1"/>
              </p:cNvSpPr>
              <p:nvPr/>
            </p:nvSpPr>
            <p:spPr bwMode="auto">
              <a:xfrm>
                <a:off x="3358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6402" name="Text Box 17"/>
              <p:cNvSpPr txBox="1">
                <a:spLocks noChangeArrowheads="1"/>
              </p:cNvSpPr>
              <p:nvPr/>
            </p:nvSpPr>
            <p:spPr bwMode="auto">
              <a:xfrm>
                <a:off x="4286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!</a:t>
                </a:r>
              </a:p>
            </p:txBody>
          </p:sp>
          <p:sp>
            <p:nvSpPr>
              <p:cNvPr id="16403" name="AutoShape 18"/>
              <p:cNvSpPr>
                <a:spLocks noChangeArrowheads="1"/>
              </p:cNvSpPr>
              <p:nvPr/>
            </p:nvSpPr>
            <p:spPr bwMode="auto">
              <a:xfrm>
                <a:off x="3756" y="2160"/>
                <a:ext cx="288" cy="288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404" name="AutoShape 19"/>
              <p:cNvCxnSpPr>
                <a:cxnSpLocks noChangeShapeType="1"/>
                <a:stCxn id="16395" idx="0"/>
                <a:endCxn id="16396" idx="0"/>
              </p:cNvCxnSpPr>
              <p:nvPr/>
            </p:nvCxnSpPr>
            <p:spPr bwMode="auto">
              <a:xfrm rot="5400000" flipV="1">
                <a:off x="3461" y="2057"/>
                <a:ext cx="1" cy="876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05" name="AutoShape 20"/>
              <p:cNvCxnSpPr>
                <a:cxnSpLocks noChangeShapeType="1"/>
                <a:stCxn id="16396" idx="0"/>
                <a:endCxn id="16393" idx="0"/>
              </p:cNvCxnSpPr>
              <p:nvPr/>
            </p:nvCxnSpPr>
            <p:spPr bwMode="auto">
              <a:xfrm rot="5400000" flipV="1">
                <a:off x="4373" y="2021"/>
                <a:ext cx="1" cy="948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6389" name="Line 21"/>
          <p:cNvSpPr>
            <a:spLocks noChangeShapeType="1"/>
          </p:cNvSpPr>
          <p:nvPr/>
        </p:nvSpPr>
        <p:spPr bwMode="auto">
          <a:xfrm>
            <a:off x="1066800" y="5715000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dirty="0"/>
              <a:t>An FSA recognizes (</a:t>
            </a:r>
            <a:r>
              <a:rPr lang="en-US" b="1" dirty="0"/>
              <a:t>accepts</a:t>
            </a:r>
            <a:r>
              <a:rPr lang="en-US" dirty="0"/>
              <a:t>) strings of a regular language</a:t>
            </a:r>
          </a:p>
          <a:p>
            <a:pPr lvl="1"/>
            <a:r>
              <a:rPr lang="en-US" dirty="0"/>
              <a:t>baa!</a:t>
            </a:r>
          </a:p>
          <a:p>
            <a:pPr lvl="1"/>
            <a:r>
              <a:rPr lang="en-US" dirty="0" err="1"/>
              <a:t>baaa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baaaa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Input Tape: will this input be accepted?</a:t>
            </a:r>
          </a:p>
        </p:txBody>
      </p:sp>
      <p:graphicFrame>
        <p:nvGraphicFramePr>
          <p:cNvPr id="327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1357"/>
              </p:ext>
            </p:extLst>
          </p:nvPr>
        </p:nvGraphicFramePr>
        <p:xfrm>
          <a:off x="685800" y="5029200"/>
          <a:ext cx="7772400" cy="10414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r>
              <a:rPr lang="en-US" dirty="0"/>
              <a:t>Finite automata</a:t>
            </a:r>
          </a:p>
        </p:txBody>
      </p:sp>
    </p:spTree>
    <p:extLst>
      <p:ext uri="{BB962C8B-B14F-4D97-AF65-F5344CB8AC3E}">
        <p14:creationId xmlns:p14="http://schemas.microsoft.com/office/powerpoint/2010/main" val="19849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7630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Another View:  A State Transition Table for </a:t>
            </a:r>
            <a:r>
              <a:rPr lang="en-US" sz="2800" dirty="0" err="1"/>
              <a:t>SheepTalk</a:t>
            </a:r>
            <a:endParaRPr lang="en-US" sz="2800" dirty="0"/>
          </a:p>
        </p:txBody>
      </p:sp>
      <p:graphicFrame>
        <p:nvGraphicFramePr>
          <p:cNvPr id="3078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86293"/>
              </p:ext>
            </p:extLst>
          </p:nvPr>
        </p:nvGraphicFramePr>
        <p:xfrm>
          <a:off x="5867400" y="1600200"/>
          <a:ext cx="2819400" cy="3736976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474" name="Group 4"/>
          <p:cNvGrpSpPr>
            <a:grpSpLocks/>
          </p:cNvGrpSpPr>
          <p:nvPr/>
        </p:nvGrpSpPr>
        <p:grpSpPr bwMode="auto">
          <a:xfrm>
            <a:off x="457200" y="4575175"/>
            <a:ext cx="6248400" cy="1749425"/>
            <a:chOff x="1128" y="1728"/>
            <a:chExt cx="3936" cy="1102"/>
          </a:xfrm>
        </p:grpSpPr>
        <p:cxnSp>
          <p:nvCxnSpPr>
            <p:cNvPr id="18475" name="AutoShape 5"/>
            <p:cNvCxnSpPr>
              <a:cxnSpLocks noChangeShapeType="1"/>
            </p:cNvCxnSpPr>
            <p:nvPr/>
          </p:nvCxnSpPr>
          <p:spPr bwMode="auto">
            <a:xfrm rot="5400000" flipV="1">
              <a:off x="2513" y="2058"/>
              <a:ext cx="1" cy="87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476" name="Group 6"/>
            <p:cNvGrpSpPr>
              <a:grpSpLocks/>
            </p:cNvGrpSpPr>
            <p:nvPr/>
          </p:nvGrpSpPr>
          <p:grpSpPr bwMode="auto">
            <a:xfrm>
              <a:off x="1128" y="1728"/>
              <a:ext cx="3936" cy="1102"/>
              <a:chOff x="1128" y="1728"/>
              <a:chExt cx="3936" cy="1102"/>
            </a:xfrm>
          </p:grpSpPr>
          <p:sp>
            <p:nvSpPr>
              <p:cNvPr id="18477" name="AutoShape 7"/>
              <p:cNvSpPr>
                <a:spLocks noChangeArrowheads="1"/>
              </p:cNvSpPr>
              <p:nvPr/>
            </p:nvSpPr>
            <p:spPr bwMode="auto">
              <a:xfrm>
                <a:off x="1128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q0</a:t>
                </a:r>
              </a:p>
            </p:txBody>
          </p:sp>
          <p:sp>
            <p:nvSpPr>
              <p:cNvPr id="18478" name="AutoShape 8"/>
              <p:cNvSpPr>
                <a:spLocks noChangeArrowheads="1"/>
              </p:cNvSpPr>
              <p:nvPr/>
            </p:nvSpPr>
            <p:spPr bwMode="auto">
              <a:xfrm>
                <a:off x="4632" y="2494"/>
                <a:ext cx="432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q4</a:t>
                </a:r>
              </a:p>
            </p:txBody>
          </p:sp>
          <p:sp>
            <p:nvSpPr>
              <p:cNvPr id="18479" name="AutoShape 9"/>
              <p:cNvSpPr>
                <a:spLocks noChangeArrowheads="1"/>
              </p:cNvSpPr>
              <p:nvPr/>
            </p:nvSpPr>
            <p:spPr bwMode="auto">
              <a:xfrm>
                <a:off x="2004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q1</a:t>
                </a:r>
              </a:p>
            </p:txBody>
          </p:sp>
          <p:sp>
            <p:nvSpPr>
              <p:cNvPr id="18480" name="AutoShape 10"/>
              <p:cNvSpPr>
                <a:spLocks noChangeArrowheads="1"/>
              </p:cNvSpPr>
              <p:nvPr/>
            </p:nvSpPr>
            <p:spPr bwMode="auto">
              <a:xfrm>
                <a:off x="2880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q2</a:t>
                </a:r>
              </a:p>
            </p:txBody>
          </p:sp>
          <p:sp>
            <p:nvSpPr>
              <p:cNvPr id="18481" name="AutoShape 11"/>
              <p:cNvSpPr>
                <a:spLocks noChangeArrowheads="1"/>
              </p:cNvSpPr>
              <p:nvPr/>
            </p:nvSpPr>
            <p:spPr bwMode="auto">
              <a:xfrm>
                <a:off x="3756" y="249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q3</a:t>
                </a:r>
              </a:p>
            </p:txBody>
          </p:sp>
          <p:cxnSp>
            <p:nvCxnSpPr>
              <p:cNvPr id="18482" name="AutoShape 12"/>
              <p:cNvCxnSpPr>
                <a:cxnSpLocks noChangeShapeType="1"/>
                <a:stCxn id="18477" idx="0"/>
                <a:endCxn id="18479" idx="0"/>
              </p:cNvCxnSpPr>
              <p:nvPr/>
            </p:nvCxnSpPr>
            <p:spPr bwMode="auto">
              <a:xfrm rot="5400000" flipV="1">
                <a:off x="1709" y="2057"/>
                <a:ext cx="1" cy="876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83" name="Text Box 13"/>
              <p:cNvSpPr txBox="1">
                <a:spLocks noChangeArrowheads="1"/>
              </p:cNvSpPr>
              <p:nvPr/>
            </p:nvSpPr>
            <p:spPr bwMode="auto">
              <a:xfrm>
                <a:off x="156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/>
                  <a:t>b</a:t>
                </a:r>
              </a:p>
            </p:txBody>
          </p:sp>
          <p:sp>
            <p:nvSpPr>
              <p:cNvPr id="18484" name="Text Box 14"/>
              <p:cNvSpPr txBox="1">
                <a:spLocks noChangeArrowheads="1"/>
              </p:cNvSpPr>
              <p:nvPr/>
            </p:nvSpPr>
            <p:spPr bwMode="auto">
              <a:xfrm>
                <a:off x="2430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8485" name="Text Box 15"/>
              <p:cNvSpPr txBox="1">
                <a:spLocks noChangeArrowheads="1"/>
              </p:cNvSpPr>
              <p:nvPr/>
            </p:nvSpPr>
            <p:spPr bwMode="auto">
              <a:xfrm>
                <a:off x="3756" y="172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8486" name="Text Box 16"/>
              <p:cNvSpPr txBox="1">
                <a:spLocks noChangeArrowheads="1"/>
              </p:cNvSpPr>
              <p:nvPr/>
            </p:nvSpPr>
            <p:spPr bwMode="auto">
              <a:xfrm>
                <a:off x="3358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18487" name="Text Box 17"/>
              <p:cNvSpPr txBox="1">
                <a:spLocks noChangeArrowheads="1"/>
              </p:cNvSpPr>
              <p:nvPr/>
            </p:nvSpPr>
            <p:spPr bwMode="auto">
              <a:xfrm>
                <a:off x="4286" y="20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!</a:t>
                </a:r>
              </a:p>
            </p:txBody>
          </p:sp>
          <p:sp>
            <p:nvSpPr>
              <p:cNvPr id="18488" name="AutoShape 18"/>
              <p:cNvSpPr>
                <a:spLocks noChangeArrowheads="1"/>
              </p:cNvSpPr>
              <p:nvPr/>
            </p:nvSpPr>
            <p:spPr bwMode="auto">
              <a:xfrm>
                <a:off x="3756" y="2160"/>
                <a:ext cx="288" cy="288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489" name="AutoShape 19"/>
              <p:cNvCxnSpPr>
                <a:cxnSpLocks noChangeShapeType="1"/>
                <a:stCxn id="18480" idx="0"/>
                <a:endCxn id="18481" idx="0"/>
              </p:cNvCxnSpPr>
              <p:nvPr/>
            </p:nvCxnSpPr>
            <p:spPr bwMode="auto">
              <a:xfrm rot="5400000" flipV="1">
                <a:off x="3461" y="2057"/>
                <a:ext cx="1" cy="876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90" name="AutoShape 20"/>
              <p:cNvCxnSpPr>
                <a:cxnSpLocks noChangeShapeType="1"/>
                <a:stCxn id="18481" idx="0"/>
                <a:endCxn id="18478" idx="0"/>
              </p:cNvCxnSpPr>
              <p:nvPr/>
            </p:nvCxnSpPr>
            <p:spPr bwMode="auto">
              <a:xfrm rot="5400000" flipV="1">
                <a:off x="4373" y="2021"/>
                <a:ext cx="1" cy="948"/>
              </a:xfrm>
              <a:prstGeom prst="curved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4923632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Remember that there are 2 ways to represent a FSM:</a:t>
            </a:r>
          </a:p>
          <a:p>
            <a:pPr lvl="1"/>
            <a:r>
              <a:rPr lang="en-US" dirty="0"/>
              <a:t>State Transition Diagram</a:t>
            </a:r>
          </a:p>
          <a:p>
            <a:pPr lvl="1"/>
            <a:r>
              <a:rPr lang="en-US" dirty="0"/>
              <a:t>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22672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FSA Recognition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Goals</a:t>
            </a:r>
          </a:p>
          <a:p>
            <a:pPr lvl="1"/>
            <a:r>
              <a:rPr lang="en-US" dirty="0"/>
              <a:t>Determine whether a string should be </a:t>
            </a:r>
            <a:r>
              <a:rPr lang="en-US" i="1" dirty="0">
                <a:solidFill>
                  <a:schemeClr val="accent2"/>
                </a:solidFill>
              </a:rPr>
              <a:t>accepted</a:t>
            </a:r>
            <a:r>
              <a:rPr lang="en-US" dirty="0"/>
              <a:t> by a machine</a:t>
            </a:r>
          </a:p>
          <a:p>
            <a:pPr lvl="1"/>
            <a:r>
              <a:rPr lang="en-US" dirty="0"/>
              <a:t>Or… determine whether a string </a:t>
            </a:r>
            <a:r>
              <a:rPr lang="en-US" dirty="0">
                <a:solidFill>
                  <a:schemeClr val="accent2"/>
                </a:solidFill>
              </a:rPr>
              <a:t>is in the language </a:t>
            </a:r>
            <a:r>
              <a:rPr lang="en-US" dirty="0"/>
              <a:t>defined by the automaton</a:t>
            </a:r>
          </a:p>
          <a:p>
            <a:pPr lvl="1"/>
            <a:r>
              <a:rPr lang="en-US" dirty="0"/>
              <a:t>Or… determine whether a regular expression </a:t>
            </a:r>
            <a:r>
              <a:rPr lang="en-US" dirty="0">
                <a:solidFill>
                  <a:schemeClr val="accent2"/>
                </a:solidFill>
              </a:rPr>
              <a:t>matches</a:t>
            </a:r>
            <a:r>
              <a:rPr lang="en-US" dirty="0"/>
              <a:t>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1295400" y="1897063"/>
            <a:ext cx="7515225" cy="2141537"/>
            <a:chOff x="669" y="912"/>
            <a:chExt cx="4734" cy="1349"/>
          </a:xfrm>
        </p:grpSpPr>
        <p:sp>
          <p:nvSpPr>
            <p:cNvPr id="63492" name="Line 4"/>
            <p:cNvSpPr>
              <a:spLocks noChangeShapeType="1"/>
            </p:cNvSpPr>
            <p:nvPr/>
          </p:nvSpPr>
          <p:spPr bwMode="auto">
            <a:xfrm>
              <a:off x="768" y="177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3" name="Line 5"/>
            <p:cNvSpPr>
              <a:spLocks noChangeShapeType="1"/>
            </p:cNvSpPr>
            <p:nvPr/>
          </p:nvSpPr>
          <p:spPr bwMode="auto">
            <a:xfrm>
              <a:off x="768" y="225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>
              <a:off x="1296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1824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2352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880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3408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3936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4464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4992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Freeform 14"/>
            <p:cNvSpPr>
              <a:spLocks/>
            </p:cNvSpPr>
            <p:nvPr/>
          </p:nvSpPr>
          <p:spPr bwMode="auto">
            <a:xfrm>
              <a:off x="669" y="1775"/>
              <a:ext cx="156" cy="486"/>
            </a:xfrm>
            <a:custGeom>
              <a:avLst/>
              <a:gdLst>
                <a:gd name="T0" fmla="*/ 100 w 156"/>
                <a:gd name="T1" fmla="*/ 0 h 486"/>
                <a:gd name="T2" fmla="*/ 49 w 156"/>
                <a:gd name="T3" fmla="*/ 52 h 486"/>
                <a:gd name="T4" fmla="*/ 118 w 156"/>
                <a:gd name="T5" fmla="*/ 91 h 486"/>
                <a:gd name="T6" fmla="*/ 122 w 156"/>
                <a:gd name="T7" fmla="*/ 108 h 486"/>
                <a:gd name="T8" fmla="*/ 96 w 156"/>
                <a:gd name="T9" fmla="*/ 125 h 486"/>
                <a:gd name="T10" fmla="*/ 14 w 156"/>
                <a:gd name="T11" fmla="*/ 164 h 486"/>
                <a:gd name="T12" fmla="*/ 2 w 156"/>
                <a:gd name="T13" fmla="*/ 172 h 486"/>
                <a:gd name="T14" fmla="*/ 6 w 156"/>
                <a:gd name="T15" fmla="*/ 185 h 486"/>
                <a:gd name="T16" fmla="*/ 49 w 156"/>
                <a:gd name="T17" fmla="*/ 237 h 486"/>
                <a:gd name="T18" fmla="*/ 139 w 156"/>
                <a:gd name="T19" fmla="*/ 275 h 486"/>
                <a:gd name="T20" fmla="*/ 152 w 156"/>
                <a:gd name="T21" fmla="*/ 284 h 486"/>
                <a:gd name="T22" fmla="*/ 126 w 156"/>
                <a:gd name="T23" fmla="*/ 288 h 486"/>
                <a:gd name="T24" fmla="*/ 40 w 156"/>
                <a:gd name="T25" fmla="*/ 314 h 486"/>
                <a:gd name="T26" fmla="*/ 27 w 156"/>
                <a:gd name="T27" fmla="*/ 323 h 486"/>
                <a:gd name="T28" fmla="*/ 53 w 156"/>
                <a:gd name="T29" fmla="*/ 340 h 486"/>
                <a:gd name="T30" fmla="*/ 122 w 156"/>
                <a:gd name="T31" fmla="*/ 366 h 486"/>
                <a:gd name="T32" fmla="*/ 148 w 156"/>
                <a:gd name="T33" fmla="*/ 374 h 486"/>
                <a:gd name="T34" fmla="*/ 66 w 156"/>
                <a:gd name="T35" fmla="*/ 447 h 486"/>
                <a:gd name="T36" fmla="*/ 109 w 156"/>
                <a:gd name="T37" fmla="*/ 486 h 4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486"/>
                <a:gd name="T59" fmla="*/ 156 w 156"/>
                <a:gd name="T60" fmla="*/ 486 h 4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486">
                  <a:moveTo>
                    <a:pt x="100" y="0"/>
                  </a:moveTo>
                  <a:cubicBezTo>
                    <a:pt x="92" y="32"/>
                    <a:pt x="74" y="34"/>
                    <a:pt x="49" y="52"/>
                  </a:cubicBezTo>
                  <a:cubicBezTo>
                    <a:pt x="37" y="92"/>
                    <a:pt x="93" y="88"/>
                    <a:pt x="118" y="91"/>
                  </a:cubicBezTo>
                  <a:cubicBezTo>
                    <a:pt x="119" y="97"/>
                    <a:pt x="124" y="103"/>
                    <a:pt x="122" y="108"/>
                  </a:cubicBezTo>
                  <a:cubicBezTo>
                    <a:pt x="118" y="118"/>
                    <a:pt x="104" y="118"/>
                    <a:pt x="96" y="125"/>
                  </a:cubicBezTo>
                  <a:cubicBezTo>
                    <a:pt x="73" y="145"/>
                    <a:pt x="44" y="156"/>
                    <a:pt x="14" y="164"/>
                  </a:cubicBezTo>
                  <a:cubicBezTo>
                    <a:pt x="10" y="167"/>
                    <a:pt x="4" y="168"/>
                    <a:pt x="2" y="172"/>
                  </a:cubicBezTo>
                  <a:cubicBezTo>
                    <a:pt x="0" y="176"/>
                    <a:pt x="5" y="181"/>
                    <a:pt x="6" y="185"/>
                  </a:cubicBezTo>
                  <a:cubicBezTo>
                    <a:pt x="13" y="210"/>
                    <a:pt x="24" y="227"/>
                    <a:pt x="49" y="237"/>
                  </a:cubicBezTo>
                  <a:cubicBezTo>
                    <a:pt x="70" y="258"/>
                    <a:pt x="111" y="266"/>
                    <a:pt x="139" y="275"/>
                  </a:cubicBezTo>
                  <a:cubicBezTo>
                    <a:pt x="143" y="278"/>
                    <a:pt x="156" y="280"/>
                    <a:pt x="152" y="284"/>
                  </a:cubicBezTo>
                  <a:cubicBezTo>
                    <a:pt x="146" y="290"/>
                    <a:pt x="135" y="286"/>
                    <a:pt x="126" y="288"/>
                  </a:cubicBezTo>
                  <a:cubicBezTo>
                    <a:pt x="97" y="295"/>
                    <a:pt x="68" y="305"/>
                    <a:pt x="40" y="314"/>
                  </a:cubicBezTo>
                  <a:cubicBezTo>
                    <a:pt x="36" y="317"/>
                    <a:pt x="27" y="318"/>
                    <a:pt x="27" y="323"/>
                  </a:cubicBezTo>
                  <a:cubicBezTo>
                    <a:pt x="27" y="335"/>
                    <a:pt x="46" y="337"/>
                    <a:pt x="53" y="340"/>
                  </a:cubicBezTo>
                  <a:cubicBezTo>
                    <a:pt x="76" y="349"/>
                    <a:pt x="99" y="358"/>
                    <a:pt x="122" y="366"/>
                  </a:cubicBezTo>
                  <a:cubicBezTo>
                    <a:pt x="131" y="369"/>
                    <a:pt x="148" y="374"/>
                    <a:pt x="148" y="374"/>
                  </a:cubicBezTo>
                  <a:cubicBezTo>
                    <a:pt x="135" y="408"/>
                    <a:pt x="101" y="439"/>
                    <a:pt x="66" y="447"/>
                  </a:cubicBezTo>
                  <a:cubicBezTo>
                    <a:pt x="78" y="464"/>
                    <a:pt x="90" y="478"/>
                    <a:pt x="109" y="4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auto">
            <a:xfrm>
              <a:off x="5295" y="1775"/>
              <a:ext cx="108" cy="486"/>
            </a:xfrm>
            <a:custGeom>
              <a:avLst/>
              <a:gdLst>
                <a:gd name="T0" fmla="*/ 31 w 108"/>
                <a:gd name="T1" fmla="*/ 0 h 486"/>
                <a:gd name="T2" fmla="*/ 82 w 108"/>
                <a:gd name="T3" fmla="*/ 56 h 486"/>
                <a:gd name="T4" fmla="*/ 100 w 108"/>
                <a:gd name="T5" fmla="*/ 82 h 486"/>
                <a:gd name="T6" fmla="*/ 18 w 108"/>
                <a:gd name="T7" fmla="*/ 99 h 486"/>
                <a:gd name="T8" fmla="*/ 14 w 108"/>
                <a:gd name="T9" fmla="*/ 112 h 486"/>
                <a:gd name="T10" fmla="*/ 1 w 108"/>
                <a:gd name="T11" fmla="*/ 121 h 486"/>
                <a:gd name="T12" fmla="*/ 18 w 108"/>
                <a:gd name="T13" fmla="*/ 138 h 486"/>
                <a:gd name="T14" fmla="*/ 65 w 108"/>
                <a:gd name="T15" fmla="*/ 172 h 486"/>
                <a:gd name="T16" fmla="*/ 108 w 108"/>
                <a:gd name="T17" fmla="*/ 237 h 486"/>
                <a:gd name="T18" fmla="*/ 48 w 108"/>
                <a:gd name="T19" fmla="*/ 284 h 486"/>
                <a:gd name="T20" fmla="*/ 44 w 108"/>
                <a:gd name="T21" fmla="*/ 318 h 486"/>
                <a:gd name="T22" fmla="*/ 87 w 108"/>
                <a:gd name="T23" fmla="*/ 361 h 486"/>
                <a:gd name="T24" fmla="*/ 87 w 108"/>
                <a:gd name="T25" fmla="*/ 387 h 486"/>
                <a:gd name="T26" fmla="*/ 95 w 108"/>
                <a:gd name="T27" fmla="*/ 413 h 486"/>
                <a:gd name="T28" fmla="*/ 31 w 108"/>
                <a:gd name="T29" fmla="*/ 439 h 486"/>
                <a:gd name="T30" fmla="*/ 35 w 108"/>
                <a:gd name="T31" fmla="*/ 486 h 4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8"/>
                <a:gd name="T49" fmla="*/ 0 h 486"/>
                <a:gd name="T50" fmla="*/ 108 w 108"/>
                <a:gd name="T51" fmla="*/ 486 h 4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8" h="486">
                  <a:moveTo>
                    <a:pt x="31" y="0"/>
                  </a:moveTo>
                  <a:cubicBezTo>
                    <a:pt x="47" y="20"/>
                    <a:pt x="67" y="36"/>
                    <a:pt x="82" y="56"/>
                  </a:cubicBezTo>
                  <a:cubicBezTo>
                    <a:pt x="88" y="64"/>
                    <a:pt x="100" y="82"/>
                    <a:pt x="100" y="82"/>
                  </a:cubicBezTo>
                  <a:cubicBezTo>
                    <a:pt x="58" y="85"/>
                    <a:pt x="48" y="81"/>
                    <a:pt x="18" y="99"/>
                  </a:cubicBezTo>
                  <a:cubicBezTo>
                    <a:pt x="17" y="103"/>
                    <a:pt x="17" y="108"/>
                    <a:pt x="14" y="112"/>
                  </a:cubicBezTo>
                  <a:cubicBezTo>
                    <a:pt x="11" y="116"/>
                    <a:pt x="0" y="116"/>
                    <a:pt x="1" y="121"/>
                  </a:cubicBezTo>
                  <a:cubicBezTo>
                    <a:pt x="2" y="129"/>
                    <a:pt x="12" y="133"/>
                    <a:pt x="18" y="138"/>
                  </a:cubicBezTo>
                  <a:cubicBezTo>
                    <a:pt x="43" y="159"/>
                    <a:pt x="45" y="159"/>
                    <a:pt x="65" y="172"/>
                  </a:cubicBezTo>
                  <a:cubicBezTo>
                    <a:pt x="80" y="194"/>
                    <a:pt x="89" y="218"/>
                    <a:pt x="108" y="237"/>
                  </a:cubicBezTo>
                  <a:cubicBezTo>
                    <a:pt x="95" y="259"/>
                    <a:pt x="69" y="270"/>
                    <a:pt x="48" y="284"/>
                  </a:cubicBezTo>
                  <a:cubicBezTo>
                    <a:pt x="37" y="305"/>
                    <a:pt x="36" y="296"/>
                    <a:pt x="44" y="318"/>
                  </a:cubicBezTo>
                  <a:cubicBezTo>
                    <a:pt x="58" y="359"/>
                    <a:pt x="51" y="353"/>
                    <a:pt x="87" y="361"/>
                  </a:cubicBezTo>
                  <a:cubicBezTo>
                    <a:pt x="80" y="380"/>
                    <a:pt x="81" y="368"/>
                    <a:pt x="87" y="387"/>
                  </a:cubicBezTo>
                  <a:cubicBezTo>
                    <a:pt x="90" y="396"/>
                    <a:pt x="95" y="413"/>
                    <a:pt x="95" y="413"/>
                  </a:cubicBezTo>
                  <a:cubicBezTo>
                    <a:pt x="75" y="427"/>
                    <a:pt x="53" y="430"/>
                    <a:pt x="31" y="439"/>
                  </a:cubicBezTo>
                  <a:cubicBezTo>
                    <a:pt x="36" y="475"/>
                    <a:pt x="35" y="459"/>
                    <a:pt x="35" y="4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1440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a</a:t>
              </a:r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2016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b</a:t>
              </a: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2496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a</a:t>
              </a:r>
            </a:p>
          </p:txBody>
        </p:sp>
        <p:sp>
          <p:nvSpPr>
            <p:cNvPr id="63507" name="Text Box 19"/>
            <p:cNvSpPr txBox="1">
              <a:spLocks noChangeArrowheads="1"/>
            </p:cNvSpPr>
            <p:nvPr/>
          </p:nvSpPr>
          <p:spPr bwMode="auto">
            <a:xfrm>
              <a:off x="3024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!</a:t>
              </a:r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3552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b</a:t>
              </a:r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1056" y="13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510" name="Group 22"/>
            <p:cNvGrpSpPr>
              <a:grpSpLocks/>
            </p:cNvGrpSpPr>
            <p:nvPr/>
          </p:nvGrpSpPr>
          <p:grpSpPr bwMode="auto">
            <a:xfrm>
              <a:off x="672" y="912"/>
              <a:ext cx="528" cy="528"/>
              <a:chOff x="672" y="912"/>
              <a:chExt cx="528" cy="528"/>
            </a:xfrm>
          </p:grpSpPr>
          <p:sp>
            <p:nvSpPr>
              <p:cNvPr id="63511" name="Oval 23"/>
              <p:cNvSpPr>
                <a:spLocks noChangeArrowheads="1"/>
              </p:cNvSpPr>
              <p:nvPr/>
            </p:nvSpPr>
            <p:spPr bwMode="auto">
              <a:xfrm>
                <a:off x="672" y="912"/>
                <a:ext cx="528" cy="5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1800">
                  <a:latin typeface="Arial" pitchFamily="34" charset="0"/>
                </a:endParaRPr>
              </a:p>
            </p:txBody>
          </p:sp>
          <p:sp>
            <p:nvSpPr>
              <p:cNvPr id="63512" name="Text Box 24"/>
              <p:cNvSpPr txBox="1">
                <a:spLocks noChangeArrowheads="1"/>
              </p:cNvSpPr>
              <p:nvPr/>
            </p:nvSpPr>
            <p:spPr bwMode="auto">
              <a:xfrm>
                <a:off x="808" y="1046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000"/>
                  <a:t>q</a:t>
                </a:r>
                <a:r>
                  <a:rPr lang="en-US" sz="2000" baseline="-25000"/>
                  <a:t>0</a:t>
                </a:r>
              </a:p>
            </p:txBody>
          </p:sp>
        </p:grp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833562" y="4419600"/>
            <a:ext cx="5657850" cy="1219200"/>
            <a:chOff x="1044" y="3360"/>
            <a:chExt cx="3564" cy="768"/>
          </a:xfrm>
        </p:grpSpPr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044" y="3430"/>
              <a:ext cx="240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296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2039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2782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3525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4268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1327" y="3524"/>
              <a:ext cx="93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4298" y="3850"/>
              <a:ext cx="279" cy="2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63522" name="Text Box 34"/>
            <p:cNvSpPr txBox="1">
              <a:spLocks noChangeArrowheads="1"/>
            </p:cNvSpPr>
            <p:nvPr/>
          </p:nvSpPr>
          <p:spPr bwMode="auto">
            <a:xfrm>
              <a:off x="1344" y="3840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2105" y="38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2872" y="384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2</a:t>
              </a:r>
              <a:endParaRPr lang="en-US"/>
            </a:p>
          </p:txBody>
        </p:sp>
        <p:sp>
          <p:nvSpPr>
            <p:cNvPr id="63525" name="Text Box 37"/>
            <p:cNvSpPr txBox="1">
              <a:spLocks noChangeArrowheads="1"/>
            </p:cNvSpPr>
            <p:nvPr/>
          </p:nvSpPr>
          <p:spPr bwMode="auto">
            <a:xfrm>
              <a:off x="3600" y="384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3</a:t>
              </a:r>
              <a:endParaRPr lang="en-US"/>
            </a:p>
          </p:txBody>
        </p:sp>
        <p:sp>
          <p:nvSpPr>
            <p:cNvPr id="63526" name="Text Box 38"/>
            <p:cNvSpPr txBox="1">
              <a:spLocks noChangeArrowheads="1"/>
            </p:cNvSpPr>
            <p:nvPr/>
          </p:nvSpPr>
          <p:spPr bwMode="auto">
            <a:xfrm>
              <a:off x="4320" y="384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1770" y="340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b</a:t>
              </a:r>
              <a:endParaRPr lang="en-US"/>
            </a:p>
          </p:txBody>
        </p:sp>
        <p:cxnSp>
          <p:nvCxnSpPr>
            <p:cNvPr id="63528" name="AutoShape 40"/>
            <p:cNvCxnSpPr>
              <a:cxnSpLocks noChangeShapeType="1"/>
              <a:stCxn id="63515" idx="7"/>
              <a:endCxn id="63516" idx="1"/>
            </p:cNvCxnSpPr>
            <p:nvPr/>
          </p:nvCxnSpPr>
          <p:spPr bwMode="auto">
            <a:xfrm rot="5400000" flipV="1">
              <a:off x="1837" y="3613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29" name="AutoShape 41"/>
            <p:cNvCxnSpPr>
              <a:cxnSpLocks noChangeShapeType="1"/>
            </p:cNvCxnSpPr>
            <p:nvPr/>
          </p:nvCxnSpPr>
          <p:spPr bwMode="auto">
            <a:xfrm rot="5400000" flipV="1">
              <a:off x="2567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0" name="AutoShape 42"/>
            <p:cNvCxnSpPr>
              <a:cxnSpLocks noChangeShapeType="1"/>
            </p:cNvCxnSpPr>
            <p:nvPr/>
          </p:nvCxnSpPr>
          <p:spPr bwMode="auto">
            <a:xfrm rot="5400000" flipV="1">
              <a:off x="3310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1" name="AutoShape 43"/>
            <p:cNvCxnSpPr>
              <a:cxnSpLocks noChangeShapeType="1"/>
            </p:cNvCxnSpPr>
            <p:nvPr/>
          </p:nvCxnSpPr>
          <p:spPr bwMode="auto">
            <a:xfrm rot="5400000" flipV="1">
              <a:off x="4053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2" name="AutoShape 44"/>
            <p:cNvCxnSpPr>
              <a:cxnSpLocks noChangeShapeType="1"/>
              <a:stCxn id="63518" idx="1"/>
              <a:endCxn id="63518" idx="7"/>
            </p:cNvCxnSpPr>
            <p:nvPr/>
          </p:nvCxnSpPr>
          <p:spPr bwMode="auto">
            <a:xfrm rot="5400000" flipV="1">
              <a:off x="3694" y="3743"/>
              <a:ext cx="1" cy="241"/>
            </a:xfrm>
            <a:prstGeom prst="curvedConnector3">
              <a:avLst>
                <a:gd name="adj1" fmla="val -4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2488" y="340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63534" name="Text Box 46"/>
            <p:cNvSpPr txBox="1">
              <a:spLocks noChangeArrowheads="1"/>
            </p:cNvSpPr>
            <p:nvPr/>
          </p:nvSpPr>
          <p:spPr bwMode="auto">
            <a:xfrm>
              <a:off x="3216" y="340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63535" name="Text Box 47"/>
            <p:cNvSpPr txBox="1">
              <a:spLocks noChangeArrowheads="1"/>
            </p:cNvSpPr>
            <p:nvPr/>
          </p:nvSpPr>
          <p:spPr bwMode="auto">
            <a:xfrm>
              <a:off x="4128" y="3456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!</a:t>
              </a:r>
              <a:endParaRPr lang="en-US"/>
            </a:p>
          </p:txBody>
        </p:sp>
        <p:sp>
          <p:nvSpPr>
            <p:cNvPr id="63536" name="Text Box 48"/>
            <p:cNvSpPr txBox="1">
              <a:spLocks noChangeArrowheads="1"/>
            </p:cNvSpPr>
            <p:nvPr/>
          </p:nvSpPr>
          <p:spPr bwMode="auto">
            <a:xfrm>
              <a:off x="3744" y="3360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</p:grpSp>
      <p:sp>
        <p:nvSpPr>
          <p:cNvPr id="91185" name="AutoShape 49"/>
          <p:cNvSpPr>
            <a:spLocks noChangeArrowheads="1"/>
          </p:cNvSpPr>
          <p:nvPr/>
        </p:nvSpPr>
        <p:spPr bwMode="auto">
          <a:xfrm>
            <a:off x="7015162" y="2819400"/>
            <a:ext cx="1828800" cy="14478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/>
              <a:t>REJECT</a:t>
            </a:r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2895600" y="65214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a typeface="ＭＳ Ｐゴシック" pitchFamily="34" charset="-128"/>
              </a:rPr>
              <a:t>Slide from Dorr/Monz</a:t>
            </a:r>
          </a:p>
        </p:txBody>
      </p:sp>
      <p:sp>
        <p:nvSpPr>
          <p:cNvPr id="51" name="AutoShap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Input 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0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Tape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295400" y="1897063"/>
            <a:ext cx="7515225" cy="2141537"/>
            <a:chOff x="672" y="2443"/>
            <a:chExt cx="4734" cy="1349"/>
          </a:xfrm>
        </p:grpSpPr>
        <p:grpSp>
          <p:nvGrpSpPr>
            <p:cNvPr id="20510" name="Group 4"/>
            <p:cNvGrpSpPr>
              <a:grpSpLocks/>
            </p:cNvGrpSpPr>
            <p:nvPr/>
          </p:nvGrpSpPr>
          <p:grpSpPr bwMode="auto">
            <a:xfrm>
              <a:off x="672" y="2443"/>
              <a:ext cx="4734" cy="1349"/>
              <a:chOff x="672" y="2443"/>
              <a:chExt cx="4734" cy="1349"/>
            </a:xfrm>
          </p:grpSpPr>
          <p:sp>
            <p:nvSpPr>
              <p:cNvPr id="20512" name="Line 5"/>
              <p:cNvSpPr>
                <a:spLocks noChangeShapeType="1"/>
              </p:cNvSpPr>
              <p:nvPr/>
            </p:nvSpPr>
            <p:spPr bwMode="auto">
              <a:xfrm>
                <a:off x="771" y="3307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Line 6"/>
              <p:cNvSpPr>
                <a:spLocks noChangeShapeType="1"/>
              </p:cNvSpPr>
              <p:nvPr/>
            </p:nvSpPr>
            <p:spPr bwMode="auto">
              <a:xfrm>
                <a:off x="771" y="3787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4" name="Line 7"/>
              <p:cNvSpPr>
                <a:spLocks noChangeShapeType="1"/>
              </p:cNvSpPr>
              <p:nvPr/>
            </p:nvSpPr>
            <p:spPr bwMode="auto">
              <a:xfrm>
                <a:off x="1299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5" name="Line 8"/>
              <p:cNvSpPr>
                <a:spLocks noChangeShapeType="1"/>
              </p:cNvSpPr>
              <p:nvPr/>
            </p:nvSpPr>
            <p:spPr bwMode="auto">
              <a:xfrm>
                <a:off x="1827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6" name="Line 9"/>
              <p:cNvSpPr>
                <a:spLocks noChangeShapeType="1"/>
              </p:cNvSpPr>
              <p:nvPr/>
            </p:nvSpPr>
            <p:spPr bwMode="auto">
              <a:xfrm>
                <a:off x="2355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7" name="Line 10"/>
              <p:cNvSpPr>
                <a:spLocks noChangeShapeType="1"/>
              </p:cNvSpPr>
              <p:nvPr/>
            </p:nvSpPr>
            <p:spPr bwMode="auto">
              <a:xfrm>
                <a:off x="2883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Line 11"/>
              <p:cNvSpPr>
                <a:spLocks noChangeShapeType="1"/>
              </p:cNvSpPr>
              <p:nvPr/>
            </p:nvSpPr>
            <p:spPr bwMode="auto">
              <a:xfrm>
                <a:off x="3411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Line 12"/>
              <p:cNvSpPr>
                <a:spLocks noChangeShapeType="1"/>
              </p:cNvSpPr>
              <p:nvPr/>
            </p:nvSpPr>
            <p:spPr bwMode="auto">
              <a:xfrm>
                <a:off x="3939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Line 13"/>
              <p:cNvSpPr>
                <a:spLocks noChangeShapeType="1"/>
              </p:cNvSpPr>
              <p:nvPr/>
            </p:nvSpPr>
            <p:spPr bwMode="auto">
              <a:xfrm>
                <a:off x="4467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Line 14"/>
              <p:cNvSpPr>
                <a:spLocks noChangeShapeType="1"/>
              </p:cNvSpPr>
              <p:nvPr/>
            </p:nvSpPr>
            <p:spPr bwMode="auto">
              <a:xfrm>
                <a:off x="4995" y="330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" name="Freeform 15"/>
              <p:cNvSpPr>
                <a:spLocks/>
              </p:cNvSpPr>
              <p:nvPr/>
            </p:nvSpPr>
            <p:spPr bwMode="auto">
              <a:xfrm>
                <a:off x="672" y="3306"/>
                <a:ext cx="156" cy="486"/>
              </a:xfrm>
              <a:custGeom>
                <a:avLst/>
                <a:gdLst>
                  <a:gd name="T0" fmla="*/ 100 w 156"/>
                  <a:gd name="T1" fmla="*/ 0 h 486"/>
                  <a:gd name="T2" fmla="*/ 49 w 156"/>
                  <a:gd name="T3" fmla="*/ 52 h 486"/>
                  <a:gd name="T4" fmla="*/ 118 w 156"/>
                  <a:gd name="T5" fmla="*/ 91 h 486"/>
                  <a:gd name="T6" fmla="*/ 122 w 156"/>
                  <a:gd name="T7" fmla="*/ 108 h 486"/>
                  <a:gd name="T8" fmla="*/ 96 w 156"/>
                  <a:gd name="T9" fmla="*/ 125 h 486"/>
                  <a:gd name="T10" fmla="*/ 14 w 156"/>
                  <a:gd name="T11" fmla="*/ 164 h 486"/>
                  <a:gd name="T12" fmla="*/ 2 w 156"/>
                  <a:gd name="T13" fmla="*/ 172 h 486"/>
                  <a:gd name="T14" fmla="*/ 6 w 156"/>
                  <a:gd name="T15" fmla="*/ 185 h 486"/>
                  <a:gd name="T16" fmla="*/ 49 w 156"/>
                  <a:gd name="T17" fmla="*/ 237 h 486"/>
                  <a:gd name="T18" fmla="*/ 139 w 156"/>
                  <a:gd name="T19" fmla="*/ 275 h 486"/>
                  <a:gd name="T20" fmla="*/ 152 w 156"/>
                  <a:gd name="T21" fmla="*/ 284 h 486"/>
                  <a:gd name="T22" fmla="*/ 126 w 156"/>
                  <a:gd name="T23" fmla="*/ 288 h 486"/>
                  <a:gd name="T24" fmla="*/ 40 w 156"/>
                  <a:gd name="T25" fmla="*/ 314 h 486"/>
                  <a:gd name="T26" fmla="*/ 27 w 156"/>
                  <a:gd name="T27" fmla="*/ 323 h 486"/>
                  <a:gd name="T28" fmla="*/ 53 w 156"/>
                  <a:gd name="T29" fmla="*/ 340 h 486"/>
                  <a:gd name="T30" fmla="*/ 122 w 156"/>
                  <a:gd name="T31" fmla="*/ 366 h 486"/>
                  <a:gd name="T32" fmla="*/ 148 w 156"/>
                  <a:gd name="T33" fmla="*/ 374 h 486"/>
                  <a:gd name="T34" fmla="*/ 66 w 156"/>
                  <a:gd name="T35" fmla="*/ 447 h 486"/>
                  <a:gd name="T36" fmla="*/ 109 w 156"/>
                  <a:gd name="T37" fmla="*/ 486 h 4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"/>
                  <a:gd name="T58" fmla="*/ 0 h 486"/>
                  <a:gd name="T59" fmla="*/ 156 w 156"/>
                  <a:gd name="T60" fmla="*/ 486 h 48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" h="486">
                    <a:moveTo>
                      <a:pt x="100" y="0"/>
                    </a:moveTo>
                    <a:cubicBezTo>
                      <a:pt x="92" y="32"/>
                      <a:pt x="74" y="34"/>
                      <a:pt x="49" y="52"/>
                    </a:cubicBezTo>
                    <a:cubicBezTo>
                      <a:pt x="37" y="92"/>
                      <a:pt x="93" y="88"/>
                      <a:pt x="118" y="91"/>
                    </a:cubicBezTo>
                    <a:cubicBezTo>
                      <a:pt x="119" y="97"/>
                      <a:pt x="124" y="103"/>
                      <a:pt x="122" y="108"/>
                    </a:cubicBezTo>
                    <a:cubicBezTo>
                      <a:pt x="118" y="118"/>
                      <a:pt x="104" y="118"/>
                      <a:pt x="96" y="125"/>
                    </a:cubicBezTo>
                    <a:cubicBezTo>
                      <a:pt x="73" y="145"/>
                      <a:pt x="44" y="156"/>
                      <a:pt x="14" y="164"/>
                    </a:cubicBezTo>
                    <a:cubicBezTo>
                      <a:pt x="10" y="167"/>
                      <a:pt x="4" y="168"/>
                      <a:pt x="2" y="172"/>
                    </a:cubicBezTo>
                    <a:cubicBezTo>
                      <a:pt x="0" y="176"/>
                      <a:pt x="5" y="181"/>
                      <a:pt x="6" y="185"/>
                    </a:cubicBezTo>
                    <a:cubicBezTo>
                      <a:pt x="13" y="210"/>
                      <a:pt x="24" y="227"/>
                      <a:pt x="49" y="237"/>
                    </a:cubicBezTo>
                    <a:cubicBezTo>
                      <a:pt x="70" y="258"/>
                      <a:pt x="111" y="266"/>
                      <a:pt x="139" y="275"/>
                    </a:cubicBezTo>
                    <a:cubicBezTo>
                      <a:pt x="143" y="278"/>
                      <a:pt x="156" y="280"/>
                      <a:pt x="152" y="284"/>
                    </a:cubicBezTo>
                    <a:cubicBezTo>
                      <a:pt x="146" y="290"/>
                      <a:pt x="135" y="286"/>
                      <a:pt x="126" y="288"/>
                    </a:cubicBezTo>
                    <a:cubicBezTo>
                      <a:pt x="97" y="295"/>
                      <a:pt x="68" y="305"/>
                      <a:pt x="40" y="314"/>
                    </a:cubicBezTo>
                    <a:cubicBezTo>
                      <a:pt x="36" y="317"/>
                      <a:pt x="27" y="318"/>
                      <a:pt x="27" y="323"/>
                    </a:cubicBezTo>
                    <a:cubicBezTo>
                      <a:pt x="27" y="335"/>
                      <a:pt x="46" y="337"/>
                      <a:pt x="53" y="340"/>
                    </a:cubicBezTo>
                    <a:cubicBezTo>
                      <a:pt x="76" y="349"/>
                      <a:pt x="99" y="358"/>
                      <a:pt x="122" y="366"/>
                    </a:cubicBezTo>
                    <a:cubicBezTo>
                      <a:pt x="131" y="369"/>
                      <a:pt x="148" y="374"/>
                      <a:pt x="148" y="374"/>
                    </a:cubicBezTo>
                    <a:cubicBezTo>
                      <a:pt x="135" y="408"/>
                      <a:pt x="101" y="439"/>
                      <a:pt x="66" y="447"/>
                    </a:cubicBezTo>
                    <a:cubicBezTo>
                      <a:pt x="78" y="464"/>
                      <a:pt x="90" y="478"/>
                      <a:pt x="109" y="48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3" name="Freeform 16"/>
              <p:cNvSpPr>
                <a:spLocks/>
              </p:cNvSpPr>
              <p:nvPr/>
            </p:nvSpPr>
            <p:spPr bwMode="auto">
              <a:xfrm>
                <a:off x="5298" y="3306"/>
                <a:ext cx="108" cy="486"/>
              </a:xfrm>
              <a:custGeom>
                <a:avLst/>
                <a:gdLst>
                  <a:gd name="T0" fmla="*/ 31 w 108"/>
                  <a:gd name="T1" fmla="*/ 0 h 486"/>
                  <a:gd name="T2" fmla="*/ 82 w 108"/>
                  <a:gd name="T3" fmla="*/ 56 h 486"/>
                  <a:gd name="T4" fmla="*/ 100 w 108"/>
                  <a:gd name="T5" fmla="*/ 82 h 486"/>
                  <a:gd name="T6" fmla="*/ 18 w 108"/>
                  <a:gd name="T7" fmla="*/ 99 h 486"/>
                  <a:gd name="T8" fmla="*/ 14 w 108"/>
                  <a:gd name="T9" fmla="*/ 112 h 486"/>
                  <a:gd name="T10" fmla="*/ 1 w 108"/>
                  <a:gd name="T11" fmla="*/ 121 h 486"/>
                  <a:gd name="T12" fmla="*/ 18 w 108"/>
                  <a:gd name="T13" fmla="*/ 138 h 486"/>
                  <a:gd name="T14" fmla="*/ 65 w 108"/>
                  <a:gd name="T15" fmla="*/ 172 h 486"/>
                  <a:gd name="T16" fmla="*/ 108 w 108"/>
                  <a:gd name="T17" fmla="*/ 237 h 486"/>
                  <a:gd name="T18" fmla="*/ 48 w 108"/>
                  <a:gd name="T19" fmla="*/ 284 h 486"/>
                  <a:gd name="T20" fmla="*/ 44 w 108"/>
                  <a:gd name="T21" fmla="*/ 318 h 486"/>
                  <a:gd name="T22" fmla="*/ 87 w 108"/>
                  <a:gd name="T23" fmla="*/ 361 h 486"/>
                  <a:gd name="T24" fmla="*/ 87 w 108"/>
                  <a:gd name="T25" fmla="*/ 387 h 486"/>
                  <a:gd name="T26" fmla="*/ 95 w 108"/>
                  <a:gd name="T27" fmla="*/ 413 h 486"/>
                  <a:gd name="T28" fmla="*/ 31 w 108"/>
                  <a:gd name="T29" fmla="*/ 439 h 486"/>
                  <a:gd name="T30" fmla="*/ 35 w 108"/>
                  <a:gd name="T31" fmla="*/ 486 h 4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8"/>
                  <a:gd name="T49" fmla="*/ 0 h 486"/>
                  <a:gd name="T50" fmla="*/ 108 w 108"/>
                  <a:gd name="T51" fmla="*/ 486 h 48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8" h="486">
                    <a:moveTo>
                      <a:pt x="31" y="0"/>
                    </a:moveTo>
                    <a:cubicBezTo>
                      <a:pt x="47" y="20"/>
                      <a:pt x="67" y="36"/>
                      <a:pt x="82" y="56"/>
                    </a:cubicBezTo>
                    <a:cubicBezTo>
                      <a:pt x="88" y="64"/>
                      <a:pt x="100" y="82"/>
                      <a:pt x="100" y="82"/>
                    </a:cubicBezTo>
                    <a:cubicBezTo>
                      <a:pt x="58" y="85"/>
                      <a:pt x="48" y="81"/>
                      <a:pt x="18" y="99"/>
                    </a:cubicBezTo>
                    <a:cubicBezTo>
                      <a:pt x="17" y="103"/>
                      <a:pt x="17" y="108"/>
                      <a:pt x="14" y="112"/>
                    </a:cubicBezTo>
                    <a:cubicBezTo>
                      <a:pt x="11" y="116"/>
                      <a:pt x="0" y="116"/>
                      <a:pt x="1" y="121"/>
                    </a:cubicBezTo>
                    <a:cubicBezTo>
                      <a:pt x="2" y="129"/>
                      <a:pt x="12" y="133"/>
                      <a:pt x="18" y="138"/>
                    </a:cubicBezTo>
                    <a:cubicBezTo>
                      <a:pt x="43" y="159"/>
                      <a:pt x="45" y="159"/>
                      <a:pt x="65" y="172"/>
                    </a:cubicBezTo>
                    <a:cubicBezTo>
                      <a:pt x="80" y="194"/>
                      <a:pt x="89" y="218"/>
                      <a:pt x="108" y="237"/>
                    </a:cubicBezTo>
                    <a:cubicBezTo>
                      <a:pt x="95" y="259"/>
                      <a:pt x="69" y="270"/>
                      <a:pt x="48" y="284"/>
                    </a:cubicBezTo>
                    <a:cubicBezTo>
                      <a:pt x="37" y="305"/>
                      <a:pt x="36" y="296"/>
                      <a:pt x="44" y="318"/>
                    </a:cubicBezTo>
                    <a:cubicBezTo>
                      <a:pt x="58" y="359"/>
                      <a:pt x="51" y="353"/>
                      <a:pt x="87" y="361"/>
                    </a:cubicBezTo>
                    <a:cubicBezTo>
                      <a:pt x="80" y="380"/>
                      <a:pt x="81" y="368"/>
                      <a:pt x="87" y="387"/>
                    </a:cubicBezTo>
                    <a:cubicBezTo>
                      <a:pt x="90" y="396"/>
                      <a:pt x="95" y="413"/>
                      <a:pt x="95" y="413"/>
                    </a:cubicBezTo>
                    <a:cubicBezTo>
                      <a:pt x="75" y="427"/>
                      <a:pt x="53" y="430"/>
                      <a:pt x="31" y="439"/>
                    </a:cubicBezTo>
                    <a:cubicBezTo>
                      <a:pt x="36" y="475"/>
                      <a:pt x="35" y="459"/>
                      <a:pt x="35" y="48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Text Box 17"/>
              <p:cNvSpPr txBox="1">
                <a:spLocks noChangeArrowheads="1"/>
              </p:cNvSpPr>
              <p:nvPr/>
            </p:nvSpPr>
            <p:spPr bwMode="auto">
              <a:xfrm>
                <a:off x="1443" y="3403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b</a:t>
                </a:r>
              </a:p>
            </p:txBody>
          </p:sp>
          <p:sp>
            <p:nvSpPr>
              <p:cNvPr id="20525" name="Text Box 18"/>
              <p:cNvSpPr txBox="1">
                <a:spLocks noChangeArrowheads="1"/>
              </p:cNvSpPr>
              <p:nvPr/>
            </p:nvSpPr>
            <p:spPr bwMode="auto">
              <a:xfrm>
                <a:off x="2019" y="3403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a</a:t>
                </a:r>
              </a:p>
            </p:txBody>
          </p:sp>
          <p:sp>
            <p:nvSpPr>
              <p:cNvPr id="20526" name="Text Box 19"/>
              <p:cNvSpPr txBox="1">
                <a:spLocks noChangeArrowheads="1"/>
              </p:cNvSpPr>
              <p:nvPr/>
            </p:nvSpPr>
            <p:spPr bwMode="auto">
              <a:xfrm>
                <a:off x="2499" y="3403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a</a:t>
                </a:r>
              </a:p>
            </p:txBody>
          </p:sp>
          <p:sp>
            <p:nvSpPr>
              <p:cNvPr id="20527" name="Text Box 20"/>
              <p:cNvSpPr txBox="1">
                <a:spLocks noChangeArrowheads="1"/>
              </p:cNvSpPr>
              <p:nvPr/>
            </p:nvSpPr>
            <p:spPr bwMode="auto">
              <a:xfrm>
                <a:off x="3027" y="3403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a</a:t>
                </a:r>
              </a:p>
            </p:txBody>
          </p:sp>
          <p:sp>
            <p:nvSpPr>
              <p:cNvPr id="20528" name="Line 21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291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Line 22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291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0" name="Group 23"/>
              <p:cNvGrpSpPr>
                <a:grpSpLocks/>
              </p:cNvGrpSpPr>
              <p:nvPr/>
            </p:nvGrpSpPr>
            <p:grpSpPr bwMode="auto">
              <a:xfrm>
                <a:off x="675" y="2443"/>
                <a:ext cx="528" cy="528"/>
                <a:chOff x="672" y="912"/>
                <a:chExt cx="528" cy="528"/>
              </a:xfrm>
            </p:grpSpPr>
            <p:sp>
              <p:nvSpPr>
                <p:cNvPr id="20551" name="Oval 24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0</a:t>
                  </a:r>
                </a:p>
              </p:txBody>
            </p:sp>
          </p:grpSp>
          <p:sp>
            <p:nvSpPr>
              <p:cNvPr id="20531" name="Line 26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Line 27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43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Line 28"/>
              <p:cNvSpPr>
                <a:spLocks noChangeShapeType="1"/>
              </p:cNvSpPr>
              <p:nvPr/>
            </p:nvSpPr>
            <p:spPr bwMode="auto">
              <a:xfrm>
                <a:off x="3216" y="2976"/>
                <a:ext cx="195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4" name="Group 29"/>
              <p:cNvGrpSpPr>
                <a:grpSpLocks/>
              </p:cNvGrpSpPr>
              <p:nvPr/>
            </p:nvGrpSpPr>
            <p:grpSpPr bwMode="auto">
              <a:xfrm>
                <a:off x="1240" y="2448"/>
                <a:ext cx="528" cy="528"/>
                <a:chOff x="672" y="912"/>
                <a:chExt cx="528" cy="528"/>
              </a:xfrm>
            </p:grpSpPr>
            <p:sp>
              <p:nvSpPr>
                <p:cNvPr id="20549" name="Oval 30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1</a:t>
                  </a:r>
                </a:p>
              </p:txBody>
            </p:sp>
          </p:grpSp>
          <p:grpSp>
            <p:nvGrpSpPr>
              <p:cNvPr id="20535" name="Group 32"/>
              <p:cNvGrpSpPr>
                <a:grpSpLocks/>
              </p:cNvGrpSpPr>
              <p:nvPr/>
            </p:nvGrpSpPr>
            <p:grpSpPr bwMode="auto">
              <a:xfrm>
                <a:off x="1806" y="2448"/>
                <a:ext cx="528" cy="528"/>
                <a:chOff x="672" y="912"/>
                <a:chExt cx="528" cy="528"/>
              </a:xfrm>
            </p:grpSpPr>
            <p:sp>
              <p:nvSpPr>
                <p:cNvPr id="20547" name="Oval 33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2</a:t>
                  </a:r>
                </a:p>
              </p:txBody>
            </p:sp>
          </p:grpSp>
          <p:grpSp>
            <p:nvGrpSpPr>
              <p:cNvPr id="20536" name="Group 35"/>
              <p:cNvGrpSpPr>
                <a:grpSpLocks/>
              </p:cNvGrpSpPr>
              <p:nvPr/>
            </p:nvGrpSpPr>
            <p:grpSpPr bwMode="auto">
              <a:xfrm>
                <a:off x="2372" y="2448"/>
                <a:ext cx="528" cy="528"/>
                <a:chOff x="672" y="912"/>
                <a:chExt cx="528" cy="528"/>
              </a:xfrm>
            </p:grpSpPr>
            <p:sp>
              <p:nvSpPr>
                <p:cNvPr id="20545" name="Oval 36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3</a:t>
                  </a:r>
                </a:p>
              </p:txBody>
            </p:sp>
          </p:grpSp>
          <p:grpSp>
            <p:nvGrpSpPr>
              <p:cNvPr id="20537" name="Group 38"/>
              <p:cNvGrpSpPr>
                <a:grpSpLocks/>
              </p:cNvGrpSpPr>
              <p:nvPr/>
            </p:nvGrpSpPr>
            <p:grpSpPr bwMode="auto">
              <a:xfrm>
                <a:off x="2938" y="2448"/>
                <a:ext cx="528" cy="528"/>
                <a:chOff x="672" y="912"/>
                <a:chExt cx="528" cy="528"/>
              </a:xfrm>
            </p:grpSpPr>
            <p:sp>
              <p:nvSpPr>
                <p:cNvPr id="20543" name="Oval 39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3</a:t>
                  </a:r>
                </a:p>
              </p:txBody>
            </p:sp>
          </p:grpSp>
          <p:sp>
            <p:nvSpPr>
              <p:cNvPr id="20538" name="Line 41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195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9" name="Group 42"/>
              <p:cNvGrpSpPr>
                <a:grpSpLocks/>
              </p:cNvGrpSpPr>
              <p:nvPr/>
            </p:nvGrpSpPr>
            <p:grpSpPr bwMode="auto">
              <a:xfrm>
                <a:off x="3504" y="2448"/>
                <a:ext cx="528" cy="528"/>
                <a:chOff x="672" y="912"/>
                <a:chExt cx="528" cy="528"/>
              </a:xfrm>
            </p:grpSpPr>
            <p:sp>
              <p:nvSpPr>
                <p:cNvPr id="20541" name="Oval 43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528" cy="5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808" y="1046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2000"/>
                    <a:t>q</a:t>
                  </a:r>
                  <a:r>
                    <a:rPr lang="en-US" sz="2000" baseline="-25000"/>
                    <a:t>4</a:t>
                  </a:r>
                </a:p>
              </p:txBody>
            </p:sp>
          </p:grpSp>
          <p:sp>
            <p:nvSpPr>
              <p:cNvPr id="20540" name="Text Box 45"/>
              <p:cNvSpPr txBox="1">
                <a:spLocks noChangeArrowheads="1"/>
              </p:cNvSpPr>
              <p:nvPr/>
            </p:nvSpPr>
            <p:spPr bwMode="auto">
              <a:xfrm>
                <a:off x="3552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!</a:t>
                </a:r>
              </a:p>
            </p:txBody>
          </p:sp>
        </p:grpSp>
        <p:sp>
          <p:nvSpPr>
            <p:cNvPr id="20511" name="Oval 46"/>
            <p:cNvSpPr>
              <a:spLocks noChangeArrowheads="1"/>
            </p:cNvSpPr>
            <p:nvPr/>
          </p:nvSpPr>
          <p:spPr bwMode="auto">
            <a:xfrm>
              <a:off x="3552" y="249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1828800" y="4419600"/>
            <a:ext cx="5657850" cy="1219200"/>
            <a:chOff x="1044" y="3360"/>
            <a:chExt cx="3564" cy="768"/>
          </a:xfrm>
        </p:grpSpPr>
        <p:sp>
          <p:nvSpPr>
            <p:cNvPr id="20487" name="Oval 48"/>
            <p:cNvSpPr>
              <a:spLocks noChangeArrowheads="1"/>
            </p:cNvSpPr>
            <p:nvPr/>
          </p:nvSpPr>
          <p:spPr bwMode="auto">
            <a:xfrm>
              <a:off x="1044" y="3430"/>
              <a:ext cx="240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49"/>
            <p:cNvSpPr>
              <a:spLocks noChangeArrowheads="1"/>
            </p:cNvSpPr>
            <p:nvPr/>
          </p:nvSpPr>
          <p:spPr bwMode="auto">
            <a:xfrm>
              <a:off x="1296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Oval 50"/>
            <p:cNvSpPr>
              <a:spLocks noChangeArrowheads="1"/>
            </p:cNvSpPr>
            <p:nvPr/>
          </p:nvSpPr>
          <p:spPr bwMode="auto">
            <a:xfrm>
              <a:off x="2039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Oval 51"/>
            <p:cNvSpPr>
              <a:spLocks noChangeArrowheads="1"/>
            </p:cNvSpPr>
            <p:nvPr/>
          </p:nvSpPr>
          <p:spPr bwMode="auto">
            <a:xfrm>
              <a:off x="2782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Oval 52"/>
            <p:cNvSpPr>
              <a:spLocks noChangeArrowheads="1"/>
            </p:cNvSpPr>
            <p:nvPr/>
          </p:nvSpPr>
          <p:spPr bwMode="auto">
            <a:xfrm>
              <a:off x="3525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Oval 53"/>
            <p:cNvSpPr>
              <a:spLocks noChangeArrowheads="1"/>
            </p:cNvSpPr>
            <p:nvPr/>
          </p:nvSpPr>
          <p:spPr bwMode="auto">
            <a:xfrm>
              <a:off x="4268" y="3823"/>
              <a:ext cx="34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54"/>
            <p:cNvSpPr>
              <a:spLocks noChangeShapeType="1"/>
            </p:cNvSpPr>
            <p:nvPr/>
          </p:nvSpPr>
          <p:spPr bwMode="auto">
            <a:xfrm>
              <a:off x="1327" y="3524"/>
              <a:ext cx="93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55"/>
            <p:cNvSpPr>
              <a:spLocks noChangeArrowheads="1"/>
            </p:cNvSpPr>
            <p:nvPr/>
          </p:nvSpPr>
          <p:spPr bwMode="auto">
            <a:xfrm>
              <a:off x="4298" y="3850"/>
              <a:ext cx="279" cy="2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Text Box 56"/>
            <p:cNvSpPr txBox="1">
              <a:spLocks noChangeArrowheads="1"/>
            </p:cNvSpPr>
            <p:nvPr/>
          </p:nvSpPr>
          <p:spPr bwMode="auto">
            <a:xfrm>
              <a:off x="1344" y="3840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20496" name="Text Box 57"/>
            <p:cNvSpPr txBox="1">
              <a:spLocks noChangeArrowheads="1"/>
            </p:cNvSpPr>
            <p:nvPr/>
          </p:nvSpPr>
          <p:spPr bwMode="auto">
            <a:xfrm>
              <a:off x="2105" y="38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20497" name="Text Box 58"/>
            <p:cNvSpPr txBox="1">
              <a:spLocks noChangeArrowheads="1"/>
            </p:cNvSpPr>
            <p:nvPr/>
          </p:nvSpPr>
          <p:spPr bwMode="auto">
            <a:xfrm>
              <a:off x="2872" y="384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2</a:t>
              </a:r>
              <a:endParaRPr lang="en-US"/>
            </a:p>
          </p:txBody>
        </p:sp>
        <p:sp>
          <p:nvSpPr>
            <p:cNvPr id="20498" name="Text Box 59"/>
            <p:cNvSpPr txBox="1">
              <a:spLocks noChangeArrowheads="1"/>
            </p:cNvSpPr>
            <p:nvPr/>
          </p:nvSpPr>
          <p:spPr bwMode="auto">
            <a:xfrm>
              <a:off x="3600" y="384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3</a:t>
              </a:r>
              <a:endParaRPr lang="en-US"/>
            </a:p>
          </p:txBody>
        </p:sp>
        <p:sp>
          <p:nvSpPr>
            <p:cNvPr id="20499" name="Text Box 60"/>
            <p:cNvSpPr txBox="1">
              <a:spLocks noChangeArrowheads="1"/>
            </p:cNvSpPr>
            <p:nvPr/>
          </p:nvSpPr>
          <p:spPr bwMode="auto">
            <a:xfrm>
              <a:off x="4320" y="384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20500" name="Text Box 61"/>
            <p:cNvSpPr txBox="1">
              <a:spLocks noChangeArrowheads="1"/>
            </p:cNvSpPr>
            <p:nvPr/>
          </p:nvSpPr>
          <p:spPr bwMode="auto">
            <a:xfrm>
              <a:off x="1770" y="340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b</a:t>
              </a:r>
              <a:endParaRPr lang="en-US"/>
            </a:p>
          </p:txBody>
        </p:sp>
        <p:cxnSp>
          <p:nvCxnSpPr>
            <p:cNvPr id="20501" name="AutoShape 62"/>
            <p:cNvCxnSpPr>
              <a:cxnSpLocks noChangeShapeType="1"/>
              <a:stCxn id="20488" idx="7"/>
              <a:endCxn id="20489" idx="1"/>
            </p:cNvCxnSpPr>
            <p:nvPr/>
          </p:nvCxnSpPr>
          <p:spPr bwMode="auto">
            <a:xfrm rot="5400000" flipV="1">
              <a:off x="1837" y="3613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63"/>
            <p:cNvCxnSpPr>
              <a:cxnSpLocks noChangeShapeType="1"/>
            </p:cNvCxnSpPr>
            <p:nvPr/>
          </p:nvCxnSpPr>
          <p:spPr bwMode="auto">
            <a:xfrm rot="5400000" flipV="1">
              <a:off x="2567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AutoShape 64"/>
            <p:cNvCxnSpPr>
              <a:cxnSpLocks noChangeShapeType="1"/>
            </p:cNvCxnSpPr>
            <p:nvPr/>
          </p:nvCxnSpPr>
          <p:spPr bwMode="auto">
            <a:xfrm rot="5400000" flipV="1">
              <a:off x="3310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AutoShape 65"/>
            <p:cNvCxnSpPr>
              <a:cxnSpLocks noChangeShapeType="1"/>
            </p:cNvCxnSpPr>
            <p:nvPr/>
          </p:nvCxnSpPr>
          <p:spPr bwMode="auto">
            <a:xfrm rot="5400000" flipV="1">
              <a:off x="4053" y="3600"/>
              <a:ext cx="1" cy="502"/>
            </a:xfrm>
            <a:prstGeom prst="curvedConnector3">
              <a:avLst>
                <a:gd name="adj1" fmla="val -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66"/>
            <p:cNvCxnSpPr>
              <a:cxnSpLocks noChangeShapeType="1"/>
              <a:stCxn id="20491" idx="1"/>
              <a:endCxn id="20491" idx="7"/>
            </p:cNvCxnSpPr>
            <p:nvPr/>
          </p:nvCxnSpPr>
          <p:spPr bwMode="auto">
            <a:xfrm rot="5400000" flipV="1">
              <a:off x="3694" y="3743"/>
              <a:ext cx="1" cy="241"/>
            </a:xfrm>
            <a:prstGeom prst="curvedConnector3">
              <a:avLst>
                <a:gd name="adj1" fmla="val -4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Text Box 67"/>
            <p:cNvSpPr txBox="1">
              <a:spLocks noChangeArrowheads="1"/>
            </p:cNvSpPr>
            <p:nvPr/>
          </p:nvSpPr>
          <p:spPr bwMode="auto">
            <a:xfrm>
              <a:off x="2488" y="340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20507" name="Text Box 68"/>
            <p:cNvSpPr txBox="1">
              <a:spLocks noChangeArrowheads="1"/>
            </p:cNvSpPr>
            <p:nvPr/>
          </p:nvSpPr>
          <p:spPr bwMode="auto">
            <a:xfrm>
              <a:off x="3216" y="340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20508" name="Text Box 69"/>
            <p:cNvSpPr txBox="1">
              <a:spLocks noChangeArrowheads="1"/>
            </p:cNvSpPr>
            <p:nvPr/>
          </p:nvSpPr>
          <p:spPr bwMode="auto">
            <a:xfrm>
              <a:off x="4128" y="3456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!</a:t>
              </a:r>
              <a:endParaRPr lang="en-US"/>
            </a:p>
          </p:txBody>
        </p:sp>
        <p:sp>
          <p:nvSpPr>
            <p:cNvPr id="20509" name="Text Box 70"/>
            <p:cNvSpPr txBox="1">
              <a:spLocks noChangeArrowheads="1"/>
            </p:cNvSpPr>
            <p:nvPr/>
          </p:nvSpPr>
          <p:spPr bwMode="auto">
            <a:xfrm>
              <a:off x="3744" y="3360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  <a:endParaRPr lang="en-US"/>
            </a:p>
          </p:txBody>
        </p:sp>
      </p:grpSp>
      <p:sp>
        <p:nvSpPr>
          <p:cNvPr id="93255" name="AutoShape 71"/>
          <p:cNvSpPr>
            <a:spLocks noChangeArrowheads="1"/>
          </p:cNvSpPr>
          <p:nvPr/>
        </p:nvSpPr>
        <p:spPr bwMode="auto">
          <a:xfrm>
            <a:off x="7010400" y="2819400"/>
            <a:ext cx="1828800" cy="14478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/>
              <a:t>ACCEPT</a:t>
            </a:r>
          </a:p>
        </p:txBody>
      </p:sp>
      <p:sp>
        <p:nvSpPr>
          <p:cNvPr id="20486" name="Rectangle 72"/>
          <p:cNvSpPr>
            <a:spLocks noChangeArrowheads="1"/>
          </p:cNvSpPr>
          <p:nvPr/>
        </p:nvSpPr>
        <p:spPr bwMode="auto">
          <a:xfrm>
            <a:off x="2133600" y="65214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ea typeface="ＭＳ Ｐゴシック" pitchFamily="34" charset="-128"/>
              </a:rPr>
              <a:t>Slide from Dorr/Monz</a:t>
            </a:r>
          </a:p>
        </p:txBody>
      </p:sp>
    </p:spTree>
    <p:extLst>
      <p:ext uri="{BB962C8B-B14F-4D97-AF65-F5344CB8AC3E}">
        <p14:creationId xmlns:p14="http://schemas.microsoft.com/office/powerpoint/2010/main" val="40524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5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82E4607-AFCB-4F3A-A284-3B8A83047F7B}" type="slidenum">
              <a:rPr lang="en-US" sz="1200">
                <a:solidFill>
                  <a:srgbClr val="045C75"/>
                </a:solidFill>
              </a:rPr>
              <a:pPr eaLnBrk="1" hangingPunct="1"/>
              <a:t>28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Alphabet {0,1}</a:t>
            </a:r>
          </a:p>
          <a:p>
            <a:r>
              <a:rPr lang="en-US" dirty="0"/>
              <a:t>What language does this machine recognize?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1066800" y="2935288"/>
            <a:ext cx="5562600" cy="2281237"/>
            <a:chOff x="672" y="1849"/>
            <a:chExt cx="3504" cy="1437"/>
          </a:xfrm>
        </p:grpSpPr>
        <p:grpSp>
          <p:nvGrpSpPr>
            <p:cNvPr id="35852" name="Group 5"/>
            <p:cNvGrpSpPr>
              <a:grpSpLocks/>
            </p:cNvGrpSpPr>
            <p:nvPr/>
          </p:nvGrpSpPr>
          <p:grpSpPr bwMode="auto">
            <a:xfrm>
              <a:off x="1296" y="2303"/>
              <a:ext cx="1024" cy="336"/>
              <a:chOff x="3072" y="2976"/>
              <a:chExt cx="1024" cy="336"/>
            </a:xfrm>
          </p:grpSpPr>
          <p:sp>
            <p:nvSpPr>
              <p:cNvPr id="35868" name="Freeform 6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9" name="Text Box 7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  <p:grpSp>
          <p:nvGrpSpPr>
            <p:cNvPr id="35853" name="Group 8"/>
            <p:cNvGrpSpPr>
              <a:grpSpLocks/>
            </p:cNvGrpSpPr>
            <p:nvPr/>
          </p:nvGrpSpPr>
          <p:grpSpPr bwMode="auto">
            <a:xfrm>
              <a:off x="3696" y="2447"/>
              <a:ext cx="480" cy="480"/>
              <a:chOff x="3264" y="2112"/>
              <a:chExt cx="480" cy="480"/>
            </a:xfrm>
          </p:grpSpPr>
          <p:sp>
            <p:nvSpPr>
              <p:cNvPr id="35866" name="Oval 9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Oval 10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1"/>
            <p:cNvGrpSpPr>
              <a:grpSpLocks/>
            </p:cNvGrpSpPr>
            <p:nvPr/>
          </p:nvGrpSpPr>
          <p:grpSpPr bwMode="auto">
            <a:xfrm>
              <a:off x="672" y="2495"/>
              <a:ext cx="624" cy="432"/>
              <a:chOff x="3264" y="1488"/>
              <a:chExt cx="624" cy="432"/>
            </a:xfrm>
          </p:grpSpPr>
          <p:sp>
            <p:nvSpPr>
              <p:cNvPr id="35864" name="Oval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Line 13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5855" name="Group 14"/>
            <p:cNvGrpSpPr>
              <a:grpSpLocks/>
            </p:cNvGrpSpPr>
            <p:nvPr/>
          </p:nvGrpSpPr>
          <p:grpSpPr bwMode="auto">
            <a:xfrm>
              <a:off x="848" y="1849"/>
              <a:ext cx="650" cy="694"/>
              <a:chOff x="1712" y="2042"/>
              <a:chExt cx="650" cy="694"/>
            </a:xfrm>
          </p:grpSpPr>
          <p:sp>
            <p:nvSpPr>
              <p:cNvPr id="35862" name="Freeform 15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3" name="Text Box 16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2304" y="2495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7" name="Group 18"/>
            <p:cNvGrpSpPr>
              <a:grpSpLocks/>
            </p:cNvGrpSpPr>
            <p:nvPr/>
          </p:nvGrpSpPr>
          <p:grpSpPr bwMode="auto">
            <a:xfrm>
              <a:off x="2688" y="2303"/>
              <a:ext cx="1024" cy="336"/>
              <a:chOff x="3072" y="2976"/>
              <a:chExt cx="1024" cy="336"/>
            </a:xfrm>
          </p:grpSpPr>
          <p:sp>
            <p:nvSpPr>
              <p:cNvPr id="35860" name="Freeform 19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1" name="Text Box 20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  <p:sp>
          <p:nvSpPr>
            <p:cNvPr id="35858" name="Freeform 21"/>
            <p:cNvSpPr>
              <a:spLocks/>
            </p:cNvSpPr>
            <p:nvPr/>
          </p:nvSpPr>
          <p:spPr bwMode="auto">
            <a:xfrm>
              <a:off x="1181" y="2815"/>
              <a:ext cx="1734" cy="471"/>
            </a:xfrm>
            <a:custGeom>
              <a:avLst/>
              <a:gdLst>
                <a:gd name="T0" fmla="*/ 1472 w 1734"/>
                <a:gd name="T1" fmla="*/ 0 h 471"/>
                <a:gd name="T2" fmla="*/ 1408 w 1734"/>
                <a:gd name="T3" fmla="*/ 397 h 471"/>
                <a:gd name="T4" fmla="*/ 691 w 1734"/>
                <a:gd name="T5" fmla="*/ 442 h 471"/>
                <a:gd name="T6" fmla="*/ 269 w 1734"/>
                <a:gd name="T7" fmla="*/ 378 h 471"/>
                <a:gd name="T8" fmla="*/ 0 w 1734"/>
                <a:gd name="T9" fmla="*/ 51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4"/>
                <a:gd name="T16" fmla="*/ 0 h 471"/>
                <a:gd name="T17" fmla="*/ 1734 w 1734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59" name="Text Box 22"/>
            <p:cNvSpPr txBox="1">
              <a:spLocks noChangeArrowheads="1"/>
            </p:cNvSpPr>
            <p:nvPr/>
          </p:nvSpPr>
          <p:spPr bwMode="auto">
            <a:xfrm>
              <a:off x="1814" y="29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35846" name="Group 23"/>
          <p:cNvGrpSpPr>
            <a:grpSpLocks/>
          </p:cNvGrpSpPr>
          <p:nvPr/>
        </p:nvGrpSpPr>
        <p:grpSpPr bwMode="auto">
          <a:xfrm>
            <a:off x="5791200" y="2819400"/>
            <a:ext cx="1031875" cy="1101725"/>
            <a:chOff x="1712" y="2042"/>
            <a:chExt cx="650" cy="694"/>
          </a:xfrm>
        </p:grpSpPr>
        <p:sp>
          <p:nvSpPr>
            <p:cNvPr id="35850" name="Freeform 2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51" name="Text Box 25"/>
            <p:cNvSpPr txBox="1">
              <a:spLocks noChangeArrowheads="1"/>
            </p:cNvSpPr>
            <p:nvPr/>
          </p:nvSpPr>
          <p:spPr bwMode="auto">
            <a:xfrm>
              <a:off x="2150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</p:grp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1692275" y="4530725"/>
            <a:ext cx="5241925" cy="1039813"/>
            <a:chOff x="1066" y="2854"/>
            <a:chExt cx="3302" cy="655"/>
          </a:xfrm>
        </p:grpSpPr>
        <p:sp>
          <p:nvSpPr>
            <p:cNvPr id="35848" name="Freeform 27"/>
            <p:cNvSpPr>
              <a:spLocks/>
            </p:cNvSpPr>
            <p:nvPr/>
          </p:nvSpPr>
          <p:spPr bwMode="auto">
            <a:xfrm>
              <a:off x="1066" y="2854"/>
              <a:ext cx="3302" cy="655"/>
            </a:xfrm>
            <a:custGeom>
              <a:avLst/>
              <a:gdLst>
                <a:gd name="T0" fmla="*/ 3040 w 3302"/>
                <a:gd name="T1" fmla="*/ 0 h 655"/>
                <a:gd name="T2" fmla="*/ 2988 w 3302"/>
                <a:gd name="T3" fmla="*/ 534 h 655"/>
                <a:gd name="T4" fmla="*/ 2240 w 3302"/>
                <a:gd name="T5" fmla="*/ 611 h 655"/>
                <a:gd name="T6" fmla="*/ 499 w 3302"/>
                <a:gd name="T7" fmla="*/ 560 h 655"/>
                <a:gd name="T8" fmla="*/ 0 w 3302"/>
                <a:gd name="T9" fmla="*/ 42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2"/>
                <a:gd name="T16" fmla="*/ 0 h 655"/>
                <a:gd name="T17" fmla="*/ 3302 w 3302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49" name="Text Box 28"/>
            <p:cNvSpPr txBox="1">
              <a:spLocks noChangeArrowheads="1"/>
            </p:cNvSpPr>
            <p:nvPr/>
          </p:nvSpPr>
          <p:spPr bwMode="auto">
            <a:xfrm>
              <a:off x="2928" y="31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66480" y="5099760"/>
              <a:ext cx="7561080" cy="123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760" y="5089320"/>
                <a:ext cx="758304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8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0D8F5F-948D-4335-AE89-ADA5D4C04FD6}" type="slidenum">
              <a:rPr lang="en-US" sz="1200">
                <a:solidFill>
                  <a:srgbClr val="045C75"/>
                </a:solidFill>
              </a:rPr>
              <a:pPr eaLnBrk="1" hangingPunct="1"/>
              <a:t>29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And Another Example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Alphabet still { 0, 1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The operation of the automaton is not completely defined by the input</a:t>
            </a:r>
          </a:p>
          <a:p>
            <a:pPr lvl="1"/>
            <a:r>
              <a:rPr lang="en-US" dirty="0"/>
              <a:t>On input “11” the automaton could be in either state 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2895600" y="2286000"/>
            <a:ext cx="3352800" cy="1711325"/>
            <a:chOff x="1536" y="2234"/>
            <a:chExt cx="2112" cy="1078"/>
          </a:xfrm>
        </p:grpSpPr>
        <p:grpSp>
          <p:nvGrpSpPr>
            <p:cNvPr id="36870" name="Group 5"/>
            <p:cNvGrpSpPr>
              <a:grpSpLocks/>
            </p:cNvGrpSpPr>
            <p:nvPr/>
          </p:nvGrpSpPr>
          <p:grpSpPr bwMode="auto">
            <a:xfrm>
              <a:off x="2160" y="2736"/>
              <a:ext cx="1024" cy="336"/>
              <a:chOff x="3072" y="2976"/>
              <a:chExt cx="1024" cy="336"/>
            </a:xfrm>
          </p:grpSpPr>
          <p:sp>
            <p:nvSpPr>
              <p:cNvPr id="36880" name="Freeform 6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81" name="Text Box 7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  <p:grpSp>
          <p:nvGrpSpPr>
            <p:cNvPr id="36871" name="Group 8"/>
            <p:cNvGrpSpPr>
              <a:grpSpLocks/>
            </p:cNvGrpSpPr>
            <p:nvPr/>
          </p:nvGrpSpPr>
          <p:grpSpPr bwMode="auto">
            <a:xfrm>
              <a:off x="3168" y="2832"/>
              <a:ext cx="480" cy="480"/>
              <a:chOff x="3264" y="2112"/>
              <a:chExt cx="480" cy="480"/>
            </a:xfrm>
          </p:grpSpPr>
          <p:sp>
            <p:nvSpPr>
              <p:cNvPr id="36878" name="Oval 9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9" name="Oval 10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11"/>
            <p:cNvGrpSpPr>
              <a:grpSpLocks/>
            </p:cNvGrpSpPr>
            <p:nvPr/>
          </p:nvGrpSpPr>
          <p:grpSpPr bwMode="auto">
            <a:xfrm>
              <a:off x="1536" y="2880"/>
              <a:ext cx="624" cy="432"/>
              <a:chOff x="3264" y="1488"/>
              <a:chExt cx="624" cy="432"/>
            </a:xfrm>
          </p:grpSpPr>
          <p:sp>
            <p:nvSpPr>
              <p:cNvPr id="36876" name="Oval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73" name="Group 14"/>
            <p:cNvGrpSpPr>
              <a:grpSpLocks/>
            </p:cNvGrpSpPr>
            <p:nvPr/>
          </p:nvGrpSpPr>
          <p:grpSpPr bwMode="auto">
            <a:xfrm>
              <a:off x="1712" y="2234"/>
              <a:ext cx="650" cy="694"/>
              <a:chOff x="1712" y="2042"/>
              <a:chExt cx="650" cy="694"/>
            </a:xfrm>
          </p:grpSpPr>
          <p:sp>
            <p:nvSpPr>
              <p:cNvPr id="36874" name="Freeform 15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75" name="Text Box 16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7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equivalent formal ways to approach </a:t>
            </a:r>
            <a:r>
              <a:rPr lang="en-US" i="1" dirty="0"/>
              <a:t>Regular Languages</a:t>
            </a:r>
          </a:p>
        </p:txBody>
      </p:sp>
      <p:sp>
        <p:nvSpPr>
          <p:cNvPr id="14339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dirty="0"/>
              <a:t>Three Views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197225" y="3505200"/>
            <a:ext cx="2286000" cy="1828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200400" y="3108325"/>
            <a:ext cx="2342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pitchFamily="66" charset="0"/>
              </a:rPr>
              <a:t>Regular Expressions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733800" y="4419600"/>
            <a:ext cx="13949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Regular</a:t>
            </a:r>
          </a:p>
          <a:p>
            <a:pPr eaLnBrk="1" hangingPunct="1"/>
            <a:r>
              <a:rPr lang="en-US" sz="2000">
                <a:latin typeface="Comic Sans MS" pitchFamily="66" charset="0"/>
              </a:rPr>
              <a:t>Languages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600200" y="5399088"/>
            <a:ext cx="2614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mic Sans MS" pitchFamily="66" charset="0"/>
              </a:rPr>
              <a:t>Finite State Automata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05400" y="5410200"/>
            <a:ext cx="2145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mic Sans MS" pitchFamily="66" charset="0"/>
              </a:rPr>
              <a:t>Regular Grammars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10200" y="5802868"/>
            <a:ext cx="1635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Representation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16818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Implementation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51156" y="2819400"/>
            <a:ext cx="1454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684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4000"/>
              <a:t>Language Recognition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Definition:</a:t>
            </a:r>
            <a:r>
              <a:rPr lang="en-US" sz="2800" dirty="0"/>
              <a:t> A finite-state automaton </a:t>
            </a:r>
            <a:r>
              <a:rPr lang="en-US" sz="2800" i="1" dirty="0">
                <a:solidFill>
                  <a:srgbClr val="FF0000"/>
                </a:solidFill>
              </a:rPr>
              <a:t>accepts</a:t>
            </a:r>
            <a:r>
              <a:rPr lang="en-US" sz="2800" dirty="0">
                <a:solidFill>
                  <a:srgbClr val="FF0000"/>
                </a:solidFill>
              </a:rPr>
              <a:t> (or </a:t>
            </a:r>
            <a:r>
              <a:rPr lang="en-US" sz="2800" i="1" dirty="0">
                <a:solidFill>
                  <a:srgbClr val="FF0000"/>
                </a:solidFill>
              </a:rPr>
              <a:t>recognizes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 a string </a:t>
            </a:r>
            <a:r>
              <a:rPr lang="en-US" sz="2800" i="1" dirty="0"/>
              <a:t>x</a:t>
            </a:r>
            <a:r>
              <a:rPr lang="en-US" sz="2800" dirty="0"/>
              <a:t> if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en-US" sz="2800" i="1" baseline="-25000" dirty="0">
                <a:solidFill>
                  <a:srgbClr val="FF0000"/>
                </a:solidFill>
              </a:rPr>
              <a:t>0</a:t>
            </a:r>
            <a:r>
              <a:rPr lang="en-US" sz="2800" i="1" dirty="0">
                <a:solidFill>
                  <a:srgbClr val="FF0000"/>
                </a:solidFill>
              </a:rPr>
              <a:t>, x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. That is, the finite state automaton ends up in a final state.</a:t>
            </a:r>
          </a:p>
          <a:p>
            <a:pPr eaLnBrk="1" hangingPunct="1"/>
            <a:r>
              <a:rPr lang="en-US" sz="2800" b="1" dirty="0"/>
              <a:t>Definition:</a:t>
            </a:r>
            <a:r>
              <a:rPr lang="en-US" sz="2800" dirty="0"/>
              <a:t> The  </a:t>
            </a:r>
            <a:r>
              <a:rPr lang="en-US" sz="2800" i="1" dirty="0">
                <a:solidFill>
                  <a:srgbClr val="FF0000"/>
                </a:solidFill>
              </a:rPr>
              <a:t>language accepted</a:t>
            </a:r>
            <a:r>
              <a:rPr lang="en-US" sz="2800" dirty="0">
                <a:solidFill>
                  <a:srgbClr val="FF0000"/>
                </a:solidFill>
              </a:rPr>
              <a:t> (or </a:t>
            </a:r>
            <a:r>
              <a:rPr lang="en-US" sz="2800" i="1" dirty="0">
                <a:solidFill>
                  <a:srgbClr val="FF0000"/>
                </a:solidFill>
              </a:rPr>
              <a:t>recognized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by a finite-state automaton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/>
              <a:t>, denoted by </a:t>
            </a:r>
            <a:r>
              <a:rPr lang="en-US" sz="2800" i="1" dirty="0">
                <a:solidFill>
                  <a:srgbClr val="FF0000"/>
                </a:solidFill>
              </a:rPr>
              <a:t>L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), </a:t>
            </a:r>
            <a:r>
              <a:rPr lang="en-US" sz="2800" dirty="0"/>
              <a:t>is the set of all strings recognized by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en-US" sz="2800" b="1" dirty="0"/>
              <a:t>Definition:</a:t>
            </a:r>
            <a:r>
              <a:rPr lang="en-US" sz="2800" dirty="0"/>
              <a:t> Two finite-state automata are  </a:t>
            </a:r>
            <a:r>
              <a:rPr lang="en-US" sz="2800" i="1" dirty="0">
                <a:solidFill>
                  <a:srgbClr val="FF0000"/>
                </a:solidFill>
              </a:rPr>
              <a:t>equivalent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they recognize the same language.</a:t>
            </a:r>
            <a:endParaRPr lang="en-US" sz="2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How FA can take decision?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44000" cy="4648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It </a:t>
            </a:r>
            <a:r>
              <a:rPr lang="en-US" sz="2800" b="1" i="1" dirty="0">
                <a:solidFill>
                  <a:srgbClr val="FF0000"/>
                </a:solidFill>
              </a:rPr>
              <a:t>ACCEPTS</a:t>
            </a:r>
            <a:r>
              <a:rPr lang="en-US" sz="2800" i="1" dirty="0">
                <a:solidFill>
                  <a:srgbClr val="FF0000"/>
                </a:solidFill>
              </a:rPr>
              <a:t> the input string if:</a:t>
            </a:r>
          </a:p>
          <a:p>
            <a:pPr lvl="1"/>
            <a:r>
              <a:rPr lang="en-US" sz="2400" dirty="0"/>
              <a:t>If end of input, and an acceptance state is reached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It</a:t>
            </a:r>
            <a:r>
              <a:rPr lang="en-US" sz="2800" b="1" i="1" dirty="0">
                <a:solidFill>
                  <a:srgbClr val="FF0000"/>
                </a:solidFill>
              </a:rPr>
              <a:t> REJECTS </a:t>
            </a:r>
            <a:r>
              <a:rPr lang="en-US" sz="2800" i="1" dirty="0">
                <a:solidFill>
                  <a:srgbClr val="FF0000"/>
                </a:solidFill>
              </a:rPr>
              <a:t>the input string if:</a:t>
            </a:r>
          </a:p>
          <a:p>
            <a:pPr lvl="1"/>
            <a:r>
              <a:rPr lang="en-US" sz="2400" dirty="0"/>
              <a:t>If no transition to a final state is possible (got stuck)</a:t>
            </a:r>
          </a:p>
          <a:p>
            <a:pPr lvl="1"/>
            <a:r>
              <a:rPr lang="en-US" sz="2400" dirty="0"/>
              <a:t>If tape still has input, even if a final state is reached</a:t>
            </a:r>
          </a:p>
        </p:txBody>
      </p:sp>
    </p:spTree>
    <p:extLst>
      <p:ext uri="{BB962C8B-B14F-4D97-AF65-F5344CB8AC3E}">
        <p14:creationId xmlns:p14="http://schemas.microsoft.com/office/powerpoint/2010/main" val="272439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Transition Graph</a:t>
            </a:r>
          </a:p>
        </p:txBody>
      </p:sp>
      <p:sp>
        <p:nvSpPr>
          <p:cNvPr id="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068" name="Text Box 4"/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initial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2069" name="Text Box 5"/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accepting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state</a:t>
            </a:r>
          </a:p>
        </p:txBody>
      </p:sp>
      <p:sp>
        <p:nvSpPr>
          <p:cNvPr id="2070" name="Line 6"/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Line 7"/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Text Box 8"/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2073" name="Text Box 9"/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transition</a:t>
            </a:r>
          </a:p>
        </p:txBody>
      </p:sp>
      <p:sp>
        <p:nvSpPr>
          <p:cNvPr id="2074" name="Oval 1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Oval 1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Oval 1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Oval 1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Oval 1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1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1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1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1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3" name="Oval 2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2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4" name="Line 2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5" name="Object 2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2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5" name="Oval 3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9" name="Object 3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3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3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3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3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6" name="Freeform 3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4" name="Object 37"/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Line 3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Freeform 3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Freeform 4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Freeform 4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1" name="Group 42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2065" name="Object 43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2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899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Initial Configuration</a:t>
            </a:r>
          </a:p>
        </p:txBody>
      </p:sp>
      <p:sp>
        <p:nvSpPr>
          <p:cNvPr id="30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96" name="Oval 4"/>
          <p:cNvSpPr>
            <a:spLocks noChangeArrowheads="1"/>
          </p:cNvSpPr>
          <p:nvPr/>
        </p:nvSpPr>
        <p:spPr bwMode="auto">
          <a:xfrm>
            <a:off x="1443038" y="4879975"/>
            <a:ext cx="530225" cy="530225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8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8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7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Rectangle 35"/>
          <p:cNvSpPr>
            <a:spLocks noChangeArrowheads="1"/>
          </p:cNvSpPr>
          <p:nvPr/>
        </p:nvSpPr>
        <p:spPr bwMode="auto">
          <a:xfrm>
            <a:off x="672737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Text Box 36"/>
          <p:cNvSpPr txBox="1">
            <a:spLocks noChangeArrowheads="1"/>
          </p:cNvSpPr>
          <p:nvPr/>
        </p:nvSpPr>
        <p:spPr bwMode="auto">
          <a:xfrm>
            <a:off x="3111137" y="8382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String</a:t>
            </a:r>
          </a:p>
        </p:txBody>
      </p:sp>
      <p:sp>
        <p:nvSpPr>
          <p:cNvPr id="3115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8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27" imgW="279360" imgH="380880" progId="Equation.3">
                  <p:embed/>
                </p:oleObj>
              </mc:Choice>
              <mc:Fallback>
                <p:oleObj name="Equation" r:id="rId2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9" name="Line 45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Line 46"/>
          <p:cNvSpPr>
            <a:spLocks noChangeShapeType="1"/>
          </p:cNvSpPr>
          <p:nvPr/>
        </p:nvSpPr>
        <p:spPr bwMode="auto">
          <a:xfrm>
            <a:off x="596537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1" name="Group 47"/>
          <p:cNvGrpSpPr>
            <a:grpSpLocks/>
          </p:cNvGrpSpPr>
          <p:nvPr/>
        </p:nvGrpSpPr>
        <p:grpSpPr bwMode="auto">
          <a:xfrm>
            <a:off x="6477000" y="4114800"/>
            <a:ext cx="900113" cy="609600"/>
            <a:chOff x="4224" y="1824"/>
            <a:chExt cx="567" cy="384"/>
          </a:xfrm>
        </p:grpSpPr>
        <p:graphicFrame>
          <p:nvGraphicFramePr>
            <p:cNvPr id="3093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29" imgW="672840" imgH="444240" progId="Equation.3">
                    <p:embed/>
                  </p:oleObj>
                </mc:Choice>
                <mc:Fallback>
                  <p:oleObj name="Equation" r:id="rId29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2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92" name="Object 50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30" imgW="419040" imgH="469800" progId="Equation.3">
                  <p:embed/>
                </p:oleObj>
              </mc:Choice>
              <mc:Fallback>
                <p:oleObj name="Equation" r:id="rId3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748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Reading the Input</a:t>
            </a:r>
          </a:p>
        </p:txBody>
      </p:sp>
      <p:sp>
        <p:nvSpPr>
          <p:cNvPr id="41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20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9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3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7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2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12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3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13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2" name="Line 45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Line 4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4" name="Group 4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4117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5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369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143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7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1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6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7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5" name="Line 45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67" name="Group 4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141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923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167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1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5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60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0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61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5257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91" name="Group 4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6165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2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37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7191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9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4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4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5" name="Object 41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42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43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44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3" name="Line 45"/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2590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15" name="Group 4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7189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6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22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Oval 2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3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4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5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Oval 6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7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8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9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10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1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5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9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Text Box 22"/>
          <p:cNvSpPr txBox="1">
            <a:spLocks noChangeArrowheads="1"/>
          </p:cNvSpPr>
          <p:nvPr/>
        </p:nvSpPr>
        <p:spPr bwMode="auto">
          <a:xfrm>
            <a:off x="6324600" y="5867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8226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3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8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39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9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42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43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7" name="Line 44"/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Line 45"/>
          <p:cNvSpPr>
            <a:spLocks noChangeShapeType="1"/>
          </p:cNvSpPr>
          <p:nvPr/>
        </p:nvSpPr>
        <p:spPr bwMode="auto">
          <a:xfrm>
            <a:off x="3048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39" name="Group 46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8213" name="Object 4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1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0" name="Text Box 49"/>
          <p:cNvSpPr txBox="1">
            <a:spLocks noChangeArrowheads="1"/>
          </p:cNvSpPr>
          <p:nvPr/>
        </p:nvSpPr>
        <p:spPr bwMode="auto">
          <a:xfrm>
            <a:off x="17526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4230034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/>
              <a:t>Rejection</a:t>
            </a:r>
          </a:p>
        </p:txBody>
      </p:sp>
      <p:sp>
        <p:nvSpPr>
          <p:cNvPr id="92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239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2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6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1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1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2" name="Object 3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40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41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Line 42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43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2" name="Group 4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9236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Equation" r:id="rId28" imgW="672840" imgH="444240" progId="Equation.3">
                    <p:embed/>
                  </p:oleObj>
                </mc:Choice>
                <mc:Fallback>
                  <p:oleObj name="Equation" r:id="rId28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3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5" name="Object 47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29" imgW="419040" imgH="469800" progId="Equation.3">
                  <p:embed/>
                </p:oleObj>
              </mc:Choice>
              <mc:Fallback>
                <p:oleObj name="Equation" r:id="rId2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6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3AB38-5C06-486B-AC4A-9B37FCB4EFB3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6575"/>
            <a:ext cx="8686800" cy="1139825"/>
          </a:xfrm>
        </p:spPr>
        <p:txBody>
          <a:bodyPr/>
          <a:lstStyle/>
          <a:p>
            <a:pPr eaLnBrk="1" hangingPunct="1"/>
            <a:r>
              <a:rPr lang="en-US" dirty="0"/>
              <a:t>Regular Language to a Program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391475" y="3420328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Arial" charset="0"/>
              </a:rPr>
              <a:t>Regular</a:t>
            </a:r>
          </a:p>
          <a:p>
            <a:pPr algn="ctr"/>
            <a:r>
              <a:rPr lang="en-US" dirty="0">
                <a:latin typeface="Comic Sans MS" pitchFamily="66" charset="0"/>
                <a:cs typeface="Arial" charset="0"/>
              </a:rPr>
              <a:t>expressions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753675" y="2658328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Arial" charset="0"/>
              </a:rPr>
              <a:t>NFA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6115875" y="3725128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Arial" charset="0"/>
              </a:rPr>
              <a:t>DFA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553400" y="4960203"/>
            <a:ext cx="1536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Arial" charset="0"/>
              </a:rPr>
              <a:t>Regular </a:t>
            </a:r>
          </a:p>
          <a:p>
            <a:pPr algn="ctr"/>
            <a:r>
              <a:rPr lang="en-US">
                <a:latin typeface="Comic Sans MS" pitchFamily="66" charset="0"/>
                <a:cs typeface="Arial" charset="0"/>
              </a:rPr>
              <a:t>languages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4733988" y="5036403"/>
            <a:ext cx="3571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Arial" charset="0"/>
              </a:rPr>
              <a:t>Implementation of DFA</a:t>
            </a:r>
          </a:p>
          <a:p>
            <a:pPr algn="ctr"/>
            <a:r>
              <a:rPr lang="en-US" dirty="0">
                <a:latin typeface="Comic Sans MS" pitchFamily="66" charset="0"/>
                <a:cs typeface="Arial" charset="0"/>
              </a:rPr>
              <a:t>as a Program</a:t>
            </a:r>
          </a:p>
        </p:txBody>
      </p:sp>
      <p:cxnSp>
        <p:nvCxnSpPr>
          <p:cNvPr id="146441" name="AutoShape 9"/>
          <p:cNvCxnSpPr>
            <a:cxnSpLocks noChangeShapeType="1"/>
            <a:stCxn id="146439" idx="0"/>
            <a:endCxn id="146436" idx="2"/>
          </p:cNvCxnSpPr>
          <p:nvPr/>
        </p:nvCxnSpPr>
        <p:spPr bwMode="auto">
          <a:xfrm flipH="1" flipV="1">
            <a:off x="2320163" y="4242653"/>
            <a:ext cx="1587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2" name="AutoShape 10"/>
          <p:cNvCxnSpPr>
            <a:cxnSpLocks noChangeShapeType="1"/>
            <a:stCxn id="146436" idx="0"/>
          </p:cNvCxnSpPr>
          <p:nvPr/>
        </p:nvCxnSpPr>
        <p:spPr bwMode="auto">
          <a:xfrm flipV="1">
            <a:off x="2320163" y="2886928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3" name="AutoShape 11"/>
          <p:cNvCxnSpPr>
            <a:cxnSpLocks noChangeShapeType="1"/>
            <a:stCxn id="146437" idx="3"/>
            <a:endCxn id="146438" idx="0"/>
          </p:cNvCxnSpPr>
          <p:nvPr/>
        </p:nvCxnSpPr>
        <p:spPr bwMode="auto">
          <a:xfrm>
            <a:off x="4588700" y="2886928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4" name="AutoShape 12"/>
          <p:cNvCxnSpPr>
            <a:cxnSpLocks noChangeShapeType="1"/>
            <a:stCxn id="146438" idx="2"/>
            <a:endCxn id="146440" idx="0"/>
          </p:cNvCxnSpPr>
          <p:nvPr/>
        </p:nvCxnSpPr>
        <p:spPr bwMode="auto">
          <a:xfrm flipH="1">
            <a:off x="6519894" y="4182328"/>
            <a:ext cx="2381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/>
              <a:t>Using Regular Language to generate a program that accepts this language!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393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  <p:bldP spid="146437" grpId="0"/>
      <p:bldP spid="146438" grpId="0"/>
      <p:bldP spid="146439" grpId="0"/>
      <p:bldP spid="1464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262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3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7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1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6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7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42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0260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6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507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286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1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5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0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9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1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42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1284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0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98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648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2310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0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1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Oval 24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9" name="Object 25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26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27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28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29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Freeform 30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04" name="Object 31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Line 32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Freeform 33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Freeform 34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Freeform 35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05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42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2308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2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4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582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Oval 2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Oval 3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Oval 4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5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6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7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8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9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10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1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9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Oval 22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3" name="Object 23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24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25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26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27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Freeform 28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8" name="Object 29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Line 30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Freeform 31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Freeform 32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Freeform 33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Text Box 34"/>
          <p:cNvSpPr txBox="1">
            <a:spLocks noChangeArrowheads="1"/>
          </p:cNvSpPr>
          <p:nvPr/>
        </p:nvSpPr>
        <p:spPr bwMode="auto">
          <a:xfrm>
            <a:off x="6781800" y="31242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reject</a:t>
            </a:r>
          </a:p>
        </p:txBody>
      </p:sp>
      <p:sp>
        <p:nvSpPr>
          <p:cNvPr id="13351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9" name="Object 3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40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41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Line 42"/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Line 43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57" name="Group 4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3332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8" name="Text Box 47"/>
          <p:cNvSpPr txBox="1">
            <a:spLocks noChangeArrowheads="1"/>
          </p:cNvSpPr>
          <p:nvPr/>
        </p:nvSpPr>
        <p:spPr bwMode="auto">
          <a:xfrm>
            <a:off x="11430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455004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/>
              <a:t>Another Rejection</a:t>
            </a:r>
          </a:p>
        </p:txBody>
      </p:sp>
      <p:sp>
        <p:nvSpPr>
          <p:cNvPr id="14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4357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8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2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6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51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Line 36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37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77" name="Group 38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4354" name="Object 39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" name="Equation" r:id="rId25" imgW="672840" imgH="444240" progId="Equation.3">
                    <p:embed/>
                  </p:oleObj>
                </mc:Choice>
                <mc:Fallback>
                  <p:oleObj name="Equation" r:id="rId25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8" name="Line 4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52" name="Object 4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26" imgW="419040" imgH="469800" progId="Equation.3">
                  <p:embed/>
                </p:oleObj>
              </mc:Choice>
              <mc:Fallback>
                <p:oleObj name="Equation" r:id="rId26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42"/>
          <p:cNvGraphicFramePr>
            <a:graphicFrameLocks noChangeAspect="1"/>
          </p:cNvGraphicFramePr>
          <p:nvPr/>
        </p:nvGraphicFramePr>
        <p:xfrm>
          <a:off x="4343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28" imgW="279360" imgH="342720" progId="Equation.3">
                  <p:embed/>
                </p:oleObj>
              </mc:Choice>
              <mc:Fallback>
                <p:oleObj name="Equation" r:id="rId28" imgW="279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542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5380" name="Oval 3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4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5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Oval 6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Oval 7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8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9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10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11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0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6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Oval 22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0" name="Object 23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4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5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6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27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Freeform 28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5" name="Object 29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Line 30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Freeform 31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Freeform 32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Freeform 33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Line 35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3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00" name="Group 37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5378" name="Object 3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6" name="Equation" r:id="rId25" imgW="672840" imgH="444240" progId="Equation.3">
                    <p:embed/>
                  </p:oleObj>
                </mc:Choice>
                <mc:Fallback>
                  <p:oleObj name="Equation" r:id="rId25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Line 3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76" name="Object 40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26" imgW="419040" imgH="469800" progId="Equation.3">
                  <p:embed/>
                </p:oleObj>
              </mc:Choice>
              <mc:Fallback>
                <p:oleObj name="Equation" r:id="rId26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990600" y="57150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reject</a:t>
            </a:r>
          </a:p>
        </p:txBody>
      </p:sp>
      <p:graphicFrame>
        <p:nvGraphicFramePr>
          <p:cNvPr id="15377" name="Object 42"/>
          <p:cNvGraphicFramePr>
            <a:graphicFrameLocks noChangeAspect="1"/>
          </p:cNvGraphicFramePr>
          <p:nvPr/>
        </p:nvGraphicFramePr>
        <p:xfrm>
          <a:off x="4343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28" imgW="279360" imgH="342720" progId="Equation.3">
                  <p:embed/>
                </p:oleObj>
              </mc:Choice>
              <mc:Fallback>
                <p:oleObj name="Equation" r:id="rId28" imgW="279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919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F5DB-11FF-4DFC-83B4-36E28BC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249A-D4CA-4BAA-9876-6226FDA5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FBC7C-E37C-4CFD-8629-734E18D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081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686800" cy="841248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16397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Rectangle 19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3" name="Object 2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24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3F80DD-14D5-4847-B50D-CDAB37F73037}"/>
                  </a:ext>
                </a:extLst>
              </p14:cNvPr>
              <p14:cNvContentPartPr/>
              <p14:nvPr/>
            </p14:nvContentPartPr>
            <p14:xfrm>
              <a:off x="585720" y="847800"/>
              <a:ext cx="3168000" cy="124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3F80DD-14D5-4847-B50D-CDAB37F730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6360" y="838440"/>
                <a:ext cx="3186720" cy="12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99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7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6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41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95365C-4096-4727-8CA0-92C942D1DFEF}"/>
                  </a:ext>
                </a:extLst>
              </p14:cNvPr>
              <p14:cNvContentPartPr/>
              <p14:nvPr/>
            </p14:nvContentPartPr>
            <p14:xfrm>
              <a:off x="2599200" y="4240440"/>
              <a:ext cx="664560" cy="62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95365C-4096-4727-8CA0-92C942D1DF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89840" y="4231080"/>
                <a:ext cx="683280" cy="6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74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5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Automata ?</a:t>
            </a:r>
          </a:p>
        </p:txBody>
      </p:sp>
    </p:spTree>
    <p:extLst>
      <p:ext uri="{BB962C8B-B14F-4D97-AF65-F5344CB8AC3E}">
        <p14:creationId xmlns:p14="http://schemas.microsoft.com/office/powerpoint/2010/main" val="4204036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8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5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0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9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038600" y="32766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12954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1903283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152400"/>
            <a:ext cx="8686800" cy="841248"/>
          </a:xfrm>
        </p:spPr>
        <p:txBody>
          <a:bodyPr/>
          <a:lstStyle/>
          <a:p>
            <a:r>
              <a:rPr lang="en-US"/>
              <a:t>Rejection Example</a:t>
            </a:r>
          </a:p>
        </p:txBody>
      </p:sp>
      <p:sp>
        <p:nvSpPr>
          <p:cNvPr id="21517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6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19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3" name="Object 23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4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5" name="Object 27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446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7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9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6B40A2-A794-4459-9AE7-40275A313687}"/>
                  </a:ext>
                </a:extLst>
              </p14:cNvPr>
              <p14:cNvContentPartPr/>
              <p14:nvPr/>
            </p14:nvContentPartPr>
            <p14:xfrm>
              <a:off x="4898880" y="5315040"/>
              <a:ext cx="3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6B40A2-A794-4459-9AE7-40275A3136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89520" y="5305680"/>
                <a:ext cx="223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308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4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1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3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8E7322-A827-4CB2-9442-06557DBAF36B}"/>
                  </a:ext>
                </a:extLst>
              </p14:cNvPr>
              <p14:cNvContentPartPr/>
              <p14:nvPr/>
            </p14:nvContentPartPr>
            <p14:xfrm>
              <a:off x="5802120" y="4311000"/>
              <a:ext cx="286560" cy="41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8E7322-A827-4CB2-9442-06557DBAF3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2760" y="4301640"/>
                <a:ext cx="30528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701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8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5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7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877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2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9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2438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11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162800" y="54864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reject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11430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Input finished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9CD380-DDE4-45A5-82D6-5CE588C8D41F}"/>
                  </a:ext>
                </a:extLst>
              </p14:cNvPr>
              <p14:cNvContentPartPr/>
              <p14:nvPr/>
            </p14:nvContentPartPr>
            <p14:xfrm>
              <a:off x="526680" y="2041200"/>
              <a:ext cx="1766520" cy="6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9CD380-DDE4-45A5-82D6-5CE588C8D41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7320" y="2031840"/>
                <a:ext cx="178524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607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More Examples …</a:t>
            </a:r>
          </a:p>
        </p:txBody>
      </p:sp>
      <p:sp>
        <p:nvSpPr>
          <p:cNvPr id="266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646" name="Oval 4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5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Oval 6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Oval 7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Oval 8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9"/>
          <p:cNvSpPr>
            <a:spLocks noChangeShapeType="1"/>
          </p:cNvSpPr>
          <p:nvPr/>
        </p:nvSpPr>
        <p:spPr bwMode="auto">
          <a:xfrm>
            <a:off x="1219200" y="5118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10"/>
          <p:cNvSpPr>
            <a:spLocks noChangeShapeType="1"/>
          </p:cNvSpPr>
          <p:nvPr/>
        </p:nvSpPr>
        <p:spPr bwMode="auto">
          <a:xfrm>
            <a:off x="36576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11"/>
          <p:cNvSpPr>
            <a:spLocks noChangeShapeType="1"/>
          </p:cNvSpPr>
          <p:nvPr/>
        </p:nvSpPr>
        <p:spPr bwMode="auto">
          <a:xfrm>
            <a:off x="49530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12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6" name="Object 13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Oval 14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" name="Object 15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6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7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8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Line 19"/>
          <p:cNvSpPr>
            <a:spLocks noChangeShapeType="1"/>
          </p:cNvSpPr>
          <p:nvPr/>
        </p:nvSpPr>
        <p:spPr bwMode="auto">
          <a:xfrm>
            <a:off x="23622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1" name="Object 20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21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22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3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7" name="Oval 24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5" name="Object 25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26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27"/>
          <p:cNvGraphicFramePr>
            <a:graphicFrameLocks noChangeAspect="1"/>
          </p:cNvGraphicFramePr>
          <p:nvPr/>
        </p:nvGraphicFramePr>
        <p:xfrm>
          <a:off x="4648200" y="4406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06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8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9"/>
          <p:cNvGraphicFramePr>
            <a:graphicFrameLocks noChangeAspect="1"/>
          </p:cNvGraphicFramePr>
          <p:nvPr/>
        </p:nvGraphicFramePr>
        <p:xfrm>
          <a:off x="2057400" y="42545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545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Freeform 30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40" name="Object 31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9" name="Line 32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Freeform 33"/>
          <p:cNvSpPr>
            <a:spLocks/>
          </p:cNvSpPr>
          <p:nvPr/>
        </p:nvSpPr>
        <p:spPr bwMode="auto">
          <a:xfrm>
            <a:off x="4800600" y="38735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Freeform 34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Freeform 35"/>
          <p:cNvSpPr>
            <a:spLocks/>
          </p:cNvSpPr>
          <p:nvPr/>
        </p:nvSpPr>
        <p:spPr bwMode="auto">
          <a:xfrm>
            <a:off x="2209800" y="30607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3" name="Group 36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6643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3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6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64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99483"/>
              </p:ext>
            </p:extLst>
          </p:nvPr>
        </p:nvGraphicFramePr>
        <p:xfrm>
          <a:off x="609600" y="838200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28" imgW="3047760" imgH="558720" progId="Equation.3">
                  <p:embed/>
                </p:oleObj>
              </mc:Choice>
              <mc:Fallback>
                <p:oleObj name="Equation" r:id="rId28" imgW="3047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304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914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188899"/>
              </p:ext>
            </p:extLst>
          </p:nvPr>
        </p:nvGraphicFramePr>
        <p:xfrm>
          <a:off x="7772400" y="18923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30" imgW="545760" imgH="393480" progId="Equation.3">
                  <p:embed/>
                </p:oleObj>
              </mc:Choice>
              <mc:Fallback>
                <p:oleObj name="Equation" r:id="rId30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923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5" name="Text Box 42"/>
          <p:cNvSpPr txBox="1">
            <a:spLocks noChangeArrowheads="1"/>
          </p:cNvSpPr>
          <p:nvPr/>
        </p:nvSpPr>
        <p:spPr bwMode="auto">
          <a:xfrm>
            <a:off x="6781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4212451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838200"/>
          </a:xfrm>
        </p:spPr>
        <p:txBody>
          <a:bodyPr/>
          <a:lstStyle/>
          <a:p>
            <a:r>
              <a:rPr lang="en-US" dirty="0"/>
              <a:t>More Examples …</a:t>
            </a:r>
          </a:p>
        </p:txBody>
      </p:sp>
      <p:sp>
        <p:nvSpPr>
          <p:cNvPr id="27669" name="Oval 3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Oval 4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5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Oval 6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Oval 7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9"/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10"/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11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0" name="Object 12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Oval 13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1" name="Object 14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5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6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7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9" name="Line 18"/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5" name="Object 19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20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1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22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0" name="Oval 23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9" name="Object 24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25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26"/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27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28"/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Freeform 29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4" name="Object 30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Line 31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Freeform 32"/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33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Freeform 34"/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86" name="Group 35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7667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4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766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886508"/>
              </p:ext>
            </p:extLst>
          </p:nvPr>
        </p:nvGraphicFramePr>
        <p:xfrm>
          <a:off x="457200" y="838200"/>
          <a:ext cx="420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28" imgW="4203360" imgH="558720" progId="Equation.3">
                  <p:embed/>
                </p:oleObj>
              </mc:Choice>
              <mc:Fallback>
                <p:oleObj name="Equation" r:id="rId28" imgW="42033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420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914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457885"/>
              </p:ext>
            </p:extLst>
          </p:nvPr>
        </p:nvGraphicFramePr>
        <p:xfrm>
          <a:off x="7772400" y="18923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30" imgW="545760" imgH="393480" progId="Equation.3">
                  <p:embed/>
                </p:oleObj>
              </mc:Choice>
              <mc:Fallback>
                <p:oleObj name="Equation" r:id="rId30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923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6781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27689" name="Oval 42"/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Oval 43"/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Text Box 44"/>
          <p:cNvSpPr txBox="1">
            <a:spLocks noChangeArrowheads="1"/>
          </p:cNvSpPr>
          <p:nvPr/>
        </p:nvSpPr>
        <p:spPr bwMode="auto">
          <a:xfrm>
            <a:off x="4114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27692" name="Text Box 45"/>
          <p:cNvSpPr txBox="1">
            <a:spLocks noChangeArrowheads="1"/>
          </p:cNvSpPr>
          <p:nvPr/>
        </p:nvSpPr>
        <p:spPr bwMode="auto">
          <a:xfrm>
            <a:off x="13716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27693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555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altLang="zh-CN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700" dirty="0"/>
              <a:t>A </a:t>
            </a:r>
            <a:r>
              <a:rPr lang="en-US" altLang="zh-CN" sz="2700" b="1" dirty="0">
                <a:solidFill>
                  <a:srgbClr val="FF0000"/>
                </a:solidFill>
              </a:rPr>
              <a:t>finite automaton </a:t>
            </a:r>
            <a:r>
              <a:rPr lang="en-US" altLang="zh-CN" sz="2700" dirty="0"/>
              <a:t>is a recognizer that takes a string, and answers “yes” if the string matches a pattern of a specified language, and “no” otherwise.</a:t>
            </a:r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2700" dirty="0"/>
              <a:t>Two kinds: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Nondeterministic finite automaton (NFA)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no restriction on the labels of their edges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Deterministic finite automaton (DFA)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exactly one edge with a distinguished symbol goes out of each state</a:t>
            </a:r>
          </a:p>
          <a:p>
            <a:pPr lvl="1"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2700" dirty="0"/>
              <a:t>Both NFA and DFA have the same capability</a:t>
            </a:r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2700" dirty="0"/>
              <a:t>We may use NFA or DFA as lexical analyzer of a compiler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EA0C63B-07D5-4387-AFDA-4B7EBB52794A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59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B21B8-E4CB-4EDA-B600-9E3A2CE91F70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b="1" dirty="0"/>
              <a:t>What is Automata 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Automata is the plural of Automaton.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Automaton is an abstract machine that represents a digital computer with some capabilities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Thus, the simulation of running an automaton (over some input) to solve a problem gives a clue about the capabilities needed to solve this problem using a real computer.</a:t>
            </a:r>
          </a:p>
        </p:txBody>
      </p:sp>
    </p:spTree>
    <p:extLst>
      <p:ext uri="{BB962C8B-B14F-4D97-AF65-F5344CB8AC3E}">
        <p14:creationId xmlns:p14="http://schemas.microsoft.com/office/powerpoint/2010/main" val="75233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40061-508D-4542-A0B8-A607D86EB276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Finally</a:t>
            </a:r>
          </a:p>
        </p:txBody>
      </p:sp>
      <p:sp>
        <p:nvSpPr>
          <p:cNvPr id="111620" name="Text Box 3"/>
          <p:cNvSpPr txBox="1">
            <a:spLocks noChangeArrowheads="1"/>
          </p:cNvSpPr>
          <p:nvPr/>
        </p:nvSpPr>
        <p:spPr bwMode="auto">
          <a:xfrm>
            <a:off x="2895600" y="1905000"/>
            <a:ext cx="181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We have</a:t>
            </a:r>
          </a:p>
        </p:txBody>
      </p: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22225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Languages 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accepted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by NFAs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5791200" y="2971800"/>
            <a:ext cx="22225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Languages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accepted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by DFAs</a:t>
            </a:r>
          </a:p>
        </p:txBody>
      </p:sp>
      <p:sp>
        <p:nvSpPr>
          <p:cNvPr id="111623" name="AutoShape 6"/>
          <p:cNvSpPr>
            <a:spLocks/>
          </p:cNvSpPr>
          <p:nvPr/>
        </p:nvSpPr>
        <p:spPr bwMode="auto">
          <a:xfrm>
            <a:off x="8382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AutoShape 7"/>
          <p:cNvSpPr>
            <a:spLocks/>
          </p:cNvSpPr>
          <p:nvPr/>
        </p:nvSpPr>
        <p:spPr bwMode="auto">
          <a:xfrm>
            <a:off x="54864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AutoShape 8"/>
          <p:cNvSpPr>
            <a:spLocks/>
          </p:cNvSpPr>
          <p:nvPr/>
        </p:nvSpPr>
        <p:spPr bwMode="auto">
          <a:xfrm flipH="1">
            <a:off x="80772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AutoShape 9"/>
          <p:cNvSpPr>
            <a:spLocks/>
          </p:cNvSpPr>
          <p:nvPr/>
        </p:nvSpPr>
        <p:spPr bwMode="auto">
          <a:xfrm flipH="1">
            <a:off x="33528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627" name="Object 10"/>
          <p:cNvGraphicFramePr>
            <a:graphicFrameLocks noChangeAspect="1"/>
          </p:cNvGraphicFramePr>
          <p:nvPr/>
        </p:nvGraphicFramePr>
        <p:xfrm>
          <a:off x="4191000" y="3581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304404" imgH="177569" progId="Equation.3">
                  <p:embed/>
                </p:oleObj>
              </mc:Choice>
              <mc:Fallback>
                <p:oleObj name="Equation" r:id="rId3" imgW="304404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598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49E615D-8D58-4E85-A640-BF776023C8F4}" type="slidenum">
              <a:rPr lang="en-US" sz="1200">
                <a:solidFill>
                  <a:srgbClr val="045C75"/>
                </a:solidFill>
              </a:rPr>
              <a:pPr eaLnBrk="1" hangingPunct="1"/>
              <a:t>61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Epsilon Moves in NFA!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85800"/>
          </a:xfrm>
        </p:spPr>
        <p:txBody>
          <a:bodyPr/>
          <a:lstStyle/>
          <a:p>
            <a:r>
              <a:rPr lang="en-US" dirty="0"/>
              <a:t>Another kind of transition: </a:t>
            </a:r>
            <a:r>
              <a:rPr lang="en-US" dirty="0">
                <a:sym typeface="Symbol" pitchFamily="18" charset="2"/>
              </a:rPr>
              <a:t>-moves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2514600" y="2089150"/>
            <a:ext cx="2819400" cy="958850"/>
            <a:chOff x="2688" y="2948"/>
            <a:chExt cx="1776" cy="604"/>
          </a:xfrm>
        </p:grpSpPr>
        <p:sp>
          <p:nvSpPr>
            <p:cNvPr id="37897" name="Oval 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Oval 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Freeform 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3552" y="294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457200" y="33528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Machine can move from state A to state B without reading input</a:t>
            </a:r>
            <a:endParaRPr lang="en-US" sz="2800">
              <a:latin typeface="Comic Sans MS" pitchFamily="-80" charset="0"/>
              <a:sym typeface="Symbol" pitchFamily="18" charset="2"/>
            </a:endParaRP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2651125" y="2479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4800600" y="2514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14598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75B12CE-34AA-4DA5-B354-97CF68F43F1F}" type="slidenum">
              <a:rPr lang="en-US" sz="1200">
                <a:solidFill>
                  <a:srgbClr val="045C75"/>
                </a:solidFill>
              </a:rPr>
              <a:pPr eaLnBrk="1" hangingPunct="1"/>
              <a:t>62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Deterministic and Nondeterministic Automata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Finite Automata (DFA)</a:t>
            </a:r>
          </a:p>
          <a:p>
            <a:pPr lvl="1"/>
            <a:r>
              <a:rPr lang="en-US" dirty="0">
                <a:sym typeface="Symbol" pitchFamily="18" charset="2"/>
              </a:rPr>
              <a:t>One transition per input per state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ym typeface="Symbol" pitchFamily="18" charset="2"/>
              </a:rPr>
              <a:t>-moves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Nondeterministic Finite Automata (NFA)</a:t>
            </a:r>
          </a:p>
          <a:p>
            <a:pPr lvl="1"/>
            <a:r>
              <a:rPr lang="en-US" dirty="0">
                <a:sym typeface="Symbol" pitchFamily="18" charset="2"/>
              </a:rPr>
              <a:t>Can have multiple transitions for one input in a given state</a:t>
            </a:r>
          </a:p>
          <a:p>
            <a:pPr lvl="1"/>
            <a:r>
              <a:rPr lang="en-US" dirty="0">
                <a:sym typeface="Symbol" pitchFamily="18" charset="2"/>
              </a:rPr>
              <a:t>Can have -moves</a:t>
            </a:r>
          </a:p>
        </p:txBody>
      </p:sp>
    </p:spTree>
    <p:extLst>
      <p:ext uri="{BB962C8B-B14F-4D97-AF65-F5344CB8AC3E}">
        <p14:creationId xmlns:p14="http://schemas.microsoft.com/office/powerpoint/2010/main" val="3890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4000" dirty="0"/>
              <a:t>Difference in the formal definition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31576"/>
            <a:ext cx="7772400" cy="2711824"/>
          </a:xfrm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1" hangingPunct="1"/>
            <a:r>
              <a:rPr lang="en-US" sz="2000" b="1" dirty="0"/>
              <a:t>Definition:</a:t>
            </a:r>
            <a:r>
              <a:rPr lang="en-US" sz="2000" dirty="0"/>
              <a:t> A </a:t>
            </a:r>
            <a:r>
              <a:rPr lang="en-US" sz="2000" i="1" dirty="0">
                <a:solidFill>
                  <a:srgbClr val="FF0000"/>
                </a:solidFill>
              </a:rPr>
              <a:t>finite-state automaton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a 5-tuple </a:t>
            </a:r>
            <a:r>
              <a:rPr lang="en-US" sz="2000" i="1" dirty="0">
                <a:solidFill>
                  <a:srgbClr val="FF0000"/>
                </a:solidFill>
              </a:rPr>
              <a:t>M</a:t>
            </a:r>
            <a:r>
              <a:rPr lang="en-US" sz="2000" dirty="0">
                <a:solidFill>
                  <a:srgbClr val="FF0000"/>
                </a:solidFill>
              </a:rPr>
              <a:t>=(</a:t>
            </a:r>
            <a:r>
              <a:rPr lang="en-US" sz="2000" i="1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S</a:t>
            </a:r>
            <a:r>
              <a:rPr lang="en-US" sz="2000" i="1" baseline="-25000" dirty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/>
              <a:t>where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1800" dirty="0"/>
              <a:t> is a finite set of </a:t>
            </a:r>
            <a:r>
              <a:rPr lang="en-US" sz="1800" i="1" dirty="0">
                <a:solidFill>
                  <a:srgbClr val="FF0000"/>
                </a:solidFill>
              </a:rPr>
              <a:t>states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 is a finite </a:t>
            </a:r>
            <a:r>
              <a:rPr lang="en-US" sz="1800" i="1" dirty="0">
                <a:solidFill>
                  <a:srgbClr val="FF0000"/>
                </a:solidFill>
              </a:rPr>
              <a:t>input alphabet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f</a:t>
            </a:r>
            <a:r>
              <a:rPr lang="en-US" sz="1800" dirty="0">
                <a:solidFill>
                  <a:srgbClr val="FF0000"/>
                </a:solidFill>
              </a:rPr>
              <a:t>:(</a:t>
            </a:r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3200" i="1" baseline="-25000" dirty="0">
                <a:solidFill>
                  <a:srgbClr val="FF0000"/>
                </a:solidFill>
              </a:rPr>
              <a:t>i</a:t>
            </a:r>
            <a:r>
              <a:rPr lang="en-US" sz="1800" dirty="0">
                <a:sym typeface="Symbol" pitchFamily="18" charset="2"/>
              </a:rPr>
              <a:t>x</a:t>
            </a:r>
            <a:r>
              <a:rPr lang="en-US" sz="1800" i="1" dirty="0">
                <a:solidFill>
                  <a:srgbClr val="FF0000"/>
                </a:solidFill>
              </a:rPr>
              <a:t>I)</a:t>
            </a:r>
            <a:r>
              <a:rPr lang="en-US" sz="1800" dirty="0">
                <a:solidFill>
                  <a:srgbClr val="FF0000"/>
                </a:solidFill>
                <a:latin typeface="Symbol" pitchFamily="18" charset="2"/>
              </a:rPr>
              <a:t>®</a:t>
            </a:r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3200" i="1" baseline="-25000" dirty="0">
                <a:solidFill>
                  <a:srgbClr val="FF0000"/>
                </a:solidFill>
                <a:ea typeface="+mn-ea"/>
              </a:rPr>
              <a:t>j</a:t>
            </a:r>
            <a:r>
              <a:rPr lang="en-US" sz="1800" dirty="0"/>
              <a:t> is a </a:t>
            </a:r>
            <a:r>
              <a:rPr lang="en-US" sz="1800" i="1" dirty="0">
                <a:solidFill>
                  <a:srgbClr val="FF0000"/>
                </a:solidFill>
              </a:rPr>
              <a:t>transition function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from a (</a:t>
            </a:r>
            <a:r>
              <a:rPr lang="en-US" sz="1800" b="1" i="1" dirty="0"/>
              <a:t>state </a:t>
            </a:r>
            <a:r>
              <a:rPr lang="en-US" sz="1800" b="1" dirty="0"/>
              <a:t>x</a:t>
            </a:r>
            <a:r>
              <a:rPr lang="en-US" sz="1800" b="1" i="1" dirty="0"/>
              <a:t> input) </a:t>
            </a:r>
            <a:r>
              <a:rPr lang="en-US" sz="1800" dirty="0"/>
              <a:t>pair to another destination state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1800" i="1" baseline="-25000" dirty="0">
                <a:solidFill>
                  <a:srgbClr val="FF0000"/>
                </a:solidFill>
              </a:rPr>
              <a:t>0</a:t>
            </a:r>
            <a:r>
              <a:rPr lang="en-US" sz="1800" i="1" baseline="-25000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is the </a:t>
            </a:r>
            <a:r>
              <a:rPr lang="en-US" sz="1800" i="1" dirty="0">
                <a:solidFill>
                  <a:srgbClr val="FF0000"/>
                </a:solidFill>
              </a:rPr>
              <a:t>initial state</a:t>
            </a:r>
          </a:p>
          <a:p>
            <a:pPr lvl="1" eaLnBrk="1" hangingPunct="1"/>
            <a:r>
              <a:rPr lang="en-US" sz="1800" i="1" dirty="0">
                <a:solidFill>
                  <a:srgbClr val="FF0000"/>
                </a:solidFill>
              </a:rPr>
              <a:t>F</a:t>
            </a:r>
            <a:r>
              <a:rPr lang="en-US" sz="1800" dirty="0">
                <a:solidFill>
                  <a:srgbClr val="FF0000"/>
                </a:solidFill>
                <a:latin typeface="Symbol" pitchFamily="18" charset="2"/>
              </a:rPr>
              <a:t>Í</a:t>
            </a:r>
            <a:r>
              <a:rPr lang="en-US" sz="1800" i="1" dirty="0">
                <a:solidFill>
                  <a:srgbClr val="FF0000"/>
                </a:solidFill>
              </a:rPr>
              <a:t>S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is a set of </a:t>
            </a:r>
            <a:r>
              <a:rPr lang="en-US" sz="1800" i="1" dirty="0">
                <a:solidFill>
                  <a:srgbClr val="FF0000"/>
                </a:solidFill>
              </a:rPr>
              <a:t>final states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US" sz="1400" dirty="0">
              <a:latin typeface="MS Shell Dlg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38200" y="3025588"/>
            <a:ext cx="7315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44958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000" b="1" dirty="0"/>
              <a:t>DFA: exactly one transition for each distinct (state X symbol) pair</a:t>
            </a:r>
          </a:p>
          <a:p>
            <a:pPr eaLnBrk="1" hangingPunct="1"/>
            <a:r>
              <a:rPr lang="en-US" sz="2000" b="1" dirty="0"/>
              <a:t>NFA: no restriction:</a:t>
            </a:r>
          </a:p>
          <a:p>
            <a:pPr lvl="1" eaLnBrk="1" hangingPunct="1"/>
            <a:r>
              <a:rPr lang="en-US" sz="1600" b="1" dirty="0"/>
              <a:t>A state can have no transition for an input symbol</a:t>
            </a:r>
          </a:p>
          <a:p>
            <a:pPr lvl="1" eaLnBrk="1" hangingPunct="1"/>
            <a:r>
              <a:rPr lang="en-US" sz="1600" b="1" dirty="0"/>
              <a:t>A state can have one ore more transition(s) for an input symbol</a:t>
            </a:r>
          </a:p>
          <a:p>
            <a:pPr lvl="1" eaLnBrk="1" hangingPunct="1"/>
            <a:r>
              <a:rPr lang="en-US" sz="1600" b="1" dirty="0"/>
              <a:t>A state can have </a:t>
            </a:r>
            <a:r>
              <a:rPr lang="en-US" sz="1800" b="1" dirty="0">
                <a:latin typeface="Comic Sans MS" pitchFamily="-80" charset="0"/>
                <a:sym typeface="Symbol" pitchFamily="18" charset="2"/>
              </a:rPr>
              <a:t></a:t>
            </a:r>
            <a:r>
              <a:rPr lang="en-US" sz="1600" b="1" dirty="0"/>
              <a:t>-move transition</a:t>
            </a:r>
          </a:p>
          <a:p>
            <a:pPr lvl="1" eaLnBrk="1" hangingPunct="1"/>
            <a:endParaRPr lang="fr-FR" sz="1600" b="1" dirty="0"/>
          </a:p>
          <a:p>
            <a:pPr eaLnBrk="1" hangingPunct="1">
              <a:buNone/>
            </a:pPr>
            <a:endParaRPr lang="fr-FR" sz="2000" b="1" dirty="0"/>
          </a:p>
          <a:p>
            <a:pPr eaLnBrk="1" hangingPunct="1">
              <a:buNone/>
            </a:pPr>
            <a:endParaRPr lang="fr-FR" sz="2000" b="1" dirty="0"/>
          </a:p>
          <a:p>
            <a:pPr eaLnBrk="1" hangingPunct="1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90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A3734-FC55-4FFA-9952-9DC8959FF0BB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841728"/>
          </a:xfrm>
        </p:spPr>
        <p:txBody>
          <a:bodyPr/>
          <a:lstStyle/>
          <a:p>
            <a:pPr eaLnBrk="1" hangingPunct="1"/>
            <a:r>
              <a:rPr lang="en-US" dirty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Deterministic Finite Automata (DFA)</a:t>
            </a:r>
          </a:p>
        </p:txBody>
      </p:sp>
      <p:grpSp>
        <p:nvGrpSpPr>
          <p:cNvPr id="25605" name="Group 5"/>
          <p:cNvGrpSpPr>
            <a:grpSpLocks noChangeAspect="1"/>
          </p:cNvGrpSpPr>
          <p:nvPr/>
        </p:nvGrpSpPr>
        <p:grpSpPr bwMode="auto">
          <a:xfrm>
            <a:off x="1447800" y="1930400"/>
            <a:ext cx="6248400" cy="3556000"/>
            <a:chOff x="1800" y="4062"/>
            <a:chExt cx="8640" cy="5040"/>
          </a:xfrm>
        </p:grpSpPr>
        <p:sp>
          <p:nvSpPr>
            <p:cNvPr id="25607" name="AutoShape 6"/>
            <p:cNvSpPr>
              <a:spLocks noChangeAspect="1" noChangeArrowheads="1"/>
            </p:cNvSpPr>
            <p:nvPr/>
          </p:nvSpPr>
          <p:spPr bwMode="auto">
            <a:xfrm>
              <a:off x="1800" y="4062"/>
              <a:ext cx="8640" cy="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Oval 7"/>
            <p:cNvSpPr>
              <a:spLocks noChangeArrowheads="1"/>
            </p:cNvSpPr>
            <p:nvPr/>
          </p:nvSpPr>
          <p:spPr bwMode="auto">
            <a:xfrm>
              <a:off x="8202" y="610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Oval 8"/>
            <p:cNvSpPr>
              <a:spLocks noChangeArrowheads="1"/>
            </p:cNvSpPr>
            <p:nvPr/>
          </p:nvSpPr>
          <p:spPr bwMode="auto">
            <a:xfrm>
              <a:off x="2880" y="622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0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5580" y="532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1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1" name="Oval 10"/>
            <p:cNvSpPr>
              <a:spLocks noChangeArrowheads="1"/>
            </p:cNvSpPr>
            <p:nvPr/>
          </p:nvSpPr>
          <p:spPr bwMode="auto">
            <a:xfrm>
              <a:off x="5580" y="730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2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8297" y="6188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3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060" y="6762"/>
              <a:ext cx="25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 flipV="1">
              <a:off x="3240" y="5502"/>
              <a:ext cx="23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6120" y="5502"/>
              <a:ext cx="21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 flipV="1">
              <a:off x="6120" y="6762"/>
              <a:ext cx="216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16"/>
            <p:cNvSpPr>
              <a:spLocks/>
            </p:cNvSpPr>
            <p:nvPr/>
          </p:nvSpPr>
          <p:spPr bwMode="auto">
            <a:xfrm>
              <a:off x="5495" y="6830"/>
              <a:ext cx="780" cy="540"/>
            </a:xfrm>
            <a:custGeom>
              <a:avLst/>
              <a:gdLst>
                <a:gd name="T0" fmla="*/ 438 w 810"/>
                <a:gd name="T1" fmla="*/ 96 h 720"/>
                <a:gd name="T2" fmla="*/ 575 w 810"/>
                <a:gd name="T3" fmla="*/ 72 h 720"/>
                <a:gd name="T4" fmla="*/ 575 w 810"/>
                <a:gd name="T5" fmla="*/ 24 h 720"/>
                <a:gd name="T6" fmla="*/ 300 w 810"/>
                <a:gd name="T7" fmla="*/ 0 h 720"/>
                <a:gd name="T8" fmla="*/ 23 w 810"/>
                <a:gd name="T9" fmla="*/ 24 h 720"/>
                <a:gd name="T10" fmla="*/ 162 w 810"/>
                <a:gd name="T11" fmla="*/ 96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720"/>
                <a:gd name="T20" fmla="*/ 810 w 810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720">
                  <a:moveTo>
                    <a:pt x="570" y="720"/>
                  </a:moveTo>
                  <a:cubicBezTo>
                    <a:pt x="645" y="675"/>
                    <a:pt x="720" y="630"/>
                    <a:pt x="750" y="540"/>
                  </a:cubicBezTo>
                  <a:cubicBezTo>
                    <a:pt x="780" y="450"/>
                    <a:pt x="810" y="270"/>
                    <a:pt x="750" y="180"/>
                  </a:cubicBezTo>
                  <a:cubicBezTo>
                    <a:pt x="690" y="90"/>
                    <a:pt x="510" y="0"/>
                    <a:pt x="390" y="0"/>
                  </a:cubicBezTo>
                  <a:cubicBezTo>
                    <a:pt x="270" y="0"/>
                    <a:pt x="60" y="60"/>
                    <a:pt x="30" y="180"/>
                  </a:cubicBezTo>
                  <a:cubicBezTo>
                    <a:pt x="0" y="300"/>
                    <a:pt x="105" y="510"/>
                    <a:pt x="210" y="7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17"/>
            <p:cNvSpPr>
              <a:spLocks/>
            </p:cNvSpPr>
            <p:nvPr/>
          </p:nvSpPr>
          <p:spPr bwMode="auto">
            <a:xfrm>
              <a:off x="5486" y="4850"/>
              <a:ext cx="780" cy="540"/>
            </a:xfrm>
            <a:custGeom>
              <a:avLst/>
              <a:gdLst>
                <a:gd name="T0" fmla="*/ 438 w 810"/>
                <a:gd name="T1" fmla="*/ 96 h 720"/>
                <a:gd name="T2" fmla="*/ 575 w 810"/>
                <a:gd name="T3" fmla="*/ 72 h 720"/>
                <a:gd name="T4" fmla="*/ 575 w 810"/>
                <a:gd name="T5" fmla="*/ 24 h 720"/>
                <a:gd name="T6" fmla="*/ 300 w 810"/>
                <a:gd name="T7" fmla="*/ 0 h 720"/>
                <a:gd name="T8" fmla="*/ 23 w 810"/>
                <a:gd name="T9" fmla="*/ 24 h 720"/>
                <a:gd name="T10" fmla="*/ 162 w 810"/>
                <a:gd name="T11" fmla="*/ 96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720"/>
                <a:gd name="T20" fmla="*/ 810 w 810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720">
                  <a:moveTo>
                    <a:pt x="570" y="720"/>
                  </a:moveTo>
                  <a:cubicBezTo>
                    <a:pt x="645" y="675"/>
                    <a:pt x="720" y="630"/>
                    <a:pt x="750" y="540"/>
                  </a:cubicBezTo>
                  <a:cubicBezTo>
                    <a:pt x="780" y="450"/>
                    <a:pt x="810" y="270"/>
                    <a:pt x="750" y="180"/>
                  </a:cubicBezTo>
                  <a:cubicBezTo>
                    <a:pt x="690" y="90"/>
                    <a:pt x="510" y="0"/>
                    <a:pt x="390" y="0"/>
                  </a:cubicBezTo>
                  <a:cubicBezTo>
                    <a:pt x="270" y="0"/>
                    <a:pt x="60" y="60"/>
                    <a:pt x="30" y="180"/>
                  </a:cubicBezTo>
                  <a:cubicBezTo>
                    <a:pt x="0" y="300"/>
                    <a:pt x="105" y="510"/>
                    <a:pt x="210" y="7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3960" y="532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4200" y="676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5658" y="451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5658" y="6453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6840" y="532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6840" y="68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5" name="Freeform 24"/>
            <p:cNvSpPr>
              <a:spLocks/>
            </p:cNvSpPr>
            <p:nvPr/>
          </p:nvSpPr>
          <p:spPr bwMode="auto">
            <a:xfrm>
              <a:off x="8820" y="5982"/>
              <a:ext cx="750" cy="780"/>
            </a:xfrm>
            <a:custGeom>
              <a:avLst/>
              <a:gdLst>
                <a:gd name="T0" fmla="*/ 0 w 750"/>
                <a:gd name="T1" fmla="*/ 600 h 780"/>
                <a:gd name="T2" fmla="*/ 360 w 750"/>
                <a:gd name="T3" fmla="*/ 780 h 780"/>
                <a:gd name="T4" fmla="*/ 720 w 750"/>
                <a:gd name="T5" fmla="*/ 600 h 780"/>
                <a:gd name="T6" fmla="*/ 540 w 750"/>
                <a:gd name="T7" fmla="*/ 60 h 780"/>
                <a:gd name="T8" fmla="*/ 0 w 750"/>
                <a:gd name="T9" fmla="*/ 24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0"/>
                <a:gd name="T16" fmla="*/ 0 h 780"/>
                <a:gd name="T17" fmla="*/ 750 w 750"/>
                <a:gd name="T18" fmla="*/ 780 h 7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0" h="780">
                  <a:moveTo>
                    <a:pt x="0" y="600"/>
                  </a:moveTo>
                  <a:cubicBezTo>
                    <a:pt x="120" y="690"/>
                    <a:pt x="240" y="780"/>
                    <a:pt x="360" y="780"/>
                  </a:cubicBezTo>
                  <a:cubicBezTo>
                    <a:pt x="480" y="780"/>
                    <a:pt x="690" y="720"/>
                    <a:pt x="720" y="600"/>
                  </a:cubicBezTo>
                  <a:cubicBezTo>
                    <a:pt x="750" y="480"/>
                    <a:pt x="660" y="120"/>
                    <a:pt x="540" y="60"/>
                  </a:cubicBezTo>
                  <a:cubicBezTo>
                    <a:pt x="420" y="0"/>
                    <a:pt x="210" y="120"/>
                    <a:pt x="0" y="2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25"/>
            <p:cNvSpPr txBox="1">
              <a:spLocks noChangeArrowheads="1"/>
            </p:cNvSpPr>
            <p:nvPr/>
          </p:nvSpPr>
          <p:spPr bwMode="auto">
            <a:xfrm>
              <a:off x="9489" y="612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a, 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160" y="6521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Text Box 27"/>
          <p:cNvSpPr txBox="1">
            <a:spLocks noChangeArrowheads="1"/>
          </p:cNvSpPr>
          <p:nvPr/>
        </p:nvSpPr>
        <p:spPr bwMode="auto">
          <a:xfrm>
            <a:off x="838200" y="50292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dirty="0"/>
              <a:t>The above automaton accepts the strings aba, </a:t>
            </a:r>
            <a:r>
              <a:rPr lang="en-US" dirty="0" err="1"/>
              <a:t>baaabab</a:t>
            </a:r>
            <a:r>
              <a:rPr lang="en-US" dirty="0"/>
              <a:t>. However it rejects any string of the form </a:t>
            </a:r>
            <a:r>
              <a:rPr lang="en-US" dirty="0" err="1"/>
              <a:t>ab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F727B0-7819-415E-952C-C2A3CD28C602}"/>
                  </a:ext>
                </a:extLst>
              </p14:cNvPr>
              <p14:cNvContentPartPr/>
              <p14:nvPr/>
            </p14:nvContentPartPr>
            <p14:xfrm>
              <a:off x="3268800" y="994320"/>
              <a:ext cx="3860280" cy="184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F727B0-7819-415E-952C-C2A3CD28C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440" y="984960"/>
                <a:ext cx="3879000" cy="18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4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0F7AF-7FE4-48A7-9600-D3289FFD84EA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/>
              <a:t>DFA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2743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800" b="1" u="sng" dirty="0">
                <a:ea typeface="ＭＳ Ｐゴシック" pitchFamily="34" charset="-128"/>
              </a:rPr>
              <a:t>Example</a:t>
            </a:r>
            <a:r>
              <a:rPr lang="en-US" altLang="ja-JP" sz="2800" b="1" dirty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 sz="2800" dirty="0"/>
              <a:t>M =({q0, q1, q2}, {0,1},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, q0, {q1}), </a:t>
            </a:r>
          </a:p>
          <a:p>
            <a:pPr eaLnBrk="1" hangingPunct="1"/>
            <a:r>
              <a:rPr lang="en-US" sz="2800" dirty="0"/>
              <a:t>where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	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(q0, 0) = q0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(q0, 1) = q1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(q1, 0) = q0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800" dirty="0"/>
              <a:t>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(q1, 1) = q2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(q2, 0) = q2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(q2, 1) = q1</a:t>
            </a:r>
          </a:p>
          <a:p>
            <a:pPr eaLnBrk="1" hangingPunct="1">
              <a:buFont typeface="Wingdings" pitchFamily="2" charset="2"/>
              <a:buNone/>
            </a:pPr>
            <a:endParaRPr lang="fr-FR" sz="2800" dirty="0"/>
          </a:p>
          <a:p>
            <a:pPr eaLnBrk="1" hangingPunct="1">
              <a:buFont typeface="Wingdings" pitchFamily="2" charset="2"/>
              <a:buNone/>
            </a:pPr>
            <a:endParaRPr lang="fr-FR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</p:txBody>
      </p:sp>
      <p:grpSp>
        <p:nvGrpSpPr>
          <p:cNvPr id="27653" name="Group 26"/>
          <p:cNvGrpSpPr>
            <a:grpSpLocks/>
          </p:cNvGrpSpPr>
          <p:nvPr/>
        </p:nvGrpSpPr>
        <p:grpSpPr bwMode="auto">
          <a:xfrm>
            <a:off x="2286000" y="4527550"/>
            <a:ext cx="4267200" cy="1644650"/>
            <a:chOff x="768" y="2564"/>
            <a:chExt cx="3120" cy="1036"/>
          </a:xfrm>
        </p:grpSpPr>
        <p:sp>
          <p:nvSpPr>
            <p:cNvPr id="27654" name="Oval 4"/>
            <p:cNvSpPr>
              <a:spLocks noChangeArrowheads="1"/>
            </p:cNvSpPr>
            <p:nvPr/>
          </p:nvSpPr>
          <p:spPr bwMode="auto">
            <a:xfrm>
              <a:off x="932" y="2900"/>
              <a:ext cx="336" cy="36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 b="1">
                <a:latin typeface="Arial" charset="0"/>
                <a:cs typeface="Arial" charset="0"/>
              </a:endParaRPr>
            </a:p>
          </p:txBody>
        </p:sp>
        <p:sp>
          <p:nvSpPr>
            <p:cNvPr id="27655" name="Oval 5"/>
            <p:cNvSpPr>
              <a:spLocks noChangeArrowheads="1"/>
            </p:cNvSpPr>
            <p:nvPr/>
          </p:nvSpPr>
          <p:spPr bwMode="auto">
            <a:xfrm>
              <a:off x="3457" y="2903"/>
              <a:ext cx="335" cy="36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2112" y="2903"/>
              <a:ext cx="528" cy="364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r>
                <a:rPr lang="en-US" sz="2000">
                  <a:latin typeface="Arial" charset="0"/>
                  <a:cs typeface="Arial" charset="0"/>
                </a:rPr>
                <a:t>q1</a:t>
              </a:r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768" y="3082"/>
              <a:ext cx="1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58" name="Freeform 8"/>
            <p:cNvSpPr>
              <a:spLocks/>
            </p:cNvSpPr>
            <p:nvPr/>
          </p:nvSpPr>
          <p:spPr bwMode="auto">
            <a:xfrm>
              <a:off x="1182" y="3253"/>
              <a:ext cx="1144" cy="155"/>
            </a:xfrm>
            <a:custGeom>
              <a:avLst/>
              <a:gdLst>
                <a:gd name="T0" fmla="*/ 0 w 1038"/>
                <a:gd name="T1" fmla="*/ 0 h 160"/>
                <a:gd name="T2" fmla="*/ 1400 w 1038"/>
                <a:gd name="T3" fmla="*/ 16 h 160"/>
                <a:gd name="T4" fmla="*/ 2378 w 1038"/>
                <a:gd name="T5" fmla="*/ 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59" name="Freeform 9"/>
            <p:cNvSpPr>
              <a:spLocks/>
            </p:cNvSpPr>
            <p:nvPr/>
          </p:nvSpPr>
          <p:spPr bwMode="auto">
            <a:xfrm>
              <a:off x="2503" y="3238"/>
              <a:ext cx="1144" cy="155"/>
            </a:xfrm>
            <a:custGeom>
              <a:avLst/>
              <a:gdLst>
                <a:gd name="T0" fmla="*/ 0 w 1038"/>
                <a:gd name="T1" fmla="*/ 0 h 160"/>
                <a:gd name="T2" fmla="*/ 1400 w 1038"/>
                <a:gd name="T3" fmla="*/ 16 h 160"/>
                <a:gd name="T4" fmla="*/ 2378 w 1038"/>
                <a:gd name="T5" fmla="*/ 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 flipH="1" flipV="1">
              <a:off x="2411" y="2750"/>
              <a:ext cx="1151" cy="195"/>
            </a:xfrm>
            <a:custGeom>
              <a:avLst/>
              <a:gdLst>
                <a:gd name="T0" fmla="*/ 0 w 1038"/>
                <a:gd name="T1" fmla="*/ 0 h 160"/>
                <a:gd name="T2" fmla="*/ 1534 w 1038"/>
                <a:gd name="T3" fmla="*/ 945 h 160"/>
                <a:gd name="T4" fmla="*/ 2630 w 1038"/>
                <a:gd name="T5" fmla="*/ 161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 flipH="1" flipV="1">
              <a:off x="1162" y="2728"/>
              <a:ext cx="1151" cy="196"/>
            </a:xfrm>
            <a:custGeom>
              <a:avLst/>
              <a:gdLst>
                <a:gd name="T0" fmla="*/ 0 w 1038"/>
                <a:gd name="T1" fmla="*/ 0 h 160"/>
                <a:gd name="T2" fmla="*/ 1534 w 1038"/>
                <a:gd name="T3" fmla="*/ 989 h 160"/>
                <a:gd name="T4" fmla="*/ 2630 w 1038"/>
                <a:gd name="T5" fmla="*/ 16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 flipH="1" flipV="1">
              <a:off x="3582" y="2564"/>
              <a:ext cx="197" cy="42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507004755 h 160"/>
                <a:gd name="T4" fmla="*/ 0 w 1038"/>
                <a:gd name="T5" fmla="*/ 77608173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3" name="Freeform 15"/>
            <p:cNvSpPr>
              <a:spLocks/>
            </p:cNvSpPr>
            <p:nvPr/>
          </p:nvSpPr>
          <p:spPr bwMode="auto">
            <a:xfrm flipV="1">
              <a:off x="939" y="2579"/>
              <a:ext cx="138" cy="402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207772416 h 160"/>
                <a:gd name="T4" fmla="*/ 0 w 1038"/>
                <a:gd name="T5" fmla="*/ 32201062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912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  <a:cs typeface="Arial" charset="0"/>
                </a:rPr>
                <a:t>q0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504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  <a:cs typeface="Arial" charset="0"/>
                </a:rPr>
                <a:t>q2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816" y="261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7" name="Text Box 20"/>
            <p:cNvSpPr txBox="1">
              <a:spLocks noChangeArrowheads="1"/>
            </p:cNvSpPr>
            <p:nvPr/>
          </p:nvSpPr>
          <p:spPr bwMode="auto">
            <a:xfrm>
              <a:off x="3696" y="261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8" name="Text Box 21"/>
            <p:cNvSpPr txBox="1">
              <a:spLocks noChangeArrowheads="1"/>
            </p:cNvSpPr>
            <p:nvPr/>
          </p:nvSpPr>
          <p:spPr bwMode="auto">
            <a:xfrm>
              <a:off x="1632" y="25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2880" y="257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70" name="Text Box 23"/>
            <p:cNvSpPr txBox="1">
              <a:spLocks noChangeArrowheads="1"/>
            </p:cNvSpPr>
            <p:nvPr/>
          </p:nvSpPr>
          <p:spPr bwMode="auto">
            <a:xfrm>
              <a:off x="2928" y="3384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71" name="Text Box 24"/>
            <p:cNvSpPr txBox="1">
              <a:spLocks noChangeArrowheads="1"/>
            </p:cNvSpPr>
            <p:nvPr/>
          </p:nvSpPr>
          <p:spPr bwMode="auto">
            <a:xfrm>
              <a:off x="1632" y="3384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7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979AC-849A-4D04-B5C1-AAD4FB5E147B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The non-Deterministic Finite Automata (NFA)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b="1" dirty="0"/>
              <a:t>A nondeterministic finite automaton is defined as quintuple M = (Q, </a:t>
            </a:r>
            <a:r>
              <a:rPr lang="en-US" sz="2000" b="1" dirty="0">
                <a:sym typeface="Symbol" pitchFamily="18" charset="2"/>
              </a:rPr>
              <a:t></a:t>
            </a:r>
            <a:r>
              <a:rPr lang="en-US" sz="2000" b="1" dirty="0"/>
              <a:t>, </a:t>
            </a:r>
            <a:r>
              <a:rPr lang="en-US" sz="2000" b="1" dirty="0">
                <a:sym typeface="Symbol" pitchFamily="18" charset="2"/>
              </a:rPr>
              <a:t></a:t>
            </a:r>
            <a:r>
              <a:rPr lang="en-US" sz="2000" b="1" dirty="0"/>
              <a:t>, q</a:t>
            </a:r>
            <a:r>
              <a:rPr lang="en-US" sz="2000" b="1" baseline="-25000" dirty="0"/>
              <a:t>0</a:t>
            </a:r>
            <a:r>
              <a:rPr lang="en-US" sz="2000" b="1" dirty="0"/>
              <a:t>, F), where Q, </a:t>
            </a:r>
            <a:r>
              <a:rPr lang="en-US" sz="2000" b="1" dirty="0">
                <a:sym typeface="Symbol" pitchFamily="18" charset="2"/>
              </a:rPr>
              <a:t></a:t>
            </a:r>
            <a:r>
              <a:rPr lang="en-US" sz="2000" b="1" dirty="0"/>
              <a:t>, q</a:t>
            </a:r>
            <a:r>
              <a:rPr lang="en-US" sz="2000" b="1" baseline="-25000" dirty="0"/>
              <a:t>0</a:t>
            </a:r>
            <a:r>
              <a:rPr lang="en-US" sz="2000" b="1" dirty="0"/>
              <a:t>, F are defined as for </a:t>
            </a:r>
            <a:r>
              <a:rPr lang="en-US" sz="2000" b="1" dirty="0" err="1"/>
              <a:t>dfa</a:t>
            </a:r>
            <a:r>
              <a:rPr lang="en-US" sz="2000" b="1" dirty="0"/>
              <a:t> but </a:t>
            </a:r>
            <a:r>
              <a:rPr lang="en-US" sz="2000" b="1" dirty="0">
                <a:sym typeface="Symbol" pitchFamily="18" charset="2"/>
              </a:rPr>
              <a:t> : </a:t>
            </a:r>
            <a:r>
              <a:rPr lang="en-US" sz="2000" b="1" dirty="0"/>
              <a:t>Q X (</a:t>
            </a:r>
            <a:r>
              <a:rPr lang="en-US" sz="2000" b="1" dirty="0">
                <a:sym typeface="Symbol" pitchFamily="18" charset="2"/>
              </a:rPr>
              <a:t>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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)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 2</a:t>
            </a:r>
            <a:r>
              <a:rPr lang="en-US" sz="2000" b="1" baseline="30000" dirty="0">
                <a:sym typeface="Symbol" pitchFamily="18" charset="2"/>
              </a:rPr>
              <a:t>Q</a:t>
            </a:r>
            <a:r>
              <a:rPr lang="en-US" sz="2000" b="1" dirty="0">
                <a:sym typeface="Symbol" pitchFamily="18" charset="2"/>
              </a:rPr>
              <a:t> and  is a relation.</a:t>
            </a:r>
            <a:endParaRPr lang="en-US" sz="20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b="1" dirty="0"/>
              <a:t>There are three major differences between </a:t>
            </a:r>
            <a:r>
              <a:rPr lang="en-US" sz="2000" b="1" dirty="0" err="1"/>
              <a:t>dfa</a:t>
            </a:r>
            <a:r>
              <a:rPr lang="en-US" sz="2000" b="1" dirty="0"/>
              <a:t> and </a:t>
            </a:r>
            <a:r>
              <a:rPr lang="en-US" sz="2000" b="1" dirty="0" err="1"/>
              <a:t>nfa</a:t>
            </a:r>
            <a:r>
              <a:rPr lang="en-US" sz="2000" b="1" dirty="0"/>
              <a:t>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1800" b="1" dirty="0"/>
              <a:t>The range of </a:t>
            </a:r>
            <a:r>
              <a:rPr lang="en-US" sz="1800" b="1" dirty="0">
                <a:sym typeface="Symbol" pitchFamily="18" charset="2"/>
              </a:rPr>
              <a:t> is in the power set 2</a:t>
            </a:r>
            <a:r>
              <a:rPr lang="en-US" sz="1800" b="1" baseline="30000" dirty="0">
                <a:sym typeface="Symbol" pitchFamily="18" charset="2"/>
              </a:rPr>
              <a:t>Q</a:t>
            </a:r>
            <a:r>
              <a:rPr lang="en-US" sz="1800" b="1" dirty="0">
                <a:sym typeface="Symbol" pitchFamily="18" charset="2"/>
              </a:rPr>
              <a:t>, so that its value defines a set of all possible states that can be reach by the transition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1800" b="1" dirty="0">
                <a:sym typeface="Symbol" pitchFamily="18" charset="2"/>
              </a:rPr>
              <a:t>We allow  as the second argument, this means that </a:t>
            </a:r>
            <a:r>
              <a:rPr lang="en-US" sz="1800" b="1" dirty="0" err="1">
                <a:sym typeface="Symbol" pitchFamily="18" charset="2"/>
              </a:rPr>
              <a:t>nfa</a:t>
            </a:r>
            <a:r>
              <a:rPr lang="en-US" sz="1800" b="1" dirty="0">
                <a:sym typeface="Symbol" pitchFamily="18" charset="2"/>
              </a:rPr>
              <a:t> can make a transition without consuming any input symbol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1800" b="1" dirty="0"/>
              <a:t>The value of </a:t>
            </a:r>
            <a:r>
              <a:rPr lang="en-US" sz="1800" b="1" dirty="0">
                <a:sym typeface="Symbol" pitchFamily="18" charset="2"/>
              </a:rPr>
              <a:t> may be empty, meaning that there is no transition defined for this specific situation.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43D20A-43A4-46EF-9DF1-895433DBF107}"/>
                  </a:ext>
                </a:extLst>
              </p14:cNvPr>
              <p14:cNvContentPartPr/>
              <p14:nvPr/>
            </p14:nvContentPartPr>
            <p14:xfrm>
              <a:off x="6748200" y="1276200"/>
              <a:ext cx="689400" cy="338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43D20A-43A4-46EF-9DF1-895433DBF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840" y="1266840"/>
                <a:ext cx="708120" cy="33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429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2CC9-444D-4443-B7FE-76C1B091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VS. NFA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332B90-0365-4538-8104-CDCCD28C9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11693"/>
              </p:ext>
            </p:extLst>
          </p:nvPr>
        </p:nvGraphicFramePr>
        <p:xfrm>
          <a:off x="381000" y="1600200"/>
          <a:ext cx="8305800" cy="440400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1953355016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58127015"/>
                    </a:ext>
                  </a:extLst>
                </a:gridCol>
              </a:tblGrid>
              <a:tr h="26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spc="10" dirty="0">
                          <a:effectLst/>
                        </a:rPr>
                        <a:t>DFA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62092" marB="6209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spc="10" dirty="0">
                          <a:effectLst/>
                        </a:rPr>
                        <a:t>NFA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62092" marB="62092" anchor="ctr"/>
                </a:tc>
                <a:extLst>
                  <a:ext uri="{0D108BD9-81ED-4DB2-BD59-A6C34878D82A}">
                    <a16:rowId xmlns:a16="http://schemas.microsoft.com/office/drawing/2014/main" val="3275537579"/>
                  </a:ext>
                </a:extLst>
              </a:tr>
              <a:tr h="300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DFA stands for Deterministic Finite Automata.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86929" marB="8692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>
                          <a:effectLst/>
                        </a:rPr>
                        <a:t>NFA stands for Nondeterministic Finite Automata.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86929" marB="86929" anchor="b"/>
                </a:tc>
                <a:extLst>
                  <a:ext uri="{0D108BD9-81ED-4DB2-BD59-A6C34878D82A}">
                    <a16:rowId xmlns:a16="http://schemas.microsoft.com/office/drawing/2014/main" val="46955828"/>
                  </a:ext>
                </a:extLst>
              </a:tr>
              <a:tr h="432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For each symbolic representation of the alphabet, there is only one state transition in DFA.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86929" marB="8692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>
                          <a:effectLst/>
                        </a:rPr>
                        <a:t>No need to specify how does the NFA react according to some symbol.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86929" marB="86929" anchor="b"/>
                </a:tc>
                <a:extLst>
                  <a:ext uri="{0D108BD9-81ED-4DB2-BD59-A6C34878D82A}">
                    <a16:rowId xmlns:a16="http://schemas.microsoft.com/office/drawing/2014/main" val="1207775340"/>
                  </a:ext>
                </a:extLst>
              </a:tr>
              <a:tr h="300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DFA cannot use Empty String transition.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86929" marB="8692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>
                          <a:effectLst/>
                        </a:rPr>
                        <a:t>NFA can use Empty String transition.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86929" marB="86929" anchor="b"/>
                </a:tc>
                <a:extLst>
                  <a:ext uri="{0D108BD9-81ED-4DB2-BD59-A6C34878D82A}">
                    <a16:rowId xmlns:a16="http://schemas.microsoft.com/office/drawing/2014/main" val="3496634788"/>
                  </a:ext>
                </a:extLst>
              </a:tr>
              <a:tr h="432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DFA can be understood as one machine.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86929" marB="8692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NFA can be understood as multiple little machines computing at the same time.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92" marR="62092" marT="86929" marB="86929" anchor="b"/>
                </a:tc>
                <a:extLst>
                  <a:ext uri="{0D108BD9-81ED-4DB2-BD59-A6C34878D82A}">
                    <a16:rowId xmlns:a16="http://schemas.microsoft.com/office/drawing/2014/main" val="353432120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4765C-280D-4E10-872A-639C8DA0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5251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CA80-FC30-4164-9148-8B5DFCBA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E0DCB4-01D5-40FC-8395-9313E989B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750252"/>
              </p:ext>
            </p:extLst>
          </p:nvPr>
        </p:nvGraphicFramePr>
        <p:xfrm>
          <a:off x="381000" y="143764"/>
          <a:ext cx="8229600" cy="657047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34887074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760653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In DFA, the next possible state is distinctly set.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In NFA, each pair of state and input symbol can have many possible next states.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185803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DFA is more difficult to construct.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NFA is easier to construct.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280736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DFA rejects the string in case it terminates in a state that is different from the accepting state.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NFA rejects the string in the event of all branches dying or refusing the string.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2199584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>
                          <a:effectLst/>
                        </a:rPr>
                        <a:t>Time needed for executing an input string is less.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Time needed for executing an input string is more.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246549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>
                          <a:effectLst/>
                        </a:rPr>
                        <a:t>All DFA are NFA.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Not all NFA are DFA.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251789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>
                          <a:effectLst/>
                        </a:rPr>
                        <a:t>DFA requires more space.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NFA requires less space then DFA.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353998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>
                          <a:effectLst/>
                        </a:rPr>
                        <a:t>Dead state may be required.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Dead state is not required.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292063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>
                          <a:effectLst/>
                        </a:rPr>
                        <a:t>δ: QxΣ -&gt; Q i.e. next possible state belongs to Q.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δ: </a:t>
                      </a:r>
                      <a:r>
                        <a:rPr lang="en-US" sz="2000" spc="10" dirty="0" err="1">
                          <a:effectLst/>
                        </a:rPr>
                        <a:t>QxΣ</a:t>
                      </a:r>
                      <a:r>
                        <a:rPr lang="en-US" sz="2000" spc="10" dirty="0">
                          <a:effectLst/>
                        </a:rPr>
                        <a:t> -&gt; 2^Q i.e. next possible state belongs to power set of Q.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28982833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70338-5458-4C15-B47D-2E8F1AC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75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altLang="zh-CN" dirty="0"/>
              <a:t>NFA Example (1)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1573306"/>
            <a:ext cx="81041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971800"/>
            <a:ext cx="5045075" cy="306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8600" y="3733800"/>
            <a:ext cx="228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The language recognized by this NFA is ?? </a:t>
            </a:r>
            <a:r>
              <a:rPr lang="en-US" sz="2800" b="1" i="1" dirty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en-US" sz="2800" b="1" i="1" dirty="0" err="1">
                <a:solidFill>
                  <a:srgbClr val="0070C0"/>
                </a:solidFill>
                <a:cs typeface="Times New Roman" pitchFamily="18" charset="0"/>
              </a:rPr>
              <a:t>a+b</a:t>
            </a:r>
            <a:r>
              <a:rPr lang="en-US" sz="2800" b="1" i="1" dirty="0">
                <a:solidFill>
                  <a:srgbClr val="0070C0"/>
                </a:solidFill>
                <a:cs typeface="Times New Roman" pitchFamily="18" charset="0"/>
              </a:rPr>
              <a:t>)* </a:t>
            </a:r>
            <a:r>
              <a:rPr lang="en-US" sz="2800" b="1" i="1" dirty="0" err="1">
                <a:solidFill>
                  <a:srgbClr val="0070C0"/>
                </a:solidFill>
                <a:cs typeface="Times New Roman" pitchFamily="18" charset="0"/>
              </a:rPr>
              <a:t>ab</a:t>
            </a:r>
            <a:endParaRPr lang="en-US" sz="2800" b="1" i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8711AA9-CFA0-409A-8474-773B21C97269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69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721" y="5105400"/>
            <a:ext cx="168433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57200" y="5105400"/>
              <a:ext cx="2727720" cy="9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4960" y="5096760"/>
                <a:ext cx="275292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21F627-B434-454C-8D91-EE68C9718D3F}"/>
                  </a:ext>
                </a:extLst>
              </p14:cNvPr>
              <p14:cNvContentPartPr/>
              <p14:nvPr/>
            </p14:nvContentPartPr>
            <p14:xfrm>
              <a:off x="4358520" y="4452840"/>
              <a:ext cx="3114360" cy="1166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21F627-B434-454C-8D91-EE68C9718D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9160" y="4443480"/>
                <a:ext cx="3133080" cy="11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28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B21B8-E4CB-4EDA-B600-9E3A2CE91F70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b="1"/>
              <a:t>Types of automata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3072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3600" dirty="0"/>
              <a:t>Automata can be either: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Deterministic automata: 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    Each move is uniquely determined by the current configuration; if we know the internal state, the input, and the contents of the temporary storage, we can predict the future behavior of the automaton exactly.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Nondeterministic automata: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    At each point, a nondeterministic automaton may have several possible moves, so we can only predict a set of possible actions.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28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zh-CN"/>
              <a:t>NFA Example (2)</a:t>
            </a:r>
            <a:endParaRPr lang="zh-CN" altLang="en-US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573306"/>
            <a:ext cx="492125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1676400"/>
            <a:ext cx="40643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Arial" charset="0"/>
              </a:rPr>
              <a:t>NFA accepting </a:t>
            </a:r>
            <a:r>
              <a:rPr lang="en-US" altLang="zh-CN" sz="2800" b="1" i="1" dirty="0" err="1">
                <a:solidFill>
                  <a:srgbClr val="0070C0"/>
                </a:solidFill>
                <a:cs typeface="Times New Roman" pitchFamily="18" charset="0"/>
              </a:rPr>
              <a:t>aa</a:t>
            </a:r>
            <a:r>
              <a:rPr lang="en-US" altLang="zh-CN" sz="2800" b="1" i="1" dirty="0">
                <a:solidFill>
                  <a:srgbClr val="0070C0"/>
                </a:solidFill>
                <a:cs typeface="Times New Roman" pitchFamily="18" charset="0"/>
              </a:rPr>
              <a:t>* + bb*</a:t>
            </a:r>
            <a:endParaRPr lang="zh-CN" altLang="en-US" sz="2800" b="1" i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D30FE87-F6C4-4570-9F49-A854B352ED15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70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79080" y="2605680"/>
              <a:ext cx="5617800" cy="3341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840" y="2594520"/>
                <a:ext cx="5626440" cy="33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8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71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ranklin Gothic Medium" pitchFamily="34" charset="0"/>
              </a:rPr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>
          <a:xfrm rot="20280045">
            <a:off x="1276944" y="25469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BE8CC-6384-4BCF-BAD5-791376143B1F}" type="slidenum">
              <a:rPr lang="en-US" altLang="en-US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 and FA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429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sz="3400"/>
              <a:t>   Every language that can be defined by a regular expression can also be defined by a finite automaton</a:t>
            </a:r>
            <a:r>
              <a:rPr lang="en-US" sz="3400"/>
              <a:t>.</a:t>
            </a:r>
            <a:r>
              <a:rPr lang="en-US" sz="260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  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So we will see how to convert </a:t>
            </a:r>
            <a:r>
              <a:rPr lang="en-US" sz="2800">
                <a:solidFill>
                  <a:srgbClr val="FF3300"/>
                </a:solidFill>
                <a:latin typeface="Comic Sans MS" pitchFamily="66" charset="0"/>
                <a:cs typeface="Arial" charset="0"/>
              </a:rPr>
              <a:t>Regular expression to a FA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, then how to convert FA to Regular expression.</a:t>
            </a:r>
            <a:r>
              <a:rPr lang="en-US" sz="2600" i="1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9047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4638"/>
            <a:ext cx="7296150" cy="587375"/>
          </a:xfrm>
        </p:spPr>
        <p:txBody>
          <a:bodyPr>
            <a:normAutofit fontScale="90000"/>
          </a:bodyPr>
          <a:lstStyle/>
          <a:p>
            <a:r>
              <a:rPr lang="en-US"/>
              <a:t>RE and Finite State Automaton (FA)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47813"/>
            <a:ext cx="8153400" cy="279558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/>
            <a:r>
              <a:rPr lang="en-US" sz="2200" b="0" dirty="0">
                <a:latin typeface="Times New Roman" pitchFamily="18" charset="0"/>
              </a:rPr>
              <a:t>Regular expression is a declarative way to describe the tokens</a:t>
            </a:r>
          </a:p>
          <a:p>
            <a:pPr marL="569913" lvl="1" indent="-225425"/>
            <a:r>
              <a:rPr lang="en-US" sz="2200" b="0" dirty="0">
                <a:latin typeface="Times New Roman" pitchFamily="18" charset="0"/>
              </a:rPr>
              <a:t>It describes </a:t>
            </a:r>
            <a:r>
              <a:rPr lang="en-US" sz="2200" b="0" i="1" dirty="0">
                <a:latin typeface="Times New Roman" pitchFamily="18" charset="0"/>
              </a:rPr>
              <a:t>what</a:t>
            </a:r>
            <a:r>
              <a:rPr lang="en-US" sz="2200" b="0" dirty="0">
                <a:latin typeface="Times New Roman" pitchFamily="18" charset="0"/>
              </a:rPr>
              <a:t> is a token, but not </a:t>
            </a:r>
            <a:r>
              <a:rPr lang="en-US" sz="2200" b="0" i="1" dirty="0">
                <a:latin typeface="Times New Roman" pitchFamily="18" charset="0"/>
              </a:rPr>
              <a:t>how</a:t>
            </a:r>
            <a:r>
              <a:rPr lang="en-US" sz="2200" b="0" dirty="0">
                <a:latin typeface="Times New Roman" pitchFamily="18" charset="0"/>
              </a:rPr>
              <a:t> to recognize the token.</a:t>
            </a:r>
          </a:p>
          <a:p>
            <a:pPr marL="227013" indent="-227013"/>
            <a:r>
              <a:rPr lang="en-US" sz="2200" b="0" dirty="0">
                <a:latin typeface="Times New Roman" pitchFamily="18" charset="0"/>
              </a:rPr>
              <a:t>FA is used to describe</a:t>
            </a:r>
            <a:r>
              <a:rPr lang="en-US" sz="2200" b="0" i="1" dirty="0">
                <a:latin typeface="Times New Roman" pitchFamily="18" charset="0"/>
              </a:rPr>
              <a:t> how</a:t>
            </a:r>
            <a:r>
              <a:rPr lang="en-US" sz="2200" b="0" dirty="0">
                <a:latin typeface="Times New Roman" pitchFamily="18" charset="0"/>
              </a:rPr>
              <a:t> the token is recognized</a:t>
            </a:r>
          </a:p>
          <a:p>
            <a:pPr marL="569913" lvl="1" indent="-225425"/>
            <a:r>
              <a:rPr lang="en-US" sz="2200" b="0" dirty="0">
                <a:latin typeface="Times New Roman" pitchFamily="18" charset="0"/>
              </a:rPr>
              <a:t>FA is easy to be simulated by computer programs;</a:t>
            </a:r>
          </a:p>
          <a:p>
            <a:pPr marL="227013" indent="-227013"/>
            <a:r>
              <a:rPr lang="en-US" sz="2200" b="0" dirty="0">
                <a:latin typeface="Times New Roman" pitchFamily="18" charset="0"/>
              </a:rPr>
              <a:t>There is a 1-1 correspondence between FA and regular expression</a:t>
            </a:r>
          </a:p>
          <a:p>
            <a:pPr marL="569913" lvl="1" indent="-225425"/>
            <a:r>
              <a:rPr lang="en-US" sz="2200" b="0" dirty="0">
                <a:latin typeface="Times New Roman" pitchFamily="18" charset="0"/>
              </a:rPr>
              <a:t>Scanner generator (such as </a:t>
            </a:r>
            <a:r>
              <a:rPr lang="en-US" sz="2200" b="0" dirty="0" err="1">
                <a:latin typeface="Times New Roman" pitchFamily="18" charset="0"/>
              </a:rPr>
              <a:t>lex</a:t>
            </a:r>
            <a:r>
              <a:rPr lang="en-US" sz="2200" b="0" dirty="0">
                <a:latin typeface="Times New Roman" pitchFamily="18" charset="0"/>
              </a:rPr>
              <a:t>) bridges the gap between regular expression and FA. 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422400" y="4081463"/>
            <a:ext cx="6858000" cy="2241550"/>
            <a:chOff x="528" y="2736"/>
            <a:chExt cx="4320" cy="1412"/>
          </a:xfr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680" y="3840"/>
              <a:ext cx="110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Scanner generator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632" y="2880"/>
              <a:ext cx="1152" cy="1248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24" y="3216"/>
              <a:ext cx="62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Finite</a:t>
              </a:r>
              <a:br>
                <a:rPr lang="en-US" sz="1000">
                  <a:latin typeface="Arial" charset="0"/>
                </a:rPr>
              </a:br>
              <a:r>
                <a:rPr lang="en-US" sz="1000">
                  <a:latin typeface="Arial" charset="0"/>
                </a:rPr>
                <a:t>automaton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528" y="3264"/>
              <a:ext cx="62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Regular</a:t>
              </a:r>
              <a:br>
                <a:rPr lang="en-US" sz="1000">
                  <a:latin typeface="Arial" charset="0"/>
                </a:rPr>
              </a:br>
              <a:r>
                <a:rPr lang="en-US" sz="1000">
                  <a:latin typeface="Arial" charset="0"/>
                </a:rPr>
                <a:t>expression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3264" y="3168"/>
              <a:ext cx="816" cy="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scanner program</a:t>
              </a: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1056" y="3360"/>
              <a:ext cx="7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2544" y="3312"/>
              <a:ext cx="57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3216" y="2736"/>
              <a:ext cx="1536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 b="0">
                  <a:latin typeface="Arial" charset="0"/>
                </a:rPr>
                <a:t>String stream</a:t>
              </a:r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3312" y="3936"/>
              <a:ext cx="1536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 b="0">
                  <a:latin typeface="Arial" charset="0"/>
                </a:rPr>
                <a:t>Tokens</a:t>
              </a:r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600" y="2928"/>
              <a:ext cx="0" cy="24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600" y="3744"/>
              <a:ext cx="0" cy="24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4534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7051675" cy="708025"/>
          </a:xfrm>
        </p:spPr>
        <p:txBody>
          <a:bodyPr>
            <a:normAutofit fontScale="90000"/>
          </a:bodyPr>
          <a:lstStyle/>
          <a:p>
            <a:r>
              <a:rPr lang="en-US" sz="4400"/>
              <a:t>Inside scanner generator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570037"/>
            <a:ext cx="4384675" cy="50593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800" b="0" dirty="0">
                <a:latin typeface="Times New Roman" pitchFamily="18" charset="0"/>
              </a:rPr>
              <a:t>Main components of scanner generation (e.g., </a:t>
            </a:r>
            <a:r>
              <a:rPr lang="en-US" sz="2800" b="0" dirty="0" err="1">
                <a:latin typeface="Times New Roman" pitchFamily="18" charset="0"/>
              </a:rPr>
              <a:t>Lex</a:t>
            </a:r>
            <a:r>
              <a:rPr lang="en-US" sz="2800" b="0" dirty="0">
                <a:latin typeface="Times New Roman" pitchFamily="18" charset="0"/>
              </a:rPr>
              <a:t>)</a:t>
            </a:r>
          </a:p>
          <a:p>
            <a:pPr marL="342900" lvl="1"/>
            <a:r>
              <a:rPr lang="en-US" sz="2400" b="0" dirty="0">
                <a:latin typeface="Times New Roman" pitchFamily="18" charset="0"/>
              </a:rPr>
              <a:t>Convert a regular expression to a non-deterministic finite automaton (NFA)</a:t>
            </a:r>
          </a:p>
          <a:p>
            <a:pPr marL="342900" lvl="1"/>
            <a:r>
              <a:rPr lang="en-US" sz="2400" b="0" dirty="0">
                <a:latin typeface="Times New Roman" pitchFamily="18" charset="0"/>
              </a:rPr>
              <a:t>Convert the NFA to a </a:t>
            </a:r>
            <a:r>
              <a:rPr lang="en-US" sz="2400" b="0" dirty="0" err="1">
                <a:latin typeface="Times New Roman" pitchFamily="18" charset="0"/>
              </a:rPr>
              <a:t>determinstic</a:t>
            </a:r>
            <a:r>
              <a:rPr lang="en-US" sz="2400" b="0" dirty="0">
                <a:latin typeface="Times New Roman" pitchFamily="18" charset="0"/>
              </a:rPr>
              <a:t> finite automaton (DFA)</a:t>
            </a:r>
          </a:p>
          <a:p>
            <a:pPr marL="342900" lvl="1"/>
            <a:r>
              <a:rPr lang="en-US" sz="2400" b="0" dirty="0">
                <a:latin typeface="Times New Roman" pitchFamily="18" charset="0"/>
              </a:rPr>
              <a:t>Improve the DFA to minimize the number of states</a:t>
            </a:r>
          </a:p>
          <a:p>
            <a:pPr marL="342900" lvl="1"/>
            <a:r>
              <a:rPr lang="en-US" sz="2400" b="0" dirty="0">
                <a:latin typeface="Times New Roman" pitchFamily="18" charset="0"/>
              </a:rPr>
              <a:t>Generate a program in C or some other language to “simulate” the DFA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029200" y="1614487"/>
            <a:ext cx="3810000" cy="4786313"/>
            <a:chOff x="2736" y="624"/>
            <a:chExt cx="2400" cy="3015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736" y="1056"/>
              <a:ext cx="2304" cy="2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3840" y="624"/>
              <a:ext cx="52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RE 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840" y="1392"/>
              <a:ext cx="52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NFA</a:t>
              </a: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3840" y="1968"/>
              <a:ext cx="52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DFA</a:t>
              </a: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3600" y="2496"/>
              <a:ext cx="124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Minimized DFA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648" y="3408"/>
              <a:ext cx="91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Program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080" y="86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4080" y="273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4080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4080" y="16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880" y="1680"/>
              <a:ext cx="1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Subset construction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120" y="2736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DFA simulation</a:t>
              </a: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4224" y="2784"/>
              <a:ext cx="9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b="0">
                  <a:latin typeface="Arial" charset="0"/>
                </a:rPr>
                <a:t>Scanner generator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3168" y="2208"/>
              <a:ext cx="1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Minimization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83893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75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11381504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41300"/>
            <a:ext cx="8201025" cy="647700"/>
          </a:xfrm>
        </p:spPr>
        <p:txBody>
          <a:bodyPr>
            <a:normAutofit fontScale="90000"/>
          </a:bodyPr>
          <a:lstStyle/>
          <a:p>
            <a:r>
              <a:rPr lang="en-US"/>
              <a:t>Non-deterministic Finite </a:t>
            </a:r>
            <a:r>
              <a:rPr lang="en-US" sz="4000"/>
              <a:t>Automata</a:t>
            </a:r>
            <a:r>
              <a:rPr lang="en-US"/>
              <a:t> (FA)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7610475" cy="4495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/>
            <a:r>
              <a:rPr lang="en-US" b="0" dirty="0">
                <a:latin typeface="Times New Roman" pitchFamily="18" charset="0"/>
              </a:rPr>
              <a:t>NFA (Non-deterministic Finite Automaton) is a 5-tuple (S, </a:t>
            </a:r>
            <a:r>
              <a:rPr lang="el-GR" b="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S0, F)</a:t>
            </a:r>
            <a:r>
              <a:rPr lang="en-US" b="0" dirty="0">
                <a:latin typeface="Times New Roman" pitchFamily="18" charset="0"/>
              </a:rPr>
              <a:t>: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S: a set of states;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</a:t>
            </a:r>
            <a:r>
              <a:rPr lang="en-US" sz="1800" b="0" dirty="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sz="1800" b="0" dirty="0">
                <a:latin typeface="Times New Roman" pitchFamily="18" charset="0"/>
              </a:rPr>
              <a:t>: the symbols of the input alphabet;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</a:t>
            </a:r>
            <a:r>
              <a:rPr lang="en-US" sz="1800" b="0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sz="1800" b="0" dirty="0">
                <a:latin typeface="Times New Roman" pitchFamily="18" charset="0"/>
              </a:rPr>
              <a:t> : a set of transition functions;  </a:t>
            </a:r>
          </a:p>
          <a:p>
            <a:pPr lvl="2"/>
            <a:r>
              <a:rPr lang="en-US" sz="1800" b="0" dirty="0">
                <a:latin typeface="Times New Roman" pitchFamily="18" charset="0"/>
              </a:rPr>
              <a:t> move(state, symbol) </a:t>
            </a:r>
            <a:r>
              <a:rPr lang="en-US" sz="1800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1800" b="0" dirty="0">
                <a:latin typeface="Times New Roman" pitchFamily="18" charset="0"/>
              </a:rPr>
              <a:t> a set of states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S0:  s0 </a:t>
            </a:r>
            <a:r>
              <a:rPr lang="en-US" sz="1800" b="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1800" b="0" dirty="0">
                <a:latin typeface="Times New Roman" pitchFamily="18" charset="0"/>
              </a:rPr>
              <a:t>S, the start state;</a:t>
            </a:r>
          </a:p>
          <a:p>
            <a:pPr marL="742950" lvl="1" indent="-285750"/>
            <a:r>
              <a:rPr lang="en-US" sz="1800" b="0" dirty="0">
                <a:latin typeface="Times New Roman" pitchFamily="18" charset="0"/>
              </a:rPr>
              <a:t> F: F </a:t>
            </a:r>
            <a:r>
              <a:rPr lang="en-US" sz="1800" b="0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sz="1800" b="0" dirty="0">
                <a:latin typeface="Times New Roman" pitchFamily="18" charset="0"/>
              </a:rPr>
              <a:t> S, a set of final or accepting states.</a:t>
            </a:r>
          </a:p>
          <a:p>
            <a:pPr marL="342900" indent="-342900"/>
            <a:r>
              <a:rPr lang="en-US" b="0" dirty="0">
                <a:latin typeface="Times New Roman" pitchFamily="18" charset="0"/>
              </a:rPr>
              <a:t>Non-deterministic -- a state and symbol pair can be mapped to a set of states. </a:t>
            </a:r>
          </a:p>
          <a:p>
            <a:pPr marL="342900" indent="-342900"/>
            <a:r>
              <a:rPr lang="en-US" b="0" dirty="0">
                <a:latin typeface="Times New Roman" pitchFamily="18" charset="0"/>
              </a:rPr>
              <a:t>Finite—the number of states is finite.</a:t>
            </a:r>
          </a:p>
        </p:txBody>
      </p:sp>
    </p:spTree>
    <p:extLst>
      <p:ext uri="{BB962C8B-B14F-4D97-AF65-F5344CB8AC3E}">
        <p14:creationId xmlns:p14="http://schemas.microsoft.com/office/powerpoint/2010/main" val="313846609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9144000" cy="609600"/>
          </a:xfrm>
        </p:spPr>
        <p:txBody>
          <a:bodyPr/>
          <a:lstStyle/>
          <a:p>
            <a:pPr marL="342900" indent="-342900"/>
            <a:r>
              <a:rPr lang="en-US" altLang="zh-CN" sz="3200" dirty="0"/>
              <a:t>Nondeterministic Finite Automaton (NFA)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altLang="zh-CN" sz="1700" dirty="0"/>
          </a:p>
          <a:p>
            <a:pPr>
              <a:lnSpc>
                <a:spcPct val="80000"/>
              </a:lnSpc>
            </a:pPr>
            <a:r>
              <a:rPr lang="en-US" altLang="zh-CN" sz="2500" dirty="0">
                <a:solidFill>
                  <a:srgbClr val="0070C0"/>
                </a:solidFill>
              </a:rPr>
              <a:t>NFA can be represented by a transition graph</a:t>
            </a:r>
          </a:p>
          <a:p>
            <a:pPr>
              <a:lnSpc>
                <a:spcPct val="80000"/>
              </a:lnSpc>
            </a:pPr>
            <a:r>
              <a:rPr lang="en-US" altLang="zh-CN" sz="2500" dirty="0">
                <a:solidFill>
                  <a:srgbClr val="0070C0"/>
                </a:solidFill>
              </a:rPr>
              <a:t>Accepts a string </a:t>
            </a:r>
            <a:r>
              <a:rPr lang="en-US" altLang="zh-CN" sz="2500" i="1" dirty="0">
                <a:solidFill>
                  <a:srgbClr val="0070C0"/>
                </a:solidFill>
                <a:latin typeface="Times New Roman" pitchFamily="18" charset="0"/>
              </a:rPr>
              <a:t>x</a:t>
            </a:r>
            <a:r>
              <a:rPr lang="en-US" altLang="zh-CN" sz="2500" dirty="0"/>
              <a:t>, if and only if there is a path from the starting state to one of accepting states such that </a:t>
            </a:r>
            <a:r>
              <a:rPr lang="en-US" altLang="zh-CN" sz="2500" dirty="0">
                <a:solidFill>
                  <a:srgbClr val="0070C0"/>
                </a:solidFill>
              </a:rPr>
              <a:t>edge labels along this path spell out </a:t>
            </a:r>
            <a:r>
              <a:rPr lang="en-US" altLang="zh-CN" sz="2500" i="1" dirty="0">
                <a:solidFill>
                  <a:srgbClr val="0070C0"/>
                </a:solidFill>
                <a:latin typeface="Times New Roman" pitchFamily="18" charset="0"/>
              </a:rPr>
              <a:t>x</a:t>
            </a:r>
            <a:r>
              <a:rPr lang="en-US" altLang="zh-CN" sz="25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500" dirty="0"/>
              <a:t>Remarks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The same symbol can label edges from one state to several different states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An edge may be labeled by </a:t>
            </a:r>
            <a:r>
              <a:rPr lang="el-GR" altLang="zh-CN" sz="2200" dirty="0">
                <a:latin typeface="Times New Roman" pitchFamily="18" charset="0"/>
              </a:rPr>
              <a:t>ε</a:t>
            </a:r>
            <a:r>
              <a:rPr lang="en-US" altLang="zh-CN" sz="2200" dirty="0"/>
              <a:t>, the empty 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5960B97-CFF1-4478-9AED-41C8A97A1C10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77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67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B1817CB-7CA9-4FFE-BF61-2DACAF147DAD}" type="slidenum">
              <a:rPr lang="en-US" sz="1200">
                <a:solidFill>
                  <a:srgbClr val="045C75"/>
                </a:solidFill>
              </a:rPr>
              <a:pPr eaLnBrk="1" hangingPunct="1"/>
              <a:t>78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(1)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990600"/>
          </a:xfrm>
        </p:spPr>
        <p:txBody>
          <a:bodyPr>
            <a:normAutofit lnSpcReduction="10000"/>
          </a:bodyPr>
          <a:lstStyle/>
          <a:p>
            <a:r>
              <a:rPr lang="en-US"/>
              <a:t>For each kind of rexp, define an NFA</a:t>
            </a:r>
          </a:p>
          <a:p>
            <a:pPr lvl="1"/>
            <a:r>
              <a:rPr lang="en-US"/>
              <a:t>Notation: NFA for rexp A        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209800" y="2743200"/>
            <a:ext cx="2819400" cy="762000"/>
            <a:chOff x="1392" y="1728"/>
            <a:chExt cx="1776" cy="480"/>
          </a:xfrm>
        </p:grpSpPr>
        <p:sp>
          <p:nvSpPr>
            <p:cNvPr id="45080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Text Box 6"/>
            <p:cNvSpPr txBox="1">
              <a:spLocks noChangeArrowheads="1"/>
            </p:cNvSpPr>
            <p:nvPr/>
          </p:nvSpPr>
          <p:spPr bwMode="auto">
            <a:xfrm>
              <a:off x="2286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5082" name="Line 7"/>
            <p:cNvSpPr>
              <a:spLocks noChangeShapeType="1"/>
            </p:cNvSpPr>
            <p:nvPr/>
          </p:nvSpPr>
          <p:spPr bwMode="auto">
            <a:xfrm>
              <a:off x="1392" y="19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83" name="Group 8"/>
            <p:cNvGrpSpPr>
              <a:grpSpLocks/>
            </p:cNvGrpSpPr>
            <p:nvPr/>
          </p:nvGrpSpPr>
          <p:grpSpPr bwMode="auto">
            <a:xfrm>
              <a:off x="2766" y="1842"/>
              <a:ext cx="264" cy="264"/>
              <a:chOff x="2610" y="2604"/>
              <a:chExt cx="264" cy="264"/>
            </a:xfrm>
          </p:grpSpPr>
          <p:sp>
            <p:nvSpPr>
              <p:cNvPr id="45084" name="Oval 9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Oval 10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381000" y="3505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</a:t>
            </a:r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grpSp>
        <p:nvGrpSpPr>
          <p:cNvPr id="45063" name="Group 12"/>
          <p:cNvGrpSpPr>
            <a:grpSpLocks/>
          </p:cNvGrpSpPr>
          <p:nvPr/>
        </p:nvGrpSpPr>
        <p:grpSpPr bwMode="auto">
          <a:xfrm>
            <a:off x="2524125" y="3810000"/>
            <a:ext cx="2352675" cy="679450"/>
            <a:chOff x="1590" y="2400"/>
            <a:chExt cx="1482" cy="428"/>
          </a:xfrm>
        </p:grpSpPr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>
              <a:off x="1590" y="26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74" name="Group 14"/>
            <p:cNvGrpSpPr>
              <a:grpSpLocks/>
            </p:cNvGrpSpPr>
            <p:nvPr/>
          </p:nvGrpSpPr>
          <p:grpSpPr bwMode="auto">
            <a:xfrm>
              <a:off x="2808" y="2564"/>
              <a:ext cx="264" cy="264"/>
              <a:chOff x="2610" y="2604"/>
              <a:chExt cx="264" cy="264"/>
            </a:xfrm>
          </p:grpSpPr>
          <p:sp>
            <p:nvSpPr>
              <p:cNvPr id="45078" name="Oval 15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Oval 16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5" name="Oval 17"/>
            <p:cNvSpPr>
              <a:spLocks noChangeArrowheads="1"/>
            </p:cNvSpPr>
            <p:nvPr/>
          </p:nvSpPr>
          <p:spPr bwMode="auto">
            <a:xfrm>
              <a:off x="1818" y="254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8"/>
            <p:cNvSpPr>
              <a:spLocks noChangeShapeType="1"/>
            </p:cNvSpPr>
            <p:nvPr/>
          </p:nvSpPr>
          <p:spPr bwMode="auto">
            <a:xfrm>
              <a:off x="2106" y="269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7" name="Text Box 19"/>
            <p:cNvSpPr txBox="1">
              <a:spLocks noChangeArrowheads="1"/>
            </p:cNvSpPr>
            <p:nvPr/>
          </p:nvSpPr>
          <p:spPr bwMode="auto">
            <a:xfrm>
              <a:off x="2336" y="240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5064" name="Rectangle 20"/>
          <p:cNvSpPr>
            <a:spLocks noChangeArrowheads="1"/>
          </p:cNvSpPr>
          <p:nvPr/>
        </p:nvSpPr>
        <p:spPr bwMode="auto">
          <a:xfrm>
            <a:off x="457200" y="4648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input a</a:t>
            </a:r>
            <a:endParaRPr lang="en-US" sz="2800">
              <a:latin typeface="Comic Sans MS" pitchFamily="-80" charset="0"/>
              <a:sym typeface="Symbol" pitchFamily="18" charset="2"/>
            </a:endParaRPr>
          </a:p>
        </p:txBody>
      </p:sp>
      <p:grpSp>
        <p:nvGrpSpPr>
          <p:cNvPr id="45065" name="Group 21"/>
          <p:cNvGrpSpPr>
            <a:grpSpLocks/>
          </p:cNvGrpSpPr>
          <p:nvPr/>
        </p:nvGrpSpPr>
        <p:grpSpPr bwMode="auto">
          <a:xfrm>
            <a:off x="2524125" y="5029200"/>
            <a:ext cx="2352675" cy="635000"/>
            <a:chOff x="1590" y="3168"/>
            <a:chExt cx="1482" cy="400"/>
          </a:xfrm>
        </p:grpSpPr>
        <p:sp>
          <p:nvSpPr>
            <p:cNvPr id="45066" name="Line 22"/>
            <p:cNvSpPr>
              <a:spLocks noChangeShapeType="1"/>
            </p:cNvSpPr>
            <p:nvPr/>
          </p:nvSpPr>
          <p:spPr bwMode="auto">
            <a:xfrm>
              <a:off x="1590" y="34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67" name="Group 23"/>
            <p:cNvGrpSpPr>
              <a:grpSpLocks/>
            </p:cNvGrpSpPr>
            <p:nvPr/>
          </p:nvGrpSpPr>
          <p:grpSpPr bwMode="auto">
            <a:xfrm>
              <a:off x="2808" y="3304"/>
              <a:ext cx="264" cy="264"/>
              <a:chOff x="2610" y="2604"/>
              <a:chExt cx="264" cy="264"/>
            </a:xfrm>
          </p:grpSpPr>
          <p:sp>
            <p:nvSpPr>
              <p:cNvPr id="45071" name="Oval 24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2" name="Oval 25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8" name="Oval 26"/>
            <p:cNvSpPr>
              <a:spLocks noChangeArrowheads="1"/>
            </p:cNvSpPr>
            <p:nvPr/>
          </p:nvSpPr>
          <p:spPr bwMode="auto">
            <a:xfrm>
              <a:off x="1818" y="328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27"/>
            <p:cNvSpPr>
              <a:spLocks noChangeShapeType="1"/>
            </p:cNvSpPr>
            <p:nvPr/>
          </p:nvSpPr>
          <p:spPr bwMode="auto">
            <a:xfrm>
              <a:off x="2106" y="343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0" name="Text Box 28"/>
            <p:cNvSpPr txBox="1">
              <a:spLocks noChangeArrowheads="1"/>
            </p:cNvSpPr>
            <p:nvPr/>
          </p:nvSpPr>
          <p:spPr bwMode="auto">
            <a:xfrm>
              <a:off x="2358" y="316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2446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C2B420-4DE5-410E-8A37-93FE86A383C6}" type="slidenum">
              <a:rPr lang="en-US" sz="1200">
                <a:solidFill>
                  <a:srgbClr val="045C75"/>
                </a:solidFill>
              </a:rPr>
              <a:pPr eaLnBrk="1" hangingPunct="1"/>
              <a:t>79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For AB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143000" y="2057400"/>
            <a:ext cx="6019800" cy="838200"/>
            <a:chOff x="720" y="1296"/>
            <a:chExt cx="3792" cy="528"/>
          </a:xfrm>
        </p:grpSpPr>
        <p:sp>
          <p:nvSpPr>
            <p:cNvPr id="46107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Text Box 6"/>
            <p:cNvSpPr txBox="1">
              <a:spLocks noChangeArrowheads="1"/>
            </p:cNvSpPr>
            <p:nvPr/>
          </p:nvSpPr>
          <p:spPr bwMode="auto">
            <a:xfrm>
              <a:off x="1518" y="139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109" name="Line 7"/>
            <p:cNvSpPr>
              <a:spLocks noChangeShapeType="1"/>
            </p:cNvSpPr>
            <p:nvPr/>
          </p:nvSpPr>
          <p:spPr bwMode="auto">
            <a:xfrm>
              <a:off x="720" y="159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10" name="Oval 8"/>
            <p:cNvSpPr>
              <a:spLocks noChangeArrowheads="1"/>
            </p:cNvSpPr>
            <p:nvPr/>
          </p:nvSpPr>
          <p:spPr bwMode="auto">
            <a:xfrm>
              <a:off x="2094" y="145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9"/>
            <p:cNvSpPr>
              <a:spLocks noChangeArrowheads="1"/>
            </p:cNvSpPr>
            <p:nvPr/>
          </p:nvSpPr>
          <p:spPr bwMode="auto">
            <a:xfrm>
              <a:off x="2976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Text Box 10"/>
            <p:cNvSpPr txBox="1">
              <a:spLocks noChangeArrowheads="1"/>
            </p:cNvSpPr>
            <p:nvPr/>
          </p:nvSpPr>
          <p:spPr bwMode="auto">
            <a:xfrm>
              <a:off x="3552" y="14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113" name="Line 11"/>
            <p:cNvSpPr>
              <a:spLocks noChangeShapeType="1"/>
            </p:cNvSpPr>
            <p:nvPr/>
          </p:nvSpPr>
          <p:spPr bwMode="auto">
            <a:xfrm flipV="1">
              <a:off x="2352" y="1584"/>
              <a:ext cx="6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6114" name="Group 12"/>
            <p:cNvGrpSpPr>
              <a:grpSpLocks/>
            </p:cNvGrpSpPr>
            <p:nvPr/>
          </p:nvGrpSpPr>
          <p:grpSpPr bwMode="auto">
            <a:xfrm>
              <a:off x="4110" y="1458"/>
              <a:ext cx="264" cy="264"/>
              <a:chOff x="2610" y="2604"/>
              <a:chExt cx="264" cy="264"/>
            </a:xfrm>
          </p:grpSpPr>
          <p:sp>
            <p:nvSpPr>
              <p:cNvPr id="46116" name="Oval 1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Oval 1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15" name="Text Box 15"/>
            <p:cNvSpPr txBox="1">
              <a:spLocks noChangeArrowheads="1"/>
            </p:cNvSpPr>
            <p:nvPr/>
          </p:nvSpPr>
          <p:spPr bwMode="auto">
            <a:xfrm>
              <a:off x="2570" y="1296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6086" name="Rectangle 16"/>
          <p:cNvSpPr>
            <a:spLocks noChangeArrowheads="1"/>
          </p:cNvSpPr>
          <p:nvPr/>
        </p:nvSpPr>
        <p:spPr bwMode="auto">
          <a:xfrm>
            <a:off x="457200" y="32766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A | B</a:t>
            </a:r>
          </a:p>
        </p:txBody>
      </p:sp>
      <p:grpSp>
        <p:nvGrpSpPr>
          <p:cNvPr id="46087" name="Group 17"/>
          <p:cNvGrpSpPr>
            <a:grpSpLocks/>
          </p:cNvGrpSpPr>
          <p:nvPr/>
        </p:nvGrpSpPr>
        <p:grpSpPr bwMode="auto">
          <a:xfrm>
            <a:off x="1447800" y="3810000"/>
            <a:ext cx="5219700" cy="1905000"/>
            <a:chOff x="912" y="2400"/>
            <a:chExt cx="3288" cy="1200"/>
          </a:xfrm>
        </p:grpSpPr>
        <p:sp>
          <p:nvSpPr>
            <p:cNvPr id="46088" name="Oval 18"/>
            <p:cNvSpPr>
              <a:spLocks noChangeArrowheads="1"/>
            </p:cNvSpPr>
            <p:nvPr/>
          </p:nvSpPr>
          <p:spPr bwMode="auto">
            <a:xfrm>
              <a:off x="1824" y="312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2382" y="31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090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288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1" name="Oval 21"/>
            <p:cNvSpPr>
              <a:spLocks noChangeArrowheads="1"/>
            </p:cNvSpPr>
            <p:nvPr/>
          </p:nvSpPr>
          <p:spPr bwMode="auto">
            <a:xfrm>
              <a:off x="2958" y="323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22"/>
            <p:cNvSpPr>
              <a:spLocks noChangeArrowheads="1"/>
            </p:cNvSpPr>
            <p:nvPr/>
          </p:nvSpPr>
          <p:spPr bwMode="auto">
            <a:xfrm>
              <a:off x="1824" y="240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2400" y="24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094" name="Line 24"/>
            <p:cNvSpPr>
              <a:spLocks noChangeShapeType="1"/>
            </p:cNvSpPr>
            <p:nvPr/>
          </p:nvSpPr>
          <p:spPr bwMode="auto">
            <a:xfrm flipV="1">
              <a:off x="3216" y="3072"/>
              <a:ext cx="76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5" name="Oval 25"/>
            <p:cNvSpPr>
              <a:spLocks noChangeArrowheads="1"/>
            </p:cNvSpPr>
            <p:nvPr/>
          </p:nvSpPr>
          <p:spPr bwMode="auto">
            <a:xfrm>
              <a:off x="2958" y="251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26"/>
            <p:cNvSpPr txBox="1">
              <a:spLocks noChangeArrowheads="1"/>
            </p:cNvSpPr>
            <p:nvPr/>
          </p:nvSpPr>
          <p:spPr bwMode="auto">
            <a:xfrm>
              <a:off x="3504" y="292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097" name="Oval 27"/>
            <p:cNvSpPr>
              <a:spLocks noChangeArrowheads="1"/>
            </p:cNvSpPr>
            <p:nvPr/>
          </p:nvSpPr>
          <p:spPr bwMode="auto">
            <a:xfrm>
              <a:off x="1296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28"/>
            <p:cNvSpPr>
              <a:spLocks noChangeShapeType="1"/>
            </p:cNvSpPr>
            <p:nvPr/>
          </p:nvSpPr>
          <p:spPr bwMode="auto">
            <a:xfrm flipV="1">
              <a:off x="1536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9" name="Line 29"/>
            <p:cNvSpPr>
              <a:spLocks noChangeShapeType="1"/>
            </p:cNvSpPr>
            <p:nvPr/>
          </p:nvSpPr>
          <p:spPr bwMode="auto">
            <a:xfrm flipV="1">
              <a:off x="91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0" name="Text Box 30"/>
            <p:cNvSpPr txBox="1">
              <a:spLocks noChangeArrowheads="1"/>
            </p:cNvSpPr>
            <p:nvPr/>
          </p:nvSpPr>
          <p:spPr bwMode="auto">
            <a:xfrm>
              <a:off x="1536" y="2592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101" name="Text Box 31"/>
            <p:cNvSpPr txBox="1">
              <a:spLocks noChangeArrowheads="1"/>
            </p:cNvSpPr>
            <p:nvPr/>
          </p:nvSpPr>
          <p:spPr bwMode="auto">
            <a:xfrm>
              <a:off x="1536" y="312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grpSp>
          <p:nvGrpSpPr>
            <p:cNvPr id="46102" name="Group 32"/>
            <p:cNvGrpSpPr>
              <a:grpSpLocks/>
            </p:cNvGrpSpPr>
            <p:nvPr/>
          </p:nvGrpSpPr>
          <p:grpSpPr bwMode="auto">
            <a:xfrm>
              <a:off x="3936" y="2832"/>
              <a:ext cx="264" cy="264"/>
              <a:chOff x="2610" y="2604"/>
              <a:chExt cx="264" cy="264"/>
            </a:xfrm>
          </p:grpSpPr>
          <p:sp>
            <p:nvSpPr>
              <p:cNvPr id="46105" name="Oval 3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6" name="Oval 3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3" name="Line 35"/>
            <p:cNvSpPr>
              <a:spLocks noChangeShapeType="1"/>
            </p:cNvSpPr>
            <p:nvPr/>
          </p:nvSpPr>
          <p:spPr bwMode="auto">
            <a:xfrm>
              <a:off x="3216" y="268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4" name="Text Box 36"/>
            <p:cNvSpPr txBox="1">
              <a:spLocks noChangeArrowheads="1"/>
            </p:cNvSpPr>
            <p:nvPr/>
          </p:nvSpPr>
          <p:spPr bwMode="auto">
            <a:xfrm>
              <a:off x="3552" y="2544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9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B21B8-E4CB-4EDA-B600-9E3A2CE91F70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b="1"/>
              <a:t>Types of automata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lnSpc>
                <a:spcPct val="80000"/>
              </a:lnSpc>
              <a:buClr>
                <a:srgbClr val="CC9900"/>
              </a:buClr>
              <a:buNone/>
            </a:pPr>
            <a:r>
              <a:rPr lang="en-US" sz="3600" dirty="0">
                <a:solidFill>
                  <a:srgbClr val="000000"/>
                </a:solidFill>
              </a:rPr>
              <a:t>Also, Automata can be either: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Accepter</a:t>
            </a:r>
            <a:r>
              <a:rPr lang="en-US" sz="2400" dirty="0"/>
              <a:t>: an automaton whose response is limited to a simple “yes” or “No”. Presented with input string, an accepter either accepts or rejects it.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Transducers: </a:t>
            </a:r>
            <a:r>
              <a:rPr lang="en-US" sz="2400" dirty="0"/>
              <a:t>a more general automaton that capable of producing strings of symbols as output.</a:t>
            </a:r>
          </a:p>
        </p:txBody>
      </p:sp>
    </p:spTree>
    <p:extLst>
      <p:ext uri="{BB962C8B-B14F-4D97-AF65-F5344CB8AC3E}">
        <p14:creationId xmlns:p14="http://schemas.microsoft.com/office/powerpoint/2010/main" val="341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C2B420-4DE5-410E-8A37-93FE86A383C6}" type="slidenum">
              <a:rPr lang="en-US" sz="1200">
                <a:solidFill>
                  <a:srgbClr val="045C75"/>
                </a:solidFill>
              </a:rPr>
              <a:pPr eaLnBrk="1" hangingPunct="1"/>
              <a:t>80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= </a:t>
            </a:r>
            <a:r>
              <a:rPr lang="en-US" dirty="0" err="1"/>
              <a:t>abc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21440" y="2286000"/>
              <a:ext cx="7131960" cy="2754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880" y="2276640"/>
                <a:ext cx="7151040" cy="27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358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080" y="696960"/>
              <a:ext cx="8721720" cy="5074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0" y="689760"/>
                <a:ext cx="8743680" cy="50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8679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A5BB34-21A4-4301-9225-C2248695086A}" type="slidenum">
              <a:rPr lang="en-US" sz="1200">
                <a:solidFill>
                  <a:srgbClr val="045C75"/>
                </a:solidFill>
              </a:rPr>
              <a:pPr eaLnBrk="1" hangingPunct="1"/>
              <a:t>82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(3)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/>
              <a:t>For A*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3238500" y="3033713"/>
            <a:ext cx="2438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124325" y="31194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705100" y="3414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2" name="Oval 7"/>
          <p:cNvSpPr>
            <a:spLocks noChangeArrowheads="1"/>
          </p:cNvSpPr>
          <p:nvPr/>
        </p:nvSpPr>
        <p:spPr bwMode="auto">
          <a:xfrm>
            <a:off x="5038725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>
            <a:off x="2247900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1638300" y="3414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2781300" y="32623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grpSp>
        <p:nvGrpSpPr>
          <p:cNvPr id="47116" name="Group 11"/>
          <p:cNvGrpSpPr>
            <a:grpSpLocks/>
          </p:cNvGrpSpPr>
          <p:nvPr/>
        </p:nvGrpSpPr>
        <p:grpSpPr bwMode="auto">
          <a:xfrm>
            <a:off x="6362700" y="3186113"/>
            <a:ext cx="419100" cy="419100"/>
            <a:chOff x="2610" y="2604"/>
            <a:chExt cx="264" cy="264"/>
          </a:xfrm>
        </p:grpSpPr>
        <p:sp>
          <p:nvSpPr>
            <p:cNvPr id="47121" name="Oval 12"/>
            <p:cNvSpPr>
              <a:spLocks noChangeArrowheads="1"/>
            </p:cNvSpPr>
            <p:nvPr/>
          </p:nvSpPr>
          <p:spPr bwMode="auto">
            <a:xfrm>
              <a:off x="2646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3"/>
            <p:cNvSpPr>
              <a:spLocks noChangeArrowheads="1"/>
            </p:cNvSpPr>
            <p:nvPr/>
          </p:nvSpPr>
          <p:spPr bwMode="auto">
            <a:xfrm>
              <a:off x="2610" y="260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7" name="Freeform 14"/>
          <p:cNvSpPr>
            <a:spLocks/>
          </p:cNvSpPr>
          <p:nvPr/>
        </p:nvSpPr>
        <p:spPr bwMode="auto">
          <a:xfrm>
            <a:off x="2570163" y="3573463"/>
            <a:ext cx="3944937" cy="831850"/>
          </a:xfrm>
          <a:custGeom>
            <a:avLst/>
            <a:gdLst>
              <a:gd name="T0" fmla="*/ 0 w 2485"/>
              <a:gd name="T1" fmla="*/ 16 h 524"/>
              <a:gd name="T2" fmla="*/ 373 w 2485"/>
              <a:gd name="T3" fmla="*/ 367 h 524"/>
              <a:gd name="T4" fmla="*/ 1333 w 2485"/>
              <a:gd name="T5" fmla="*/ 524 h 524"/>
              <a:gd name="T6" fmla="*/ 2101 w 2485"/>
              <a:gd name="T7" fmla="*/ 367 h 524"/>
              <a:gd name="T8" fmla="*/ 2485 w 2485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5"/>
              <a:gd name="T16" fmla="*/ 0 h 524"/>
              <a:gd name="T17" fmla="*/ 2485 w 2485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5" h="524">
                <a:moveTo>
                  <a:pt x="0" y="16"/>
                </a:moveTo>
                <a:cubicBezTo>
                  <a:pt x="63" y="74"/>
                  <a:pt x="151" y="282"/>
                  <a:pt x="373" y="367"/>
                </a:cubicBezTo>
                <a:cubicBezTo>
                  <a:pt x="595" y="452"/>
                  <a:pt x="1045" y="524"/>
                  <a:pt x="1333" y="524"/>
                </a:cubicBezTo>
                <a:cubicBezTo>
                  <a:pt x="1621" y="524"/>
                  <a:pt x="1909" y="454"/>
                  <a:pt x="2101" y="367"/>
                </a:cubicBezTo>
                <a:cubicBezTo>
                  <a:pt x="2293" y="280"/>
                  <a:pt x="2389" y="140"/>
                  <a:pt x="24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4422775" y="42529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sp>
        <p:nvSpPr>
          <p:cNvPr id="47119" name="Freeform 16"/>
          <p:cNvSpPr>
            <a:spLocks/>
          </p:cNvSpPr>
          <p:nvPr/>
        </p:nvSpPr>
        <p:spPr bwMode="auto">
          <a:xfrm>
            <a:off x="2552700" y="2474913"/>
            <a:ext cx="3263900" cy="863600"/>
          </a:xfrm>
          <a:custGeom>
            <a:avLst/>
            <a:gdLst>
              <a:gd name="T0" fmla="*/ 1824 w 2056"/>
              <a:gd name="T1" fmla="*/ 544 h 544"/>
              <a:gd name="T2" fmla="*/ 2016 w 2056"/>
              <a:gd name="T3" fmla="*/ 304 h 544"/>
              <a:gd name="T4" fmla="*/ 1584 w 2056"/>
              <a:gd name="T5" fmla="*/ 64 h 544"/>
              <a:gd name="T6" fmla="*/ 432 w 2056"/>
              <a:gd name="T7" fmla="*/ 64 h 544"/>
              <a:gd name="T8" fmla="*/ 0 w 2056"/>
              <a:gd name="T9" fmla="*/ 448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6"/>
              <a:gd name="T16" fmla="*/ 0 h 544"/>
              <a:gd name="T17" fmla="*/ 2056 w 2056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6" h="544">
                <a:moveTo>
                  <a:pt x="1824" y="544"/>
                </a:moveTo>
                <a:cubicBezTo>
                  <a:pt x="1940" y="464"/>
                  <a:pt x="2056" y="384"/>
                  <a:pt x="2016" y="304"/>
                </a:cubicBezTo>
                <a:cubicBezTo>
                  <a:pt x="1976" y="224"/>
                  <a:pt x="1848" y="104"/>
                  <a:pt x="1584" y="64"/>
                </a:cubicBezTo>
                <a:cubicBezTo>
                  <a:pt x="1320" y="24"/>
                  <a:pt x="696" y="0"/>
                  <a:pt x="432" y="64"/>
                </a:cubicBezTo>
                <a:cubicBezTo>
                  <a:pt x="168" y="128"/>
                  <a:pt x="84" y="288"/>
                  <a:pt x="0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3924300" y="2133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2195325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A5BB34-21A4-4301-9225-C2248695086A}" type="slidenum">
              <a:rPr lang="en-US" sz="1200">
                <a:solidFill>
                  <a:srgbClr val="045C75"/>
                </a:solidFill>
              </a:rPr>
              <a:pPr eaLnBrk="1" hangingPunct="1"/>
              <a:t>83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838200"/>
          </a:xfrm>
        </p:spPr>
        <p:txBody>
          <a:bodyPr>
            <a:noAutofit/>
          </a:bodyPr>
          <a:lstStyle/>
          <a:p>
            <a:r>
              <a:rPr lang="en-US" sz="2800" dirty="0"/>
              <a:t>Choose the NFA that accepts the following regular expression: 1* + 0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4800" y="228600"/>
            <a:ext cx="8686800" cy="838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of (RE 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/>
              <a:t> NFA) conversion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2" y="2336707"/>
            <a:ext cx="8886402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3160" y="2090520"/>
              <a:ext cx="6418440" cy="462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40" y="2081880"/>
                <a:ext cx="644328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8691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3"/>
          <p:cNvSpPr>
            <a:spLocks noGrp="1"/>
          </p:cNvSpPr>
          <p:nvPr>
            <p:ph type="title"/>
          </p:nvPr>
        </p:nvSpPr>
        <p:spPr>
          <a:xfrm>
            <a:off x="381000" y="612775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/>
              <a:t>Transition diagrams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209800"/>
            <a:ext cx="5676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416649" y="1524000"/>
            <a:ext cx="84235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nn-NO" altLang="zh-CN" sz="2800" dirty="0">
                <a:latin typeface="Arial" charset="0"/>
              </a:rPr>
              <a:t>Transition Diagram for "</a:t>
            </a:r>
            <a:r>
              <a:rPr lang="nn-NO" altLang="zh-CN" sz="2800" b="1" i="1" dirty="0">
                <a:solidFill>
                  <a:srgbClr val="0070C0"/>
                </a:solidFill>
                <a:cs typeface="Times New Roman" pitchFamily="18" charset="0"/>
              </a:rPr>
              <a:t>relop </a:t>
            </a:r>
            <a:r>
              <a:rPr lang="nn-NO" altLang="zh-CN" sz="2800" b="1" i="1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 </a:t>
            </a:r>
            <a:r>
              <a:rPr lang="nn-NO" altLang="zh-CN" sz="2800" b="1" i="1" dirty="0">
                <a:solidFill>
                  <a:srgbClr val="0070C0"/>
                </a:solidFill>
                <a:cs typeface="Times New Roman" pitchFamily="18" charset="0"/>
              </a:rPr>
              <a:t>&lt; | &gt; |&lt;= | &gt;= | = | &lt;&gt;</a:t>
            </a:r>
            <a:r>
              <a:rPr lang="nn-NO" altLang="zh-CN" sz="2800" dirty="0">
                <a:latin typeface="Arial" charset="0"/>
              </a:rPr>
              <a:t>"</a:t>
            </a: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421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Transition diagrams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81313"/>
            <a:ext cx="6667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762000" y="1676400"/>
            <a:ext cx="72216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3200" dirty="0">
                <a:latin typeface="Arial" charset="0"/>
              </a:rPr>
              <a:t>A transition diagram for valid identifiers</a:t>
            </a:r>
            <a:endParaRPr lang="zh-CN" alt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1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9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686800" cy="304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Finite Automata (FA)</a:t>
            </a:r>
            <a:br>
              <a:rPr lang="en-US" dirty="0"/>
            </a:b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Finite State Automata (FSA)</a:t>
            </a:r>
            <a:br>
              <a:rPr lang="en-US" dirty="0"/>
            </a:b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Finite State Machines (FSM)</a:t>
            </a:r>
          </a:p>
        </p:txBody>
      </p:sp>
    </p:spTree>
    <p:extLst>
      <p:ext uri="{BB962C8B-B14F-4D97-AF65-F5344CB8AC3E}">
        <p14:creationId xmlns:p14="http://schemas.microsoft.com/office/powerpoint/2010/main" val="392582372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11633</TotalTime>
  <Words>2933</Words>
  <Application>Microsoft Office PowerPoint</Application>
  <PresentationFormat>On-screen Show (4:3)</PresentationFormat>
  <Paragraphs>648</Paragraphs>
  <Slides>85</Slides>
  <Notes>29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Angsana New</vt:lpstr>
      <vt:lpstr>Arial</vt:lpstr>
      <vt:lpstr>Calibri</vt:lpstr>
      <vt:lpstr>Comic Sans MS</vt:lpstr>
      <vt:lpstr>Franklin Gothic Medium</vt:lpstr>
      <vt:lpstr>Garamond</vt:lpstr>
      <vt:lpstr>MS Shell Dlg</vt:lpstr>
      <vt:lpstr>Symbol</vt:lpstr>
      <vt:lpstr>Times New Roman</vt:lpstr>
      <vt:lpstr>Wingdings</vt:lpstr>
      <vt:lpstr>Edge</vt:lpstr>
      <vt:lpstr>Equation</vt:lpstr>
      <vt:lpstr>PowerPoint Presentation</vt:lpstr>
      <vt:lpstr>Syllabus and Terminologies</vt:lpstr>
      <vt:lpstr>Three Views</vt:lpstr>
      <vt:lpstr>Regular Language to a Program</vt:lpstr>
      <vt:lpstr>What is Automata ?</vt:lpstr>
      <vt:lpstr>What is Automata ?</vt:lpstr>
      <vt:lpstr>Types of automata </vt:lpstr>
      <vt:lpstr>Types of automata </vt:lpstr>
      <vt:lpstr>Finite Automata (FA) = Finite State Automata (FSA) = Finite State Machines (FSM)</vt:lpstr>
      <vt:lpstr>Finite Automaton</vt:lpstr>
      <vt:lpstr>Why “finite”?</vt:lpstr>
      <vt:lpstr>Representation of FA</vt:lpstr>
      <vt:lpstr>Finite Automata State Graphs</vt:lpstr>
      <vt:lpstr>A Simple Example</vt:lpstr>
      <vt:lpstr>Another Simple Example</vt:lpstr>
      <vt:lpstr>Simple notations</vt:lpstr>
      <vt:lpstr>Another Example</vt:lpstr>
      <vt:lpstr>Practice</vt:lpstr>
      <vt:lpstr>Finite automata</vt:lpstr>
      <vt:lpstr>FA as a Transition Diagram</vt:lpstr>
      <vt:lpstr>Finite-State Automata</vt:lpstr>
      <vt:lpstr>Example</vt:lpstr>
      <vt:lpstr>Finite automata</vt:lpstr>
      <vt:lpstr>Another View:  A State Transition Table for SheepTalk</vt:lpstr>
      <vt:lpstr>FSA Recognition</vt:lpstr>
      <vt:lpstr>PowerPoint Presentation</vt:lpstr>
      <vt:lpstr>Input Tape</vt:lpstr>
      <vt:lpstr>Another Example</vt:lpstr>
      <vt:lpstr>And Another Example</vt:lpstr>
      <vt:lpstr>Language Recognition</vt:lpstr>
      <vt:lpstr>How FA can take decision?</vt:lpstr>
      <vt:lpstr>Transition Graph</vt:lpstr>
      <vt:lpstr>Initial Configuration</vt:lpstr>
      <vt:lpstr>Reading the Input</vt:lpstr>
      <vt:lpstr>PowerPoint Presentation</vt:lpstr>
      <vt:lpstr>PowerPoint Presentation</vt:lpstr>
      <vt:lpstr>PowerPoint Presentation</vt:lpstr>
      <vt:lpstr>PowerPoint Presentation</vt:lpstr>
      <vt:lpstr>Rejection</vt:lpstr>
      <vt:lpstr>PowerPoint Presentation</vt:lpstr>
      <vt:lpstr>PowerPoint Presentation</vt:lpstr>
      <vt:lpstr>PowerPoint Presentation</vt:lpstr>
      <vt:lpstr>PowerPoint Presentation</vt:lpstr>
      <vt:lpstr>Another Rejection</vt:lpstr>
      <vt:lpstr>PowerPoint Presentation</vt:lpstr>
      <vt:lpstr>Part 2</vt:lpstr>
      <vt:lpstr>Another Example</vt:lpstr>
      <vt:lpstr>PowerPoint Presentation</vt:lpstr>
      <vt:lpstr>PowerPoint Presentation</vt:lpstr>
      <vt:lpstr>PowerPoint Presentation</vt:lpstr>
      <vt:lpstr>PowerPoint Presentation</vt:lpstr>
      <vt:lpstr>Rejection Example</vt:lpstr>
      <vt:lpstr>PowerPoint Presentation</vt:lpstr>
      <vt:lpstr>PowerPoint Presentation</vt:lpstr>
      <vt:lpstr>PowerPoint Presentation</vt:lpstr>
      <vt:lpstr>PowerPoint Presentation</vt:lpstr>
      <vt:lpstr>More Examples …</vt:lpstr>
      <vt:lpstr>More Examples …</vt:lpstr>
      <vt:lpstr>Finite Automata</vt:lpstr>
      <vt:lpstr>Finally</vt:lpstr>
      <vt:lpstr>Epsilon Moves in NFA!</vt:lpstr>
      <vt:lpstr>Deterministic and Nondeterministic Automata</vt:lpstr>
      <vt:lpstr>Difference in the formal definition</vt:lpstr>
      <vt:lpstr>Deterministic Finite Automata (DFA)</vt:lpstr>
      <vt:lpstr>DFA</vt:lpstr>
      <vt:lpstr>The non-Deterministic Finite Automata (NFA) </vt:lpstr>
      <vt:lpstr>DFA VS. NFA</vt:lpstr>
      <vt:lpstr>PowerPoint Presentation</vt:lpstr>
      <vt:lpstr>NFA Example (1)</vt:lpstr>
      <vt:lpstr>NFA Example (2)</vt:lpstr>
      <vt:lpstr>Regular Expressions to Finite Automata</vt:lpstr>
      <vt:lpstr>Regular Expression and FA</vt:lpstr>
      <vt:lpstr>RE and Finite State Automaton (FA)</vt:lpstr>
      <vt:lpstr>Inside scanner generator</vt:lpstr>
      <vt:lpstr>NFA</vt:lpstr>
      <vt:lpstr>Non-deterministic Finite Automata (FA)</vt:lpstr>
      <vt:lpstr>Nondeterministic Finite Automaton (NFA)</vt:lpstr>
      <vt:lpstr>Regular Expressions to NFA (1)</vt:lpstr>
      <vt:lpstr>Regular Expressions to NFA (2)</vt:lpstr>
      <vt:lpstr>Regular Expressions to NFA (2)</vt:lpstr>
      <vt:lpstr>PowerPoint Presentation</vt:lpstr>
      <vt:lpstr>Regular Expressions to NFA (3)</vt:lpstr>
      <vt:lpstr>PowerPoint Presentation</vt:lpstr>
      <vt:lpstr>Transition diagrams</vt:lpstr>
      <vt:lpstr>Transition diagrams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402</cp:revision>
  <dcterms:created xsi:type="dcterms:W3CDTF">2010-09-13T14:55:12Z</dcterms:created>
  <dcterms:modified xsi:type="dcterms:W3CDTF">2022-03-12T14:13:35Z</dcterms:modified>
</cp:coreProperties>
</file>