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3" r:id="rId2"/>
  </p:sldMasterIdLst>
  <p:notesMasterIdLst>
    <p:notesMasterId r:id="rId99"/>
  </p:notesMasterIdLst>
  <p:handoutMasterIdLst>
    <p:handoutMasterId r:id="rId100"/>
  </p:handoutMasterIdLst>
  <p:sldIdLst>
    <p:sldId id="256" r:id="rId3"/>
    <p:sldId id="404" r:id="rId4"/>
    <p:sldId id="424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74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7" r:id="rId57"/>
    <p:sldId id="488" r:id="rId58"/>
    <p:sldId id="489" r:id="rId59"/>
    <p:sldId id="490" r:id="rId60"/>
    <p:sldId id="491" r:id="rId61"/>
    <p:sldId id="492" r:id="rId62"/>
    <p:sldId id="493" r:id="rId63"/>
    <p:sldId id="494" r:id="rId64"/>
    <p:sldId id="495" r:id="rId65"/>
    <p:sldId id="496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  <p:sldId id="507" r:id="rId77"/>
    <p:sldId id="509" r:id="rId78"/>
    <p:sldId id="510" r:id="rId79"/>
    <p:sldId id="511" r:id="rId80"/>
    <p:sldId id="512" r:id="rId81"/>
    <p:sldId id="513" r:id="rId82"/>
    <p:sldId id="514" r:id="rId83"/>
    <p:sldId id="515" r:id="rId84"/>
    <p:sldId id="516" r:id="rId85"/>
    <p:sldId id="535" r:id="rId86"/>
    <p:sldId id="536" r:id="rId87"/>
    <p:sldId id="537" r:id="rId88"/>
    <p:sldId id="538" r:id="rId89"/>
    <p:sldId id="539" r:id="rId90"/>
    <p:sldId id="540" r:id="rId91"/>
    <p:sldId id="541" r:id="rId92"/>
    <p:sldId id="542" r:id="rId93"/>
    <p:sldId id="543" r:id="rId94"/>
    <p:sldId id="544" r:id="rId95"/>
    <p:sldId id="545" r:id="rId96"/>
    <p:sldId id="517" r:id="rId97"/>
    <p:sldId id="534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17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image" Target="../media/image11.wmf"/><Relationship Id="rId4" Type="http://schemas.openxmlformats.org/officeDocument/2006/relationships/image" Target="../media/image7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.wmf"/><Relationship Id="rId7" Type="http://schemas.openxmlformats.org/officeDocument/2006/relationships/image" Target="../media/image19.wmf"/><Relationship Id="rId2" Type="http://schemas.openxmlformats.org/officeDocument/2006/relationships/image" Target="../media/image1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.wmf"/><Relationship Id="rId7" Type="http://schemas.openxmlformats.org/officeDocument/2006/relationships/image" Target="../media/image19.wmf"/><Relationship Id="rId2" Type="http://schemas.openxmlformats.org/officeDocument/2006/relationships/image" Target="../media/image1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3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.wmf"/><Relationship Id="rId7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18.wmf"/><Relationship Id="rId9" Type="http://schemas.openxmlformats.org/officeDocument/2006/relationships/image" Target="../media/image1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3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Relationship Id="rId6" Type="http://schemas.openxmlformats.org/officeDocument/2006/relationships/image" Target="../media/image4.wmf"/><Relationship Id="rId5" Type="http://schemas.openxmlformats.org/officeDocument/2006/relationships/image" Target="../media/image18.wmf"/><Relationship Id="rId10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image" Target="../media/image1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6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9.wmf"/><Relationship Id="rId7" Type="http://schemas.openxmlformats.org/officeDocument/2006/relationships/image" Target="../media/image4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2.wmf"/><Relationship Id="rId10" Type="http://schemas.openxmlformats.org/officeDocument/2006/relationships/image" Target="../media/image16.wmf"/><Relationship Id="rId4" Type="http://schemas.openxmlformats.org/officeDocument/2006/relationships/image" Target="../media/image1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3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.wmf"/><Relationship Id="rId7" Type="http://schemas.openxmlformats.org/officeDocument/2006/relationships/image" Target="../media/image19.wmf"/><Relationship Id="rId2" Type="http://schemas.openxmlformats.org/officeDocument/2006/relationships/image" Target="../media/image1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18.wmf"/><Relationship Id="rId9" Type="http://schemas.openxmlformats.org/officeDocument/2006/relationships/image" Target="../media/image2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.wmf"/><Relationship Id="rId7" Type="http://schemas.openxmlformats.org/officeDocument/2006/relationships/image" Target="../media/image30.wmf"/><Relationship Id="rId2" Type="http://schemas.openxmlformats.org/officeDocument/2006/relationships/image" Target="../media/image1.wmf"/><Relationship Id="rId1" Type="http://schemas.openxmlformats.org/officeDocument/2006/relationships/image" Target="../media/image26.wmf"/><Relationship Id="rId6" Type="http://schemas.openxmlformats.org/officeDocument/2006/relationships/image" Target="../media/image29.wmf"/><Relationship Id="rId11" Type="http://schemas.openxmlformats.org/officeDocument/2006/relationships/image" Target="../media/image33.wmf"/><Relationship Id="rId5" Type="http://schemas.openxmlformats.org/officeDocument/2006/relationships/image" Target="../media/image28.wmf"/><Relationship Id="rId10" Type="http://schemas.openxmlformats.org/officeDocument/2006/relationships/image" Target="../media/image10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11" Type="http://schemas.openxmlformats.org/officeDocument/2006/relationships/image" Target="../media/image31.wmf"/><Relationship Id="rId5" Type="http://schemas.openxmlformats.org/officeDocument/2006/relationships/image" Target="../media/image1.wmf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0" Type="http://schemas.openxmlformats.org/officeDocument/2006/relationships/image" Target="../media/image29.wmf"/><Relationship Id="rId4" Type="http://schemas.openxmlformats.org/officeDocument/2006/relationships/image" Target="../media/image34.wmf"/><Relationship Id="rId9" Type="http://schemas.openxmlformats.org/officeDocument/2006/relationships/image" Target="../media/image2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5.wmf"/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11" Type="http://schemas.openxmlformats.org/officeDocument/2006/relationships/image" Target="../media/image31.wmf"/><Relationship Id="rId5" Type="http://schemas.openxmlformats.org/officeDocument/2006/relationships/image" Target="../media/image1.wmf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0" Type="http://schemas.openxmlformats.org/officeDocument/2006/relationships/image" Target="../media/image29.wmf"/><Relationship Id="rId4" Type="http://schemas.openxmlformats.org/officeDocument/2006/relationships/image" Target="../media/image36.wmf"/><Relationship Id="rId9" Type="http://schemas.openxmlformats.org/officeDocument/2006/relationships/image" Target="../media/image28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0" Type="http://schemas.openxmlformats.org/officeDocument/2006/relationships/image" Target="../media/image29.wmf"/><Relationship Id="rId4" Type="http://schemas.openxmlformats.org/officeDocument/2006/relationships/image" Target="../media/image36.wmf"/><Relationship Id="rId9" Type="http://schemas.openxmlformats.org/officeDocument/2006/relationships/image" Target="../media/image2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0" Type="http://schemas.openxmlformats.org/officeDocument/2006/relationships/image" Target="../media/image29.wmf"/><Relationship Id="rId4" Type="http://schemas.openxmlformats.org/officeDocument/2006/relationships/image" Target="../media/image36.wmf"/><Relationship Id="rId9" Type="http://schemas.openxmlformats.org/officeDocument/2006/relationships/image" Target="../media/image2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0" Type="http://schemas.openxmlformats.org/officeDocument/2006/relationships/image" Target="../media/image29.wmf"/><Relationship Id="rId4" Type="http://schemas.openxmlformats.org/officeDocument/2006/relationships/image" Target="../media/image36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6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11" Type="http://schemas.openxmlformats.org/officeDocument/2006/relationships/image" Target="../media/image31.wmf"/><Relationship Id="rId5" Type="http://schemas.openxmlformats.org/officeDocument/2006/relationships/image" Target="../media/image1.wmf"/><Relationship Id="rId10" Type="http://schemas.openxmlformats.org/officeDocument/2006/relationships/image" Target="../media/image30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3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12" Type="http://schemas.openxmlformats.org/officeDocument/2006/relationships/image" Target="../media/image4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12" Type="http://schemas.openxmlformats.org/officeDocument/2006/relationships/image" Target="../media/image4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4" Type="http://schemas.openxmlformats.org/officeDocument/2006/relationships/image" Target="../media/image1.wmf"/><Relationship Id="rId9" Type="http://schemas.openxmlformats.org/officeDocument/2006/relationships/image" Target="../media/image47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53.wmf"/><Relationship Id="rId6" Type="http://schemas.openxmlformats.org/officeDocument/2006/relationships/image" Target="../media/image2.wmf"/><Relationship Id="rId11" Type="http://schemas.openxmlformats.org/officeDocument/2006/relationships/image" Target="../media/image55.wmf"/><Relationship Id="rId5" Type="http://schemas.openxmlformats.org/officeDocument/2006/relationships/image" Target="../media/image1.wmf"/><Relationship Id="rId10" Type="http://schemas.openxmlformats.org/officeDocument/2006/relationships/image" Target="../media/image54.wmf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56.wmf"/><Relationship Id="rId6" Type="http://schemas.openxmlformats.org/officeDocument/2006/relationships/image" Target="../media/image2.wmf"/><Relationship Id="rId11" Type="http://schemas.openxmlformats.org/officeDocument/2006/relationships/image" Target="../media/image54.wmf"/><Relationship Id="rId5" Type="http://schemas.openxmlformats.org/officeDocument/2006/relationships/image" Target="../media/image1.wmf"/><Relationship Id="rId10" Type="http://schemas.openxmlformats.org/officeDocument/2006/relationships/image" Target="../media/image57.wmf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5" Type="http://schemas.openxmlformats.org/officeDocument/2006/relationships/image" Target="../media/image2.wmf"/><Relationship Id="rId10" Type="http://schemas.openxmlformats.org/officeDocument/2006/relationships/image" Target="../media/image58.wmf"/><Relationship Id="rId4" Type="http://schemas.openxmlformats.org/officeDocument/2006/relationships/image" Target="../media/image1.wmf"/><Relationship Id="rId9" Type="http://schemas.openxmlformats.org/officeDocument/2006/relationships/image" Target="../media/image54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4.wmf"/><Relationship Id="rId4" Type="http://schemas.openxmlformats.org/officeDocument/2006/relationships/image" Target="../media/image65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8.wmf"/><Relationship Id="rId7" Type="http://schemas.openxmlformats.org/officeDocument/2006/relationships/image" Target="../media/image71.wmf"/><Relationship Id="rId2" Type="http://schemas.openxmlformats.org/officeDocument/2006/relationships/image" Target="../media/image1.wmf"/><Relationship Id="rId1" Type="http://schemas.openxmlformats.org/officeDocument/2006/relationships/image" Target="../media/image7.wmf"/><Relationship Id="rId6" Type="http://schemas.openxmlformats.org/officeDocument/2006/relationships/image" Target="../media/image70.wmf"/><Relationship Id="rId5" Type="http://schemas.openxmlformats.org/officeDocument/2006/relationships/image" Target="../media/image9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68.wmf"/><Relationship Id="rId7" Type="http://schemas.openxmlformats.org/officeDocument/2006/relationships/image" Target="../media/image76.wmf"/><Relationship Id="rId2" Type="http://schemas.openxmlformats.org/officeDocument/2006/relationships/image" Target="../media/image1.wmf"/><Relationship Id="rId1" Type="http://schemas.openxmlformats.org/officeDocument/2006/relationships/image" Target="../media/image7.wmf"/><Relationship Id="rId6" Type="http://schemas.openxmlformats.org/officeDocument/2006/relationships/image" Target="../media/image75.wmf"/><Relationship Id="rId5" Type="http://schemas.openxmlformats.org/officeDocument/2006/relationships/image" Target="../media/image9.wmf"/><Relationship Id="rId4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8.wmf"/><Relationship Id="rId7" Type="http://schemas.openxmlformats.org/officeDocument/2006/relationships/image" Target="../media/image77.wmf"/><Relationship Id="rId2" Type="http://schemas.openxmlformats.org/officeDocument/2006/relationships/image" Target="../media/image1.wmf"/><Relationship Id="rId1" Type="http://schemas.openxmlformats.org/officeDocument/2006/relationships/image" Target="../media/image13.wmf"/><Relationship Id="rId6" Type="http://schemas.openxmlformats.org/officeDocument/2006/relationships/image" Target="../media/image75.wmf"/><Relationship Id="rId5" Type="http://schemas.openxmlformats.org/officeDocument/2006/relationships/image" Target="../media/image9.wmf"/><Relationship Id="rId10" Type="http://schemas.openxmlformats.org/officeDocument/2006/relationships/image" Target="../media/image15.wmf"/><Relationship Id="rId4" Type="http://schemas.openxmlformats.org/officeDocument/2006/relationships/image" Target="../media/image69.wmf"/><Relationship Id="rId9" Type="http://schemas.openxmlformats.org/officeDocument/2006/relationships/image" Target="../media/image14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8.wmf"/><Relationship Id="rId7" Type="http://schemas.openxmlformats.org/officeDocument/2006/relationships/image" Target="../media/image77.wmf"/><Relationship Id="rId12" Type="http://schemas.openxmlformats.org/officeDocument/2006/relationships/image" Target="../media/image79.wmf"/><Relationship Id="rId2" Type="http://schemas.openxmlformats.org/officeDocument/2006/relationships/image" Target="../media/image1.wmf"/><Relationship Id="rId1" Type="http://schemas.openxmlformats.org/officeDocument/2006/relationships/image" Target="../media/image7.wmf"/><Relationship Id="rId6" Type="http://schemas.openxmlformats.org/officeDocument/2006/relationships/image" Target="../media/image75.wmf"/><Relationship Id="rId11" Type="http://schemas.openxmlformats.org/officeDocument/2006/relationships/image" Target="../media/image78.wmf"/><Relationship Id="rId5" Type="http://schemas.openxmlformats.org/officeDocument/2006/relationships/image" Target="../media/image9.wmf"/><Relationship Id="rId10" Type="http://schemas.openxmlformats.org/officeDocument/2006/relationships/image" Target="../media/image15.wmf"/><Relationship Id="rId4" Type="http://schemas.openxmlformats.org/officeDocument/2006/relationships/image" Target="../media/image69.wmf"/><Relationship Id="rId9" Type="http://schemas.openxmlformats.org/officeDocument/2006/relationships/image" Target="../media/image14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81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1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80.wmf"/><Relationship Id="rId5" Type="http://schemas.openxmlformats.org/officeDocument/2006/relationships/image" Target="../media/image75.wmf"/><Relationship Id="rId10" Type="http://schemas.openxmlformats.org/officeDocument/2006/relationships/image" Target="../media/image78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81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1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80.wmf"/><Relationship Id="rId5" Type="http://schemas.openxmlformats.org/officeDocument/2006/relationships/image" Target="../media/image75.wmf"/><Relationship Id="rId10" Type="http://schemas.openxmlformats.org/officeDocument/2006/relationships/image" Target="../media/image78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82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82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83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12" Type="http://schemas.openxmlformats.org/officeDocument/2006/relationships/image" Target="../media/image85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1.wmf"/><Relationship Id="rId5" Type="http://schemas.openxmlformats.org/officeDocument/2006/relationships/image" Target="../media/image75.wmf"/><Relationship Id="rId10" Type="http://schemas.openxmlformats.org/officeDocument/2006/relationships/image" Target="../media/image84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85.wmf"/><Relationship Id="rId5" Type="http://schemas.openxmlformats.org/officeDocument/2006/relationships/image" Target="../media/image75.wmf"/><Relationship Id="rId10" Type="http://schemas.openxmlformats.org/officeDocument/2006/relationships/image" Target="../media/image1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69.wmf"/><Relationship Id="rId7" Type="http://schemas.openxmlformats.org/officeDocument/2006/relationships/image" Target="../media/image16.wmf"/><Relationship Id="rId2" Type="http://schemas.openxmlformats.org/officeDocument/2006/relationships/image" Target="../media/image68.wmf"/><Relationship Id="rId1" Type="http://schemas.openxmlformats.org/officeDocument/2006/relationships/image" Target="../media/image7.wmf"/><Relationship Id="rId6" Type="http://schemas.openxmlformats.org/officeDocument/2006/relationships/image" Target="../media/image77.wmf"/><Relationship Id="rId11" Type="http://schemas.openxmlformats.org/officeDocument/2006/relationships/image" Target="../media/image85.wmf"/><Relationship Id="rId5" Type="http://schemas.openxmlformats.org/officeDocument/2006/relationships/image" Target="../media/image75.wmf"/><Relationship Id="rId10" Type="http://schemas.openxmlformats.org/officeDocument/2006/relationships/image" Target="../media/image1.wmf"/><Relationship Id="rId4" Type="http://schemas.openxmlformats.org/officeDocument/2006/relationships/image" Target="../media/image9.wmf"/><Relationship Id="rId9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8.wmf"/><Relationship Id="rId7" Type="http://schemas.openxmlformats.org/officeDocument/2006/relationships/image" Target="../media/image77.wmf"/><Relationship Id="rId2" Type="http://schemas.openxmlformats.org/officeDocument/2006/relationships/image" Target="../media/image1.wmf"/><Relationship Id="rId1" Type="http://schemas.openxmlformats.org/officeDocument/2006/relationships/image" Target="../media/image7.wmf"/><Relationship Id="rId6" Type="http://schemas.openxmlformats.org/officeDocument/2006/relationships/image" Target="../media/image75.wmf"/><Relationship Id="rId11" Type="http://schemas.openxmlformats.org/officeDocument/2006/relationships/image" Target="../media/image85.wmf"/><Relationship Id="rId5" Type="http://schemas.openxmlformats.org/officeDocument/2006/relationships/image" Target="../media/image9.wmf"/><Relationship Id="rId10" Type="http://schemas.openxmlformats.org/officeDocument/2006/relationships/image" Target="../media/image15.wmf"/><Relationship Id="rId4" Type="http://schemas.openxmlformats.org/officeDocument/2006/relationships/image" Target="../media/image69.wmf"/><Relationship Id="rId9" Type="http://schemas.openxmlformats.org/officeDocument/2006/relationships/image" Target="../media/image14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7.wmf"/><Relationship Id="rId7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33:2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4677 12,'14'-16'26,"-3"0"1,1 4-2,-9-11-5,6 16-4,-16-13-3,7 20-3,-25-7-2,3 19-3,-12 9-2,-1 11 0,-6 13-1,0 10-1,0 8-1,6 4-1,6-4 1,9-3 0,9-8 0,8-8-2,8-11 2,6-11 0,7-11 2,5-9-1,0-10 0,5-6 0,0-8-1,3-7 2,-2-8-1,1-3 0,-4-3 0,-1 3 1,-3 3-1,-4 7 0,-7 5 1,-3 12-1,-8 13 1,6 13-1,-6 11 0,0 9-2,2 6 2,2 4-1,3 3 0,3-2-2,5 0-2,-2-13-7,12 5-18,-10-16-4,7-2-3,-8-12 2</inkml:trace>
  <inkml:trace contextRef="#ctx0" brushRef="#br0" timeOffset="530.4">18991 4858 45,'7'-11'31,"-7"11"0,-12-4-1,-14 15-23,6 16-1,-11 6-1,4 10-2,-3 6-1,7 8 0,3-1-1,7 1 0,7-7 0,7-6 0,7-8-1,5-9 0,5-9 1,3-11-1,1-11 1,2-4 1,-2-10 0,1-8-1,-3-7 0,-1-4 0,-2-2 0,-2 4-1,-3 5 1,-2 4 0,-3 6 0,-7 20-1,0 0 1,0 0 0,8 32-1,-7-2 0,3 4 0,3 1-1,4 5-3,0-10-7,12 6-16,-5-14-6,6-1-1,-2-13 0</inkml:trace>
  <inkml:trace contextRef="#ctx0" brushRef="#br0" timeOffset="967.2">19635 4840 49,'10'-39'32,"-7"14"2,-14 9-3,-5 20-21,-15 9-2,1 23-2,-8 9-3,2 13-2,0 5 1,5 5-1,5 0 0,9-3 0,9-10-1,8-10 0,6-14 0,7-12 0,5-15 0,4-9 1,4-14-1,1-11 0,1-10 1,0-12-1,-2-6 1,-2 1 0,-5 1 0,-2 7 0,-4 7-1,-4 9 1,-4 13-1,-5 20 1,0 16-1,0 13-1,0 10 1,1 8-1,3 4 0,1 5-2,9 4-4,-7-14-17,15 2-8,-6-13-3,7-3 1,-4-13-1</inkml:trace>
  <inkml:trace contextRef="#ctx0" brushRef="#br0" timeOffset="1684.8">20149 4322 40,'-3'-40'30,"0"12"1,-1 18-2,4 21-21,-2 14-1,7 26 0,-3 16-4,4 20-1,-4 13 1,2 11-2,-1-2 0,0 1 0,-5-11 0,-2-8 0,-5-18 0,-1-16 0,-5-20 0,4-13 3,-4-14-2,5-14 0,2-15 0,8-10 0,8-9 0,7-4-2,11 1 0,8 0 0,6 7 0,2 7-1,3 12 1,-5 11-1,-3 9 1,-6 10 0,-10 8 0,-10 9 1,-10 4 0,-11 5 0,-10-1 0,-9 3 0,-7-4-1,-4-3 1,-2-6-2,-1-9-2,12 2-14,-3-21-13,17 0-3,5-14-3,13-6 1</inkml:trace>
  <inkml:trace contextRef="#ctx0" brushRef="#br0" timeOffset="2667.6">20737 4441 20,'3'-41'31,"1"8"-1,-6 4 2,2 29-12,0 0-6,-7 34-3,-3 15-5,4 25-2,-6 16 1,-1 15-3,-3 6 1,0 2-2,0-10 0,1-6 0,0-17 0,1-16-1,3-19 1,3-12 1,3-18-1,5-15 1,-2-11-1,9-13 0,6-9 1,9-5-2,7-4 1,6-1-2,7 5 1,4 7 0,2 9-1,-2 11 1,-4 11-1,-6 10 2,-9 10-1,-9 7 0,-11 6 0,-11 2 1,-12 0 0,-9 1 0,-8-4-1,-7-3-1,0 2-6,-11-17-20,9 5-5,-6-13-5,3-1-1</inkml:trace>
  <inkml:trace contextRef="#ctx0" brushRef="#br0" timeOffset="15303.62">22414 3835 59,'9'-26'34,"1"10"-1,-10 16 0,15 0-26,-11 19 0,6 22-2,-5 11-2,8 18 0,-3 16 0,4 26-1,-1 17-1,-1 18-1,1 11 1,-2 11-1,3 9 1,-1 4-1,0 4 0,-1-1 0,1-1 0,-2-7 2,-2-3-1,-5-6 0,-4-9 0,-4-6 1,-4-10-2,1-11 2,-5-15-1,2-9 0,0-14-1,4-13 0,2-13 0,3-12 1,4-10-1,3-10 0,4-8 0,5-7 0,5-9 0,7-5 0,7-6 0,7-2 0,11-5 1,9-3-1,6 2 1,12 0-1,5 5 0,3 3-1,1 6 1,2 1 2,-7 5-2,-8 2 0,-6 1 1,-12 1-1,-8 1 1,-10-2 0,-5-2-1,-8-2 0,-2-1-1,-1-2 1,-3-3 0,-3-5 0,-1-6 0,-3-6-1,-1-7 2,-3-7-2,-4-8 2,-1-12-1,-3-11 0,2-11 0,-1-14 0,2-15 0,-2-15 0,1-13 0,1-11-1,-2-11 1,2-9 0,-4-6 0,0-2-1,-2-5 1,-1-6 0,0 0 1,-1-5-1,1-2 1,1 2-1,-2 0 1,3 2-1,-1 10 1,-1 6-1,0 10 1,-1 12-1,-2 18 0,0 20 1,1 17-1,-1 18-1,1 15-1,6 27-3,-2 10-7,10 34-16,-7 7-6,1 22-2,-6 8-3</inkml:trace>
  <inkml:trace contextRef="#ctx0" brushRef="#br0" timeOffset="15865.22">22633 6608 19,'-11'-5'28,"11"5"2,0 0 1,23-16-16,16 17-2,9-9 0,23 8-3,12-6-1,23 6-1,5-3-4,14 5 1,-2 0-1,0 2-1,-12 0-2,-8 0-1,-18 2-1,-16-4-4,-11 5-16,-21-11-12,-18 1-2,-20-9 0,-16-2-1</inkml:trace>
  <inkml:trace contextRef="#ctx0" brushRef="#br0" timeOffset="16239.62">22726 5859 31,'-10'4'32,"10"-4"1,0 0 1,37 9-23,2-15 0,23 8 1,10-11-2,21 5-4,6-6-3,15 3 1,2-2-2,2 1-1,-5 1-1,-6-1-2,-13 5-3,-14-9-6,-7 7-18,-24-8-6,-17-1-1,-21-5 1</inkml:trace>
  <inkml:trace contextRef="#ctx0" brushRef="#br0" timeOffset="16567.22">22462 4948 63,'38'2'37,"12"-5"-3,25 4 3,13-8-31,25 5 0,9-7-1,9 2-2,3-2 0,-8-1-1,-7 2-2,-17-3-5,-11 11-7,-28-8-18,-17 10-3,-21-2-3,-25 0 1</inkml:trace>
  <inkml:trace contextRef="#ctx0" brushRef="#br0" timeOffset="17253.62">23328 6990 41,'-13'-9'30,"-7"3"3,-7 4-2,1 11-19,-11-2-2,9 14-2,-8 1-2,11 8-2,2 2 0,7 3-2,6-4 0,7-2 0,9-7 0,7-6-1,6-9 0,2-8-1,5-10 0,3-3 1,-1-6-1,-2-5 1,-4-2-1,-4 0 0,-3 3 0,-3 5 1,-5 7-1,-7 12 0,14-5 0,-7 17 0,0 6 0,3 9 0,0 4-1,2-1-4,7 7-13,-9-13-12,6-3-4,-4-10-1,1-7-1</inkml:trace>
  <inkml:trace contextRef="#ctx0" brushRef="#br0" timeOffset="17768.43">23297 6145 37,'-15'-11'31,"-6"15"1,-1 10-1,-13 0-20,13 17-2,-13-4-4,13 6-1,-1-4-1,10 1-1,4-8 0,9-5-1,0-17 2,15 9-1,-2-15-1,5-3 1,-2-8 0,1-2 0,-2-6-1,-2 1 1,-3 0-1,-1 5 0,-4 3 0,-5 16 0,10-10 0,1 17-1,1 9 0,4 5 0,4 5 0,2 1-1,5 3-5,-5-12-11,7 5-13,-11-11-4,1-5-2,-8-11 1</inkml:trace>
  <inkml:trace contextRef="#ctx0" brushRef="#br0" timeOffset="18345.62">23147 5276 28,'0'0'28,"0"0"3,-17-4-1,1 13-16,5 16-2,-9-6-4,8 11-2,-6-2-1,9 3-2,2-4 0,6-2 0,5-9-1,3-6 0,2-8-1,4-6 1,-2-9 0,1-3 1,-3-10-2,1-1 1,-4-3-1,1 0 1,-4 4-1,1 3 0,-2 3 0,1 7-1,-3 13 1,0 0-1,8 11 1,-5 10-1,4 5 0,0 5-1,6 6 0,0 1-4,13 9-14,-9-8-11,8 2-5,-6-4-1,1 1-1</inkml:trace>
  <inkml:trace contextRef="#ctx0" brushRef="#br0" timeOffset="26520.04">23848 5023 43,'-2'15'30,"-11"2"-3,-8 16-3,-22-3-9,-10 23-3,-25 3-3,-18 19-2,-24 5-3,-15 5-5,-12 3-2,-7-3 0,4 4-2,1-14-4,22 4-7,12-14-16,23-5 0,16-7 2,17-6 0</inkml:trace>
  <inkml:trace contextRef="#ctx0" brushRef="#br0" timeOffset="27768.04">20485 4542 11,'0'0'26,"0"15"1,-11 15 1,-15 11-14,-5 24-3,-16 14-3,-6 23-2,-13 16-7,-4 8-6,5-2-19,0 1-2,4-10 0,10-8-2</inkml:trace>
  <inkml:trace contextRef="#ctx0" brushRef="#br0" timeOffset="29109.65">23705 6083 10,'-46'22'25,"-14"11"1,-26-1 2,-15 4-16,-11 12-2,-7-4-3,2 8-1,4-1-7,2-1-18,12-5-7,20-4 0,13-9-1</inkml:trace>
  <inkml:trace contextRef="#ctx0" brushRef="#br0" timeOffset="31122.05">21195 4533 23,'-36'51'25,"-10"16"2,-10 20-11,-18 10-1,-3 25-4,-11 1-4,3 6 0,-2-5-4,5-3-6,10-3-24,7-6-2,9-11 1,10-11-2</inkml:trace>
  <inkml:trace contextRef="#ctx0" brushRef="#br0" timeOffset="50700.08">22589 7373 29,'0'0'28,"-13"-11"0,13 11-7,0 0-7,-7-11-3,7 11-2,0 0-2,0 0 0,0 0-3,1 15 1,-1-15-1,0 22 0,-2-4-1,2 2-1,-2 7-1,1 3 0,-1 4 0,0 4-1,0 4 0,0 1 1,-1-1-1,0 3 1,-2-2-1,2 2 1,-4-2 0,0-1 0,-2-3 0,1-1-1,-1-3 1,2 0-1,0-4 0,1-4 1,1-1-1,1-3 1,1-1-1,0-3 0,-1-1 0,1-2 0,-2 0 0,-1-1 0,-1 0 0,0-1 1,1 0-2,-2-3 2,2 2-1,1-3 0,5-10 0,-5 16 0,5-16 0,0 0 0,-2 11 0,2-11 0,0 0 0,0 0 0,0 0 0,9 3 0,-9-3 0,0 0 0,14 5 0,-14-5 1,13 2-1,-13-2 0,18 4 0,-7-4 0,3 0 0,2-2 0,4 2 0,5-1 0,2 1 0,3 0 0,2 1 0,3 1-1,2-1 1,-1 1 0,1-1 0,3-1 0,0 0 1,3 0-1,1 0 1,4 0-1,1 0 1,2 0-1,2 0 1,-4 1-1,-1 1-1,-2-2 1,-6-2 0,-3 1-1,-5 0 1,-4-1 0,-4-1 0,-4 0-1,0 1 1,-5-1 0,0 1 0,4-1 1,-1 0 0,0 3 0,-1 0 1,3 0-1,2 1 0,1 1 0,0-1 0,-5 2-1,0 0 0,-2-2 0,0 0 0,-3-1 0,-3-1 0,-10 1 0,15-4-1,-15 4 1,12-4 0,-12 4 0,10-3 0,-10 3 0,9 1 0,-9-1 0,10 2 0,-10-2 0,14 2 0,-14-2-1,13 1 1,-13-1 1,15-1-2,-15 1 2,13-6-1,-13 6 0,9-13 0,-9 13 1,8-20-1,-4 7 0,0-2 1,-1-5-1,-1 1 1,0-5-1,0-3 1,0-2-1,1-1 1,-1-1-1,0-6 1,1 4 0,0-5-1,2 2 1,-2 0 0,-1 1-1,1 1 1,-1 1 0,0 4-1,-1 1 0,-1 3 1,-1 1-1,0 0 0,2 3 0,0-2 0,1-1 0,0 1 1,0 0-1,1 4 0,0 1 0,0 5-1,-2 0-1,-1 13-1,-4-10-4,3 23-14,1-13-10,-14 21-5,1-5-2,-1 7 2</inkml:trace>
  <inkml:trace contextRef="#ctx0" brushRef="#br0" timeOffset="51511.28">23244 7783 42,'23'-7'30,"-1"-3"-3,6 7-4,-11-7-7,12 8-2,-15-7-4,7 7-1,-21 2-3,14-12-2,-14 12-1,-23-9 0,-8 6-2,-6 2 1,-11 3-1,-2 2 0,-1 6-1,0 2 0,3 5 0,12 2 0,13 3 0,9 2 0,13 3 0,10 2 0,10 2 0,8 0 0,11-1 1,3-1 0,1-2-1,2 1 0,-6-4 0,-3-3 1,-12-4 0,-6 2 0,-16-4 1,-13 1-1,-12-5 0,-12 0 0,-7-4 0,-6-3-2,-3 0-1,-7-8-3,12 5-7,-3-13-15,18 5-9,3-5-1,13 3 0</inkml:trace>
  <inkml:trace contextRef="#ctx0" brushRef="#br0" timeOffset="51885.68">23144 7510 52,'2'-18'34,"2"6"0,-4 12 1,0 0-19,1 27-4,2 13-3,-10 8-3,8 14 0,-5 9-2,3 14 0,-5 1-1,3 3 0,-2-2-1,-1-2-1,-3-5-1,-1-5-1,1-7-2,-3-10-2,10 2-15,-11-21-10,13-1-5,-5-15-4,6-5-1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8:02:34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6346 15536 2,'0'0'5,"0"0"0,0 0-1,0 0-1,11-9-2,-11 9 0,0 0 0,0 0 0,13-8 0,-13 8 1,0 0 1,0 0 2,0 0 2,11-16 1,-11 16 1,0 0 1,0 0 1,-3-17 1,3 17-3,0 0 0,-12-8-2,-2 1 0,3 9-1,-11-4-1,1 9 0,-8-2-1,0 10 0,-5 4 0,1 8-1,-4 3-1,4 6 1,0 2-3,5 3 1,4-2 0,6-1-1,3-5 0,9-5 0,5-4 0,7-7 0,6-3 0,8-7 0,5-3 0,4-7 0,2-4 1,3-5-1,0-4 1,-1-5-1,-5-7 1,-1-4-1,-5-6 1,-3-3-1,-5 0 1,-2 3-1,-4 2 1,-2 7-1,-2 5 1,-1 8-1,-3 16 2,0 0-2,5 10 0,0 11 0,1 7 1,3 5-1,2 5 0,1 4 1,3-1-2,0-4 0,4 2-6,-10-18-14,15 8-9,-13-15-6,8 2 2</inkml:trace>
  <inkml:trace contextRef="#ctx0" brushRef="#br0" timeOffset="3166.8">6978 15814 7,'8'15'30,"-7"0"2,-6 0 0,6 16-16,-16-6-2,9 11-4,-10-4-5,3 5-2,-4-4-3,-6-7-11,6 4-20,-6-12-1,6 0-1,-2-7 0</inkml:trace>
  <inkml:trace contextRef="#ctx0" brushRef="#br0" timeOffset="3822">7928 15480 11,'16'-13'30,"-16"13"0,4-13-3,-4 13-9,-19 0-5,5 11-5,-17-2-2,-1 12-3,-12 4 0,0 11-1,-6 5-1,5 4 1,3 2-2,4 0 1,11-4-1,8-8 0,10-5-1,11-10 1,11-9 0,8-7 0,10-9 0,5-6 0,1-8 0,4-4 1,-2-9 1,-2-5-1,-6-8 1,-3-1 0,-8-1 0,-3 4 0,-7 3 0,-1 7 0,-5 10 0,0 13-1,-4 10 0,5 21 0,-1 5 0,2 9 0,2 6-1,3 3 1,2 2-2,0-4-1,6 2-7,-12-18-15,15 6-9,-12-16-4,9 3 2</inkml:trace>
  <inkml:trace contextRef="#ctx0" brushRef="#br0" timeOffset="4430.39">8347 15719 22,'0'0'31,"-13"-4"2,13 4-4,16 2-13,13 6-5,4-8-4,16 9-2,7-6 0,15 4-2,5-5-1,5 2 0,-2-4-1,0 0 0,-8 0 1,-9-4-2,-11 2-2,-11-4 0,-8 5-2,-12-11-7,3 14-14,-20-13-8,-3 11-2,-2-17 2</inkml:trace>
  <inkml:trace contextRef="#ctx0" brushRef="#br0" timeOffset="4789.2">8979 15569 36,'0'0'30,"-14"-7"2,14 7-12,0 0-7,13-3-5,-13 3-2,24-3-1,-3 3-1,7 3-1,-1-1 0,7 4-1,-3 0 1,3 5-1,-3-2-1,0 1 2,-6 1-2,-2 0 0,-5 2-1,-1 1 1,-6 1 1,-3 1-1,-7 2 1,-3 3 0,-10 1-1,-6 2 1,-8 2-1,-3 0 0,-9-2-1,0-2-1,0 5-2,5-12-3,16 11-18,-7-22-7,14 7-5,10-11 0,0 0 0</inkml:trace>
  <inkml:trace contextRef="#ctx0" brushRef="#br0" timeOffset="5335.2">9987 15586 30,'-13'-10'32,"-6"-4"1,0 6-1,-12-7-19,11 18-4,-14-3-3,5 12-2,-5 4-2,0 10 0,-1 7 0,3 4-1,3 2-1,5-1 1,9-1-2,7-6 1,11-5 0,7-8-1,9-8 1,7-8-1,6-5 1,2-8-1,1-6 1,-1-5 0,-3-8 0,0-4 1,-4-9 0,-1-1 0,-7 0 1,-1 6 1,-4 1-1,-2 11 0,-3 7 0,-9 19 0,10 12-1,-5 13 1,1 9-2,3 5 1,2 4 0,3 0-1,3 2-3,0-10-2,11 9-19,-15-26-4,9 4-7,-9-13-2,6 2 2</inkml:trace>
  <inkml:trace contextRef="#ctx0" brushRef="#br0" timeOffset="18158.43">6395 14776 28,'-18'-5'30,"-5"5"1,-15-5-10,9 15-8,-19-4-4,6 15-2,-7 2-2,7 13 0,0 4-2,11 6 0,8 0-2,9 2 1,7-7-1,10-3 0,8-11 0,10-11-1,7-14 1,10-11-1,5-12 1,4-10 0,0-9 0,2-8-1,-5-6 1,-5-5-1,-6 3 1,-8 5-1,-9 7 1,-3 7-1,-5 11 2,-2 9-1,-6 17-1,0 0 1,17 28 0,-8 4 0,3 5 0,3 5-1,3 3 0,7 1 0,2-2-4,-2-13-10,18 5-12,-11-20-8,13-2-2,-2-15 0</inkml:trace>
  <inkml:trace contextRef="#ctx0" brushRef="#br0" timeOffset="18642.03">6996 15001 42,'0'0'34,"0"0"0,-3 31-3,-8-10-22,8 13-4,-7 3-2,2 8-1,2 2-2,-6-5-9,13 8-18,-11-15-5,7-1-2,-3-14 0</inkml:trace>
  <inkml:trace contextRef="#ctx0" brushRef="#br0" timeOffset="19094.43">7457 14615 38,'12'-29'32,"16"1"2,-1-10-1,18 8-23,-3-4-5,11 6 1,-7 3-2,3 12-2,-8 9 2,-1 12-1,-9 10-1,-5 13 0,-9 7 0,-1 10-1,0 5 0,-1 5 0,3 0 0,3 1-1,5-6 0,1-6 0,3-4-3,-1-11 0,3-1-8,-15-19-13,8 4-8,-13-16-4,1 1 1</inkml:trace>
  <inkml:trace contextRef="#ctx0" brushRef="#br0" timeOffset="19328.43">8071 14642 43,'0'0'33,"-15"5"1,9 14-10,-12-2-14,4 15-3,-12 2-2,0 10-1,-6-2-1,-1 6-2,0-2-3,0-9-5,16 4-19,-6-16-7,17-3-2,6-22 1</inkml:trace>
  <inkml:trace contextRef="#ctx0" brushRef="#br0" timeOffset="19734.03">8473 14761 31,'24'-2'33,"0"-6"1,16 5-1,5-11-21,18 9-4,1-4-3,9 4-1,-3 0-1,5 0-1,-7 1-1,-5 3 0,-10 1-2,-9-1-2,-7 5-2,-15-9-5,4 13-8,-26-8-10,11-8-6,-11 8 2,-9-14 0</inkml:trace>
  <inkml:trace contextRef="#ctx0" brushRef="#br0" timeOffset="20030.43">9113 14563 6,'-19'-15'29,"-2"-2"-1,10 8 0,-9-9-9,20 18-5,-15-14-3,15 14-2,0 0-3,0 0-1,20-2-1,5 8-1,3 1 0,11 4-1,5 1 2,10 4-3,1 0 2,2 4-2,-6-1 1,-7 6-1,-13 0 1,-11 4-2,-16 3 2,-17 2-1,-14 1-1,-10 1-1,-3 3-3,-6-12-12,16 13-9,-7-20-9,23 4-2,14-24 0</inkml:trace>
  <inkml:trace contextRef="#ctx0" brushRef="#br0" timeOffset="20467.23">9880 14553 42,'11'-41'32,"9"1"1,-2-11-1,12 6-24,-6-3-2,6 9-3,-4 3 0,2 14 0,-5 10 0,0 17 0,-3 14 0,0 13 0,-2 9-1,3 11-1,-2 7 2,6 4-2,-2 1 1,5 0-1,2-5 0,0-6-2,4-3 0,-6-14-5,11 6-18,-22-24-4,8 2-7,-25-20-1,22 5 1</inkml:trace>
  <inkml:trace contextRef="#ctx0" brushRef="#br0" timeOffset="20685.62">10273 14591 74,'-10'17'36,"-11"-4"-1,7 18-12,-11-7-16,1 11-3,-7 0-1,-2 5-2,-5 1-3,0-7-7,13 12-17,-11-17-7,15 3-3,0-10-1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38:40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7983 8515 20 0,'0'0'15'16,"12"-7"-1"-16,-12 7-2 15,13 0 0-15,-13 0-1 16,14 0-1-16,-14 0-1 15,10 0 1-15,-10 0-2 16,0 0-1-16,0 0-1 16,13-2 0-16,-13 2-3 15,0 0 0-15,0 0 0 16,0 0-1-16,0 0 0 16,0 0 0-16,0 0 0 15,-13-5 0-15,3 1 0 16,-3 4 0-16,-3 0-1 0,-2 0 1 15,-5-2-1-15,-2 2 0 16,-6 0 0-16,1 0 0 16,-3 2 0-16,-6-2 0 15,-4 5-1-15,0-5 1 16,-6 4 0-16,1-2-1 16,-3-2 1-16,3 8 0 15,-1-5-1-15,-2 4 1 16,4-2-1-16,-1 1 0 15,1 2 0-15,4-2 0 16,0 0 1-16,1 3-1 16,1-1-1-16,8-2 2 15,0 0-1-15,1 1 0 0,4-1 0 16,2 1 0-16,2-2 0 16,5-1-1-16,1 1 1 15,3-2 0-15,15-3 0 16,-15 5 0-16,15-5-1 15,0 0 0-15,0 0-1 16,0 0 0-16,0 0-1 16,0 0-1-16,12-10-1 15,-9-2-3-15,17 7-1 16,-10-12-3-16,17 8-2 16,-13-10-2-16,14 9-7 15,-7-4-6-15,-2 3 2 16,2 1 7-16</inkml:trace>
  <inkml:trace contextRef="#ctx0" brushRef="#br0" timeOffset="562.7">7096 8402 16 0,'10'-7'19'0,"-10"7"0"16,0 0-13-16,0 0 0 15,0-14-1-15,0 14 1 16,0 0 0-16,0 0 1 16,0 0 0-16,0 0 1 15,0 0-1-15,13 0-1 16,-13 0 0-16,0 0-1 16,0 0-1-16,0 0 0 0,-13 0 0 15,13 0-1-15,-16 5 0 16,3 1-1-16,-7 0-1 15,-2 4 0-15,-7 1 0 16,-5 3-1-16,-2 1 1 16,2 2-1-16,-2 0 0 15,-2 0 0-15,0 2 0 16,5-2 0-16,4-2 0 16,5-1 0-16,0-1 0 15,5-2 0-15,6-1 1 16,13-10-1-16,-15 17 0 15,15-17 0-15,0 15 1 16,0-15 0-16,18 15 1 0,-3-8 0 16,6 2 0-16,9 0 1 15,6-3-1-15,8 4 1 16,5-3-1-16,3 3 0 16,2-2-1-16,-3 1 0 15,-5-3 0-15,-3 2-1 16,-11-3 1-16,-8 1-1 15,-9 0 0-15,-15-6-1 16,15 3-2-16,-15-3-7 16,0 0-22-16,0 0 0 15,-5-13-2-15,5 2 0 16</inkml:trace>
  <inkml:trace contextRef="#ctx0" brushRef="#br0" timeOffset="1922.17">7675 10043 15 0,'22'0'22'0,"2"0"1"16,4-9-6-16,3 9-6 16,-5-9-3-16,6 9-2 15,-14-7-1-15,-3 7 0 16,-15 0 0-16,0 0 1 16,-28 3 0-16,-1 5 0 15,-12-4 0-15,1 6-1 16,-7-3 1-16,6 3-2 15,3-3 0-15,10 2-2 0,8-3 1 16,20-6-2-16,0 0 0 16,29 5 0-16,3-5-1 15,4-5 0-15,5 0 1 16,-1 2-1-16,-4-3 1 16,-3 1 0-16,-15 5-1 15,-18 0 1-15,0 0 0 16,-18-3-1-16,-4 3 0 15,-4 0-3-15,5 5-8 16,-8-10-21-16,11 5 1 16,3-11-2-16,15 11 1 15</inkml:trace>
  <inkml:trace contextRef="#ctx0" brushRef="#br0" timeOffset="2547.36">6772 10128 27 0,'20'-13'29'0,"-10"7"0"16,2 0 0-16,2-8-15 16,13 8-6-16,-4-5-4 15,10 4-1-15,0-2-1 16,7 3 0-16,-3-1 0 16,5 2-1-16,-8 0 1 15,-3 5 0-15,-11-7 0 0,-6 7 0 16,-14 0-1-16,0 0 1 15,-30 0 0-15,2 5 0 16,-8-5 0-16,-4 5 0 16,3-1-1-16,2-4 0 15,4 4 1-15,14-4-1 16,17 0 1-16,0 0 0 16,32 0-1-16,3-4 0 15,2 0 0-15,5 1 0 16,-4-1 0-16,-2 0-2 15,-12 4 0-15,-13-6-5 16,-11 6-23-16,-24 4-5 16,-7-1 1-16,-18-3-3 0</inkml:trace>
  <inkml:trace contextRef="#ctx0" brushRef="#br0" timeOffset="9610.79">4593 9965 5 0,'0'0'20'16,"-15"-2"-3"-16,15 2-8 15,0 0-3-15,-12 0-1 16,12 0 1-16,0 0 0 16,0 0 1-16,0 0 0 15,0 0 1-15,0 0-1 16,22 0 0-16,-8-7-2 16,9 7-1-16,4-5-2 15,5 5 1-15,1-5-2 16,3 5 1-16,-7-7-1 0,2 7-1 15,-5-5 1-15,-8 5-1 16,-2 0-1-16,-5-4 1 16,-11 4 0-16,10 0-2 15,-10 0 0-15,0 0-1 16,0 0-3-16,-18-11-3 16,18 11-7-16,-30 8-12 15,7-5 1-15,-6 3 0 16</inkml:trace>
  <inkml:trace contextRef="#ctx0" brushRef="#br0" timeOffset="9985.76">4360 10135 21 0,'27'3'26'0,"13"3"0"16,11-6-9-16,9-4-13 15,17 1 1-15,4-5-3 16,7-1 1-16,-1-3 0 16,3 1 1-16,-9-5-1 15,-1 2 2-15,-16-3-2 16,-7 7 0-16,-17-1-1 15,-9 2-2-15,-10 5-3 0,-21 4-3 16,0 0 0-16,-35-4 0 16,2 11-1-16,-16-7 0 15,-6 9-1-15,-10-4-1 16,-5 5 1-16,-7-3-3 16,2 1-4-16,-2 3-6 15,0-6 2-15,9 7 19 16</inkml:trace>
  <inkml:trace contextRef="#ctx0" brushRef="#br0" timeOffset="10298.27">4378 10115 18 0,'-12'3'25'0,"12"-3"2"15,0 0-5-15,21 7-8 0,-1-10-4 16,22 6-4-16,2-3-3 16,17 0 1-16,4-5-1 15,10 3 0-15,1-6-2 16,4 1 1-16,-4-2-1 15,-4 2 0-15,-11-1 0 16,-9 1-1-16,-14 3-1 16,-9-2-1-16,-16 6-1 15,-13 0 1-15,-23-8-1 16,-9 3 1-16,-11 5 0 16,-13-5 0-16,-4 5 1 15,-9 0 1-15,7-4 1 16,3 4 1-16,8 0-2 15,11-4-3-15,21 4-7 16,19 0-18-16,0 0 1 0,17-15-2 16,4 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47:48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19043 11293 8 0,'-25'-14'18'15,"25"14"-4"-15,-22-11-4 16,7 0-2-16,-1 7 0 16,-7-7-1-16,4 5 0 15,-5-7 1-15,3 8-1 16,-3-5-1-16,4 5-1 0,5-1-3 15,2 6 0-15,13 0-1 16,0 0 0-16,7 20 0 16,14-5 0-16,9 4 0 15,8 2 0-15,12 1 0 16,14 2 0-16,9-1 0 16,9 0 0-16,12-6 0 15,9-1 0-15,9-6-1 16,9-2 1-16,1-8 0 15,11 0 0-15,2-10 0 16,4-2 0-16,-4-5-1 16,1-5 1-16,-3-6 0 15,0-2 0-15,-10-6 0 0,-4-3 0 16,-3-7 1-16,-5-4-1 16,-9-7 1-16,-7-5 0 15,-12-6 1-15,-6-9 0 16,-15-8-1-16,-4-5 1 15,-20 1 0-15,-15-6-1 16,-19 0-1-16,-22 4 0 16,-26 3-1-16,-28 11 0 15,-35 12 0-15,-35 12 0 16,-36 17-1-16,-35 21 2 16,-35 21 0-16,-21 22 1 15,-9 25-1-15,-1 21 1 16,14 18-1-16,19 13-1 15,30 5 1-15,38 2-2 0,43 2-2 16,33-11 0-16,41-3-1 16,22-15 1-16,33-6-2 15,21-17 0-15,34 4-5 16,6-18-17-16,27-2-2 16,10-8 0-16,10-11 0 15</inkml:trace>
  <inkml:trace contextRef="#ctx0" brushRef="#br0" timeOffset="1187.74">19182 11110 16 0,'22'-11'20'0,"-8"5"-4"15,8 0-6-15,2 2-2 16,-3-1-3-16,0 5-1 0,-4-6 1 16,-1 6 0-16,-16 0 1 15,17 0 0-15,-17 0 0 16,0 0 0-16,-23 0 0 16,13 6-1-16,-5-6-2 15,3 0-1-15,1 4-4 16,0-8-6-16,11 4-19 15,9-11 1-15,7 2-2 16,4-2 1-16</inkml:trace>
  <inkml:trace contextRef="#ctx0" brushRef="#br0" timeOffset="1953.4">19694 11110 21 0,'0'0'25'15,"-11"4"0"-15,11-4-1 16,0 0-15-16,0 0-6 16,11 0-2-16,-11 0-1 15,20 4 0-15,-6-4 0 16,4 0 2-16,1-5-1 16,0 5 1-16,-1-8 0 15,0 8 0-15,-8-5 1 16,4 5 0-16,-14 0-1 15,0 0 0-15,0 0 0 0,-15-7-1 16,2 7 1-16,-6 0-2 16,1 5 1-16,1-5-1 15,2 3-1-15,5-3 1 16,10 0 0-16,0 0 0 16,0 0 0-16,0 0 0 15,24 9 0-15,-6-9 0 16,5 0 1-16,0 5-1 15,-4-5 0-15,-2 0 0 16,-3 4 1-16,-6-4 0 16,-8 0 0-16,0 0 0 15,0 0 0-15,-20 13 1 16,1-13 1-16,0 4-1 16,-4-4 0-16,4 3 0 0,1-3 0 15,2 0 0-15,4 0-1 16,12 0 0-16,0 0-3 15,17-21-3-15,11 16-11 16,-3-8-13-16,12 0-2 16,1-5 1-16,6 2-1 15</inkml:trace>
  <inkml:trace contextRef="#ctx0" brushRef="#br0" timeOffset="2406.54">20333 11157 24 0,'0'0'28'15,"0"0"0"-15,26-4 1 0,-5-5-15 16,16 9-7-16,-4-8-1 15,8 8-3-15,-2 0-2 16,-2 0 0-16,-6 0 1 16,-3 0-1-16,-19 6 1 15,-9-6 1-15,-21 9-1 16,-14-4 1-16,-19 0 0 16,-13 1-2-16,-11 2-5 15,-13-3-22-15,11-2-5 16,11-6 0-16,20-5-2 15</inkml:trace>
  <inkml:trace contextRef="#ctx0" brushRef="#br0" timeOffset="5250.73">3667 7203 32 0,'7'-19'30'0,"-7"4"-1"16,0 15-8-16,0-13-8 16,0 13-2-16,-6 22-5 15,3 7-2-15,-9 6-1 16,3 12-2-16,-3 9 0 15,0 2-1-15,-3 6 0 16,1-3 0-16,4-8 0 16,-1-10 0-16,5-5-4 15,-3-15-3-15,9-1-10 16,0-22-9-16,0 0-2 16,-14 0-1-16,9-12 0 15</inkml:trace>
  <inkml:trace contextRef="#ctx0" brushRef="#br0" timeOffset="5485.11">3482 7520 7 0,'-11'-8'17'16,"11"25"0"-16,0 6-5 15,0 7-5-15,0 5-1 16,0 1 0-16,0 2 2 16,0-7 1-16,0 2 1 15,0-17 0-15,4 3 1 16,-4-19-1-16,16-5-2 15,-3-14 0-15,12 2-2 16,1-12-2-16,9-2-3 16,7 4-16-16,-4-7-15 15,0 8 0-15,-4 2-1 0,-8 8 0 16</inkml:trace>
  <inkml:trace contextRef="#ctx0" brushRef="#br0" timeOffset="6016.44">3300 6529 32 0,'0'0'23'15,"-16"0"1"-15,-1 0-1 16,0 8-22-16,3 4 0 0,3 2 1 16,6 6 0-16,1 1 2 15,14 4 0-15,2-1 1 16,8 7 0-16,-6-2 0 15,1 7 0-15,-10-2-1 16,-5 0-1-16,-8 1-2 16,-9-4 0-16,-6-5-2 15,-2-7-1-15,2-4-3 16,0-15-3-16,23 0-12 16,-13-22-9-16,22-2 1 15,5-7 0-15</inkml:trace>
  <inkml:trace contextRef="#ctx0" brushRef="#br0" timeOffset="6266.4">3348 6341 27 0,'-9'-14'26'15,"9"14"0"-15,0 0-8 16,4 26-6-16,13 8-2 15,-5 4-2-15,7 13-2 16,-2 2 0-16,5 8-3 16,-3 2 0-16,-2-1-2 15,-4-2-4-15,-4-14-3 16,4 2-5-16,-9-17-14 0,-1-7-3 16,-3-12 0-16,0-12-1 15</inkml:trace>
  <inkml:trace contextRef="#ctx0" brushRef="#br0" timeOffset="6469.59">3372 6695 36 0,'19'-18'25'0,"14"-1"1"15,2 1-12-15,0-4-7 16,4 3-9-16,4 5-10 0,-9-1-6 16,2 6-3-16,-8 2 0 15,-3 2 0-15</inkml:trace>
  <inkml:trace contextRef="#ctx0" brushRef="#br0" timeOffset="6750.79">3684 6607 5 0,'-19'20'10'15,"2"8"-1"-15,4-4-4 16,4 1-2-16,5-8-2 16,4-5 0-16,0-12 1 15,21 5 5-15,-4-10 1 16,-1-10 3-16,5 3 0 16,-10-7 1-16,6 8 0 0,-11-4-3 15,-6 15-1-15,0 0-4 16,12-4-2-16,-12 4-2 15,0 22 0-15,3-7-1 16,2-1 0-16,3-2-1 16,-8-12-2-16,20 17-5 15,-20-17-6-15,25-10-6 16,-10-6-1-16,-1-3 0 16,-1-3 3-16</inkml:trace>
  <inkml:trace contextRef="#ctx0" brushRef="#br0" timeOffset="7172.81">3903 6289 29 0,'-2'-42'18'0,"-12"8"-2"0,11 7-1 15,-7 12-2-15,10 15-1 16,0 0-3-16,0 34-2 16,8-3-2-16,2 11 0 15,3 1 1-15,2 9-2 16,1-2-1-16,4-2-1 15,-1-4-1-15,0-3 0 16,0-7 0-16,0-5-1 16,-2-8 0-16,3-6-1 15,-2-5-1-15,0-10 1 16,-1 0 0-16,0-8-1 16,-3-4 1-16,-2-5 0 15,3-2 0-15,-11-7-1 0,-4 2 1 16,0-1 1-16,-4 6-2 15,-11 1 0-15,7 13 0 16,-10 1-1-16,6 13 1 16,-1 7 0-16,7 7 0 15,3 2 0-15,9 2 1 16,5-1 1-16,9-7 0 16,8-2 0-16,4-4-1 15,2-9-5-15,4-4-16 16,-4 0-2-16,-4-14-1 15,-4 2 0-15</inkml:trace>
  <inkml:trace contextRef="#ctx0" brushRef="#br0" timeOffset="7391.57">3926 6309 23 0,'49'-14'22'0,"-1"-7"1"16,16-2-14-16,1-4-16 16,0-2-11-16,3 5-4 15,-12 1 1-15</inkml:trace>
  <inkml:trace contextRef="#ctx0" brushRef="#br0" timeOffset="9563.69">4916 6647 11 0,'2'-21'23'16,"-2"21"-1"-16,0 0-8 15,0 0-5-15,-11 24-3 16,-3 13-1-16,-3 16-1 16,-9 10 0-16,-4 12 1 15,-10 10 0-15,2 5 0 16,-5-4-1-16,3-1 0 15,2-16-1-15,5-10-2 16,8-14-2-16,6-10-5 16,10-10-4-16,-4-18-2 15,13-7-1-15,0-15-1 16,5-5 0-16,-5-10 0 0,9-1 3 16,-6-9 2-16,-3-1 7 15,5 4 5-15,-5 9 1 16,-4 6 1-16,4 22 2 15,-15 0 2-15,1 17 1 16,2 19 0-16,-4 3-1 16,5 14 0-16,-4-3 0 15,11 4-1-15,-2-11-1 16,12-2-1-16,3-13 0 16,12-8 0-16,1-14-2 15,9-6-2-15,8-12-3 16,2-10-5-16,10-4-16 15,-3-6-5-15,1-6-1 0,-2 1 0 16</inkml:trace>
  <inkml:trace contextRef="#ctx0" brushRef="#br0" timeOffset="9923.08">5191 6292 32 0,'0'12'26'0,"8"6"-1"15,-8 1-13-15,2 2-20 16,-2 1-8-16,0-4-5 15,0 3 0-15,0-9-2 16</inkml:trace>
  <inkml:trace contextRef="#ctx0" brushRef="#br0" timeOffset="10141.84">5139 6103 38 0,'0'13'27'0,"0"-13"-4"16,0 0-7-16,2 12-39 16,-2-12-3-16,10-12 1 0,-2 2-1 15</inkml:trace>
  <inkml:trace contextRef="#ctx0" brushRef="#br0" timeOffset="10907.68">5349 6401 17 0,'9'22'24'16,"-4"-8"1"-16,-1 1-4 16,4-1-7-16,-8-14-4 0,0 12-1 15,0-12-2-15,0 0-3 16,-8-10 2-16,8 10-2 16,5-19-4-16,-5 19 2 15,11-18-4-15,-11 18 1 16,17-13 1-16,-6 13 0 15,0 0 0-15,-11 0 1 16,16 22 1-16,-8-10-2 16,-3 3 2-16,1-4-3 15,-1 3-1-15,-5-14-2 16,11 16-4-16,-11-16-4 16,21-8 0-16,-14-6 0 15,11 0 1-15,-5-5 1 16,5 3-1-16,-5-3 5 0,3 4 2 15,-5 4 6-15,-11 11 2 16,17 0 1-16,-17 0-1 16,6 16 2-16,-6 4 0 15,5 6 1-15,-5 4 2 16,7 7-2-16,-7 0 0 16,10 6-1-16,-6-4 0 15,3 8-1-15,0-6-1 16,0-2 0-16,-3-4-2 15,-1-6 0-15,-3-5-1 16,6-8 1-16,-6-16-1 16,0 0 1-16,0 0-1 15,-4-30 0-15,4 0 0 16,0-6 0-16,0-11-1 0,0-9-1 16,4-5 0-16,1-3 0 15,5 1 0-15,0 6 0 16,-3 4 0-16,3 8 1 15,0 11-1-15,-2 17 1 16,4 10 0-16,-12 7 1 16,20 21-1-16,-11 0 0 15,-2 4 2-15,-7 2 0 16,0 5 0-16,0-4-3 16,-11 1-1-16,1-9-6 15,2-1-11-15,-4-12-9 16,12-7-2-16,-11-12-1 0</inkml:trace>
  <inkml:trace contextRef="#ctx0" brushRef="#br0" timeOffset="11438.95">5901 6474 10 0,'3'23'23'15,"-3"-9"-1"-15,2 0-6 16,5-1-4-16,-7-13-4 16,14 0-1-16,-8-9 0 15,-6 9-2-15,20-23 1 16,-10 9-1-16,-2-2-2 0,1 3-1 16,-9 13 0-16,14-13-1 15,-14 13-2-15,17 18 0 16,-8-4 0-16,4 2 1 15,0 1 0-15,1-3 0 16,3 0 0-16,4-8 0 16,-1-6 0-16,4-8-1 15,-3-4 1-15,0-9-2 16,4-1-1-16,-3-7 0 16,1-3-3-16,-4-11 2 15,6-3-2-15,-8-12 3 16,0-4-1-16,-1-4 4 15,-6-5 3-15,-1 4 0 16,-9 4 3-16,6 12-2 0,-8 7 2 16,2 18-2-16,0 14 0 15,0 12-1-15,0 24-2 16,7 10 1-16,-1 14-2 16,2 12 1-16,-1 7-1 15,1 4 1-15,-1 9-5 16,-5-6-9-16,2-3-12 15,-4-8-2-15,0-14 0 16,0-11 0-16</inkml:trace>
  <inkml:trace contextRef="#ctx0" brushRef="#br0" timeOffset="11610.83">6275 6142 41 0,'33'-17'30'16,"8"2"-1"-16,7-1-1 16,6-4-28-16,3-1-12 15,1 1-14-15,-6 2-2 16,-4 2 0-16,-9 6-1 16</inkml:trace>
  <inkml:trace contextRef="#ctx0" brushRef="#br0" timeOffset="12423.37">6259 7115 8 0,'16'-17'19'16,"-4"17"-2"-16,-12 0-13 15,-34 26 0-15,-5 7 2 16,-23 7 0-16,-9 13 2 15,-14 3 1-15,-1 12 1 16,-13 0-1-16,10 5 0 16,-1-7-2-16,12-2-1 0,4-9-2 15,12-2-1-15,11-13-2 16,12-8-1-16,10-9-2 16,8-12-1-16,21-11-3 15,-14 0-4-15,22-13-3 16,-3-12-5-16,10 3 1 15,-3-13 0-15,3-1 2 16,-4-6 2-16,3 2 4 16,-5 2 6-16,1 7 6 15,-6 4 5-15,-4 6 1 16,0 10 2-16,0 11 1 16,0 0 1-16,-10 14-1 15,6 11-2-15,-7 3-3 16,1 8 0-16,-5-1-1 0,2 5 0 15,-4-7-1-15,7 3 0 16,-5-11 0-16,8 0 0 16,-2-10 0-16,9 1 1 15,0-16-2-15,16 22-1 16,3-18 0-16,11 1-2 16,8-5-3-16,4 0-5 15,12-3-9-15,-1-6-13 16,5-3 0-16,1-5-1 15,-1-2 0-15</inkml:trace>
  <inkml:trace contextRef="#ctx0" brushRef="#br0" timeOffset="13095.56">6841 7023 29 0,'0'-12'25'16,"0"12"-2"-16,5 23 1 15,-5 9-23-15,0 15 0 16,0 5 0-16,0 11 1 16,0 0 1-16,0 4 0 15,-9-8 1-15,9-4 1 16,-5-17 0-16,5-7 1 0,-12-12-2 16,7-5 0-16,5-14-1 15,-16-7-1-15,9-13-1 16,-1-9-2-16,3-8 0 15,1-16-1-15,4-9 0 16,5-12 0-16,7-5 1 16,4-9 0-16,8 3 1 15,4 4 0-15,3 6 1 16,-1 15 1-16,3 14-1 16,0 17 0-16,-5 20 0 15,-4 18 0-15,-4 13 0 16,-6 14 1-16,-10 6-1 15,-4 8 0-15,-13 1-2 16,-4-5-3-16,-1 0-10 0,-8-11-15 16,3-12 1-16,3-10-2 15,20-13 1-15</inkml:trace>
  <inkml:trace contextRef="#ctx0" brushRef="#br0" timeOffset="13376.81">7246 7080 8 0,'10'20'24'16,"4"-5"-3"-16,9 2 0 0,-6-17-3 15,12 10-2-15,-12-18-2 16,12 3-2-16,-20-9-2 15,5 5-3-15,-14-9-2 16,-5 4-2-16,-8-1-3 16,-5-4-2-16,2 10-4 15,-7-9-4-15,23 18-4 16,-24-26-7-16,24 26-4 16,8-27-1-16,10 15 3 15</inkml:trace>
  <inkml:trace contextRef="#ctx0" brushRef="#br0" timeOffset="13783.08">7604 6901 17 0,'7'35'11'0,"-3"10"1"16,-2 2 1-16,8 9-2 16,-2-6-1-16,6 6 1 15,-6-8-1-15,12 2 0 16,-10-10-1-16,8 1-1 15,-11-14-2-15,4-2 0 16,-11-10-1-16,0-4 0 16,0-11-1-16,-9-6-1 15,-2-11-2-15,1-4 0 16,-1-10-2-16,4-13 0 16,-1-10 0-16,4-16 0 15,9-12 0-15,6-12 0 0,7-5 2 16,6-1-1-16,3 6 2 15,1 12-1-15,2 12 1 16,-2 19-1-16,0 25 0 16,-3 26 0-16,-8 11 0 15,0 21 1-15,-9 14-2 16,-1 11 1-16,-7 8-2 16,-9 4-4-16,-1 5-19 15,-13-9-5-15,-10-4-1 16,-10-12-2-16</inkml:trace>
  <inkml:trace contextRef="#ctx0" brushRef="#br0" timeOffset="14408.05">7380 7050 22 0,'0'0'26'0,"0"0"0"16,0 0-2-16,0 0-14 16,-14-3-5-16,14 3-4 15,-15 12-2-15,15-12 0 16,-18 19-3-16,4-11-2 16,9 5-7-16,1-2-11 15,4-11 1-15,-6 14-1 16,6-14 7-16</inkml:trace>
  <inkml:trace contextRef="#ctx0" brushRef="#br0" timeOffset="16174.07">7319 8771 31 0,'0'0'30'0,"8"-15"1"16,-8 15-2-16,0-13-18 15,0 13-3-15,0 0-3 16,0 0-2-16,0 0-1 0,0 0-1 15,-5 15 1-15,5 2-1 16,-4 2 0-16,4 8 0 16,-6 5 0-16,6 4 0 15,-5 4-1-15,0 0 0 16,5 1-2-16,0-8-1 16,0 2-3-16,-8-16-4 15,16 5-9-15,-8-24-7 16,0 12-2-16,0-12 1 15,-11-10 1-15</inkml:trace>
  <inkml:trace contextRef="#ctx0" brushRef="#br0" timeOffset="16424.02">7211 9007 20 0,'0'0'18'16,"-17"-17"-1"-16,17 17-4 0,-6 12-3 15,8 5-3-15,2 7-4 16,6 3-1-16,-1 6-1 15,2-1 2-15,-3-3 1 16,6 1 2-16,-7-13 0 16,6 2 1-16,-13-19 1 15,23 13 1-15,-23-13-1 16,25-8-1-16,-11-5-2 16,4-1-3-16,2-1-3 15,0-4-3-15,6 9-7 16,-7-9-17-16,6 10-3 15,-8-1 0-15,-2 10 1 0</inkml:trace>
  <inkml:trace contextRef="#ctx0" brushRef="#br0" timeOffset="17033.59">6618 9685 32 0,'0'0'26'0,"15"15"-1"16,-15 8-9-16,5 1-13 0,-1 6 0 16,-4 3-1-16,5 3-1 15,-5-4 1-15,0-4 2 16,0-10 0-16,0-1 1 16,0-17 0-16,0 12 0 15,0-12 1-15,0-10-1 16,4-4-1-16,2 2-1 15,3-7-2-15,1 0 0 16,3 1 0-16,-1 1-1 16,1 3 0-16,-2 4-1 15,-1 8 1-15,-10 2 0 16,16 11-1-16,-10 2 1 16,1 5-1-16,-2-2-3 0,4 11-7 15,-7-11-17-15,12 1-1 16,-4-8-1-16,6-3 0 15</inkml:trace>
  <inkml:trace contextRef="#ctx0" brushRef="#br0" timeOffset="17768">6998 9919 31 0,'23'-29'27'0,"-2"-4"0"16,0 8-6-16,-15-11-8 0,5 14-5 15,-14-4-3-15,-2 13-1 16,-11 4-2-16,-1 12-1 16,-2 8 0-16,0 9-1 15,5 4-1-15,-1 5 2 16,8 2-2-16,7 1 1 15,0 2 0-15,12-5-1 16,4-4-1-16,1-7-1 16,6-1-3-16,-4-10-1 15,4-1 0-15,-4-10 0 16,2 4 0-16,-6-14 0 16,1 5 2-16,-5-7 2 15,-2 3 2-15,-2-4 1 0,0 0 1 16,-2-2-1-1,0 1 1-15,-4 3 0 0,-1 4-1 16,0 11 1-16,11-13 0 16,-11 13 0-16,9 11 0 15,-2 5 0-15,-1 0 0 16,0 3 1-16,0-1 0 16,2 1 1-16,-3-8 1 15,4 2 0-15,-9-13 1 16,16 6 0-16,-16-6-1 15,15-10 1-15,-7-1-2 16,3 2-1-16,-2-1-1 16,2 1-1-16,0 5-1 15,2 0 0-15,0 4-1 0,-1 4 0 16,1 3 1-16,1-1-1 16,2-1 2-16,-3 1 1 15,2-6 1-15,1 0 1 16,-3-6 1-16,4 1 0 15,-7-6 0-15,4 2 0 16,-7-4 0-16,3 0-2 16,-3-5-1-16,0-4-2 15,-2 5-3-15,1-9-4 16,13 6-9-16,-10-2-12 16,12 2-1-16,-5-3 1 15,8 7-1-15</inkml:trace>
  <inkml:trace contextRef="#ctx0" brushRef="#br0" timeOffset="18361.84">8084 9631 2 0,'14'0'17'0,"-14"0"0"0,0 0-5 16,-14 14-4-16,-4-5-2 15,-4 5 2-15,-4 0-1 16,3 4 0-16,1 1 0 16,12 2 1-16,3 0-2 15,14 4-2-15,3-1 0 16,11 1-1-16,-1-1-1 15,3 2-1-15,-4-3-1 16,-6 0-1-16,-7 0-2 16,-13-4-4-16,-5 2-6 15,-12-4-12-15,0-8 0 16,-3-3-2-16,5-6 10 16</inkml:trace>
  <inkml:trace contextRef="#ctx0" brushRef="#br0" timeOffset="18627.43">8306 9423 35 0,'0'-17'25'16,"0"17"1"-16,-5 16-10 15,-4 7-7-15,9 18-3 16,0 4-2-16,8 11 1 15,-8 3 0-15,6 6-1 16,-6-7-1-16,5-2 0 0,-1-6-4 16,-4-12-2-16,8-3-7 15,-10-15-17-15,2-6-1 16,0-14-1-16,0 0 0 16</inkml:trace>
  <inkml:trace contextRef="#ctx0" brushRef="#br0" timeOffset="19455.79">8245 9785 14 0,'33'0'20'16,"0"-10"-2"-16,12 0-8 16,3 5-4-16,-1-7-3 15,-2 4 0-15,-3-3-1 16,-10 6 1-16,-9-3 0 0,-8 8 1 15,-15 0-1-15,0 0 0 16,-10 0 0-16,-3 9 0 16,-6 2-3-16,4 1-2 15,2 2-2-15,-1-4 0 16,12 4-2-16,2-14 1 16,10 10 0-16,-10-10 1 15,24-10 3-15,-10 5 3 16,1-7 2-16,-1 8 0 15,-14 4 1-15,14-5 0 16,-14 5-1-16,-6 19-1 16,-3-3-1-16,3 3-1 0,-1 0-1 15,2 0 1 1,5-5 1-16,0-1 1 0,0-13 0 16,17 0 0-16,-6-9-1 15,5-5-1-15,1-7-1 16,1-6 0-16,3-2-2 15,0-5 0-15,0-1 1 16,-1-2-1-16,-2-1 2 16,5-4-1-16,-9-4 2 15,0 0 0-15,-3-4 1 16,0 1 1-16,-6-2 1 16,2 8 1-16,-7 4-1 15,0 10 0-15,0 9 0 16,0 20 0-16,0 0-1 0,0 33 0 15,-5 6-1-15,5 10 0 16,5 7 1-16,-1 9 0 16,3-2 0-16,2 0-1 15,0-5 1-15,4-4-1 16,-2-11-1-16,-3-9-1 16,2-7 0-16,-1-8-1 15,1-9 0-15,0-10 0 16,4-6-1-16,0-8 0 15,0-3 1-15,0-7-1 16,3 2 1-16,-6-3-1 16,-2 6 0-16,-9 2-1 15,0 17 0-15,-4-13 0 16,4 13 0-16,-14 11 1 0,9 7 0 16,1 1 1-16,4 4 0 15,9-1 2-15,5 0 0 16,4-2 0-16,7-1-2 15,0-10-12-15,5-4-13 16,1-5-1-16,-4-7-1 16,-1-3 0-16</inkml:trace>
  <inkml:trace contextRef="#ctx0" brushRef="#br0" timeOffset="19674.53">8714 9528 41 0,'40'-7'31'15,"13"-4"0"-15,12-1-1 16,3-7-22-16,10 6-3 16,-6-1-7-16,-6-2-4 15,-3 8-9-15,-18-3-14 16,-7 3 0-16,-13 0-1 15,-10 1 0-15</inkml:trace>
  <inkml:trace contextRef="#ctx0" brushRef="#br0" timeOffset="21502.93">8716 8770 13 0,'9'12'19'16,"-9"-12"-10"-16,14 10-1 16,1-1 0-16,0-1 0 15,13 4 1-15,5-2 1 16,13 4-1-16,9-3 0 15,18 5-1-15,8-4-2 16,17 4 0-16,8-2-1 16,20 4 0-16,8-1-2 0,8 5 1 15,1 4-1-15,3 3-1 16,-2 1 0-16,-2 1-1 16,-10-1 1-16,-17-2 0 15,-15-1-1-15,-20-6 1 16,-18-6-1-16,-20-5 1 15,-20-6-1-15,-22-4-1 16,0 0 0-16,-22-19 0 16,-2 4-1-16,-4-8 0 15,1-2 0-15,-5-2 0 16,8-3 0-16,0 0-1 16,4 1 1-16,0 4 1 15,8 2-1-15,-1 6 1 16,-1 5 0-16,5 4 0 15,-3 8 0-15,1 0 0 0,11 0 1 16,-12 12-1-16,9-2 1 16,8 5 0-16,7 2 0 15,14 0 1-15,8 2 0 16,12 2 0-16,5-1 0 16,13 4 1-16,0 3-1 15,6 0 1-15,-11-1-1 16,-6 6 0-16,-17-3 0 15,-12 4 0-15,-24-1-2 16,-13 0 0-16,-16-1 0 16,-14-4-3-16,-8 1-1 15,-11-14-9-15,21 5-17 16,-3-13-2-16,21-3 0 0,9-8-1 16</inkml:trace>
  <inkml:trace contextRef="#ctx0" brushRef="#br0" timeOffset="22268.6">11317 9626 37 0,'0'0'28'16,"-10"13"2"-16,10 7-1 15,-6 7-18-15,12 20-5 16,-6 1-2-16,4 10-1 16,-4-2-1-16,0 0 0 15,-4-10-1-15,4-4 2 16,-10-16-1-16,4-8 1 15,-7-14-1-15,4-7-1 16,-5-12 1-16,5-11-1 0,0-9 0 16,0-12-1-1,4-10 0-15,5-10 0 0,8-5 1 16,4-3-2-16,14 2 0 16,8 7 2-16,8 8-1 15,5 15 1-15,0 14 0 16,1 17-1-16,-4 16 2 15,-9 15 0-15,-15 10 0 16,-16 9-1-16,-15 5-1 16,-13 2 0-16,-7-1-2 15,-7-7-1-15,3 0-6 16,-6-17-7-16,21-2-16 16,4-14 0-16,16-4 0 15,18-7 0-15</inkml:trace>
  <inkml:trace contextRef="#ctx0" brushRef="#br0" timeOffset="22612.35">11680 9789 40 0,'12'20'28'0,"4"-4"0"15,-2-2-3-15,6 6-11 16,-9-14-6-16,6 4-2 16,-17-10-2-16,23-6 0 0,-14-7 0 15,5-2 0-15,-3-7-1 16,0 2-1-16,1-3-1 16,2 4 0-16,-4 2 0 15,3 5 0-15,-13 12-1 16,14-9 1-16,-14 9-1 15,13 14 1-15,-10-2-1 16,2 3 0-16,-1 5-3 16,-4-7-3-16,14 9-7 15,-14-22-14-15,13 20-4 16,-1-20-1-16,6 0 0 16</inkml:trace>
  <inkml:trace contextRef="#ctx0" brushRef="#br0" timeOffset="22878.14">12290 9697 9 0,'10'-21'17'16,"-2"10"-1"-16,-12-4-7 15,-10 4-6-15,0 3-4 16,-3 4 2-16,0 4 4 16,-2 7 4-16,10 7 3 15,2-4 2-15,14 10 1 16,-2-4 1-16,19 13-1 15,-10-9-3-15,9 12-3 16,-8-1-4-16,2 3-2 16,-8-1-2-16,-9-1-2 15,-4-1-4-15,-11-11-3 0,6 5-14 16,-12-14-9-16,6-9 1 16,0-9-2-16</inkml:trace>
  <inkml:trace contextRef="#ctx0" brushRef="#br0" timeOffset="23237.55">12397 9414 23 0,'12'-58'27'16,"-7"2"1"-16,-5 10-4 16,0 21-5-16,0 8-4 15,0 17-3-15,4 27-3 16,9 15-2-16,-10 6-2 0,13 15 0 15,-4 0-1-15,4 3-1 16,-7-2-1-16,2-3-1 16,-6-10 0-16,-1-5 0 15,-4-15 0-15,0-7 0 16,0-12-1-16,0-12 1 16,0 0 0-16,24-17-1 15,-10-1 1-15,6 0-1 16,2 1 1-16,1 3-1 15,5 9 0-15,-2 5 0 16,-3 12 0-16,-3 5-1 16,-1 7-1-16,-11-3-4 15,10 11-18-15,-18-15-8 0,10 0-1 16,-10-17-2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53:0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23057 1175 46 0,'0'0'29'16,"0"-56"-1"-16,0 56 0 0,0-46-20 16,0 46 1-16,0 0-3 15,0 0 0-15,0 0 1 16,-22-28 0-16,30 64 0 16,5 21-3-16,-1 18 3 15,-2 15-5-15,2 19 2 16,0 8-4-16,-5 10 1 15,-5-11-3-15,4 10 0 16,-6 11 1-16,4 8 1 16,-4 9 0-16,-5 5-1 15,0 10 0-15,0 6 0 16,1 3 2-16,-3 1-1 16,2-2 0-16,0 2-1 15,1-4 1-15,4-5-1 16,-3-8 1-16,3-4 0 0,-4-6-1 15,-1-10 1-15,0-9 0 16,0-5 0-16,-2-8 0 16,0-5 0-16,-3-6 0 15,-1-7 0-15,2-6 0 16,-1-8 0-16,1-4 0 16,0-9 1-16,1-7-1 15,1-7 1-15,0-8-1 16,3-8 0-16,1-4 1 15,3-6-1-15,-4-4 0 16,4-7 0-16,0-2 0 16,0-3 0-16,0-4 1 15,4-3-1-15,-4-12 0 0,5 14 0 16,-5-14 0-16,9 10 1 16,6-7-1-16,3 1 0 15,12-4 0-15,9 0 1 16,13 0-1-16,7 4 0 15,14-4 0-15,7 0 1 16,6 0-1-16,3 0 1 16,0 0-1-16,-5 0 1 15,-4 4-1-15,-11-2 1 16,-12 3-1-16,-11-5 1 16,-10 5-1-16,-12-2 0 15,-9-3 1-15,-15 0 0 16,10 4 0-16,-10-4-1 0,0 0 1 15,0 0 0-15,-14-13-1 16,5 3 0-16,2-4 1 16,-2-8-1-16,-4-4 0 15,3-10 0-15,-3-6 0 16,4-10 0-16,0-10 0 16,2-12 0-16,0-11 0 15,7-9 0-15,-4-10 0 16,4-10 0-16,4-4 1 15,-1-8-1-15,2-4 0 16,0 1 1-16,-2-2-1 16,1-3 1-16,1-5 0 15,0 0-1-15,2-5 1 16,3-2-1-16,1-2 0 0,1-6 1 16,5-1-1-16,-2 3 1 15,2 2-1-15,-2 2 0 16,2-2 0-16,0-2 0 15,1 7 0-15,-3 4 0 16,1 8 1-16,3 0 1 16,1 2-1-16,2 6 2 15,0 9-2-15,1 7 2 16,1 0-2-16,-13 59 2 16,0-2-2-16,2 1-2 15,-1-2 2-15,0 3-1 16,-2 1 1-16,-10 49-3 15,25-83 3-15,-25 83-4 0,17-75 2 16,-17 75 0-16,23-62-2 16,-23 62-5-16,22-49-7 15,-22 49-18-15,0 0-4 16,0 0 1-16,0 0-2 16</inkml:trace>
  <inkml:trace contextRef="#ctx0" brushRef="#br0" timeOffset="4281.75">9785 2605 16 0,'0'0'21'16,"-12"0"3"-16,12 0-6 0,-14 0-2 15,3 0-3-15,11 0-2 16,0 0-2-16,0 0-1 15,0 0-2-15,0 0-1 16,30-3-1-16,5 3-1 16,9-7 0-16,18 4 0 15,12-4 0-15,16 0 0 16,12-3 0-16,13 4-1 16,4-4 1-16,7 2 0 15,-6 1 0-15,1 3-1 16,-4-2 0-16,-10 3 0 15,-13 3 0-15,-16 0-1 16,-15 0 0-16,-16 0 0 16,-13 0 0-16,-11 0 0 15,-23 0-2-15,0 0 0 0,0 0-3 16,-15 4-8-16,15-4-19 16,-27 0-2-16,12 0 0 15,-8-5-2-15</inkml:trace>
  <inkml:trace contextRef="#ctx0" brushRef="#br0" timeOffset="5438.05">23045 5281 10 0,'-16'-7'26'0,"2"7"0"15,0-3-1-15,-5-4-8 16,19 7-4-16,-21 0-1 16,21 0-3-16,0 0-1 15,0 0-1-15,0 0-1 16,16-10 0-16,6 1-1 16,17 6-1-16,10-5-2 15,14 4 0-15,12 2 0 16,8 2-1-16,1 0 1 0,2 0-1 15,-10 0 0-15,-9 0-1 16,-14 0 1-16,-8 0 0 16,-17 0-1-16,-9 0-1 15,-5 0 0-15,-14 0-1 16,0 0-1-16,0 0-2 16,9 0-1-16,-9 0-3 15,0 0-1-15,-4-23-6 16,4 23-12-16,0 0-3 15,0-14 0-15,0 14 2 16</inkml:trace>
  <inkml:trace contextRef="#ctx0" brushRef="#br0" timeOffset="5969.37">22990 4468 25 0,'-18'-5'18'0,"7"5"1"16,-1-7 0-16,12 7-3 15,0 0-2-15,0 0-1 16,10-10-3-16,19 10-1 16,2-4-2-16,18 4-1 15,4-8-1-15,18 8 1 0,7-7-2 16,11 3-1-16,-1-2 1 16,4 2-2-16,-8-2 0 15,-4 2-1-15,-15-1 0 16,-11-1-1-16,-12 6-3 15,-21-13-5-15,-1 13-14 16,-29-15-10-16,-2 6-1 16,-20-8-1-16,3 0 1 15</inkml:trace>
  <inkml:trace contextRef="#ctx0" brushRef="#br0" timeOffset="6484.96">23164 3706 3 0,'-16'3'24'15,"-3"-3"0"-15,6 0 1 16,3 0-9-16,-6-3-3 15,16 3-3-15,-15 0-1 16,15 0-1-16,0 0 0 16,15-6-1-16,4-5 0 15,22 9 0-15,5-12-2 16,20 8 0-16,9-9-1 16,19 6-1-16,0 1 0 15,9 3-1-15,-3-1 0 16,-9 3-1-16,-10 3-1 15,-15-5 0-15,-16 5-1 16,-22-9-2-16,-11 4-3 0,-31-13-5 16,-3 11-13-16,-29-17-9 15,-5 3 0-15,-15-11 1 16</inkml:trace>
  <inkml:trace contextRef="#ctx0" brushRef="#br0" timeOffset="6969.64">23138 2911 43 0,'-9'3'28'16,"9"-3"0"-16,0 0-6 15,0 0-7-15,14-14-4 16,10 14-3-16,1-16-1 0,13 5-1 16,4-7-2-16,15 5 2 15,5-4-3-15,11 1 1 16,-1 3-2-16,4 1 1 16,-5 2-2-16,-3 7 1 15,-10 3-2-15,-13-4-1 16,-7 4-1-16,-12 0-2 15,-8 0-2-15,-18 0-6 16,0 0-13-16,0 0-8 16,-11-11 0-16,-8 5 1 15</inkml:trace>
  <inkml:trace contextRef="#ctx0" brushRef="#br0" timeOffset="7485.32">23102 2065 41 0,'-10'-5'31'0,"10"5"0"16,-14-14-6-16,14 14-7 15,0 0-5-15,17-11-3 16,-3 0-4-16,20 6 1 16,7-9-3-16,14 4 0 15,11-8-1-15,14 6 1 16,4-2-2-16,4 2 0 0,1 0-1 15,-6 2-1-15,-6 3-3 16,-14-5-5-16,0 12-25 16,-24-9 0-16,-4 9-2 15,-18 0 0-15</inkml:trace>
  <inkml:trace contextRef="#ctx0" brushRef="#br0" timeOffset="8719.75">23160 5782 38 0,'0'0'27'0,"0"0"-1"16,0 0-8-16,0 0-7 0,22 7-3 16,9-4-2-16,3-3-1 15,7 4 0-15,9-4 0 16,8 0-1-16,-4 0 0 16,2 0 0-16,-12 0-1 15,-6-4-3-15,-8 4-2 16,-13-8-4-16,-17 8-3 15,-9-14-4-15,-5 10-3 16,-23-12-5-16,2 8 0 16,-18-10 1-16,2 11 5 15,-10-6 6-15,5 4 4 16,4 2 6-16,4 0 5 16,13 7 5-16,5-8 2 0,19 8 1 15,11 0-1-15,19 0 0 16,7-10-2-16,23 10 0 15,4-5-2-15,18 5 0 16,-3-7-2-16,5 5-2 16,-8-8-3-16,-5-2-4 15,-6 2-6-15,-20-11-4 16,-2 7-4-16,-21-14-5 16,3 10-1-16,-14-14-1 15,3 10 5-15,-10-10 6 16,7 6 8-16,-2 1 7 15,-3 0 6-15,5 8 6 16,-5-1 3-16,5 18 1 16,-5-19-3-16,5 19-3 0,-11 7-3 15,6 10-2-15,-11 2-3 16,-1 15 0-16,-11 3-1 16,1 8 1-16,-11 4-1 15,5 9 0-15,-7-8-1 16,6 2 0-16,-4-6-2 15,5-5-3-15,5-3-5 16,-3-11-14-16,13-3-9 16,-1-9-1-16,9-3-1 15</inkml:trace>
  <inkml:trace contextRef="#ctx0" brushRef="#br0" timeOffset="8938.61">23520 5450 29 0,'19'-58'32'16,"-8"5"0"-16,-4 14 0 16,-11 10-15-16,4 29-4 15,-23 23-6-15,4 24-2 16,-13 9-4-16,-4 14 1 16,-4 5-1-16,-4 7-1 15,1 3-6-15,-8-15-21 16,15-4-5-16,-5-17-1 15,12-8 0-15</inkml:trace>
  <inkml:trace contextRef="#ctx0" brushRef="#br0" timeOffset="12532.78">9944 2418 38 0,'0'0'24'0,"0"0"-2"16,0 0-7-16,0 0-5 15,0 0-4-15,0 0-6 16,0 0-3-16,0 0-2 15,0 0-1-15,0 0 0 16,-12 8 0-16,12-8 0 0,0 12 0 16,0-12 3-16,0 13 0 15,0-13 2-15,0 0 1 16,12 9 0-16,-12-9 1 16,14 0 0-16,-14 0 0 15,16-10 0-15,-16 10 0 16,13-10 0-16,-13 10 0 15,0 0-1-15,0-10 0 16,0 10 0-16,0 0 0 16,-9-4-1-16,9 4 1 15,0 0 0-15,-12 0 0 16,12 0 1-16,0 0 0 16,0 0 2-16,0 0 0 15,0 0 1-15,0 0 0 0,0 0 1 16,-11 0 0-16,11 0 1 15,-13 0-2-15,13 0 0 16,-12 4-1-16,12-4-1 16,0 0-1-16,0 0-1 15,0 0 0-15,0 0 1 16,0 0-1-16,0 0 1 16,16 8 1-16,-16-8 0 15,0 0 1-15,0 0 1 16,12 0-1-16,-12 0 1 15,0 0-1-15,0 0-1 16,-14 0 0-16,14 0-1 16,-14 4 0-16,14-4-1 15,-14 7-1-15,14-7 1 0,0 0-1 16,-9 10 1-16,9-10 0 16,0 0 1-16,11 4 0 15,-11-4 1-15,14-4 1 16,-14 4 1-16,12-4 0 15,-12 4 0-15,0 0-1 16,0 0 1-16,0 0-2 16,0 0 0-16,-17-5-1 15,6 10-1-15,-3-5-3 16,5 14-9-16,-10-14-18 16,19 0 0-16,-13 10-1 15,13-10 0-15</inkml:trace>
  <inkml:trace contextRef="#ctx0" brushRef="#br0" timeOffset="22565.27">9516 6314 3 0,'0'0'12'0,"0"0"-1"15,-10 0-2-15,10 0 1 16,0 0 0-16,0 0-1 16,0 0-1-16,0 0 0 15,0 0-2-15,0 0-1 16,0 0-1-16,0 0-2 15,12 6 0-15,2-6 0 16,-2 0 0-16,6 4 0 16,-4-4 0-16,4 0 0 15,-8 0 1-15,5 0 1 16,-15 0 1-16,12-4-1 16,-12 4 0-16,0 0 0 0,-17-6 1 15,4 6-2-15,-9 0 0 16,-4 4 0-16,-2-4-2 15,-3 3 1-15,0-3-1 16,4 5 1-16,2-5-2 16,6 3 1-16,7-3-1 15,12 0 0-15,0 0 0 16,0 0 0-16,0 0 0 16,17 0-1-16,0-3 1 15,0 3-4-15,10 0-8 16,-7 0-18-16,5 0 1 15,-3-8-3-15,2-6 0 16</inkml:trace>
  <inkml:trace contextRef="#ctx0" brushRef="#br0" timeOffset="23815.48">23392 4735 29 0,'0'-13'26'16,"0"13"-1"-16,-4-14-5 16,-3 1-5-16,7 13-3 15,-6-17-2-15,6 17-2 16,-3-14-2-16,3 14-1 16,0-12-1-16,0 12-1 0,0 0 0 15,0-14 0-15,0 14-1 16,0-11 0-16,0 11-1 15,0-11 0-15,0 11 0 16,0 0 0-16,-4-14 0 16,4 14-1-16,0 0-1 15,0 0 1-15,0 0-1 16,0 0 1-16,3 15-1 16,-3-1 1-16,0 5-1 15,0 5 1-15,-7 4 0 16,2 5 0-16,-2 0 0 15,-2 3 0-15,-4-4 0 16,4-2 1-16,0-5-1 16,3-3 0-16,0-5 0 0,4-5 0 15,2-12 0-15,0 17 0 16,0-17 1-16,0 0-1 16,0 0 0-16,0 0 0 15,8 10 0-15,-8-10 0 16,0 0 1-16,15 0-1 15,-15 0 0-15,22 0 0 16,-8 0 0-16,4 0 0 16,3 0 0-16,0 0 0 15,4 5 0-15,-1-5 0 16,0 5 0-16,-3-1 0 16,-2 1-1-16,-4-5 0 15,0 6 0-15,-15-6-5 16,18 5-7-16,-18-5-19 0,0 0 1 15,0 0-2-15,0 0 2 16</inkml:trace>
  <inkml:trace contextRef="#ctx0" brushRef="#br0" timeOffset="28191.27">10257 2378 18 0,'0'0'21'0,"0"0"0"15,0 0 0-15,0 0-7 16,0 0-4-16,0 0-1 16,0 0-1-16,0 0-2 15,0 0 0-15,0 0-2 16,0 0 0-16,0 0-2 15,-13 14 0-15,13-14 0 16,-10 10 0-16,10-10 0 16,-15 12 0-16,15-12-1 15,-15 10 0-15,15-10 0 0,-12 9 0 16,12-9 0-16,0 0-1 16,0 0 1-16,-10 6-1 15,10-6 1-15,0 0 0 16,0 0 0-16,0 0 1 15,0 0-1-15,0 0 1 16,0 0-1-16,0 0 1 16,0 0-1-16,0 0 0 15,0 0 0-15,0 0-1 16,0 0 1-16,0 0-1 16,0 0-1-16,-14 16 1 15,14-16-1-15,-9 14 1 16,9-14-1-16,-7 18 1 15,7-18-1-15,-3 14 1 0,3-14-1 16,0 0 2-16,0 0-2 16,0 0 1-16,14 4 1 15,-14-4 0-15,0 0-1 16,16-9 1-16,-16 9 0 16,0 0 0-16,8-17 0 15,-8 17 0-15,0-15 0 16,0 15-1-16,-7-12 0 15,7 12 1-15,0 0-1 16,-14-7-1-16,14 7 1 16,0 0 0-16,-12 13-1 15,12-13 0-15,-2 15 1 16,2-15 0-16,0 16-1 0,0-16 1 16,11 9 0-16,-11-9-1 15,16 0 2-15,-16 0-1 16,15 0 1-16,-15 0-1 15,15-10 1-15,-15 10 0 16,8-15 0-16,-8 15 0 16,0-16 0-16,0 16 0 15,-9-18 0-15,9 18-1 16,-16-9 0-16,16 9 0 16,-13 0-1-16,13 0-3 15,-11 9-13-15,11-9-13 16,0 16-1-16,0-16-1 15,6 17 1-15</inkml:trace>
  <inkml:trace contextRef="#ctx0" brushRef="#br0" timeOffset="37552.03">6575 8274 20 0,'-12'4'27'0,"12"-4"0"16,-10 12-5-16,10-12-9 15,0 0-4-15,-15 4-2 16,15-4-2-16,0 0-1 16,0 0-1-16,18 9-1 15,-4-9 1-15,3 0-1 0,9 3 0 16,3-3 0-16,9 0-1 16,-1 0 1-16,3 0-1 15,-3 0 0-15,-1 0 0 16,-6 0 1-16,-2 0-2 15,-9 0 1-15,-5 5-1 16,-14-5 1-16,0 0 0 16,-13 13 0-16,-4-5 0 15,-4-2-1-15,-3-1-1 16,-4 3-1-16,2-8-2 16,6 10-6-16,-4-19-9 15,14 9-11-15,-1-10-1 16,11 10 0-16,0-17 1 0</inkml:trace>
  <inkml:trace contextRef="#ctx0" brushRef="#br0" timeOffset="39552.28">10068 8361 9 0,'0'0'20'0,"0"0"-5"16,0 0-2-16,-9-10-3 15,9 10-2-15,0 0-1 16,0 0-1-16,0 0-1 16,10-4 0-16,-10 4 0 15,22-5 0-15,-8-4 0 16,5 5 0-16,3-2 0 16,6 1 0-16,-8-2-1 15,6 3-1-15,-8-2 0 16,-3 6-1-16,-2-5 1 0,-13 5-1 15,11-4 0-15,-11 4-1 16,-15 0 0-16,1 0 0 16,-8 0 0-16,-3 6 0 15,-2-3-2-15,-5 2 1 16,1-1 0-16,6-1 0 16,1 1 0-16,7-4 0 15,5 3 0-15,12-3 0 16,0 0 0-16,12-9 0 15,5 4 0-15,7 0 0 16,4-4 1-16,3 5-1 16,0-3 1-16,-3 3-1 15,-6 1 1-15,-4 3-1 0,-4 0-1 16,-14 0-2-16,0 0-3 16,0 0-5-16,-14 24-9 15,-2-19-10-15,0 4 1 16,-4-3-1-16</inkml:trace>
  <inkml:trace contextRef="#ctx0" brushRef="#br0" timeOffset="41677.61">9492 8301 12 0,'0'0'22'0,"0"0"0"16,0 0-7-16,0 0-6 0,-13 6-1 15,13-6-3-15,0 0 1 16,0 0-1-16,0 0 0 15,0 0 0-15,11 4-1 16,0 2 0-16,-11-6-1 16,20 6 0-16,-6-6-1 15,4 4 1-15,-2-4-1 16,5 0 0-16,-7 0 0 16,1 0-1-16,-6 0 1 15,-9 0 0-15,0 0 0 16,0 0-1-16,-4 12 0 0,-13-6 1 15,-3 0-1-15,-5 0 0 16,-2 0 0-16,3-1 0 16,1 0-1-16,4-2 0 15,8-3 0-15,11 0-1 16,0 0-1-16,0 0-1 16,25-3-3-16,-5-9-10 15,5 8-12-15,0-4-2 16,3 2 1-16,-2-4-2 15</inkml:trace>
  <inkml:trace contextRef="#ctx0" brushRef="#br0" timeOffset="42943.43">23375 3858 9 0,'0'0'18'16,"0"0"-2"-16,0 0-1 15,0 0-1-15,0 8 0 0,0-8 1 16,0 0-1-16,0 0 0 15,0 0-3-15,0 0-2 16,0 0-3-16,0 0-2 16,0 0-1-16,0 0-1 15,0 0 0-15,0 0-1 16,0 0 0-16,-14 14 0 16,14-2 0-16,-2 6-1 15,2 5 1-15,-5 1-1 16,1 7 0-16,4 0-1 15,-5 1 1-15,5 1 0 16,-7-3 0-16,4-2 0 16,3-1 0-16,-5-4 0 0,2-5-1 15,3 1 2-15,-4-4-2 16,4-4 2-16,0 1-2 16,0-12 2-16,-4 12-1 15,4-12 1-15,0 0-1 16,0 0 1-16,0 10-1 15,0-10 1-15,0 0 0 16,0 0 0-16,9 0 1 16,-9 0-1-16,24 0 0 15,-8-3 0-15,4 3 0 16,7 0-1-16,1 0 0 16,3 0 0-16,-2 0-2 15,4 0-3-15,-8-4-8 0,7 9-19 16,-13-5 1-16,4 0-2 15,-23 0 0-15</inkml:trace>
  <inkml:trace contextRef="#ctx0" brushRef="#br0" timeOffset="48022.34">10442 2409 24 0,'-8'0'23'0,"8"0"1"16,0 0-2-16,0 0-5 16,-15 4-5-16,15-4-2 15,0 0-3-15,0 0-1 16,0 0-3-16,0 0 0 15,0 0-1-15,0 0 0 16,0 0-1-16,0 0 1 16,0 0 0-16,0 0 0 15,0 0 1-15,15 0-1 16,-15 0 1-16,0 0-1 16,0 0 0-16,0 0-2 0,0-15 1 15,0 15-1-15,0 0 0 16,-15 0 0-16,15 0 0 15,-13 0-1-15,13 0 1 16,-8 14 0-16,8-14-1 16,-5 12 0-16,5-12 1 15,5 14 0-15,-5-14 0 16,8 10 0-16,-8-10 0 16,13 3 1-16,-13-3 0 15,12 0 0-15,-12 0 0 16,0 0 0-16,7-13 0 15,-7 13 0-15,0 0 0 16,-3-9-1-16,3 9 0 0,0 0 0 16,-11-5-1-16,11 5-2 15,0 0-8-15,-10 9-18 16,10-9 0-16,0 0-2 16,14 18 1-16</inkml:trace>
  <inkml:trace contextRef="#ctx0" brushRef="#br0" timeOffset="50413.36">2195 6906 11 0,'-7'18'6'16,"0"2"-1"-16,2 0-2 0,0 0 0 15,5-2 0-15,0-2 1 16,0-16 1-16,24 7 1 16,5-16 0-16,15-11 1 15,14-11-1-15,11-6 0 16,10-6-7-16,12 0-10 16,-4-2-8-16,4 12 0 15,-14 4-1-15</inkml:trace>
  <inkml:trace contextRef="#ctx0" brushRef="#br0" timeOffset="52194.86">2130 9029 13 0,'0'0'8'0,"-11"0"-2"16,11 0 0-16,0 0-2 15,0 0 1-15,0 0-2 0,-4 12 0 16,4 3-1-16,-10 3 1 15,2 5-2-15,-1 3 1 16,2 0-1-16,-3 1 1 16,6-2 0-16,4-8 2 15,4-7 1-15,14-14-1 16,14-9 0-16,14-17 1 16,18-8-1-16,13-11-3 15,10-5-8-15,10-5-13 16,9 5-3-16,-7-2 0 15,-1 13 9-15</inkml:trace>
  <inkml:trace contextRef="#ctx0" brushRef="#br0" timeOffset="63258.78">6648 7279 24 0,'-12'-4'24'16,"-1"1"-2"-16,13 3-5 15,-17-5-5-15,17 5-3 16,0 0-3-16,0 0-2 16,0 0-2-16,23 11 0 15,2-11-1-15,11 4 1 16,8-4 1-16,6 0 0 15,-2 0 0-15,4 0 1 16,-11-5 0-16,-2 5-1 0,-15-4 0 16,-14 4 0-16,-20 0-1 15,-17 6 0-15,-18 1 0 16,-11 2-1-16,-12 2 0 16,-7 0-1-16,-1 3-1 15,2-5 1-15,15 1 0 16,7-2-1-16,16-2 0 15,15-6 1-15,21 0-1 16,0 0 0-16,33-10 1 16,5 1-1-16,10-2 1 15,7 0 0-15,5-1 1 16,1 3-1-16,-5-2 0 16,-7 3 1-16,-12 3 0 15,-13 5 0-15,-24 0 0 0,0 0 0 16,-28 0 0-16,-10 5 0 15,-15 1 0-15,-8 0-1 16,-2 1 0-16,-1-3 0 16,4 1 0-16,6-5-1 15,16 5 1-15,10-5-1 16,18 0 1-16,10 0-1 16,28 0 0-16,6-3 0 15,15-2 1-15,10 1-1 16,11-1 1-16,5-1 0 15,0-1 0-15,-1 3 0 16,-13-3 1-16,-9 7 0 16,-11-5 0-16,-14 5 0 0,-27 0 0 15,0 0 1-15,-38 8-2 16,-8-4 2-16,-12 2-2 16,-15-1 0-16,-8-1 0 15,-6 1-1-15,1-5 1 16,7 2 0-16,10-2-1 15,12 0 0-15,19 0 0 16,15 0-2-16,23 0 0 16,20 0-4-16,27 9-8 15,10-9-14-15,23 0-1 16,9 0 1-16,8 8-1 16</inkml:trace>
  <inkml:trace contextRef="#ctx0" brushRef="#br0" timeOffset="64649.74">6591 9346 19 0,'0'0'22'0,"0"0"-3"15,22 5-7-15,3-5-1 16,3 0-1-16,10 0 1 15,4-12-4-15,9 9-1 16,2-6-1-16,4 4 0 16,-6-4-1-16,-3 4-1 15,-12 0 1-15,0 5 0 16,-17-6-1-16,-6 6 0 0,-13 0 0 16,-23 4-1-16,-12 0 0 15,-12 1 0-15,-12 3-2 16,-9-2 0-16,-6 4-1 15,-3-2 1-15,1 1-1 16,7 0 1-16,11-4-1 16,11 0 0-16,13 1 0 15,16-1 1-15,18-5-1 16,0 0-1-16,40 6 1 16,7-6 1-16,14 0-1 15,17 0 1-15,7-2 1 16,4 2 0-16,-3-4 0 15,-10 4 0-15,-14 0 1 16,-10 0 0-16,-23 4 0 0,-16 1 0 16,-26-1 0-16,-13 5-1 15,-16-1 1-15,-8 0-1 16,-1 1 0-16,-3-2-1 16,6-2 1-16,4-2-2 15,13 1 1-15,7-4-2 16,12 0 1-16,12 0-2 15,0 0-2-15,0 0-1 16,19-4-1-16,-11-2-2 16,16 9-2-16,-24-3-3 15,33 0-2-15,-33 0-5 16,27-8-6-16,-16 8 2 16,3-4 7-16</inkml:trace>
  <inkml:trace contextRef="#ctx0" brushRef="#br0" timeOffset="69150.42">23534 4076 23 0,'9'-10'13'0,"-9"10"-3"16,21-11 0-16,-10 5-1 16,4 6-1-16,-5-10 1 15,6 10 2-15,-16 0-1 16,12 0 1-16,-24-3 0 15,-2 14-1-15,-26-4-2 16,-11 10 0-16,-24 1-4 16,-11 7-1-16,-13 6-2 15,-7 2-4-15,4 7-9 16,-1-5-16-16,19 1-2 0,8-5 0 16,23-1-1-16</inkml:trace>
  <inkml:trace contextRef="#ctx0" brushRef="#br0" timeOffset="124313.83">18975 12908 45 0,'0'0'32'16,"0"0"1"-16,0 0-1 15,0 0-22-15,5 10-4 16,0 11-2-16,-5 8 0 16,0 10-2-16,0 12 2 15,3 14-1-15,-3 14 0 16,0 15 0-16,0 5 0 15,0 16-2-15,0 6 1 16,3 15-1-16,4 9-1 0,-1 5 0 16,3 5 0-16,1 10-1 15,-1 4 0-15,2 5 0 16,-4 1 1-16,4 5 0 16,-4-3 0-16,3 2 1 15,-4-6 0-15,-1-4 0 16,-5-6 1-16,9-7-1 15,-9-13 0-15,0-10 0 16,-5-11 0-16,1-12 0 16,-2-11-2-16,-4-7 2 15,3-11 0-15,-2-10 1 16,2-3-1-16,-2-10 1 16,1-5-2-16,-2-1 2 0,3-4-1 15,0-5 0-15,2-7-1 16,0 1 0-16,5-9 0 15,-4 1 1-15,4-1-1 16,0-28 0-16,0 0 0 16,0 0 0-16,0 46 1 15,0-46-1-15,0 0 2 16,0 0-2-16,0 0 0 16,0 0 2-16,4 48 1 15,-4-48-3-15,0 0 0 16,0 0 0-16,0 0 0 15,0 0 0-15,0 0 3 16,0 0-3-16,0 0-2 16,0 0 4-16,0 0-2 0,0 0 0 15,0 0-2-15,0 0 2 16,0 0-2-16,0 0 1 16,55 39 4-16,-55-39-5 15,59 5 3-15,-59-5-1 16,91 0 1-16,-31 0-1 15,2 0 0-15,10 4 3 16,7-4-6-16,2 4 3 16,4-4 1-16,3 4-1 15,1-4 1-15,-2 4 2 16,-3-4-3-16,-3 3-2 16,-6-3 3-16,-8 3 2 15,-6-3 0-15,-8 4-3 0,-53-4 1 16,81 5-3-16,-81-5 2 15,52 5 0-15,-52-5-1 16,0 0-1-16,0 0 3 16,0 0-1-16,46 0 0 15,-46 0 0-15,16-16 1 16,-9 3-2-16,-7-10 2 16,5 0-1-16,-5-16-3 15,6-2 2-15,-6-10 1 16,0-5-1-16,0-6 1 15,-6-9-1-15,1-5 0 16,0-10-1-16,-4-5 1 16,-1-6 0-16,2-16 0 15,-2-4 0-15,0-1 0 0,3-1 1 16,0-9-1-16,1 2 0 16,-2-8 1-16,3-3-1 15,1 5 0-15,1 0 1 16,3-5-1-16,-2-2 0 15,2 4 1-15,-5-4 0 16,5 6 0-16,-4 3 1 16,4-3-1-16,0 2 0 15,0 1 1-15,0 6-1 16,0 6 0-16,4 4 1 16,1 3-1-16,-5 6 0 15,7 9 0-15,-7 9 1 16,7 7-1-16,-3 6 0 0,1 10 0 15,-3 8 0-15,1 7 0 16,2 10 0-16,-1 6 0 16,-4 6 0-16,2 7 0 15,-2 4 0-15,0 4 0 16,0 12-1-16,3-12-1 16,-3 12-1-16,0 0-5 15,0 0-13-15,0 0-8 16,-9 2-5-16,9-2-3 15,-16 0-2-15</inkml:trace>
  <inkml:trace contextRef="#ctx0" brushRef="#br0" timeOffset="130971.07">19065 16796 43 0,'0'0'32'0,"-14"3"1"16,14-3-9-16,0 0-13 16,-14-6-4-16,14 6-3 15,0 0 0-15,0 0-1 16,9-14 0-16,6 14 0 16,7-7 1-16,14 7-1 15,15-13 1-15,15 8 0 16,17-4-1-16,18 0-1 15,7-2 1-15,12 2-2 0,7 0 1 16,3 0-1-16,-8 4-1 16,-9-1 1-16,-12 6-1 15,-9 0 0-15,-18-3 0 16,-16 3 0-16,-14 3 0 16,-13-3 0-16,-12 0 0 15,-6 0 0-15,-13 0 1 16,0 0-2-16,0 0 0 15,0 0-3-15,-13 0-3 16,-2-10-26-16,15 10-5 16,-19-4 0-16,19 4-1 15</inkml:trace>
  <inkml:trace contextRef="#ctx0" brushRef="#br0" timeOffset="132299.25">19385 17272 36 0,'0'0'35'0,"0"0"0"16,-13-6 0-16,13 6-17 16,0 0-7-16,11-7-5 15,-11 7-2-15,16-3-2 16,-3 3 0-16,9-3 0 15,3-2-1-15,12 5 0 16,2-4-1-16,9 0 2 16,9-1-2-16,5 1 1 15,3 4-1-15,-2-4 0 16,0 4-1-16,-6-3-1 16,-5 3-1-16,-13 0-4 15,-2 3-19-15,-18-3-10 16,-7-3-1-16,-12 3 0 0</inkml:trace>
  <inkml:trace contextRef="#ctx0" brushRef="#br0" timeOffset="132627.44">19397 17074 41 0,'-14'-7'32'0,"14"7"3"0,0 0-1 16,-10-12-20-16,25 15-6 16,-4-6-3-16,16 3-1 15,4 0-1-15,12-4 0 16,8-2 0-16,11 3-1 15,5-6-1-15,2 0-1 16,0 4-1-16,-4-5-2 16,-2 5-4-16,-19-6-14 15,0 5-15-15,-16-5-1 16,-4 5 0-16,-13-8 0 16</inkml:trace>
  <inkml:trace contextRef="#ctx0" brushRef="#br0" timeOffset="132893.23">19944 16796 42 0,'0'0'33'16,"0"0"2"-16,0 0-1 16,0 28-23-16,-14-5-4 15,3 13-4-15,-10 1 0 16,-2 15-1-16,-5 0 0 15,-3 5 0-15,-6-5 0 16,4 1-1-16,-4-4-1 16,4-6 0-16,5-5-1 15,2-6-3-15,12 0-10 16,-12-7-20-16,15-10-1 0,11-15 0 16,-10 8 0-16</inkml:trace>
  <inkml:trace contextRef="#ctx0" brushRef="#br0" timeOffset="133174.54">19731 16843 46 0,'6'-16'35'0,"-1"4"2"16,-5 12-2-16,0 0-24 0,0 12-4 15,-5 20-1-15,-10 7-1 16,-3 9-1-16,-6 5 1 16,-4 13-1-16,-4 2 0 15,-1-3 0-15,0-1-1 16,2-10-2-16,4-8-1 16,2-7-3-16,25-39-7 15,0 0-26-15,-27 65-3 16,21-47 0-16,6-18 0 15</inkml:trace>
  <inkml:trace contextRef="#ctx0" brushRef="#br0" timeOffset="139550.37">13116 13531 45 0,'21'-23'30'16,"2"5"1"-16,-9-1-1 15,0 10-18-15,-14 9-7 16,0 0-1-16,-19 8-3 15,-6 18 0-15,-14 9 0 16,-7 13 0-16,-10 9 0 16,1 13 0-16,2 9 1 15,8 10 0-15,9 5 0 16,12 4 0-16,16-2 0 16,21-1 0-16,15-7 1 0,14-2 0 15,5-11 0-15,12-6 0 16,1-15-1-16,0-7 1 15,-7-6-1-15,-7-10-1 16,-12-8 0-16,-10-4 0 16,-4-5-1-16,-11-6 1 15,-9-8 0-15,9 11-1 16,-9-11 0-16,0 0-2 16,0 0-2-16,0 0-5 15,0 0-23-15,0 0-2 16,13 0 0-16,-13 0-2 15</inkml:trace>
  <inkml:trace contextRef="#ctx0" brushRef="#br0" timeOffset="140847.54">19647 15998 22 0,'0'-26'32'0,"0"-4"1"16,3 11-8-16,-9-18-6 16,12 18-6-16,-12-15-2 15,6 14-5-15,-4 0-1 16,4 10 0-16,-6-3-2 0,6 13-1 15,0 0 0-15,0 0-1 16,-7 21-1-16,7 4 0 16,0 13-1-16,0 7 3 15,4 8-2-15,-4 3 1 16,5 1 1-16,-3 1-2 16,3-2 2-16,-5-9-2 15,4-7 2-15,-4-3-3 16,5-6 2-16,-5-6-1 15,5-3 1-15,-1-2 0 16,6-5-1-16,4-2 1 16,5-8 0-16,12-1 0 15,4-4-1-15,11 0 1 16,3-8-1-16,7 2 1 16,1-3-1-16,-3 3 0 0,-6-1 0 15,-10 2 0-15,-7-1 0 16,-12 6-1-16,-6 0-3 15,-13 0-4-15,0 0-28 16,-14 0-1-16,14 0-2 16,-27 0 1-16</inkml:trace>
  <inkml:trace contextRef="#ctx0" brushRef="#br0" timeOffset="146535.62">14027 13384 48 0,'0'-9'29'16,"0"9"0"-16,0 0-8 15,-7 9-10-15,-15 16-6 0,-8 16-2 16,-11 9-1-16,-5 15 0 16,-10 10 1-16,0 13-1 15,1 4 1-15,13 12 1 16,10-3 0-16,19 4 0 16,13-6 0-16,25 4-1 15,12-8 0-15,13 2-1 16,11-11 0-16,5-6 0 15,5-12 0-15,-3-8-1 16,-3-8-1-16,-9-9 1 16,-9-9-2-16,-9-9 1 15,-10-9-2-15,-15-7-2 16,-2 5-10-16,-11-14-18 16,0 0-1-16,-17-25-1 0,22 14-1 15</inkml:trace>
  <inkml:trace contextRef="#ctx0" brushRef="#br0" timeOffset="147754.61">19647 14787 32 0,'5'-28'33'0,"-5"-3"1"15,5 12-7-15,-14-8-11 16,9 27-6-16,0-20-5 16,0 20-2-16,0 13-1 15,-5 11-1-15,-2 11-1 0,-1 14 0 16,-3 6 0-16,2 6 0 16,-4 5 0-16,1-1 1 15,3-4-1-15,0-6 1 16,7-9-1-16,2-9 1 15,0-4 0-15,11-8 0 16,2-7 0-16,8-3 1 16,7-5-1-16,7-3 1 15,13-7-1-15,4 0 0 16,8-7-1-16,3 2 0 16,-3-3 1-16,-3 2-1 15,-9 2 1-15,-10-1-1 16,-10 5 0-16,-13-5 0 0,-15 5 0 15,0 0-1-15,-10 0-1 16,-4-2-1-16,2 5-5 16,-9-10-13-16,21 7-13 15,-21 0-2-15,21 0 2 16,0 0-1-16</inkml:trace>
  <inkml:trace contextRef="#ctx0" brushRef="#br0" timeOffset="149442.37">14760 13583 32 0,'-6'-14'29'0,"6"14"-1"0,0-15 1 16,11 27-16-16,-3 2-5 15,13 18-2-15,2 10 0 16,10 20-1-16,4 11 0 15,12 18 0-15,-2 7-1 16,3 7 0-16,-11-3 1 16,-2 4-1-16,-17-9-1 15,-7-2 0-15,-22-15 0 16,-14-6 0-16,-15-12 0 16,-4-9-2-16,-7-8-2 15,-3-15-3-15,8 5-13 16,-5-27-16-16,21 2-2 15,1-17 0-15,27 7 0 0</inkml:trace>
  <inkml:trace contextRef="#ctx0" brushRef="#br0" timeOffset="151536.37">20120 14664 9 0,'15'-16'27'0,"-15"16"0"16,16-9-6-16,-16-2-5 0,9 11-3 16,-9 0-1-16,0 0-2 15,0 0-2-15,-20 24-1 16,-18 3-1-16,-15 21 0 15,-29 8-2-15,-20 11 1 16,-22 6-2-16,-16 9 0 16,-14 0-1-16,1-3 1 15,6-12-1-15,16-6-3 16,26-11-2-16,17-18-15 16,33 4-17-16,17-19-2 15,28-2 0-15,10-15 0 16</inkml:trace>
  <inkml:trace contextRef="#ctx0" brushRef="#br0" timeOffset="154286.71">15427 13517 29 0,'-14'-24'30'15,"-2"0"-1"-15,5 7 1 16,-9-7-16-16,20 24-5 15,-16-15-2-15,16 15-2 16,5 13 0-16,12 11-2 16,6 5 0-16,9 12-1 15,6 5 0-15,14 17 2 16,9 3-2-16,4 8 0 16,4 5-1-16,0 2 1 15,-3 6 0-15,-6 2-1 16,-10-2 1-16,-10 3 0 15,-20-2 0-15,-13 1 1 0,-23-4-1 16,-16 1 1-16,-16-8 0 16,-7-2-1-16,-9-6-1 15,-1-6 0-15,0-8-2 16,7-8-3-16,15-4-7 16,-2-22-23-16,25 1-2 15,0-23 0-15,20 0-1 16</inkml:trace>
  <inkml:trace contextRef="#ctx0" brushRef="#br0" timeOffset="155177.54">20251 15882 22 0,'10'-16'32'16,"-10"16"0"-16,9-18-7 15,3 18-6-15,-19-12-3 16,7 12-5-16,-14 0-3 16,-9 14-2-16,-25 9-1 15,-22 12 0-15,-30 9-1 16,-29 9-1-16,-27 7-1 16,-23 8-1-16,-15 11-6 15,-16-8-29-15,9 0-2 0,-5-16-3 16,15-3 0-16</inkml:trace>
  <inkml:trace contextRef="#ctx0" brushRef="#br0" timeOffset="162850.4">17543 2614 45 0,'-10'12'29'15,"10"-12"-1"-15,8 16 3 0,12-16-25 16,19 11 1-16,14-11 0 16,23 7 1-16,7-7-1 15,22 0-2-15,8-3 0 16,8 3-2-16,3-4-1 15,4 4 0-15,-9 0-1 16,-11 0-1-16,-17 0 0 16,-15 0-1-16,-16 0-2 15,-25 0 0-15,-17 0-1 16,-29-7-2-16,-17 7 0 16,-24-7-1-16,-13 7-2 15,-21-3 0-15,-10 8 1 16,-21-5-1-16,-1 3 3 0,-10-3 0 15,-3 4 5-15,1 3 1 16,5-2 4-16,12 1 0 16,13-1 1-16,23 4 2 15,12-9 1-15,29 9 0 16,17-9-2-16,34 0 0 16,24-4-1-16,27 4 1 15,18-10-1-15,24 7-1 16,13-3-1-16,12 6-2 15,3 0-3-15,-11-3-18 16,-4 8-11-16,-21-5-1 16,-21 7-2-16,-30-7-1 15</inkml:trace>
  <inkml:trace contextRef="#ctx0" brushRef="#br0" timeOffset="165366.29">11659 14988 36 0,'6'-50'32'16,"-18"-9"2"-16,6 13-1 15,-15-4-12-15,7 14-13 16,-5 6-3-16,5 7-2 15,0 8-1-15,2 19-1 16,1 17 0-16,6 21 0 16,-4 21-1-16,-2 19 1 15,-2 20 0-15,-4 23 0 16,-1 22 0-16,-5 14 0 16,-1 9 0-16,0 13 0 0,0 4 0 15,-1 0 0-15,2 1-1 16,0-6 2-16,2-8-1 15,-1-13 1-15,4-7-1 16,8-86 1-16,1 9 0 16,0-2 1-16,0 7-1 15,2-10-1-15,-2 6 1 16,4-6 0-16,1 4-1 16,4-9-2-16,-5 1 2 15,10-6-3-15,-1 2 2 16,5-6 1-16,5 0 0 15,7-6-1-15,6 1-1 16,-27-53 3-16,76 84-2 16,-27-53 1-16,10-6-2 0,11-6 2 15,7-6 0-15,11-2-1 16,7-3 1-16,5-2 1 16,7 0-2-16,3-3 3 15,4-3-2-15,-1 0-2 16,2 0 2-16,-8 0-1 15,-3-6 1-15,-5 2-2 16,-6-6 0-16,-5 0 2 16,-10-7-2-16,-11-3-2 15,-7-6 2-15,-8-4 1 16,-52 30-2-16,77-87 3 16,-53 49 1-16,16-81-3 15,-22-14 0-15,-8-10 3 0,-10-20-3 16,0-8-1-16,-7-1 1 15,0 6-2-15,4 18 1 16,3-4 2-16,0-13-1 16,0 0 0-16,5-3 1 15,0 5 0-15,-3 1 0 16,-2 9 1-16,0 10-2 16,-2 11 1-16,-2 6 1 15,-1 17 0-15,0 10-1 16,-4 12 0-16,4 14 0 15,0 10 0-15,0 15-1 16,-2 12-1-16,7 14-3 16,-6 5-5-16,15 29-20 0,-9 2-4 15,7 25-2-15,-7 9-1 16</inkml:trace>
  <inkml:trace contextRef="#ctx0" brushRef="#br0" timeOffset="165944.59">11196 17277 34 0,'0'0'33'0,"18"6"0"16,11-6 0-16,25 7-18 15,6-7-5-15,29 4-2 16,13-1-2-16,32 2 0 16,15-5-1-16,17 5-2 15,0-5 0-15,8 0-1 16,-6-6 0-16,-7 6-1 16,-13-7-1-16,-24 3-1 15,-21 0-1-15,-23 0-3 16,-13 9-18-16,-34-5-13 0,-13 8 0 15,-20-8-2-15,-29 4 1 16</inkml:trace>
  <inkml:trace contextRef="#ctx0" brushRef="#br0" timeOffset="166428.99">11836 17865 27 0,'0'0'34'0,"0"0"0"0,0 51 1 16,0-51-19-16,57 15-5 15,-57-15-5-15,89 12-3 16,-36-8-1-16,4-1-2 16,3-3-6-16,5 5-13 15,-2-5-13-15,-8-5-2 16,-1 2-1-16,-54 3 0 15</inkml:trace>
  <inkml:trace contextRef="#ctx0" brushRef="#br0" timeOffset="166663.34">12091 17759 23 0,'0'0'34'0,"-74"-30"0"15,74 30 2-15,0 0-13 16,-45-37-8-16,45 37-4 16,0 0-5-16,49-32-2 15,-49 32-2-15,70-19-2 16,-70 19-11-16,90-17-20 16,-2-5-4-16,3-3-2 15,-3-1 1-15</inkml:trace>
  <inkml:trace contextRef="#ctx0" brushRef="#br0" timeOffset="166866.44">12550 17361 47 0,'-12'-16'34'15,"5"7"1"-15,-5 2-1 16,12 7-20-16,-22 9-6 16,7 14-3-16,15-23-2 15,0 0-1-15,-38 68 1 16,38-68-4-16,-35 73 2 15,35-73-3-15,-41 88 0 16,15-42-7-16,10 5-15 16,-8-4-13-16,24-47 0 15,-43 88 2-15</inkml:trace>
  <inkml:trace contextRef="#ctx0" brushRef="#br0" timeOffset="167085.21">12259 17616 58 0,'8'-84'37'0,"-8"11"0"16,-2 13-2-16,-15 30-22 15,-9 30-8-15,26 0 0 16,0 0-1-16,-41 65-3 16,41-65 1-16,-33 84-3 15,14-34 1-15,3 3-4 16,-1 7-11-16,-3-1-24 15,1-1 1-15,1 0-1 16,0-1 1-16</inkml:trace>
  <inkml:trace contextRef="#ctx0" brushRef="#br0" timeOffset="169101.13">17628 2551 8 0,'0'0'10'0,"0"0"-2"16,0 0-2-16,8 0 1 16,-8 0 1-16,0 0 0 15,0 0 0-15,12 5 0 16,-12-5-1-16,0 0-1 15,0 0-1-15,0 0-6 16,0 0-16-16,0 0-3 16,0 0 0-16,0 0-3 15</inkml:trace>
  <inkml:trace contextRef="#ctx0" brushRef="#br0" timeOffset="170257.61">12211 16506 59 0,'0'0'32'0,"0"-21"1"15,0 21-9-15,0-20-8 16,0 20-6-16,0 0-5 16,0 0-1-16,0 0-1 15,12 30-2-15,-8 0 0 16,-2 7-1-16,-2 14-1 16,5 1 2-16,-5 4-2 15,0 0 2-15,0-8-1 16,-5-7 0-16,5-7 0 15,-5-7 1-15,5-11-1 16,0-3 0-16,0-13 0 16,0 10 1-16,0-10-1 15,21 0 1-15,-4-4 0 0,4 0-1 16,4 2 1-16,8-2-1 16,3-1 0-16,3 5 0 15,-3-6-1-15,-2 6 1 16,-6-4 0-16,-2 4-1 15,-7 0 0-15,-9 0 1 16,-10 0-2-16,0 0 0 16,10 9-3-16,-10-9-5 15,0 0-21-15,0 0-5 16,0 0 2-16,0 0-1 16</inkml:trace>
  <inkml:trace contextRef="#ctx0" brushRef="#br0" timeOffset="172304.71">12338 15915 26 0,'-6'-17'22'0,"-3"6"0"16,-2-8-6-16,11 19-7 15,-22-25 0-15,22 25-3 16,-21-20 2-16,21 20 0 16,-21-21-1-16,21 21 0 15,-19-19 1-15,19 19-2 0,-16-22 0 16,16 22-2-16,-13-24 0 16,13 24-1-16,-11-21 0 15,11 21 0-15,-10-18-1 16,10 18 0-16,-5-14-1 15,5 14 0-15,0 0 1 16,0 0-1-16,0 0-1 16,0 0 1-16,0 0-1 15,0 21 0-15,0 3 0 16,0 5 1-16,0 4-2 16,5 10 2-16,-5 4-2 15,0-3 3-15,0 0-2 16,0-8 1-16,0-7-1 15,0-2 2-15,0-8-2 0,0-9 2 16,0-10-2-16,0 12 0 16,0-12 1-16,0 0-1 15,0 0 1-15,0 0-1 16,0 0 0-16,0 0 0 16,18 2 0-16,-6-2 0 15,6 0 0-15,3 0 0 16,7-4 0-16,3 4 0 15,2-3 0-15,2 3-1 16,-1-3 1-16,-5 3 0 16,-3 0-1-16,-6 0 1 15,-6 0-1-15,-14 0 0 16,14 0-1-16,-14 0 0 0,0 0-3 16,-14 0-7-16,14 0-20 15,0 0-2-15,0 0 1 16,14-9-1-16</inkml:trace>
  <inkml:trace contextRef="#ctx0" brushRef="#br0" timeOffset="174883.31">12326 15000 27 0,'5'-26'29'0,"4"7"1"15,-9-6 0-15,10 13-11 16,-14-10-7-16,10 10-4 16,-6 0-4-16,0 12 0 15,0 0-2-15,0 11 1 16,0 7-2-16,0 8 0 15,0 5 0-15,0 4 0 16,-2 4 0-16,2 2 1 0,-8-2-2 16,6-3 1-16,-3-5 0 15,2-6 0-15,-1-4 0 16,4-8 0-16,-7-1 0 16,7-12 0-16,-4 15-1 15,4-15 1-15,0 0 0 16,0 0-1-16,0 0 1 15,14 0-1-15,-14 0 0 16,15-4 0-16,-6 4 0 16,5 0 1-16,1 0-1 15,5 0 0-15,4 0 0 16,0 0 1-16,6 0 0 16,0 0-1-16,-1 0 1 15,2 0 0-15,-3 0-1 0,-7 0 1 16,-3 0 0-16,0 0-1 15,-18 0 1-15,14 0-1 16,-14 0-1-16,0 0-2 16,10 0-8-16,-10 0-20 15,0 0-2-15,0-16-1 16,9 16 0-16</inkml:trace>
  <inkml:trace contextRef="#ctx0" brushRef="#br0" timeOffset="176602.12">18386 2504 29 0,'0'0'17'0,"-11"-12"-1"16,11 12-2-16,-19-16-2 16,19 16-2-16,-19-13-1 15,19 13-1-15,-17-12-1 16,17 12 1-16,-13-6-2 16,13 6 1-16,0 0-2 15,-11 8-1-15,11-8 0 16,-9 11-2-16,9-11 0 15,-7 13-1-15,7-13 0 16,-5 15 0-16,5-15 0 16,0 0 1-16,0 10-1 0,0-10 0 15,0 0 1-15,0 0-1 16,12 3 1-16,-12-3-1 16,0 0-1-16,0 0 0 15,-12 8 1-15,4-6-1 16,-6 5 0-16,0 1-1 15,0 0 1-15,0 0 0 16,4 0 0-16,10-8 0 16,-13 13 0-16,13-13 0 15,0 0 1-15,18 6 0 16,-4-13 0-16,0 2 1 16,-1-4-1-16,-1 1 1 15,-12 8-1-15,13-18 0 16,-13 18 0-16,-10-11-2 0,-1 11-1 15,-3-2-4-15,7 13-11 16,-3-11-14-16,10 13 0 16,0-13-1-16,13 15 1 15</inkml:trace>
  <inkml:trace contextRef="#ctx0" brushRef="#br0" timeOffset="177664.84">12748 14787 55 0,'12'8'29'16,"-30"4"0"-16,-8 22-7 16,-31 0-12-16,-14 19-5 15,-26 5-3-15,-22 10-1 16,-17 10-4-16,-18-6-22 16,3 6-4-16,-9-18-2 15,15 0 0-15</inkml:trace>
  <inkml:trace contextRef="#ctx0" brushRef="#br0" timeOffset="178852.52">18495 2426 21 0,'-15'13'23'0,"15"-13"1"16,-9 14-1-16,9-14-6 15,0 0-3-15,0 0-2 16,0 0-2-16,0 0-1 16,21 4-2-16,-21-4-1 15,24-8-1-15,-24 8-2 16,19-6-2-16,-19 6 0 0,0 0 0 15,0 0-1-15,0 12 1 16,-13-5-1-16,2 2 1 16,-1-2-1-16,2 2 0 15,0-3 0-15,10-6 1 16,0 0 0-16,0 0 0 16,0 0 0-16,18-11 0 15,-2 5 0-15,0-1-1 16,1 1-2-16,-4-4-2 15,4 19-14-15,-17-9-13 16,13 7 0-16,-13-7-2 16,0 27 1-16</inkml:trace>
  <inkml:trace contextRef="#ctx0" brushRef="#br0" timeOffset="179711.93">12971 15738 48 0,'0'0'30'0,"-15"3"0"15,-15 5 0-15,-6 11-20 16,-22-3-4-16,-12 16-2 16,-28 5-2-16,-21 9 2 0,-24 4-2 15,-7 7 0 1,-12-1 0-16,-6 2-3 0,4 13-8 15,-4-21-22-15,26 9-1 16,10-14-2-16,25 0 1 16</inkml:trace>
  <inkml:trace contextRef="#ctx0" brushRef="#br0" timeOffset="-202996.26">11094 5143 16 0,'-30'-83'27'0,"-7"-3"0"15,-13-7-13-15,2 7-3 0,-19-7-2 16,0 4-2-16,-19-8 0 16,-5 5 0-16,-20-7-1 15,-3 8 0-15,-17-5-1 16,-7 8 0-16,-12 2 0 16,-7 8-1-16,-22 8-1 15,-9 6 0-15,-17 8 0 16,-16 15-1-16,-16 7 1 15,-20 12-1-15,-18 10 0 16,-20 12 0-16,-13 15-1 16,-12 14 1-16,-14 17-2 15,-8 18 1-15,-3 15-2 16,-6 13 2-16,-3 17-1 16,3 20 0-16,-5 17 0 0,6 14 0 15,-1 12 1-15,9 14-1 16,1 13 0-16,15 16-1 15,13 19 1-15,11 10 0 16,19 18 0-16,21 11 0 16,28 12 1-16,16 13 0 15,32 53-1-15,22-34 1 16,31-3 0-16,39 7-1 16,28-5 1-16,29 5-2 15,28-3 1-15,29-6 1 16,29-41-1-16,16 44 2 15,20-1-2-15,12-7 1 16,21-11-1-16,17-11 0 0,14-13-1 16,17-11 0-16,19-21 1 15,16-17-3-15,25-21 3 16,16-16-1-16,16-17 0 16,18-20 1-16,20-12 0 15,18-17-1-15,60-17 1 16,-31-14 0-16,55-16 0 15,-29-17 0-15,47-17 0 16,-29-19 1-16,9-25-1 16,-3-26 1-16,-38-24 0 15,37-23 0-15,-37-25 1 16,40-23-1-16,-41-22 1 16,34-18-1-16,-10-22 0 15,-3-17 1-15,-14-17-2 0,-2-17 2 16,-19-11-1-16,-7-16 0 15,-29-12 0-15,-17-11 0 16,-23-7 0-16,-22-8-1 16,-30-8 1-16,-24-7-1 15,-29-8 1-15,-28 1-1 16,-25-2 0-16,-30 4 0 16,-28 6 0-16,-27 0 0 15,-28 14-2-15,-31 11 0 16,-31 12 0-16,-27 11 0 15,-32 10 0-15,-29 11 0 16,-25 12 0-16,-31 19-1 16,-24 20-1-16,-29 11-4 0,-17 40-17 15,-36 7-4-15,-17 30-4 16,-24 6-3-16</inkml:trace>
  <inkml:trace contextRef="#ctx0" brushRef="#br0" timeOffset="-189791.31">9448 6359 4 0,'-12'-4'8'0,"12"4"-2"16,-18-2-1-16,18 2-2 15,0 0 0-15,0 0 0 16,0 0 0-16,0 0 0 15,20-11 0-15,-2 11 0 16,4 0 1-16,0-4 0 16,3 4 0-16,-1 0-2 15,3 0 1-15,-8 0-1 16,0 0 2-16,-5 0 0 16,-3 0 0-16,-11 0 1 0,0 0-1 15,0-11 1-15,0 11-1 16,-30-8 0-16,11 5-1 15,-13-1-2-15,2 4 1 16,-4-3-2-16,3 3 1 16,2 0-1-16,2 0 0 15,12 0-1-15,15 0 1 16,0 0-1-16,0 0 1 16,14-6-1-16,9 2 0 15,7 0 1-15,-1 1 0 16,6 0 0-16,-1-2 0 15,-4 1 1-15,-3 4-1 0,-8-5 2 16,-3 5-1-16,-16 0 1 16,12-4 0-16,-12 4-1 15,-9 0 0-15,-5 0 1 16,-5 0-2-16,-2 0 1 16,-6 0-1-16,-3 4 0 15,0-4 1-15,2 5-1 16,4-5-1-16,3 4 0 15,5-4 1-15,16 0-1 16,0 0 0-16,0 0 0 16,26 11 0-16,-1-11 1 15,6 0-1-15,8 0 1 16,4 0 0-16,1-3 1 0,3 0-1 16,-2 3 0-16,-6-5 1 15,-6 5 0-15,-5 0 1 16,-10 0 0-16,-18 0 0 15,0 0-1-15,0 0 0 16,-36 9 1-16,2-3-1 16,-2-1-1-16,-4 0 0 15,-2 0 0-15,4 0 1 16,4-2-1-16,7-3 0 16,9 4 0-16,4-4-1 15,14 0 1-15,0 0-1 16,0 0 0-16,0 0 0 15,9 3 0-15,4-3 0 16,-3 4 1-16,4-4 0 0,0 3 0 16,0-3 0-16,0 5 0 15,-2-5 0-15,0 0 0 16,2 0 0-16,-1 0 0 16,-3 0 0-16,2 0 0 15,-12 0 0-15,18 0 0 16,-18 0 1-16,0 0 0 15,0 0-1-15,0 0 0 16,0 0 0-16,0 0 0 16,-16 5-1-16,7-5 1 15,9 0-1-15,-19 4 0 16,19-4 0-16,-14 0 0 16,14 0 0-16,0 0 0 0,0 0 1 15,0 0-3-15,0 0-4 16,0 0-9-16,4 12-10 15,-4-12 2-15,0 0-3 16</inkml:trace>
  <inkml:trace contextRef="#ctx0" brushRef="#br0" timeOffset="-184899.66">5925 7452 13 0,'0'0'17'0,"0"0"-2"16,0 0-3-16,-15 0 0 16,15 0-1-16,-14 0-2 15,2-5-1-15,12 5-1 16,-11 0-2-16,11 0-1 16,0 0-1-16,0 0-2 15,-11 0 1-15,11 0-1 16,11 0 1-16,-11 0-1 15,18-4 1-15,-3 4-1 0,3-4 1 16,0 4 0-16,0-3-1 16,-1 3 0-16,-1-4 0 15,-5 4 0-15,-11 0 0 16,14 0 0-16,-14 0 0 16,0 0 0-16,-23 5-1 15,6 0 1-15,-4-1 0 16,-3 2-1-16,-1-1 1 15,4 1-1-15,0-2-1 16,4-1 1-16,7-3 0 16,10 0-1-16,0 0 1 15,0 0-1-15,24 0 0 16,-5-3 1-16,4 0 0 0,1 3 0 16,4-7 0-16,-7 3 0 15,0 4 1-15,-5-4 0 16,-16 4 0-16,14-3 0 15,-14 3 0-15,-14 0 0 16,-6 0 1-16,-2 6-1 16,-5-6-1-16,-4 4 0 15,0 1 0-15,1-5 1 16,8 5-1-16,0-5-1 16,9 0 1-16,13 0-1 15,0 0 1-15,10-5-1 16,12-2 1-16,3 2-1 15,8 0 1-15,2 2 0 0,0-2 0 16,-1 1 0-16,-7 4 0 16,-4 0 1-16,-8 0-1 15,-15 0 1-15,0 0-1 16,-22 11 0-16,-3-5 0 16,-6 1 0-16,1 2-2 15,-7-6 0-15,6 7-2 16,0-10-3-16,14 8-3 15,-1-12-4-15,18 4-10 16,0 0-4-16,0 0 1 16,19-11 1-16</inkml:trace>
  <inkml:trace contextRef="#ctx0" brushRef="#br0" timeOffset="-183149.53">6043 7427 7 0,'13'-5'13'0,"-4"5"0"16,-9 0-1-16,12-5-3 15,-12 5 0-15,0 0-2 16,-18 6-1-16,-2-6 0 16,-1 9-2-16,-9-4-2 15,1 3-1-15,-6-1 1 16,2-2 0-16,1 2-1 16,6-4 0-16,7-3 0 15,4 0 0-15,15 0 0 16,0 0-1-16,17-15 1 15,6 7 1-15,10-3-1 0,1 3 2 16,2-2-1-16,5 5 1 16,-10-2 1-16,-2 7 0 15,-10-6 0-15,-9 6-1 16,-10 0 0-16,-10 10-1 16,-9-5 0-16,-4 3-1 15,-1-1-3-15,-3-2-3 16,6 5-4-16,-7-10-3 15,18 10-2-15,1-15-1 16,9 5-4-16,12 0-3 16,4-9-2-16,8 9 14 15</inkml:trace>
  <inkml:trace contextRef="#ctx0" brushRef="#br0" timeOffset="-176179.86">6603 7363 15 0,'-16'0'9'0,"16"0"1"16,0 0-1-16,-10-5-3 0,10 5-1 16,0 0 0-16,0 0-2 15,0 0 0-15,10 0 0 16,-10 0-1-16,24 0 0 16,-3 0 0-16,3 0 0 15,7 0 0-15,4 0 1 16,0 0 0-16,5 0 1 15,0-4-1-15,-4 4 0 16,-7-4 2-16,0 4 1 16,-11 0 0-16,-3 0-1 15,-15 0-1-15,-15 7 0 16,-13-7 0-16,-4 9 0 16,-11-5-2-16,-6 3-1 15,-6-1-1-15,-3-1 1 0,2-1-1 16,9-4 1-16,8 4-1 15,7-4-1-15,12 0 0 16,9-5 0-16,11 5 0 16,16-9 0-16,9 4-1 15,11-2 1-15,6 1 1 16,7 0 0-16,5 0 1 16,1-1 0-16,-5 4 0 15,-6 3 0-15,-10-6 2 16,-6 6 0-16,-15 0-1 15,-13 0 1-15,-9 0-1 16,-18 0 0-16,-11 0 0 16,-7 6 0-16,-8-3-2 0,-6 1 1 15,3-4-1-15,7 5 0 16,8-5-1-16,7 0 0 16,15 0 0-16,19 0-1 15,0 0 1-15,17-14 0 16,13 8 0-16,8 0 0 15,4 0 1-15,5 0 0 16,1 1 0-16,-5 5 0 16,-4-3 0-16,-8 3 0 15,-8 0 1-15,-8 5-1 16,-15-5 0-16,0 0 0 16,0 14 1-16,-12-10-1 15,-2-1 0-15,0 1 0 16,-1-2 1-16,-1-2-1 0,3 0 0 15,2 0 0-15,11 0-1 16,-16 0-2-16,16 0-1 16,0 0-3-16,0 0-1 15,0 0-1-15,0 0-1 16,0 0-2-16,0 0 0 16,0 0-1-16,0 0 1 15,0 0 1-15,13 5-1 16,-13-5 0-16,0 0-1 15,0 0 6-15</inkml:trace>
  <inkml:trace contextRef="#ctx0" brushRef="#br0" timeOffset="-172116.7">5314 8528 15 0,'0'0'12'15,"0"0"0"-15,0 0-2 16,0 0-1-16,0 0-2 16,11-5-2-16,6 1-1 0,1 4-2 15,3-4 0-15,3 4 0 16,4-4-1-16,-5 4 0 15,-6-4 2-15,-4 4-1 16,-13 0-1-16,0 0 0 16,-20 7-4-16,-8-3-9 15,-6 0-10-15,5 2-1 16,-4-6-1-16</inkml:trace>
  <inkml:trace contextRef="#ctx0" brushRef="#br0" timeOffset="-171054.16">6015 8531 13 0,'0'0'22'0,"0"0"1"15,0 0-10-15,0 0-6 16,0 0-4-16,0 0 0 16,17-15 0-16,-3 12 0 15,3-6 0-15,7 4 1 16,-3-3 0-16,3 2-1 15,-5 1 1-15,0 1 0 16,-7 0-1-16,-12 4 0 0,0 0-1 16,0 0 1-16,-19 5-2 15,-5 3 2-15,-7-4-2 16,-5 3 0-16,-2-2-1 16,3 1 1-16,1 0-1 15,7-3 0-15,4-3-1 16,9 3 1-16,14-3-1 15,0 0 0-15,12 0 0 16,4 0 1-16,8 0-1 16,0 0 1-16,4-3 1 15,6 3-1-15,-2 0 1 16,-4 0 0-16,-4 0 0 16,-3 0 1-16,-9 0 0 15,-12 0 0-15,0 0-1 16,0 0 1-16,-12 5 0 0,-4-5 0 15,-5 0-1-15,1 0 0 16,-4 0 0-16,7 0-1 16,0 0 1-16,3 0-1 15,14 0-1-15,-10 0 1 16,10 0-1-16,13-7 1 16,-3 7-1-16,3-6 0 15,3 2 1-15,3 1 0 16,-2 3 0-16,-2-4 0 15,-2 4 0-15,-13 0 1 16,15 0-1-16,-15 0 1 16,0 0-1-16,-14 2 1 0,-4 2-1 15,-1 1 1-15,-7 0-1 16,-1 0 0-16,-3-1 1 16,5 0-1-16,2 1 0 15,2-5-1-15,8 0 1 16,13 0-1-16,0 0 0 15,0 0 1-15,28-5-1 16,-4 2 0-16,6-1 1 16,4 0 0-16,2 4 0 15,-4-7 0-15,-3 7 0 16,-3-2 1-16,-10 2-1 16,-4 0 1-16,-12 0-2 15,0 0-2-15,0 0-7 16,-19 5-16-16,19-5-2 0,-12-10-3 15,16-2 1-15</inkml:trace>
  <inkml:trace contextRef="#ctx0" brushRef="#br0" timeOffset="-170335.38">6676 8327 31 0,'0'0'27'0,"-10"5"-1"16,10-5-12-16,0 0-8 0,0 0-2 15,0 0-2 1,0 0-1-16,17 7 0 0,4-7 1 16,7 0 0-16,9 0 2 15,5-4 0-15,10 1 0 16,-4-7 0-16,10 6 0 16,-10-6-1-16,-1 5 0 15,-10-2-1-15,-5 2 0 16,-12 2-1-16,-6 3 1 15,-14 0-1-15,0 0 0 16,-18 3 0-16,-7 2 0 16,-16 0-1-16,-4 0 1 15,-12 2-1-15,-3 0 1 16,-1 1-1-16,3 0 0 0,6 0 0 16,10-3 0-16,9 3-1 15,10-2 0-15,12-1 1 16,11-5-1-16,0 0 1 15,21 10-1-15,6-10 1 16,1 0 0-16,5 0 0 16,2 0 1-16,0 0-1 15,-2 0 0-15,-8-4 0 16,-6 4-2-16,-5 4-10 16,-14-4-15-16,0 0-3 15,-27 0-1-15,3-4-1 16</inkml:trace>
  <inkml:trace contextRef="#ctx0" brushRef="#br0" timeOffset="-168397.6">10159 8376 5 0,'-11'-9'24'16,"11"9"0"-16,-13-3-4 15,13 3-7-15,0 0-3 16,-14-8-3-16,14 8-1 15,0 0-1-15,0 0-1 16,0 0 0-16,17-9-1 0,1 0 1 16,8 3 0-16,1-4 0 15,6 5 0-15,-2-9 0 16,0 9-1-16,-6-4 0 16,-1 6-1-16,-12-4 0 15,-12 7-1-15,0 0 0 16,-14-3 0-16,-13 8-1 15,-2 0 1-15,-9 1-2 16,-4 1 1-16,1 4-1 16,1-3 1-16,4 2-1 15,6-1 0-15,11-2 1 16,7-2 0-16,12-5-1 16,0 0 1-16,17 9 0 15,3-9 0-15,6-4 0 16,2 1 1-16,7-3 0 0,-1-1-1 15,-3 1 1-15,-6-2 0 16,-2 2 0-16,-9 0 0 16,-14 6 0-16,0 0-1 15,-19 0 0-15,-8 0 0 16,-8 10-1-16,-8 0 1 16,-2 1 0-16,-4 3-1 15,2-2 0-15,9 0 1 16,8-3 0-16,8 1-1 15,22-10 1-15,-3 10-1 16,23-10 1-16,8 0 0 16,11 0 1-16,9-3-1 15,2-4 2-15,7 0-1 0,-5-4 0 16,-1 2 0-16,-10-1 1 16,-6 0-1-16,-12 1 1 15,-11 0-1-15,-12 9-1 16,-9-12 1-16,-12 12-1 15,-14 0 0-15,-5 4 0 16,-5 2-1-16,-6 5 0 16,4 1 1-16,5 0-1 15,4 1 0-15,13-1 1 16,11-3-1-16,14-9 1 16,9 9 0-16,17-9 0 15,9-5 0-15,8-5 1 16,5 0 0-16,5-7 0 0,2 1 0 15,-2-1 0-15,-8 1 1 16,-9 2-1-16,-11 1 0 16,-12 3 0-16,-13 10-1 15,-17-6 0-15,-11 11 1 16,-13 2-1-16,-4 2-1 16,-3 4 1-16,3-1-1 15,4 4-1-15,6-4 0 16,13 3-2-16,6-8-3 15,16 6-5-15,0-13-10 16,14 9-7-16,-14-9-3 16,19 6 2-16,-19-6-1 15</inkml:trace>
  <inkml:trace contextRef="#ctx0" brushRef="#br0" timeOffset="-167084.87">9567 8381 29 0,'24'-10'18'0,"1"0"-1"16,1 0-2-16,-1-4-3 15,2 6-1-15,-8-3-3 16,-1 5-2-16,-6-3 0 0,-2 7-1 16,-10 2-2-16,0 0 1 15,-12-7-1-15,-4 14-1 16,-9-2 0-16,-5 4-1 16,-7 1 0-16,-2 4-1 15,-5 0 0-15,3 0 0 16,4 0 0-16,3-3 0 15,10-3 0-15,2-1-1 16,10-3 1-16,12-4 0 16,0 0 0-16,17 0 1 15,6-6 0-15,7-2 0 16,6-1 1-16,6-1 0 16,2-1 0-16,5 1 0 0,-8 0 0 15,2 1 0-15,-12 3-1 16,-6 2 1-16,-10 0 0 15,-3 4-1-15,-12 0 0 16,0 0 0-16,-22 8 0 16,-2-1-1-16,-5 3 1 15,-7-1-1-15,-2 4 0 16,-1-2-1-16,1 0 1 16,4-3-1-16,9-1 0 15,5-1 0-15,20-6 1 16,0 0-1-16,0 0 1 15,26 8 0-15,0-8 0 16,6 0 0-16,3-4 1 16,2 0-1-16,-3 0 1 0,-3 0-1 15,-7 0 1-15,-7 0 0 16,-6 1 0-16,-11 3-1 16,0 0 1-16,-27 0-1 15,1 6 1-15,-7 0-1 16,-6 0 0-16,-1 3-1 15,-1-2 1-15,7 2-1 16,4-4 0-16,7 0 1 16,10-5-1-16,13 0 0 15,13-5 2-15,7-2-2 16,13-5 2-16,4-4-1 16,10 1 1-16,0 0-1 15,0-2 1-15,-3 3-1 16,-12 2 1-16,-4 2-1 0,-14 5 1 15,-14 5-1-15,-16 7 0 16,-10 1 0-16,-15 6 0 16,-6 0 0-16,-4 1-2 15,0 0 0-15,6 2-4 16,4-14-6-16,26 4-14 16,15-7-6-16,16-23 0 15,19 0 0-15</inkml:trace>
  <inkml:trace contextRef="#ctx0" brushRef="#br0" timeOffset="-165678.31">21547 14897 29 0,'0'0'34'15,"-7"-13"-2"-15,0 26 1 16,-13 1-22-16,6 22-4 15,-8 10-4-15,-3 10-1 16,-4 7-1-16,2 2-2 16,2-1 3-16,10-8-1 0,15-16 3 15,21-18-1-15,31-26 1 16,36-14-2-16,33-23 1 16,34-10 1-16,27-17-3 15,20-9-1-15,20 2-8 16,-7-7-18-16,4 18-2 15,-33-1-5-15,-20 16-2 16</inkml:trace>
  <inkml:trace contextRef="#ctx0" brushRef="#br0" timeOffset="-165287.75">21156 15988 21 0,'-16'18'33'0,"5"9"1"15,-7-4 0-15,6 13-19 0,-5-17-4 16,22 6-4-16,7-11 0 16,25-3-3-16,19-19 1 15,29-5-2-15,29-16-2 16,24-12-4-16,37 4-23 15,5-19-4-15,23 2-6 16,-8-7-2-16</inkml:trace>
  <inkml:trace contextRef="#ctx0" brushRef="#br0" timeOffset="-162193.62">5905 9447 2 0,'0'0'24'0,"0"0"-1"0,0 0-6 15,0 0-7-15,-6 10-2 16,6-10-3-16,0 0-3 16,0 0 0-16,0 0 0 15,0 0 1-15,0 0 0 16,0 0 1-16,20-4-1 15,-9-3 2-15,9 4-1 16,-5-4 0-16,6 3 1 16,-8-2-1-16,3 6-1 15,-16 0 0-15,14-8 0 16,-14 8-1-16,-16 0-1 16,-4 0 1-16,-7 5-1 15,-6-2-1-15,-3 2 1 16,0 2-1-16,0-2 0 0,4 3 1 15,6-3-1-15,5-5 0 16,10 4 0-16,11-4 0 16,0 0 0-16,0 0 0 15,21 12 0-15,0-12 0 16,3 4 0-16,7-4 0 16,-1 5 1-16,2-5-1 15,3-4 1-15,-7 1-1 16,-5 3 1-16,-6-5 1 15,-3 5-1-15,-14 0 1 16,0 0-1-16,-11-8 0 16,-8 12 0-16,-9 0 0 15,-5 1-1-15,0 1 0 0,0 0 0 16,3 0-1-16,5 1 1 16,7 0-1-16,18-7 1 15,-4 11-1-15,18-11 1 16,6 4 0-16,7-4-1 15,1 0 2-15,3 0-1 16,1-3 1-16,-4 3-1 16,-5-6 1-16,-6 6 0 15,-5-5 0-15,-12 5 0 16,11 0-1-16,-11 0 0 16,0 0-1-16,-15 0-5 15,15 0-15-15,-15 0-7 16,15 0-4-16,-12-8 0 0</inkml:trace>
  <inkml:trace contextRef="#ctx0" brushRef="#br0" timeOffset="-160974.62">6742 9486 15 0,'0'0'27'16,"-15"0"-1"-16,15 0-2 15,-10 0-12-15,-1-5-5 16,11 5-2-16,0 0-2 16,0 0-1-16,0 0 0 15,0 0 0-15,21-14-1 16,3 9 0-16,-1-1 0 16,11 0 1-16,-5-1-1 0,7 0 0 15,-7 2 1-15,4 0-1 16,-10 0 1-16,-6 5 0 15,-5-4-1-15,-12 4 1 16,0 0-1-16,-24 6 0 16,-4-3 0-16,-6 2 0 15,-8 0 0-15,-4 1-1 16,-2 0 1-16,-2 1-1 16,6-2 1-16,5 1-1 15,13-6 0-15,0 6 0 16,13-6 0-16,13 0 0 15,0 0 0-15,0 0 0 16,17 0 0-16,5 0 0 0,1-3 1 16,17 3 0-16,-1-9 0 15,10 4 0-15,2-3 0 16,4 1 0-16,-7-1 0 16,8 2 0-16,-11-2 0 15,-5 3 0-15,-7 0-2 16,-8 1 2-16,-10 1 0 15,-15 3 1-15,0 0-2 16,0 0 0-16,-28-4 1 16,-10 4-1-16,-13 5 1 15,-10 0-1-15,-9 2 0 16,-8 2 0-16,1 3 1 16,1-1-2-16,10 0 1 15,10-2-1-15,16 0 0 0,11-3 0 16,15-1 0-16,14-5 0 15,18 0 0-15,13-4 0 16,14-2 1-16,9-1 1 16,10-2-1-16,10-3 0 15,-4 2 1-15,0 0-1 16,-7 3 1-16,-12 2 0 16,-12 0-1-16,-7 5 1 15,-15-3-1-15,-17 3 1 16,0 0 0-16,0 0-1 15,0 0 1-15,-20 5-2 16,9-5 1-16,-6 4 0 16,2-4-1-16,0 4-1 0,5-1-2 15,-2-3-3-15,12 0-5 16,-13 0-11-16,13 0-9 16,0 0 2-16,13 0-2 15</inkml:trace>
  <inkml:trace contextRef="#ctx0" brushRef="#br0" timeOffset="-154833.18">7138 8612 21 0,'-13'20'26'0,"-15"16"-2"16,-17 10-7-16,-6 27-4 15,-17 11-3-15,-2 18-1 16,-13 7-5-16,2 3-6 16,0 1-19-16,11-12-5 15,9-10-1-15,9-16-2 0</inkml:trace>
  <inkml:trace contextRef="#ctx0" brushRef="#br0" timeOffset="-148269.84">5561 9460 2 0,'13'-15'15'0,"-13"15"-4"16,18-17-5-16,-11 7 1 15,6 3 0-15,-13 7-1 16,20-18 2-16,-11 7-1 0,5 4 1 16,-14 7-2-16,20-14 1 15,-20 14-4-15,20-14 0 16,-20 14-3-16,17-11 1 16,-17 11-1-16,17-9-1 15,-17 9 0-15,18-5-2 16,-2 5-4-16,-5 0-4 15,8 0-1-15,-3 0 0 16,4 0 1-16,-5 0 5 16,0 0 5-16,-1 0 4 15,-14 0 4-15,14 0 5 16,-14 0 3-16,0 0 2 16,0 0-2-16,0 0-4 0,-19-14-4 15,19 14-2-15,-15 6-1 16,15-6-2-16,-17 8 0 15,17-8-2-15,-4 12 1 16,4-12 0-16,16 12 0 16,6-9 1-16,7-3 0 15,10 0 0-15,4 0 0 16,9 0 1-16,-6-7-1 16,-2 7 1-16,-7-8-1 15,-9 5 1-15,-14-2-1 16,-14 5 0-16,-23-7-1 15,-17 7 1-15,-18 0-1 16,-8 8 0-16,-11-2 0 16,-5 2-1-16,3 2 0 0,7 1 0 15,13-2 0-15,12 0 0 16,18-2 0-16,15 0 0 16,14-7 0-16,28 5 0 15,8-5 0-15,14-2 0 16,11-5 1-16,10 2-1 15,4-7 0-15,2 1 0 16,-11 0 1-16,-10 1 0 16,-20 2 0-16,-20 3 0 15,-16 5-1-15,-41 4 1 16,-13 3 0-16,-20 7 0 16,-13 0 0-16,-6 1-1 15,2 2 1-15,11-2-2 0,16-1 2 16,18-2-2-16,28-1-4 15,18-11-18-15,35 0-5 16,6-6-5-16,23 1-2 16</inkml:trace>
  <inkml:trace contextRef="#ctx0" brushRef="#br0" timeOffset="-144878.75">5957 10420 21 0,'0'0'22'0,"0"0"-1"15,0 0-8-15,0 0-3 16,12-5-4-16,4 2-2 16,3-3 0-16,6 1-1 0,3-3 0 15,3 1-1-15,2-1 0 16,-5 4-1-16,-2-1 0 15,-4 5 1-15,-5-5 0 16,-17 5 0-16,0 0 0 16,0 0 1-16,-30 14-1 15,2-3 1-15,-10-3-2 16,1 2 1-16,-3-2-1 16,3 4 0-16,4-4 0 15,4-3-1-15,11-5 1 16,7 4-1-16,11-4 0 15,0 0 0-15,25-7-1 16,3 0 1-16,10-2 0 16,4-1 0-16,8 0 0 15,-4-2 0-15,-4 2 1 0,-4 3 0 16,-12 2 0-16,-18 5 0 16,-8 0 0-16,-26 10 0 15,-11 0 0-15,-5 4 0 16,-6-2-1-16,-2 1-1 15,6 1-3-15,6-7-3 16,17 6-10-16,9-13-11 16,12 0-1-16,27-13 0 15,10 5 2-15</inkml:trace>
  <inkml:trace contextRef="#ctx0" brushRef="#br0" timeOffset="-144081.84">6725 10382 14 0,'-10'0'21'0,"10"0"-2"15,19-4-6-15,-3-3-4 16,7 2-1-16,6-6-1 16,8 6 0-16,-3-7-1 15,9 6-1-15,-8-3 0 16,-5 5 0-16,-6-1 0 0,-8 5-2 16,-16 0 0-16,-13 0 0 15,-16 5 0-15,-9 4 0 16,-10-1-1-16,-6 3 0 15,-11 2-1-15,3 1 1 16,-3-2 0-16,14 3 0 16,6-6 0-16,9-1-1 15,11-1-1-15,12-4 1 16,13-3-4-16,13-10-11 16,17 6-15-16,6-9-1 15,6 5-1-15,2-3-1 16</inkml:trace>
  <inkml:trace contextRef="#ctx0" brushRef="#br0" timeOffset="-136471.34">6027 11415 17 0,'-16'0'19'0,"5"0"-6"16,11 0-4-16,-15 0-6 16,15 0-2-16,0 0 0 15,0 0 1-15,10 0 1 16,-10 0 0-16,20 0 2 16,-6 0 0-16,-2-5 1 15,4 5 1-15,-6 0 1 16,4 0 0-16,-14 0-1 15,12 0 0-15,-12 0-1 16,-12 0-1-16,-3 4-1 16,2-1-2-16,-4 1-1 15,1 0 0-15,1-4-1 16,4 5 0-16,11-5 0 16,0 0 0-16,0 0-1 0,0 0 1 15,21 0 0-15,-2 0-1 16,0 0 2-16,0-4-1 15,0 4 1-15,-6-4 0 16,-13 4-1-16,0 0 0 16,0 0 0-16,-17 10-4 15,0 2-8-15,-7-8-16 16,7 4 0-16,-3-8-2 16,20 0 1-16</inkml:trace>
  <inkml:trace contextRef="#ctx0" brushRef="#br0" timeOffset="-135439.85">6709 11369 8 0,'0'0'21'16,"0"0"-7"-16,0 12-2 16,0-12-1-16,19 0 0 15,-4-5 0-15,11 5-1 0,-3-7 0 16,8 7-3-16,-3-8 0 16,5 8-3-16,-5-7 0 15,0 7-1-15,-5-7 0 16,-5 7 0-16,-8-4-1 15,-10 4 1-15,0 0-2 16,-14 4 1-16,-11-4 0 16,-6 9 0-16,-6-4 0 15,-1 3-2-15,-7 2 1 16,1 0 0-16,6-3 0 16,3 2 0-16,8-4-1 15,9 1 1-15,6-3-1 0,12-3 0 16,0 0 0-16,16 0 0 15,7-7 0-15,9 2 0 16,3 1 1-16,4-1-1 16,2 0 0-16,-3 1 1 15,-5 1 0-15,-6 3 0 16,-14 0 0-16,-13 0 0 16,-12 3 0-16,-9 1 0 15,-14 4 0-15,-3-2 0 16,-6 2-1-16,-2-1 0 15,1 0 1-15,8-1-2 16,5-2 1-16,12-1 0 16,8-3 0-16,12 0-1 15,13 0 1-15,9-7 0 0,8 1-1 16,10 2 1-16,5-3 1 16,-5 1-1-16,-1 1 1 15,-4 1 0-15,-11 1 0 16,-12 3 0-16,-12 0 0 15,-22 5 0-15,-6 0 0 16,-10 3 0-16,-8-1 0 16,1 2-1-16,-1-1 0 15,7-3 0-15,10 1-2 16,7-6 1-16,22 0-4 16,0 0-6-16,17-6-14 15,3-5-7-15,14 5-1 16,-3-7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1:42:05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388 27 2176,'-3'-3'182,"-1"0"0,-1 0 0,1 1-1,0-1 1,-1 1 0,1 0 0,-1 0 0,1 1 0,-1-1 0,0 1 0,0 0 0,0 0-1,0 1 1,1 0 0,-1 0 0,0 0 0,0 0 0,-8 2 0,1 1-138,0 1 0,0 1 1,0 0-1,1 1 0,-1 0 1,2 0-1,-1 1 0,1 1 0,0 0 1,0 0-1,-9 11 0,3-2-1,2 0 0,-1 1 0,2 1 0,1 0 0,-14 29 0,15-25-42,2 1-1,1-1 1,1 1 0,1 1-1,1-1 1,1 1 0,-2 48-1,7-57-2,0 0-1,0 0 0,1 0 0,1 0 0,9 26 0,-8-32 2,0 0 0,0 0 0,1-1 0,0 0 0,1 0 1,0-1-1,0 1 0,1-1 0,11 10 0,-14-14 18,1 0 1,0 0-1,0-1 1,0 1-1,0-1 1,0 0-1,0-1 0,1 0 1,0 0-1,8 2 1,-11-3-2,0-1 0,1 1 0,-1-1 0,0 0 0,1 0 0,-1-1 0,0 1 0,0-1 0,1 1 0,-1-1 0,0 0 0,0 0 0,0-1 0,0 1 0,0-1 0,0 1 0,0-1 0,0 0 0,4-4 0,3-4 87,-1 0-1,1-1 1,-2-1 0,1 1 0,11-23-1,27-68 368,-39 83-383,2-7 90,-1 0 1,-1-1-1,-1 0 1,-1 0-1,3-37 0,-8 42-211,0 0 0,-1 1-1,-2-1 1,0 0 0,-1 1-1,-1-1 1,-8-23-1,3 28-828,4 14 138,3 11-289,1 16-138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59:17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3562 4188 14 0,'-10'0'19'15,"10"0"0"-15,0 0-4 16,0 0-2-16,22 9-2 16,-6-9-1-16,19 0 1 15,2-5-1-15,29 2 0 16,7-11-2-16,22 5 0 15,7-11-1-15,15 8 0 16,7-6-2-16,7 7-1 16,-8-2 0-16,-8 9-2 15,-13 4 0-15,-13 0-1 16,-15 4 0-16,-15 3-1 16,-16-1 0-16,-13 2 0 0,-10-4-1 15,-8 0-4-15,0 5-16 16,-12-9-7-16,0 0-2 15,-5-13-2-15,5 13 0 16</inkml:trace>
  <inkml:trace contextRef="#ctx0" brushRef="#br0" timeOffset="2156.58">5786 4143 6 0,'0'0'15'0,"0"0"1"0,0 0-4 16,0 0-1-16,0 0-2 15,21 0 1-15,-12-5-2 16,14 5 1-16,1-7-1 16,17 7 0-16,3-10-1 15,16 10-1-15,4-8-1 16,6 8 0-16,6-10-1 15,4 10-1-15,-2-9 0 16,1 6-1-16,-9-4 1 16,0 1-1-16,-11-1 0 15,-3 3 0-15,-10 0-1 16,-9 0 1-16,-12 1 0 16,-1 3-1-16,-13 0 1 15,-11 0-1-15,0 0 1 0,0 0-1 16,0 0-1-16,0 0-1 15,0 0-9-15,-16-10-16 16,16 10-2-16,-14-14-2 16,14 14 0-16</inkml:trace>
  <inkml:trace contextRef="#ctx0" brushRef="#br0" timeOffset="4219.24">7773 4110 10 0,'0'0'16'0,"0"0"-1"16,0 0-3-16,0 0-1 16,0 0 1-16,0 0-2 15,0 0 1-15,0 0-1 16,0 0-1-16,0 0-2 15,0 0-1-15,0 0-3 16,0 0-1-16,0 0-1 16,0 0 0-16,0 0-1 15,-5 11 1-15,5-11-1 16,8 13 2-16,-8-13-1 16,15 12 1-16,-15-12-1 15,24 7 1-15,-6-7 0 0,3 0 0 16,5 0 0-16,5-7 0 15,1 1-1-15,2 0 0 16,-3-2 1-16,1 3-1 16,-3 1-1-16,-1 4 1 15,-4 7 0-15,-5 1-1 16,1 2 0-16,2 2 0 16,-1-2 0-16,3 1 1 15,4-4-1-15,4-2 0 16,6-5 1-16,3-5-1 15,2-3 1-15,0-2-1 16,-1 0 1-16,-3 2-1 16,-2 1 0-16,-6 3 0 15,-5 4 0-15,-3 0 0 0,0 10-1 16,1-2 1-16,-1-1-1 16,1 2 0-16,4-4 1 15,2-5 0-15,3 0 0 16,0 0-1-16,3-6 1 15,-2 1 0-15,-3 1 0 16,-3 4 0-16,0 0 0 16,-4 0 0-16,-1 10-1 15,0-1 1-15,0 2 0 16,2 2 0-16,4-5 0 16,4-2 0-16,2-6 0 15,4 0 0-15,-1-7 1 16,4-2-1-16,2-2 0 0,-4-3 0 15,0 3-1-15,-7 2 1 16,-1 3-1-16,-6 3 1 16,-2 3 0-16,-3 0-1 15,-3 0 1-15,-2 4 0 16,1-4 0-16,2-4 1 16,2-2-1-16,-3-2 0 15,1-4 1-15,-2-1-1 16,-1-5 1-16,3 0-1 15,-5-1 1-15,1-2-1 16,2 3 0-16,-5-4 0 16,0 5 0-16,1-1 0 15,-2 5 0-15,-5 0-2 0,-6 13-4 16,9-21-7-16,2 21-12 16,-11-12-3-16,0 12 0 15,13-16-2-15</inkml:trace>
  <inkml:trace contextRef="#ctx0" brushRef="#br0" timeOffset="5891.35">10279 4078 8 0,'21'-7'17'0,"-7"-1"-1"15,-4-1-3-15,2 2-3 16,-12 7-1-16,0-12-1 15,0 12 0-15,-18-10-1 16,3 5-1-16,-3 5-2 16,-2-4-2-16,1 4 1 15,-1 0 0-15,6 0-1 16,1 0 1-16,13 0 0 16,0 0-1-16,0 0 1 15,25-13 0-15,-1 9-1 16,1-4 0-16,2 4 1 15,1-3-1-15,-3 2 1 0,-7 0 0 16,-6 5-1-16,-12 0 0 16,0 0 0-16,-30 0 0 15,-3 4-1-15,-7 1 0 16,-2 1-1-16,-4 0 0 16,6-1-1-16,5 2 0 15,11-4-2-15,24-3-4 16,0 0-9-16,19 8-11 15,12-8-1-15,11 0 1 16,-1-4-1-16</inkml:trace>
  <inkml:trace contextRef="#ctx0" brushRef="#br0" timeOffset="6547.69">10228 4135 15 0,'-25'24'20'16,"-7"10"0"-16,-5 6-2 16,-6 15-1-16,-20 4-3 15,-1 19-1-15,-21 4-4 16,-11 13-2-16,-26-2-1 16,-14 7-1-16,-17-1-2 15,-3 0 0-15,-4-7-1 16,5-5 0-16,10-12-1 15,20-13-2-15,26-10-3 16,21-24-1-16,35-13-1 16,19-22-1-16,31-12 1 15,8-16 0-15,23-5 0 16,2-10 1-16,8-3 3 16,2 6 0-16,-3 1 1 0,-8 10 0 15,-6 9 2-15,-10 5-1 16,-8 12 2-16,-15 10 0 15,0 0 2-15,-26 33 1 16,-7-5 0-16,-7 13 1 16,-11 4 0-16,1 9 0 15,-8-5-2-15,10 4 2 16,3-7-3-16,16-3 2 16,6-9-2-16,23-5 1 15,18-14-2-15,21-8 1 16,19-7-2-16,15-7-1 15,12-5 0-15,10-5-3 16,12 5-4-16,-5-11-12 0,7 14-10 16,-19-3-2-16,-5 12-1 15,-19-5-1-15</inkml:trace>
  <inkml:trace contextRef="#ctx0" brushRef="#br0" timeOffset="7907.31">10814 4145 19 0,'0'0'23'0,"0"0"2"16,-12-4-6-16,12 4-6 15,0 0-2-15,17-4 0 16,-17 4-3-16,23-12-2 15,-10 4 0-15,5 8-3 16,-2-7 0-16,1 7 0 16,-1 6-1-16,0 2-1 15,-1 2-1-15,-4 2 1 16,1 1 0-16,-2-3-1 0,4-1 1 16,0-5-1-16,0-4 1 15,4 0-1-15,0-4 1 16,1-3-1-16,0 0 1 15,0 2-1-15,-3 0 0 16,-1 1 0-16,-1 4 0 16,-3 0 0-16,1 0 0 15,1 5 1-15,-1-1-1 16,2-4 0-16,-4 4 1 16,5-4 0-16,-1 0-1 15,1 0 1-15,-1-8 0 16,1 3 0-16,0 0-2 15,-1-3-1-15,9 8-7 16,-9-12-15-16,9 12-4 0,-6-9-2 16,10 9 1-16</inkml:trace>
  <inkml:trace contextRef="#ctx0" brushRef="#br0" timeOffset="9735.69">11662 4166 2 0,'0'0'22'16,"0"0"2"-16,0 0-4 15,0 0-5-15,-10 0-3 16,10 0-1-16,0 0-4 15,0 0-2-15,13-13 0 16,-13 13-2-16,12-8-1 16,-12 8 1-16,15-6-2 15,-15 6 1-15,11-4-1 16,-11 4 0-16,0 0-1 0,14 0 1 16,-14 0-1-16,14-4 0 15,-14 4 0-15,19 0 0 16,-19 0 0-16,20-5 0 15,-20 5 0-15,19 0 0 16,-19 0 0-16,13 8 0 16,-13-8-1-16,9 8 1 15,-9-8 0-15,13 8 1 16,-13-8 0-16,17 0 0 16,-5 0 0-16,2-5 1 15,2-3 0-15,-2 1 0 16,2-3 0-16,0 4-1 15,-5-3 0-15,1 4 0 0,-12 5 0 16,13 0-1-16,-13 0 1 16,0 0-1-16,9 14 0 15,-9-14 0-15,9 17 0 16,-9-17 0-16,24 14-1 16,-7-14-4-16,12 0-17 15,4-5-6-15,5-1 0 16,-1-7-1-16</inkml:trace>
  <inkml:trace contextRef="#ctx0" brushRef="#br0" timeOffset="14283.05">12375 4124 26 0,'0'0'24'16,"0"0"-1"-16,0 0-6 16,0 0-3-16,0 0-4 15,15-7-1-15,-15 7-4 16,0 0-1-16,17-14-2 16,-17 14-1-16,16-7-1 15,-16 7 0-15,15 0 1 16,-3 0-1-16,0 4 0 0,-3 1 0 15,-9-5 1-15,22 7-1 16,-10-7 0-16,0 2 1 16,2-2-1-16,-4 0 0 15,1 6 0-15,0-2 0 16,-2 3 0-16,2 1 0 16,3 2 0-16,-1-4 0 15,1-1 0-15,5-5 0 16,7 0 0-16,-2-11-4 15,17 2-12-15,-6-9-10 16,6 1 0-16,-1-3-2 16,-1 2 0-16</inkml:trace>
  <inkml:trace contextRef="#ctx0" brushRef="#br0" timeOffset="26815.96">4641 6873 15 0,'0'0'27'0,"0"0"0"16,-11 2-5-16,11-2-5 16,0 0-4-16,0 0-5 15,5-11-2-15,-5 11-1 0,12-11-3 16,0 4 0-16,-12 7-1 15,18-7-1-15,-18 7 0 16,14 5 0-16,-14-5 0 16,14 17 0-16,-9-7 0 15,2 2 0-15,-7-12 0 16,16 17 1-16,-16-17-1 16,21 4 0-16,-10-7 1 15,4-3-1-15,-1-2 1 16,0-1 0-16,-1 0 0 15,-1 0-1-15,-12 9 0 16,17-8 1-16,-17 8-1 16,12 0 0-16,-12 0-1 15,9 13 1-15,-9-13 0 0,12 13 0 16,-12-13 1-16,16 2-1 16,-7-4 1-16,4-2-1 15,-2-2 0-15,1-2 1 16,3 2-1-16,-4 1-1 15,3 5-1-15,-14 0-2 16,21 0-4-16,-21 0-3 16,18 6-5-16,-18-6-8 15,17 5-4-15,-17-5 0 16,14 0 2-16</inkml:trace>
  <inkml:trace contextRef="#ctx0" brushRef="#br0" timeOffset="29269.32">6027 6716 31 0,'0'0'25'15,"0"0"-1"-15,0 0-7 16,0 0-4-16,0 0-3 16,0 0-3-16,6-12-1 15,-6 12-1-15,13-9-1 16,-13 9-2-16,16-13 0 16,-6 10 0-16,-10 3-1 15,18-9 0-15,-18 9-1 16,12 0 0-16,-12 0 0 15,0 0 1-15,7 9-1 0,-7-9 0 16,5 13 0-16,-5-13 0 16,11 13 0-16,-11-13 0 15,19 4 1-15,-7-4-1 16,2-5 0-16,4 0 0 16,-4 0 1-16,2-3-1 15,-3 3 0-15,-3-1 0 16,-10 6 0-16,15-5 0 15,-15 5 0-15,0 0 0 16,14 5 0-16,-14-5-1 16,0 0 1-16,14 12 0 15,-14-12 1-15,14 5-1 16,-14-5 0-16,22 0 0 0,-10 0 0 16,2-6 0-1,2 6-2-15,-1-7-1 0,2 7-5 16,-5 0-7-16,7 0-13 15,-5 0 0-15,-3 0-1 16,-11 0 1-16</inkml:trace>
  <inkml:trace contextRef="#ctx0" brushRef="#br0" timeOffset="30550.82">5342 6728 13 0,'11'-10'22'15,"8"5"0"-15,-4 3-6 16,-2-3-6-16,2 5-2 16,-15 0-3-16,20 9-2 15,-20-9 0-15,17 13 1 16,-17-13-1-16,21 12 1 15,-10-12 0-15,4 0 0 0,-4-3 0 16,5 3 0-16,-3-9-1 16,2 4-1-16,-3-1 0 15,-1 2-1-15,-11 4 0 16,20-2-1-16,-10 2 1 16,1 0-1-16,-2 0 1 15,1 2 0-15,3-2-1 16,-3 0 1-16,2 0 0 15,-1 0-1-15,4 4-3 16,-6-4-4-16,10 0-11 16,-1 0-9-16,1 0-1 15,2 0 1-15</inkml:trace>
  <inkml:trace contextRef="#ctx0" brushRef="#br0" timeOffset="36895.37">8673 6696 18 0,'0'0'24'0,"-12"3"-3"0,12-3-2 16,0 0-4-16,0 0-1 16,0 0-3-16,0 0-2 15,-7-13-2-15,7 13-2 16,0 0-1-16,0 0-1 15,0 0-2-15,0 0 0 16,0-10 0-16,0 10 0 16,0 0-1-16,0 0 1 15,12 0-1-15,-12 0 0 16,14-6 0-16,-3 6 1 16,2-5-1-16,1 5 0 15,0-5 1-15,0 1-1 16,-2 1 0-16,-1 3-1 15,-1-4 1-15,-10 4 0 0,14 0 0 16,-14 0 0-16,13 0-1 16,-13 0 1-16,15 0 1 15,-6 0-1-15,6-6 0 16,0 1 0-16,2 0 0 16,-1-1 0-16,0 3 1 15,-4-1-1-15,-2 4 0 16,-10 0 0-16,14 4 0 15,-14-4 0-15,7 10 0 16,-7-10 0-16,7 12 0 16,-7-12 1-16,0 0-1 15,18 9 1-15,-18-9 0 16,20-3 0-16,-11-1 0 0,3 4 0 16,-12 0 0-16,19-8-1 15,-19 8 0-15,15-4 0 16,-5 4-3-16,-10 0-4 15,20 0-17-15,-20 0-5 16,22 0-1-16,-12 0 0 16</inkml:trace>
  <inkml:trace contextRef="#ctx0" brushRef="#br0" timeOffset="39239.43">20738 892 29 0,'0'0'29'15,"0"0"-2"-15,15-46 1 16,-15 46-13-16,0 0-1 15,0 0-7-15,0 0-2 16,0 0 0-16,0 0-3 16,-52 20-1-16,52-20 0 0,0 0 0 15,-34 50 0-15,34-50 0 16,0 0 0-16,-8 63 2 16,8-63 0-16,0 0 2 15,18 56-1-15,-18-56-2 16,0 0 2-16,47 38-2 15,-47-38 1-15,0 0-3 16,51 0 1-16,-51 0-1 16,0 0 0-16,0 0 1 15,0 0-3-15,33-51-2 16,-33 51-3-16,0 0-1 16,0 0-6-16,-19-58-7 15,19 58-8-15,0 0-3 16,0 0 1-16,-9-48 1 0</inkml:trace>
  <inkml:trace contextRef="#ctx0" brushRef="#br0" timeOffset="39724.01">21256 1110 47 0,'0'0'32'0,"0"0"0"0,57 33 0 16,-57-33-18-16,48 6 0 16,-48-6-6-16,62 5-4 15,-62-5-3-15,72 0 0 16,-72 0-2-16,69 0 1 15,-69 0-3-15,65 0-3 16,-65 0 2-16,47-8-3 16,-47 8 1-16,0 0 0 15,0 0 0-15,0 0-2 16,0 0 3-16,7-45 1 16,-7 45 1-16,-51-20 4 15,51 20 0-15,-64-18 1 16,64 18 1-16,-66-17 4 15,66 17-1-15,-62-12 0 0,62 12 1 16,0 0 0-16,-58-16-2 16,58 16-2-16,0 0 2 15,0 0-5-15,0 0-1 16,0 0-6-16,72-25-12 16,-72 25-11-16,68-16-1 15,-68 16 1-15,80-18-3 16</inkml:trace>
  <inkml:trace contextRef="#ctx0" brushRef="#br0" timeOffset="40520.88">22209 932 15 0,'0'0'27'0,"0"0"-1"16,0 0 4-16,0 0-9 15,0 0-2-15,0 0-6 16,0 0-4-16,0 0-1 15,62 20-2-15,-67 36 1 0,0 12-4 16,5 10 1-16,0 3-3 16,0-1 2-16,7-10-3 15,-2-11 2-15,0-23-2 16,2-8 2-16,-4-10-1 16,-3-18 1-16,0 0 0 15,0 0-1-15,-3-23 1 16,-7-15-1-16,10 38-2 15,-11-53-1-15,11 53 2 16,-16-80-2-16,10 32 2 16,4-2-2-16,2-3 2 15,0-1-3-15,0 3 5 16,5-3-3-16,4 3 1 16,3 3-2-16,-12 48 2 0,40-85-1 15,-40 85 1-15,48-65 1 16,-48 65-1-16,58-36 2 15,-58 36-2-15,56 0 0 16,-56 0 0-16,0 0 2 16,0 0-2-16,41 61-1 15,-41-61 2-15,-4 48-1 16,4-48 0-16,-14 46-1 16,14-46 1-16,0 0 0 15,-38 64 0-15,38-64 1 16,0 0-1-16,-23 54-2 15,23-54 2-15,0 0 2 16,0 0-1-16,38 58-1 0,-4-34 1 16,20 9 0-16,1 6-1 15,-9 3 3-15,-13 1-3 16,-20-1 3-16,-22-1-4 16,-19-5 3-16,-19-6-3 15,-6-5 0-15,-4-5-1 16,-7-9-4-16,11-2-19 15,-9-9-3-15,19-7-5 16,-4-1-1-16,20-4 0 16</inkml:trace>
  <inkml:trace contextRef="#ctx0" brushRef="#br0" timeOffset="41317.8">20675 1777 27 0,'0'0'27'0,"14"-12"3"0,-14 12 0 16,11 27-14-16,-11-3-1 16,9 15-4-16,-9 8-2 15,11 12-3-15,-11 2 0 16,8 8-4-16,-8-3 0 15,5 2-1-15,-5-5-1 16,5-5-2-16,-2-8-2 16,-3-15-6-16,12 3-14 15,-7-18-6-15,10-6-1 16,2-14-1-16</inkml:trace>
  <inkml:trace contextRef="#ctx0" brushRef="#br0" timeOffset="41646.11">21240 2501 24 0,'28'0'29'16,"-1"0"-1"-16,10 0 2 15,-4-5-15-15,13 13-1 0,-10-8-6 16,6 0-4-16,-9 0-2 16,-1 0-2-16,-6 2-3 15,-9-6-2-15,-1 4-4 16,-16-14-4-16,0 14-7 15,0-19-8-15,-7 3 0 16,-7-2 0-16</inkml:trace>
  <inkml:trace contextRef="#ctx0" brushRef="#br0" timeOffset="41849.25">21274 2260 33 0,'-12'0'30'0,"12"0"1"15,15-8 0-15,-1-5-16 0,22 13-1 16,-5-15-4-16,17 5-5 16,-2-5-3-16,5 1-3 15,-2 1-2-15,-4-4-4 16,5 9-7-16,-12-13-13 16,7 10-4-16,-6-5 1 15,1 8-1-15</inkml:trace>
  <inkml:trace contextRef="#ctx0" brushRef="#br0" timeOffset="42411.71">22594 1930 49 0,'0'-10'27'0,"0"10"1"16,-28-10-1-16,-1 10-22 15,-3 15 1-15,-10 4-1 0,-5 10-2 16,-5 8 0-16,4 7-1 16,0 7 2-16,11 8-2 15,9 2 1-15,15 2-1 16,13-8 0-16,13-6 0 16,14-6 0-16,14-5-1 15,10-13 1-15,10-10-1 16,2-13 1-16,2-4-1 15,-8-10 0-15,-6-12-1 16,-16-5 0-16,-14-4-1 16,-21-4 1-16,-21 2 0 15,-14-3-1-15,-7 4 1 16,-2 5 0-16,-3 7 0 16,7 5 1-16,10 7-1 0,9 2 1 15,21 8-1-15,16-8 1 16,12 8-1-16,14 0-1 15,7-6-1-15,10 6-6 16,-3-9-17-16,11 9-5 16,-10-12-2-16,-10 2-1 15</inkml:trace>
  <inkml:trace contextRef="#ctx0" brushRef="#br0" timeOffset="47834.21">5542 7578 13 0,'0'0'13'16,"-13"4"0"-16,13-4-2 15,0 0-2-15,-11 0-1 16,11 0-3-16,14-5-1 16,-2 5 1-16,0-7-1 15,5 7 1-15,-3-7-1 16,1 7 2-16,-15 0-1 15,18-5 0-15,-18 5 0 16,-9 7-1-16,-10-2-1 16,-1 3-1-16,-8 1-2 15,1-2-5-15,6 2-8 16,-2-4-12-16,23-5-1 0,0 0 0 16,10-22 0-16</inkml:trace>
  <inkml:trace contextRef="#ctx0" brushRef="#br0" timeOffset="48396.74">6161 7575 13 0,'26'-4'22'0,"-1"0"-7"16,4-7-1-16,5 7-2 15,-6-8-2-15,4 8-2 16,-11-5-1-16,-1 9 0 15,-20 0-1-15,11 0-1 16,-22 0-1-16,-6 5 0 16,-7 2-1-16,-3 0-1 15,-6 3-2-15,0-4 0 16,5 3 0-16,2-5-1 16,11 2 0-16,15-6-1 15,0 0-4-15,11 0-3 16,17-4-5-16,-2-1-11 15,4-5-1-15,3 4 0 16,-3-3 5-16</inkml:trace>
  <inkml:trace contextRef="#ctx0" brushRef="#br0" timeOffset="52225.42">8801 7563 20 0,'-14'4'23'0,"4"-4"-3"16,-3 0-5-16,13 0-2 0,-20 0-4 15,20 0-1-15,-17 4-2 16,17-4-1-16,0 0-1 16,10 0-1-16,2-4 1 15,4 4-1-15,-2-4 0 16,4 4 0-16,-1-6-1 31,-1 6-1-31,-6-4 1 0,-10 4 1 0,12 0-1 16,-12 0 0-16,0 0 0 31,-17 0 0-31,1 4 0 0,-2 2 0 0,-5-2-1 31,-2 4 0-31,2-4 0 0,1 2-1 0,4-1 1 16,4 0-1-16,14-5 0 0,0 0 0 16,0 0 1-16,0 0-1 15,15 0 0-15,2-8 1 31,2 3-1-31,3-2 1 16,2-1-1-16,0 1 0 0,-5 0 1 0,0 2-1 16,-5 2 0-16,-14 3 1 15,18-5-1-15,-18 5 1 16,0 0 0-16,-20 9-1 31,-2-2 1-31,-1-1 0 0,-5-1-1 0,0 2 1 16,2-2-1-16,3-2 0 15,5 1 0-15,18-4 0 0,0 0 0 16,0 0-1-16,11-7 1 16,8 4 0-16,4-2 0 15,-2 1-1-15,3 4-3 16,-11-7-15-16,4 14-6 16,-17-7-4-16,0 0-3 15,-19 7-1-15</inkml:trace>
  <inkml:trace contextRef="#ctx0" brushRef="#br0" timeOffset="57210.54">5524 8499 10 0,'0'0'16'16,"0"0"-5"-16,0 0-3 0,0 0-2 15,0 0-1-15,0 0-1 16,0 0 0-16,15 0 0 15,-2 0 0-15,-4 0 0 16,7 0-1-16,-3 0 0 16,4 0 0-16,-4 0-1 15,3 0 0-15,-6 0 1 16,0 0 0-16,-10 0 0 16,0 0 0-16,0 0 0 15,0 0 1-15,-10 0-1 16,-4 4 0-16,-3-4 0 15,-4 4-1-15,-1-4-1 0,0 0 1 16,1 4-1-16,2-4 1 16,6 0-1-16,2 0-1 15,11 0 1-15,0 0-1 16,0 0-1-16,15-4 1 16,-1 4 0-16,4-4 0 15,1 4 1-15,1-4-1 16,-4 4 0-16,0-2 1 15,-3 2 0-15,-13 0 1 16,10 0-1-16,-10 0 1 16,0 0 0-16,-16 0-1 15,-1 0 1-15,2 0-1 16,-4 2 0-16,-3-2-1 16,3 0 1-16,1 0-1 15,3 0 0-15,5 0 0 0,10 0 0 16,0 0 0-16,0 0-1 15,20 0 1-15,-1-2 0 16,2 2-1-16,2-5 2 16,2 2-1-16,-1-1 0 15,-2 4 0-15,-6-5 1 16,-2 5-1-16,-14 0 1 16,10 0 0-16,-10 0 0 15,-15 0-1-15,-8 5 1 16,-2-3 0-16,-9-2-1 15,-6 7 1-15,-1-7-1 16,0 5 0-16,2-5 0 16,5 4 0-16,9-4 0 0,7 4 0 15,18-4 0-15,0 0-1 16,0 0 1-16,30-8 0 16,0 4 0-16,3-1 0 15,5 0 0-15,0-2 0 16,-3 4 0-16,-4 3 0 15,-8-5 0-15,-9 5 0 16,-14 0 0-16,0 0 0 16,-27 15 0-16,-4-6-1 15,-4-4 1-15,-6 4-1 16,3-1 0-16,1-1 0 16,9-2-1-16,5-5 1 15,23 0 0-15,0 0-1 0,20-7 1 16,9 0 0-16,8 0 1 15,3-1 0-15,2 1 0 16,-2 0 0-16,-5 3 0 16,-7 0 0-16,-11 4 0 15,-17 0 0-15,0 0-2 16,-22 8-2-16,-1 1-6 16,-13-6-12-16,4 4-4 15,-4 0-2-15,9-4 1 16</inkml:trace>
  <inkml:trace contextRef="#ctx0" brushRef="#br0" timeOffset="58960.71">6209 8496 15 0,'0'0'21'16,"0"0"-3"-16,0 0-6 16,0 0-2-16,0 0-2 15,0 0-1-15,18-11-2 16,0 11-1-16,-3-8 0 16,12 4 0-16,-6-1-1 0,6 5 0 15,-5-7-1-15,-1 7 0 16,-5-5 1-16,-1 5-1 15,-15 0 1-15,12 0 0 16,-12 0-1-16,-14 0 1 16,-5 2-1-16,-6 2 0 15,-6-1 0-15,-7 2-1 16,-3 0-1-16,-2 0 1 16,6 0-1-16,2-1 0 15,11-4 0-15,6 3 0 16,7-3 0-16,11 0 0 15,11 0 0-15,7 0 0 16,5-5 0-16,5 3 0 0,4-2 0 16,4 0 0-16,1-1 0 15,-1 3 0-15,-6-3 0 16,-3 5 0-16,-7-5 1 16,-6 5 0-16,-14 0 0 15,12 0 0-15,-12 0 0 16,-22 8 0-16,-2-4 0 15,-8 2-1-15,-5-2 1 16,-4 4-1-16,0-2 0 16,-1-3 0-16,9 1 0 15,7 0 0-15,9-4 0 16,17 0 0-16,0 0-1 16,0 0 1-16,20-6 0 15,-2 2 0-15,2 2-1 0,3-3 2 16,-1 1-1-16,-1 4 0 15,-4-4 0-15,-4 4-1 16,-13 0 1-16,11 0-1 16,-11 0 1-16,0 0-2 15,0 0 0-15,-11 9-3 16,11-9-5-16,-12 5-8 16,12-5-9-16,0 0-2 15,0 0 0-15</inkml:trace>
  <inkml:trace contextRef="#ctx0" brushRef="#br0" timeOffset="65227.07">9317 8501 18 0,'-13'3'21'16,"13"-3"-3"-16,0 0-5 16,0 0-3-16,0 0-3 15,0 0 0-15,0 0 0 16,0 0-1-16,22 0 0 15,-22 0-1-15,23 0-1 16,-9-5 0-16,1 5 0 16,-1-4-1-16,0 4 0 15,-14 0 1-15,19-4-1 16,-19 4 0-16,0 0 0 0,0 0 0 16,-11-9-1-1,-5 9 0-15,0-2 0 0,-7 2-1 16,4 0-1-16,-2 0 1 15,2 0-1-15,3 0 0 16,7 2 0-16,9-2 0 16,0 0 0-16,0 0-1 15,15 0 1-15,2 0 0 16,3 0 0-16,2-4 0 16,2 4 0-16,-1-3 0 15,-4 3 1-15,-3-4-1 16,-4 4 0-16,-12 0 1 15,17 0-1-15,-17 0 1 16,0 0 0-16,0 0 0 0,-17 7-1 16,5-7 1-16,-1 4-1 15,1-4 1-15,-2 4-2 16,14-4 0-16,-15 0-1 16,15 0-4-16,0 0-17 15,20 0-4-15,-7-8-4 16,4 8 1-16</inkml:trace>
  <inkml:trace contextRef="#ctx0" brushRef="#br0" timeOffset="65961.48">8802 8557 6 0,'12'0'21'15,"14"-6"-5"-15,2 6-4 16,2-8 0-16,5 8 0 16,-7-7-2-16,2 7 0 15,-12-5 0-15,2 5-1 16,-20 0-1-16,0 0-3 16,0 0 0-16,-14 4-1 15,-10-4-1-15,1 5 0 0,-7-5-2 16,1 7 1-16,-3-2-1 15,7-1 0-15,3 0 0 16,6-4 0-16,6 2-1 16,10-2 1-16,0 0-1 15,18-5-1-15,2 1 1 16,5-1 0-16,3-1 1 16,1 0 0-16,-3-2 0 15,0 6 0-15,-8-3 1 16,-4 5 0-16,-14 0 0 15,0 0-1-15,-11 3 1 16,-6 1 0-16,-6 1-1 16,-1 0 0-16,0 2-1 15,-2-4 0-15,6 2-3 0,2-5-6 16,18 0-16-16,-12 0-3 16,12 0-4-16,12-10-1 15</inkml:trace>
  <inkml:trace contextRef="#ctx0" brushRef="#br0" timeOffset="74868.92">5515 9414 14 0,'0'0'21'0,"0"0"-4"16,0 0-4-16,0 0-3 0,0 0-2 15,0 0-3-15,0 0-3 16,0 0 0-16,0 0-2 15,0 0 1-15,0 0-1 16,0 0 0-16,0 0 0 16,14-5 0-16,-14 5 1 15,15 0-1-15,-15 0 1 16,17 0-1-16,-17 0 0 16,16 0 1-16,-16 0-1 15,0 0 1-15,11 0 0 16,-11 0 1-16,0 0-1 15,0 0 1-15,0 0 0 16,0 0 0-16,-10-5 0 16,10 5-1-16,0 0 1 0,-12 0-2 15,12 0 0-15,0 0 0 16,0 0 0-16,0 0 0 16,0 0-1-16,0 0 0 15,-11 0-1-15,11 0 0 16,0 0-1-16,0 0-2 15,0 0 0-15,0 0-1 16,0 0 0-16,0 0-2 16,0 0-1-16,0 0-1 15,0 0 0-15,0 0 1 16,0 0 1-16,0 0 1 16,0 0 0-16,0 0 2 15,0 0 2-15,0 0 1 0,0 0 2 16,-9 9 0-16,9-9 0 15,0 0 0-15,0 0 0 16,0 0 1-16,0 0-1 16,0 0 1-16,0 0 1 15,0 0-1-15,0 0 1 16,-10 0 0-16,10 0 0 16,0 0-1-16,0 0 0 15,0 0 0-15,0 0-1 16,0 0 1-16,0 0 1 15,0 0 0-15,0 0 2 16,0 0 0-16,0 0 0 16,0 0 1-16,14 4 0 15,-14-4-1-15,20 0 0 0,-20 0 0 16,22 0 0-16,-22 0-1 16,21-4-1-16,-21 4 1 15,17 0 0-15,-17 0 0 16,9 0 0-16,-9 0 1 15,0 0 1-15,0 0-1 16,0 0 1-16,0 0 0 16,-9 0 0-16,-3 0-1 15,1 0-1-15,-6 0 0 16,0 3 0-16,-2-3 0 16,1 0 0-16,-1 3-1 15,3-3-1-15,1 0 1 16,5 5-1-16,10-5 0 15,-10 0-1-15,10 0 0 0,0 0 1 16,15-3-1-16,0 3 0 16,3-5 0-16,1 5 0 15,0-3 1-15,3 3-2 16,-3-4 2-16,0 4-1 16,-6-3 0-16,-2 3 0 15,-11 0 0-15,15 0 0 16,-15 0 0-16,0 0 1 15,0 0 0-15,0 0-1 16,0 0 1-16,0 0 0 16,-15 0-1-16,1 0 1 15,-4 3-1-15,-2-3 1 16,-1 5-1-16,-3-5 0 0,3 4-1 16,1-4 0-16,7 8-4 15,-1-12-6-15,14 4-14 16,0 0-3-16,0 0 0 15,19 0 1-15</inkml:trace>
  <inkml:trace contextRef="#ctx0" brushRef="#br0" timeOffset="76400.47">6289 9373 8 0,'0'0'22'0,"-20"0"-2"0,20 0-5 15,-14 0-3-15,14 0-4 16,0 0-1-16,-10 0-2 16,10 0 0-16,14 4-2 15,0-4 1-15,0 0 0 16,7 0 0-16,-2 0-1 16,5-4 1-16,-3 1-2 15,0 3 1-15,-3-3 0 16,-4 3-1-16,-2-4 0 15,-12 4 0-15,13 0-1 16,-13 0 1-16,0 0-1 16,-13 4 1-16,-4-4-1 15,-6 4 1-15,-5-4-1 0,-5 6 0 16,-2-6 0-16,2 5 1 16,1-5-1-16,8 4-1 15,3-4 1-15,10 0-1 16,11 0 1-16,14 0-1 15,11-4 0-15,6 2 0 16,8-3 0-16,3 1 0 16,3 0 0-16,-1 0 0 15,-4 1 0-15,-7-1 0 16,-11 4 0-16,-4 0 1 16,-18 0-1-16,0 0 0 15,-13 12 1-15,-7-7-1 16,-10 3 1-16,-5-2-2 0,1 1-1 15,-1-2-3-15,12 3-13 16,-5-8-8-16,16 0-4 16,12 0-1-16,0 0 0 15</inkml:trace>
  <inkml:trace contextRef="#ctx0" brushRef="#br0" timeOffset="84807.7">9429 9361 4 0,'0'0'24'16,"0"0"2"-16,0 0-2 16,0 0-11-16,16-5-3 15,2 5 2-15,-5 0-4 16,8 0-1-16,-7-3-2 0,5 3 1 15,-10 0-1-15,2 0-2 16,-11 0 0-16,0 0-1 16,-25 5 1-16,3 0-1 15,-5-5 0-15,-4 8 0 16,0-8 0-16,1 7-1 16,5-7 0-16,8 4 0 15,17-4-1-15,-11 0 1 16,11 0-1-16,25 0 0 15,-1-5 0-15,2 1 0 16,2 4-1-16,-2-5-1 16,0 5-7-16,-15-5-14 15,-11 5-6-15,0 0-2 16,0 0 0-16</inkml:trace>
  <inkml:trace contextRef="#ctx0" brushRef="#br0" timeOffset="85417.07">8777 9424 22 0,'0'0'28'0,"-14"0"-1"15,14 0 1-15,0 0-11 16,19-3-9-16,-4 3-2 16,6 0-1-16,9 0-1 15,-1 0-1-15,8 0 0 16,-6-4 0-16,-1 4-1 16,-8 0 0-16,0 0 1 0,-12 0-1 15,-10 0 0-15,0 0-1 16,-14 0 1-16,-7 0-1 15,-4 0 0-15,-6 0 0 16,-2 0-1-16,2 0 0 16,2 0 0-16,8 0 0 15,4 0 1-15,17 0-1 16,0 0-1-16,14 0 0 16,10-4 1-16,4 0-1 15,4-1 1-15,3 2-1 16,-2-1 1-16,-5 1 0 15,-5 3-1-15,-13 0-1 16,-10 0-5-16,-15 9-16 0,-7-5-8 16,-7 3 0-16,-8-4-1 15</inkml:trace>
  <inkml:trace contextRef="#ctx0" brushRef="#br0" timeOffset="90433.5">5356 10331 12 0,'0'0'22'0,"9"-5"1"15,3 5-6-15,2-12-6 16,6 9-2-16,-3-6-2 16,6 6-1-16,-6-6-1 15,1 6 1-15,-6-2-1 0,2 5 1 16,-14 0-2-16,0 0 0 15,0 0 0-15,0 0 0 16,-26 0 0-16,11 0-1 16,-5 3-1-16,0 2 0 15,-2-5-1-15,4 7 0 16,2-7 0-16,4 5-1 16,12-5 0-16,0 0 0 15,0 0-1-15,18-3 1 16,4-2-1-16,3-1 1 15,6 0 1-15,0 0-1 16,1 0 0-16,-5 1 1 16,-4 1-1-16,-8 4 1 15,-15 0 0-15,0 0 0 0,0 0 0 16,-21 10 0-16,-4-4 0 16,-2 2 1-16,-4 0-2 15,2 0 1-15,1-1-1 16,6-1 1-16,4-3-1 15,9 1 0-15,9-4-1 16,0 0 0-16,10 0-2 16,4-10-6-16,13 10-21 15,-6-8 0-15,8 8-1 16,-6-9-1-16</inkml:trace>
  <inkml:trace contextRef="#ctx0" brushRef="#br0" timeOffset="91652.43">6144 10348 9 0,'-12'0'22'16,"12"0"0"-16,0 0-4 16,0 0-8-16,0 0-4 15,0 0-2-15,22-5-2 16,-3 0 1-16,5 2 0 15,1-4 0-15,6 5 0 16,-4-5 1-16,4 7-1 16,-10-8 0-16,0 8 1 15,-11-5 1-15,0 5-1 16,-10 0-1-16,0 0 1 16,-10 0 0-16,-4 0-1 0,-8 0 1 15,-2 0-2-15,-6 3 0 16,2-3 0-16,-2 3-1 15,3 1 1-15,2-4-2 16,4 0 1-16,7 3-1 16,14-3-1-16,-12 0 1 15,12 0 0-15,12-5-1 16,2 2 1-16,5 0 0 16,7-2-1-16,-1 1 1 15,3-1 0-15,0 5 0 16,-3-4 0-16,-6 4-2 15,-6 0-3-15,-2 9-5 0,-11-9-15 16,-9 11-4 0,-6-5-1-16,1 4 0 0</inkml:trace>
  <inkml:trace contextRef="#ctx0" brushRef="#br0" timeOffset="97559.4">8881 10306 46 0,'0'0'30'16,"0"0"0"-16,0 0 0 0,0 0-17 16,0 0-7-16,-7-12-1 15,7 12-3-15,0 0 0 16,0 0 0-16,0 0 0 16,17-9-1-16,-17 9 1 15,23-7 0-15,-13 7-1 16,-1 0 1-16,-9 0-1 15,15 0-1-15,-15 0 1 16,0 0-1-16,-17 11 1 16,0-6-1-16,-1 0 0 15,-5 2 1-15,-1-2-1 16,5 0 0-16,0-2 0 16,8-3-1-16,11 0 1 0,0 0 0 15,0 0-1-15,25-7 1 16,-1 3 0-16,4-2 0 15,6 1 0-15,0 1 0 16,-2 0 0-16,-8 4 0 16,-1 0 0-16,-13 0 1 15,-10 0-1-15,0 0 1 16,-26 13 0-16,3-7-1 16,-6 0 1-16,1-1-1 15,1 0 0-15,2-1 0 16,8-4 0-16,17 0 0 15,0 0-1-15,0 0 0 16,24-9-1-16,-2 2-2 16,6 7-2-16,-7-10-11 0,4 10-14 15,-17-3 0-15,-8 3-1 16,0 0 1-16</inkml:trace>
  <inkml:trace contextRef="#ctx0" brushRef="#br0" timeOffset="98559.47">5549 10389 21 0,'0'0'24'16,"0"0"0"-16,0 0-3 15,0 0-12-15,0 23-6 16,7 2-2-16,9 9 0 16,2 5 1-16,9 8 0 15,2 3-1-15,8 4 0 16,11 3 1-16,7 1 0 15,8-5-1-15,13 1 0 16,12-4 0-16,6-4 0 16,11-4 2-16,9-5-2 15,4-9 1-15,15-7 1 16,7-6-1-16,3-8 1 0,5-7-1 16,10-3 0-16,8-8 0 15,1-3 0-15,1-1-1 16,-1-4 0-16,-4-6 1 15,-4-3-1-15,-14-3 0 16,-14-3 2-16,-18-4-2 16,-17-4 1-16,-19-5-1 15,-17-7-1-15,-16-1 0 16,-12-1 0-16,-9 6-1 16,-5-1 0-16,-4 6 0 15,-4 7-1-15,-1 7 1 16,1 7 1-16,-3 9 0 15,-3 3 0-15,-4 12-1 16,5-14 1-16,-5 14-2 0,0 0-2 16,0 0-6-16,-16 8-17 15,6 3-1-15,1-2 0 16,0 1-1-16</inkml:trace>
  <inkml:trace contextRef="#ctx0" brushRef="#br0" timeOffset="108201.33">16973 8499 22 0,'-9'-5'26'0,"9"5"1"16,0 0-4-16,9-8-8 15,-9 8-5-15,18-6-1 16,-18 6-3-16,27-8 0 15,-17 4-2-15,6 4-1 16,-4 0 0-16,0 0-1 16,-12 0 0-16,13 0 0 15,-13 0-1-15,0 0 1 16,0 0-1-16,-19 0 0 0,4 3 0 16,1-3-1-1,-6 4 0-15,3-4 0 0,3 5 0 16,0-5 0-16,14 0 0 15,-15 0 0-15,15 0 0 16,0 0 0-16,18 0-1 16,-7-7-3-16,7 7-3 15,-5-3-13-15,7 3-9 16,-6 0-2-16,0 5 1 16,-14-5-2-16</inkml:trace>
  <inkml:trace contextRef="#ctx0" brushRef="#br0" timeOffset="108920.28">17591 8515 28 0,'0'0'24'16,"0"0"0"-16,-11-7-9 0,11 7-3 15,0 0-3-15,18-4-2 16,-6-1 0-16,9 5-1 16,1-5 0-16,7 5 0 15,-1-5-2-15,3 5 0 16,-5-4-2-16,-1 4 0 15,-5-5 0-15,-2 5-1 16,-7 0 1-16,-11 0-1 16,0 0 1-16,0 0-1 15,-18-5 0-15,-2 5 0 16,-8 0 0-16,-4 0-1 16,-5 0 1-16,3 3-1 15,1-3 0-15,6 0 0 0,6 0-1 16,7 0 1-16,14 0-1 15,0 0-2-15,23 0-4 16,-5-13-10-16,12 10-13 16,4-2-1-16,1 1 0 15,-1 2 0-15</inkml:trace>
  <inkml:trace contextRef="#ctx0" brushRef="#br0" timeOffset="111561.31">20881 8555 11 0,'0'0'15'16,"0"0"-4"-16,11-10-5 16,-11 10-3-16,10-7-1 15,-10 7 1-15,0 0 2 16,15-6 0-16,-15 6 2 0,0 0 0 15,0 0-1-15,0 0 1 16,0 0-1-16,0 0-1 16,0 0-1-16,-13 0 0 15,4 0-1-15,9 0 0 16,-21 0-1-16,21 0 1 16,-16 8 0-16,16-8 0 15,-12 5 0-15,12-5 1 16,0 0-1-16,23 3 1 15,-9-3 1-15,12 0-1 16,-3 0 0-16,6 0-1 16,-1 0-1-16,0 0 0 15,-5-3-1-15,-7 3 1 16,-1 0-2-16,-15 0 1 16,0 0 0-16,0 0 0 0,0 0 0 15,-21 7-1-15,1-7 1 16,-2 4-1-16,-7-4 0 15,5 4 0-15,1-4 0 16,0 4 0-16,9-4 0 16,14 0 0-16,0 0 1 15,0 0-1-15,0 0 1 16,27-7 0-16,-3 5-1 16,2 2 1-16,3-4 0 15,-2 4-1-15,-4 0 1 16,-1 0-1-16,-8 0 0 15,-14 0 0-15,0 0 0 16,0 0-1-16,-15 14-2 0,-6-14-3 16,7 7-6-16,-6-7-15 15,5 4-3-15,2-4-1 16,13 0 1-16</inkml:trace>
  <inkml:trace contextRef="#ctx0" brushRef="#br0" timeOffset="112436.58">20328 8551 24 0,'0'0'23'15,"26"-5"-1"-15,-7 5-6 0,-3-3-7 16,8 3-1-16,-8 0-1 15,8 0 0-15,-12-3 0 16,6 3 0-16,-18 0 0 16,18 0-1-16,-18 0-1 15,0 0-1-15,-15 3-1 16,-2-3-1-16,-12 3 0 16,-2-3-2-16,-5 5 1 15,-4-5-1-15,0 4 1 16,3-4-1-16,8 0 1 15,6 5-1-15,10-5 1 16,13 0 0-16,0 0 0 16,32 0-1-16,-3 0 1 0,8 0 1 15,3 0-1-15,2 0 1 16,-6-7 0-16,-2 7 0 16,-11-3 0-16,-5 3 0 15,-18 0 0-15,0 0-1 16,-24 3 1-16,-3-3-1 15,-5 4 0-15,-1-4-1 16,-1 7 0-16,1-7 0 16,13 5-2-16,5-9-5 15,15 4-17-15,16 0-6 16,16-4-2-16,0-5-2 16</inkml:trace>
  <inkml:trace contextRef="#ctx0" brushRef="#br0" timeOffset="115265.01">16950 9302 32 0,'0'0'27'0,"0"0"1"15,0 0-9-15,17 10-5 16,-17-10-4-16,19 3-3 15,-9-3-1-15,10 0-2 16,-3 0-1-16,1 4 0 16,-1-4-1-16,1 0 1 15,-5 0 0-15,-2 0 0 16,-11 0 0-16,0 0 0 16,-19 0-1-16,-5 5 1 15,-10-5-1-15,-4 7-1 16,-4-2-1-16,1-5-2 0,8 8-6 15,2-11-20-15,31 3-3 16,0 0-1-16,38-9-1 16</inkml:trace>
  <inkml:trace contextRef="#ctx0" brushRef="#br0" timeOffset="116280.68">17660 9389 15 0,'0'0'22'0,"0"0"0"16,0 0-7-16,0 0-4 15,0 0-3-15,0 0-1 16,0 0-1-16,0 0 0 15,18 0-1-15,-2 0 0 0,0-4-2 16,8 4 0-16,-3 0-1 16,0 0 0-16,0-3 0 15,-1 3 1-15,-10 0 0 16,0 0-1-16,-10 0 1 16,0 0-1-16,-14 3 1 15,0 1-1-15,-9-4 0 16,2 3-2-16,-5-3 1 15,0 5-1-15,5-1-1 16,5-4 0-16,16 0 0 16,-14 5 1-16,14-5-1 15,14 0 0-15,2 0 1 16,9 0 0-16,-1 0 0 16,0 0 1-16,2 0 0 0,-4 0 0 15,-5-4 1-15,-1 4 0 16,-16 0-2-16,0 0-1 15,0 0-8-15,-20 6-19 16,3-6-1-16,-2 0-2 16,4 0-1-16</inkml:trace>
  <inkml:trace contextRef="#ctx0" brushRef="#br0" timeOffset="122891.14">21552 8606 16 0,'0'0'25'15,"0"0"2"-15,12 0-2 16,-1 0-11-16,2 0-6 15,8 0-1-15,7 0-3 16,6 4 1-16,2-4-1 0,11 8 1 16,-6-3-1-16,4 4 0 15,-6 1-1-15,-2 8 0 16,-10 0-1-16,-8 11-1 16,-14 5 0-16,-10 11 0 15,-14 9 0-15,-9 14 0 16,-12 5-1-16,-2 4 2 15,-4 4-1-15,3-1-1 16,5-1 1-16,10-2-1 16,14-9 2-16,14-5-2 15,19-8 2-15,9-1-2 16,10-8 1-16,8-2 1 16,4-6-1-16,1-4 0 0,-4-3 0 15,-3-4 0-15,-8-2-1 16,-12-1 0-16,-8 2 1 15,-8 3-1-15,-8 7 0 16,-8 8 1-16,-4 9-1 16,-7 7-1-16,0 14 1 15,1 10-1-15,-1 11 0 16,4 6 1-16,4 5-1 16,4 5 0-16,7 4 1 15,10 6 0-15,3 4 1 16,6 3-1-16,5 2 1 15,8 6 0-15,2 4-1 16,5 5 1-16,0 1-1 16,6-7 1-16,-3-6-1 0,0-5 1 15,-13-8 0-15,-7-8 1 16,-14-13 0-16,-8-10-1 16,-19-11 1-16,-16-11 0 15,-12-11-2-15,-8-10-3 16,0-5-17-16,-21-29-6 15,17 1-4-15,-16-23-6 16,9-10-2-16</inkml:trace>
  <inkml:trace contextRef="#ctx0" brushRef="#br0" timeOffset="127805.78">10149 7746 6 0,'0'0'14'15,"-23"-11"-4"-15,7 4-4 0,-7-1 0 16,-10-1 0-16,-2 0 1 16,-6-4 1-16,-5 2 1 15,-6-5-1-15,0 5 1 16,-10-2-3-16,-4 3-1 16,-7 0-2-16,-1 3-2 15,-10-1 0-15,-5 4-1 16,-7 1 0-16,-2-1 1 15,-9 1 0-15,-2 3 0 16,-7-7 1-16,-1 7 0 16,-7-6-1-16,2 2 1 15,-6-1-1-15,0 5 1 16,-6-6 0-16,-3 6-1 0,-3 0 0 16,-2 0 0-16,2 4-1 15,-5 2 1-15,0 2-1 16,-1 2 0-16,4 0 0 15,1 2 0-15,-2-1 0 16,-2 2 0-16,-3-2 0 16,3 3 1-16,1-4-1 15,-1 0 1-15,-3 0 0 16,3 2 1-16,3-3-1 16,5 1 1-16,2 0 0 15,4 1-1-15,3-1 1 16,4 2 0-16,6-3-1 15,3 1 0-15,3 2 1 16,5 0-1-16,0 1 0 0,3-1 0 16,4 2 0-16,4 3-1 15,2 1 0-15,6 1-1 16,1 4 2-16,2 1-2 16,12 1 2-16,3 3-2 15,6 7 1-15,4 0 0 16,9 3 0-16,5 5 0 15,10 3 0-15,10 2 0 16,8 3 0-16,13 0 1 16,9-3-1-16,13-1 0 15,5-3 1-15,11-2 0 16,5-1 0-16,9-4 0 16,4-4 0-16,7-2-1 15,5-4 1-15,8-2 0 0,11-7-1 16,11-2 1-16,7-8-1 15,6-2 0-15,7-6 0 16,8 0 0-16,6-7 0 16,7 0 0-16,0-3 0 15,-3 0 0-15,2-2 0 16,6-5 0-16,3 3 0 16,-1-3 0-16,0-2 0 15,1 1 0-15,5-1-1 16,-1 0 1-16,2 3 0 15,-7-2 0-15,-1 3 0 16,-3 0 0-16,0 2 0 0,-3 0 0 16,-6 1 0-16,0 3 0 15,-6-1 0-15,1 0 0 16,0 1 0-16,2 1 0 16,-5-2 0-16,2 3 0 15,-7-2 0-15,4 1 1 16,-2 0-1-16,-2-1 0 15,-3 0 1-15,-1-1-1 16,-5 3 1-16,-3 0-1 16,-2 2 1-16,-1 2-1 15,-4 3 1-15,-5 0-1 16,-2 0 1-16,-6 5-1 16,-1-2 1-16,-3-3-1 15,-6 5 1-15,-4-5-1 0,-5 0 1 16,-4 0-1-16,-8-3 1 15,0-2-1-15,-8 0 0 16,1 0 0-16,0-2 1 16,-2-2-1-16,2-2 0 15,-2 0 1-15,1-1-1 16,-1-5 1-16,-2-3 0 16,-2-2 0-16,-6-4 1 15,-2-5-1-15,-10-5 2 16,-8-4 0-16,-8-8-2 15,-5 0 1-15,-9-3-1 16,-7 2 1-16,-3 2-3 16,-4 5-1-16,-1 10-4 0,-9 6-16 15,7 19-5-15,-18-2-5 16,6 9-2-16,-6 0-2 16</inkml:trace>
  <inkml:trace contextRef="#ctx0" brushRef="#br0" timeOffset="166765.76">1964 5745 39 0,'-18'-7'24'0,"8"3"-1"16,0 4-7-16,-13-3-4 15,2 8-4-15,-14 0-3 16,-7 7-2-16,-8 5-1 15,-7 12-1-15,-3 5-1 16,-3 17 2-16,3 7-2 16,4 7 1-16,9 10 0 15,11-3 0-15,13 8 0 16,10-1-1-16,10-3 1 16,10-2-1-16,4-3 0 15,3 2-1-15,0 2 1 16,-2 3-1-16,-2-3 0 15,-6-3 2-15,-4 3-1 0,0-8 0 16,-7-6 1-16,2-8-1 16,-4-12 2-16,4-7-2 15,0-9 2-15,0-2-1 16,1-7 1-16,-2 3-1 16,3-1 1-16,-4 5 1 15,-3 4-1-15,1 6 1 16,-7 6-1-16,0 4 0 15,-5 2 0-15,-1 2-1 16,-5 0 1-16,-1-4-2 16,0-1 1-16,-5-2 0 15,3-8 0-15,-3-1 0 16,0-6 1-16,4-3-1 0,-3-3 0 16,6 0 0-16,0-3-1 15,4-1-1-15,0-4 2 16,5 1-2-16,1-3 1 15,2-2-1-15,3 0 2 16,11-7-1-16,-14 6 0 16,14-6 1-16,0 0-1 15,0 0 0-15,6-17 1 16,4 7 0-16,5-2-1 16,4-3 1-16,5 1-1 15,2-1 1-15,5 6-1 16,-1 5 0-16,3 8 0 15,-1 9-1-15,-2 7 1 0,-1 7-1 16,-3 10 1-16,2 8 0 16,-4 9 0-16,3 11-1 15,-8 5 1-15,0 9 0 16,-5 9 0-16,-3 6 0 16,-5 14 0-16,-6 12 0 15,-6 9 0-15,-6 5 0 16,-4 7 0-16,0 9 0 15,-3 5-1-15,6 2 1 16,-3 2 0-16,11-3 1 16,5-2-1-16,5-1 1 15,10-2 0-15,-1-6 1 16,7-6 0-16,7-5-1 16,-1-9-1-16,2-4 2 0,0-9-1 15,2-4 0-15,-4-11-1 16,-1-5 0-16,2-10 0 15,-3-5 1-15,3-5-1 16,0-8 1-16,1-9-1 16,2-6 0-16,8-9 1 15,11-8-1-15,7-9 0 16,11-17-2-16,17-10-16 16,8-31-12-16,22-18-5 15,1-25-2-15</inkml:trace>
  <inkml:trace contextRef="#ctx0" brushRef="#br0" timeOffset="170000.57">23392 7504 17 0,'8'-12'27'16,"-3"-6"1"-16,5-4-6 15,4 8-5-15,2-7-4 16,13 7-4-16,1 1-2 16,11 9-1-16,-1 4-2 15,10 5 0-15,-4 7-1 16,2 12 0-16,-14 10-1 0,-6 8 1 16,-17 8-1-16,-15 12 0 15,-19 9-1-15,-19 8 1 16,-14 6-1-16,-9 8-1 15,-4 0 0-15,8 3 0 16,7 0 0-16,14-4-1 16,23-5 0-16,21-3 1 15,21-8-1-15,15-8 0 16,10-8 1-16,3-7 0 16,2-5 0-16,-11 0 0 15,-9 4-1-15,-12 7 2 16,-18 8-2-16,-10 5 2 15,-16 10-2-15,-8 9 0 16,-9 9 1-16,0 9-1 0,0 5 1 16,1 1-1-16,9 8 2 15,4 5-1-15,10 7 0 16,10 6 1-16,11 3 0 16,7 4 1-16,9 2 0 15,6 7 0-15,0-1-1 16,0 5 2-16,-4-4 0 15,-3 1 0-15,-10-6-1 16,-8-3 2-16,-25-9-3 16,-10-7 0-16,-23-17 0 15,-15-9 0-15,-27-11-1 16,-16-11 0-16,-19-16-1 16,-14-8-2-16,-1-12-2 15,-8-22-15-15,23 0-7 0,-8-27-5 16,23-14-4-16,3-16-3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54DC8-C77C-4DC4-B008-94A31E6EA2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>
                <a:cs typeface="Times New Roman" panose="02020603050405020304" pitchFamily="18" charset="0"/>
              </a:rPr>
              <a:t>Why don’t rules #4 and #5 have similar options – suppose rule #4 had option (</a:t>
            </a:r>
            <a:r>
              <a:rPr lang="en-US" altLang="en-US" sz="600">
                <a:cs typeface="Times New Roman" panose="02020603050405020304" pitchFamily="18" charset="0"/>
              </a:rPr>
              <a:t>q</a:t>
            </a:r>
            <a:r>
              <a:rPr lang="en-US" altLang="en-US" sz="600" baseline="-25000">
                <a:cs typeface="Times New Roman" panose="02020603050405020304" pitchFamily="18" charset="0"/>
              </a:rPr>
              <a:t>2</a:t>
            </a:r>
            <a:r>
              <a:rPr lang="en-US" altLang="en-US" sz="600">
                <a:cs typeface="Times New Roman" panose="02020603050405020304" pitchFamily="18" charset="0"/>
              </a:rPr>
              <a:t>, λ). Then 0100 would be accepted.</a:t>
            </a:r>
            <a:endParaRPr lang="en-US" altLang="en-US" sz="10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9035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0EFD7B-0BB5-446B-90D3-ED2E092AFC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43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0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4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16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2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96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71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5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73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71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74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754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0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6.wmf"/><Relationship Id="rId32" Type="http://schemas.openxmlformats.org/officeDocument/2006/relationships/image" Target="../media/image9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8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03.bin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5.bin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6.wmf"/><Relationship Id="rId32" Type="http://schemas.openxmlformats.org/officeDocument/2006/relationships/image" Target="../media/image9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7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2.bin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5.bin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4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4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41.bin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2.bin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60.bin"/><Relationship Id="rId28" Type="http://schemas.openxmlformats.org/officeDocument/2006/relationships/oleObject" Target="../embeddings/oleObject163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4.wmf"/><Relationship Id="rId30" Type="http://schemas.openxmlformats.org/officeDocument/2006/relationships/oleObject" Target="../embeddings/oleObject1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9.bin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72.bin"/><Relationship Id="rId25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69.bin"/><Relationship Id="rId24" Type="http://schemas.openxmlformats.org/officeDocument/2006/relationships/oleObject" Target="../embeddings/oleObject178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7.bin"/><Relationship Id="rId28" Type="http://schemas.openxmlformats.org/officeDocument/2006/relationships/oleObject" Target="../embeddings/oleObject180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76.bin"/><Relationship Id="rId27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86.bin"/><Relationship Id="rId18" Type="http://schemas.openxmlformats.org/officeDocument/2006/relationships/oleObject" Target="../embeddings/oleObject189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2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12.bin"/><Relationship Id="rId18" Type="http://schemas.openxmlformats.org/officeDocument/2006/relationships/oleObject" Target="../embeddings/oleObject215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8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2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26.bin"/><Relationship Id="rId18" Type="http://schemas.openxmlformats.org/officeDocument/2006/relationships/oleObject" Target="../embeddings/oleObject229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2.bin"/><Relationship Id="rId28" Type="http://schemas.openxmlformats.org/officeDocument/2006/relationships/oleObject" Target="../embeddings/oleObject235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2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4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7.bin"/><Relationship Id="rId28" Type="http://schemas.openxmlformats.org/officeDocument/2006/relationships/oleObject" Target="../embeddings/oleObject250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24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56.bin"/><Relationship Id="rId18" Type="http://schemas.openxmlformats.org/officeDocument/2006/relationships/oleObject" Target="../embeddings/oleObject259.bin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6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2.bin"/><Relationship Id="rId28" Type="http://schemas.openxmlformats.org/officeDocument/2006/relationships/oleObject" Target="../embeddings/oleObject265.bin"/><Relationship Id="rId10" Type="http://schemas.openxmlformats.org/officeDocument/2006/relationships/image" Target="../media/image1.wmf"/><Relationship Id="rId19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8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2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71.bin"/><Relationship Id="rId18" Type="http://schemas.openxmlformats.org/officeDocument/2006/relationships/oleObject" Target="../embeddings/oleObject274.bin"/><Relationship Id="rId3" Type="http://schemas.openxmlformats.org/officeDocument/2006/relationships/oleObject" Target="../embeddings/oleObject266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27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7.wmf"/><Relationship Id="rId19" Type="http://schemas.openxmlformats.org/officeDocument/2006/relationships/image" Target="../media/image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27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77.bin"/><Relationship Id="rId21" Type="http://schemas.openxmlformats.org/officeDocument/2006/relationships/customXml" Target="../ink/ink2.xml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7.wmf"/><Relationship Id="rId22" Type="http://schemas.openxmlformats.org/officeDocument/2006/relationships/image" Target="../media/image6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295.bin"/><Relationship Id="rId21" Type="http://schemas.openxmlformats.org/officeDocument/2006/relationships/oleObject" Target="../embeddings/oleObject304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99.bin"/><Relationship Id="rId24" Type="http://schemas.openxmlformats.org/officeDocument/2006/relationships/oleObject" Target="../embeddings/oleObject306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0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0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1.wmf"/><Relationship Id="rId18" Type="http://schemas.openxmlformats.org/officeDocument/2006/relationships/oleObject" Target="../embeddings/oleObject315.bin"/><Relationship Id="rId3" Type="http://schemas.openxmlformats.org/officeDocument/2006/relationships/oleObject" Target="../embeddings/oleObject307.bin"/><Relationship Id="rId21" Type="http://schemas.openxmlformats.org/officeDocument/2006/relationships/image" Target="../media/image7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318.bin"/><Relationship Id="rId5" Type="http://schemas.openxmlformats.org/officeDocument/2006/relationships/oleObject" Target="../embeddings/oleObject308.bin"/><Relationship Id="rId15" Type="http://schemas.openxmlformats.org/officeDocument/2006/relationships/image" Target="../media/image2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4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333.bin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1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347.bin"/><Relationship Id="rId3" Type="http://schemas.openxmlformats.org/officeDocument/2006/relationships/oleObject" Target="../embeddings/oleObject334.bin"/><Relationship Id="rId21" Type="http://schemas.openxmlformats.org/officeDocument/2006/relationships/oleObject" Target="../embeddings/oleObject343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41.bin"/><Relationship Id="rId25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3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23" Type="http://schemas.openxmlformats.org/officeDocument/2006/relationships/oleObject" Target="../embeddings/oleObject345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4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361.bin"/><Relationship Id="rId3" Type="http://schemas.openxmlformats.org/officeDocument/2006/relationships/oleObject" Target="../embeddings/oleObject348.bin"/><Relationship Id="rId21" Type="http://schemas.openxmlformats.org/officeDocument/2006/relationships/oleObject" Target="../embeddings/oleObject357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55.bin"/><Relationship Id="rId25" Type="http://schemas.openxmlformats.org/officeDocument/2006/relationships/oleObject" Target="../embeddings/oleObject3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52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23" Type="http://schemas.openxmlformats.org/officeDocument/2006/relationships/oleObject" Target="../embeddings/oleObject359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5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362.bin"/><Relationship Id="rId21" Type="http://schemas.openxmlformats.org/officeDocument/2006/relationships/oleObject" Target="../embeddings/oleObject371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69.bin"/><Relationship Id="rId25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66.bin"/><Relationship Id="rId24" Type="http://schemas.openxmlformats.org/officeDocument/2006/relationships/oleObject" Target="../embeddings/oleObject373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23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3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75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oleObject" Target="../embeddings/oleObject38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2.wmf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oleObject" Target="../embeddings/oleObject38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3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91.bin"/><Relationship Id="rId24" Type="http://schemas.openxmlformats.org/officeDocument/2006/relationships/oleObject" Target="../embeddings/oleObject398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7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9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399.bin"/><Relationship Id="rId21" Type="http://schemas.openxmlformats.org/officeDocument/2006/relationships/oleObject" Target="../embeddings/oleObject408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03.bin"/><Relationship Id="rId24" Type="http://schemas.openxmlformats.org/officeDocument/2006/relationships/oleObject" Target="../embeddings/oleObject410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0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40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17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425.bin"/><Relationship Id="rId3" Type="http://schemas.openxmlformats.org/officeDocument/2006/relationships/oleObject" Target="../embeddings/oleObject412.bin"/><Relationship Id="rId21" Type="http://schemas.openxmlformats.org/officeDocument/2006/relationships/oleObject" Target="../embeddings/oleObject421.bin"/><Relationship Id="rId7" Type="http://schemas.openxmlformats.org/officeDocument/2006/relationships/oleObject" Target="../embeddings/oleObject4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19.bin"/><Relationship Id="rId25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16.bin"/><Relationship Id="rId24" Type="http://schemas.openxmlformats.org/officeDocument/2006/relationships/oleObject" Target="../embeddings/oleObject423.bin"/><Relationship Id="rId5" Type="http://schemas.openxmlformats.org/officeDocument/2006/relationships/oleObject" Target="../embeddings/oleObject413.bin"/><Relationship Id="rId15" Type="http://schemas.openxmlformats.org/officeDocument/2006/relationships/oleObject" Target="../embeddings/oleObject418.bin"/><Relationship Id="rId23" Type="http://schemas.openxmlformats.org/officeDocument/2006/relationships/oleObject" Target="../embeddings/oleObject422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2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15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31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439.bin"/><Relationship Id="rId3" Type="http://schemas.openxmlformats.org/officeDocument/2006/relationships/oleObject" Target="../embeddings/oleObject426.bin"/><Relationship Id="rId21" Type="http://schemas.openxmlformats.org/officeDocument/2006/relationships/oleObject" Target="../embeddings/oleObject435.bin"/><Relationship Id="rId7" Type="http://schemas.openxmlformats.org/officeDocument/2006/relationships/oleObject" Target="../embeddings/oleObject42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33.bin"/><Relationship Id="rId25" Type="http://schemas.openxmlformats.org/officeDocument/2006/relationships/oleObject" Target="../embeddings/oleObject4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30.bin"/><Relationship Id="rId24" Type="http://schemas.openxmlformats.org/officeDocument/2006/relationships/oleObject" Target="../embeddings/oleObject437.bin"/><Relationship Id="rId5" Type="http://schemas.openxmlformats.org/officeDocument/2006/relationships/oleObject" Target="../embeddings/oleObject427.bin"/><Relationship Id="rId15" Type="http://schemas.openxmlformats.org/officeDocument/2006/relationships/oleObject" Target="../embeddings/oleObject432.bin"/><Relationship Id="rId23" Type="http://schemas.openxmlformats.org/officeDocument/2006/relationships/oleObject" Target="../embeddings/oleObject436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3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29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45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453.bin"/><Relationship Id="rId3" Type="http://schemas.openxmlformats.org/officeDocument/2006/relationships/oleObject" Target="../embeddings/oleObject440.bin"/><Relationship Id="rId21" Type="http://schemas.openxmlformats.org/officeDocument/2006/relationships/oleObject" Target="../embeddings/oleObject449.bin"/><Relationship Id="rId7" Type="http://schemas.openxmlformats.org/officeDocument/2006/relationships/oleObject" Target="../embeddings/oleObject44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47.bin"/><Relationship Id="rId25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44.bin"/><Relationship Id="rId24" Type="http://schemas.openxmlformats.org/officeDocument/2006/relationships/oleObject" Target="../embeddings/oleObject451.bin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6.bin"/><Relationship Id="rId23" Type="http://schemas.openxmlformats.org/officeDocument/2006/relationships/oleObject" Target="../embeddings/oleObject450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4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43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54.bin"/><Relationship Id="rId21" Type="http://schemas.openxmlformats.org/officeDocument/2006/relationships/oleObject" Target="../embeddings/oleObject463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61.bin"/><Relationship Id="rId25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58.bin"/><Relationship Id="rId24" Type="http://schemas.openxmlformats.org/officeDocument/2006/relationships/oleObject" Target="../embeddings/oleObject465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46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67.bin"/><Relationship Id="rId21" Type="http://schemas.openxmlformats.org/officeDocument/2006/relationships/oleObject" Target="../embeddings/oleObject476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71.bin"/><Relationship Id="rId24" Type="http://schemas.openxmlformats.org/officeDocument/2006/relationships/oleObject" Target="../embeddings/oleObject478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7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79.bin"/><Relationship Id="rId21" Type="http://schemas.openxmlformats.org/officeDocument/2006/relationships/oleObject" Target="../embeddings/oleObject488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86.bin"/><Relationship Id="rId25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83.bin"/><Relationship Id="rId24" Type="http://schemas.openxmlformats.org/officeDocument/2006/relationships/oleObject" Target="../embeddings/oleObject490.bin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23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8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48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11.wmf"/><Relationship Id="rId10" Type="http://schemas.openxmlformats.org/officeDocument/2006/relationships/image" Target="../media/image7.wmf"/><Relationship Id="rId19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505.bin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96.bin"/><Relationship Id="rId24" Type="http://schemas.openxmlformats.org/officeDocument/2006/relationships/oleObject" Target="../embeddings/oleObject503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50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13.bin"/><Relationship Id="rId18" Type="http://schemas.openxmlformats.org/officeDocument/2006/relationships/image" Target="../media/image2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06.bin"/><Relationship Id="rId21" Type="http://schemas.openxmlformats.org/officeDocument/2006/relationships/oleObject" Target="../embeddings/oleObject517.bin"/><Relationship Id="rId7" Type="http://schemas.openxmlformats.org/officeDocument/2006/relationships/oleObject" Target="../embeddings/oleObject508.bin"/><Relationship Id="rId12" Type="http://schemas.openxmlformats.org/officeDocument/2006/relationships/oleObject" Target="../embeddings/oleObject512.bin"/><Relationship Id="rId17" Type="http://schemas.openxmlformats.org/officeDocument/2006/relationships/oleObject" Target="../embeddings/oleObject515.bin"/><Relationship Id="rId25" Type="http://schemas.openxmlformats.org/officeDocument/2006/relationships/oleObject" Target="../embeddings/oleObject5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11.bin"/><Relationship Id="rId24" Type="http://schemas.openxmlformats.org/officeDocument/2006/relationships/image" Target="../media/image7.wmf"/><Relationship Id="rId5" Type="http://schemas.openxmlformats.org/officeDocument/2006/relationships/oleObject" Target="../embeddings/oleObject507.bin"/><Relationship Id="rId15" Type="http://schemas.openxmlformats.org/officeDocument/2006/relationships/oleObject" Target="../embeddings/oleObject514.bin"/><Relationship Id="rId23" Type="http://schemas.openxmlformats.org/officeDocument/2006/relationships/oleObject" Target="../embeddings/oleObject518.bin"/><Relationship Id="rId10" Type="http://schemas.openxmlformats.org/officeDocument/2006/relationships/oleObject" Target="../embeddings/oleObject510.bin"/><Relationship Id="rId19" Type="http://schemas.openxmlformats.org/officeDocument/2006/relationships/oleObject" Target="../embeddings/oleObject51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09.bin"/><Relationship Id="rId14" Type="http://schemas.openxmlformats.org/officeDocument/2006/relationships/image" Target="../media/image9.wmf"/><Relationship Id="rId22" Type="http://schemas.openxmlformats.org/officeDocument/2006/relationships/image" Target="../media/image4.wmf"/><Relationship Id="rId27" Type="http://schemas.openxmlformats.org/officeDocument/2006/relationships/oleObject" Target="../embeddings/oleObject5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13" Type="http://schemas.openxmlformats.org/officeDocument/2006/relationships/oleObject" Target="../embeddings/oleObject527.bin"/><Relationship Id="rId18" Type="http://schemas.openxmlformats.org/officeDocument/2006/relationships/image" Target="../media/image4.wmf"/><Relationship Id="rId26" Type="http://schemas.openxmlformats.org/officeDocument/2006/relationships/oleObject" Target="../embeddings/oleObject534.bin"/><Relationship Id="rId3" Type="http://schemas.openxmlformats.org/officeDocument/2006/relationships/oleObject" Target="../embeddings/oleObject521.bin"/><Relationship Id="rId21" Type="http://schemas.openxmlformats.org/officeDocument/2006/relationships/oleObject" Target="../embeddings/oleObject531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529.bin"/><Relationship Id="rId25" Type="http://schemas.openxmlformats.org/officeDocument/2006/relationships/oleObject" Target="../embeddings/oleObject5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26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522.bin"/><Relationship Id="rId15" Type="http://schemas.openxmlformats.org/officeDocument/2006/relationships/oleObject" Target="../embeddings/oleObject528.bin"/><Relationship Id="rId23" Type="http://schemas.openxmlformats.org/officeDocument/2006/relationships/oleObject" Target="../embeddings/oleObject532.bin"/><Relationship Id="rId28" Type="http://schemas.openxmlformats.org/officeDocument/2006/relationships/oleObject" Target="../embeddings/oleObject53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53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25.bin"/><Relationship Id="rId14" Type="http://schemas.openxmlformats.org/officeDocument/2006/relationships/image" Target="../media/image2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5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0.bin"/><Relationship Id="rId13" Type="http://schemas.openxmlformats.org/officeDocument/2006/relationships/oleObject" Target="../embeddings/oleObject544.bin"/><Relationship Id="rId18" Type="http://schemas.openxmlformats.org/officeDocument/2006/relationships/image" Target="../media/image1.wmf"/><Relationship Id="rId26" Type="http://schemas.openxmlformats.org/officeDocument/2006/relationships/image" Target="../media/image7.wmf"/><Relationship Id="rId3" Type="http://schemas.openxmlformats.org/officeDocument/2006/relationships/oleObject" Target="../embeddings/oleObject537.bin"/><Relationship Id="rId21" Type="http://schemas.openxmlformats.org/officeDocument/2006/relationships/oleObject" Target="../embeddings/oleObject549.bin"/><Relationship Id="rId7" Type="http://schemas.openxmlformats.org/officeDocument/2006/relationships/oleObject" Target="../embeddings/oleObject539.bin"/><Relationship Id="rId12" Type="http://schemas.openxmlformats.org/officeDocument/2006/relationships/oleObject" Target="../embeddings/oleObject543.bin"/><Relationship Id="rId17" Type="http://schemas.openxmlformats.org/officeDocument/2006/relationships/oleObject" Target="../embeddings/oleObject547.bin"/><Relationship Id="rId25" Type="http://schemas.openxmlformats.org/officeDocument/2006/relationships/oleObject" Target="../embeddings/oleObject5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42.bin"/><Relationship Id="rId24" Type="http://schemas.openxmlformats.org/officeDocument/2006/relationships/image" Target="../media/image4.wmf"/><Relationship Id="rId5" Type="http://schemas.openxmlformats.org/officeDocument/2006/relationships/oleObject" Target="../embeddings/oleObject538.bin"/><Relationship Id="rId15" Type="http://schemas.openxmlformats.org/officeDocument/2006/relationships/oleObject" Target="../embeddings/oleObject546.bin"/><Relationship Id="rId23" Type="http://schemas.openxmlformats.org/officeDocument/2006/relationships/oleObject" Target="../embeddings/oleObject550.bin"/><Relationship Id="rId28" Type="http://schemas.openxmlformats.org/officeDocument/2006/relationships/image" Target="../media/image19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54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41.bin"/><Relationship Id="rId14" Type="http://schemas.openxmlformats.org/officeDocument/2006/relationships/oleObject" Target="../embeddings/oleObject545.bin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55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5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553.bin"/><Relationship Id="rId7" Type="http://schemas.openxmlformats.org/officeDocument/2006/relationships/oleObject" Target="../embeddings/oleObject555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5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57.bin"/><Relationship Id="rId5" Type="http://schemas.openxmlformats.org/officeDocument/2006/relationships/oleObject" Target="../embeddings/oleObject554.bin"/><Relationship Id="rId15" Type="http://schemas.openxmlformats.org/officeDocument/2006/relationships/oleObject" Target="../embeddings/oleObject55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6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556.bin"/><Relationship Id="rId1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6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62.bin"/><Relationship Id="rId21" Type="http://schemas.openxmlformats.org/officeDocument/2006/relationships/oleObject" Target="../embeddings/oleObject571.bin"/><Relationship Id="rId7" Type="http://schemas.openxmlformats.org/officeDocument/2006/relationships/oleObject" Target="../embeddings/oleObject56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5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66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563.bin"/><Relationship Id="rId15" Type="http://schemas.openxmlformats.org/officeDocument/2006/relationships/oleObject" Target="../embeddings/oleObject568.bin"/><Relationship Id="rId23" Type="http://schemas.openxmlformats.org/officeDocument/2006/relationships/oleObject" Target="../embeddings/oleObject572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570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65.bin"/><Relationship Id="rId14" Type="http://schemas.openxmlformats.org/officeDocument/2006/relationships/image" Target="../media/image29.wmf"/><Relationship Id="rId22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6.bin"/><Relationship Id="rId13" Type="http://schemas.openxmlformats.org/officeDocument/2006/relationships/oleObject" Target="../embeddings/oleObject580.bin"/><Relationship Id="rId18" Type="http://schemas.openxmlformats.org/officeDocument/2006/relationships/image" Target="../media/image2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573.bin"/><Relationship Id="rId21" Type="http://schemas.openxmlformats.org/officeDocument/2006/relationships/oleObject" Target="../embeddings/oleObject584.bin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582.bin"/><Relationship Id="rId25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588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75.bin"/><Relationship Id="rId11" Type="http://schemas.openxmlformats.org/officeDocument/2006/relationships/oleObject" Target="../embeddings/oleObject579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574.bin"/><Relationship Id="rId15" Type="http://schemas.openxmlformats.org/officeDocument/2006/relationships/oleObject" Target="../embeddings/oleObject581.bin"/><Relationship Id="rId23" Type="http://schemas.openxmlformats.org/officeDocument/2006/relationships/oleObject" Target="../embeddings/oleObject585.bin"/><Relationship Id="rId28" Type="http://schemas.openxmlformats.org/officeDocument/2006/relationships/image" Target="../media/image31.wmf"/><Relationship Id="rId10" Type="http://schemas.openxmlformats.org/officeDocument/2006/relationships/oleObject" Target="../embeddings/oleObject578.bin"/><Relationship Id="rId19" Type="http://schemas.openxmlformats.org/officeDocument/2006/relationships/oleObject" Target="../embeddings/oleObject58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587.bin"/><Relationship Id="rId30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2.bin"/><Relationship Id="rId13" Type="http://schemas.openxmlformats.org/officeDocument/2006/relationships/oleObject" Target="../embeddings/oleObject596.bin"/><Relationship Id="rId18" Type="http://schemas.openxmlformats.org/officeDocument/2006/relationships/image" Target="../media/image1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589.bin"/><Relationship Id="rId21" Type="http://schemas.openxmlformats.org/officeDocument/2006/relationships/oleObject" Target="../embeddings/oleObject600.bin"/><Relationship Id="rId7" Type="http://schemas.openxmlformats.org/officeDocument/2006/relationships/image" Target="../media/image15.wmf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598.bin"/><Relationship Id="rId25" Type="http://schemas.openxmlformats.org/officeDocument/2006/relationships/oleObject" Target="../embeddings/oleObject6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604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91.bin"/><Relationship Id="rId11" Type="http://schemas.openxmlformats.org/officeDocument/2006/relationships/oleObject" Target="../embeddings/oleObject595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590.bin"/><Relationship Id="rId15" Type="http://schemas.openxmlformats.org/officeDocument/2006/relationships/oleObject" Target="../embeddings/oleObject597.bin"/><Relationship Id="rId23" Type="http://schemas.openxmlformats.org/officeDocument/2006/relationships/oleObject" Target="../embeddings/oleObject601.bin"/><Relationship Id="rId28" Type="http://schemas.openxmlformats.org/officeDocument/2006/relationships/image" Target="../media/image30.wmf"/><Relationship Id="rId10" Type="http://schemas.openxmlformats.org/officeDocument/2006/relationships/oleObject" Target="../embeddings/oleObject594.bin"/><Relationship Id="rId19" Type="http://schemas.openxmlformats.org/officeDocument/2006/relationships/oleObject" Target="../embeddings/oleObject599.bin"/><Relationship Id="rId31" Type="http://schemas.openxmlformats.org/officeDocument/2006/relationships/oleObject" Target="../embeddings/oleObject60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93.bin"/><Relationship Id="rId14" Type="http://schemas.openxmlformats.org/officeDocument/2006/relationships/image" Target="../media/image34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03.bin"/><Relationship Id="rId30" Type="http://schemas.openxmlformats.org/officeDocument/2006/relationships/image" Target="../media/image31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3.bin"/><Relationship Id="rId18" Type="http://schemas.openxmlformats.org/officeDocument/2006/relationships/oleObject" Target="../embeddings/oleObject616.bin"/><Relationship Id="rId26" Type="http://schemas.openxmlformats.org/officeDocument/2006/relationships/oleObject" Target="../embeddings/oleObject620.bin"/><Relationship Id="rId3" Type="http://schemas.openxmlformats.org/officeDocument/2006/relationships/oleObject" Target="../embeddings/oleObject606.bin"/><Relationship Id="rId21" Type="http://schemas.openxmlformats.org/officeDocument/2006/relationships/image" Target="../media/image27.wmf"/><Relationship Id="rId34" Type="http://schemas.openxmlformats.org/officeDocument/2006/relationships/customXml" Target="../ink/ink3.xml"/><Relationship Id="rId7" Type="http://schemas.openxmlformats.org/officeDocument/2006/relationships/oleObject" Target="../embeddings/oleObject608.bin"/><Relationship Id="rId12" Type="http://schemas.openxmlformats.org/officeDocument/2006/relationships/oleObject" Target="../embeddings/oleObject612.bin"/><Relationship Id="rId17" Type="http://schemas.openxmlformats.org/officeDocument/2006/relationships/image" Target="../media/image1.wmf"/><Relationship Id="rId25" Type="http://schemas.openxmlformats.org/officeDocument/2006/relationships/image" Target="../media/image29.wmf"/><Relationship Id="rId3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5.bin"/><Relationship Id="rId20" Type="http://schemas.openxmlformats.org/officeDocument/2006/relationships/oleObject" Target="../embeddings/oleObject617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619.bin"/><Relationship Id="rId32" Type="http://schemas.openxmlformats.org/officeDocument/2006/relationships/oleObject" Target="../embeddings/oleObject623.bin"/><Relationship Id="rId5" Type="http://schemas.openxmlformats.org/officeDocument/2006/relationships/oleObject" Target="../embeddings/oleObject607.bin"/><Relationship Id="rId15" Type="http://schemas.openxmlformats.org/officeDocument/2006/relationships/image" Target="../media/image26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621.bin"/><Relationship Id="rId10" Type="http://schemas.openxmlformats.org/officeDocument/2006/relationships/oleObject" Target="../embeddings/oleObject611.bin"/><Relationship Id="rId19" Type="http://schemas.openxmlformats.org/officeDocument/2006/relationships/image" Target="../media/image2.wmf"/><Relationship Id="rId31" Type="http://schemas.openxmlformats.org/officeDocument/2006/relationships/image" Target="../media/image3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10.bin"/><Relationship Id="rId14" Type="http://schemas.openxmlformats.org/officeDocument/2006/relationships/oleObject" Target="../embeddings/oleObject614.bin"/><Relationship Id="rId22" Type="http://schemas.openxmlformats.org/officeDocument/2006/relationships/oleObject" Target="../embeddings/oleObject618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622.bin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60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65.emf"/><Relationship Id="rId10" Type="http://schemas.openxmlformats.org/officeDocument/2006/relationships/image" Target="../media/image7.wmf"/><Relationship Id="rId19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.wmf"/><Relationship Id="rId22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7.bin"/><Relationship Id="rId13" Type="http://schemas.openxmlformats.org/officeDocument/2006/relationships/oleObject" Target="../embeddings/oleObject631.bin"/><Relationship Id="rId18" Type="http://schemas.openxmlformats.org/officeDocument/2006/relationships/image" Target="../media/image1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624.bin"/><Relationship Id="rId21" Type="http://schemas.openxmlformats.org/officeDocument/2006/relationships/oleObject" Target="../embeddings/oleObject635.bin"/><Relationship Id="rId7" Type="http://schemas.openxmlformats.org/officeDocument/2006/relationships/oleObject" Target="../embeddings/oleObject626.bin"/><Relationship Id="rId12" Type="http://schemas.openxmlformats.org/officeDocument/2006/relationships/oleObject" Target="../embeddings/oleObject630.bin"/><Relationship Id="rId17" Type="http://schemas.openxmlformats.org/officeDocument/2006/relationships/oleObject" Target="../embeddings/oleObject633.bin"/><Relationship Id="rId25" Type="http://schemas.openxmlformats.org/officeDocument/2006/relationships/oleObject" Target="../embeddings/oleObject6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639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625.bin"/><Relationship Id="rId15" Type="http://schemas.openxmlformats.org/officeDocument/2006/relationships/oleObject" Target="../embeddings/oleObject632.bin"/><Relationship Id="rId23" Type="http://schemas.openxmlformats.org/officeDocument/2006/relationships/oleObject" Target="../embeddings/oleObject636.bin"/><Relationship Id="rId28" Type="http://schemas.openxmlformats.org/officeDocument/2006/relationships/image" Target="../media/image30.wmf"/><Relationship Id="rId10" Type="http://schemas.openxmlformats.org/officeDocument/2006/relationships/oleObject" Target="../embeddings/oleObject629.bin"/><Relationship Id="rId19" Type="http://schemas.openxmlformats.org/officeDocument/2006/relationships/oleObject" Target="../embeddings/oleObject634.bin"/><Relationship Id="rId31" Type="http://schemas.openxmlformats.org/officeDocument/2006/relationships/oleObject" Target="../embeddings/oleObject64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28.bin"/><Relationship Id="rId14" Type="http://schemas.openxmlformats.org/officeDocument/2006/relationships/image" Target="../media/image36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38.bin"/><Relationship Id="rId30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8.bin"/><Relationship Id="rId18" Type="http://schemas.openxmlformats.org/officeDocument/2006/relationships/oleObject" Target="../embeddings/oleObject651.bin"/><Relationship Id="rId26" Type="http://schemas.openxmlformats.org/officeDocument/2006/relationships/oleObject" Target="../embeddings/oleObject655.bin"/><Relationship Id="rId3" Type="http://schemas.openxmlformats.org/officeDocument/2006/relationships/oleObject" Target="../embeddings/oleObject641.bin"/><Relationship Id="rId21" Type="http://schemas.openxmlformats.org/officeDocument/2006/relationships/image" Target="../media/image2.wmf"/><Relationship Id="rId7" Type="http://schemas.openxmlformats.org/officeDocument/2006/relationships/oleObject" Target="../embeddings/oleObject643.bin"/><Relationship Id="rId12" Type="http://schemas.openxmlformats.org/officeDocument/2006/relationships/oleObject" Target="../embeddings/oleObject647.bin"/><Relationship Id="rId17" Type="http://schemas.openxmlformats.org/officeDocument/2006/relationships/image" Target="../media/image26.wmf"/><Relationship Id="rId25" Type="http://schemas.openxmlformats.org/officeDocument/2006/relationships/image" Target="../media/image28.wmf"/><Relationship Id="rId33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0.bin"/><Relationship Id="rId20" Type="http://schemas.openxmlformats.org/officeDocument/2006/relationships/oleObject" Target="../embeddings/oleObject652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654.bin"/><Relationship Id="rId32" Type="http://schemas.openxmlformats.org/officeDocument/2006/relationships/oleObject" Target="../embeddings/oleObject658.bin"/><Relationship Id="rId5" Type="http://schemas.openxmlformats.org/officeDocument/2006/relationships/oleObject" Target="../embeddings/oleObject642.bin"/><Relationship Id="rId15" Type="http://schemas.openxmlformats.org/officeDocument/2006/relationships/oleObject" Target="../embeddings/oleObject649.bin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656.bin"/><Relationship Id="rId10" Type="http://schemas.openxmlformats.org/officeDocument/2006/relationships/oleObject" Target="../embeddings/oleObject646.bin"/><Relationship Id="rId19" Type="http://schemas.openxmlformats.org/officeDocument/2006/relationships/image" Target="../media/image1.wmf"/><Relationship Id="rId31" Type="http://schemas.openxmlformats.org/officeDocument/2006/relationships/image" Target="../media/image3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45.bin"/><Relationship Id="rId14" Type="http://schemas.openxmlformats.org/officeDocument/2006/relationships/image" Target="../media/image36.wmf"/><Relationship Id="rId22" Type="http://schemas.openxmlformats.org/officeDocument/2006/relationships/oleObject" Target="../embeddings/oleObject653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657.bin"/><Relationship Id="rId8" Type="http://schemas.openxmlformats.org/officeDocument/2006/relationships/oleObject" Target="../embeddings/oleObject644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6.bin"/><Relationship Id="rId18" Type="http://schemas.openxmlformats.org/officeDocument/2006/relationships/image" Target="../media/image1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659.bin"/><Relationship Id="rId21" Type="http://schemas.openxmlformats.org/officeDocument/2006/relationships/oleObject" Target="../embeddings/oleObject670.bin"/><Relationship Id="rId7" Type="http://schemas.openxmlformats.org/officeDocument/2006/relationships/oleObject" Target="../embeddings/oleObject661.bin"/><Relationship Id="rId12" Type="http://schemas.openxmlformats.org/officeDocument/2006/relationships/oleObject" Target="../embeddings/oleObject665.bin"/><Relationship Id="rId17" Type="http://schemas.openxmlformats.org/officeDocument/2006/relationships/oleObject" Target="../embeddings/oleObject668.bin"/><Relationship Id="rId25" Type="http://schemas.openxmlformats.org/officeDocument/2006/relationships/oleObject" Target="../embeddings/oleObject672.bin"/><Relationship Id="rId33" Type="http://schemas.openxmlformats.org/officeDocument/2006/relationships/oleObject" Target="../embeddings/oleObject6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674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660.bin"/><Relationship Id="rId15" Type="http://schemas.openxmlformats.org/officeDocument/2006/relationships/oleObject" Target="../embeddings/oleObject667.bin"/><Relationship Id="rId23" Type="http://schemas.openxmlformats.org/officeDocument/2006/relationships/oleObject" Target="../embeddings/oleObject671.bin"/><Relationship Id="rId28" Type="http://schemas.openxmlformats.org/officeDocument/2006/relationships/image" Target="../media/image30.wmf"/><Relationship Id="rId10" Type="http://schemas.openxmlformats.org/officeDocument/2006/relationships/oleObject" Target="../embeddings/oleObject664.bin"/><Relationship Id="rId19" Type="http://schemas.openxmlformats.org/officeDocument/2006/relationships/oleObject" Target="../embeddings/oleObject669.bin"/><Relationship Id="rId31" Type="http://schemas.openxmlformats.org/officeDocument/2006/relationships/oleObject" Target="../embeddings/oleObject67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63.bin"/><Relationship Id="rId14" Type="http://schemas.openxmlformats.org/officeDocument/2006/relationships/image" Target="../media/image36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73.bin"/><Relationship Id="rId30" Type="http://schemas.openxmlformats.org/officeDocument/2006/relationships/image" Target="../media/image31.wmf"/><Relationship Id="rId8" Type="http://schemas.openxmlformats.org/officeDocument/2006/relationships/oleObject" Target="../embeddings/oleObject66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0.bin"/><Relationship Id="rId13" Type="http://schemas.openxmlformats.org/officeDocument/2006/relationships/oleObject" Target="../embeddings/oleObject684.bin"/><Relationship Id="rId18" Type="http://schemas.openxmlformats.org/officeDocument/2006/relationships/image" Target="../media/image1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677.bin"/><Relationship Id="rId21" Type="http://schemas.openxmlformats.org/officeDocument/2006/relationships/oleObject" Target="../embeddings/oleObject688.bin"/><Relationship Id="rId7" Type="http://schemas.openxmlformats.org/officeDocument/2006/relationships/oleObject" Target="../embeddings/oleObject679.bin"/><Relationship Id="rId12" Type="http://schemas.openxmlformats.org/officeDocument/2006/relationships/oleObject" Target="../embeddings/oleObject683.bin"/><Relationship Id="rId17" Type="http://schemas.openxmlformats.org/officeDocument/2006/relationships/oleObject" Target="../embeddings/oleObject686.bin"/><Relationship Id="rId25" Type="http://schemas.openxmlformats.org/officeDocument/2006/relationships/oleObject" Target="../embeddings/oleObject6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692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678.bin"/><Relationship Id="rId15" Type="http://schemas.openxmlformats.org/officeDocument/2006/relationships/oleObject" Target="../embeddings/oleObject685.bin"/><Relationship Id="rId23" Type="http://schemas.openxmlformats.org/officeDocument/2006/relationships/oleObject" Target="../embeddings/oleObject689.bin"/><Relationship Id="rId28" Type="http://schemas.openxmlformats.org/officeDocument/2006/relationships/image" Target="../media/image30.wmf"/><Relationship Id="rId10" Type="http://schemas.openxmlformats.org/officeDocument/2006/relationships/oleObject" Target="../embeddings/oleObject682.bin"/><Relationship Id="rId19" Type="http://schemas.openxmlformats.org/officeDocument/2006/relationships/oleObject" Target="../embeddings/oleObject687.bin"/><Relationship Id="rId31" Type="http://schemas.openxmlformats.org/officeDocument/2006/relationships/oleObject" Target="../embeddings/oleObject69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81.bin"/><Relationship Id="rId14" Type="http://schemas.openxmlformats.org/officeDocument/2006/relationships/image" Target="../media/image36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91.bin"/><Relationship Id="rId30" Type="http://schemas.openxmlformats.org/officeDocument/2006/relationships/image" Target="../media/image3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7.bin"/><Relationship Id="rId13" Type="http://schemas.openxmlformats.org/officeDocument/2006/relationships/oleObject" Target="../embeddings/oleObject701.bin"/><Relationship Id="rId18" Type="http://schemas.openxmlformats.org/officeDocument/2006/relationships/image" Target="../media/image2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694.bin"/><Relationship Id="rId21" Type="http://schemas.openxmlformats.org/officeDocument/2006/relationships/oleObject" Target="../embeddings/oleObject705.bin"/><Relationship Id="rId7" Type="http://schemas.openxmlformats.org/officeDocument/2006/relationships/oleObject" Target="../embeddings/oleObject696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703.bin"/><Relationship Id="rId25" Type="http://schemas.openxmlformats.org/officeDocument/2006/relationships/oleObject" Target="../embeddings/oleObject7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709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00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695.bin"/><Relationship Id="rId15" Type="http://schemas.openxmlformats.org/officeDocument/2006/relationships/oleObject" Target="../embeddings/oleObject702.bin"/><Relationship Id="rId23" Type="http://schemas.openxmlformats.org/officeDocument/2006/relationships/oleObject" Target="../embeddings/oleObject706.bin"/><Relationship Id="rId28" Type="http://schemas.openxmlformats.org/officeDocument/2006/relationships/image" Target="../media/image31.wmf"/><Relationship Id="rId10" Type="http://schemas.openxmlformats.org/officeDocument/2006/relationships/oleObject" Target="../embeddings/oleObject699.bin"/><Relationship Id="rId19" Type="http://schemas.openxmlformats.org/officeDocument/2006/relationships/oleObject" Target="../embeddings/oleObject70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98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708.bin"/><Relationship Id="rId30" Type="http://schemas.openxmlformats.org/officeDocument/2006/relationships/image" Target="../media/image3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11.bin"/><Relationship Id="rId7" Type="http://schemas.openxmlformats.org/officeDocument/2006/relationships/oleObject" Target="../embeddings/oleObject7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12.bin"/><Relationship Id="rId10" Type="http://schemas.openxmlformats.org/officeDocument/2006/relationships/image" Target="../media/image39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7.bin"/><Relationship Id="rId28" Type="http://schemas.openxmlformats.org/officeDocument/2006/relationships/oleObject" Target="../embeddings/oleObject40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20.bin"/><Relationship Id="rId3" Type="http://schemas.openxmlformats.org/officeDocument/2006/relationships/oleObject" Target="../embeddings/oleObject715.bin"/><Relationship Id="rId7" Type="http://schemas.openxmlformats.org/officeDocument/2006/relationships/oleObject" Target="../embeddings/oleObject71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19.bin"/><Relationship Id="rId5" Type="http://schemas.openxmlformats.org/officeDocument/2006/relationships/oleObject" Target="../embeddings/oleObject716.bin"/><Relationship Id="rId10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18.bin"/><Relationship Id="rId14" Type="http://schemas.openxmlformats.org/officeDocument/2006/relationships/image" Target="../media/image4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43.wmf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7.bin"/><Relationship Id="rId18" Type="http://schemas.openxmlformats.org/officeDocument/2006/relationships/oleObject" Target="../embeddings/oleObject730.bin"/><Relationship Id="rId26" Type="http://schemas.openxmlformats.org/officeDocument/2006/relationships/oleObject" Target="../embeddings/oleObject736.bin"/><Relationship Id="rId3" Type="http://schemas.openxmlformats.org/officeDocument/2006/relationships/oleObject" Target="../embeddings/oleObject722.bin"/><Relationship Id="rId21" Type="http://schemas.openxmlformats.org/officeDocument/2006/relationships/oleObject" Target="../embeddings/oleObject732.bin"/><Relationship Id="rId34" Type="http://schemas.openxmlformats.org/officeDocument/2006/relationships/oleObject" Target="../embeddings/oleObject741.bin"/><Relationship Id="rId7" Type="http://schemas.openxmlformats.org/officeDocument/2006/relationships/oleObject" Target="../embeddings/oleObject724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729.bin"/><Relationship Id="rId25" Type="http://schemas.openxmlformats.org/officeDocument/2006/relationships/oleObject" Target="../embeddings/oleObject735.bin"/><Relationship Id="rId33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4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26.bin"/><Relationship Id="rId24" Type="http://schemas.openxmlformats.org/officeDocument/2006/relationships/image" Target="../media/image16.wmf"/><Relationship Id="rId32" Type="http://schemas.openxmlformats.org/officeDocument/2006/relationships/oleObject" Target="../embeddings/oleObject740.bin"/><Relationship Id="rId5" Type="http://schemas.openxmlformats.org/officeDocument/2006/relationships/oleObject" Target="../embeddings/oleObject723.bin"/><Relationship Id="rId15" Type="http://schemas.openxmlformats.org/officeDocument/2006/relationships/oleObject" Target="../embeddings/oleObject728.bin"/><Relationship Id="rId23" Type="http://schemas.openxmlformats.org/officeDocument/2006/relationships/oleObject" Target="../embeddings/oleObject734.bin"/><Relationship Id="rId28" Type="http://schemas.openxmlformats.org/officeDocument/2006/relationships/oleObject" Target="../embeddings/oleObject738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731.bin"/><Relationship Id="rId31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25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733.bin"/><Relationship Id="rId27" Type="http://schemas.openxmlformats.org/officeDocument/2006/relationships/oleObject" Target="../embeddings/oleObject737.bin"/><Relationship Id="rId30" Type="http://schemas.openxmlformats.org/officeDocument/2006/relationships/oleObject" Target="../embeddings/oleObject739.bin"/><Relationship Id="rId8" Type="http://schemas.openxmlformats.org/officeDocument/2006/relationships/image" Target="../media/image7.wmf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7.bin"/><Relationship Id="rId18" Type="http://schemas.openxmlformats.org/officeDocument/2006/relationships/oleObject" Target="../embeddings/oleObject750.bin"/><Relationship Id="rId26" Type="http://schemas.openxmlformats.org/officeDocument/2006/relationships/oleObject" Target="../embeddings/oleObject756.bin"/><Relationship Id="rId3" Type="http://schemas.openxmlformats.org/officeDocument/2006/relationships/oleObject" Target="../embeddings/oleObject742.bin"/><Relationship Id="rId21" Type="http://schemas.openxmlformats.org/officeDocument/2006/relationships/oleObject" Target="../embeddings/oleObject752.bin"/><Relationship Id="rId34" Type="http://schemas.openxmlformats.org/officeDocument/2006/relationships/oleObject" Target="../embeddings/oleObject761.bin"/><Relationship Id="rId7" Type="http://schemas.openxmlformats.org/officeDocument/2006/relationships/oleObject" Target="../embeddings/oleObject744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749.bin"/><Relationship Id="rId25" Type="http://schemas.openxmlformats.org/officeDocument/2006/relationships/oleObject" Target="../embeddings/oleObject755.bin"/><Relationship Id="rId33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4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46.bin"/><Relationship Id="rId24" Type="http://schemas.openxmlformats.org/officeDocument/2006/relationships/image" Target="../media/image16.wmf"/><Relationship Id="rId32" Type="http://schemas.openxmlformats.org/officeDocument/2006/relationships/oleObject" Target="../embeddings/oleObject760.bin"/><Relationship Id="rId5" Type="http://schemas.openxmlformats.org/officeDocument/2006/relationships/oleObject" Target="../embeddings/oleObject743.bin"/><Relationship Id="rId15" Type="http://schemas.openxmlformats.org/officeDocument/2006/relationships/oleObject" Target="../embeddings/oleObject748.bin"/><Relationship Id="rId23" Type="http://schemas.openxmlformats.org/officeDocument/2006/relationships/oleObject" Target="../embeddings/oleObject754.bin"/><Relationship Id="rId28" Type="http://schemas.openxmlformats.org/officeDocument/2006/relationships/oleObject" Target="../embeddings/oleObject758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751.bin"/><Relationship Id="rId31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45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753.bin"/><Relationship Id="rId27" Type="http://schemas.openxmlformats.org/officeDocument/2006/relationships/oleObject" Target="../embeddings/oleObject757.bin"/><Relationship Id="rId30" Type="http://schemas.openxmlformats.org/officeDocument/2006/relationships/oleObject" Target="../embeddings/oleObject759.bin"/><Relationship Id="rId8" Type="http://schemas.openxmlformats.org/officeDocument/2006/relationships/image" Target="../media/image7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5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3.bin"/><Relationship Id="rId28" Type="http://schemas.openxmlformats.org/officeDocument/2006/relationships/oleObject" Target="../embeddings/oleObject56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68.bin"/><Relationship Id="rId18" Type="http://schemas.openxmlformats.org/officeDocument/2006/relationships/oleObject" Target="../embeddings/oleObject771.bin"/><Relationship Id="rId3" Type="http://schemas.openxmlformats.org/officeDocument/2006/relationships/oleObject" Target="../embeddings/oleObject763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765.bin"/><Relationship Id="rId12" Type="http://schemas.openxmlformats.org/officeDocument/2006/relationships/image" Target="../media/image2.wmf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0.bin"/><Relationship Id="rId20" Type="http://schemas.openxmlformats.org/officeDocument/2006/relationships/oleObject" Target="../embeddings/oleObject772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67.bin"/><Relationship Id="rId5" Type="http://schemas.openxmlformats.org/officeDocument/2006/relationships/oleObject" Target="../embeddings/oleObject764.bin"/><Relationship Id="rId15" Type="http://schemas.openxmlformats.org/officeDocument/2006/relationships/oleObject" Target="../embeddings/oleObject769.bin"/><Relationship Id="rId10" Type="http://schemas.openxmlformats.org/officeDocument/2006/relationships/image" Target="../media/image1.wmf"/><Relationship Id="rId19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66.bin"/><Relationship Id="rId14" Type="http://schemas.openxmlformats.org/officeDocument/2006/relationships/image" Target="../media/image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74.bin"/><Relationship Id="rId4" Type="http://schemas.openxmlformats.org/officeDocument/2006/relationships/image" Target="../media/image4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775.bin"/><Relationship Id="rId7" Type="http://schemas.openxmlformats.org/officeDocument/2006/relationships/oleObject" Target="../embeddings/oleObject7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76.bin"/><Relationship Id="rId4" Type="http://schemas.openxmlformats.org/officeDocument/2006/relationships/image" Target="../media/image5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83.bin"/><Relationship Id="rId18" Type="http://schemas.openxmlformats.org/officeDocument/2006/relationships/oleObject" Target="../embeddings/oleObject786.bin"/><Relationship Id="rId3" Type="http://schemas.openxmlformats.org/officeDocument/2006/relationships/oleObject" Target="../embeddings/oleObject778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780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785.bin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787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82.bin"/><Relationship Id="rId24" Type="http://schemas.openxmlformats.org/officeDocument/2006/relationships/oleObject" Target="../embeddings/oleObject789.bin"/><Relationship Id="rId5" Type="http://schemas.openxmlformats.org/officeDocument/2006/relationships/oleObject" Target="../embeddings/oleObject779.bin"/><Relationship Id="rId15" Type="http://schemas.openxmlformats.org/officeDocument/2006/relationships/oleObject" Target="../embeddings/oleObject784.bin"/><Relationship Id="rId23" Type="http://schemas.openxmlformats.org/officeDocument/2006/relationships/image" Target="../media/image54.wmf"/><Relationship Id="rId10" Type="http://schemas.openxmlformats.org/officeDocument/2006/relationships/image" Target="../media/image7.wmf"/><Relationship Id="rId19" Type="http://schemas.openxmlformats.org/officeDocument/2006/relationships/image" Target="../media/image4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81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78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95.bin"/><Relationship Id="rId18" Type="http://schemas.openxmlformats.org/officeDocument/2006/relationships/oleObject" Target="../embeddings/oleObject798.bin"/><Relationship Id="rId3" Type="http://schemas.openxmlformats.org/officeDocument/2006/relationships/oleObject" Target="../embeddings/oleObject790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792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797.bin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799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94.bin"/><Relationship Id="rId24" Type="http://schemas.openxmlformats.org/officeDocument/2006/relationships/oleObject" Target="../embeddings/oleObject801.bin"/><Relationship Id="rId5" Type="http://schemas.openxmlformats.org/officeDocument/2006/relationships/oleObject" Target="../embeddings/oleObject791.bin"/><Relationship Id="rId15" Type="http://schemas.openxmlformats.org/officeDocument/2006/relationships/oleObject" Target="../embeddings/oleObject796.bin"/><Relationship Id="rId23" Type="http://schemas.openxmlformats.org/officeDocument/2006/relationships/image" Target="../media/image57.wmf"/><Relationship Id="rId10" Type="http://schemas.openxmlformats.org/officeDocument/2006/relationships/image" Target="../media/image7.wmf"/><Relationship Id="rId19" Type="http://schemas.openxmlformats.org/officeDocument/2006/relationships/image" Target="../media/image4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93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80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07.bin"/><Relationship Id="rId18" Type="http://schemas.openxmlformats.org/officeDocument/2006/relationships/oleObject" Target="../embeddings/oleObject810.bin"/><Relationship Id="rId3" Type="http://schemas.openxmlformats.org/officeDocument/2006/relationships/oleObject" Target="../embeddings/oleObject802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804.bin"/><Relationship Id="rId12" Type="http://schemas.openxmlformats.org/officeDocument/2006/relationships/image" Target="../media/image2.wmf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9.bin"/><Relationship Id="rId20" Type="http://schemas.openxmlformats.org/officeDocument/2006/relationships/oleObject" Target="../embeddings/oleObject811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06.bin"/><Relationship Id="rId5" Type="http://schemas.openxmlformats.org/officeDocument/2006/relationships/oleObject" Target="../embeddings/oleObject803.bin"/><Relationship Id="rId15" Type="http://schemas.openxmlformats.org/officeDocument/2006/relationships/oleObject" Target="../embeddings/oleObject808.bin"/><Relationship Id="rId23" Type="http://schemas.openxmlformats.org/officeDocument/2006/relationships/image" Target="../media/image58.wmf"/><Relationship Id="rId10" Type="http://schemas.openxmlformats.org/officeDocument/2006/relationships/image" Target="../media/image1.wmf"/><Relationship Id="rId19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05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812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59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815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817.bin"/><Relationship Id="rId4" Type="http://schemas.openxmlformats.org/officeDocument/2006/relationships/oleObject" Target="../embeddings/oleObject814.bin"/><Relationship Id="rId9" Type="http://schemas.openxmlformats.org/officeDocument/2006/relationships/image" Target="../media/image62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818.bin"/><Relationship Id="rId7" Type="http://schemas.openxmlformats.org/officeDocument/2006/relationships/oleObject" Target="../embeddings/oleObject8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819.bin"/><Relationship Id="rId10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4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5.bin"/><Relationship Id="rId3" Type="http://schemas.openxmlformats.org/officeDocument/2006/relationships/oleObject" Target="../embeddings/oleObject822.bin"/><Relationship Id="rId7" Type="http://schemas.openxmlformats.org/officeDocument/2006/relationships/oleObject" Target="../embeddings/oleObject8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23.bin"/><Relationship Id="rId4" Type="http://schemas.openxmlformats.org/officeDocument/2006/relationships/image" Target="../media/image66.wmf"/><Relationship Id="rId9" Type="http://schemas.openxmlformats.org/officeDocument/2006/relationships/image" Target="../media/image6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31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826.bin"/><Relationship Id="rId21" Type="http://schemas.openxmlformats.org/officeDocument/2006/relationships/oleObject" Target="../embeddings/oleObject835.bin"/><Relationship Id="rId7" Type="http://schemas.openxmlformats.org/officeDocument/2006/relationships/oleObject" Target="../embeddings/oleObject82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830.bin"/><Relationship Id="rId5" Type="http://schemas.openxmlformats.org/officeDocument/2006/relationships/oleObject" Target="../embeddings/oleObject827.bin"/><Relationship Id="rId15" Type="http://schemas.openxmlformats.org/officeDocument/2006/relationships/oleObject" Target="../embeddings/oleObject832.bin"/><Relationship Id="rId23" Type="http://schemas.openxmlformats.org/officeDocument/2006/relationships/oleObject" Target="../embeddings/oleObject836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3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29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42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837.bin"/><Relationship Id="rId7" Type="http://schemas.openxmlformats.org/officeDocument/2006/relationships/oleObject" Target="../embeddings/oleObject83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841.bin"/><Relationship Id="rId5" Type="http://schemas.openxmlformats.org/officeDocument/2006/relationships/oleObject" Target="../embeddings/oleObject838.bin"/><Relationship Id="rId15" Type="http://schemas.openxmlformats.org/officeDocument/2006/relationships/oleObject" Target="../embeddings/oleObject843.bin"/><Relationship Id="rId10" Type="http://schemas.openxmlformats.org/officeDocument/2006/relationships/image" Target="../media/image6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40.bin"/><Relationship Id="rId14" Type="http://schemas.openxmlformats.org/officeDocument/2006/relationships/image" Target="../media/image7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50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45.bin"/><Relationship Id="rId21" Type="http://schemas.openxmlformats.org/officeDocument/2006/relationships/oleObject" Target="../embeddings/oleObject854.bin"/><Relationship Id="rId7" Type="http://schemas.openxmlformats.org/officeDocument/2006/relationships/oleObject" Target="../embeddings/oleObject84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52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7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849.bin"/><Relationship Id="rId24" Type="http://schemas.openxmlformats.org/officeDocument/2006/relationships/oleObject" Target="../embeddings/oleObject856.bin"/><Relationship Id="rId5" Type="http://schemas.openxmlformats.org/officeDocument/2006/relationships/oleObject" Target="../embeddings/oleObject846.bin"/><Relationship Id="rId15" Type="http://schemas.openxmlformats.org/officeDocument/2006/relationships/oleObject" Target="../embeddings/oleObject851.bin"/><Relationship Id="rId23" Type="http://schemas.openxmlformats.org/officeDocument/2006/relationships/image" Target="../media/image15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5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48.bin"/><Relationship Id="rId14" Type="http://schemas.openxmlformats.org/officeDocument/2006/relationships/image" Target="../media/image75.wmf"/><Relationship Id="rId22" Type="http://schemas.openxmlformats.org/officeDocument/2006/relationships/oleObject" Target="../embeddings/oleObject855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62.bin"/><Relationship Id="rId18" Type="http://schemas.openxmlformats.org/officeDocument/2006/relationships/image" Target="../media/image16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857.bin"/><Relationship Id="rId21" Type="http://schemas.openxmlformats.org/officeDocument/2006/relationships/oleObject" Target="../embeddings/oleObject866.bin"/><Relationship Id="rId7" Type="http://schemas.openxmlformats.org/officeDocument/2006/relationships/oleObject" Target="../embeddings/oleObject85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64.bin"/><Relationship Id="rId25" Type="http://schemas.openxmlformats.org/officeDocument/2006/relationships/oleObject" Target="../embeddings/oleObject869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7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861.bin"/><Relationship Id="rId24" Type="http://schemas.openxmlformats.org/officeDocument/2006/relationships/oleObject" Target="../embeddings/oleObject868.bin"/><Relationship Id="rId5" Type="http://schemas.openxmlformats.org/officeDocument/2006/relationships/oleObject" Target="../embeddings/oleObject858.bin"/><Relationship Id="rId15" Type="http://schemas.openxmlformats.org/officeDocument/2006/relationships/oleObject" Target="../embeddings/oleObject863.bin"/><Relationship Id="rId23" Type="http://schemas.openxmlformats.org/officeDocument/2006/relationships/image" Target="../media/image15.wmf"/><Relationship Id="rId28" Type="http://schemas.openxmlformats.org/officeDocument/2006/relationships/image" Target="../media/image79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86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60.bin"/><Relationship Id="rId14" Type="http://schemas.openxmlformats.org/officeDocument/2006/relationships/image" Target="../media/image75.wmf"/><Relationship Id="rId22" Type="http://schemas.openxmlformats.org/officeDocument/2006/relationships/oleObject" Target="../embeddings/oleObject867.bin"/><Relationship Id="rId27" Type="http://schemas.openxmlformats.org/officeDocument/2006/relationships/oleObject" Target="../embeddings/oleObject870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76.bin"/><Relationship Id="rId18" Type="http://schemas.openxmlformats.org/officeDocument/2006/relationships/image" Target="../media/image1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871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8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78.bin"/><Relationship Id="rId25" Type="http://schemas.openxmlformats.org/officeDocument/2006/relationships/oleObject" Target="../embeddings/oleObject884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880.bin"/><Relationship Id="rId29" Type="http://schemas.openxmlformats.org/officeDocument/2006/relationships/oleObject" Target="../embeddings/oleObject886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75.bin"/><Relationship Id="rId24" Type="http://schemas.openxmlformats.org/officeDocument/2006/relationships/oleObject" Target="../embeddings/oleObject883.bin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872.bin"/><Relationship Id="rId15" Type="http://schemas.openxmlformats.org/officeDocument/2006/relationships/oleObject" Target="../embeddings/oleObject877.bin"/><Relationship Id="rId23" Type="http://schemas.openxmlformats.org/officeDocument/2006/relationships/oleObject" Target="../embeddings/oleObject882.bin"/><Relationship Id="rId28" Type="http://schemas.openxmlformats.org/officeDocument/2006/relationships/image" Target="../media/image80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879.bin"/><Relationship Id="rId31" Type="http://schemas.openxmlformats.org/officeDocument/2006/relationships/oleObject" Target="../embeddings/oleObject88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74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881.bin"/><Relationship Id="rId27" Type="http://schemas.openxmlformats.org/officeDocument/2006/relationships/oleObject" Target="../embeddings/oleObject885.bin"/><Relationship Id="rId30" Type="http://schemas.openxmlformats.org/officeDocument/2006/relationships/image" Target="../media/image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93.bin"/><Relationship Id="rId18" Type="http://schemas.openxmlformats.org/officeDocument/2006/relationships/image" Target="../media/image1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888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890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95.bin"/><Relationship Id="rId25" Type="http://schemas.openxmlformats.org/officeDocument/2006/relationships/oleObject" Target="../embeddings/oleObject901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897.bin"/><Relationship Id="rId29" Type="http://schemas.openxmlformats.org/officeDocument/2006/relationships/oleObject" Target="../embeddings/oleObject903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92.bin"/><Relationship Id="rId24" Type="http://schemas.openxmlformats.org/officeDocument/2006/relationships/oleObject" Target="../embeddings/oleObject900.bin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889.bin"/><Relationship Id="rId15" Type="http://schemas.openxmlformats.org/officeDocument/2006/relationships/oleObject" Target="../embeddings/oleObject894.bin"/><Relationship Id="rId23" Type="http://schemas.openxmlformats.org/officeDocument/2006/relationships/oleObject" Target="../embeddings/oleObject899.bin"/><Relationship Id="rId28" Type="http://schemas.openxmlformats.org/officeDocument/2006/relationships/image" Target="../media/image80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896.bin"/><Relationship Id="rId31" Type="http://schemas.openxmlformats.org/officeDocument/2006/relationships/oleObject" Target="../embeddings/oleObject90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91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898.bin"/><Relationship Id="rId27" Type="http://schemas.openxmlformats.org/officeDocument/2006/relationships/oleObject" Target="../embeddings/oleObject902.bin"/><Relationship Id="rId30" Type="http://schemas.openxmlformats.org/officeDocument/2006/relationships/image" Target="../media/image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10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918.bin"/><Relationship Id="rId3" Type="http://schemas.openxmlformats.org/officeDocument/2006/relationships/oleObject" Target="../embeddings/oleObject905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0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12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14.bin"/><Relationship Id="rId29" Type="http://schemas.openxmlformats.org/officeDocument/2006/relationships/oleObject" Target="../embeddings/oleObject920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09.bin"/><Relationship Id="rId24" Type="http://schemas.openxmlformats.org/officeDocument/2006/relationships/oleObject" Target="../embeddings/oleObject917.bin"/><Relationship Id="rId5" Type="http://schemas.openxmlformats.org/officeDocument/2006/relationships/oleObject" Target="../embeddings/oleObject906.bin"/><Relationship Id="rId15" Type="http://schemas.openxmlformats.org/officeDocument/2006/relationships/oleObject" Target="../embeddings/oleObject911.bin"/><Relationship Id="rId23" Type="http://schemas.openxmlformats.org/officeDocument/2006/relationships/oleObject" Target="../embeddings/oleObject916.bin"/><Relationship Id="rId28" Type="http://schemas.openxmlformats.org/officeDocument/2006/relationships/image" Target="../media/image1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08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15.bin"/><Relationship Id="rId27" Type="http://schemas.openxmlformats.org/officeDocument/2006/relationships/oleObject" Target="../embeddings/oleObject919.bin"/><Relationship Id="rId30" Type="http://schemas.openxmlformats.org/officeDocument/2006/relationships/image" Target="../media/image82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26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934.bin"/><Relationship Id="rId3" Type="http://schemas.openxmlformats.org/officeDocument/2006/relationships/oleObject" Target="../embeddings/oleObject921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2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28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30.bin"/><Relationship Id="rId29" Type="http://schemas.openxmlformats.org/officeDocument/2006/relationships/oleObject" Target="../embeddings/oleObject936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25.bin"/><Relationship Id="rId24" Type="http://schemas.openxmlformats.org/officeDocument/2006/relationships/oleObject" Target="../embeddings/oleObject933.bin"/><Relationship Id="rId5" Type="http://schemas.openxmlformats.org/officeDocument/2006/relationships/oleObject" Target="../embeddings/oleObject922.bin"/><Relationship Id="rId15" Type="http://schemas.openxmlformats.org/officeDocument/2006/relationships/oleObject" Target="../embeddings/oleObject927.bin"/><Relationship Id="rId23" Type="http://schemas.openxmlformats.org/officeDocument/2006/relationships/oleObject" Target="../embeddings/oleObject932.bin"/><Relationship Id="rId28" Type="http://schemas.openxmlformats.org/officeDocument/2006/relationships/image" Target="../media/image1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2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24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31.bin"/><Relationship Id="rId27" Type="http://schemas.openxmlformats.org/officeDocument/2006/relationships/oleObject" Target="../embeddings/oleObject935.bin"/><Relationship Id="rId30" Type="http://schemas.openxmlformats.org/officeDocument/2006/relationships/image" Target="../media/image8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8.bin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5.wmf"/><Relationship Id="rId29" Type="http://schemas.openxmlformats.org/officeDocument/2006/relationships/image" Target="../media/image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6.bin"/><Relationship Id="rId28" Type="http://schemas.openxmlformats.org/officeDocument/2006/relationships/oleObject" Target="../embeddings/oleObject90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83.bin"/><Relationship Id="rId31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85.bin"/><Relationship Id="rId27" Type="http://schemas.openxmlformats.org/officeDocument/2006/relationships/oleObject" Target="../embeddings/oleObject89.bin"/><Relationship Id="rId30" Type="http://schemas.openxmlformats.org/officeDocument/2006/relationships/oleObject" Target="../embeddings/oleObject91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42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950.bin"/><Relationship Id="rId3" Type="http://schemas.openxmlformats.org/officeDocument/2006/relationships/oleObject" Target="../embeddings/oleObject937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39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44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46.bin"/><Relationship Id="rId29" Type="http://schemas.openxmlformats.org/officeDocument/2006/relationships/oleObject" Target="../embeddings/oleObject952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41.bin"/><Relationship Id="rId24" Type="http://schemas.openxmlformats.org/officeDocument/2006/relationships/oleObject" Target="../embeddings/oleObject949.bin"/><Relationship Id="rId5" Type="http://schemas.openxmlformats.org/officeDocument/2006/relationships/oleObject" Target="../embeddings/oleObject938.bin"/><Relationship Id="rId15" Type="http://schemas.openxmlformats.org/officeDocument/2006/relationships/oleObject" Target="../embeddings/oleObject943.bin"/><Relationship Id="rId23" Type="http://schemas.openxmlformats.org/officeDocument/2006/relationships/oleObject" Target="../embeddings/oleObject948.bin"/><Relationship Id="rId28" Type="http://schemas.openxmlformats.org/officeDocument/2006/relationships/image" Target="../media/image1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4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40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47.bin"/><Relationship Id="rId27" Type="http://schemas.openxmlformats.org/officeDocument/2006/relationships/oleObject" Target="../embeddings/oleObject951.bin"/><Relationship Id="rId30" Type="http://schemas.openxmlformats.org/officeDocument/2006/relationships/image" Target="../media/image83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58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966.bin"/><Relationship Id="rId3" Type="http://schemas.openxmlformats.org/officeDocument/2006/relationships/oleObject" Target="../embeddings/oleObject953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5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60.bin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62.bin"/><Relationship Id="rId29" Type="http://schemas.openxmlformats.org/officeDocument/2006/relationships/oleObject" Target="../embeddings/oleObject968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57.bin"/><Relationship Id="rId24" Type="http://schemas.openxmlformats.org/officeDocument/2006/relationships/oleObject" Target="../embeddings/oleObject965.bin"/><Relationship Id="rId5" Type="http://schemas.openxmlformats.org/officeDocument/2006/relationships/oleObject" Target="../embeddings/oleObject954.bin"/><Relationship Id="rId15" Type="http://schemas.openxmlformats.org/officeDocument/2006/relationships/oleObject" Target="../embeddings/oleObject959.bin"/><Relationship Id="rId23" Type="http://schemas.openxmlformats.org/officeDocument/2006/relationships/oleObject" Target="../embeddings/oleObject964.bin"/><Relationship Id="rId28" Type="http://schemas.openxmlformats.org/officeDocument/2006/relationships/image" Target="../media/image1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6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56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63.bin"/><Relationship Id="rId27" Type="http://schemas.openxmlformats.org/officeDocument/2006/relationships/oleObject" Target="../embeddings/oleObject967.bin"/><Relationship Id="rId30" Type="http://schemas.openxmlformats.org/officeDocument/2006/relationships/image" Target="../media/image85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74.bin"/><Relationship Id="rId18" Type="http://schemas.openxmlformats.org/officeDocument/2006/relationships/image" Target="../media/image14.wmf"/><Relationship Id="rId26" Type="http://schemas.openxmlformats.org/officeDocument/2006/relationships/image" Target="../media/image1.wmf"/><Relationship Id="rId3" Type="http://schemas.openxmlformats.org/officeDocument/2006/relationships/oleObject" Target="../embeddings/oleObject969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7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76.bin"/><Relationship Id="rId25" Type="http://schemas.openxmlformats.org/officeDocument/2006/relationships/oleObject" Target="../embeddings/oleObject982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78.bin"/><Relationship Id="rId1" Type="http://schemas.openxmlformats.org/officeDocument/2006/relationships/vmlDrawing" Target="../drawings/vmlDrawing7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73.bin"/><Relationship Id="rId24" Type="http://schemas.openxmlformats.org/officeDocument/2006/relationships/oleObject" Target="../embeddings/oleObject981.bin"/><Relationship Id="rId5" Type="http://schemas.openxmlformats.org/officeDocument/2006/relationships/oleObject" Target="../embeddings/oleObject970.bin"/><Relationship Id="rId15" Type="http://schemas.openxmlformats.org/officeDocument/2006/relationships/oleObject" Target="../embeddings/oleObject975.bin"/><Relationship Id="rId23" Type="http://schemas.openxmlformats.org/officeDocument/2006/relationships/oleObject" Target="../embeddings/oleObject980.bin"/><Relationship Id="rId28" Type="http://schemas.openxmlformats.org/officeDocument/2006/relationships/image" Target="../media/image85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7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72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79.bin"/><Relationship Id="rId27" Type="http://schemas.openxmlformats.org/officeDocument/2006/relationships/oleObject" Target="../embeddings/oleObject98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89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997.bin"/><Relationship Id="rId3" Type="http://schemas.openxmlformats.org/officeDocument/2006/relationships/oleObject" Target="../embeddings/oleObject984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986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91.bin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993.bin"/><Relationship Id="rId1" Type="http://schemas.openxmlformats.org/officeDocument/2006/relationships/vmlDrawing" Target="../drawings/vmlDrawing7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988.bin"/><Relationship Id="rId24" Type="http://schemas.openxmlformats.org/officeDocument/2006/relationships/oleObject" Target="../embeddings/oleObject996.bin"/><Relationship Id="rId5" Type="http://schemas.openxmlformats.org/officeDocument/2006/relationships/oleObject" Target="../embeddings/oleObject985.bin"/><Relationship Id="rId15" Type="http://schemas.openxmlformats.org/officeDocument/2006/relationships/oleObject" Target="../embeddings/oleObject990.bin"/><Relationship Id="rId23" Type="http://schemas.openxmlformats.org/officeDocument/2006/relationships/oleObject" Target="../embeddings/oleObject99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9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87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994.bin"/><Relationship Id="rId27" Type="http://schemas.openxmlformats.org/officeDocument/2006/relationships/image" Target="../media/image85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003.bin"/><Relationship Id="rId18" Type="http://schemas.openxmlformats.org/officeDocument/2006/relationships/image" Target="../media/image16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998.bin"/><Relationship Id="rId21" Type="http://schemas.openxmlformats.org/officeDocument/2006/relationships/oleObject" Target="../embeddings/oleObject1007.bin"/><Relationship Id="rId7" Type="http://schemas.openxmlformats.org/officeDocument/2006/relationships/oleObject" Target="../embeddings/oleObject1000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05.bin"/><Relationship Id="rId25" Type="http://schemas.openxmlformats.org/officeDocument/2006/relationships/oleObject" Target="../embeddings/oleObject1010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77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002.bin"/><Relationship Id="rId24" Type="http://schemas.openxmlformats.org/officeDocument/2006/relationships/oleObject" Target="../embeddings/oleObject1009.bin"/><Relationship Id="rId5" Type="http://schemas.openxmlformats.org/officeDocument/2006/relationships/oleObject" Target="../embeddings/oleObject999.bin"/><Relationship Id="rId15" Type="http://schemas.openxmlformats.org/officeDocument/2006/relationships/oleObject" Target="../embeddings/oleObject1004.bin"/><Relationship Id="rId23" Type="http://schemas.openxmlformats.org/officeDocument/2006/relationships/image" Target="../media/image15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00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01.bin"/><Relationship Id="rId14" Type="http://schemas.openxmlformats.org/officeDocument/2006/relationships/image" Target="../media/image75.wmf"/><Relationship Id="rId22" Type="http://schemas.openxmlformats.org/officeDocument/2006/relationships/oleObject" Target="../embeddings/oleObject1008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12.bin"/><Relationship Id="rId4" Type="http://schemas.openxmlformats.org/officeDocument/2006/relationships/image" Target="../media/image86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14.bin"/><Relationship Id="rId4" Type="http://schemas.openxmlformats.org/officeDocument/2006/relationships/image" Target="../media/image8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Theory </a:t>
            </a: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10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CFG &amp; PDA (Cont’d)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AI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34BC1-6283-4E8C-A323-A3AA0CA92A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633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3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51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6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6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3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6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4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6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5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6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6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6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3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6366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6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6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6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6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6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1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6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3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6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4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5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6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6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7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63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8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9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526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0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5263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1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526382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526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3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526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4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85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D75E3-2F1E-4ACB-AB80-1EF22377D1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736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75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7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6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7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7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73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8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7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9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7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0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7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7388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7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9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7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0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7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1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73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2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7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3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73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4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5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6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7397" name="Object 37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73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99" name="Object 39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73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1" name="Object 41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74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3" name="Object 43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5274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6" name="Object 46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527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graphicFrame>
        <p:nvGraphicFramePr>
          <p:cNvPr id="527408" name="Object 4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5274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409" name="Object 4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5274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C9856-F544-484A-B191-973F5440EC8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838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399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8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0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8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1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8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2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8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3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8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4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8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8412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8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8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4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8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5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8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6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8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84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8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9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0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84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2" name="Object 38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84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8424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84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graphicFrame>
        <p:nvGraphicFramePr>
          <p:cNvPr id="528426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8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7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84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30" name="Object 46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1" imgW="254000" imgH="254000" progId="Equation.3">
                  <p:embed/>
                </p:oleObj>
              </mc:Choice>
              <mc:Fallback>
                <p:oleObj name="Equation" r:id="rId31" imgW="254000" imgH="254000" progId="Equation.3">
                  <p:embed/>
                  <p:pic>
                    <p:nvPicPr>
                      <p:cNvPr id="5284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2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5D6D7-BCC4-4AA4-A06D-482B26D5C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941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2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9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4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9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9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9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9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9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9436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9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7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94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8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94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9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9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0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9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1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9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43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44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94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9446" name="Object 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94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graphicFrame>
        <p:nvGraphicFramePr>
          <p:cNvPr id="529448" name="Object 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94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9" name="Object 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94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52" name="Object 44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529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6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612BC-9BEC-4A6E-85F1-D53783D93D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043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4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30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8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30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30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30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30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304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0460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30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1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30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2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04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3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304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4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04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5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04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6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67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5304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733780" y="4648200"/>
            <a:ext cx="1334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30470" name="Object 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5304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71" name="Object 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5304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2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73" name="Object 41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5304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30475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7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5BC911-75A0-437E-8A70-AA0DC4E3A8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5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1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2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3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0" y="0"/>
            <a:ext cx="3209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6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2557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58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0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3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2565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6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62567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8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9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70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2571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72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6080C-6E06-4091-9F0C-1135CBDEA00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355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5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6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357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35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1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358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66358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358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35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9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BB14C0-5E44-4127-98B5-913717D545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9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460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5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460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66460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1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4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461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46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5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617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46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3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866269-88BE-4659-804A-4A6D39E677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662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6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6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6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3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5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665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66665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9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666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6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6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6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6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7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BF095-0892-4DB8-88C0-6F139427B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6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767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767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7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7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7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77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767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768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8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7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8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9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DFSM/DFA vs. NDFSM/NFA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Context Free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CFGs … Context Free Grammars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PDA … Push Down Automata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applications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6AEE3-C132-4C59-96AD-4A89CC3A22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867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6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8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6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6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66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66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668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6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66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870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66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66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870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66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71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8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1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668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8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818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235157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0273D-3AB4-40B5-BA6C-A636506B441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457200" y="1900535"/>
            <a:ext cx="5301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             is rejected by the PDA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1752600" y="1711325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79360" imgH="177480" progId="Equation.3">
                  <p:embed/>
                </p:oleObj>
              </mc:Choice>
              <mc:Fallback>
                <p:oleObj name="Equation" r:id="rId3" imgW="279360" imgH="177480" progId="Equation.3">
                  <p:embed/>
                  <p:pic>
                    <p:nvPicPr>
                      <p:cNvPr id="67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11325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49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2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3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1761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7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2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7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3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67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4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67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5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67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6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67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7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67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8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67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9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671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0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accepting computation for</a:t>
            </a:r>
          </a:p>
        </p:txBody>
      </p:sp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5210175" y="121478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22" imgW="279360" imgH="177480" progId="Equation.3">
                  <p:embed/>
                </p:oleObj>
              </mc:Choice>
              <mc:Fallback>
                <p:oleObj name="Equation" r:id="rId22" imgW="279360" imgH="177480" progId="Equation.3">
                  <p:embed/>
                  <p:pic>
                    <p:nvPicPr>
                      <p:cNvPr id="67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21478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6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14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8ECEAB-5C04-4942-9B2C-E29BBE28E2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534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534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9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534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534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534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6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8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609600" y="19812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534550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534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9" imgW="1562040" imgH="228600" progId="Equation.3">
                  <p:embed/>
                </p:oleObj>
              </mc:Choice>
              <mc:Fallback>
                <p:oleObj name="Equation" r:id="rId19" imgW="1562040" imgH="228600" progId="Equation.3">
                  <p:embed/>
                  <p:pic>
                    <p:nvPicPr>
                      <p:cNvPr id="534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2152080" y="5118840"/>
              <a:ext cx="1632600" cy="69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0560" y="5107320"/>
                <a:ext cx="1647720" cy="712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Palindromes with stack checking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B221B-1B92-4B64-9E94-0E3A84D75C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7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67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67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67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7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63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1562040" imgH="228600" progId="Equation.3">
                  <p:embed/>
                </p:oleObj>
              </mc:Choice>
              <mc:Fallback>
                <p:oleObj name="Equation" r:id="rId17" imgW="1562040" imgH="228600" progId="Equation.3">
                  <p:embed/>
                  <p:pic>
                    <p:nvPicPr>
                      <p:cNvPr id="675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Push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v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   on stack</a:t>
            </a:r>
          </a:p>
        </p:txBody>
      </p:sp>
      <p:sp>
        <p:nvSpPr>
          <p:cNvPr id="675872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Guess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of input</a:t>
            </a:r>
          </a:p>
        </p:txBody>
      </p:sp>
      <p:sp>
        <p:nvSpPr>
          <p:cNvPr id="675873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Match      on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on stack </a:t>
            </a:r>
          </a:p>
        </p:txBody>
      </p:sp>
      <p:graphicFrame>
        <p:nvGraphicFramePr>
          <p:cNvPr id="675874" name="Object 34"/>
          <p:cNvGraphicFramePr>
            <a:graphicFrameLocks noGrp="1" noChangeAspect="1"/>
          </p:cNvGraphicFramePr>
          <p:nvPr>
            <p:ph/>
          </p:nvPr>
        </p:nvGraphicFramePr>
        <p:xfrm>
          <a:off x="6172200" y="12954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190440" imgH="203040" progId="Equation.3">
                  <p:embed/>
                </p:oleObj>
              </mc:Choice>
              <mc:Fallback>
                <p:oleObj name="Equation" r:id="rId19" imgW="190440" imgH="203040" progId="Equation.3">
                  <p:embed/>
                  <p:pic>
                    <p:nvPicPr>
                      <p:cNvPr id="67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7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675880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46963C-F3F5-4785-B42E-A35095909F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556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35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35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35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35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35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35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35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35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8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35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5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5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5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C09B4-42C5-4D14-801E-FE7C516EF1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657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7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36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536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7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36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6592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536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5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536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7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2" imgW="381000" imgH="457200" progId="Equation.3">
                  <p:embed/>
                </p:oleObj>
              </mc:Choice>
              <mc:Fallback>
                <p:oleObj name="Equation" r:id="rId12" imgW="381000" imgH="457200" progId="Equation.3">
                  <p:embed/>
                  <p:pic>
                    <p:nvPicPr>
                      <p:cNvPr id="536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98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4" imgW="431800" imgH="457200" progId="Equation.3">
                  <p:embed/>
                </p:oleObj>
              </mc:Choice>
              <mc:Fallback>
                <p:oleObj name="Equation" r:id="rId14" imgW="431800" imgH="457200" progId="Equation.3">
                  <p:embed/>
                  <p:pic>
                    <p:nvPicPr>
                      <p:cNvPr id="536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0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6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2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536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03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0" imgW="444500" imgH="469900" progId="Equation.3">
                  <p:embed/>
                </p:oleObj>
              </mc:Choice>
              <mc:Fallback>
                <p:oleObj name="Equation" r:id="rId20" imgW="444500" imgH="469900" progId="Equation.3">
                  <p:embed/>
                  <p:pic>
                    <p:nvPicPr>
                      <p:cNvPr id="536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7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2" imgW="1638000" imgH="1168200" progId="Equation.3">
                  <p:embed/>
                </p:oleObj>
              </mc:Choice>
              <mc:Fallback>
                <p:oleObj name="Equation" r:id="rId22" imgW="1638000" imgH="1168200" progId="Equation.3">
                  <p:embed/>
                  <p:pic>
                    <p:nvPicPr>
                      <p:cNvPr id="536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11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366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12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66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1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621D6-41E3-44F0-8F06-58FC0FA7D0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76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37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37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37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37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37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37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376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37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37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76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4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376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5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76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6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76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376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0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12272-1C65-4813-B5F4-D3651C5FEB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38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38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38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38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38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38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38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38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38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7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8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8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38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9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8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60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8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38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4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65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38666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CA872-F3D8-4397-9278-09033CD97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965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39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39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39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39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39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39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39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396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39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1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9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2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39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3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9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4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9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39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91619-258C-44D5-85E3-AB0EAD7310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51507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15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663700" imgH="444500" progId="Equation.3">
                  <p:embed/>
                </p:oleObj>
              </mc:Choice>
              <mc:Fallback>
                <p:oleObj name="Equation" r:id="rId7" imgW="1663700" imgH="444500" progId="Equation.3">
                  <p:embed/>
                  <p:pic>
                    <p:nvPicPr>
                      <p:cNvPr id="515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2257425" y="2014537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91000" y="2035314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6400800" y="1981200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39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BACA6-92DD-40CD-87B1-5127DE19B9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06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40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40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6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540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40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40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40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40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40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40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40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40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40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8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40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46FE3-993F-46B2-B03E-92A3FE3D04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41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41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541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541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541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41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41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8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41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41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41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41732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3" imgW="431800" imgH="457200" progId="Equation.3">
                  <p:embed/>
                </p:oleObj>
              </mc:Choice>
              <mc:Fallback>
                <p:oleObj name="Equation" r:id="rId23" imgW="431800" imgH="457200" progId="Equation.3">
                  <p:embed/>
                  <p:pic>
                    <p:nvPicPr>
                      <p:cNvPr id="5417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3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BD06B-379D-4D78-8916-EF43D4E9EB9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398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3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3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3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3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4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4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4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4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1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4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4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8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4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9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4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20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5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35500-F2A0-42A8-8030-E051013422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501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7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5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8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9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5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50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1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5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4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5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5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6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7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8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0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1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6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7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8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9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550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0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50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1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5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2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50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53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6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8369A-CDE2-4DFF-B8F4-21CC09CE46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603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6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6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60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60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60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0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6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6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60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6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60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9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2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748A3-1751-421C-9DA5-79A6C1117F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705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59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706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7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7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7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7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7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7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7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7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7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3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94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7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5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57097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8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100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101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71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2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7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3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7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4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7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5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17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55CB-4D7F-4CB9-A7DF-AF9F15785A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808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8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8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58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8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8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8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8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8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8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1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81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0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25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58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6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81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7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81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8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58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29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13FC7-F5AD-48E1-8B16-C8CB181433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910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59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559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59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59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59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59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59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591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4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5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6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7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591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9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9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914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50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915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possible transition.</a:t>
            </a:r>
          </a:p>
        </p:txBody>
      </p:sp>
      <p:sp>
        <p:nvSpPr>
          <p:cNvPr id="559152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is not consumed</a:t>
            </a:r>
          </a:p>
        </p:txBody>
      </p:sp>
      <p:sp>
        <p:nvSpPr>
          <p:cNvPr id="559153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42394-4520-44A4-B571-A7A10A6102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2178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0" y="0"/>
            <a:ext cx="7824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Another computation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same string: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218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2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8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2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2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2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2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2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2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2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2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8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22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22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2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81516-6CE9-41F0-BD54-8F05C09033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32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3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3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3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3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3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3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3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3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3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3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63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63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3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3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7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7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ABC2F9-DBF8-4107-8CF3-33205DA253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4819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3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4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8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9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0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1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2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33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67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67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5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6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7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67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8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6748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9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67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0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67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768681" y="22860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674842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0" imgW="545760" imgH="393480" progId="Equation.3">
                  <p:embed/>
                </p:oleObj>
              </mc:Choice>
              <mc:Fallback>
                <p:oleObj name="Equation" r:id="rId20" imgW="545760" imgH="393480" progId="Equation.3">
                  <p:embed/>
                  <p:pic>
                    <p:nvPicPr>
                      <p:cNvPr id="67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3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15552"/>
              </p:ext>
            </p:extLst>
          </p:nvPr>
        </p:nvGraphicFramePr>
        <p:xfrm>
          <a:off x="3622675" y="2065338"/>
          <a:ext cx="4868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2" imgW="1333440" imgH="228600" progId="Equation.3">
                  <p:embed/>
                </p:oleObj>
              </mc:Choice>
              <mc:Fallback>
                <p:oleObj name="Equation" r:id="rId22" imgW="1333440" imgH="228600" progId="Equation.3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065338"/>
                        <a:ext cx="4868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>
            <a:extLst>
              <a:ext uri="{FF2B5EF4-FFF2-40B4-BE49-F238E27FC236}">
                <a16:creationId xmlns:a16="http://schemas.microsoft.com/office/drawing/2014/main" id="{FCFC5D30-15E1-434A-9402-82C70FDA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altLang="en-US" kern="0" dirty="0" err="1"/>
              <a:t>a</a:t>
            </a:r>
            <a:r>
              <a:rPr lang="en-US" altLang="en-US" kern="0" baseline="30000" dirty="0" err="1"/>
              <a:t>n</a:t>
            </a:r>
            <a:r>
              <a:rPr lang="en-US" altLang="en-US" kern="0" dirty="0" err="1"/>
              <a:t>b</a:t>
            </a:r>
            <a:r>
              <a:rPr lang="en-US" altLang="en-US" kern="0" baseline="30000" dirty="0" err="1"/>
              <a:t>n</a:t>
            </a:r>
            <a:r>
              <a:rPr lang="en-US" altLang="en-US" kern="0" dirty="0"/>
              <a:t>: 		</a:t>
            </a:r>
            <a:r>
              <a:rPr lang="en-US" altLang="en-US" sz="3200" kern="0" dirty="0">
                <a:solidFill>
                  <a:srgbClr val="FF0000"/>
                </a:solidFill>
              </a:rPr>
              <a:t>with Stack Check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2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491E8-C6B4-4FFD-A623-5CA5F4C4B7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422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4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1574800" imgH="469900" progId="Equation.3">
                  <p:embed/>
                </p:oleObj>
              </mc:Choice>
              <mc:Fallback>
                <p:oleObj name="Equation" r:id="rId5" imgW="1574800" imgH="469900" progId="Equation.3">
                  <p:embed/>
                  <p:pic>
                    <p:nvPicPr>
                      <p:cNvPr id="56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381000" imgH="457200" progId="Equation.3">
                  <p:embed/>
                </p:oleObj>
              </mc:Choice>
              <mc:Fallback>
                <p:oleObj name="Equation" r:id="rId7" imgW="381000" imgH="457200" progId="Equation.3">
                  <p:embed/>
                  <p:pic>
                    <p:nvPicPr>
                      <p:cNvPr id="56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431800" imgH="457200" progId="Equation.3">
                  <p:embed/>
                </p:oleObj>
              </mc:Choice>
              <mc:Fallback>
                <p:oleObj name="Equation" r:id="rId9" imgW="431800" imgH="457200" progId="Equation.3">
                  <p:embed/>
                  <p:pic>
                    <p:nvPicPr>
                      <p:cNvPr id="564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1638000" imgH="1168200" progId="Equation.3">
                  <p:embed/>
                </p:oleObj>
              </mc:Choice>
              <mc:Fallback>
                <p:oleObj name="Equation" r:id="rId11" imgW="1638000" imgH="1168200" progId="Equation.3">
                  <p:embed/>
                  <p:pic>
                    <p:nvPicPr>
                      <p:cNvPr id="56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56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56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5642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564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4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9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64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0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4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1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42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2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4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63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36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D09002-53F0-46D6-9DFA-486CCCCACE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62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228600" imgH="419100" progId="Equation.3">
                  <p:embed/>
                </p:oleObj>
              </mc:Choice>
              <mc:Fallback>
                <p:oleObj name="Equation" r:id="rId3" imgW="228600" imgH="419100" progId="Equation.3">
                  <p:embed/>
                  <p:pic>
                    <p:nvPicPr>
                      <p:cNvPr id="566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56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6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9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66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0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566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1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6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2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6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3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4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5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7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3" imgW="1574800" imgH="469900" progId="Equation.3">
                  <p:embed/>
                </p:oleObj>
              </mc:Choice>
              <mc:Fallback>
                <p:oleObj name="Equation" r:id="rId13" imgW="1574800" imgH="469900" progId="Equation.3">
                  <p:embed/>
                  <p:pic>
                    <p:nvPicPr>
                      <p:cNvPr id="566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9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566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5663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1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2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19" imgW="1638000" imgH="1168200" progId="Equation.3">
                  <p:embed/>
                </p:oleObj>
              </mc:Choice>
              <mc:Fallback>
                <p:oleObj name="Equation" r:id="rId19" imgW="1638000" imgH="1168200" progId="Equation.3">
                  <p:embed/>
                  <p:pic>
                    <p:nvPicPr>
                      <p:cNvPr id="566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3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4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21" imgW="1701800" imgH="469900" progId="Equation.3">
                  <p:embed/>
                </p:oleObj>
              </mc:Choice>
              <mc:Fallback>
                <p:oleObj name="Equation" r:id="rId21" imgW="1701800" imgH="469900" progId="Equation.3">
                  <p:embed/>
                  <p:pic>
                    <p:nvPicPr>
                      <p:cNvPr id="56632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5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23" imgW="444500" imgH="469900" progId="Equation.3">
                  <p:embed/>
                </p:oleObj>
              </mc:Choice>
              <mc:Fallback>
                <p:oleObj name="Equation" r:id="rId23" imgW="444500" imgH="469900" progId="Equation.3">
                  <p:embed/>
                  <p:pic>
                    <p:nvPicPr>
                      <p:cNvPr id="566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6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8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25" imgW="1638000" imgH="1168200" progId="Equation.3">
                  <p:embed/>
                </p:oleObj>
              </mc:Choice>
              <mc:Fallback>
                <p:oleObj name="Equation" r:id="rId25" imgW="1638000" imgH="1168200" progId="Equation.3">
                  <p:embed/>
                  <p:pic>
                    <p:nvPicPr>
                      <p:cNvPr id="566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0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1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2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33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63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4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5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EA833-4A0F-4E8E-A32D-9EB2B09618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67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67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7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1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67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3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4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6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7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5673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8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9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673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0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67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1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2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67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4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673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5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5673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8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9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67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1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3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673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4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6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9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73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0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61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28" imgW="254000" imgH="355600" progId="Equation.3">
                  <p:embed/>
                </p:oleObj>
              </mc:Choice>
              <mc:Fallback>
                <p:oleObj name="Equation" r:id="rId28" imgW="254000" imgH="355600" progId="Equation.3">
                  <p:embed/>
                  <p:pic>
                    <p:nvPicPr>
                      <p:cNvPr id="5673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4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EF4FD4-319D-4F11-B6E5-C810DB7BBCF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30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68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68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8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68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4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68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6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68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83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0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68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2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5683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3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5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7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15" imgW="1574800" imgH="469900" progId="Equation.3">
                  <p:embed/>
                </p:oleObj>
              </mc:Choice>
              <mc:Fallback>
                <p:oleObj name="Equation" r:id="rId15" imgW="1574800" imgH="469900" progId="Equation.3">
                  <p:embed/>
                  <p:pic>
                    <p:nvPicPr>
                      <p:cNvPr id="568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8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9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683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0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683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1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2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683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4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683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5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25" imgW="444500" imgH="469900" progId="Equation.3">
                  <p:embed/>
                </p:oleObj>
              </mc:Choice>
              <mc:Fallback>
                <p:oleObj name="Equation" r:id="rId25" imgW="444500" imgH="469900" progId="Equation.3">
                  <p:embed/>
                  <p:pic>
                    <p:nvPicPr>
                      <p:cNvPr id="5683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7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8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9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27" imgW="1638000" imgH="1168200" progId="Equation.3">
                  <p:embed/>
                </p:oleObj>
              </mc:Choice>
              <mc:Fallback>
                <p:oleObj name="Equation" r:id="rId27" imgW="1638000" imgH="1168200" progId="Equation.3">
                  <p:embed/>
                  <p:pic>
                    <p:nvPicPr>
                      <p:cNvPr id="5683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80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1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accept 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reached</a:t>
            </a:r>
          </a:p>
        </p:txBody>
      </p:sp>
      <p:sp>
        <p:nvSpPr>
          <p:cNvPr id="568383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42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FAA3A-BA83-458B-9709-6163700BCA5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9388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89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0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1574800" imgH="469900" progId="Equation.3">
                  <p:embed/>
                </p:oleObj>
              </mc:Choice>
              <mc:Fallback>
                <p:oleObj name="Equation" r:id="rId3" imgW="1574800" imgH="469900" progId="Equation.3">
                  <p:embed/>
                  <p:pic>
                    <p:nvPicPr>
                      <p:cNvPr id="5693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1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92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569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94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5693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5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6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9" imgW="1638000" imgH="1168200" progId="Equation.3">
                  <p:embed/>
                </p:oleObj>
              </mc:Choice>
              <mc:Fallback>
                <p:oleObj name="Equation" r:id="rId9" imgW="1638000" imgH="1168200" progId="Equation.3">
                  <p:embed/>
                  <p:pic>
                    <p:nvPicPr>
                      <p:cNvPr id="5693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7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8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1" imgW="1701800" imgH="469900" progId="Equation.3">
                  <p:embed/>
                </p:oleObj>
              </mc:Choice>
              <mc:Fallback>
                <p:oleObj name="Equation" r:id="rId11" imgW="1701800" imgH="469900" progId="Equation.3">
                  <p:embed/>
                  <p:pic>
                    <p:nvPicPr>
                      <p:cNvPr id="56939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9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0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3" imgW="444500" imgH="469900" progId="Equation.3">
                  <p:embed/>
                </p:oleObj>
              </mc:Choice>
              <mc:Fallback>
                <p:oleObj name="Equation" r:id="rId13" imgW="444500" imgH="469900" progId="Equation.3">
                  <p:embed/>
                  <p:pic>
                    <p:nvPicPr>
                      <p:cNvPr id="5694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1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2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3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4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694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5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6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computation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that accepts string</a:t>
            </a:r>
          </a:p>
        </p:txBody>
      </p:sp>
      <p:graphicFrame>
        <p:nvGraphicFramePr>
          <p:cNvPr id="569407" name="Object 63"/>
          <p:cNvGraphicFramePr>
            <a:graphicFrameLocks noChangeAspect="1"/>
          </p:cNvGraphicFramePr>
          <p:nvPr/>
        </p:nvGraphicFramePr>
        <p:xfrm>
          <a:off x="4279900" y="72445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17" imgW="1054080" imgH="431640" progId="Equation.3">
                  <p:embed/>
                </p:oleObj>
              </mc:Choice>
              <mc:Fallback>
                <p:oleObj name="Equation" r:id="rId17" imgW="1054080" imgH="431640" progId="Equation.3">
                  <p:embed/>
                  <p:pic>
                    <p:nvPicPr>
                      <p:cNvPr id="56940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24452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408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19" imgW="2717640" imgH="545760" progId="Equation.3">
                  <p:embed/>
                </p:oleObj>
              </mc:Choice>
              <mc:Fallback>
                <p:oleObj name="Equation" r:id="rId19" imgW="2717640" imgH="545760" progId="Equation.3">
                  <p:embed/>
                  <p:pic>
                    <p:nvPicPr>
                      <p:cNvPr id="56940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2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914D-E0DD-4B3C-AB58-8238BA45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FF45B-727C-4A3A-901B-8F883B21A26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6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E1537-E5DD-4BD7-BA53-8F81E8E970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PDA example</a:t>
            </a:r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1587240" imgH="507960" progId="Equation.3">
                  <p:embed/>
                </p:oleObj>
              </mc:Choice>
              <mc:Fallback>
                <p:oleObj name="Equation" r:id="rId3" imgW="1587240" imgH="507960" progId="Equation.3">
                  <p:embed/>
                  <p:pic>
                    <p:nvPicPr>
                      <p:cNvPr id="573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5" name="Oval 5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47" name="Oval 7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48" name="Object 8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573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9" name="Object 9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431800" imgH="457200" progId="Equation.3">
                  <p:embed/>
                </p:oleObj>
              </mc:Choice>
              <mc:Fallback>
                <p:oleObj name="Equation" r:id="rId7" imgW="431800" imgH="457200" progId="Equation.3">
                  <p:embed/>
                  <p:pic>
                    <p:nvPicPr>
                      <p:cNvPr id="5734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0" name="Freeform 10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51" name="Object 11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1765300" imgH="469900" progId="Equation.3">
                  <p:embed/>
                </p:oleObj>
              </mc:Choice>
              <mc:Fallback>
                <p:oleObj name="Equation" r:id="rId9" imgW="1765300" imgH="469900" progId="Equation.3">
                  <p:embed/>
                  <p:pic>
                    <p:nvPicPr>
                      <p:cNvPr id="5734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Line 12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53" name="Object 13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1" imgW="1790700" imgH="444500" progId="Equation.3">
                  <p:embed/>
                </p:oleObj>
              </mc:Choice>
              <mc:Fallback>
                <p:oleObj name="Equation" r:id="rId11" imgW="1790700" imgH="444500" progId="Equation.3">
                  <p:embed/>
                  <p:pic>
                    <p:nvPicPr>
                      <p:cNvPr id="5734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4" name="Object 14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3" imgW="1536700" imgH="469900" progId="Equation.3">
                  <p:embed/>
                </p:oleObj>
              </mc:Choice>
              <mc:Fallback>
                <p:oleObj name="Equation" r:id="rId13" imgW="1536700" imgH="469900" progId="Equation.3">
                  <p:embed/>
                  <p:pic>
                    <p:nvPicPr>
                      <p:cNvPr id="5734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5" name="Object 15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15" imgW="1727200" imgH="469900" progId="Equation.3">
                  <p:embed/>
                </p:oleObj>
              </mc:Choice>
              <mc:Fallback>
                <p:oleObj name="Equation" r:id="rId15" imgW="1727200" imgH="469900" progId="Equation.3">
                  <p:embed/>
                  <p:pic>
                    <p:nvPicPr>
                      <p:cNvPr id="5734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6" name="Object 16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17" imgW="1638300" imgH="444500" progId="Equation.3">
                  <p:embed/>
                </p:oleObj>
              </mc:Choice>
              <mc:Fallback>
                <p:oleObj name="Equation" r:id="rId17" imgW="1638300" imgH="444500" progId="Equation.3">
                  <p:embed/>
                  <p:pic>
                    <p:nvPicPr>
                      <p:cNvPr id="573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7" name="Object 17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573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8" name="Line 18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3260725" y="20066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</a:t>
            </a:r>
          </a:p>
        </p:txBody>
      </p:sp>
      <p:graphicFrame>
        <p:nvGraphicFramePr>
          <p:cNvPr id="573460" name="Object 20"/>
          <p:cNvGraphicFramePr>
            <a:graphicFrameLocks noChangeAspect="1"/>
          </p:cNvGraphicFramePr>
          <p:nvPr/>
        </p:nvGraphicFramePr>
        <p:xfrm>
          <a:off x="4419600" y="2057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21" imgW="545760" imgH="393480" progId="Equation.3">
                  <p:embed/>
                </p:oleObj>
              </mc:Choice>
              <mc:Fallback>
                <p:oleObj name="Equation" r:id="rId21" imgW="545760" imgH="393480" progId="Equation.3">
                  <p:embed/>
                  <p:pic>
                    <p:nvPicPr>
                      <p:cNvPr id="573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1" name="Object 21"/>
          <p:cNvGraphicFramePr>
            <a:graphicFrameLocks noChangeAspect="1"/>
          </p:cNvGraphicFramePr>
          <p:nvPr/>
        </p:nvGraphicFramePr>
        <p:xfrm>
          <a:off x="685800" y="914400"/>
          <a:ext cx="78120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23" imgW="2311200" imgH="241200" progId="Equation.3">
                  <p:embed/>
                </p:oleObj>
              </mc:Choice>
              <mc:Fallback>
                <p:oleObj name="Equation" r:id="rId23" imgW="2311200" imgH="241200" progId="Equation.3">
                  <p:embed/>
                  <p:pic>
                    <p:nvPicPr>
                      <p:cNvPr id="5734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78120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5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86178A-D584-4035-9555-CB184B308E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4267200" y="76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68" name="Line 4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69" name="Line 5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0" name="Line 6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1" name="Line 7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3" name="Text Box 9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4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5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574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6" name="Object 12"/>
          <p:cNvGraphicFramePr>
            <a:graphicFrameLocks noChangeAspect="1"/>
          </p:cNvGraphicFramePr>
          <p:nvPr/>
        </p:nvGraphicFramePr>
        <p:xfrm>
          <a:off x="1447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4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7" name="Object 13"/>
          <p:cNvGraphicFramePr>
            <a:graphicFrameLocks noChangeAspect="1"/>
          </p:cNvGraphicFramePr>
          <p:nvPr/>
        </p:nvGraphicFramePr>
        <p:xfrm>
          <a:off x="2209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4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8" name="Object 14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574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9" name="Line 15"/>
          <p:cNvSpPr>
            <a:spLocks noChangeShapeType="1"/>
          </p:cNvSpPr>
          <p:nvPr/>
        </p:nvSpPr>
        <p:spPr bwMode="auto">
          <a:xfrm flipV="1">
            <a:off x="457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685800" y="5029200"/>
            <a:ext cx="1622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74481" name="Object 17"/>
          <p:cNvGraphicFramePr>
            <a:graphicFrameLocks noChangeAspect="1"/>
          </p:cNvGraphicFramePr>
          <p:nvPr/>
        </p:nvGraphicFramePr>
        <p:xfrm>
          <a:off x="35814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74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2" name="Rectangle 18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83" name="Object 19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574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4" name="Text Box 20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74485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86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13" imgW="1587240" imgH="507960" progId="Equation.3">
                  <p:embed/>
                </p:oleObj>
              </mc:Choice>
              <mc:Fallback>
                <p:oleObj name="Equation" r:id="rId13" imgW="1587240" imgH="507960" progId="Equation.3">
                  <p:embed/>
                  <p:pic>
                    <p:nvPicPr>
                      <p:cNvPr id="574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7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8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9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0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5744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1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5744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2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3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5744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4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5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5744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6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5744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7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5744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8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5744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9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5744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00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501" name="Text Box 37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74502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55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20D3A-26E1-4E1C-ACA0-F59AE49809A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3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5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7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5498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5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9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575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0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5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1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5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2" name="Object 14"/>
          <p:cNvGraphicFramePr>
            <a:graphicFrameLocks noChangeAspect="1"/>
          </p:cNvGraphicFramePr>
          <p:nvPr/>
        </p:nvGraphicFramePr>
        <p:xfrm>
          <a:off x="28194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575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3" name="Line 15"/>
          <p:cNvSpPr>
            <a:spLocks noChangeShapeType="1"/>
          </p:cNvSpPr>
          <p:nvPr/>
        </p:nvSpPr>
        <p:spPr bwMode="auto">
          <a:xfrm flipV="1">
            <a:off x="914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75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5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6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575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7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75508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9" name="Object 21"/>
          <p:cNvGraphicFramePr>
            <a:graphicFrameLocks noChangeAspect="1"/>
          </p:cNvGraphicFramePr>
          <p:nvPr/>
        </p:nvGraphicFramePr>
        <p:xfrm>
          <a:off x="7543800" y="2209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755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0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1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575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2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13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14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5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75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6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75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7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8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575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9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20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5755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1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5755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2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5755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3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5755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4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5755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25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26" name="Oval 38"/>
          <p:cNvSpPr>
            <a:spLocks noChangeArrowheads="1"/>
          </p:cNvSpPr>
          <p:nvPr/>
        </p:nvSpPr>
        <p:spPr bwMode="auto">
          <a:xfrm>
            <a:off x="9906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27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3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86B0DC-7025-4F1E-92DD-62E7C9346A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6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7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8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9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20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21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6522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65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65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4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65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5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6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6" name="Line 14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27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65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8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29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6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6531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5765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2" name="Object 20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13" imgW="228600" imgH="419100" progId="Equation.3">
                  <p:embed/>
                </p:oleObj>
              </mc:Choice>
              <mc:Fallback>
                <p:oleObj name="Equation" r:id="rId13" imgW="228600" imgH="419100" progId="Equation.3">
                  <p:embed/>
                  <p:pic>
                    <p:nvPicPr>
                      <p:cNvPr id="5765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3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34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576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37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38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765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9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765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0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41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5765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2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43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5765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4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5765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5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5765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6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5765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7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5765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8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49" name="Oval 37"/>
          <p:cNvSpPr>
            <a:spLocks noChangeArrowheads="1"/>
          </p:cNvSpPr>
          <p:nvPr/>
        </p:nvSpPr>
        <p:spPr bwMode="auto">
          <a:xfrm>
            <a:off x="32766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51" name="Object 39"/>
          <p:cNvGraphicFramePr>
            <a:graphicFrameLocks noChangeAspect="1"/>
          </p:cNvGraphicFramePr>
          <p:nvPr/>
        </p:nvGraphicFramePr>
        <p:xfrm>
          <a:off x="7543800" y="2209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5765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49EF7A-0DF7-4DC8-93D0-1D7FA78ADF39}"/>
                  </a:ext>
                </a:extLst>
              </p14:cNvPr>
              <p14:cNvContentPartPr/>
              <p14:nvPr/>
            </p14:nvContentPartPr>
            <p14:xfrm>
              <a:off x="1569600" y="3017160"/>
              <a:ext cx="1326960" cy="63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49EF7A-0DF7-4DC8-93D0-1D7FA78ADF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0240" y="3007800"/>
                <a:ext cx="1345680" cy="6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6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0F4E49-7D44-4D1D-A914-B954FC6AC9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521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0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1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2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3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34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521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521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7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21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8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21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9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521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0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521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1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521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4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73325" y="452438"/>
          <a:ext cx="44243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0" imgW="1333440" imgH="228600" progId="Equation.3">
                  <p:embed/>
                </p:oleObj>
              </mc:Choice>
              <mc:Fallback>
                <p:oleObj name="Equation" r:id="rId20" imgW="1333440" imgH="228600" progId="Equation.3">
                  <p:embed/>
                  <p:pic>
                    <p:nvPicPr>
                      <p:cNvPr id="521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52438"/>
                        <a:ext cx="44243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93744" y="1828800"/>
            <a:ext cx="242085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Push the a’s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on the stack</a:t>
            </a:r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3429000" y="1912203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2. Match the b’s on input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with a’s on stack </a:t>
            </a:r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7518791" y="2854906"/>
            <a:ext cx="1451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3.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521260" name="Line 44"/>
          <p:cNvSpPr>
            <a:spLocks noChangeShapeType="1"/>
          </p:cNvSpPr>
          <p:nvPr/>
        </p:nvSpPr>
        <p:spPr bwMode="auto">
          <a:xfrm flipH="1">
            <a:off x="7543800" y="3685903"/>
            <a:ext cx="700510" cy="16480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6537240" y="1325520"/>
              <a:ext cx="2112120" cy="177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5360" y="1312200"/>
                <a:ext cx="212832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7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/>
      <p:bldP spid="521253" grpId="0"/>
      <p:bldP spid="521257" grpId="0" animBg="1"/>
      <p:bldP spid="521258" grpId="0" animBg="1"/>
      <p:bldP spid="521259" grpId="0"/>
      <p:bldP spid="52126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357D1-0C78-4C81-8E9C-462C6D5002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0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1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2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3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4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7546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7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7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7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8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7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9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7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0" name="Line 14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1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75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2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3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7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4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7555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577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6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7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577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8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9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577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0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61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62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3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77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64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77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5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6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577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7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8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577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69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577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0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5775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1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5775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2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5775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73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74" name="Oval 38"/>
          <p:cNvSpPr>
            <a:spLocks noChangeArrowheads="1"/>
          </p:cNvSpPr>
          <p:nvPr/>
        </p:nvSpPr>
        <p:spPr bwMode="auto">
          <a:xfrm>
            <a:off x="33528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75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26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4DB920-9CB8-4126-BF3F-615AA02996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8562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6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7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8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8571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8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2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8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3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8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4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8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5" name="Line 15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76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85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7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78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8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8580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5785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1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2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5785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3" name="Line 23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4" name="Object 24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15" imgW="177800" imgH="342900" progId="Equation.3">
                  <p:embed/>
                </p:oleObj>
              </mc:Choice>
              <mc:Fallback>
                <p:oleObj name="Equation" r:id="rId15" imgW="177800" imgH="342900" progId="Equation.3">
                  <p:embed/>
                  <p:pic>
                    <p:nvPicPr>
                      <p:cNvPr id="5785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5" name="Text Box 25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6" name="Object 26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16" imgW="1587240" imgH="507960" progId="Equation.3">
                  <p:embed/>
                </p:oleObj>
              </mc:Choice>
              <mc:Fallback>
                <p:oleObj name="Equation" r:id="rId16" imgW="1587240" imgH="507960" progId="Equation.3">
                  <p:embed/>
                  <p:pic>
                    <p:nvPicPr>
                      <p:cNvPr id="5785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7" name="Oval 27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88" name="Oval 28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9" name="Object 29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18" imgW="381000" imgH="457200" progId="Equation.3">
                  <p:embed/>
                </p:oleObj>
              </mc:Choice>
              <mc:Fallback>
                <p:oleObj name="Equation" r:id="rId18" imgW="381000" imgH="457200" progId="Equation.3">
                  <p:embed/>
                  <p:pic>
                    <p:nvPicPr>
                      <p:cNvPr id="5785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0" name="Object 30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20" imgW="431800" imgH="457200" progId="Equation.3">
                  <p:embed/>
                </p:oleObj>
              </mc:Choice>
              <mc:Fallback>
                <p:oleObj name="Equation" r:id="rId20" imgW="431800" imgH="457200" progId="Equation.3">
                  <p:embed/>
                  <p:pic>
                    <p:nvPicPr>
                      <p:cNvPr id="5785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1" name="Freeform 31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92" name="Object 32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22" imgW="1765300" imgH="469900" progId="Equation.3">
                  <p:embed/>
                </p:oleObj>
              </mc:Choice>
              <mc:Fallback>
                <p:oleObj name="Equation" r:id="rId22" imgW="1765300" imgH="469900" progId="Equation.3">
                  <p:embed/>
                  <p:pic>
                    <p:nvPicPr>
                      <p:cNvPr id="5785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3" name="Line 33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94" name="Object 34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24" imgW="1790700" imgH="444500" progId="Equation.3">
                  <p:embed/>
                </p:oleObj>
              </mc:Choice>
              <mc:Fallback>
                <p:oleObj name="Equation" r:id="rId24" imgW="1790700" imgH="444500" progId="Equation.3">
                  <p:embed/>
                  <p:pic>
                    <p:nvPicPr>
                      <p:cNvPr id="5785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5" name="Object 35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26" imgW="1536700" imgH="469900" progId="Equation.3">
                  <p:embed/>
                </p:oleObj>
              </mc:Choice>
              <mc:Fallback>
                <p:oleObj name="Equation" r:id="rId26" imgW="1536700" imgH="469900" progId="Equation.3">
                  <p:embed/>
                  <p:pic>
                    <p:nvPicPr>
                      <p:cNvPr id="5785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6" name="Object 36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28" imgW="1727200" imgH="469900" progId="Equation.3">
                  <p:embed/>
                </p:oleObj>
              </mc:Choice>
              <mc:Fallback>
                <p:oleObj name="Equation" r:id="rId28" imgW="1727200" imgH="469900" progId="Equation.3">
                  <p:embed/>
                  <p:pic>
                    <p:nvPicPr>
                      <p:cNvPr id="5785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7" name="Object 37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30" imgW="1638300" imgH="444500" progId="Equation.3">
                  <p:embed/>
                </p:oleObj>
              </mc:Choice>
              <mc:Fallback>
                <p:oleObj name="Equation" r:id="rId30" imgW="1638300" imgH="444500" progId="Equation.3">
                  <p:embed/>
                  <p:pic>
                    <p:nvPicPr>
                      <p:cNvPr id="5785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8" name="Object 38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32" imgW="1612900" imgH="469900" progId="Equation.3">
                  <p:embed/>
                </p:oleObj>
              </mc:Choice>
              <mc:Fallback>
                <p:oleObj name="Equation" r:id="rId32" imgW="1612900" imgH="469900" progId="Equation.3">
                  <p:embed/>
                  <p:pic>
                    <p:nvPicPr>
                      <p:cNvPr id="5785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9" name="Line 39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600" name="Oval 40"/>
          <p:cNvSpPr>
            <a:spLocks noChangeArrowheads="1"/>
          </p:cNvSpPr>
          <p:nvPr/>
        </p:nvSpPr>
        <p:spPr bwMode="auto">
          <a:xfrm>
            <a:off x="32766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601" name="Line 41"/>
          <p:cNvSpPr>
            <a:spLocks noChangeShapeType="1"/>
          </p:cNvSpPr>
          <p:nvPr/>
        </p:nvSpPr>
        <p:spPr bwMode="auto">
          <a:xfrm flipH="1">
            <a:off x="80772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24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07CB0-17F3-4B1B-84D0-D7E0C83EEB7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9586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89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0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1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2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3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9595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79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6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9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7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9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8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9" name="Line 15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0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9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1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2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9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9604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5796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5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6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579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7" name="Text Box 2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8" name="Object 2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5796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9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10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1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796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2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796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13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4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5796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15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6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5796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7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5796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8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5796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9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5796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20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5796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21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2" name="Oval 38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23" name="Object 39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3" imgW="177800" imgH="342900" progId="Equation.3">
                  <p:embed/>
                </p:oleObj>
              </mc:Choice>
              <mc:Fallback>
                <p:oleObj name="Equation" r:id="rId33" imgW="177800" imgH="342900" progId="Equation.3">
                  <p:embed/>
                  <p:pic>
                    <p:nvPicPr>
                      <p:cNvPr id="5796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24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5" name="Line 41"/>
          <p:cNvSpPr>
            <a:spLocks noChangeShapeType="1"/>
          </p:cNvSpPr>
          <p:nvPr/>
        </p:nvSpPr>
        <p:spPr bwMode="auto">
          <a:xfrm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6" name="Line 42"/>
          <p:cNvSpPr>
            <a:spLocks noChangeShapeType="1"/>
          </p:cNvSpPr>
          <p:nvPr/>
        </p:nvSpPr>
        <p:spPr bwMode="auto">
          <a:xfrm flipH="1"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7" name="Line 43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54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B47C3A-7EA7-4599-AA0A-960D4FFCC6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0610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3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4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80619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80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0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80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1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806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2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806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3" name="Line 15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24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80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5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26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80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0628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580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9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580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0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1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580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2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33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4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806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35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80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6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7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5806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8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9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5806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0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5806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1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5806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2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5806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3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5806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44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5" name="Oval 37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6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7" name="Line 39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9" name="Line 41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88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A570B8-A2EE-48ED-9C63-69E942B604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6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7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8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41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81642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581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3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816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81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5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816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6" name="Line 1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47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816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8" name="Object 16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81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9" name="Rectangle 17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0" name="Object 18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581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3" name="Object 21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13" imgW="1587240" imgH="507960" progId="Equation.3">
                  <p:embed/>
                </p:oleObj>
              </mc:Choice>
              <mc:Fallback>
                <p:oleObj name="Equation" r:id="rId13" imgW="1587240" imgH="507960" progId="Equation.3">
                  <p:embed/>
                  <p:pic>
                    <p:nvPicPr>
                      <p:cNvPr id="5816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4" name="Oval 2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55" name="Oval 23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56" name="Oval 24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7" name="Object 25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5816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8" name="Object 26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5816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9" name="Freeform 27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60" name="Object 28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5816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1" name="Line 29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62" name="Object 30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5816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3" name="Object 31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5816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4" name="Object 32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5816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5" name="Object 33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5816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6" name="Object 34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5816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7" name="Line 35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68" name="Oval 36"/>
          <p:cNvSpPr>
            <a:spLocks noChangeArrowheads="1"/>
          </p:cNvSpPr>
          <p:nvPr/>
        </p:nvSpPr>
        <p:spPr bwMode="auto">
          <a:xfrm>
            <a:off x="4267200" y="5562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6629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sp>
        <p:nvSpPr>
          <p:cNvPr id="581670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36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814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76D973-0AA9-4622-8CA7-0E4DC961BCC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676400" y="990600"/>
            <a:ext cx="538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Pushdown Automaton (PDA)</a:t>
            </a:r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73124"/>
              </p:ext>
            </p:extLst>
          </p:nvPr>
        </p:nvGraphicFramePr>
        <p:xfrm>
          <a:off x="2057400" y="2286000"/>
          <a:ext cx="513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5130720" imgH="583920" progId="Equation.3">
                  <p:embed/>
                </p:oleObj>
              </mc:Choice>
              <mc:Fallback>
                <p:oleObj name="Equation" r:id="rId3" imgW="5130720" imgH="583920" progId="Equation.3">
                  <p:embed/>
                  <p:pic>
                    <p:nvPicPr>
                      <p:cNvPr id="585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13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3" name="Line 5"/>
          <p:cNvSpPr>
            <a:spLocks noChangeShapeType="1"/>
          </p:cNvSpPr>
          <p:nvPr/>
        </p:nvSpPr>
        <p:spPr bwMode="auto">
          <a:xfrm flipV="1">
            <a:off x="2209800" y="28956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4" name="Line 6"/>
          <p:cNvSpPr>
            <a:spLocks noChangeShapeType="1"/>
          </p:cNvSpPr>
          <p:nvPr/>
        </p:nvSpPr>
        <p:spPr bwMode="auto">
          <a:xfrm flipV="1">
            <a:off x="1905000" y="2819400"/>
            <a:ext cx="20574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5" name="Line 7"/>
          <p:cNvSpPr>
            <a:spLocks noChangeShapeType="1"/>
          </p:cNvSpPr>
          <p:nvPr/>
        </p:nvSpPr>
        <p:spPr bwMode="auto">
          <a:xfrm flipV="1">
            <a:off x="2895600" y="2819400"/>
            <a:ext cx="16002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V="1">
            <a:off x="4876800" y="2819400"/>
            <a:ext cx="1524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7" name="Line 9"/>
          <p:cNvSpPr>
            <a:spLocks noChangeShapeType="1"/>
          </p:cNvSpPr>
          <p:nvPr/>
        </p:nvSpPr>
        <p:spPr bwMode="auto">
          <a:xfrm flipH="1" flipV="1">
            <a:off x="6324600" y="27432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8" name="Line 10"/>
          <p:cNvSpPr>
            <a:spLocks noChangeShapeType="1"/>
          </p:cNvSpPr>
          <p:nvPr/>
        </p:nvSpPr>
        <p:spPr bwMode="auto">
          <a:xfrm flipH="1" flipV="1">
            <a:off x="6858000" y="27432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33400" y="32766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alphabet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1905000" y="53340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alphabet</a:t>
            </a:r>
          </a:p>
        </p:txBody>
      </p:sp>
      <p:sp>
        <p:nvSpPr>
          <p:cNvPr id="585742" name="Text Box 14"/>
          <p:cNvSpPr txBox="1">
            <a:spLocks noChangeArrowheads="1"/>
          </p:cNvSpPr>
          <p:nvPr/>
        </p:nvSpPr>
        <p:spPr bwMode="auto">
          <a:xfrm>
            <a:off x="3733800" y="50292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</a:t>
            </a:r>
          </a:p>
        </p:txBody>
      </p:sp>
      <p:sp>
        <p:nvSpPr>
          <p:cNvPr id="585743" name="Text Box 15"/>
          <p:cNvSpPr txBox="1">
            <a:spLocks noChangeArrowheads="1"/>
          </p:cNvSpPr>
          <p:nvPr/>
        </p:nvSpPr>
        <p:spPr bwMode="auto">
          <a:xfrm>
            <a:off x="7612063" y="2362200"/>
            <a:ext cx="15319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7680325" y="4445000"/>
            <a:ext cx="14763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85745" name="Text Box 17"/>
          <p:cNvSpPr txBox="1">
            <a:spLocks noChangeArrowheads="1"/>
          </p:cNvSpPr>
          <p:nvPr/>
        </p:nvSpPr>
        <p:spPr bwMode="auto">
          <a:xfrm>
            <a:off x="6019800" y="51054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Initial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sp>
        <p:nvSpPr>
          <p:cNvPr id="585746" name="Line 18"/>
          <p:cNvSpPr>
            <a:spLocks noChangeShapeType="1"/>
          </p:cNvSpPr>
          <p:nvPr/>
        </p:nvSpPr>
        <p:spPr bwMode="auto">
          <a:xfrm flipH="1" flipV="1">
            <a:off x="5638800" y="2895600"/>
            <a:ext cx="990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60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A80D3D-1AB4-41E9-8C45-5EC514CEAC6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5775"/>
            <a:ext cx="7772400" cy="3197225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Two types of PDA transitions: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	δ(q, a, z) = {(p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), 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),…, (</a:t>
            </a:r>
            <a:r>
              <a:rPr lang="en-US" altLang="en-US" sz="2400" dirty="0" err="1"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 err="1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cs typeface="Times New Roman" panose="02020603050405020304" pitchFamily="18" charset="0"/>
              </a:rPr>
              <a:t>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state is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input symbol is a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from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Replace z with </a:t>
            </a:r>
            <a:r>
              <a:rPr lang="en-US" altLang="en-US" sz="2000" dirty="0" err="1">
                <a:cs typeface="Times New Roman" panose="02020603050405020304" pitchFamily="18" charset="0"/>
              </a:rPr>
              <a:t>γ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the input head to the next input symbol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	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62499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endParaRPr kumimoji="0" lang="en-US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7926387" y="3505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9263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926387" y="54864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V="1">
            <a:off x="6707187" y="3810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783387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630987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6935787" y="36576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6935787" y="41910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7011987" y="4648200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8" name="Line 7"/>
          <p:cNvSpPr>
            <a:spLocks noChangeShapeType="1"/>
          </p:cNvSpPr>
          <p:nvPr/>
        </p:nvSpPr>
        <p:spPr bwMode="auto">
          <a:xfrm>
            <a:off x="5857875" y="4121150"/>
            <a:ext cx="4191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5857875" y="4511675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80" name="Line 7"/>
          <p:cNvSpPr>
            <a:spLocks noChangeShapeType="1"/>
          </p:cNvSpPr>
          <p:nvPr/>
        </p:nvSpPr>
        <p:spPr bwMode="auto">
          <a:xfrm flipV="1">
            <a:off x="6057900" y="4648200"/>
            <a:ext cx="361950" cy="32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Types of PDA Transitions</a:t>
            </a:r>
          </a:p>
        </p:txBody>
      </p:sp>
    </p:spTree>
    <p:extLst>
      <p:ext uri="{BB962C8B-B14F-4D97-AF65-F5344CB8AC3E}">
        <p14:creationId xmlns:p14="http://schemas.microsoft.com/office/powerpoint/2010/main" val="523535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C120F-274C-4F1A-899F-E91A4DDA145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3290887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Two types of PDA transitions: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	δ(q,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ε</a:t>
            </a:r>
            <a:r>
              <a:rPr lang="en-US" altLang="en-US" sz="2400" dirty="0">
                <a:cs typeface="Times New Roman" panose="02020603050405020304" pitchFamily="18" charset="0"/>
              </a:rPr>
              <a:t>, z) = {(p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), 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),…, (</a:t>
            </a:r>
            <a:r>
              <a:rPr lang="en-US" altLang="en-US" sz="2400" dirty="0" err="1"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 err="1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cs typeface="Times New Roman" panose="02020603050405020304" pitchFamily="18" charset="0"/>
              </a:rPr>
              <a:t>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state is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input symbol is not considered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from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Replace z with </a:t>
            </a:r>
            <a:r>
              <a:rPr lang="en-US" altLang="en-US" sz="2000" dirty="0" err="1">
                <a:cs typeface="Times New Roman" panose="02020603050405020304" pitchFamily="18" charset="0"/>
              </a:rPr>
              <a:t>γ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 input symbol is read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	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61737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endParaRPr kumimoji="0" lang="en-US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7850187" y="3505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78501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850187" y="54864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6630987" y="3810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6707187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554787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859587" y="3657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6859587" y="4191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6935787" y="4648200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302" name="Line 7"/>
          <p:cNvSpPr>
            <a:spLocks noChangeShapeType="1"/>
          </p:cNvSpPr>
          <p:nvPr/>
        </p:nvSpPr>
        <p:spPr bwMode="auto">
          <a:xfrm>
            <a:off x="5754687" y="4191000"/>
            <a:ext cx="419100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303" name="Line 7"/>
          <p:cNvSpPr>
            <a:spLocks noChangeShapeType="1"/>
          </p:cNvSpPr>
          <p:nvPr/>
        </p:nvSpPr>
        <p:spPr bwMode="auto">
          <a:xfrm flipV="1">
            <a:off x="5792787" y="4570413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Types of PDA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FFA915-BB28-483F-97FD-ADCD90E6B8CB}"/>
                  </a:ext>
                </a:extLst>
              </p14:cNvPr>
              <p14:cNvContentPartPr/>
              <p14:nvPr/>
            </p14:nvContentPartPr>
            <p14:xfrm>
              <a:off x="1137600" y="2093760"/>
              <a:ext cx="6666840" cy="20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FFA915-BB28-483F-97FD-ADCD90E6B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240" y="2084400"/>
                <a:ext cx="6685560" cy="20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1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E1D58-4C92-4D78-AA6E-3064C6FF838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3682" name="Oval 2"/>
          <p:cNvSpPr>
            <a:spLocks noChangeArrowheads="1"/>
          </p:cNvSpPr>
          <p:nvPr/>
        </p:nvSpPr>
        <p:spPr bwMode="auto">
          <a:xfrm>
            <a:off x="28956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3683" name="Oval 3"/>
          <p:cNvSpPr>
            <a:spLocks noChangeArrowheads="1"/>
          </p:cNvSpPr>
          <p:nvPr/>
        </p:nvSpPr>
        <p:spPr bwMode="auto">
          <a:xfrm>
            <a:off x="57150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35814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3048000" y="198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5842000" y="1981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83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81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/>
        </p:nvGraphicFramePr>
        <p:xfrm>
          <a:off x="3733800" y="1676400"/>
          <a:ext cx="1835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7" imgW="761760" imgH="215640" progId="Equation.3">
                  <p:embed/>
                </p:oleObj>
              </mc:Choice>
              <mc:Fallback>
                <p:oleObj name="Equation" r:id="rId7" imgW="761760" imgH="215640" progId="Equation.3">
                  <p:embed/>
                  <p:pic>
                    <p:nvPicPr>
                      <p:cNvPr id="583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835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8" name="Object 8"/>
          <p:cNvGraphicFramePr>
            <a:graphicFrameLocks noChangeAspect="1"/>
          </p:cNvGraphicFramePr>
          <p:nvPr/>
        </p:nvGraphicFramePr>
        <p:xfrm>
          <a:off x="2052638" y="4572000"/>
          <a:ext cx="4735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9" imgW="1473120" imgH="228600" progId="Equation.3">
                  <p:embed/>
                </p:oleObj>
              </mc:Choice>
              <mc:Fallback>
                <p:oleObj name="Equation" r:id="rId9" imgW="1473120" imgH="228600" progId="Equation.3">
                  <p:embed/>
                  <p:pic>
                    <p:nvPicPr>
                      <p:cNvPr id="583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72000"/>
                        <a:ext cx="47355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152400" y="38100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200726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D5FB9-2BD0-4DE8-B542-F6B58BF54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224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225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2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2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482400" imgH="583920" progId="Equation.3">
                  <p:embed/>
                </p:oleObj>
              </mc:Choice>
              <mc:Fallback>
                <p:oleObj name="Equation" r:id="rId7" imgW="482400" imgH="583920" progId="Equation.3">
                  <p:embed/>
                  <p:pic>
                    <p:nvPicPr>
                      <p:cNvPr id="522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2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2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2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6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7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2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1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2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2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2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2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2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7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2227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522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52227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522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5222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8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228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522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98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C15DCE-9125-4881-85DA-E70157E112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4706" name="Oval 2"/>
          <p:cNvSpPr>
            <a:spLocks noChangeArrowheads="1"/>
          </p:cNvSpPr>
          <p:nvPr/>
        </p:nvSpPr>
        <p:spPr bwMode="auto">
          <a:xfrm>
            <a:off x="2667000" y="167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07" name="Oval 3"/>
          <p:cNvSpPr>
            <a:spLocks noChangeArrowheads="1"/>
          </p:cNvSpPr>
          <p:nvPr/>
        </p:nvSpPr>
        <p:spPr bwMode="auto">
          <a:xfrm>
            <a:off x="5257800" y="38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08" name="Line 4"/>
          <p:cNvSpPr>
            <a:spLocks noChangeShapeType="1"/>
          </p:cNvSpPr>
          <p:nvPr/>
        </p:nvSpPr>
        <p:spPr bwMode="auto">
          <a:xfrm flipV="1">
            <a:off x="3352800" y="838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2819400" y="182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584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/>
        </p:nvGraphicFramePr>
        <p:xfrm>
          <a:off x="5384800" y="533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584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33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1" name="Object 7"/>
          <p:cNvGraphicFramePr>
            <a:graphicFrameLocks noChangeAspect="1"/>
          </p:cNvGraphicFramePr>
          <p:nvPr/>
        </p:nvGraphicFramePr>
        <p:xfrm>
          <a:off x="2667000" y="609600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7" imgW="812520" imgH="215640" progId="Equation.3">
                  <p:embed/>
                </p:oleObj>
              </mc:Choice>
              <mc:Fallback>
                <p:oleObj name="Equation" r:id="rId7" imgW="812520" imgH="215640" progId="Equation.3">
                  <p:embed/>
                  <p:pic>
                    <p:nvPicPr>
                      <p:cNvPr id="584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2" name="Line 8"/>
          <p:cNvSpPr>
            <a:spLocks noChangeShapeType="1"/>
          </p:cNvSpPr>
          <p:nvPr/>
        </p:nvSpPr>
        <p:spPr bwMode="auto">
          <a:xfrm>
            <a:off x="3276600" y="22860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13" name="Oval 9"/>
          <p:cNvSpPr>
            <a:spLocks noChangeArrowheads="1"/>
          </p:cNvSpPr>
          <p:nvPr/>
        </p:nvSpPr>
        <p:spPr bwMode="auto">
          <a:xfrm>
            <a:off x="5181600" y="3124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4714" name="Object 10"/>
          <p:cNvGraphicFramePr>
            <a:graphicFrameLocks noChangeAspect="1"/>
          </p:cNvGraphicFramePr>
          <p:nvPr/>
        </p:nvGraphicFramePr>
        <p:xfrm>
          <a:off x="5314950" y="3270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584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3270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5" name="Object 11"/>
          <p:cNvGraphicFramePr>
            <a:graphicFrameLocks noChangeAspect="1"/>
          </p:cNvGraphicFramePr>
          <p:nvPr/>
        </p:nvGraphicFramePr>
        <p:xfrm>
          <a:off x="2667000" y="3048000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11" imgW="812520" imgH="215640" progId="Equation.3">
                  <p:embed/>
                </p:oleObj>
              </mc:Choice>
              <mc:Fallback>
                <p:oleObj name="Equation" r:id="rId11" imgW="812520" imgH="215640" progId="Equation.3">
                  <p:embed/>
                  <p:pic>
                    <p:nvPicPr>
                      <p:cNvPr id="584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133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6" name="Object 12"/>
          <p:cNvGraphicFramePr>
            <a:graphicFrameLocks noChangeAspect="1"/>
          </p:cNvGraphicFramePr>
          <p:nvPr/>
        </p:nvGraphicFramePr>
        <p:xfrm>
          <a:off x="1752600" y="5257800"/>
          <a:ext cx="563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13" imgW="2070000" imgH="228600" progId="Equation.3">
                  <p:embed/>
                </p:oleObj>
              </mc:Choice>
              <mc:Fallback>
                <p:oleObj name="Equation" r:id="rId13" imgW="2070000" imgH="228600" progId="Equation.3">
                  <p:embed/>
                  <p:pic>
                    <p:nvPicPr>
                      <p:cNvPr id="584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63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7" name="Text Box 13"/>
          <p:cNvSpPr txBox="1">
            <a:spLocks noChangeArrowheads="1"/>
          </p:cNvSpPr>
          <p:nvPr/>
        </p:nvSpPr>
        <p:spPr bwMode="auto">
          <a:xfrm>
            <a:off x="0" y="43434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3596928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5244C-6BEA-4682-BF9D-DDF0181AB92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  <a:r>
              <a:rPr lang="en-US" altLang="en-US" sz="2000" dirty="0">
                <a:cs typeface="Times New Roman" panose="02020603050405020304" pitchFamily="18" charset="0"/>
              </a:rPr>
              <a:t> 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, n&gt;=0</a:t>
            </a:r>
            <a:endParaRPr lang="en-US" altLang="en-US" sz="2000" baseline="30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M = ({q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}, {0, 1}, {L, #}, δ,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δ: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cs typeface="Times New Roman" panose="02020603050405020304" pitchFamily="18" charset="0"/>
              </a:rPr>
              <a:t>(1)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0,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L#)}   // stack order: L on top, then # below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(2)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1, #) = Ø				   // illegal, string rejected, </a:t>
            </a:r>
            <a:r>
              <a:rPr lang="en-US" altLang="en-US" sz="2000" i="1" dirty="0">
                <a:cs typeface="Times New Roman" panose="02020603050405020304" pitchFamily="18" charset="0"/>
              </a:rPr>
              <a:t>When will it happen?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(3)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0,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LL)}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(4) 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1,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(5)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1,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(6)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    // if ε  read &amp; stack hits bottom,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(7)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ε, L) = Ø				    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(8)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    // n=0,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Goal:</a:t>
            </a:r>
            <a:r>
              <a:rPr lang="en-US" altLang="en-US" sz="2000" dirty="0">
                <a:cs typeface="Times New Roman" panose="02020603050405020304" pitchFamily="18" charset="0"/>
              </a:rPr>
              <a:t> (acceptance)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the entire input string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Terminate with an empty stack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Informally, a string is accepted if there exists a computation that uses up all the input and leaves the stack empty.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i="1" dirty="0"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24200" y="1066800"/>
            <a:ext cx="523460" cy="26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3613F-37EB-4509-98A7-C22E28563BB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  <a:r>
              <a:rPr lang="en-US" altLang="en-US" sz="2000" dirty="0">
                <a:cs typeface="Times New Roman" panose="02020603050405020304" pitchFamily="18" charset="0"/>
              </a:rPr>
              <a:t> balanced parentheses, 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e.g. in-language: ((())()),  or  (())(), but not-in-language: ((())</a:t>
            </a:r>
            <a:br>
              <a:rPr lang="en-US" altLang="en-US" sz="2000" dirty="0">
                <a:cs typeface="Times New Roman" panose="02020603050405020304" pitchFamily="18" charset="0"/>
              </a:rPr>
            </a:b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M = ({q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}, {“(“, “)”}, {L, #}, δ,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δ: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cs typeface="Times New Roman" panose="02020603050405020304" pitchFamily="18" charset="0"/>
              </a:rPr>
              <a:t>(1)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(,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L#)}   	// stack order: L-on top-then- # lower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(2)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), #) = Ø					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(3)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(,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LL)}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(4) 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),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(5)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ε)}		// if ε  read &amp; stack hits bottom,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(6)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L) = Ø					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// </a:t>
            </a:r>
            <a:r>
              <a:rPr lang="en-US" altLang="en-US" sz="2000" i="1" dirty="0">
                <a:cs typeface="Times New Roman" panose="02020603050405020304" pitchFamily="18" charset="0"/>
              </a:rPr>
              <a:t>What does it mean? When will it happen?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Goal:</a:t>
            </a:r>
            <a:r>
              <a:rPr lang="en-US" altLang="en-US" sz="2000" dirty="0">
                <a:cs typeface="Times New Roman" panose="02020603050405020304" pitchFamily="18" charset="0"/>
              </a:rPr>
              <a:t> (acceptance)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the entire input string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Terminate with an empty stack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4B9B0F-57AA-4A8D-8D15-3B3110800760}"/>
                  </a:ext>
                </a:extLst>
              </p14:cNvPr>
              <p14:cNvContentPartPr/>
              <p14:nvPr/>
            </p14:nvContentPartPr>
            <p14:xfrm>
              <a:off x="228600" y="448999"/>
              <a:ext cx="8471520" cy="621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4B9B0F-57AA-4A8D-8D15-3B3110800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39639"/>
                <a:ext cx="8490240" cy="62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5C9424-3925-4512-A534-16C7921A00E4}"/>
                  </a:ext>
                </a:extLst>
              </p14:cNvPr>
              <p14:cNvContentPartPr/>
              <p14:nvPr/>
            </p14:nvContentPartPr>
            <p14:xfrm>
              <a:off x="6562971" y="416800"/>
              <a:ext cx="140040" cy="26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C9424-3925-4512-A534-16C7921A00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651" y="412480"/>
                <a:ext cx="14868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4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5A45FD-6C8D-4411-8966-D278F866EC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-273050"/>
            <a:ext cx="8534400" cy="614045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Example PDA #2:</a:t>
            </a:r>
            <a:r>
              <a:rPr lang="en-US" altLang="en-US" sz="1800" dirty="0">
                <a:cs typeface="Times New Roman" panose="02020603050405020304" pitchFamily="18" charset="0"/>
              </a:rPr>
              <a:t> For the language {x | x = </a:t>
            </a:r>
            <a:r>
              <a:rPr lang="en-US" altLang="en-US" sz="1800" dirty="0" err="1">
                <a:cs typeface="Times New Roman" panose="02020603050405020304" pitchFamily="18" charset="0"/>
              </a:rPr>
              <a:t>ww</a:t>
            </a:r>
            <a:r>
              <a:rPr lang="en-US" altLang="en-US" sz="1800" baseline="30000" dirty="0" err="1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and w in {0,1}*}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              </a:t>
            </a:r>
            <a:r>
              <a:rPr lang="en-US" altLang="en-US" sz="1800" i="1" dirty="0">
                <a:cs typeface="Times New Roman" panose="02020603050405020304" pitchFamily="18" charset="0"/>
              </a:rPr>
              <a:t>Note: length |x| is even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M = ({q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}, {0, 1}, {#, B, G}, δ, 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δ:</a:t>
            </a: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cs typeface="Times New Roman" panose="02020603050405020304" pitchFamily="18" charset="0"/>
              </a:rPr>
              <a:t>(1)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B#)}				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(2)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G#)} 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cs typeface="Times New Roman" panose="02020603050405020304" pitchFamily="18" charset="0"/>
              </a:rPr>
              <a:t>(3)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BB), 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		(6)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GG), 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(4)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BG)}					(7)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0,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 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(5)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GB)}					(8)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1,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 	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															(9)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#)}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															(10)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cs typeface="Times New Roman" panose="02020603050405020304" pitchFamily="18" charset="0"/>
              </a:rPr>
              <a:t>Notes: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Rules #3 and #6 are non-deterministic: two options each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Rules #9 and #10 are used to pop the final stack symbol off at the end of a computation.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BFCD58-8482-4E3C-A029-D37DDE7FE675}"/>
                  </a:ext>
                </a:extLst>
              </p14:cNvPr>
              <p14:cNvContentPartPr/>
              <p14:nvPr/>
            </p14:nvContentPartPr>
            <p14:xfrm>
              <a:off x="294480" y="265320"/>
              <a:ext cx="8274600" cy="442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BFCD58-8482-4E3C-A029-D37DDE7FE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20" y="255960"/>
                <a:ext cx="8293320" cy="44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2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9D478A-7972-4E15-AF79-853FB0A85FA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"/>
            <a:ext cx="8382000" cy="6140450"/>
          </a:xfrm>
        </p:spPr>
        <p:txBody>
          <a:bodyPr/>
          <a:lstStyle/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Example Computation:</a:t>
            </a: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cs typeface="Times New Roman" panose="02020603050405020304" pitchFamily="18" charset="0"/>
              </a:rPr>
              <a:t>(1)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B#)}					(6)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GG), 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(2)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G#)} 					(7)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0,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 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cs typeface="Times New Roman" panose="02020603050405020304" pitchFamily="18" charset="0"/>
              </a:rPr>
              <a:t>(3)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BB), 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		(8)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1,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(4)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BG)}					(9)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	(5)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GB)}					(10)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</a:t>
            </a:r>
            <a:r>
              <a:rPr lang="en-US" altLang="en-US" sz="1600" u="sng" dirty="0">
                <a:cs typeface="Times New Roman" panose="02020603050405020304" pitchFamily="18" charset="0"/>
              </a:rPr>
              <a:t>State</a:t>
            </a:r>
            <a:r>
              <a:rPr lang="en-US" altLang="en-US" sz="1600" dirty="0">
                <a:cs typeface="Times New Roman" panose="02020603050405020304" pitchFamily="18" charset="0"/>
              </a:rPr>
              <a:t>		</a:t>
            </a:r>
            <a:r>
              <a:rPr lang="en-US" altLang="en-US" sz="1600" u="sng" dirty="0">
                <a:cs typeface="Times New Roman" panose="02020603050405020304" pitchFamily="18" charset="0"/>
              </a:rPr>
              <a:t>Input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Stack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Rule Applied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Rules Applicable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   000000			  #										 (1), (9)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00000			B#					(1)				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  0000		   BB#				(3) option #1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    000		 BBB#				(3) option #1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	      00		    BB#				(3)	option #2	 (7)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	        0		       B#				(7)					 (7)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             ε 	     	    #				(7)					 (10)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             ε 	     	    ε 				(10)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02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D303A-3DE3-5678-21D7-EAAAEA3C8482}"/>
              </a:ext>
            </a:extLst>
          </p:cNvPr>
          <p:cNvSpPr txBox="1"/>
          <p:nvPr/>
        </p:nvSpPr>
        <p:spPr>
          <a:xfrm>
            <a:off x="685800" y="1166843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0011</a:t>
            </a:r>
          </a:p>
          <a:p>
            <a:r>
              <a:rPr lang="en-US" dirty="0"/>
              <a:t>• (q1, 0 011, #) |-</a:t>
            </a:r>
          </a:p>
          <a:p>
            <a:r>
              <a:rPr lang="en-US" dirty="0"/>
              <a:t>    (q1, 0 11, L#) |-</a:t>
            </a:r>
          </a:p>
          <a:p>
            <a:r>
              <a:rPr lang="en-US" dirty="0"/>
              <a:t>       (q1, 1 1, LL#) |-</a:t>
            </a:r>
          </a:p>
          <a:p>
            <a:r>
              <a:rPr lang="en-US" dirty="0"/>
              <a:t>           (q2, 1, L#) |-</a:t>
            </a:r>
          </a:p>
          <a:p>
            <a:r>
              <a:rPr lang="en-US" dirty="0"/>
              <a:t>             (q2, e, #) |-</a:t>
            </a:r>
          </a:p>
          <a:p>
            <a:r>
              <a:rPr lang="en-US" dirty="0"/>
              <a:t>               (q2, e, e): accept</a:t>
            </a:r>
          </a:p>
          <a:p>
            <a:r>
              <a:rPr lang="en-US" dirty="0"/>
              <a:t>• 011</a:t>
            </a:r>
          </a:p>
          <a:p>
            <a:r>
              <a:rPr lang="en-US" dirty="0"/>
              <a:t>•   (q1, 0 11, #) |-</a:t>
            </a:r>
          </a:p>
          <a:p>
            <a:r>
              <a:rPr lang="en-US" dirty="0"/>
              <a:t>       (q1, 1 1, L#) |-</a:t>
            </a:r>
          </a:p>
          <a:p>
            <a:r>
              <a:rPr lang="en-US" dirty="0"/>
              <a:t>          (q2, 1, #) |-</a:t>
            </a:r>
          </a:p>
          <a:p>
            <a:r>
              <a:rPr lang="en-US" dirty="0"/>
              <a:t>               Ø : reject</a:t>
            </a:r>
          </a:p>
        </p:txBody>
      </p:sp>
    </p:spTree>
    <p:extLst>
      <p:ext uri="{BB962C8B-B14F-4D97-AF65-F5344CB8AC3E}">
        <p14:creationId xmlns:p14="http://schemas.microsoft.com/office/powerpoint/2010/main" val="3051841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8200BD-8FAD-438C-9562-1B4BA02BD0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Description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3644900" y="1803400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1854000" imgH="545760" progId="Equation.3">
                  <p:embed/>
                </p:oleObj>
              </mc:Choice>
              <mc:Fallback>
                <p:oleObj name="Equation" r:id="rId3" imgW="1854000" imgH="545760" progId="Equation.3">
                  <p:embed/>
                  <p:pic>
                    <p:nvPicPr>
                      <p:cNvPr id="586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803400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Line 4"/>
          <p:cNvSpPr>
            <a:spLocks noChangeShapeType="1"/>
          </p:cNvSpPr>
          <p:nvPr/>
        </p:nvSpPr>
        <p:spPr bwMode="auto">
          <a:xfrm flipV="1">
            <a:off x="2895600" y="2362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657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733800" y="3657600"/>
            <a:ext cx="20558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Remaining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6781800" y="3276600"/>
            <a:ext cx="18383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586760" name="Line 8"/>
          <p:cNvSpPr>
            <a:spLocks noChangeShapeType="1"/>
          </p:cNvSpPr>
          <p:nvPr/>
        </p:nvSpPr>
        <p:spPr bwMode="auto">
          <a:xfrm flipH="1" flipV="1">
            <a:off x="4572000" y="2362200"/>
            <a:ext cx="152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6761" name="Line 9"/>
          <p:cNvSpPr>
            <a:spLocks noChangeShapeType="1"/>
          </p:cNvSpPr>
          <p:nvPr/>
        </p:nvSpPr>
        <p:spPr bwMode="auto">
          <a:xfrm flipH="1" flipV="1">
            <a:off x="5257800" y="23622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19250" y="4992469"/>
            <a:ext cx="4019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any time </a:t>
            </a:r>
            <a:r>
              <a:rPr kumimoji="0" lang="en-US" sz="4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4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17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099057-2F5E-4817-8BC8-A3898E512C6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7778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79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2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3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5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6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7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8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9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0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791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87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2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877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3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87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4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87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5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87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6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877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97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8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0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1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2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3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7805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7806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878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7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878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8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878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9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878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0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878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1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878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2" name="Line 36"/>
          <p:cNvSpPr>
            <a:spLocks noChangeShapeType="1"/>
          </p:cNvSpPr>
          <p:nvPr/>
        </p:nvSpPr>
        <p:spPr bwMode="auto">
          <a:xfrm flipV="1">
            <a:off x="4495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3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878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4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5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878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6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7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878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8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878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9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4:</a:t>
            </a:r>
          </a:p>
        </p:txBody>
      </p:sp>
      <p:graphicFrame>
        <p:nvGraphicFramePr>
          <p:cNvPr id="587820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878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21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8782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22" name="Oval 46"/>
          <p:cNvSpPr>
            <a:spLocks noChangeArrowheads="1"/>
          </p:cNvSpPr>
          <p:nvPr/>
        </p:nvSpPr>
        <p:spPr bwMode="auto">
          <a:xfrm>
            <a:off x="2443163" y="4267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23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Instantaneous Description</a:t>
            </a:r>
          </a:p>
        </p:txBody>
      </p:sp>
      <p:graphicFrame>
        <p:nvGraphicFramePr>
          <p:cNvPr id="587825" name="Object 49"/>
          <p:cNvGraphicFramePr>
            <a:graphicFrameLocks noChangeAspect="1"/>
          </p:cNvGraphicFramePr>
          <p:nvPr/>
        </p:nvGraphicFramePr>
        <p:xfrm>
          <a:off x="3676650" y="736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2" imgW="2920680" imgH="571320" progId="Equation.3">
                  <p:embed/>
                </p:oleObj>
              </mc:Choice>
              <mc:Fallback>
                <p:oleObj name="Equation" r:id="rId32" imgW="2920680" imgH="571320" progId="Equation.3">
                  <p:embed/>
                  <p:pic>
                    <p:nvPicPr>
                      <p:cNvPr id="58782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736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26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58782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27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29" name="Line 53"/>
          <p:cNvSpPr>
            <a:spLocks noChangeShapeType="1"/>
          </p:cNvSpPr>
          <p:nvPr/>
        </p:nvSpPr>
        <p:spPr bwMode="auto">
          <a:xfrm>
            <a:off x="746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29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8CC3F-D9FA-4EB3-947A-6E6207434E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8802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3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6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7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9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0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1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2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3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4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15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888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6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888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7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888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8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888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9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888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20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88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2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3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5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7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8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8829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8830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888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1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888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2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888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3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888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4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888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5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888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36" name="Line 36"/>
          <p:cNvSpPr>
            <a:spLocks noChangeShapeType="1"/>
          </p:cNvSpPr>
          <p:nvPr/>
        </p:nvSpPr>
        <p:spPr bwMode="auto">
          <a:xfrm flipV="1">
            <a:off x="5181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37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888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38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39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888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0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41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888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42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888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3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5:</a:t>
            </a:r>
          </a:p>
        </p:txBody>
      </p:sp>
      <p:graphicFrame>
        <p:nvGraphicFramePr>
          <p:cNvPr id="588844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888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45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88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6" name="Oval 46"/>
          <p:cNvSpPr>
            <a:spLocks noChangeArrowheads="1"/>
          </p:cNvSpPr>
          <p:nvPr/>
        </p:nvSpPr>
        <p:spPr bwMode="auto">
          <a:xfrm>
            <a:off x="3962400" y="5486400"/>
            <a:ext cx="1828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47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sp>
        <p:nvSpPr>
          <p:cNvPr id="588848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Instantaneous Description</a:t>
            </a:r>
          </a:p>
        </p:txBody>
      </p:sp>
      <p:graphicFrame>
        <p:nvGraphicFramePr>
          <p:cNvPr id="588849" name="Object 49"/>
          <p:cNvGraphicFramePr>
            <a:graphicFrameLocks noChangeAspect="1"/>
          </p:cNvGraphicFramePr>
          <p:nvPr/>
        </p:nvGraphicFramePr>
        <p:xfrm>
          <a:off x="3892550" y="7366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2" imgW="2489040" imgH="571320" progId="Equation.3">
                  <p:embed/>
                </p:oleObj>
              </mc:Choice>
              <mc:Fallback>
                <p:oleObj name="Equation" r:id="rId32" imgW="2489040" imgH="571320" progId="Equation.3">
                  <p:embed/>
                  <p:pic>
                    <p:nvPicPr>
                      <p:cNvPr id="5888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7366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50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58885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51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2" name="Line 52"/>
          <p:cNvSpPr>
            <a:spLocks noChangeShapeType="1"/>
          </p:cNvSpPr>
          <p:nvPr/>
        </p:nvSpPr>
        <p:spPr bwMode="auto">
          <a:xfrm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3" name="Line 53"/>
          <p:cNvSpPr>
            <a:spLocks noChangeShapeType="1"/>
          </p:cNvSpPr>
          <p:nvPr/>
        </p:nvSpPr>
        <p:spPr bwMode="auto">
          <a:xfrm flipH="1"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5" name="Line 55"/>
          <p:cNvSpPr>
            <a:spLocks noChangeShapeType="1"/>
          </p:cNvSpPr>
          <p:nvPr/>
        </p:nvSpPr>
        <p:spPr bwMode="auto">
          <a:xfrm>
            <a:off x="7467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46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B2FE1A-A170-4EA3-8F7F-8A6B0147C4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365125" y="1016000"/>
            <a:ext cx="207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write:</a:t>
            </a:r>
          </a:p>
        </p:txBody>
      </p:sp>
      <p:graphicFrame>
        <p:nvGraphicFramePr>
          <p:cNvPr id="589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873949"/>
              </p:ext>
            </p:extLst>
          </p:nvPr>
        </p:nvGraphicFramePr>
        <p:xfrm>
          <a:off x="1333500" y="2794000"/>
          <a:ext cx="6186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3" imgW="6184800" imgH="571320" progId="Equation.3">
                  <p:embed/>
                </p:oleObj>
              </mc:Choice>
              <mc:Fallback>
                <p:oleObj name="Equation" r:id="rId3" imgW="6184800" imgH="571320" progId="Equation.3">
                  <p:embed/>
                  <p:pic>
                    <p:nvPicPr>
                      <p:cNvPr id="589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794000"/>
                        <a:ext cx="6186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562600" y="3810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</p:spTree>
    <p:extLst>
      <p:ext uri="{BB962C8B-B14F-4D97-AF65-F5344CB8AC3E}">
        <p14:creationId xmlns:p14="http://schemas.microsoft.com/office/powerpoint/2010/main" val="358230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C77A3-541D-4CBF-B59E-2C17AB2FC50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0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1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0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3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3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3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3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1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3292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3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3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3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4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3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5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3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6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3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7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3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99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523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523301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523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02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523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3306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28" imgW="228600" imgH="419100" progId="Equation.3">
                  <p:embed/>
                </p:oleObj>
              </mc:Choice>
              <mc:Fallback>
                <p:oleObj name="Equation" r:id="rId28" imgW="228600" imgH="419100" progId="Equation.3">
                  <p:embed/>
                  <p:pic>
                    <p:nvPicPr>
                      <p:cNvPr id="523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7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72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1712AF-0801-40D5-9802-98F7DF064F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0850" name="Oval 2"/>
          <p:cNvSpPr>
            <a:spLocks noChangeArrowheads="1"/>
          </p:cNvSpPr>
          <p:nvPr/>
        </p:nvSpPr>
        <p:spPr bwMode="auto">
          <a:xfrm>
            <a:off x="3200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1" name="Line 3"/>
          <p:cNvSpPr>
            <a:spLocks noChangeShapeType="1"/>
          </p:cNvSpPr>
          <p:nvPr/>
        </p:nvSpPr>
        <p:spPr bwMode="auto">
          <a:xfrm>
            <a:off x="1219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2" name="Line 4"/>
          <p:cNvSpPr>
            <a:spLocks noChangeShapeType="1"/>
          </p:cNvSpPr>
          <p:nvPr/>
        </p:nvSpPr>
        <p:spPr bwMode="auto">
          <a:xfrm>
            <a:off x="64008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3" name="Line 5"/>
          <p:cNvSpPr>
            <a:spLocks noChangeShapeType="1"/>
          </p:cNvSpPr>
          <p:nvPr/>
        </p:nvSpPr>
        <p:spPr bwMode="auto">
          <a:xfrm>
            <a:off x="38100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4" name="Freeform 6"/>
          <p:cNvSpPr>
            <a:spLocks/>
          </p:cNvSpPr>
          <p:nvPr/>
        </p:nvSpPr>
        <p:spPr bwMode="auto">
          <a:xfrm>
            <a:off x="29718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5" name="Freeform 7"/>
          <p:cNvSpPr>
            <a:spLocks/>
          </p:cNvSpPr>
          <p:nvPr/>
        </p:nvSpPr>
        <p:spPr bwMode="auto">
          <a:xfrm>
            <a:off x="55626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6" name="Line 8"/>
          <p:cNvSpPr>
            <a:spLocks noChangeShapeType="1"/>
          </p:cNvSpPr>
          <p:nvPr/>
        </p:nvSpPr>
        <p:spPr bwMode="auto">
          <a:xfrm>
            <a:off x="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1965325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8" name="Oval 10"/>
          <p:cNvSpPr>
            <a:spLocks noChangeArrowheads="1"/>
          </p:cNvSpPr>
          <p:nvPr/>
        </p:nvSpPr>
        <p:spPr bwMode="auto">
          <a:xfrm>
            <a:off x="533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9" name="Oval 11"/>
          <p:cNvSpPr>
            <a:spLocks noChangeArrowheads="1"/>
          </p:cNvSpPr>
          <p:nvPr/>
        </p:nvSpPr>
        <p:spPr bwMode="auto">
          <a:xfrm>
            <a:off x="4572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0" name="Oval 12"/>
          <p:cNvSpPr>
            <a:spLocks noChangeArrowheads="1"/>
          </p:cNvSpPr>
          <p:nvPr/>
        </p:nvSpPr>
        <p:spPr bwMode="auto">
          <a:xfrm>
            <a:off x="5791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1" name="Oval 13"/>
          <p:cNvSpPr>
            <a:spLocks noChangeArrowheads="1"/>
          </p:cNvSpPr>
          <p:nvPr/>
        </p:nvSpPr>
        <p:spPr bwMode="auto">
          <a:xfrm>
            <a:off x="8458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2" name="Oval 14"/>
          <p:cNvSpPr>
            <a:spLocks noChangeArrowheads="1"/>
          </p:cNvSpPr>
          <p:nvPr/>
        </p:nvSpPr>
        <p:spPr bwMode="auto">
          <a:xfrm>
            <a:off x="83820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0863" name="Object 15"/>
          <p:cNvGraphicFramePr>
            <a:graphicFrameLocks noChangeAspect="1"/>
          </p:cNvGraphicFramePr>
          <p:nvPr/>
        </p:nvGraphicFramePr>
        <p:xfrm>
          <a:off x="2671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90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4" name="Object 16"/>
          <p:cNvGraphicFramePr>
            <a:graphicFrameLocks noChangeAspect="1"/>
          </p:cNvGraphicFramePr>
          <p:nvPr/>
        </p:nvGraphicFramePr>
        <p:xfrm>
          <a:off x="4114800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90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5" name="Object 17"/>
          <p:cNvGraphicFramePr>
            <a:graphicFrameLocks noChangeAspect="1"/>
          </p:cNvGraphicFramePr>
          <p:nvPr/>
        </p:nvGraphicFramePr>
        <p:xfrm>
          <a:off x="614363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908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6" name="Object 18"/>
          <p:cNvGraphicFramePr>
            <a:graphicFrameLocks noChangeAspect="1"/>
          </p:cNvGraphicFramePr>
          <p:nvPr/>
        </p:nvGraphicFramePr>
        <p:xfrm>
          <a:off x="3313113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90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7" name="Object 19"/>
          <p:cNvGraphicFramePr>
            <a:graphicFrameLocks noChangeAspect="1"/>
          </p:cNvGraphicFramePr>
          <p:nvPr/>
        </p:nvGraphicFramePr>
        <p:xfrm>
          <a:off x="5846763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908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8" name="Object 20"/>
          <p:cNvGraphicFramePr>
            <a:graphicFrameLocks noChangeAspect="1"/>
          </p:cNvGraphicFramePr>
          <p:nvPr/>
        </p:nvGraphicFramePr>
        <p:xfrm>
          <a:off x="8520113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90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9" name="Object 21"/>
          <p:cNvGraphicFramePr>
            <a:graphicFrameLocks noChangeAspect="1"/>
          </p:cNvGraphicFramePr>
          <p:nvPr/>
        </p:nvGraphicFramePr>
        <p:xfrm>
          <a:off x="5338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15" imgW="1612900" imgH="469900" progId="Equation.3">
                  <p:embed/>
                </p:oleObj>
              </mc:Choice>
              <mc:Fallback>
                <p:oleObj name="Equation" r:id="rId15" imgW="1612900" imgH="469900" progId="Equation.3">
                  <p:embed/>
                  <p:pic>
                    <p:nvPicPr>
                      <p:cNvPr id="5908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0" name="Object 22"/>
          <p:cNvGraphicFramePr>
            <a:graphicFrameLocks noChangeAspect="1"/>
          </p:cNvGraphicFramePr>
          <p:nvPr/>
        </p:nvGraphicFramePr>
        <p:xfrm>
          <a:off x="1300163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5908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1" name="Object 23"/>
          <p:cNvGraphicFramePr>
            <a:graphicFrameLocks noChangeAspect="1"/>
          </p:cNvGraphicFramePr>
          <p:nvPr/>
        </p:nvGraphicFramePr>
        <p:xfrm>
          <a:off x="6557963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5908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2" name="Object 24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20" imgW="9219960" imgH="1930320" progId="Equation.3">
                  <p:embed/>
                </p:oleObj>
              </mc:Choice>
              <mc:Fallback>
                <p:oleObj name="Equation" r:id="rId20" imgW="9219960" imgH="1930320" progId="Equation.3">
                  <p:embed/>
                  <p:pic>
                    <p:nvPicPr>
                      <p:cNvPr id="5908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73" name="Text Box 25"/>
          <p:cNvSpPr txBox="1">
            <a:spLocks noChangeArrowheads="1"/>
          </p:cNvSpPr>
          <p:nvPr/>
        </p:nvSpPr>
        <p:spPr bwMode="auto">
          <a:xfrm>
            <a:off x="0" y="0"/>
            <a:ext cx="3044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computation:</a:t>
            </a:r>
          </a:p>
        </p:txBody>
      </p:sp>
    </p:spTree>
    <p:extLst>
      <p:ext uri="{BB962C8B-B14F-4D97-AF65-F5344CB8AC3E}">
        <p14:creationId xmlns:p14="http://schemas.microsoft.com/office/powerpoint/2010/main" val="2582089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5233D-379F-474B-B81F-581F649E61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9219960" imgH="1930320" progId="Equation.3">
                  <p:embed/>
                </p:oleObj>
              </mc:Choice>
              <mc:Fallback>
                <p:oleObj name="Equation" r:id="rId3" imgW="9219960" imgH="1930320" progId="Equation.3">
                  <p:embed/>
                  <p:pic>
                    <p:nvPicPr>
                      <p:cNvPr id="591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669925" y="3759200"/>
            <a:ext cx="5081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convenience we write:</a:t>
            </a: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82238"/>
              </p:ext>
            </p:extLst>
          </p:nvPr>
        </p:nvGraphicFramePr>
        <p:xfrm>
          <a:off x="1790700" y="4724400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4902120" imgH="927000" progId="Equation.3">
                  <p:embed/>
                </p:oleObj>
              </mc:Choice>
              <mc:Fallback>
                <p:oleObj name="Equation" r:id="rId5" imgW="4902120" imgH="927000" progId="Equation.3">
                  <p:embed/>
                  <p:pic>
                    <p:nvPicPr>
                      <p:cNvPr id="59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24400"/>
                        <a:ext cx="490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594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B272E-53EC-4832-8F37-E028E31270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PDA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478115" y="1600200"/>
            <a:ext cx="6522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                   accepted by PDA       :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6211887" y="16891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592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7" y="16891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1266825" y="2573338"/>
          <a:ext cx="65341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5" imgW="2260440" imgH="330120" progId="Equation.3">
                  <p:embed/>
                </p:oleObj>
              </mc:Choice>
              <mc:Fallback>
                <p:oleObj name="Equation" r:id="rId5" imgW="2260440" imgH="330120" progId="Equation.3">
                  <p:embed/>
                  <p:pic>
                    <p:nvPicPr>
                      <p:cNvPr id="592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573338"/>
                        <a:ext cx="65341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2" name="Line 6"/>
          <p:cNvSpPr>
            <a:spLocks noChangeShapeType="1"/>
          </p:cNvSpPr>
          <p:nvPr/>
        </p:nvSpPr>
        <p:spPr bwMode="auto">
          <a:xfrm flipV="1">
            <a:off x="3124200" y="3429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1600200" y="44196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Initial state</a:t>
            </a:r>
          </a:p>
        </p:txBody>
      </p:sp>
      <p:sp>
        <p:nvSpPr>
          <p:cNvPr id="592904" name="Line 8"/>
          <p:cNvSpPr>
            <a:spLocks noChangeShapeType="1"/>
          </p:cNvSpPr>
          <p:nvPr/>
        </p:nvSpPr>
        <p:spPr bwMode="auto">
          <a:xfrm flipH="1" flipV="1">
            <a:off x="6553200" y="3505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6248400" y="4495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 state</a:t>
            </a:r>
          </a:p>
        </p:txBody>
      </p:sp>
      <p:graphicFrame>
        <p:nvGraphicFramePr>
          <p:cNvPr id="592906" name="Object 10"/>
          <p:cNvGraphicFramePr>
            <a:graphicFrameLocks noChangeAspect="1"/>
          </p:cNvGraphicFramePr>
          <p:nvPr/>
        </p:nvGraphicFramePr>
        <p:xfrm>
          <a:off x="2057400" y="1636712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7" imgW="977760" imgH="431640" progId="Equation.3">
                  <p:embed/>
                </p:oleObj>
              </mc:Choice>
              <mc:Fallback>
                <p:oleObj name="Equation" r:id="rId7" imgW="977760" imgH="431640" progId="Equation.3">
                  <p:embed/>
                  <p:pic>
                    <p:nvPicPr>
                      <p:cNvPr id="592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36712"/>
                        <a:ext cx="1295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4976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EB3188-F7FE-4912-9423-4AED4370ACC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graphicFrame>
        <p:nvGraphicFramePr>
          <p:cNvPr id="593923" name="Object 3"/>
          <p:cNvGraphicFramePr>
            <a:graphicFrameLocks noChangeAspect="1"/>
          </p:cNvGraphicFramePr>
          <p:nvPr/>
        </p:nvGraphicFramePr>
        <p:xfrm>
          <a:off x="2514600" y="0"/>
          <a:ext cx="542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5422680" imgH="1002960" progId="Equation.3">
                  <p:embed/>
                </p:oleObj>
              </mc:Choice>
              <mc:Fallback>
                <p:oleObj name="Equation" r:id="rId3" imgW="5422680" imgH="1002960" progId="Equation.3">
                  <p:embed/>
                  <p:pic>
                    <p:nvPicPr>
                      <p:cNvPr id="593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542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Oval 4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5" name="Line 5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8" name="Freeform 8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9" name="Freeform 9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1" name="Text Box 11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2" name="Oval 12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3" name="Oval 13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4" name="Oval 14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5" name="Oval 15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6" name="Oval 16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3937" name="Object 17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939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8" name="Object 18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5939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9" name="Object 19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593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0" name="Object 20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939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1" name="Object 21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939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2" name="Object 22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5939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3" name="Object 23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5939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4" name="Object 24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5939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5" name="Object 25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5939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6" name="Text Box 26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3947" name="Object 27"/>
          <p:cNvGraphicFramePr>
            <a:graphicFrameLocks noChangeAspect="1"/>
          </p:cNvGraphicFramePr>
          <p:nvPr/>
        </p:nvGraphicFramePr>
        <p:xfrm>
          <a:off x="990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22" imgW="495000" imgH="368280" progId="Equation.3">
                  <p:embed/>
                </p:oleObj>
              </mc:Choice>
              <mc:Fallback>
                <p:oleObj name="Equation" r:id="rId22" imgW="495000" imgH="368280" progId="Equation.3">
                  <p:embed/>
                  <p:pic>
                    <p:nvPicPr>
                      <p:cNvPr id="5939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8" name="Object 28"/>
          <p:cNvGraphicFramePr>
            <a:graphicFrameLocks noChangeAspect="1"/>
          </p:cNvGraphicFramePr>
          <p:nvPr/>
        </p:nvGraphicFramePr>
        <p:xfrm>
          <a:off x="4038600" y="1981200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24" imgW="3213000" imgH="533160" progId="Equation.3">
                  <p:embed/>
                </p:oleObj>
              </mc:Choice>
              <mc:Fallback>
                <p:oleObj name="Equation" r:id="rId24" imgW="3213000" imgH="533160" progId="Equation.3">
                  <p:embed/>
                  <p:pic>
                    <p:nvPicPr>
                      <p:cNvPr id="5939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9" name="AutoShape 29"/>
          <p:cNvSpPr>
            <a:spLocks noChangeArrowheads="1"/>
          </p:cNvSpPr>
          <p:nvPr/>
        </p:nvSpPr>
        <p:spPr bwMode="auto">
          <a:xfrm>
            <a:off x="55626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26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EE7611-C51C-4B42-BDB4-8463A2D688B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594946" name="Object 2"/>
          <p:cNvGraphicFramePr>
            <a:graphicFrameLocks noChangeAspect="1"/>
          </p:cNvGraphicFramePr>
          <p:nvPr/>
        </p:nvGraphicFramePr>
        <p:xfrm>
          <a:off x="2819400" y="0"/>
          <a:ext cx="491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3" imgW="4914720" imgH="1002960" progId="Equation.3">
                  <p:embed/>
                </p:oleObj>
              </mc:Choice>
              <mc:Fallback>
                <p:oleObj name="Equation" r:id="rId3" imgW="4914720" imgH="1002960" progId="Equation.3">
                  <p:embed/>
                  <p:pic>
                    <p:nvPicPr>
                      <p:cNvPr id="594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491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47" name="Oval 3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48" name="Line 4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49" name="Line 5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0" name="Line 6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1" name="Freeform 7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2" name="Freeform 8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3" name="Line 9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5" name="Oval 11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6" name="Oval 12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7" name="Oval 13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8" name="Oval 14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9" name="Oval 15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4960" name="Object 16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949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1" name="Object 17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5949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2" name="Object 18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594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3" name="Object 19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94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4" name="Object 20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949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5" name="Object 21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5949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5949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7" name="Object 23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5949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8" name="Object 24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594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71" name="Object 27"/>
          <p:cNvGraphicFramePr>
            <a:graphicFrameLocks noChangeAspect="1"/>
          </p:cNvGraphicFramePr>
          <p:nvPr/>
        </p:nvGraphicFramePr>
        <p:xfrm>
          <a:off x="4343400" y="1828800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22" imgW="2705040" imgH="711000" progId="Equation.3">
                  <p:embed/>
                </p:oleObj>
              </mc:Choice>
              <mc:Fallback>
                <p:oleObj name="Equation" r:id="rId22" imgW="2705040" imgH="711000" progId="Equation.3">
                  <p:embed/>
                  <p:pic>
                    <p:nvPicPr>
                      <p:cNvPr id="5949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270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72" name="AutoShape 28"/>
          <p:cNvSpPr>
            <a:spLocks noChangeArrowheads="1"/>
          </p:cNvSpPr>
          <p:nvPr/>
        </p:nvSpPr>
        <p:spPr bwMode="auto">
          <a:xfrm>
            <a:off x="54102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73" name="Text Box 29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4974" name="Object 30"/>
          <p:cNvGraphicFramePr>
            <a:graphicFrameLocks noChangeAspect="1"/>
          </p:cNvGraphicFramePr>
          <p:nvPr/>
        </p:nvGraphicFramePr>
        <p:xfrm>
          <a:off x="990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24" imgW="495000" imgH="368280" progId="Equation.3">
                  <p:embed/>
                </p:oleObj>
              </mc:Choice>
              <mc:Fallback>
                <p:oleObj name="Equation" r:id="rId24" imgW="495000" imgH="368280" progId="Equation.3">
                  <p:embed/>
                  <p:pic>
                    <p:nvPicPr>
                      <p:cNvPr id="5949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82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B8F239-DCE9-47A1-892B-8B4F143010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5970" name="Oval 2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1" name="Line 3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2" name="Line 4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3" name="Line 5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4" name="Freeform 6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5" name="Freeform 7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6" name="Line 8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7" name="Text Box 9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8" name="Oval 10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9" name="Oval 11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0" name="Oval 12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1" name="Oval 13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2" name="Oval 14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5983" name="Object 15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95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4" name="Object 16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959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5" name="Object 17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959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6" name="Object 18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959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7" name="Object 19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959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8" name="Object 20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959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9" name="Object 21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15" imgW="1612900" imgH="469900" progId="Equation.3">
                  <p:embed/>
                </p:oleObj>
              </mc:Choice>
              <mc:Fallback>
                <p:oleObj name="Equation" r:id="rId15" imgW="1612900" imgH="469900" progId="Equation.3">
                  <p:embed/>
                  <p:pic>
                    <p:nvPicPr>
                      <p:cNvPr id="5959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0" name="Object 22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5959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1" name="Object 23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5959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2" name="Text Box 24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5993" name="Object 25"/>
          <p:cNvGraphicFramePr>
            <a:graphicFrameLocks noChangeAspect="1"/>
          </p:cNvGraphicFramePr>
          <p:nvPr/>
        </p:nvGraphicFramePr>
        <p:xfrm>
          <a:off x="954087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20" imgW="495000" imgH="368280" progId="Equation.3">
                  <p:embed/>
                </p:oleObj>
              </mc:Choice>
              <mc:Fallback>
                <p:oleObj name="Equation" r:id="rId20" imgW="495000" imgH="368280" progId="Equation.3">
                  <p:embed/>
                  <p:pic>
                    <p:nvPicPr>
                      <p:cNvPr id="5959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4" name="Object 26"/>
          <p:cNvGraphicFramePr>
            <a:graphicFrameLocks noChangeAspect="1"/>
          </p:cNvGraphicFramePr>
          <p:nvPr/>
        </p:nvGraphicFramePr>
        <p:xfrm>
          <a:off x="3429000" y="228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22" imgW="4381200" imgH="711000" progId="Equation.3">
                  <p:embed/>
                </p:oleObj>
              </mc:Choice>
              <mc:Fallback>
                <p:oleObj name="Equation" r:id="rId22" imgW="4381200" imgH="711000" progId="Equation.3">
                  <p:embed/>
                  <p:pic>
                    <p:nvPicPr>
                      <p:cNvPr id="5959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5" name="Text Box 27"/>
          <p:cNvSpPr txBox="1">
            <a:spLocks noChangeArrowheads="1"/>
          </p:cNvSpPr>
          <p:nvPr/>
        </p:nvSpPr>
        <p:spPr bwMode="auto">
          <a:xfrm>
            <a:off x="609600" y="3048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Therefore:</a:t>
            </a:r>
          </a:p>
        </p:txBody>
      </p:sp>
    </p:spTree>
    <p:extLst>
      <p:ext uri="{BB962C8B-B14F-4D97-AF65-F5344CB8AC3E}">
        <p14:creationId xmlns:p14="http://schemas.microsoft.com/office/powerpoint/2010/main" val="17217171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0" dirty="0">
                <a:solidFill>
                  <a:srgbClr val="C00000"/>
                </a:solidFill>
              </a:rPr>
              <a:t>PDA versus CFLs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81000" y="189547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language L is context-free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and only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a pushdown automata M that recognizes L.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7620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 step proof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 CFG G, construct a PDA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2) Given a PDA M, make a CFG 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8901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3E61A-9082-4977-93ED-98E5709640D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09282" name="AutoShape 2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09283" name="AutoShape 3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4343400" y="2347912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609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47912"/>
                        <a:ext cx="68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Theorem:</a:t>
            </a:r>
          </a:p>
        </p:txBody>
      </p:sp>
    </p:spTree>
    <p:extLst>
      <p:ext uri="{BB962C8B-B14F-4D97-AF65-F5344CB8AC3E}">
        <p14:creationId xmlns:p14="http://schemas.microsoft.com/office/powerpoint/2010/main" val="1611332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6C886-8989-47CD-8F8A-B8F0B986F9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0306" name="AutoShape 1026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10307" name="AutoShape 1027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10308" name="Object 1028"/>
          <p:cNvGraphicFramePr>
            <a:graphicFrameLocks noChangeAspect="1"/>
          </p:cNvGraphicFramePr>
          <p:nvPr/>
        </p:nvGraphicFramePr>
        <p:xfrm>
          <a:off x="4243388" y="2133600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4" imgW="393480" imgH="368280" progId="Equation.3">
                  <p:embed/>
                </p:oleObj>
              </mc:Choice>
              <mc:Fallback>
                <p:oleObj name="Equation" r:id="rId4" imgW="393480" imgH="368280" progId="Equation.3">
                  <p:embed/>
                  <p:pic>
                    <p:nvPicPr>
                      <p:cNvPr id="61030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133600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09" name="Text Box 1029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1:</a:t>
            </a:r>
          </a:p>
        </p:txBody>
      </p:sp>
      <p:sp>
        <p:nvSpPr>
          <p:cNvPr id="610310" name="Text Box 1030"/>
          <p:cNvSpPr txBox="1">
            <a:spLocks noChangeArrowheads="1"/>
          </p:cNvSpPr>
          <p:nvPr/>
        </p:nvSpPr>
        <p:spPr bwMode="auto">
          <a:xfrm>
            <a:off x="517525" y="4140200"/>
            <a:ext cx="7304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Convert any context-free grammar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a PDA         with: </a:t>
            </a:r>
          </a:p>
        </p:txBody>
      </p:sp>
      <p:graphicFrame>
        <p:nvGraphicFramePr>
          <p:cNvPr id="610311" name="Object 1031"/>
          <p:cNvGraphicFramePr>
            <a:graphicFrameLocks noChangeAspect="1"/>
          </p:cNvGraphicFramePr>
          <p:nvPr/>
        </p:nvGraphicFramePr>
        <p:xfrm>
          <a:off x="4940300" y="41529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6" imgW="393480" imgH="419040" progId="Equation.3">
                  <p:embed/>
                </p:oleObj>
              </mc:Choice>
              <mc:Fallback>
                <p:oleObj name="Equation" r:id="rId6" imgW="393480" imgH="419040" progId="Equation.3">
                  <p:embed/>
                  <p:pic>
                    <p:nvPicPr>
                      <p:cNvPr id="61031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1529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2" name="Object 1032"/>
          <p:cNvGraphicFramePr>
            <a:graphicFrameLocks noChangeAspect="1"/>
          </p:cNvGraphicFramePr>
          <p:nvPr/>
        </p:nvGraphicFramePr>
        <p:xfrm>
          <a:off x="1816100" y="44958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61031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4958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3" name="Object 1033"/>
          <p:cNvGraphicFramePr>
            <a:graphicFrameLocks noChangeAspect="1"/>
          </p:cNvGraphicFramePr>
          <p:nvPr/>
        </p:nvGraphicFramePr>
        <p:xfrm>
          <a:off x="3200400" y="5105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10" imgW="2755800" imgH="533160" progId="Equation.3">
                  <p:embed/>
                </p:oleObj>
              </mc:Choice>
              <mc:Fallback>
                <p:oleObj name="Equation" r:id="rId10" imgW="2755800" imgH="533160" progId="Equation.3">
                  <p:embed/>
                  <p:pic>
                    <p:nvPicPr>
                      <p:cNvPr id="61031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25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1ED39-8CB8-4D3F-ADA7-E58F100167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1330" name="AutoShape 2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11331" name="AutoShape 3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4243388" y="2133600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611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133600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2:</a:t>
            </a: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517525" y="4140200"/>
            <a:ext cx="8166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Convert any PDA        to a context-free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         with: </a:t>
            </a:r>
          </a:p>
        </p:txBody>
      </p:sp>
      <p:graphicFrame>
        <p:nvGraphicFramePr>
          <p:cNvPr id="611335" name="Object 7"/>
          <p:cNvGraphicFramePr>
            <a:graphicFrameLocks noChangeAspect="1"/>
          </p:cNvGraphicFramePr>
          <p:nvPr/>
        </p:nvGraphicFramePr>
        <p:xfrm>
          <a:off x="1828800" y="449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611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2895600" y="41148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611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7" name="Object 9"/>
          <p:cNvGraphicFramePr>
            <a:graphicFrameLocks noChangeAspect="1"/>
          </p:cNvGraphicFramePr>
          <p:nvPr/>
        </p:nvGraphicFramePr>
        <p:xfrm>
          <a:off x="3200400" y="5105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611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66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EC3B7-3F0A-4ABB-81F5-2BFCB66FF9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4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4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4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4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4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4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4318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4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19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4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0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4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1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43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2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4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3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43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4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5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4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7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4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8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4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9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524330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4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31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4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32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18F835-D5E2-4CD3-AB12-1F52B2FBAB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7772400" cy="1143000"/>
          </a:xfrm>
        </p:spPr>
        <p:txBody>
          <a:bodyPr anchor="ctr"/>
          <a:lstStyle/>
          <a:p>
            <a:pPr algn="ctr"/>
            <a:r>
              <a:rPr lang="en-US" sz="3600" i="1" dirty="0"/>
              <a:t>Convert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Context-Free Grammars</a:t>
            </a:r>
            <a:br>
              <a:rPr lang="en-US" sz="3600" dirty="0"/>
            </a:br>
            <a:r>
              <a:rPr lang="en-US" sz="3600" dirty="0"/>
              <a:t>to </a:t>
            </a:r>
            <a:br>
              <a:rPr lang="en-US" sz="3600" dirty="0"/>
            </a:br>
            <a:r>
              <a:rPr lang="en-US" sz="3600" dirty="0"/>
              <a:t>PDAs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 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2438400" y="838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3463925" y="1676400"/>
            <a:ext cx="308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1</a:t>
            </a:r>
          </a:p>
        </p:txBody>
      </p:sp>
    </p:spTree>
    <p:extLst>
      <p:ext uri="{BB962C8B-B14F-4D97-AF65-F5344CB8AC3E}">
        <p14:creationId xmlns:p14="http://schemas.microsoft.com/office/powerpoint/2010/main" val="2322232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37A474-85EB-4230-81BF-C363F5C256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698371" name="Object 3"/>
          <p:cNvGraphicFramePr>
            <a:graphicFrameLocks noChangeAspect="1"/>
          </p:cNvGraphicFramePr>
          <p:nvPr/>
        </p:nvGraphicFramePr>
        <p:xfrm>
          <a:off x="4088296" y="2110408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444240" imgH="330120" progId="Equation.3">
                  <p:embed/>
                </p:oleObj>
              </mc:Choice>
              <mc:Fallback>
                <p:oleObj name="Equation" r:id="rId3" imgW="444240" imgH="330120" progId="Equation.3">
                  <p:embed/>
                  <p:pic>
                    <p:nvPicPr>
                      <p:cNvPr id="69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296" y="2110408"/>
                        <a:ext cx="527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317500" y="2057400"/>
            <a:ext cx="867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will convert       to a PDA        such that: </a:t>
            </a:r>
          </a:p>
        </p:txBody>
      </p:sp>
      <p:graphicFrame>
        <p:nvGraphicFramePr>
          <p:cNvPr id="698373" name="Object 5"/>
          <p:cNvGraphicFramePr>
            <a:graphicFrameLocks noChangeAspect="1"/>
          </p:cNvGraphicFramePr>
          <p:nvPr/>
        </p:nvGraphicFramePr>
        <p:xfrm>
          <a:off x="2375452" y="2057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330120" imgH="342720" progId="Equation.3">
                  <p:embed/>
                </p:oleObj>
              </mc:Choice>
              <mc:Fallback>
                <p:oleObj name="Equation" r:id="rId5" imgW="330120" imgH="342720" progId="Equation.3">
                  <p:embed/>
                  <p:pic>
                    <p:nvPicPr>
                      <p:cNvPr id="69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452" y="2057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152400" y="533400"/>
            <a:ext cx="817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Take an arbitrary context-free grammar  </a:t>
            </a:r>
          </a:p>
        </p:txBody>
      </p:sp>
      <p:graphicFrame>
        <p:nvGraphicFramePr>
          <p:cNvPr id="698381" name="Object 13"/>
          <p:cNvGraphicFramePr>
            <a:graphicFrameLocks noChangeAspect="1"/>
          </p:cNvGraphicFramePr>
          <p:nvPr/>
        </p:nvGraphicFramePr>
        <p:xfrm>
          <a:off x="5122862" y="533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330120" imgH="342720" progId="Equation.3">
                  <p:embed/>
                </p:oleObj>
              </mc:Choice>
              <mc:Fallback>
                <p:oleObj name="Equation" r:id="rId7" imgW="330120" imgH="342720" progId="Equation.3">
                  <p:embed/>
                  <p:pic>
                    <p:nvPicPr>
                      <p:cNvPr id="698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2" y="533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82" name="Object 14"/>
          <p:cNvGraphicFramePr>
            <a:graphicFrameLocks noChangeAspect="1"/>
          </p:cNvGraphicFramePr>
          <p:nvPr/>
        </p:nvGraphicFramePr>
        <p:xfrm>
          <a:off x="2895600" y="34290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8" imgW="2755800" imgH="533160" progId="Equation.3">
                  <p:embed/>
                </p:oleObj>
              </mc:Choice>
              <mc:Fallback>
                <p:oleObj name="Equation" r:id="rId8" imgW="2755800" imgH="533160" progId="Equation.3">
                  <p:embed/>
                  <p:pic>
                    <p:nvPicPr>
                      <p:cNvPr id="698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728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0A184-3169-414B-806C-C8CA0BBE03E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4649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49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650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746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746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46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746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1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746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6512" name="Object 16"/>
          <p:cNvGraphicFramePr>
            <a:graphicFrameLocks noChangeAspect="1"/>
          </p:cNvGraphicFramePr>
          <p:nvPr/>
        </p:nvGraphicFramePr>
        <p:xfrm>
          <a:off x="2590800" y="4343400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1765080" imgH="482400" progId="Equation.3">
                  <p:embed/>
                </p:oleObj>
              </mc:Choice>
              <mc:Fallback>
                <p:oleObj name="Equation" r:id="rId13" imgW="1765080" imgH="482400" progId="Equation.3">
                  <p:embed/>
                  <p:pic>
                    <p:nvPicPr>
                      <p:cNvPr id="746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76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13" name="Object 17"/>
          <p:cNvGraphicFramePr>
            <a:graphicFrameLocks noChangeAspect="1"/>
          </p:cNvGraphicFramePr>
          <p:nvPr/>
        </p:nvGraphicFramePr>
        <p:xfrm>
          <a:off x="5321300" y="4343400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15" imgW="1638000" imgH="482400" progId="Equation.3">
                  <p:embed/>
                </p:oleObj>
              </mc:Choice>
              <mc:Fallback>
                <p:oleObj name="Equation" r:id="rId15" imgW="1638000" imgH="482400" progId="Equation.3">
                  <p:embed/>
                  <p:pic>
                    <p:nvPicPr>
                      <p:cNvPr id="7465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343400"/>
                        <a:ext cx="163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2362200" y="30480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15" name="Text Box 19"/>
          <p:cNvSpPr txBox="1">
            <a:spLocks noChangeArrowheads="1"/>
          </p:cNvSpPr>
          <p:nvPr/>
        </p:nvSpPr>
        <p:spPr bwMode="auto">
          <a:xfrm>
            <a:off x="304800" y="1676400"/>
            <a:ext cx="277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production in </a:t>
            </a:r>
          </a:p>
        </p:txBody>
      </p:sp>
      <p:graphicFrame>
        <p:nvGraphicFramePr>
          <p:cNvPr id="746516" name="Object 20"/>
          <p:cNvGraphicFramePr>
            <a:graphicFrameLocks noChangeAspect="1"/>
          </p:cNvGraphicFramePr>
          <p:nvPr/>
        </p:nvGraphicFramePr>
        <p:xfrm>
          <a:off x="1447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17" imgW="1409400" imgH="419040" progId="Equation.3">
                  <p:embed/>
                </p:oleObj>
              </mc:Choice>
              <mc:Fallback>
                <p:oleObj name="Equation" r:id="rId17" imgW="1409400" imgH="419040" progId="Equation.3">
                  <p:embed/>
                  <p:pic>
                    <p:nvPicPr>
                      <p:cNvPr id="7465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7" name="Line 21"/>
          <p:cNvSpPr>
            <a:spLocks noChangeShapeType="1"/>
          </p:cNvSpPr>
          <p:nvPr/>
        </p:nvSpPr>
        <p:spPr bwMode="auto">
          <a:xfrm flipH="1">
            <a:off x="6629400" y="2895600"/>
            <a:ext cx="762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18" name="Text Box 22"/>
          <p:cNvSpPr txBox="1">
            <a:spLocks noChangeArrowheads="1"/>
          </p:cNvSpPr>
          <p:nvPr/>
        </p:nvSpPr>
        <p:spPr bwMode="auto">
          <a:xfrm>
            <a:off x="5856288" y="1752600"/>
            <a:ext cx="232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terminal in </a:t>
            </a:r>
          </a:p>
        </p:txBody>
      </p:sp>
      <p:graphicFrame>
        <p:nvGraphicFramePr>
          <p:cNvPr id="746519" name="Object 23"/>
          <p:cNvGraphicFramePr>
            <a:graphicFrameLocks noChangeAspect="1"/>
          </p:cNvGraphicFramePr>
          <p:nvPr/>
        </p:nvGraphicFramePr>
        <p:xfrm>
          <a:off x="7391400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19" imgW="291960" imgH="304560" progId="Equation.3">
                  <p:embed/>
                </p:oleObj>
              </mc:Choice>
              <mc:Fallback>
                <p:oleObj name="Equation" r:id="rId19" imgW="291960" imgH="304560" progId="Equation.3">
                  <p:embed/>
                  <p:pic>
                    <p:nvPicPr>
                      <p:cNvPr id="74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0" name="Object 24"/>
          <p:cNvGraphicFramePr>
            <a:graphicFrameLocks noChangeAspect="1"/>
          </p:cNvGraphicFramePr>
          <p:nvPr/>
        </p:nvGraphicFramePr>
        <p:xfrm>
          <a:off x="21336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21" imgW="393480" imgH="419040" progId="Equation.3">
                  <p:embed/>
                </p:oleObj>
              </mc:Choice>
              <mc:Fallback>
                <p:oleObj name="Equation" r:id="rId21" imgW="393480" imgH="419040" progId="Equation.3">
                  <p:embed/>
                  <p:pic>
                    <p:nvPicPr>
                      <p:cNvPr id="7465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1" name="Object 25"/>
          <p:cNvGraphicFramePr>
            <a:graphicFrameLocks noChangeAspect="1"/>
          </p:cNvGraphicFramePr>
          <p:nvPr/>
        </p:nvGraphicFramePr>
        <p:xfrm>
          <a:off x="7378700" y="17907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23" imgW="393480" imgH="419040" progId="Equation.3">
                  <p:embed/>
                </p:oleObj>
              </mc:Choice>
              <mc:Fallback>
                <p:oleObj name="Equation" r:id="rId23" imgW="393480" imgH="419040" progId="Equation.3">
                  <p:embed/>
                  <p:pic>
                    <p:nvPicPr>
                      <p:cNvPr id="746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7907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1066800" y="381000"/>
            <a:ext cx="489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Conversion Procedure:</a:t>
            </a:r>
          </a:p>
        </p:txBody>
      </p:sp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288925" y="11684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each</a:t>
            </a:r>
          </a:p>
        </p:txBody>
      </p:sp>
      <p:sp>
        <p:nvSpPr>
          <p:cNvPr id="746526" name="Text Box 30"/>
          <p:cNvSpPr txBox="1">
            <a:spLocks noChangeArrowheads="1"/>
          </p:cNvSpPr>
          <p:nvPr/>
        </p:nvSpPr>
        <p:spPr bwMode="auto">
          <a:xfrm>
            <a:off x="5867400" y="1219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each</a:t>
            </a:r>
          </a:p>
        </p:txBody>
      </p:sp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3886200" y="34245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transitions</a:t>
            </a:r>
          </a:p>
        </p:txBody>
      </p:sp>
    </p:spTree>
    <p:extLst>
      <p:ext uri="{BB962C8B-B14F-4D97-AF65-F5344CB8AC3E}">
        <p14:creationId xmlns:p14="http://schemas.microsoft.com/office/powerpoint/2010/main" val="11054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8" grpId="0" animBg="1"/>
      <p:bldP spid="746499" grpId="0" animBg="1"/>
      <p:bldP spid="746500" grpId="0" animBg="1"/>
      <p:bldP spid="746501" grpId="0" animBg="1"/>
      <p:bldP spid="746502" grpId="0"/>
      <p:bldP spid="746503" grpId="0" animBg="1"/>
      <p:bldP spid="746504" grpId="0" animBg="1"/>
      <p:bldP spid="746505" grpId="0" animBg="1"/>
      <p:bldP spid="746511" grpId="0" animBg="1"/>
      <p:bldP spid="746514" grpId="0" animBg="1"/>
      <p:bldP spid="746517" grpId="0" animBg="1"/>
      <p:bldP spid="7465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EDA0E-1E92-44D1-8D1C-597156FE90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47522" name="Oval 2"/>
          <p:cNvSpPr>
            <a:spLocks noChangeArrowheads="1"/>
          </p:cNvSpPr>
          <p:nvPr/>
        </p:nvSpPr>
        <p:spPr bwMode="auto">
          <a:xfrm>
            <a:off x="49530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9812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5564188" y="58674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>
            <a:off x="8382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31845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7" name="Oval 7"/>
          <p:cNvSpPr>
            <a:spLocks noChangeArrowheads="1"/>
          </p:cNvSpPr>
          <p:nvPr/>
        </p:nvSpPr>
        <p:spPr bwMode="auto">
          <a:xfrm>
            <a:off x="1370013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8" name="Oval 8"/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auto">
          <a:xfrm>
            <a:off x="82296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7530" name="Object 10"/>
          <p:cNvGraphicFramePr>
            <a:graphicFrameLocks noChangeAspect="1"/>
          </p:cNvGraphicFramePr>
          <p:nvPr/>
        </p:nvGraphicFramePr>
        <p:xfrm>
          <a:off x="1450975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747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1" name="Object 11"/>
          <p:cNvGraphicFramePr>
            <a:graphicFrameLocks noChangeAspect="1"/>
          </p:cNvGraphicFramePr>
          <p:nvPr/>
        </p:nvGraphicFramePr>
        <p:xfrm>
          <a:off x="50657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747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2" name="Object 12"/>
          <p:cNvGraphicFramePr>
            <a:graphicFrameLocks noChangeAspect="1"/>
          </p:cNvGraphicFramePr>
          <p:nvPr/>
        </p:nvGraphicFramePr>
        <p:xfrm>
          <a:off x="8356600" y="56070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47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6070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3" name="Object 13"/>
          <p:cNvGraphicFramePr>
            <a:graphicFrameLocks noChangeAspect="1"/>
          </p:cNvGraphicFramePr>
          <p:nvPr/>
        </p:nvGraphicFramePr>
        <p:xfrm>
          <a:off x="2279650" y="54038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747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4038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4" name="Object 14"/>
          <p:cNvGraphicFramePr>
            <a:graphicFrameLocks noChangeAspect="1"/>
          </p:cNvGraphicFramePr>
          <p:nvPr/>
        </p:nvGraphicFramePr>
        <p:xfrm>
          <a:off x="60960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747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228600" y="4572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7537" name="Object 17"/>
          <p:cNvGraphicFramePr>
            <a:graphicFrameLocks noChangeAspect="1"/>
          </p:cNvGraphicFramePr>
          <p:nvPr/>
        </p:nvGraphicFramePr>
        <p:xfrm>
          <a:off x="3086100" y="19050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7475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9050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8" name="Object 18"/>
          <p:cNvGraphicFramePr>
            <a:graphicFrameLocks noChangeAspect="1"/>
          </p:cNvGraphicFramePr>
          <p:nvPr/>
        </p:nvGraphicFramePr>
        <p:xfrm>
          <a:off x="342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15" imgW="1892160" imgH="2438280" progId="Equation.3">
                  <p:embed/>
                </p:oleObj>
              </mc:Choice>
              <mc:Fallback>
                <p:oleObj name="Equation" r:id="rId15" imgW="1892160" imgH="2438280" progId="Equation.3">
                  <p:embed/>
                  <p:pic>
                    <p:nvPicPr>
                      <p:cNvPr id="7475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9" name="Object 19"/>
          <p:cNvGraphicFramePr>
            <a:graphicFrameLocks noChangeAspect="1"/>
          </p:cNvGraphicFramePr>
          <p:nvPr/>
        </p:nvGraphicFramePr>
        <p:xfrm>
          <a:off x="5715000" y="3276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17" imgW="1638000" imgH="1168200" progId="Equation.3">
                  <p:embed/>
                </p:oleObj>
              </mc:Choice>
              <mc:Fallback>
                <p:oleObj name="Equation" r:id="rId17" imgW="1638000" imgH="1168200" progId="Equation.3">
                  <p:embed/>
                  <p:pic>
                    <p:nvPicPr>
                      <p:cNvPr id="7475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0" name="Freeform 20"/>
          <p:cNvSpPr>
            <a:spLocks/>
          </p:cNvSpPr>
          <p:nvPr/>
        </p:nvSpPr>
        <p:spPr bwMode="auto">
          <a:xfrm>
            <a:off x="4254500" y="44831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228600" y="381000"/>
            <a:ext cx="205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962400" y="1524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101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animBg="1"/>
      <p:bldP spid="747523" grpId="0" animBg="1"/>
      <p:bldP spid="747524" grpId="0" animBg="1"/>
      <p:bldP spid="747525" grpId="0" animBg="1"/>
      <p:bldP spid="747526" grpId="0"/>
      <p:bldP spid="747527" grpId="0" animBg="1"/>
      <p:bldP spid="747528" grpId="0" animBg="1"/>
      <p:bldP spid="747529" grpId="0" animBg="1"/>
      <p:bldP spid="747535" grpId="0"/>
      <p:bldP spid="747536" grpId="0"/>
      <p:bldP spid="747540" grpId="0" animBg="1"/>
      <p:bldP spid="74754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ADD3F-418E-4FF9-BE52-500F2BA5F75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7475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7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8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0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1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7483" name="Object 11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617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4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17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5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174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6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17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7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17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8" name="Object 16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17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9" name="Object 17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174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90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1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7495" name="Object 23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174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7500" name="Object 28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175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01" name="Object 29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175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02" name="Object 30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17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17504" name="Object 32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175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152400" y="0"/>
            <a:ext cx="3382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Sample Run:</a:t>
            </a:r>
          </a:p>
        </p:txBody>
      </p:sp>
    </p:spTree>
    <p:extLst>
      <p:ext uri="{BB962C8B-B14F-4D97-AF65-F5344CB8AC3E}">
        <p14:creationId xmlns:p14="http://schemas.microsoft.com/office/powerpoint/2010/main" val="37138698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4BE7F8-63A1-4BCD-9FF1-F56221B4AF3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849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49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0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18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18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18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18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18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1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185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2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18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3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4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6" name="Rectangle 20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8518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185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9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23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185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4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185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5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1852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7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185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28" name="Oval 32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30" name="Object 34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185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31" name="Line 35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32" name="Text Box 36"/>
          <p:cNvSpPr txBox="1">
            <a:spLocks noChangeArrowheads="1"/>
          </p:cNvSpPr>
          <p:nvPr/>
        </p:nvSpPr>
        <p:spPr bwMode="auto">
          <a:xfrm>
            <a:off x="304800" y="2667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618534" name="Text Box 38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18535" name="Line 39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36" name="Object 40"/>
          <p:cNvGraphicFramePr>
            <a:graphicFrameLocks noChangeAspect="1"/>
          </p:cNvGraphicFramePr>
          <p:nvPr/>
        </p:nvGraphicFramePr>
        <p:xfrm>
          <a:off x="2514600" y="152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27" imgW="279360" imgH="342720" progId="Equation.3">
                  <p:embed/>
                </p:oleObj>
              </mc:Choice>
              <mc:Fallback>
                <p:oleObj name="Equation" r:id="rId27" imgW="279360" imgH="342720" progId="Equation.3">
                  <p:embed/>
                  <p:pic>
                    <p:nvPicPr>
                      <p:cNvPr id="6185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8219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B27605-EBE0-4BA1-9F29-5BC31A38376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952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2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19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19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19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19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19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19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3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954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195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4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195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195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195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9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195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50" name="Oval 30"/>
          <p:cNvSpPr>
            <a:spLocks noChangeArrowheads="1"/>
          </p:cNvSpPr>
          <p:nvPr/>
        </p:nvSpPr>
        <p:spPr bwMode="auto">
          <a:xfrm>
            <a:off x="2438400" y="22098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55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6195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6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195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7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195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8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6195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59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60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6195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61" name="Line 41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62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619563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19564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66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1" imgW="1688760" imgH="355320" progId="Equation.3">
                  <p:embed/>
                </p:oleObj>
              </mc:Choice>
              <mc:Fallback>
                <p:oleObj name="Equation" r:id="rId31" imgW="1688760" imgH="355320" progId="Equation.3">
                  <p:embed/>
                  <p:pic>
                    <p:nvPicPr>
                      <p:cNvPr id="61956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5593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4D1368-DBE7-4229-8A9B-E123ADBCB6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054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5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0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0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0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05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0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05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5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2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056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05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6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6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05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05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05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05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74" name="Oval 30"/>
          <p:cNvSpPr>
            <a:spLocks noChangeArrowheads="1"/>
          </p:cNvSpPr>
          <p:nvPr/>
        </p:nvSpPr>
        <p:spPr bwMode="auto">
          <a:xfrm>
            <a:off x="5029200" y="3657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7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79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6205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0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205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1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6205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2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27" imgW="317160" imgH="368280" progId="Equation.3">
                  <p:embed/>
                </p:oleObj>
              </mc:Choice>
              <mc:Fallback>
                <p:oleObj name="Equation" r:id="rId27" imgW="317160" imgH="368280" progId="Equation.3">
                  <p:embed/>
                  <p:pic>
                    <p:nvPicPr>
                      <p:cNvPr id="6205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3" name="Line 39"/>
          <p:cNvSpPr>
            <a:spLocks noChangeShapeType="1"/>
          </p:cNvSpPr>
          <p:nvPr/>
        </p:nvSpPr>
        <p:spPr bwMode="auto">
          <a:xfrm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 flipV="1"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5" name="Oval 41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86" name="Object 4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29" imgW="381000" imgH="457200" progId="Equation.3">
                  <p:embed/>
                </p:oleObj>
              </mc:Choice>
              <mc:Fallback>
                <p:oleObj name="Equation" r:id="rId29" imgW="381000" imgH="457200" progId="Equation.3">
                  <p:embed/>
                  <p:pic>
                    <p:nvPicPr>
                      <p:cNvPr id="6205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7" name="Line 43"/>
          <p:cNvSpPr>
            <a:spLocks noChangeShapeType="1"/>
          </p:cNvSpPr>
          <p:nvPr/>
        </p:nvSpPr>
        <p:spPr bwMode="auto">
          <a:xfrm flipH="1">
            <a:off x="83820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8" name="Text Box 44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620589" name="Line 45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90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1" imgW="1688760" imgH="355320" progId="Equation.3">
                  <p:embed/>
                </p:oleObj>
              </mc:Choice>
              <mc:Fallback>
                <p:oleObj name="Equation" r:id="rId31" imgW="1688760" imgH="355320" progId="Equation.3">
                  <p:embed/>
                  <p:pic>
                    <p:nvPicPr>
                      <p:cNvPr id="6205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91" name="Text Box 47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</p:spTree>
    <p:extLst>
      <p:ext uri="{BB962C8B-B14F-4D97-AF65-F5344CB8AC3E}">
        <p14:creationId xmlns:p14="http://schemas.microsoft.com/office/powerpoint/2010/main" val="11062696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899B11-5626-4DE3-A964-CE2D243DED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157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57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1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1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1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1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15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1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8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1585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6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158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1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8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59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15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15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15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15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98" name="Oval 30"/>
          <p:cNvSpPr>
            <a:spLocks noChangeArrowheads="1"/>
          </p:cNvSpPr>
          <p:nvPr/>
        </p:nvSpPr>
        <p:spPr bwMode="auto">
          <a:xfrm>
            <a:off x="2438400" y="2895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0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1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02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16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03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216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04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6216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05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06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216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07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8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1610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11" name="Object 43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29" imgW="3085920" imgH="355320" progId="Equation.3">
                  <p:embed/>
                </p:oleObj>
              </mc:Choice>
              <mc:Fallback>
                <p:oleObj name="Equation" r:id="rId29" imgW="3085920" imgH="355320" progId="Equation.3">
                  <p:embed/>
                  <p:pic>
                    <p:nvPicPr>
                      <p:cNvPr id="62161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52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142AC-C135-4A58-8D22-1928B140C9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2594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5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8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9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00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01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2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2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2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3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2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4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2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5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26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2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7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0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2609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0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1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2612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26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13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4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5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6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17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2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18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26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19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2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1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2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2" name="Oval 30"/>
          <p:cNvSpPr>
            <a:spLocks noChangeArrowheads="1"/>
          </p:cNvSpPr>
          <p:nvPr/>
        </p:nvSpPr>
        <p:spPr bwMode="auto">
          <a:xfrm>
            <a:off x="4953000" y="43434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3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4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5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26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26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7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22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8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6226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9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0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1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32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226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33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4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622635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2636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37" name="Object 45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29" imgW="3085920" imgH="355320" progId="Equation.3">
                  <p:embed/>
                </p:oleObj>
              </mc:Choice>
              <mc:Fallback>
                <p:oleObj name="Equation" r:id="rId29" imgW="3085920" imgH="355320" progId="Equation.3">
                  <p:embed/>
                  <p:pic>
                    <p:nvPicPr>
                      <p:cNvPr id="6226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6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387870-5F20-48FF-B8CC-A59A087109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531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2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612900" imgH="469900" progId="Equation.3">
                  <p:embed/>
                </p:oleObj>
              </mc:Choice>
              <mc:Fallback>
                <p:oleObj name="Equation" r:id="rId3" imgW="1612900" imgH="469900" progId="Equation.3">
                  <p:embed/>
                  <p:pic>
                    <p:nvPicPr>
                      <p:cNvPr id="525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8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525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444500" imgH="469900" progId="Equation.3">
                  <p:embed/>
                </p:oleObj>
              </mc:Choice>
              <mc:Fallback>
                <p:oleObj name="Equation" r:id="rId7" imgW="444500" imgH="469900" progId="Equation.3">
                  <p:embed/>
                  <p:pic>
                    <p:nvPicPr>
                      <p:cNvPr id="525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525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525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25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9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5342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525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3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5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4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25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5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25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6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5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7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25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48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49" name="Object 37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5253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1" name="Object 39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5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3" name="Object 41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53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4" name="Object 4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53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525356" name="Object 4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53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7" name="Object 4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53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8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28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579F1C-DEB6-4BEE-A900-F2C5986BD6D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3618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19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0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1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2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3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4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25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36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6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36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7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36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8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36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9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36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30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36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3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2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3633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4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5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3636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36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8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9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0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41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36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2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36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3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36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5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36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46" name="Oval 30"/>
          <p:cNvSpPr>
            <a:spLocks noChangeArrowheads="1"/>
          </p:cNvSpPr>
          <p:nvPr/>
        </p:nvSpPr>
        <p:spPr bwMode="auto">
          <a:xfrm>
            <a:off x="2362200" y="3581400"/>
            <a:ext cx="2438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7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8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9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0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36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51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236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52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236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53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4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236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55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56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623657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3658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9" name="Object 43"/>
          <p:cNvGraphicFramePr>
            <a:graphicFrameLocks noChangeAspect="1"/>
          </p:cNvGraphicFramePr>
          <p:nvPr/>
        </p:nvGraphicFramePr>
        <p:xfrm>
          <a:off x="2286000" y="152400"/>
          <a:ext cx="4699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29" imgW="4698720" imgH="355320" progId="Equation.3">
                  <p:embed/>
                </p:oleObj>
              </mc:Choice>
              <mc:Fallback>
                <p:oleObj name="Equation" r:id="rId29" imgW="4698720" imgH="355320" progId="Equation.3">
                  <p:embed/>
                  <p:pic>
                    <p:nvPicPr>
                      <p:cNvPr id="6236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4699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2387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3F459-1F65-4A3C-ACAF-8614618909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464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4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4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4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46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46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46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4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8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466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46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6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46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46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4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9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46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0" name="Oval 30"/>
          <p:cNvSpPr>
            <a:spLocks noChangeArrowheads="1"/>
          </p:cNvSpPr>
          <p:nvPr/>
        </p:nvSpPr>
        <p:spPr bwMode="auto">
          <a:xfrm>
            <a:off x="23622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1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3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74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46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5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24" imgW="317160" imgH="368280" progId="Equation.3">
                  <p:embed/>
                </p:oleObj>
              </mc:Choice>
              <mc:Fallback>
                <p:oleObj name="Equation" r:id="rId24" imgW="317160" imgH="368280" progId="Equation.3">
                  <p:embed/>
                  <p:pic>
                    <p:nvPicPr>
                      <p:cNvPr id="6246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6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246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7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8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80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27" imgW="381000" imgH="457200" progId="Equation.3">
                  <p:embed/>
                </p:oleObj>
              </mc:Choice>
              <mc:Fallback>
                <p:oleObj name="Equation" r:id="rId27" imgW="381000" imgH="457200" progId="Equation.3">
                  <p:embed/>
                  <p:pic>
                    <p:nvPicPr>
                      <p:cNvPr id="6246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1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82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sp>
        <p:nvSpPr>
          <p:cNvPr id="624683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4684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85" name="Object 45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29" imgW="6083280" imgH="355320" progId="Equation.3">
                  <p:embed/>
                </p:oleObj>
              </mc:Choice>
              <mc:Fallback>
                <p:oleObj name="Equation" r:id="rId29" imgW="6083280" imgH="355320" progId="Equation.3">
                  <p:embed/>
                  <p:pic>
                    <p:nvPicPr>
                      <p:cNvPr id="6246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0365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A37FD4-492D-496E-9732-28FBE37BC4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566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7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5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5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56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5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5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5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5681" name="Line 17"/>
          <p:cNvSpPr>
            <a:spLocks noChangeShapeType="1"/>
          </p:cNvSpPr>
          <p:nvPr/>
        </p:nvSpPr>
        <p:spPr bwMode="auto">
          <a:xfrm flipV="1">
            <a:off x="327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2" name="Rectangle 18"/>
          <p:cNvSpPr>
            <a:spLocks noChangeArrowheads="1"/>
          </p:cNvSpPr>
          <p:nvPr/>
        </p:nvSpPr>
        <p:spPr bwMode="auto">
          <a:xfrm>
            <a:off x="7467600" y="1219200"/>
            <a:ext cx="9144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568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5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8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8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5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56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5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56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94" name="Oval 30"/>
          <p:cNvSpPr>
            <a:spLocks noChangeArrowheads="1"/>
          </p:cNvSpPr>
          <p:nvPr/>
        </p:nvSpPr>
        <p:spPr bwMode="auto">
          <a:xfrm>
            <a:off x="4953000" y="3505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9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9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97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5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8" name="Object 34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6256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99" name="Line 35"/>
          <p:cNvSpPr>
            <a:spLocks noChangeShapeType="1"/>
          </p:cNvSpPr>
          <p:nvPr/>
        </p:nvSpPr>
        <p:spPr bwMode="auto">
          <a:xfrm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0" name="Line 36"/>
          <p:cNvSpPr>
            <a:spLocks noChangeShapeType="1"/>
          </p:cNvSpPr>
          <p:nvPr/>
        </p:nvSpPr>
        <p:spPr bwMode="auto">
          <a:xfrm flipV="1"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1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702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25" imgW="381000" imgH="457200" progId="Equation.3">
                  <p:embed/>
                </p:oleObj>
              </mc:Choice>
              <mc:Fallback>
                <p:oleObj name="Equation" r:id="rId25" imgW="381000" imgH="457200" progId="Equation.3">
                  <p:embed/>
                  <p:pic>
                    <p:nvPicPr>
                      <p:cNvPr id="6257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03" name="Line 39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4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5706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707" name="Object 43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27" imgW="6083280" imgH="355320" progId="Equation.3">
                  <p:embed/>
                </p:oleObj>
              </mc:Choice>
              <mc:Fallback>
                <p:oleObj name="Equation" r:id="rId27" imgW="6083280" imgH="355320" progId="Equation.3">
                  <p:embed/>
                  <p:pic>
                    <p:nvPicPr>
                      <p:cNvPr id="6257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193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BD6F6E-9023-462A-AA44-AC5A39457E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669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69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6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26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6266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26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11" imgW="2387520" imgH="2539800" progId="Equation.3">
                  <p:embed/>
                </p:oleObj>
              </mc:Choice>
              <mc:Fallback>
                <p:oleObj name="Equation" r:id="rId11" imgW="2387520" imgH="2539800" progId="Equation.3">
                  <p:embed/>
                  <p:pic>
                    <p:nvPicPr>
                      <p:cNvPr id="6267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13" imgW="1638000" imgH="1168200" progId="Equation.3">
                  <p:embed/>
                </p:oleObj>
              </mc:Choice>
              <mc:Fallback>
                <p:oleObj name="Equation" r:id="rId13" imgW="1638000" imgH="1168200" progId="Equation.3">
                  <p:embed/>
                  <p:pic>
                    <p:nvPicPr>
                      <p:cNvPr id="626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6" name="Rectangle 18"/>
          <p:cNvSpPr>
            <a:spLocks noChangeArrowheads="1"/>
          </p:cNvSpPr>
          <p:nvPr/>
        </p:nvSpPr>
        <p:spPr bwMode="auto">
          <a:xfrm>
            <a:off x="7467600" y="1752600"/>
            <a:ext cx="914400" cy="110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670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15" imgW="228600" imgH="419100" progId="Equation.3">
                  <p:embed/>
                </p:oleObj>
              </mc:Choice>
              <mc:Fallback>
                <p:oleObj name="Equation" r:id="rId15" imgW="228600" imgH="419100" progId="Equation.3">
                  <p:embed/>
                  <p:pic>
                    <p:nvPicPr>
                      <p:cNvPr id="6267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1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626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67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6267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67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18" name="Oval 30"/>
          <p:cNvSpPr>
            <a:spLocks noChangeArrowheads="1"/>
          </p:cNvSpPr>
          <p:nvPr/>
        </p:nvSpPr>
        <p:spPr bwMode="auto">
          <a:xfrm>
            <a:off x="49530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0" name="Object 32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6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21" name="Line 33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2" name="Line 34"/>
          <p:cNvSpPr>
            <a:spLocks noChangeShapeType="1"/>
          </p:cNvSpPr>
          <p:nvPr/>
        </p:nvSpPr>
        <p:spPr bwMode="auto">
          <a:xfrm flipV="1"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3" name="Oval 35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4" name="Object 36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6267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25" name="Line 37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6" name="Text Box 38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9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6728" name="Line 40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9" name="Object 41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26" imgW="6083280" imgH="355320" progId="Equation.3">
                  <p:embed/>
                </p:oleObj>
              </mc:Choice>
              <mc:Fallback>
                <p:oleObj name="Equation" r:id="rId26" imgW="6083280" imgH="355320" progId="Equation.3">
                  <p:embed/>
                  <p:pic>
                    <p:nvPicPr>
                      <p:cNvPr id="6267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472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F85390-DA98-42B7-903B-7A23C19CCC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7714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6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7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9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20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22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627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3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627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4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277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5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6277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6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6277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7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13" imgW="2387520" imgH="2539800" progId="Equation.3">
                  <p:embed/>
                </p:oleObj>
              </mc:Choice>
              <mc:Fallback>
                <p:oleObj name="Equation" r:id="rId13" imgW="2387520" imgH="2539800" progId="Equation.3">
                  <p:embed/>
                  <p:pic>
                    <p:nvPicPr>
                      <p:cNvPr id="6277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8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6277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29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0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7731" name="Line 19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2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17" imgW="228600" imgH="419100" progId="Equation.3">
                  <p:embed/>
                </p:oleObj>
              </mc:Choice>
              <mc:Fallback>
                <p:oleObj name="Equation" r:id="rId17" imgW="228600" imgH="4191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35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6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7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8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39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627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0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6277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1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7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3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627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44" name="Oval 32"/>
          <p:cNvSpPr>
            <a:spLocks noChangeArrowheads="1"/>
          </p:cNvSpPr>
          <p:nvPr/>
        </p:nvSpPr>
        <p:spPr bwMode="auto">
          <a:xfrm>
            <a:off x="53340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45" name="Text Box 33"/>
          <p:cNvSpPr txBox="1">
            <a:spLocks noChangeArrowheads="1"/>
          </p:cNvSpPr>
          <p:nvPr/>
        </p:nvSpPr>
        <p:spPr bwMode="auto">
          <a:xfrm>
            <a:off x="7391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sp>
        <p:nvSpPr>
          <p:cNvPr id="627746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47" name="Text Box 35"/>
          <p:cNvSpPr txBox="1">
            <a:spLocks noChangeArrowheads="1"/>
          </p:cNvSpPr>
          <p:nvPr/>
        </p:nvSpPr>
        <p:spPr bwMode="auto">
          <a:xfrm>
            <a:off x="304800" y="26670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10</a:t>
            </a: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7749" name="Line 37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50" name="Object 38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25" imgW="6083280" imgH="355320" progId="Equation.3">
                  <p:embed/>
                </p:oleObj>
              </mc:Choice>
              <mc:Fallback>
                <p:oleObj name="Equation" r:id="rId25" imgW="6083280" imgH="355320" progId="Equation.3">
                  <p:embed/>
                  <p:pic>
                    <p:nvPicPr>
                      <p:cNvPr id="6277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1080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2F8372-F08D-446E-BA39-646474FADF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70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05743"/>
              </p:ext>
            </p:extLst>
          </p:nvPr>
        </p:nvGraphicFramePr>
        <p:xfrm>
          <a:off x="76200" y="2286000"/>
          <a:ext cx="3354388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1257120" imgH="1130040" progId="Equation.3">
                  <p:embed/>
                </p:oleObj>
              </mc:Choice>
              <mc:Fallback>
                <p:oleObj name="Equation" r:id="rId3" imgW="1257120" imgH="1130040" progId="Equation.3">
                  <p:embed/>
                  <p:pic>
                    <p:nvPicPr>
                      <p:cNvPr id="70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86000"/>
                        <a:ext cx="3354388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79" name="Object 39"/>
          <p:cNvGraphicFramePr>
            <a:graphicFrameLocks noChangeAspect="1"/>
          </p:cNvGraphicFramePr>
          <p:nvPr/>
        </p:nvGraphicFramePr>
        <p:xfrm>
          <a:off x="4557713" y="1709738"/>
          <a:ext cx="4524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5" imgW="1726920" imgH="1371600" progId="Equation.3">
                  <p:embed/>
                </p:oleObj>
              </mc:Choice>
              <mc:Fallback>
                <p:oleObj name="Equation" r:id="rId5" imgW="1726920" imgH="1371600" progId="Equation.3">
                  <p:embed/>
                  <p:pic>
                    <p:nvPicPr>
                      <p:cNvPr id="7014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9738"/>
                        <a:ext cx="45243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80" name="Text Box 40"/>
          <p:cNvSpPr txBox="1">
            <a:spLocks noChangeArrowheads="1"/>
          </p:cNvSpPr>
          <p:nvPr/>
        </p:nvSpPr>
        <p:spPr bwMode="auto">
          <a:xfrm>
            <a:off x="1186865" y="76200"/>
            <a:ext cx="67379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simulates leftmost derivations</a:t>
            </a:r>
          </a:p>
        </p:txBody>
      </p:sp>
      <p:sp>
        <p:nvSpPr>
          <p:cNvPr id="701492" name="Text Box 52"/>
          <p:cNvSpPr txBox="1">
            <a:spLocks noChangeArrowheads="1"/>
          </p:cNvSpPr>
          <p:nvPr/>
        </p:nvSpPr>
        <p:spPr bwMode="auto">
          <a:xfrm>
            <a:off x="76200" y="1017588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  <p:sp>
        <p:nvSpPr>
          <p:cNvPr id="701493" name="Text Box 53"/>
          <p:cNvSpPr txBox="1">
            <a:spLocks noChangeArrowheads="1"/>
          </p:cNvSpPr>
          <p:nvPr/>
        </p:nvSpPr>
        <p:spPr bwMode="auto">
          <a:xfrm>
            <a:off x="4648200" y="101758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Computation</a:t>
            </a:r>
          </a:p>
        </p:txBody>
      </p:sp>
      <p:sp>
        <p:nvSpPr>
          <p:cNvPr id="701494" name="Rectangle 54"/>
          <p:cNvSpPr>
            <a:spLocks noChangeArrowheads="1"/>
          </p:cNvSpPr>
          <p:nvPr/>
        </p:nvSpPr>
        <p:spPr bwMode="auto">
          <a:xfrm>
            <a:off x="76200" y="914400"/>
            <a:ext cx="342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5" name="Rectangle 55"/>
          <p:cNvSpPr>
            <a:spLocks noChangeArrowheads="1"/>
          </p:cNvSpPr>
          <p:nvPr/>
        </p:nvSpPr>
        <p:spPr bwMode="auto">
          <a:xfrm>
            <a:off x="4495800" y="914400"/>
            <a:ext cx="4572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7" name="Line 57"/>
          <p:cNvSpPr>
            <a:spLocks noChangeShapeType="1"/>
          </p:cNvSpPr>
          <p:nvPr/>
        </p:nvSpPr>
        <p:spPr bwMode="auto">
          <a:xfrm flipH="1" flipV="1">
            <a:off x="1219200" y="4191000"/>
            <a:ext cx="762000" cy="16002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8" name="Text Box 58"/>
          <p:cNvSpPr txBox="1">
            <a:spLocks noChangeArrowheads="1"/>
          </p:cNvSpPr>
          <p:nvPr/>
        </p:nvSpPr>
        <p:spPr bwMode="auto">
          <a:xfrm>
            <a:off x="1524000" y="5791200"/>
            <a:ext cx="14652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Scanned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symbols</a:t>
            </a:r>
          </a:p>
        </p:txBody>
      </p:sp>
      <p:sp>
        <p:nvSpPr>
          <p:cNvPr id="701501" name="AutoShape 61"/>
          <p:cNvSpPr>
            <a:spLocks noChangeArrowheads="1"/>
          </p:cNvSpPr>
          <p:nvPr/>
        </p:nvSpPr>
        <p:spPr bwMode="auto">
          <a:xfrm>
            <a:off x="533400" y="3505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2" name="AutoShape 62"/>
          <p:cNvSpPr>
            <a:spLocks noChangeArrowheads="1"/>
          </p:cNvSpPr>
          <p:nvPr/>
        </p:nvSpPr>
        <p:spPr bwMode="auto">
          <a:xfrm>
            <a:off x="1905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3" name="Line 63"/>
          <p:cNvSpPr>
            <a:spLocks noChangeShapeType="1"/>
          </p:cNvSpPr>
          <p:nvPr/>
        </p:nvSpPr>
        <p:spPr bwMode="auto">
          <a:xfrm flipH="1" flipV="1">
            <a:off x="2514600" y="4191000"/>
            <a:ext cx="2514600" cy="16002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5" name="Text Box 65"/>
          <p:cNvSpPr txBox="1">
            <a:spLocks noChangeArrowheads="1"/>
          </p:cNvSpPr>
          <p:nvPr/>
        </p:nvSpPr>
        <p:spPr bwMode="auto">
          <a:xfrm>
            <a:off x="4800600" y="5791200"/>
            <a:ext cx="142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701506" name="AutoShape 66"/>
          <p:cNvSpPr>
            <a:spLocks noChangeArrowheads="1"/>
          </p:cNvSpPr>
          <p:nvPr/>
        </p:nvSpPr>
        <p:spPr bwMode="auto">
          <a:xfrm>
            <a:off x="5486400" y="2362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7" name="AutoShape 67"/>
          <p:cNvSpPr>
            <a:spLocks noChangeArrowheads="1"/>
          </p:cNvSpPr>
          <p:nvPr/>
        </p:nvSpPr>
        <p:spPr bwMode="auto">
          <a:xfrm>
            <a:off x="7239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8" name="Line 68"/>
          <p:cNvSpPr>
            <a:spLocks noChangeShapeType="1"/>
          </p:cNvSpPr>
          <p:nvPr/>
        </p:nvSpPr>
        <p:spPr bwMode="auto">
          <a:xfrm flipV="1">
            <a:off x="5562600" y="4114800"/>
            <a:ext cx="2362200" cy="16764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9" name="Line 69"/>
          <p:cNvSpPr>
            <a:spLocks noChangeShapeType="1"/>
          </p:cNvSpPr>
          <p:nvPr/>
        </p:nvSpPr>
        <p:spPr bwMode="auto">
          <a:xfrm flipV="1">
            <a:off x="2590800" y="2971800"/>
            <a:ext cx="3048000" cy="28956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97" grpId="0" animBg="1"/>
      <p:bldP spid="701498" grpId="0"/>
      <p:bldP spid="701501" grpId="0" animBg="1"/>
      <p:bldP spid="701502" grpId="0" animBg="1"/>
      <p:bldP spid="701503" grpId="0" animBg="1"/>
      <p:bldP spid="701505" grpId="0"/>
      <p:bldP spid="701506" grpId="0" animBg="1"/>
      <p:bldP spid="701507" grpId="0" animBg="1"/>
      <p:bldP spid="701508" grpId="0" animBg="1"/>
      <p:bldP spid="70150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B832D-D47F-44E6-B6F1-4C673004C18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616453" name="Object 5"/>
          <p:cNvGraphicFramePr>
            <a:graphicFrameLocks noChangeAspect="1"/>
          </p:cNvGraphicFramePr>
          <p:nvPr/>
        </p:nvGraphicFramePr>
        <p:xfrm>
          <a:off x="304800" y="1447800"/>
          <a:ext cx="187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Equation" r:id="rId3" imgW="622080" imgH="1091880" progId="Equation.3">
                  <p:embed/>
                </p:oleObj>
              </mc:Choice>
              <mc:Fallback>
                <p:oleObj name="Equation" r:id="rId3" imgW="622080" imgH="1091880" progId="Equation.3">
                  <p:embed/>
                  <p:pic>
                    <p:nvPicPr>
                      <p:cNvPr id="616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8716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4" name="Object 6"/>
          <p:cNvGraphicFramePr>
            <a:graphicFrameLocks noChangeAspect="1"/>
          </p:cNvGraphicFramePr>
          <p:nvPr/>
        </p:nvGraphicFramePr>
        <p:xfrm>
          <a:off x="5029200" y="1169988"/>
          <a:ext cx="23352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5" imgW="1054080" imgH="2286000" progId="Equation.3">
                  <p:embed/>
                </p:oleObj>
              </mc:Choice>
              <mc:Fallback>
                <p:oleObj name="Equation" r:id="rId5" imgW="1054080" imgH="2286000" progId="Equation.3">
                  <p:embed/>
                  <p:pic>
                    <p:nvPicPr>
                      <p:cNvPr id="616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69988"/>
                        <a:ext cx="2335213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228600" y="200025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  <p:sp>
        <p:nvSpPr>
          <p:cNvPr id="616456" name="Text Box 8"/>
          <p:cNvSpPr txBox="1">
            <a:spLocks noChangeArrowheads="1"/>
          </p:cNvSpPr>
          <p:nvPr/>
        </p:nvSpPr>
        <p:spPr bwMode="auto">
          <a:xfrm>
            <a:off x="5105400" y="352425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Computation</a:t>
            </a:r>
          </a:p>
        </p:txBody>
      </p:sp>
      <p:sp>
        <p:nvSpPr>
          <p:cNvPr id="616457" name="AutoShape 9"/>
          <p:cNvSpPr>
            <a:spLocks/>
          </p:cNvSpPr>
          <p:nvPr/>
        </p:nvSpPr>
        <p:spPr bwMode="auto">
          <a:xfrm>
            <a:off x="4495800" y="1295400"/>
            <a:ext cx="457200" cy="6858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58" name="Line 10"/>
          <p:cNvSpPr>
            <a:spLocks noChangeShapeType="1"/>
          </p:cNvSpPr>
          <p:nvPr/>
        </p:nvSpPr>
        <p:spPr bwMode="auto">
          <a:xfrm flipV="1">
            <a:off x="1219200" y="1676400"/>
            <a:ext cx="2971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59" name="AutoShape 11"/>
          <p:cNvSpPr>
            <a:spLocks/>
          </p:cNvSpPr>
          <p:nvPr/>
        </p:nvSpPr>
        <p:spPr bwMode="auto">
          <a:xfrm>
            <a:off x="4495800" y="2209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0" name="Line 12"/>
          <p:cNvSpPr>
            <a:spLocks noChangeShapeType="1"/>
          </p:cNvSpPr>
          <p:nvPr/>
        </p:nvSpPr>
        <p:spPr bwMode="auto">
          <a:xfrm>
            <a:off x="2057400" y="24384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1" name="AutoShape 13"/>
          <p:cNvSpPr>
            <a:spLocks/>
          </p:cNvSpPr>
          <p:nvPr/>
        </p:nvSpPr>
        <p:spPr bwMode="auto">
          <a:xfrm>
            <a:off x="4495800" y="2743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2" name="AutoShape 14"/>
          <p:cNvSpPr>
            <a:spLocks/>
          </p:cNvSpPr>
          <p:nvPr/>
        </p:nvSpPr>
        <p:spPr bwMode="auto">
          <a:xfrm>
            <a:off x="4495800" y="3733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3" name="AutoShape 15"/>
          <p:cNvSpPr>
            <a:spLocks/>
          </p:cNvSpPr>
          <p:nvPr/>
        </p:nvSpPr>
        <p:spPr bwMode="auto">
          <a:xfrm>
            <a:off x="4495800" y="4267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>
            <a:off x="1981200" y="31242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2133600" y="3810000"/>
            <a:ext cx="2209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>
            <a:off x="1905000" y="45720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2278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12960</TotalTime>
  <Words>3113</Words>
  <Application>Microsoft Office PowerPoint</Application>
  <PresentationFormat>On-screen Show (4:3)</PresentationFormat>
  <Paragraphs>770</Paragraphs>
  <Slides>96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Comic Sans MS</vt:lpstr>
      <vt:lpstr>Garamond</vt:lpstr>
      <vt:lpstr>Times New Roman</vt:lpstr>
      <vt:lpstr>Wingdings</vt:lpstr>
      <vt:lpstr>Edge</vt:lpstr>
      <vt:lpstr>1_Edge</vt:lpstr>
      <vt:lpstr>Equation</vt:lpstr>
      <vt:lpstr>PowerPoint Presentation</vt:lpstr>
      <vt:lpstr>Syllabus and Terminologies</vt:lpstr>
      <vt:lpstr>The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</vt:lpstr>
      <vt:lpstr>Types of PDA Transitions</vt:lpstr>
      <vt:lpstr>Types of PDA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PowerPoint Presentation</vt:lpstr>
      <vt:lpstr>PowerPoint Presentation</vt:lpstr>
      <vt:lpstr>PDA versus CFLs</vt:lpstr>
      <vt:lpstr>PowerPoint Presentation</vt:lpstr>
      <vt:lpstr>PowerPoint Presentation</vt:lpstr>
      <vt:lpstr>PowerPoint Presentation</vt:lpstr>
      <vt:lpstr>Convert   Context-Free Grammars to  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425</cp:revision>
  <dcterms:created xsi:type="dcterms:W3CDTF">2010-09-13T14:55:12Z</dcterms:created>
  <dcterms:modified xsi:type="dcterms:W3CDTF">2022-05-07T11:57:40Z</dcterms:modified>
</cp:coreProperties>
</file>