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74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66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74F0"/>
    <a:srgbClr val="DAD0FA"/>
    <a:srgbClr val="800000"/>
    <a:srgbClr val="009900"/>
    <a:srgbClr val="FF3300"/>
    <a:srgbClr val="0066FF"/>
    <a:srgbClr val="331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29" autoAdjust="0"/>
  </p:normalViewPr>
  <p:slideViewPr>
    <p:cSldViewPr>
      <p:cViewPr varScale="1">
        <p:scale>
          <a:sx n="91" d="100"/>
          <a:sy n="91" d="100"/>
        </p:scale>
        <p:origin x="96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47D7EC-75E6-45E1-8162-EBAEC374C976}" type="doc">
      <dgm:prSet loTypeId="urn:microsoft.com/office/officeart/2005/8/layout/venn2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AE9F0D01-5D8F-4FE7-B7B0-FC3D80FE11E3}">
      <dgm:prSet phldrT="[Text]" custT="1"/>
      <dgm:spPr/>
      <dgm:t>
        <a:bodyPr/>
        <a:lstStyle/>
        <a:p>
          <a:r>
            <a:rPr lang="en-US" sz="1600" b="1" dirty="0" err="1"/>
            <a:t>Undecidable</a:t>
          </a:r>
          <a:endParaRPr lang="en-US" sz="1600" b="1" dirty="0"/>
        </a:p>
      </dgm:t>
    </dgm:pt>
    <dgm:pt modelId="{DED01455-0875-45D4-930E-0FC0EB5A71B5}" type="parTrans" cxnId="{D3807F29-A476-47C2-B9AA-73C6F42BAA1B}">
      <dgm:prSet/>
      <dgm:spPr/>
      <dgm:t>
        <a:bodyPr/>
        <a:lstStyle/>
        <a:p>
          <a:endParaRPr lang="en-US" sz="1600" b="1"/>
        </a:p>
      </dgm:t>
    </dgm:pt>
    <dgm:pt modelId="{5243E6E9-46FC-433C-AA7D-9A4660741D2C}" type="sibTrans" cxnId="{D3807F29-A476-47C2-B9AA-73C6F42BAA1B}">
      <dgm:prSet/>
      <dgm:spPr/>
      <dgm:t>
        <a:bodyPr/>
        <a:lstStyle/>
        <a:p>
          <a:endParaRPr lang="en-US" sz="1600" b="1"/>
        </a:p>
      </dgm:t>
    </dgm:pt>
    <dgm:pt modelId="{38AA0E69-8011-488D-B877-37CC98D9193E}">
      <dgm:prSet phldrT="[Text]" custT="1"/>
      <dgm:spPr/>
      <dgm:t>
        <a:bodyPr/>
        <a:lstStyle/>
        <a:p>
          <a:r>
            <a:rPr lang="en-US" sz="1600" b="1" dirty="0"/>
            <a:t>FSAs</a:t>
          </a:r>
        </a:p>
      </dgm:t>
    </dgm:pt>
    <dgm:pt modelId="{A04E4444-89FF-4DEF-A369-07DE2186E791}" type="sibTrans" cxnId="{3DC5C0FC-F16D-4BB5-971A-A0D40D43FDD0}">
      <dgm:prSet/>
      <dgm:spPr/>
      <dgm:t>
        <a:bodyPr/>
        <a:lstStyle/>
        <a:p>
          <a:endParaRPr lang="en-US" sz="1600" b="1"/>
        </a:p>
      </dgm:t>
    </dgm:pt>
    <dgm:pt modelId="{ED59EA21-210A-4A59-8F75-76CC2DBD8375}" type="parTrans" cxnId="{3DC5C0FC-F16D-4BB5-971A-A0D40D43FDD0}">
      <dgm:prSet/>
      <dgm:spPr/>
      <dgm:t>
        <a:bodyPr/>
        <a:lstStyle/>
        <a:p>
          <a:endParaRPr lang="en-US" sz="1600" b="1"/>
        </a:p>
      </dgm:t>
    </dgm:pt>
    <dgm:pt modelId="{3FCF8F22-8AF8-43C4-A989-C42DC876D512}">
      <dgm:prSet phldrT="[Text]" custT="1"/>
      <dgm:spPr/>
      <dgm:t>
        <a:bodyPr/>
        <a:lstStyle/>
        <a:p>
          <a:r>
            <a:rPr lang="en-US" sz="1600" b="1" dirty="0"/>
            <a:t>PDAs</a:t>
          </a:r>
        </a:p>
      </dgm:t>
    </dgm:pt>
    <dgm:pt modelId="{E4AD4098-FE61-44F1-BAA6-A5F9EAEB4A26}" type="sibTrans" cxnId="{B8D492A2-B688-4024-925C-FE2F87FCF772}">
      <dgm:prSet/>
      <dgm:spPr/>
      <dgm:t>
        <a:bodyPr/>
        <a:lstStyle/>
        <a:p>
          <a:endParaRPr lang="en-US" sz="1600" b="1"/>
        </a:p>
      </dgm:t>
    </dgm:pt>
    <dgm:pt modelId="{82D150C4-6DBA-4E07-8406-2BB2763F9DA4}" type="parTrans" cxnId="{B8D492A2-B688-4024-925C-FE2F87FCF772}">
      <dgm:prSet/>
      <dgm:spPr/>
      <dgm:t>
        <a:bodyPr/>
        <a:lstStyle/>
        <a:p>
          <a:endParaRPr lang="en-US" sz="1600" b="1"/>
        </a:p>
      </dgm:t>
    </dgm:pt>
    <dgm:pt modelId="{1968585D-65E7-4838-A688-F11AD49C8E18}">
      <dgm:prSet phldrT="[Text]" custT="1"/>
      <dgm:spPr/>
      <dgm:t>
        <a:bodyPr/>
        <a:lstStyle/>
        <a:p>
          <a:r>
            <a:rPr lang="en-US" sz="1600" b="1" dirty="0"/>
            <a:t>Turing Machines</a:t>
          </a:r>
        </a:p>
      </dgm:t>
    </dgm:pt>
    <dgm:pt modelId="{8473BC6D-F66D-4EF4-845B-37A76643FD66}" type="sibTrans" cxnId="{BB1BF779-5975-4743-8CC1-509C0DB865EE}">
      <dgm:prSet/>
      <dgm:spPr/>
      <dgm:t>
        <a:bodyPr/>
        <a:lstStyle/>
        <a:p>
          <a:endParaRPr lang="en-US" sz="1600" b="1"/>
        </a:p>
      </dgm:t>
    </dgm:pt>
    <dgm:pt modelId="{456EF900-7A2E-4062-8666-9FD02A5E21D6}" type="parTrans" cxnId="{BB1BF779-5975-4743-8CC1-509C0DB865EE}">
      <dgm:prSet/>
      <dgm:spPr/>
      <dgm:t>
        <a:bodyPr/>
        <a:lstStyle/>
        <a:p>
          <a:endParaRPr lang="en-US" sz="1600" b="1"/>
        </a:p>
      </dgm:t>
    </dgm:pt>
    <dgm:pt modelId="{D4F8A332-ECF6-4BFC-961C-C083215E2F32}" type="pres">
      <dgm:prSet presAssocID="{6347D7EC-75E6-45E1-8162-EBAEC374C976}" presName="Name0" presStyleCnt="0">
        <dgm:presLayoutVars>
          <dgm:chMax val="7"/>
          <dgm:resizeHandles val="exact"/>
        </dgm:presLayoutVars>
      </dgm:prSet>
      <dgm:spPr/>
    </dgm:pt>
    <dgm:pt modelId="{EA4F822B-C467-4362-BFA9-4E563E78268A}" type="pres">
      <dgm:prSet presAssocID="{6347D7EC-75E6-45E1-8162-EBAEC374C976}" presName="comp1" presStyleCnt="0"/>
      <dgm:spPr/>
    </dgm:pt>
    <dgm:pt modelId="{B4B14151-20A3-4397-B45A-44208051B403}" type="pres">
      <dgm:prSet presAssocID="{6347D7EC-75E6-45E1-8162-EBAEC374C976}" presName="circle1" presStyleLbl="node1" presStyleIdx="0" presStyleCnt="4" custScaleX="116250"/>
      <dgm:spPr/>
    </dgm:pt>
    <dgm:pt modelId="{0F1D1928-44FA-49E6-9A6A-D6605F7BE172}" type="pres">
      <dgm:prSet presAssocID="{6347D7EC-75E6-45E1-8162-EBAEC374C976}" presName="c1text" presStyleLbl="node1" presStyleIdx="0" presStyleCnt="4">
        <dgm:presLayoutVars>
          <dgm:bulletEnabled val="1"/>
        </dgm:presLayoutVars>
      </dgm:prSet>
      <dgm:spPr/>
    </dgm:pt>
    <dgm:pt modelId="{65CA167E-05C9-41C2-89D2-55758E3453F0}" type="pres">
      <dgm:prSet presAssocID="{6347D7EC-75E6-45E1-8162-EBAEC374C976}" presName="comp2" presStyleCnt="0"/>
      <dgm:spPr/>
    </dgm:pt>
    <dgm:pt modelId="{DA0EC7EA-1CB1-400F-8BB9-1C889B1BDB37}" type="pres">
      <dgm:prSet presAssocID="{6347D7EC-75E6-45E1-8162-EBAEC374C976}" presName="circle2" presStyleLbl="node1" presStyleIdx="1" presStyleCnt="4"/>
      <dgm:spPr/>
    </dgm:pt>
    <dgm:pt modelId="{D032D6E2-37BA-4E93-B360-6F53D90A8495}" type="pres">
      <dgm:prSet presAssocID="{6347D7EC-75E6-45E1-8162-EBAEC374C976}" presName="c2text" presStyleLbl="node1" presStyleIdx="1" presStyleCnt="4">
        <dgm:presLayoutVars>
          <dgm:bulletEnabled val="1"/>
        </dgm:presLayoutVars>
      </dgm:prSet>
      <dgm:spPr/>
    </dgm:pt>
    <dgm:pt modelId="{056D8E6C-833C-4AAD-9FB4-6D418DE9AE0A}" type="pres">
      <dgm:prSet presAssocID="{6347D7EC-75E6-45E1-8162-EBAEC374C976}" presName="comp3" presStyleCnt="0"/>
      <dgm:spPr/>
    </dgm:pt>
    <dgm:pt modelId="{C1730097-EA98-477B-9816-D91FAA25A7B0}" type="pres">
      <dgm:prSet presAssocID="{6347D7EC-75E6-45E1-8162-EBAEC374C976}" presName="circle3" presStyleLbl="node1" presStyleIdx="2" presStyleCnt="4"/>
      <dgm:spPr/>
    </dgm:pt>
    <dgm:pt modelId="{868C678D-56C7-420A-BDC5-B7B1667B205F}" type="pres">
      <dgm:prSet presAssocID="{6347D7EC-75E6-45E1-8162-EBAEC374C976}" presName="c3text" presStyleLbl="node1" presStyleIdx="2" presStyleCnt="4">
        <dgm:presLayoutVars>
          <dgm:bulletEnabled val="1"/>
        </dgm:presLayoutVars>
      </dgm:prSet>
      <dgm:spPr/>
    </dgm:pt>
    <dgm:pt modelId="{4B7D6EEC-4205-4C9E-BE37-905EFCCC930A}" type="pres">
      <dgm:prSet presAssocID="{6347D7EC-75E6-45E1-8162-EBAEC374C976}" presName="comp4" presStyleCnt="0"/>
      <dgm:spPr/>
    </dgm:pt>
    <dgm:pt modelId="{8E8E5981-13A5-498E-A8AA-92BA6619D8AD}" type="pres">
      <dgm:prSet presAssocID="{6347D7EC-75E6-45E1-8162-EBAEC374C976}" presName="circle4" presStyleLbl="node1" presStyleIdx="3" presStyleCnt="4"/>
      <dgm:spPr/>
    </dgm:pt>
    <dgm:pt modelId="{BC8DAAA8-B914-43CF-B2E3-19F030900F78}" type="pres">
      <dgm:prSet presAssocID="{6347D7EC-75E6-45E1-8162-EBAEC374C976}" presName="c4text" presStyleLbl="node1" presStyleIdx="3" presStyleCnt="4">
        <dgm:presLayoutVars>
          <dgm:bulletEnabled val="1"/>
        </dgm:presLayoutVars>
      </dgm:prSet>
      <dgm:spPr/>
    </dgm:pt>
  </dgm:ptLst>
  <dgm:cxnLst>
    <dgm:cxn modelId="{02FEC716-95E0-424A-BCAA-A7F7D2BDA12E}" type="presOf" srcId="{1968585D-65E7-4838-A688-F11AD49C8E18}" destId="{DA0EC7EA-1CB1-400F-8BB9-1C889B1BDB37}" srcOrd="0" destOrd="0" presId="urn:microsoft.com/office/officeart/2005/8/layout/venn2"/>
    <dgm:cxn modelId="{BE953224-6CE9-4785-B33A-F41F3F8B5C31}" type="presOf" srcId="{38AA0E69-8011-488D-B877-37CC98D9193E}" destId="{BC8DAAA8-B914-43CF-B2E3-19F030900F78}" srcOrd="1" destOrd="0" presId="urn:microsoft.com/office/officeart/2005/8/layout/venn2"/>
    <dgm:cxn modelId="{D3807F29-A476-47C2-B9AA-73C6F42BAA1B}" srcId="{6347D7EC-75E6-45E1-8162-EBAEC374C976}" destId="{AE9F0D01-5D8F-4FE7-B7B0-FC3D80FE11E3}" srcOrd="0" destOrd="0" parTransId="{DED01455-0875-45D4-930E-0FC0EB5A71B5}" sibTransId="{5243E6E9-46FC-433C-AA7D-9A4660741D2C}"/>
    <dgm:cxn modelId="{ADF0E93B-6B48-4EA7-A375-5C7D17464BE8}" type="presOf" srcId="{3FCF8F22-8AF8-43C4-A989-C42DC876D512}" destId="{C1730097-EA98-477B-9816-D91FAA25A7B0}" srcOrd="0" destOrd="0" presId="urn:microsoft.com/office/officeart/2005/8/layout/venn2"/>
    <dgm:cxn modelId="{83B6015B-24D6-46D7-A9F1-247FC8081F74}" type="presOf" srcId="{AE9F0D01-5D8F-4FE7-B7B0-FC3D80FE11E3}" destId="{0F1D1928-44FA-49E6-9A6A-D6605F7BE172}" srcOrd="1" destOrd="0" presId="urn:microsoft.com/office/officeart/2005/8/layout/venn2"/>
    <dgm:cxn modelId="{34C52275-D17C-42D0-A18D-6C64A38397BB}" type="presOf" srcId="{3FCF8F22-8AF8-43C4-A989-C42DC876D512}" destId="{868C678D-56C7-420A-BDC5-B7B1667B205F}" srcOrd="1" destOrd="0" presId="urn:microsoft.com/office/officeart/2005/8/layout/venn2"/>
    <dgm:cxn modelId="{BB1BF779-5975-4743-8CC1-509C0DB865EE}" srcId="{6347D7EC-75E6-45E1-8162-EBAEC374C976}" destId="{1968585D-65E7-4838-A688-F11AD49C8E18}" srcOrd="1" destOrd="0" parTransId="{456EF900-7A2E-4062-8666-9FD02A5E21D6}" sibTransId="{8473BC6D-F66D-4EF4-845B-37A76643FD66}"/>
    <dgm:cxn modelId="{02FB1B96-5B41-4AD9-BD9A-49F99FA5BCCE}" type="presOf" srcId="{6347D7EC-75E6-45E1-8162-EBAEC374C976}" destId="{D4F8A332-ECF6-4BFC-961C-C083215E2F32}" srcOrd="0" destOrd="0" presId="urn:microsoft.com/office/officeart/2005/8/layout/venn2"/>
    <dgm:cxn modelId="{B8D492A2-B688-4024-925C-FE2F87FCF772}" srcId="{6347D7EC-75E6-45E1-8162-EBAEC374C976}" destId="{3FCF8F22-8AF8-43C4-A989-C42DC876D512}" srcOrd="2" destOrd="0" parTransId="{82D150C4-6DBA-4E07-8406-2BB2763F9DA4}" sibTransId="{E4AD4098-FE61-44F1-BAA6-A5F9EAEB4A26}"/>
    <dgm:cxn modelId="{E8E989BD-4DD5-4D1E-9CBB-1B3EDD708DC3}" type="presOf" srcId="{AE9F0D01-5D8F-4FE7-B7B0-FC3D80FE11E3}" destId="{B4B14151-20A3-4397-B45A-44208051B403}" srcOrd="0" destOrd="0" presId="urn:microsoft.com/office/officeart/2005/8/layout/venn2"/>
    <dgm:cxn modelId="{1CDF04CA-DCC6-4764-8088-CB40FD6E2792}" type="presOf" srcId="{38AA0E69-8011-488D-B877-37CC98D9193E}" destId="{8E8E5981-13A5-498E-A8AA-92BA6619D8AD}" srcOrd="0" destOrd="0" presId="urn:microsoft.com/office/officeart/2005/8/layout/venn2"/>
    <dgm:cxn modelId="{9C5373F8-0824-4605-8D46-CC8981A015E0}" type="presOf" srcId="{1968585D-65E7-4838-A688-F11AD49C8E18}" destId="{D032D6E2-37BA-4E93-B360-6F53D90A8495}" srcOrd="1" destOrd="0" presId="urn:microsoft.com/office/officeart/2005/8/layout/venn2"/>
    <dgm:cxn modelId="{3DC5C0FC-F16D-4BB5-971A-A0D40D43FDD0}" srcId="{6347D7EC-75E6-45E1-8162-EBAEC374C976}" destId="{38AA0E69-8011-488D-B877-37CC98D9193E}" srcOrd="3" destOrd="0" parTransId="{ED59EA21-210A-4A59-8F75-76CC2DBD8375}" sibTransId="{A04E4444-89FF-4DEF-A369-07DE2186E791}"/>
    <dgm:cxn modelId="{5D77225A-3EB9-485E-9A49-F94AC2B0761E}" type="presParOf" srcId="{D4F8A332-ECF6-4BFC-961C-C083215E2F32}" destId="{EA4F822B-C467-4362-BFA9-4E563E78268A}" srcOrd="0" destOrd="0" presId="urn:microsoft.com/office/officeart/2005/8/layout/venn2"/>
    <dgm:cxn modelId="{C9CB6106-B1F9-4262-BDDB-430400754BD7}" type="presParOf" srcId="{EA4F822B-C467-4362-BFA9-4E563E78268A}" destId="{B4B14151-20A3-4397-B45A-44208051B403}" srcOrd="0" destOrd="0" presId="urn:microsoft.com/office/officeart/2005/8/layout/venn2"/>
    <dgm:cxn modelId="{804E3C88-DFD5-42C4-8940-457A48874718}" type="presParOf" srcId="{EA4F822B-C467-4362-BFA9-4E563E78268A}" destId="{0F1D1928-44FA-49E6-9A6A-D6605F7BE172}" srcOrd="1" destOrd="0" presId="urn:microsoft.com/office/officeart/2005/8/layout/venn2"/>
    <dgm:cxn modelId="{E3216885-9DB0-4B17-9C67-44EFA1FBF9E4}" type="presParOf" srcId="{D4F8A332-ECF6-4BFC-961C-C083215E2F32}" destId="{65CA167E-05C9-41C2-89D2-55758E3453F0}" srcOrd="1" destOrd="0" presId="urn:microsoft.com/office/officeart/2005/8/layout/venn2"/>
    <dgm:cxn modelId="{15F6E60A-1FC0-4BB9-A928-E8CAE7A59C09}" type="presParOf" srcId="{65CA167E-05C9-41C2-89D2-55758E3453F0}" destId="{DA0EC7EA-1CB1-400F-8BB9-1C889B1BDB37}" srcOrd="0" destOrd="0" presId="urn:microsoft.com/office/officeart/2005/8/layout/venn2"/>
    <dgm:cxn modelId="{EA9DCEB6-423F-49B8-A786-FA7B8FE9F5FA}" type="presParOf" srcId="{65CA167E-05C9-41C2-89D2-55758E3453F0}" destId="{D032D6E2-37BA-4E93-B360-6F53D90A8495}" srcOrd="1" destOrd="0" presId="urn:microsoft.com/office/officeart/2005/8/layout/venn2"/>
    <dgm:cxn modelId="{A352B82D-C2C1-41A5-8E97-366234A2165F}" type="presParOf" srcId="{D4F8A332-ECF6-4BFC-961C-C083215E2F32}" destId="{056D8E6C-833C-4AAD-9FB4-6D418DE9AE0A}" srcOrd="2" destOrd="0" presId="urn:microsoft.com/office/officeart/2005/8/layout/venn2"/>
    <dgm:cxn modelId="{C5957EE6-22BF-4A00-92A2-C4C0F47ECE30}" type="presParOf" srcId="{056D8E6C-833C-4AAD-9FB4-6D418DE9AE0A}" destId="{C1730097-EA98-477B-9816-D91FAA25A7B0}" srcOrd="0" destOrd="0" presId="urn:microsoft.com/office/officeart/2005/8/layout/venn2"/>
    <dgm:cxn modelId="{DC79DF77-497C-431B-8309-4C071DC31AEE}" type="presParOf" srcId="{056D8E6C-833C-4AAD-9FB4-6D418DE9AE0A}" destId="{868C678D-56C7-420A-BDC5-B7B1667B205F}" srcOrd="1" destOrd="0" presId="urn:microsoft.com/office/officeart/2005/8/layout/venn2"/>
    <dgm:cxn modelId="{325C0391-DCAD-44D7-BCF4-E31908B8C6A9}" type="presParOf" srcId="{D4F8A332-ECF6-4BFC-961C-C083215E2F32}" destId="{4B7D6EEC-4205-4C9E-BE37-905EFCCC930A}" srcOrd="3" destOrd="0" presId="urn:microsoft.com/office/officeart/2005/8/layout/venn2"/>
    <dgm:cxn modelId="{B1638766-F974-4DB6-A998-DC01AF5148FF}" type="presParOf" srcId="{4B7D6EEC-4205-4C9E-BE37-905EFCCC930A}" destId="{8E8E5981-13A5-498E-A8AA-92BA6619D8AD}" srcOrd="0" destOrd="0" presId="urn:microsoft.com/office/officeart/2005/8/layout/venn2"/>
    <dgm:cxn modelId="{2738E2A0-0926-46DA-92C1-36FE659C36D3}" type="presParOf" srcId="{4B7D6EEC-4205-4C9E-BE37-905EFCCC930A}" destId="{BC8DAAA8-B914-43CF-B2E3-19F030900F7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14151-20A3-4397-B45A-44208051B403}">
      <dsp:nvSpPr>
        <dsp:cNvPr id="0" name=""/>
        <dsp:cNvSpPr/>
      </dsp:nvSpPr>
      <dsp:spPr>
        <a:xfrm>
          <a:off x="685799" y="0"/>
          <a:ext cx="4724400" cy="4064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Undecidable</a:t>
          </a:r>
          <a:endParaRPr lang="en-US" sz="1600" b="1" kern="1200" dirty="0"/>
        </a:p>
      </dsp:txBody>
      <dsp:txXfrm>
        <a:off x="2387528" y="203200"/>
        <a:ext cx="1320942" cy="609600"/>
      </dsp:txXfrm>
    </dsp:sp>
    <dsp:sp modelId="{DA0EC7EA-1CB1-400F-8BB9-1C889B1BDB37}">
      <dsp:nvSpPr>
        <dsp:cNvPr id="0" name=""/>
        <dsp:cNvSpPr/>
      </dsp:nvSpPr>
      <dsp:spPr>
        <a:xfrm>
          <a:off x="1422400" y="812799"/>
          <a:ext cx="3251200" cy="32512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Turing Machines</a:t>
          </a:r>
        </a:p>
      </dsp:txBody>
      <dsp:txXfrm>
        <a:off x="2479852" y="1007871"/>
        <a:ext cx="1136294" cy="585216"/>
      </dsp:txXfrm>
    </dsp:sp>
    <dsp:sp modelId="{C1730097-EA98-477B-9816-D91FAA25A7B0}">
      <dsp:nvSpPr>
        <dsp:cNvPr id="0" name=""/>
        <dsp:cNvSpPr/>
      </dsp:nvSpPr>
      <dsp:spPr>
        <a:xfrm>
          <a:off x="1828800" y="1625599"/>
          <a:ext cx="2438400" cy="2438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PDAs</a:t>
          </a:r>
        </a:p>
      </dsp:txBody>
      <dsp:txXfrm>
        <a:off x="2479852" y="1808479"/>
        <a:ext cx="1136294" cy="548640"/>
      </dsp:txXfrm>
    </dsp:sp>
    <dsp:sp modelId="{8E8E5981-13A5-498E-A8AA-92BA6619D8AD}">
      <dsp:nvSpPr>
        <dsp:cNvPr id="0" name=""/>
        <dsp:cNvSpPr/>
      </dsp:nvSpPr>
      <dsp:spPr>
        <a:xfrm>
          <a:off x="2235200" y="2438399"/>
          <a:ext cx="1625600" cy="16256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FSAs</a:t>
          </a:r>
        </a:p>
      </dsp:txBody>
      <dsp:txXfrm>
        <a:off x="2473263" y="2844799"/>
        <a:ext cx="1149472" cy="812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378E3-892F-41B3-AF26-701573C19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1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7-10-02T07:26:55.72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7693 2801 22,'7'-27'3,"-3"3"-5,1-5-4,5 14-8</inkml:trace>
  <inkml:trace contextRef="#ctx0" brushRef="#br0" timeOffset="15049.35">5653 5736 55,'-16'9'34,"16"-9"0,-10 0 2,10 0-23,0 0-5,0 0-2,12 8-2,4-5 0,2-3 0,9 0-2,6 0 0,6-3-1,5-2 0,6-1-2,3-2 0,-1-2 0,-3 2-2,-7-1 0,-5 3-1,-8-3 1,-8 4 0,-21 5 1,11-10 0,-11 10 1,-16-5 2,4 5 1,-11 8 0,1 7 0,-6 4 1,1 10-1,-4 7-1,5 7 0,-1 5-2,-2 2-1,6 0-2,-5-8-1,12 3-4,-11-25-6,18 4-6,-14-24-2,23 0 2,-21-28 4,21 0 7,0-15 7,0-9 6,12 2 8,-12-19 8,17 17 3,-17-15 0,14 21-2,-18-4-5,11 17-5,-7 2-3,0 15-1,0 3-2,0 13-1,0 10 0,11 10-1,-1 10-1,13 8 0,2 9 0,8 6-1,6 7 1,2-1-1,2-4-1,1-1-1,-3-11-1,-6-6-1,-1-1-5,-11-26-15,12 11-7,-21-21-7,6 0 1,-13-11 0</inkml:trace>
  <inkml:trace contextRef="#ctx0" brushRef="#br0" timeOffset="109233.56">7839 10844 15,'0'0'26,"0"0"1,0 0-6,0 0-9,0 0-4,13 0-3,1 0-2,0 0-2,15 0 0,5 0 0,16-5 1,13 0-1,17 0 2,17-5-1,18 4 2,14-9 0,22 3 1,14-6 0,22-1 0,16-8-1,21 0 0,21-11 0,24 1-1,54-6-1,-11-3 1,17-4-1,17 1 0,-5-1-1,4 3 0,-5 0 0,-11 3 0,-50 4-1,18 0-1,-18 4 0,-22 0-1,-18 1-1,-26-4-1,-19 6-2,-32-12-1,-15 10-6,-35-15-10,-20 5-10,-27-5 1,-25 1 0</inkml:trace>
  <inkml:trace contextRef="#ctx0" brushRef="#br0" timeOffset="109530.47">14407 9431 38,'-90'0'30,"10"0"2,12 12-10,9-12-8,29 19-4,11-9-3,23 7-2,14-5-1,22 4 0,15-3-1,13 4 0,11 0-2,8 0 1,2 3-2,2 1 1,-7 6-1,-6 4 1,-15 4-1,-12 6 1,-17 6-1,-16 5 1,-18 3 0,-18 7 0,-15 0-1,-19 0-1,-4 1-5,-19-12-18,7 4-10,-6-11 0,13-6-1</inkml:trace>
  <inkml:trace contextRef="#ctx0" brushRef="#br0" timeOffset="116672.29">16185 9239 37,'0'0'29,"0"0"2,-25 0-10,25 0-4,-40 8-5,17 6-1,-22-8-1,6 14-2,-17 3 0,6 15-3,-4 8-1,6 15-1,5 5-1,11 11 0,8 2-1,14 1 0,16-4-2,10-9 1,11-9-3,9-19-3,16-5-12,-10-26-14,19-4-4,-8-16-1,8-5 1</inkml:trace>
  <inkml:trace contextRef="#ctx0" brushRef="#br0" timeOffset="116953.52">16378 9686 56,'-7'-16'35,"7"16"-1,-23-10 0,5 21-25,-5 4-4,2 14-3,0 8-4,0 1-1,7 7 0,1-6 0,13 0 0,0-11 2,7-8 0,6-12 2,4-8 1,1-9 1,-2-10 1,1 0 0,-7-13-1,-1 3-1,-9-2-2,0-5-6,0 11-18,-9-9-9,9 8-1,-3-2-1</inkml:trace>
  <inkml:trace contextRef="#ctx0" brushRef="#br0" timeOffset="117266.09">16518 9694 45,'0'32'33,"0"4"0,0-2-1,5 2-21,-5-9-6,14 0-2,-3-6-2,6-6-1,2-6 0,4-9 1,1 0 0,0-9 1,0-5 0,1 3 0,-7-5 0,1 5 0,-6 1-1,-4 5 0,3 5-1,-12 0 0,18 15 0,-5-2 0,1 4-1,5 0 1,2 0-3,2-6-1,9 7-9,-8-18-17,5 2-3,-1-7-1,0-5 0</inkml:trace>
  <inkml:trace contextRef="#ctx0" brushRef="#br0" timeOffset="117500.47">17237 9290 77,'0'-71'38,"4"16"-1,-8 2 0,4 19-31,0 16-3,0 18-2,-4 38-1,-1 14 0,5 17 0,0 9 0,8 16 0,1 8-1,3 7-2,-3-13-15,13 8-12,-13-22-3,3-7-4,-8-19 0</inkml:trace>
  <inkml:trace contextRef="#ctx0" brushRef="#br0" timeOffset="117687.98">16951 9653 65,'0'-14'38,"31"16"-1,3-4 1,20 8-27,0-12-4,13-1-5,1 4-7,-11-14-22,13 12-6,-12-6-4,4 5-1</inkml:trace>
  <inkml:trace contextRef="#ctx0" brushRef="#br0" timeOffset="131330.47">18630 9143 25,'16'5'32,"-2"1"2,-14-6-2,7 20-16,-27-12-8,-2 11-2,-24-2-2,-8 9 0,-19 6-1,-9 5-1,-13 3 1,2 8 0,-2-3 1,9 8-1,7-6 0,18 0 0,9-4-1,22 3 1,13-5-1,20 1 1,21-3-1,17 1 0,17-3 1,15 1-1,11-6-1,12-1 0,0-2-1,-2-11-2,-7 2-2,-16-20-18,-4 13-9,-25-18-6,-8 0-1,-19-12-1</inkml:trace>
  <inkml:trace contextRef="#ctx0" brushRef="#br0" timeOffset="135409.07">18976 9300 38,'14'7'32,"-14"-7"-5,10 10-3,-10-10-7,0 0-3,0 0-5,7 12-2,-7-12-1,-16 10-3,-3-5 1,-6 8-3,-12 0 2,-5 3-3,-10 2 2,-3 2-2,-5-1 0,5 2 1,1-3 0,8-6-1,13 0 1,3-3 0,8-3 0,5 0 0,5-6 0,12 0 0,-17 5 0,17-5 0,0 0 0,-12 9-1,12-9 0,0 0 1,-7 15-1,7-15 0,1 15 1,-1-15-1,10 17 1,-10-17 0,16 19-1,-16-19 0,18 15 1,-4-5-1,-2-2 0,6 3 0,-1-2 1,6 1-1,6 2 1,9 2 0,10-3-1,4 2 1,14-2 0,6 2-1,5 0 1,4-1-1,-5 1 0,-5 0-1,-14 0 0,-8-3-1,-12 1 0,-14-7-2,-10 9-8,-13-13-15,0 0-6,-15-19-5,12 7 0</inkml:trace>
  <inkml:trace contextRef="#ctx0" brushRef="#br0" timeOffset="136221.66">20113 9518 21,'0'0'32,"0"0"1,0 0 0,0 0-15,-14 0-6,14 0-3,-14 7-3,0 3-1,-13 4-2,0 11 0,-9 7-2,-1 8 1,0 5-1,5 4 0,4 0 0,10-3 1,12-6-1,10-8 1,9-9 0,8-5 0,1-10 0,3 0 1,-3-8-1,2 0-1,-4-4 1,-4 0-1,0-2 0,-2-3-1,4-1 1,2-2-1,0-9 0,1-3 1,3-8 0,-4-4 0,0-6 0,-1-2 0,-3-1 1,-5 2-1,-1 6 0,-1 6 0,-4 8 0,0 5-1,-5 8 0,0 10 0,0 0 0,0 0 0,-5 23 0,5 2 0,0 7-1,5 7 1,3 7 0,7 4 0,8-2 0,1-2 0,11-8-2,-3-9-2,6-3-6,-18-26-15,16 4-4,-23-21-6,-2-1-4,-13-17 0</inkml:trace>
  <inkml:trace contextRef="#ctx0" brushRef="#br0" timeOffset="136549.75">19683 9004 71,'-9'-14'38,"9"14"-1,0 0 1,-8 24-31,8-2-3,0 10-1,5 1-2,-5 2-1,7 8-1,-7-7-4,13 10-17,-13-21-10,16-3-5,-4-8-2,15-4 2</inkml:trace>
  <inkml:trace contextRef="#ctx0" brushRef="#br0" timeOffset="136784.44">20568 8836 70,'14'0'38,"-14"0"2,17 20-2,-9 1-28,8 10-5,-4 0-3,3 5-1,2 7-4,-6-7-8,11 12-18,-16-16-6,8 6-2,-5-9-2</inkml:trace>
  <inkml:trace contextRef="#ctx0" brushRef="#br0" timeOffset="137284.41">21272 9760 11,'0'0'26,"5"16"-1,-5-16-1,0 0-19,0 0-4,-15 15-5,15-15-3,-10 12-1,10-12 3,-13 12 3,13-12 3,-7 17 5,7-2 2,0-15 4,0 29 2,0-29 1,0 31-2,-12-19-3,12 13-1,-10-5-3,3 10-1,-10-1-1,0 6-2,-2 5-3,-5-3-2,9 6-6,-13-13-22,13-1-2,1-13-2,14-16 1</inkml:trace>
  <inkml:trace contextRef="#ctx0" brushRef="#br0" timeOffset="137518.79">21234 9435 77,'0'0'39,"0"0"0,14 11-1,-14-11-34,0 0-3,0 0-7,0-15-19,0 15-9,0 0-3,0-13-2</inkml:trace>
  <inkml:trace contextRef="#ctx0" brushRef="#br0" timeOffset="145457.26">15858 10899 66,'12'18'37,"-12"-7"1,5 14-1,-15-1-26,15 14-5,-10 3-3,1 3-2,-2 3-3,-5-9-5,11 9-20,-16-22-3,8-5-6,-7-20-2</inkml:trace>
  <inkml:trace contextRef="#ctx0" brushRef="#br0" timeOffset="145660.54">15928 10288 92,'-11'15'40,"4"10"0,0-11-1,7 1-38,0 4-3,0-8-11,11 17-16,-11-16-3,14 12-6,-5-2-1</inkml:trace>
  <inkml:trace contextRef="#ctx0" brushRef="#br0" timeOffset="146019.94">16167 11260 59,'0'0'36,"12"16"1,-12-16-1,33 5-24,-18-10-5,12 5-2,5 0-2,1-4-2,6 4 0,2-6-3,0 9-6,-14-12-18,9 9-5,-21-10-5,3 6-1</inkml:trace>
  <inkml:trace contextRef="#ctx0" brushRef="#br0" timeOffset="146223.06">16283 11035 85,'-11'0'37,"-3"-6"1,14 6-11,0 0-19,19 0-4,1-6-1,11 1-2,7 1-1,4-2-2,12 6-11,-13-9-15,16 9-4,-15-10-4,10 6-3</inkml:trace>
  <inkml:trace contextRef="#ctx0" brushRef="#br0" timeOffset="146519.94">17172 10931 84,'-20'18'36,"-8"-5"0,-2 14-10,0-10-24,3 5-1,6 2-2,9 0 0,12 1 0,7-1 1,18-5 0,9-3 1,5-8 1,4-3 2,-1-5-1,-3-8 1,-7-4-1,-9-6 0,-16-4-1,-7-1-1,-12 0-2,-11-6-3,4 10-16,-12-11-8,15 13-5,-3-7-4,19 9-1</inkml:trace>
  <inkml:trace contextRef="#ctx0" brushRef="#br0" timeOffset="147363.78">17751 11187 76,'0'0'37,"0"11"0,-3 20-8,-16-8-21,5 14-3,-10 6-4,-5 6-1,-2 9-4,-4-12-8,10 6-17,-13-17-5,15-2-3,-1-20 0</inkml:trace>
  <inkml:trace contextRef="#ctx0" brushRef="#br0" timeOffset="147551.24">17797 10858 83,'0'0'39,"0"0"-1,-12 0-1,12 0-36,5 16-10,-5-16-19,-4 11-5,4-11-4,-16 14-2</inkml:trace>
  <inkml:trace contextRef="#ctx0" brushRef="#br0" timeOffset="148020.26">16389 12104 60,'0'0'35,"-16"-17"1,0 23-7,-17-10-16,9 18-6,-16 1-3,1 8-2,-2 13-2,2 8 1,6 7-1,7 7 0,8 2-1,9 0 0,18-2 1,7-5-1,15-9 0,3-15-4,18 3-17,-5-27-7,19-5-5,-3-15-2,5-7-1</inkml:trace>
  <inkml:trace contextRef="#ctx0" brushRef="#br0" timeOffset="148207.78">16855 12264 69,'0'0'39,"-11"12"-2,3 9 1,-4-7-30,5 18-4,5 2-2,2 4-1,-6 2-2,0-3 0,2 4-4,-13-18-19,17 10-5,-19-24-4,10 1-5,-3-18-1</inkml:trace>
  <inkml:trace contextRef="#ctx0" brushRef="#br0" timeOffset="148379.66">16817 11957 78,'0'-13'39,"0"13"-2,0 0 0,0 0-37,0 0-11,17 24-17,-17-24-5,21 25-4,-11-13 0</inkml:trace>
  <inkml:trace contextRef="#ctx0" brushRef="#br0" timeOffset="148676.54">16968 12458 43,'0'55'33,"0"-9"1,0-2-2,-6-13-23,10 3-3,-8-15-2,4-5 0,0-14 0,0 0 0,0 0 1,0 0-1,15-21 1,-1 7-1,1-7-1,4 2-1,0 2-1,7 7 0,-3 4 0,1 6 0,-3 10-1,-2 12 1,-4 8-2,-2 8 2,-2 0-3,3 0 0,4 6-11,-9-24-13,24 9-4,-11-29-5,17 0-3</inkml:trace>
  <inkml:trace contextRef="#ctx0" brushRef="#br0" timeOffset="149082.84">17729 12250 47,'-12'0'38,"-4"4"-2,11 9 1,5-13-16,8 24-14,8-5-3,16 5-2,8-1 0,16 10-1,9-1 0,11 4 0,0 0 1,8 0-1,-3 3-1,-11 0 1,-7-1-1,-13 0 1,-12-3-1,-17 0 1,-13-2-1,-22-1 1,-18-1-1,-14-2 1,-20 4-1,-9 3 1,-11-1-1,-1-4-1,6 1 0,5-9-3,20 1-2,4-16-9,38 4-13,5-26-6,30 2-1,9-17-2</inkml:trace>
  <inkml:trace contextRef="#ctx0" brushRef="#br0" timeOffset="149457.82">18351 12258 69,'-18'26'37,"1"0"-1,23 5 1,3-6-30,25 5-2,7-5-2,19 0-1,7 0 0,13 0-1,3 0 0,3 1 0,-4-1-1,-6 1 0,-12 1 0,-12 6 0,-14-1 0,-16 4 0,-17 5 0,-14 0 1,-20 4-1,-15 3 1,-10 2-1,-9-4 0,-2 0 0,-2-9-1,12-3-2,2-13-6,26 3-16,-5-24-6,32 0-2,0-17-5,24-3 0</inkml:trace>
  <inkml:trace contextRef="#ctx0" brushRef="#br0" timeOffset="149895.61">19606 12303 65,'11'10'38,"6"23"1,-15 1-3,14 18-29,-16 6-3,6 8-3,-6 0 0,6-3 0,-6-4 0,0-8-1,0-9 0,-5-12 0,3-12 0,2-18 0,-12 0-1,5-9 1,3-17 0,-2-5 0,6-13 1,6-7 0,7-4 0,11-2 0,7 6 0,9 6-1,6 9 1,3 11-1,5 17 1,-1 14 0,-6 13-1,-1 10 2,-8 8-1,-7 6 0,-5 2-1,-5-2 0,-7-1-3,-9-13-4,13 6-17,-18-35-5,19 22-3,-8-30-4,14 3-2</inkml:trace>
  <inkml:trace contextRef="#ctx0" brushRef="#br0" timeOffset="150317.54">20762 12589 66,'-4'19'39,"-16"-5"-1,7 20-1,-12 0-30,-2 15-3,-6 3-1,-3 9-2,-4 1-1,1-5-3,7 1-2,-10-25-20,23 3-5,-6-30-4,25-6-3</inkml:trace>
  <inkml:trace contextRef="#ctx0" brushRef="#br0" timeOffset="150489.38">20899 12235 75,'10'-19'40,"0"19"-1,-10 0-4,-13 12-35,13 10-20,-21-18-10,7 18-3,-16-9-5,-5 9-2</inkml:trace>
  <inkml:trace contextRef="#ctx0" brushRef="#br0" timeOffset="151145.71">16130 14207 31,'0'0'34,"0"0"1,0 0-2,0 32-13,-13-13-8,18 19-5,-10-4-3,5 8-2,3-6 0,2 0-1,3-10 0,-2-8 0,6-11 0,-12-7-1,21-8 1,-12-8-1,3-4 1,-2 0-1,4-3 0,-3 5 0,0 3 0,4 2 0,3 13-1,1 0 1,5 14-1,3-1 1,4 3 0,4 5 0,5-3 0,-1-3 1,1-8 1,-2-2-1,-6-5 1,-1-5-1,-7-7 1,-6-8-1,-7-7-1,-3-6 0,-4-9-2,-4-11-4,16 1-14,-16-24-9,18 12-4,-9-14-5,13 10 1</inkml:trace>
  <inkml:trace contextRef="#ctx0" brushRef="#br0" timeOffset="151489.47">16850 13622 73,'0'0'37,"0"0"1,0 0-1,4 36-32,-4 2-2,6 20-2,-6 13-1,0 16 0,0 14 0,-5 6 0,2 2 0,-8-10-2,1-9 2,-1-16-1,3-15 1,2-18-1,6-17 1,0-24 0,21-5 0,1-20 1,5-11-1,9-3 0,-2-3 0,6 4 1,-6 6-1,-1 12 0,-5 16 0,-5 11 0,-6 13 1,-2 14-2,-6 6 1,-4 3-1,0 2-2,-10-15-14,16 10-10,-15-26-3,15 0-5,-2-29-4</inkml:trace>
  <inkml:trace contextRef="#ctx0" brushRef="#br0" timeOffset="151692.75">17610 14281 70,'-4'31'40,"4"22"-1,-17-7 0,8 23-31,-5-15-4,3-5-4,4-2-2,-4-13-6,17 6-16,-19-33-6,16 5-3,-13-24-5,10-6-2</inkml:trace>
  <inkml:trace contextRef="#ctx0" brushRef="#br0" timeOffset="151864.64">17641 13815 85,'0'0'40,"0"0"0,0 0-3,0 0-40,0 0-21,0 0-5,-5-15-5,13 3-3,-4-14-3</inkml:trace>
  <inkml:trace contextRef="#ctx0" brushRef="#br0" timeOffset="152052.17">17915 13590 70,'13'4'39,"0"14"0,-13 9-1,0 23-32,-14 9-3,0 18-2,-8 14-1,-2 14-1,-2 4 0,-3-1-2,9-1-4,0-26-16,20 4-7,0-33-4,20-10-3,5-24-1</inkml:trace>
  <inkml:trace contextRef="#ctx0" brushRef="#br0" timeOffset="152349.03">18197 14530 46,'0'0'35,"16"0"2,-6-23-1,7 0-25,-4-22-6,1-6 0,-6-7-4,-3 4 0,-5 4 0,-5 11-1,-8 13 1,-5 19-1,-1 23 0,-3 21 1,1 14 0,4 12 0,3 9 0,7 5 0,7-1 0,14-4 0,5-11-1,13-13-1,8-9-7,-3-32-17,19 3-5,-12-28-3,11-4-5</inkml:trace>
  <inkml:trace contextRef="#ctx0" brushRef="#br0" timeOffset="152645.94">19225 13825 61,'15'-29'39,"-15"4"0,0 25-1,-30 0-30,-1 25-3,-13 21-2,-5 19-2,-3 17 0,3 20-1,1 11 1,17 11-1,12 5 1,19 1 0,15-12 0,20-7 0,13-16-1,10-20 0,11-19-5,-6-36-15,24-2-8,-23-40-5,12-6-3,-19-25-4</inkml:trace>
  <inkml:trace contextRef="#ctx0" brushRef="#br0" timeOffset="152911.57">19840 14270 66,'0'14'39,"11"13"1,-11-6 0,7 17-32,-11-1-3,4 13-2,-5-1-2,-4 4 0,0-1-2,-2-4-2,2-2-2,-7-23-13,19 7-12,-18-36-2,15 6-4,6-43-3</inkml:trace>
  <inkml:trace contextRef="#ctx0" brushRef="#br0" timeOffset="153099.11">19898 13803 82,'0'0'42,"-16"14"-1,16 2 0,0-5-37,0-11-3,0 19-2,0-19-3,9 11-11,-9-22-11,22 21-6,-12-15-2,23 17-4,-3-7-2</inkml:trace>
  <inkml:trace contextRef="#ctx0" brushRef="#br0" timeOffset="153474.1">20980 14108 66,'13'4'39,"-4"10"0,-18-14 0,-10 13-32,-18-5-4,-5 2-2,-9 4-1,-13 0-1,-3 7 0,-4 0 0,3 4 1,5 5 0,7 0 0,14 1 1,7 1 0,14-3 0,11 1 0,15 1 0,11-5 0,17 2 0,12-2-1,10 1 1,8 0-1,6-2 1,3-2-1,-2-3 0,-6-1-1,-7-6-2,-6-1-3,-18-23-15,10 11-7,-22-25-4,10 5-4,-14-20-3</inkml:trace>
  <inkml:trace contextRef="#ctx0" brushRef="#br0" timeOffset="153896.24">21375 14102 60,'12'13'37,"-12"-2"0,0 19-1,-4 0-31,4 11-2,-1 7-1,1 0-1,-10 8-1,3-2 1,0-4-1,-2-7 0,2-7 1,0-14-2,2-10 1,5-12 1,0-14-1,10-9 1,4-14-1,7-9 1,0-12 0,9 2 0,0-1 0,3 10 1,-5 5 0,-1 13 0,-2 18-1,-2 20 1,-4 18 0,-4 18-1,-4 7-1,-1 1 0,-1 5-1,-1-4 0,4-6-3,-5-21-9,16 2-12,-23-29-4,35-8-2,-20-21-5,16-3-3</inkml:trace>
  <inkml:trace contextRef="#ctx0" brushRef="#br0" timeOffset="154193.1">21854 13320 61,'0'0'39,"14"14"0,0 20-1,21 21-29,2 25-3,13 17-2,5 12-1,7 14-1,-4 9 0,-1 1-1,-15-6 0,-14-8-1,-12-8-1,-16-11 0,-16-9-3,-16-23-12,5 2-9,-29-36-4,13 4-5,-20-30-3,8-4-3</inkml:trace>
  <inkml:trace contextRef="#ctx0" brushRef="#br0" timeOffset="154739.99">17618 15609 42,'0'0'37,"-11"6"1,-14 2-1,-2 18-16,-18-1-14,3 13-3,-14 15-3,2 13 1,2 11-1,1 10 0,13 5-1,7 0 1,18-7-2,17-14-3,27-9-14,2-40-11,28-5-3,-5-34-4,17-11-2</inkml:trace>
  <inkml:trace contextRef="#ctx0" brushRef="#br0" timeOffset="155021.28">17748 16068 51,'-33'26'35,"-6"-2"0,11 9-2,-7 2-25,18 2-7,7 5 0,10-4-1,5-2 2,14-5 0,5-11 0,9-8 0,1-12 2,8-7-1,-6-13 1,-2-2-1,-6-7-1,-4-5-1,-13-1-1,-4-5-1,-7 7-4,-13-18-13,8 22-11,-17-15-3,11 15-5,-4-5-1</inkml:trace>
  <inkml:trace contextRef="#ctx0" brushRef="#br0" timeOffset="155380.67">18072 16227 63,'0'39'38,"9"7"-1,-12-9 1,6 6-30,-6-7-5,3-3-1,0-5-1,0-6-1,0-8 1,0-14-1,18 0 0,1-10-1,2-10 1,4-4 0,2-7 0,5 1 0,-4 0 0,-1 6 0,-3 8 0,-4 7 0,-5 13 1,-5 10-1,0 12 0,-6 1 1,6 4-1,-3-3 0,4-4-2,-1-10-2,9 0-17,-9-37-8,13 7-3,-6-27-5,7-6-1</inkml:trace>
  <inkml:trace contextRef="#ctx0" brushRef="#br0" timeOffset="155599.37">18741 15524 64,'13'-49'39,"-13"10"2,0 39-2,0 0-28,-13 40-6,3 17-2,1 23-1,2 16-1,-2 22 0,4 14-1,5 5 1,0-7-1,11-7 0,3-14-2,4-23-4,15-7-17,-15-54-6,16-9-5,-16-47-2,6-11-4</inkml:trace>
  <inkml:trace contextRef="#ctx0" brushRef="#br0" timeOffset="155802.54">18551 15813 69,'0'15'41,"35"7"-1,6-10 0,24-5-34,14-1-3,7-2-2,6-4-2,0 0-4,4 8-7,-27-18-15,12 26-6,-28-16-1,4 15-5</inkml:trace>
  <inkml:trace contextRef="#ctx0" brushRef="#br0" timeOffset="156208.82">20154 15725 60,'0'0'39,"14"8"1,-24-3-1,-2 15-31,-14-8-4,-9 5-3,-12 4 0,-15 8-1,-12 3 0,-12 5 1,-9 1-2,-4 9 2,0 0 1,6 2 1,11 0-1,12-4 1,15-6-1,17 1-1,20-5 1,18-3 0,12-4-2,15-1 0,14-3 1,13 1-1,7 1 0,7 1 1,1-3-1,-3-3-1,3-3 0,-9-4-1,-3 1-2,-13-11-5,8 4-15,-24-27-6,18 12-4,-18-26-2,11 3-4</inkml:trace>
  <inkml:trace contextRef="#ctx0" brushRef="#br0" timeOffset="156599.67">20659 15925 47,'5'18'38,"-10"-4"-1,-10 5 1,-22-14-28,4 11-5,-16-7-4,-12 0 0,-14 1-1,-2 2 1,-4 2-1,4 0 0,6 3 1,12 1 0,9 3 1,16 3-1,16 1 2,18 3-2,6 0 2,16 12-1,11-4 1,14 6-1,11-4 0,12 0-1,5-1 0,8-4 0,0-3-2,-4-8 0,-4-4-2,-12-7-3,-1 7-14,-25-24-10,9 11-3,-25-18-3,8 4-3</inkml:trace>
  <inkml:trace contextRef="#ctx0" brushRef="#br0" timeOffset="157427.84">21282 15678 50,'0'0'39,"0"0"-1,0 0 0,0 0-25,-4 34-8,4 4-2,4 14 0,-4 14-1,0 11-2,0 9 1,-5 7 0,0-2 0,-5-3-1,2-16 1,2-13-1,-2-13 0,2-12 1,2-14-1,4-20 0,0 0 0,-3-19 0,8-7 1,2-3-1,2-2 0,5 1 0,4-1-1,4 4 1,1 3 0,6 7 0,-5 9-1,4 8 1,-1-5 0,-4 9 0,0 3 0,-4 5 0,-3 3 0,-3 6 0,0 5 0,-3 2 0,-6 2 0,-4 0 0,0 4 0,-8-5 1,-5 2-1,-3-7 0,-7-7 1,-3-3-2,-4-5 1,1-9-1,-2 0-2,2-14-5,15 9-17,-17-24-4,22 16-4,-9-10-3,13 7-3</inkml:trace>
  <inkml:trace contextRef="#ctx0" brushRef="#br0" timeOffset="157912.24">20899 15521 49,'0'0'39,"-4"23"0,4-23 0,-5 27-27,-2-11-7,2 9-1,-2 3-3,0 2 0,1 4-3,-1-6-2,7 10-12,-10-21-14,20 12-3,-10-29-4,11 17-1</inkml:trace>
  <inkml:trace contextRef="#ctx0" brushRef="#br0" timeOffset="158209.09">21613 15369 48,'0'-15'38,"0"15"-1,0 0 1,0 0-28,10 16-4,-6 9-2,1 5-2,0 4-1,1 4-2,-2-2-5,15 11-19,-19-19-5,17 7-4,-17-19-4</inkml:trace>
  <inkml:trace contextRef="#ctx0" brushRef="#br0" timeOffset="158505.94">22250 16445 62,'0'49'40,"-15"-14"1,6 5-1,-14-9-33,4 2-3,-8-1-1,0 0-1,-4 0-1,-1 2 0,-2 2-2,0-6-1,2 3-5,-11-22-17,21 4-6,-9-20-4,31 5-3,-24-39-3</inkml:trace>
  <inkml:trace contextRef="#ctx0" brushRef="#br0" timeOffset="158709.34">22273 15954 70,'0'12'41,"0"14"0,-14-11-2,14-15-34,0 22-7,-5-36-11,24 14-14,-24-29-4,19 11-4,-18-17-6</inkml:trace>
  <inkml:trace contextRef="#ctx0" brushRef="#br0" timeOffset="197542.28">17535 17460 58,'0'0'38,"14"19"0,-14-19 0,0 0-27,0 0-4,0 0-2,0 0-2,17 57 0,-17-57-3,0 54 2,0-54-1,0 64-1,0-64-1,0 73-2,0-73-20,-5 72-9,5-72-2,-4 67-5,4-67-2</inkml:trace>
  <inkml:trace contextRef="#ctx0" brushRef="#br0" timeOffset="197808.17">17375 17170 83,'16'28'41,"10"6"-1,-15-22 0,12-2-36,-9-10-4,-14 0-3,23-13-16,-28-11-12,19 2-3,-14-11-4,13 6-3</inkml:trace>
  <inkml:trace contextRef="#ctx0" brushRef="#br0" timeOffset="202512.25">17772 17623 67,'0'0'33,"0"0"2,0 0-9,0 0-12,0 0-7,0 0-1,0 0-4,0 0 3,61 22-2,-61-22-1,56-4-4,-56 4 2,67 0 1,-67 0-3,69 0-8,-69 0-21,65 8-3,-65-8-2,54 5 0</inkml:trace>
  <inkml:trace contextRef="#ctx0" brushRef="#br0" timeOffset="202793.52">17975 17366 60,'0'0'39,"10"16"0,4 7-1,-14-23-26,0 0-4,13 50-1,-13-50-3,15 63 0,-15-63-1,13 81 0,-13-81-2,9 92-1,-6-47-3,-3-45-14,0 91-14,0-91-4,8 81-2,-8-81-4</inkml:trace>
  <inkml:trace contextRef="#ctx0" brushRef="#br0" timeOffset="203543.56">18092 17551 19,'0'0'29,"0"0"2,0 0-1,0 0-14,0 0-5,0 0-2,0 0 0,0 0-2,0 0-3,0 0 1,0 0-1,0 0 0,0 0-1,0 0 0,0 0-2,56 17 2,-56-17-1,0 0 1,65 5 1,-65-5-1,0 0-1,67 9-2,-67-9-4,0 0-7,51 17-3,-51-17-15,0 0-8,0 0-1,0 0 2</inkml:trace>
  <inkml:trace contextRef="#ctx0" brushRef="#br0" timeOffset="203747.46">18081 17718 7,'-47'18'21,"47"-18"-9,0 0-4,-61 22-2,61-22-1,0 0-4,-58 16-13,58-16-6,0 0-4,0 0 15</inkml:trace>
  <inkml:trace contextRef="#ctx0" brushRef="#br0" timeOffset="204356.84">18618 17617 68,'0'0'35,"0"0"-1,-51 14-7,51-14-18,0 0-3,0 0 0,0 0 0,-47 9-1,47-9-3,0 0 2,0 0-4,0 0 4,0 0-3,0 0 3,0 0-5,0 0 1,0 0 1,45 5 0,-45-5 0,60 12-1,-60-12 0,76 6-1,-76-6 0,78 9 1,-78-9-1,80 7-8,-80-7-17,71 9-7,-71-9-2,55 0-4</inkml:trace>
  <inkml:trace contextRef="#ctx0" brushRef="#br0" timeOffset="204778.68">18809 17411 49,'0'0'37,"-7"-17"0,7 17 1,-16-14-24,16 14-4,0 0-4,-9 4-1,9-4-2,-13 10 0,13-10-1,-12 26 0,5-9-1,7-17 1,0 0-2,-4 52-1,4-52 3,0 57 0,0-57 1,3 70-1,-3-70 0,10 75-1,-10-75 2,10 71 0,-10-71-4,13 65 0,-13-65-2,9 61-2,-9-61-2,6 49-14,-6-49-12,0 0-4,0 0-1,0 0-1</inkml:trace>
  <inkml:trace contextRef="#ctx0" brushRef="#br0" timeOffset="205184.94">19288 17735 55,'0'0'39,"60"5"0,-60-5 2,0 0-21,0 0-14,25 47-1,-25-47-2,-15 46-2,15-46 1,-33 54-1,33-54-1,-50 58-5,50-58-9,-58 56-16,58-56-5,-56 41 0,56-41-6</inkml:trace>
  <inkml:trace contextRef="#ctx0" brushRef="#br0" timeOffset="205388.13">19441 17379 87,'23'49'41,"-23"-49"3,0 0-2,11 63-34,-11-63-6,0 0-14,14 50-14,2-26-8,-16-24-3,12-29-6,-7 2 2</inkml:trace>
  <inkml:trace contextRef="#ctx0" brushRef="#br0" timeOffset="206732.57">16026 14836 16,'19'0'30,"-4"-7"2,0 7-1,-8-12-12,13 12-9,-20 0-3,18-9-2,-18 9-1,13-10-1,-13 10 0,0 0 1,0 0-2,0 0 0,-22 10 0,5 5-1,-2 7 0,-4 6 0,-2 8-1,-2 5 0,6 4 0,3 1 1,1 1-1,6-1 0,3-4 0,2-5 0,-3-5 0,2-2-1,-5-9 2,2-1-1,-2-7 1,1-1 0,0-4 2,11-8-2,-14 9 2,14-9-2,0 0 1,0 0-1,15 5 0,-15-5 0,13 6-1,-13-6-1,0 0 1,6 17 0,-6-17-1,-9 16 1,9-16 0,-17 19 0,6-11 0,-1 0 0,0-1 0,1-1 0,-2-2 0,3 0 0,-3 0-1,2-4 1,11 0 0,-16 4 1,16-4-1,-12 0 0,12 0 0,0 0 0,0 0 0,0 0 1,-10 4-1,10-4 0,-13 0 0,13 0 0,-13 5 1,13-5-1,-8 0 0,8 0 0,0 0 1,0 0 0,16 2-1,1-2 0,4 0 0,2 0 0,4 5 0,-3-1 0,0 1 0,-1 8 0,-11 6 0,-5 6 0,-7 10 1,-7 2 0,-5 9 0,-1 10 0,-2 6 1,1 2 0,0-6-1,9-2 1,5-6-1,7-4 0,5-5 0,7-17-2,4-6-2,1-18-10,18 12-10,-20-24-5,23 12-4,-17-13-5,15 7-2</inkml:trace>
  <inkml:trace contextRef="#ctx0" brushRef="#br0" timeOffset="207763.9">16094 17870 49,'0'0'37,"0"0"-3,0 0 3,0 0-23,0 0-7,0 0-1,57-9-4,-57 9 0,0 0-2,0 0 3,51 29-3,-51-29 4,0 0-5,15 67 1,-15-67 1,3 59-1,-3-59 1,0 62-3,0-62 3,0 59-1,0-59 2,0 58 0,0-58-1,0 0-2,8 61 3,-8-61 3,0 0-3,0 0 0,0 0-1,0 0-1,0 0-1,0 0 3,0 0-3,0 0 0,0 0-1,0 0 0,0 0 1,0 0 1,0 0-1,0 0 2,9 60-1,-9-60 0,0 0 1,-10 64 1,10-64-2,0 52 2,0-52 2,0 52-3,0-52 1,0 50 1,0-50-1,-6 53-2,6-53 2,0 0-1,-35 62-3,35-62 3,0 0-7,-56 29-17,56-29-6,0 0-5,-66-36-3,66 36-6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7-10-02T07:39:41.59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20661 1666 20,'0'-17'29,"0"17"-1,0 0-1,0-12-7,0 12-3,0 0-4,0 0-3,0 0-2,-14 0-2,-5-5-2,0 5 0,-9 10-2,-5 4 0,-9 6 0,-4 9-2,-4 5 2,1 8-3,5 4 2,6 2-1,10-1 0,10-5-2,13-4 2,10-9-1,16-7 1,9-8-1,7-9 1,3-11 1,3-9-1,3-6 3,-3-8-1,-6-8 1,-4-6-1,-3-3 2,-7 1-2,-4 7 1,-4 4-1,-6 7 1,-6 5-2,-3 22 0,0 0 0,0 33-1,0 2 1,0 9-1,0 9 0,8 0-2,-1 2 2,3-6-2,5-3-1,-2-14-8,15 3-16,-18-19-6,15 0-3,-9-12-2</inkml:trace>
  <inkml:trace contextRef="#ctx0" brushRef="#br0" timeOffset="593.74">21407 1578 60,'0'0'34,"0"0"2,0 0-2,0 0-22,-30 6-2,9 3-3,-16 3-4,-2 10-3,-7 12 1,-2 5-1,-1 7 0,4 5-1,7 7 1,9 0 0,12-6 0,10-6-2,14-11 2,5-6-1,15-12 1,6-4-1,6-13 1,3-14 0,0-5 0,-1-8 2,-7-7-1,-3-6 2,-7-5-1,-6 0 3,-6 2-1,-3 8 0,-9 3-1,5 7 1,-5 5-2,0 20 0,0 0 0,5 18-2,0 10 1,6 6-2,2 5 1,2 5-1,2 8 1,1-6-2,5-4-1,-8-11-4,13 6-15,-17-19-9,15 7-3,-15-18-4,11 1 0</inkml:trace>
  <inkml:trace contextRef="#ctx0" brushRef="#br0" timeOffset="1672.11">22423 1090 52,'0'0'35,"46"-21"-1,-46 21 1,0 0-20,57 24-2,-69 23-2,-24 19-7,-17 24 2,-21 14-4,-6 13 3,-11 12-3,4 5-2,12-20-1,7-3-1,11-16 0,9-11-3,13-9-2,-1-29-20,21-3-5,-4-31-4,19-12-1,-10-17 0</inkml:trace>
  <inkml:trace contextRef="#ctx0" brushRef="#br0" timeOffset="1891.01">21777 1448 93,'-2'-75'39,"9"27"-1,-1 32 0,21 34-31,5 39-2,19 32-1,12 22-3,17 17 0,9 8 0,7 13-2,-2-12 1,-3-8-3,-14-23-1,-14-23-11,0-3-14,-30-36-2,2-6-7,-21-31-2</inkml:trace>
  <inkml:trace contextRef="#ctx0" brushRef="#br0" timeOffset="20752.73">19894 3483 63,'-3'-10'35,"3"10"-1,-30 0 0,4 16-24,-12 2-3,1 12-4,-7 5-1,4 6-2,7 5 0,6-2-1,10-1 0,8-8 1,13-9 0,8-7 0,9-11 0,4-8 0,4-14 1,-1-6 1,0-7 0,-5-1 1,-5-10 0,1 1 0,-10-6 0,1 5 0,-10 2 0,6 7-1,-6 4-1,0 9 0,0 16 0,0 0-1,5 34 0,-1 5 0,5 8 0,2 7 0,1 7 0,5 2-2,1-3-2,-4-17-12,14 10-11,-17-26-5,12 2-3,-23-29-3</inkml:trace>
  <inkml:trace contextRef="#ctx0" brushRef="#br0" timeOffset="21362.15">20199 3130 73,'-4'-50'36,"4"13"1,-7-1 0,7 13-27,-5 0-1,5 25-3,0 20-3,0 26-1,-2 14-1,2 18-1,-7 8 1,4 12 0,-5 7-1,3-1 0,-9-13 1,5-11-1,-6-15 0,4-13 0,-1-12 0,1-14 1,5-16-1,6-10-1,0-16 1,6-6 0,10-3 0,0 1-1,6-5 1,0 6 0,6 8-1,-2 4 1,-2 7 0,-3 4 0,-3 9 0,-8 2 0,-10 7 0,-3 4 1,-12 5-1,-6-1-1,-6 3 1,-5-3-2,3 0 0,-3-10-3,11 3-3,-6-23-11,27 4-10,-20-6-3,20 6-3,0-31 0</inkml:trace>
  <inkml:trace contextRef="#ctx0" brushRef="#br0" timeOffset="22221.78">20673 3171 64,'0'-27'34,"-6"2"0,6 25 0,-13-16-23,13 38-3,-4 12-3,4 17-3,-6 13 1,2 11-2,-6 9 1,-1 9-1,-6-1 1,1-3-1,-8-13 0,-1-10-1,-1-13 0,-2-12 1,9-10-2,0-10 2,6-16-1,13-5 0,0-24 0,13-2 0,6-8 1,12 0-1,4-2 0,3 3 0,3 3 1,0 9-1,-5 9 0,-2 12-1,-7 6 1,-9 6 0,-8 13 1,-10 7-1,-8 2 1,-12 7 0,-8-4-1,-12 0 0,-2-3-1,-3-8 0,1-4-3,-3-16-4,23 3-17,-8-23-5,25 2-3,0-20-3,21 0 1</inkml:trace>
  <inkml:trace contextRef="#ctx0" brushRef="#br0" timeOffset="22753.08">21253 3605 56,'-10'4'33,"-3"8"0,-11 0 0,4 12-24,-12-1-1,9 10-4,-2 1-2,8 1-1,5-1 0,8-4 0,8-10 0,6-5-1,9-15 1,4 0 0,4-14-1,3-7 1,1-5 0,0-9 0,-2 1 1,-2-1-1,-6 6 2,-2 3-1,-5 3 0,-4 11 1,-10 12-1,0 0-1,7 15 0,-7 8 0,0 2-1,7 11 0,2 1 0,1 1 0,5 1-1,2-8-1,6 3-5,-13-24-17,17 11-5,-27-21-3,24-5-4,-22-12-1</inkml:trace>
  <inkml:trace contextRef="#ctx0" brushRef="#br0" timeOffset="23253.05">21653 3264 73,'7'-61'37,"4"17"0,-11 1-1,22 15-28,-22 3-2,0 25-2,0 0-1,13 42-2,-13 7 0,5 11-1,0 14 0,2 8 0,0 10 0,-2 2 0,0-5 0,-1-7 0,-4-11 0,0-10 1,0-11-1,-7-11 1,0-11-1,0-13 1,7-15 0,-16-7-1,11-16 1,5-4-1,0-6 1,0-5-1,14 1 0,0-1 0,4 9 0,4 4-1,6 8 1,0 12 0,3 5-1,-4 11 1,0 8-1,-2 7 2,-5 6-1,-3 7 0,-8 2 0,-4-1 1,-11 1 0,-4-3 0,-13-3-1,-10-9 0,-9-3-1,-5-12-3,0 4-13,-14-24-8,18 9-4,-9-17-5,17 4-2,1-12-2</inkml:trace>
  <inkml:trace contextRef="#ctx0" brushRef="#br0" timeOffset="202448.86">13331 11826 8,'0'0'21,"0"-11"-1,0 11-5,-21-12-2,21 12-4,-21-10-3,21 10 0,-21-8 0,21 8-1,-15-5 0,15 5 2,0 0 0,24 12 0,2-12 1,19 9-1,15-6 0,22 8-1,16-5-1,21 4-1,15-1-2,16 1 0,7 0-1,6-1 0,-5 0 0,0 0-1,-10-4 1,-15 0-1,-17-5 0,-21 4 0,-21-4-1,-18 0 0,-16-7-1,-26 0-1,-14 7 1,-17-22-1,-12 12 1,-18-5 0,-5-2 1,-13 0-1,-7 0 3,1 0-1,0-1 1,5 1 0,9-1 0,9 7 1,12-1-1,9 4 1,9 0-1,18 8 0,-13-8 0,13 8 0,13 0 0,-1 0 0,2 0-1,5 7 1,-1-3-1,10 2 1,1 2-1,2 0 1,2 2-1,6 0 1,4 4-1,0-2 1,4 5 0,4-2 0,3 3-1,0 0 1,-3 2 0,0 1 0,-4-2-1,-6 2 1,-7-2 0,-7 2 0,-8 1 0,-11 1 0,-11 2 0,-12 4 0,-11 3 0,-4 1 1,-13 6-1,-2 2 1,-5 2-2,-1-3 1,3-2 0,4-4-2,8-7 1,3-5-2,10-3 0,5-11-5,13 3-5,-9-17-16,14 6-5,0 0-3,22-16-1</inkml:trace>
  <inkml:trace contextRef="#ctx0" brushRef="#br0" timeOffset="204839.76">15919 11696 34,'0'0'34,"0"17"-1,0-5 1,9 14-20,-9-1-5,9 14-1,-9 1-3,14 9 0,-9 0-1,3 2-1,-6-7-1,4-3-1,-6-7-2,0-6-2,6-3-8,-6-25-20,-6 17-3,6-17-2,0 0 1</inkml:trace>
  <inkml:trace contextRef="#ctx0" brushRef="#br0" timeOffset="205808.73">16078 11651 22,'0'-19'30,"4"-3"2,-8-4-6,8 8-6,-17-10-7,8 15-3,-11-10-2,3 11-1,-9-2-3,0 6-1,-7 3 0,-5 5-1,-3 8-1,-3 6 0,-2 7 0,0 9-2,-1 9 2,3 8-2,6 10 1,2 7 0,6 5 0,7 4-1,4-1 1,8-2 0,7-3 0,5-1 0,9-8 0,8-8 0,1-6-1,10-8 1,1-6 0,7-8 0,2-8 0,1-11-1,2-6 2,3-7-1,2-11 1,-4-6 0,2-7 0,-4-5 0,-6-8 1,-3-9-1,-11-7 1,-5-3-1,-12-1 1,-8 1-2,-13 6 0,-8 3-1,-3 10-3,-13 1-18,9 23-11,-5-1-2,9 14-2,3-2 0</inkml:trace>
  <inkml:trace contextRef="#ctx0" brushRef="#br0" timeOffset="209231.21">11196 12523 36,'0'0'27,"0"0"1,0 0-7,-10 7-9,10-7-3,18 0-2,1 3-2,4-3 1,14 0-1,4 0 0,12 0 0,5 0-1,5 7-1,0-7 0,4 6-1,-8-2 0,-4 2-1,-8-1 0,-5 0 0,-9 0 0,-10-1-1,-3 0-2,-20-4-3,17 10-16,-17-10-10,0 0-2,-16-10-1,16 10-1</inkml:trace>
  <inkml:trace contextRef="#ctx0" brushRef="#br0" timeOffset="210231.22">17177 11821 29,'0'0'31,"8"-15"1,-8 1-6,0 14-9,-3-18-4,3 18-4,-23-14-2,5 14-2,-13 0-2,0 8 0,-6 9-2,1 9-1,-2 10 0,2 8 0,8 5 0,10 4 0,11-3 0,7-3 0,9-4 0,10-9 1,10-12-1,6-8 1,3-10-1,0-10 0,1-6 0,-4-9-1,1-6 1,-4-6-1,-2-4 1,-6-5 1,-6-2-1,-1 2 1,-7 3 1,-4 4-1,-6 6 2,3 8-1,-6 4 0,3 17-1,0 0 0,0 0-1,-6 20 1,6 7-1,0 4 0,4 7 0,1 4 0,2 2 0,2-1-1,0-7-1,5 3-5,-14-20-21,19 2-6,-19-21-1,24 10-1</inkml:trace>
  <inkml:trace contextRef="#ctx0" brushRef="#br0" timeOffset="210746.91">17600 11313 62,'-9'-28'36,"4"11"-1,-6 0 0,11 17-26,0 11-3,0 21-2,5 15-2,6 9-1,4 12 0,-3 10-1,1 6 1,-3 2-1,2-7 1,-5-7-2,-3-8 1,-4-9-1,0-9 1,-6-9 0,1-10 0,-2-6 0,7-21-1,-10 9 2,5-20-1,5-14 0,8-1 1,4-9-1,4-2 0,4-2 0,8 2 0,5 2 0,4 10 0,1 7 0,1 9 0,-2 9 0,-3 12 0,-3 5 0,-8 11 0,-9 4 0,-14 6 1,0 3-1,-16 0 0,-5-4 1,-10-2-2,-3-10-1,5 3-10,-15-24-18,15 0-5,-3-15-1,10-5-1</inkml:trace>
  <inkml:trace contextRef="#ctx0" brushRef="#br0" timeOffset="212465.94">15652 12966 32,'0'0'31,"-11"0"1,11 0-9,0 0-8,0 0-4,0 0-3,18 0-1,5 2-2,1-2-2,11 10-1,0-4-1,2 4 1,-3 5-1,-6 7-1,-10 5 1,-13 4-3,-12 6 3,-14 4-2,-5 4 2,-5 2-2,-1 3 2,4-2-1,7-4 2,7 1-1,14-8 1,9-4-1,11-7-2,9-8-1,11 0-9,-5-25-19,19 4-4,-7-19-2,7 1 1</inkml:trace>
  <inkml:trace contextRef="#ctx0" brushRef="#br0" timeOffset="212934.95">16155 12961 35,'-21'-28'33,"-7"-2"0,0 6 0,-9-8-21,-2 14-4,-15-5-2,2 9-1,-11 4-2,-1 10-1,-4 2 0,-2 14 0,0 10-1,6 10 1,1 12-1,12 10-1,5 8 1,9 7-2,12 6 1,7 3-2,12 2 2,9-3-2,14-4 0,6-4 2,12-12-1,10-6 1,8-11 0,7-14 0,8-12 0,8-10 0,3-16 1,1-7-1,3-8-1,-2-11 1,-4-10 1,-8-7 0,-9-10 0,-3-9 1,-14-7 1,-8-6-1,-23-7 0,-12 2 0,-17 3-1,-15 4-1,-1 15-7,-20 2-20,15 26-7,-7 8-1,21 18-1</inkml:trace>
  <inkml:trace contextRef="#ctx0" brushRef="#br0" timeOffset="214059.98">12524 11998 6,'-12'3'25,"12"-3"0,0 0 1,0 14-9,0-14-5,12 15 0,-12-15-3,21 17-1,-7-13-1,8 6-2,-3-10 0,4 7-3,-3-3-2,-1-4-1,-3 6-3,-16-6 0,0 0-1,0 0 0,-30 15 1,-3-7 0,-5 3 2,-1-1 2,-2-1 2,6 3 1,4-5 2,14 4 0,17-11 0,0 0 0,14 8-2,14-8 1,5 0-1,9-4-2,-2 1 1,0 1-1,-6-3-1,-3 5 1,-10-3-1,-21 3-1,0 0 1,-11 0 0,-16 6 0,-7-6-1,-3 5 1,-2-1-1,1-4 2,6 5-1,5-5 1,13 4 1,14-4-1,0 0 1,24 0-1,3 0 0,5 0 0,9 0 0,-2-4-1,-2 4 0,-6-3 0,-8 3-1,-8 0 1,-15 0-1,0 0 1,-31 4-1,3 1 1,-4-1-1,3 1-1,-1-5-3,8 7-5,4-10-14,18 3-8,0 0 0,14 0 0</inkml:trace>
  <inkml:trace contextRef="#ctx0" brushRef="#br0" timeOffset="-214155.49">9991 12500 30,'0'0'30,"0"0"1,0 0 0,0-13-13,23 13-8,0-7-3,13 7-2,7-8-2,4 4 0,4-1-1,-3 5-1,-4-3-2,-8 0-3,-6 9-10,-16-6-16,-14 0-2,0 0-1,0 0-2</inkml:trace>
  <inkml:trace contextRef="#ctx0" brushRef="#br0" timeOffset="-213217.95">16967 12853 33,'0'-29'34,"4"6"2,-9-3 0,5 26-17,-13-29-8,13 29-3,0 0-4,-12 7-1,10 23-1,2 20 0,6 13-1,2 14-1,3 12 1,2 7 0,-2 3 1,1-5-2,-3-13 0,-9-13-1,0-14 0,-10-11 1,-3-11-1,-5-15 1,-2-8-1,2-9 1,1-14 1,6-6-1,8-7 0,11-8 0,8-3 0,16-3-1,9 6 1,14 0 0,6 7 0,9 8 0,0 9 0,-2 11 0,-7 7 1,-8 10-1,-13 7 1,-18 5 0,-22 5-1,-13 2 1,-24-2-1,-13-1 1,-12-4-1,-7-6-1,3-1-2,-4-18-8,22 8-17,0-18-6,21 6-2,3-19-2</inkml:trace>
  <inkml:trace contextRef="#ctx0" brushRef="#br0" timeOffset="-212358.3">15693 14241 31,'-11'0'30,"1"-10"-1,10 10-8,-17-7-6,17 7-3,0 0-1,0 0-3,-12-7-1,12 7-2,0 0-2,0 0 0,19 4-1,-3 2-1,7 1 1,8 6-1,6 2-1,5 3 1,2 1 0,-3-2 0,-4 4-2,-9-2 0,-13 4-1,-15-7 0,-17 2 0,-12 1 0,-5 0-1,-6-4 2,-1 3-1,2-2 2,7 0 0,12 2 0,9-1 2,18 2-1,7 1 0,10 3 0,7-3 1,3 4-2,-1-5 1,-5 0 0,-7 0-1,-14 1 0,-16-5 0,-16 0 0,-15-1-2,-16-9-3,8 9-19,-14-18-8,11 0-2,5-16 0</inkml:trace>
  <inkml:trace contextRef="#ctx0" brushRef="#br0" timeOffset="-211905.17">15748 13865 37,'-47'-11'35,"3"11"-2,-6 5 2,11 19-21,-16-4-4,12 28-3,-7 5-2,4 20-1,4 8-2,6 9 0,6 5 0,8 4-1,14 0-2,8-3 0,15-8 0,9-8-2,14-7 1,13-8 0,12-10 0,17-9 1,9-13 1,11-10 1,8-18 0,7-10 1,1-16 0,-6-10 0,-6-10-1,-16-14 0,-17-10 1,-21-10-1,-27-4 0,-23-9 0,-24 1 0,-20 2-1,-17 2-2,-14 4-4,4 20-20,-17-1-5,18 19-5,0 2 0</inkml:trace>
  <inkml:trace contextRef="#ctx0" brushRef="#br0" timeOffset="-210873.86">12493 12293 42,'0'0'31,"0"0"1,0 0-1,0 0-19,0 0-5,28-5-1,-8 0-2,10 5-1,4-7 0,2 7-1,-1 0 0,-1 0-1,-10 0 0,-3 0-1,-21 0 0,0 0-1,-32 0 1,-5 0 0,-11 7-1,-2-2 2,0 0-1,1 4 1,8-1 0,11-1 0,14 1 1,16-8 0,14 9-1,11-9 1,6 0-1,7 0-1,1 0 0,0-5 0,-2 1-1,-7 0-1,-7 4-2,-11-8-4,-2 15-12,-10-7-13,-10-10 0,-2 2-1,12 8 1</inkml:trace>
  <inkml:trace contextRef="#ctx0" brushRef="#br0" timeOffset="-209342.35">11064 12593 39,'-12'-5'28,"12"5"1,-10-16-9,10 16-8,0 0-4,0 0-2,10-7 0,4 13 0,3-6-1,13 12 0,5-7 0,15 6 0,10-2-1,11 0 0,3-1 0,9 1-2,-4-4 0,-4 0 0,-7 0-1,-10-5 0,-16 2 0,-6-2 0,-15 0-1,-7 5 1,-14-5-1,0 0 0,11 0 0,-11 0-1,0 0-2,-11 0-4,11 0-17,0 0-6,-10-5-5,1-5 0,9 10-2</inkml:trace>
  <inkml:trace contextRef="#ctx0" brushRef="#br0" timeOffset="-208467.1">17391 14536 32,'0'0'36,"-5"-16"0,5 16 0,-32-16-19,14 16-8,-15 4-4,3 13-2,-10 8 0,-1 12-2,1 10 0,5 8-1,9 3 1,7 2-1,12-2 0,12-7 0,11-17 0,15-10 0,11-16-1,5-14 1,7-11-1,-1-13 1,-2-12-1,-8-4 0,-3-6 1,-8-3 0,-15 4 0,-3 5 1,-10 8 0,-4 12 0,-8 12 0,8 14 1,-15 18-1,7 15-1,2 12 2,6 11-2,0 1 1,6 1-1,3 0-2,-1-9-6,15 4-20,-16-27-5,12-4-4,-19-22 0</inkml:trace>
  <inkml:trace contextRef="#ctx0" brushRef="#br0" timeOffset="-208013.93">17936 14148 58,'16'-69'38,"-10"2"-1,6 18 1,-12 7-31,8 19-3,-8 23-1,6 36-2,-6 24-1,3 21 1,-1 17-2,5 16 1,3 9 0,0 8 0,-1-6-1,2-13 1,-3-20 0,-1-17-1,-3-18 1,-4-18 0,0-17-1,0-22 1,10-12 0,1-14 0,7-15 0,8-3 0,8-2 1,9 2-1,7 6 0,-1 9 1,3 14-1,-4 9 1,-10 13-1,-7 8 1,-17 8 0,-26 2-1,-18 2 1,-21-2-1,-21-1-1,-16-4-2,-2 0-9,-16-20-16,24 7-6,7-17-4,30 3 0</inkml:trace>
  <inkml:trace contextRef="#ctx0" brushRef="#br0" timeOffset="-206404.34">18173 10993 38,'0'-16'22,"0"4"-1,-5-5-2,5 17-4,0-27-4,5 17-2,-5-7-2,0 5-2,-8-2-2,-2-1 0,-9-2-2,-11 6 1,-17-4 0,-6 4 0,-19-3-1,-11 5 1,-13-2 1,-11 6-1,-11 0 0,-2 5-1,-10 0 1,2 9-1,0 3 1,1 9-1,9 4 0,15 13 0,13 11 0,17 11 0,18 13 0,17 12 0,14 7 0,17 11-1,7 6 1,11 3-1,4 10 0,4 5 0,-1 4-1,4 7 0,-4 9 0,-1 7 0,-5 10 1,1 5-1,-3 2 1,-3 6-1,-3 5 2,-4-3-1,0 0 0,-3 0-1,-1 0 1,-6-3 0,-1-6 0,1-8 0,-4-10-1,2-4 1,-3-10 1,4-9-1,0-16 1,3-9-1,0-12 2,4-11-2,1-17 1,3-11 0,0-14-1,3-10 1,4-8-1,3-10 0,5-7 0,6-4 0,10-4 0,8 0-1,14-3 1,12-1 0,11-2 0,18 3 0,19 0 0,15 7 0,14-4 1,14 4-1,12 0 1,7 7-1,1-4 1,-3 2-1,-10-2 1,-11 1-1,-16-4 1,-22 0-1,-20-4 0,-18-3 0,-16 2 1,-16-6-2,-15-1 1,-10-7-1,-6-2 1,-8-11-1,-5-1-1,0-16 3,-9-9-3,-7-15 2,-3-21-1,-3-15 2,-11-19-2,-3-20 2,-6-17 1,-4-19-2,-2-17 1,0-12 0,2-10-1,-3-7 2,5-11-2,1 0 1,2-3 0,5 1 0,-2 10 0,4 9 1,2 9 0,3 16-1,-1 15 0,6 19 0,-3 18-1,6 18 1,7 18-2,-3 16 0,8 19-1,1 9-7,13 30-15,-13-2-8,13 22-4,-5 7-2,0 10 1</inkml:trace>
  <inkml:trace contextRef="#ctx0" brushRef="#br0" timeOffset="-205701.14">20238 11444 35,'-10'-18'33,"-4"13"2,-10-6-1,1 11-18,-14-3-7,6 15-2,-7 8-3,4 13-3,-2 12 0,7 7 0,3 11-1,6 2 0,7 3 0,9-4 0,7-6 1,9-10-1,8-15 0,4-10 1,4-16-2,6-11 1,-1-11 0,0-16 0,1-7 0,-7-12 0,-2-10 1,-2-5 0,-9-5 1,-4 2 1,-2 8-1,-2 9 1,-6 7-2,3 16 1,-3 28-1,0 0 0,2 32 0,3 15-1,3 10 0,2 8 0,4 8-1,0 0-1,4-1-5,-11-20-18,16 1-7,-13-29-4,9-8-1</inkml:trace>
  <inkml:trace contextRef="#ctx0" brushRef="#br0" timeOffset="-205263.67">20583 10785 61,'-8'-26'35,"-3"16"0,5 32 1,1 21-32,5 26-1,-7 24-1,7 16 0,-9 14 0,9 8-2,-7 1 1,2-6-1,0-6 0,1-17 0,-1-22 0,0-18 0,5-17-1,-4-19 1,4-27 0,14-10 0,0-26 0,4-12 0,5-11 0,8-4 0,4 0-1,3 5 2,1 9-1,0 13 0,-3 13 0,-3 20 1,-7 10 0,-7 12-1,-8 7 2,-11 5-2,-7 2 1,-8 1-1,-15-4 0,-2-5-2,-4-2-3,-7-18-12,17 9-14,-4-14-4,30 0 0,-9-18-1</inkml:trace>
  <inkml:trace contextRef="#ctx0" brushRef="#br0" timeOffset="-204779.23">21239 10730 66,'8'-36'36,"-8"4"0,0 32 1,0 0-31,-7 20-1,7 20-2,0 17-2,0 18 0,4 24 0,-4 15-1,0 13 1,0 4 0,-5-2-1,-4-4 0,-5-11 0,-3-14-1,-5-21 0,4-21 1,-4-20-1,4-18 0,2-20 1,7-15 0,9-18-1,5-15 2,9-13-1,9-6 0,7 0 1,10 3-2,2 7 2,5 14-1,5 14 1,-3 19-1,2 18 0,-10 19 0,-10 9 0,-7 9 1,-15 6-1,-11 4 0,-19-3-1,-14-6 1,-18-11-4,-2 0-14,-18-28-11,12-4-5,-8-20-2,17-5-2</inkml:trace>
  <inkml:trace contextRef="#ctx0" brushRef="#br0" timeOffset="-204357.2">20823 11700 43,'7'10'35,"-7"-10"0,-12 21 0,-12-13-21,10 16-4,-15-7-5,1 9-1,-6-3-2,1-1 0,0 0-1,6-4-1,6-3-4,-1-15-10,22 0-17,0 0-4,5-14-1,5-9-1</inkml:trace>
  <inkml:trace contextRef="#ctx0" brushRef="#br0" timeOffset="-203685.3">22236 11538 46,'-10'-15'35,"-8"-2"0,3 11-1,-21-2-23,9 25-3,-18 7-2,7 15-3,-8 11 0,4 9-2,5 3 0,7 1 0,11-6 0,10-7-1,13-16-1,8-15 1,14-13 0,4-14 0,5-9 0,3-12 1,0-11-1,2-9 1,-8-2 0,-3 3 1,-7 6 0,-8 4-1,-5 12 1,-9 26-1,0 0 0,0 30-1,-3 15 1,3 7-2,-4 9-1,4 0-1,12 8-10,-7-26-16,18 0-4,-7-28-3,13-10-1</inkml:trace>
  <inkml:trace contextRef="#ctx0" brushRef="#br0" timeOffset="-203278.98">22516 11015 88,'3'-62'39,"-8"6"-3,10 24-5,-5 18-27,0 28-2,0 28-1,0 28 0,-5 21-1,-1 18 0,0 11-1,-1 12 0,-2-1 0,-3-6 0,1-13 0,-2-22 0,3-20 0,4-17 0,2-17 1,4-23 0,0-13 1,9-40-1,9-6 1,8-5-1,7-7 1,-1 3-1,9 2 0,-1 15 1,3 17-1,2 21 0,-10 11 1,-4 18 0,-11 9-1,-10 2 0,-15 8 0,-11-5 0,-16-2-2,-18-15-3,3 5-17,-22-31-9,15 0-4,-3-16-3,18-10-1</inkml:trace>
  <inkml:trace contextRef="#ctx0" brushRef="#br0" timeOffset="-201857.06">22687 3566 35,'0'0'30,"9"-18"0,-9 18 0,0-10-22,0 20 0,-7 4-2,-1 13-1,-5 5-2,-1 15 2,-7 7-2,5 11 2,-7-3-1,4 2 0,0-11 0,10-3 0,-1-14-1,10-8 1,6-17-1,17-14-1,13-19 1,19-13-1,18-15 1,24-14-2,25-12 1,14-8-1,19-10-1,8 1 0,6-1 0,-5 5 0,-8 11-3,-22-5-10,-3 23-17,-30-10-4,-9 12-4,-27-10 0</inkml:trace>
  <inkml:trace contextRef="#ctx0" brushRef="#br0" timeOffset="-195449.78">12843 11247 18,'0'0'25,"-14"-4"0,14 4-8,-11 19-2,-7-4-4,11 14-2,-14 2-2,4 14-1,-12 9-2,-4 12-2,-5 7 0,-7 6-3,-2 2 0,-2-2 0,4-2-1,2-13-4,10-7-2,3-18-10,13-10-9,8-16 0,9-13-1</inkml:trace>
  <inkml:trace contextRef="#ctx0" brushRef="#br0" timeOffset="-195121.68">12308 11282 50,'-4'-13'33,"4"13"-1,-14 20 0,14 8-21,-5-1-6,10 15 0,4 6-2,9 9-2,6 5 1,9 8-1,4-3 0,7 3-1,3-4 0,-4-3-7,9 3-20,-12-11-5,-4-2-1,-12-14-2</inkml:trace>
  <inkml:trace contextRef="#ctx0" brushRef="#br0" timeOffset="-33459.69">9001 1780 67,'5'-18'31,"-5"18"1,-19-9-1,5 18-21,-19-3-3,-1 12-2,-13 5-1,-1 13-2,-7 10 1,3 10-2,-1 8 0,10 5 0,5 3-1,14 0-1,10-8 1,10-4-1,9-16 0,9-13 2,8-16-1,6-18 1,6-17-1,3-15 1,2-10 1,3-14-1,-4-12 1,0-8 0,-5-9-1,-4 5 3,-10 5-2,-1 10 2,-9 10-3,-2 20 2,-7 21-2,0 17 0,-9 42 0,3 12-2,2 11 1,4 12-2,0 3 2,0 8-3,7 1-4,-7-19-21,15 4-5,-13-26-4,10-5 1</inkml:trace>
  <inkml:trace contextRef="#ctx0" brushRef="#br0" timeOffset="-33037.79">9174 1603 97,'19'-60'37,"-6"6"0,0 0-2,-13 54-31,27-62-2,-10 33-1,4 40 0,-11 37-2,0 43 0,-2 34-2,-8 36 2,-5 15 0,1-13-1,-1-21 2,1-14-1,-3-21 1,0-30 0,1-22 0,0-26 1,6-29 0,0 0-1,-5-43 1,12 0-2,6-9 1,6 0-2,4 1 2,7 7 0,4 10-1,2 15 0,-2 19 1,-3 12-1,-5 16 1,-4 7 0,-11 9 0,-11 2 1,-14 2-1,-7-2 1,-7-2-4,-8-8-1,8 7-21,-12-23-8,14 4-2,1-19 1</inkml:trace>
  <inkml:trace contextRef="#ctx0" brushRef="#br0" timeOffset="-32631.32">8592 1288 102,'0'-18'37,"-23"23"0,-4 33 0,-14 27-33,1 31-1,-10 26-3,-3 34 0,6 23 0,16-4 1,20-8-2,20-10 0,17-20-2,9-19-9,25-10-20,-6-37-3,16-18-3,-3-32 0</inkml:trace>
  <inkml:trace contextRef="#ctx0" brushRef="#br0" timeOffset="-32240.66">9682 1374 87,'9'-15'34,"13"26"0,-1 21 0,21 25-29,0 19 0,9 24-2,-1 16 1,0 19-1,-16 10-1,-12 9 1,-22 1-2,-15-8-1,-19-12-1,-12-11-3,-4-6-8,-11-36-19,18-14-5,-5-35-2,25-19 0</inkml:trace>
  <inkml:trace contextRef="#ctx0" brushRef="#br0" timeOffset="-31537.56">9993 1519 80,'28'-18'35,"13"-6"1,-2-9 0,-39 33-28,61-42 1,-61 42-5,64-50 1,-64 50-3,78-51 0,-78 51-2,79-49-1,-79 49-1,76-50-2,-76 50-1,65-44 0,-65 44-2,51-43 3,-51 43-1,0 0 2,50-42 1,-50 42 4,0 0 2,0 0 0,-7 18 2,-24 25-3,-1 12 2,-2 13-2,6 13 1,2 5-4,4 1 1,3-11-2,3-21 0,4-12 0,-5-15-1,5-12-1,-2-16 0,2-15 0,1-11 2,1-14-2,-3-17 3,13 57 0,-14-78 1,14 78 2,-10-89-1,10 89 2,-11-90-1,11 90 1,-9-84-2,9 84 1,-5-66-1,5 66 0,7-33 1,11 22-2,15 30 1,7 19-1,14 29 1,4 8-1,10 14-1,0-1-2,-16-20-2,-1-10-4,-17-17-18,5-2-11,-21-13-1,3-4-1,-21-22 0</inkml:trace>
  <inkml:trace contextRef="#ctx0" brushRef="#br0" timeOffset="32424.36">12545 2222 23,'9'-16'26,"-9"16"2,0 0-1,3-18-9,-3 18-4,0 0-4,0 0-1,0 0-2,0 0-2,0-11-1,0 11-2,0 0 0,0 0-1,0 0 0,0 0-1,-12 0 1,12 0-1,-14 8 1,4-3 0,-8 1-1,-3 4 1,-5 3 0,-2 5-1,-3 9 0,-1 6 1,-2 6-1,2 5 0,4 4-1,4 0 1,4-1-1,4-2 1,6-8-1,6-5 1,4-7-1,12-7 1,3-9-1,4-2 0,4-7 1,5-4-2,6-6 1,-1-6 1,3-7 1,-1-6-1,-5-12 3,0-6-1,-5-12 1,-2 3 1,-9-9 0,0 7 0,-6 2-1,-1 8 0,-7 11 0,4 10-2,-4 11 1,0 16-2,0 0 1,0 20-1,0 8 0,0 15 0,5 7 0,0 8 0,-1 6-1,1-2-2,4 5-13,-9-19-20,9 2 0,-9-18 1,5-5-3</inkml:trace>
  <inkml:trace contextRef="#ctx0" brushRef="#br0" timeOffset="33190.01">12893 1766 63,'7'-33'36,"-7"-1"-1,0 11 1,-7 0-16,7 23-13,0 0-1,5 11-3,-5 16-1,5 13-3,-5 18 1,9 12-2,-4 10 2,-3 7-2,-2 6 1,5-2-1,-5-9 2,-7-9-1,2-12 1,0-15 0,1-8 0,-1-13 0,0-14 1,5-11-1,0-14 1,5-5-1,4-2 1,8-7 0,6-1-1,3 3 1,4 0-1,4 7 0,2 8 0,-2 7 0,-1 8 0,-4 6 0,-8 5 0,-4 8 0,-12 4 0,-5 0 0,-12 6 1,-7-4-1,-9 2 0,-8-3-1,-2-3 0,-9-7-1,8 0-4,-7-18-19,16 9-9,-4-14-2,16 0 2,5-14-3</inkml:trace>
  <inkml:trace contextRef="#ctx0" brushRef="#br0" timeOffset="34096.3">13481 1692 69,'0'-30'35,"9"7"0,-9 1-2,0 22-19,10 10-6,-3 29-4,-7 14-2,1 15-2,4 15 0,-5 12-2,0 15 1,0-1 0,-10-8 1,0-10-1,1-14 1,1-15-1,-3-11 2,1-16 0,3-17 0,7-18 0,0 0 0,0-18 1,7-5-1,5-2 0,4-6 0,6 1-1,5-3 0,6 7 0,4 2 1,-3 9-1,4 4 0,-2 11 0,-5 0 0,-4 13 0,-7 6 0,-3 1 0,-12 9 0,-5 1 1,-9 0-1,-5 0 1,-11 1 0,-6-4 0,-4-2-1,-4-4 1,-2-4-2,1-7 0,5 1-2,1-11-3,15 6-23,-7-16-8,26 10 2,-14-29-2</inkml:trace>
  <inkml:trace contextRef="#ctx0" brushRef="#br0" timeOffset="34924.71">14118 1896 49,'0'-29'31,"5"3"-2,-10-7-3,10 14-4,-15-7-5,15 11-4,-10 0-6,5 15-3,0 22-1,0 15-2,0 21 0,5 12-2,-5 11 1,0 10-1,0 8 1,-5-2 0,-5-13 0,0-8 0,-4-18 0,0-11 0,-1-13 0,1-16 1,2-14-1,12-4 0,-4-21 1,8 1-1,8-6 1,7 1-2,6 1 2,8 0-1,2 8 0,4 7 0,1 9-1,-2 0 1,-6 13-1,-8 2 1,-6 7 0,-12-1 0,-11 3-1,-10-2 1,-8 2-1,-10-7-1,0 3-3,-11-14-7,16 5-22,-10-11-1,20 0 1,-1-11-1</inkml:trace>
  <inkml:trace contextRef="#ctx0" brushRef="#br0" timeOffset="35565.47">14878 2175 65,'7'-15'33,"-7"15"0,-7-16-1,7 16-22,-23-4-3,4 9-5,-9 5 0,-2 7-1,-6 10-1,-1 10 1,-1 6-1,5 5 1,4 1-2,9 1 2,6-7-1,9-4 0,5-9 0,10-9 0,8-9 0,2-12 0,5-4 1,3-9-2,2-9 2,4-8-1,-4-12 1,-2-2 0,0-7 0,-4 3 1,-6-1 1,-2 6-1,-6 6 0,-2 11 0,-8 11-1,0 15 1,0 0-2,0 32 1,0 2-2,0 5 1,0 8-1,0 3 1,6-1-1,-2-4-1,8 3-6,-12-24-24,12 5-2,-8-19-2,8-1 0</inkml:trace>
  <inkml:trace contextRef="#ctx0" brushRef="#br0" timeOffset="36128.03">15327 1676 76,'-7'-37'37,"-10"3"-1,14 12-1,-6 6-24,9 16-5,3 20-3,6 16-2,6 17 0,-4 17-1,6 11 1,-3 13-2,0 4 1,-5 7 0,-9-5 0,0-7 0,-11-12 0,1-12-1,-6-13 0,2-12 1,2-12 0,0-17 0,12-15 0,-11-14 0,11-13 1,9-13-1,3-4 1,7-5 0,4 1 0,7 5-1,4 6 1,5 9-2,1 15 1,1 13 0,-4 14 0,-4 10-1,-6 11 1,-9 4 0,-8 4 0,-15 0 1,-9-3-1,-15-2 1,-8-7-1,-7-8 0,-7-7-2,-4-6 0,9-3-2,-5-14-14,17 10-16,-1-11-3,16 8 2,1-9-2</inkml:trace>
  <inkml:trace contextRef="#ctx0" brushRef="#br0" timeOffset="38003.35">12559 3292 41,'4'14'6,"-4"-14"-4,0 0-2,5-12-31</inkml:trace>
  <inkml:trace contextRef="#ctx0" brushRef="#br0" timeOffset="38456.45">12611 3214 75,'0'0'35,"-1"21"-1,1-21-1,0 0-31,0 0 0,0 18 0,0-18-1,0 22 0,-4-3 0,-1 3 0,-3 5 0,1 7 0,-7 5 0,1 7-2,-6 4 2,-7 5-1,-5 2 0,-8 6 0,-10 4 0,-13-1 0,-12-2 0,-13-1 2,-19-5-2,-8-7 2,-23-7-1,-13-10 0,-14-14 0,-6-10 0,-13-10 0,1-15 0,-2-12 0,8-7 0,5-15 0,13-1 0,12-5 1,18-1-2,22 5 1,13 1-1,18 12-1,16 5-1,19 14-1,11-1-6,29 20-21,-16-12-5,16 12-1,13 0 0</inkml:trace>
  <inkml:trace contextRef="#ctx0" brushRef="#br0" timeOffset="38831.5">9633 3892 71,'-14'-5'35,"9"-7"0,-5-20 0,10-6-28,-13-16-3,8-9 0,-5-4-2,0 1 0,1 2 0,1 10 0,-2 8-1,8 10 0,2 16 0,0 20-1,20 0 1,2 13-1,3 8 1,15 4-1,5 4 0,4 3 0,3 1 1,0-3-2,-6-2 2,-7-1-2,-6-3 2,-10-3-2,-8-1 0,-6-3-1,2 0-1,-11-5-2,10 11-9,-10-23-20,12 27-1,-12-27-1,25 15 1</inkml:trace>
  <inkml:trace contextRef="#ctx0" brushRef="#br0" timeOffset="101449.36">12136 5133 58,'-5'-14'33,"5"14"0,-18-18-1,5 18-28,-8 8-1,-2 8-1,-8 16-1,-2 12 1,-5 16-1,3 15 1,2 10 1,7 10 0,7 5-1,10 0 0,9-3 0,14-10-1,9-8 0,1-9-2,12-10-5,-10-20-19,14-4-9,-7-17 0,5-6-2</inkml:trace>
  <inkml:trace contextRef="#ctx0" brushRef="#br0" timeOffset="101918.12">12437 5573 39,'-11'-28'32,"1"5"0,-4 0 0,2 8-23,-9 3-1,3 17-2,-12 7-2,2 20-1,-6 8 1,2 12-2,0 5 0,8 2-1,1 2 1,11-6-2,12-11 1,8-11-2,11-11 1,4-13-1,5-9 1,1-12 0,0-9 0,-1-13 0,-7-11 0,-1-12 1,-9-7-1,-3 0 2,-3 3-1,-5 8 2,0 3-2,0 15 0,0 19 1,0 16 0,9 26-1,5 10 0,0 9 1,5 7-1,4 4 0,-3 0-2,5 2-2,-7-15-9,10 6-15,-15-18-9,4-3-1,-10-14 0</inkml:trace>
  <inkml:trace contextRef="#ctx0" brushRef="#br0" timeOffset="105715.58">12790 5811 55,'-18'0'36,"18"0"0,-12 0 0,12 0-21,16 5-7,12-5-3,5 0-1,19 0-1,11 4-1,12-4 0,5 5-1,1-5-1,-1 3-2,-14-3-3,-4 10-15,-27-16-8,-4 10-5,-31-4-3,17-9-2</inkml:trace>
  <inkml:trace contextRef="#ctx0" brushRef="#br0" timeOffset="105949.95">13310 5680 47,'-17'-24'36,"11"9"1,-4-6-1,10 21-15,-11-17-11,11 17-4,0 0-2,-10 28-1,6-2 0,-1 9-3,0 9 1,1 7 0,0 4 0,4 3-1,-5 0 0,5-7-2,0 0-4,-3-19-14,12 11-7,-13-25-4,11 3-4,-7-21-2</inkml:trace>
  <inkml:trace contextRef="#ctx0" brushRef="#br0" timeOffset="106497.02">13957 5219 63,'0'0'35,"0"0"-1,-8 14 0,24 27-28,-9 10-3,5 19 0,-3 10 0,1 13-2,-3 7 1,-7 8-1,0-6 0,-10-6 0,-4-11-1,-4-14 0,-1-12 0,4-12 0,2-17-1,9-21 2,4-9 0,9-26-1,9-7 2,10-7-1,13-2 1,7-2-1,10 7 0,4 3 0,-2 11 0,1 15-1,-8 15 1,-5 10 1,-15 14-1,-14 8 1,-24 7-1,-17 0 1,-22 3-1,-10-2-1,-14-4 0,-10-9-3,4-4-2,-7-23-17,29 6-6,-4-22-4,30-2-3,2-18-4</inkml:trace>
  <inkml:trace contextRef="#ctx0" brushRef="#br0" timeOffset="106903.31">14737 5334 60,'0'-29'36,"4"7"0,11 17 0,0 13-25,21 20-4,-2 11-3,12 20 1,0 13-1,4 15 0,-7 8-1,-3 14 0,-11-1-1,-17-1 0,-12-7-1,-17-10 0,-13-6-2,-12-14-1,-2-8-11,-10-31-13,16-4-4,-3-27-4,21-9-3,2-18-2</inkml:trace>
  <inkml:trace contextRef="#ctx0" brushRef="#br0" timeOffset="107481.43">15366 5346 53,'43'-24'38,"5"-14"-1,15 1 0,1-20-13,11 8-20,0-8-2,-3 5-3,-8 4-3,-13-3-3,-10 19-3,-24-2-1,3 22-1,-28-2 1,8 14 1,-34 15 4,8 13 4,-9 15 4,-8 11 4,3 19 2,-9 2 1,9 15 0,-6-6 0,13 5-3,-2-14-2,9-7 0,3-15-3,6-14-1,6-17-3,-2-14-2,13-8-2,-16-21 0,16-7 0,-6-19 2,6-13 2,0-10 2,5-12 4,4 4 2,-9-4 2,13 14 2,-13 2 0,10 22-1,-5 14-3,6 24 1,-1 19-2,8 20-1,4 16 1,11 14-2,5 9 0,5 7 0,4 0-2,-4-4-2,8 3-14,-23-30-9,12 4-5,-22-31-4,9-9-4,-14-18-2</inkml:trace>
  <inkml:trace contextRef="#ctx0" brushRef="#br0" timeOffset="153956.34">10929 1726 41,'7'-21'33,"-7"-1"1,7 7 0,-7-5-9,0 20-10,6-14-6,-6 14-3,6 18-1,0 6-3,-1 13 1,2 10-2,0 14 1,2 9-2,-4 8 1,1 11-1,-6 3 1,0 0-1,0-3 0,-4-1 1,-7-11-2,3-7 3,-3-9-2,-1-13 1,-1-12-1,3-10 2,1-11-2,2-3 1,7-12-1,0 0 1,-12-14 0,12-1-2,5-7 1,4-4-1,3-4 2,2-3-2,4 1 1,3 2-1,2 1 2,1 9-1,3 8 0,-3 4-1,0 8 1,0 9-1,-6 4 1,2 6-1,-6 6 1,-3 3 1,-6-1-2,-5 1 3,-7-2-3,-7 0 3,-6-2-2,-5 0 1,-8-2-2,-5-5 0,1 0-1,-3-8-3,7 5-3,-10-22-18,23 13-6,-8-25-2,20 2-2,-2-12-2</inkml:trace>
  <inkml:trace contextRef="#ctx0" brushRef="#br0" timeOffset="154815.76">11010 1477 80,'0'0'33,"0"0"2,0 0-8,12-14-12,-2-1-5,17-5-3,-1-10-2,-26 30-1,0 0 0,63-56-2,-63 56-1,52-48 0,-52 48 0,54-47-2,-54 47 1,49-48-3,-49 48 1,0 0 1,59-51 1,-59 51-2,18 0 3,-6 18-1,-17 11-1,-11 20 3,-14 12-3,1 7 1,-4 2-2,8-2 2,9-31-2,3-12 1,4-9-1,-4-11 0,13-5 1,-19-22-1,10-3 2,0-14-1,9 39 2,-8-54 0,8 54 1,-8-62 1,8 62 0,-4-60-1,4 60 1,0-51-1,0 22 0,9 16 0,4 18-1,8 17 0,4 20-1,7 16 1,1 3-2,4 1-1,-4-11-4,-11-12-16,11 2-9,-15-9-3,8 3-4,-12-5 0</inkml:trace>
  <inkml:trace contextRef="#ctx0" brushRef="#br0" timeOffset="156097.26">11253 3085 33,'12'-15'31,"-12"15"1,0 0 1,11-3-11,-11 3-8,0 0-5,0 0-4,-11 27-1,-1-7-2,-1 5-1,-4 2 0,1 2 1,-9-4-1,1 0 0,-2-7 0,-2-8 1,-7-8 0,-2-2 0,-4-9-1,-5-2 1,-4 1-1,-6 2 0,-2 0 0,-2 4-1,-3 4 0,2 0 0,-3 5 1,1-1-1,-4-4 0,2 0 0,0 0 0,-4-7 0,0 1 1,2 2-2,2 4 2,1 0-2,7 5 1,6 8 0,3 5-1,6 3 1,6 1 0,4-1 0,1-3 0,8-3 0,-5-2 1,4-6 0,-5-7 0,-5 0-1,-5 0 1,-6 0 0,-5 0 0,-3 8-1,-8 1 1,0 4-2,-2 1 1,5 2-1,2 1 1,1-2 0,2-6 0,2-5 1,-1-4 1,-1-4-1,-7-3 1,-8-2 0,-10-1-1,-3-2 0,-6 4 0,-6 0-1,6 4 1,1-1-1,9 1 0,12 4-1,10 0-2,10-8-3,21 13-15,-6-22-8,30 17-4,-12-32-4,20 8 0</inkml:trace>
  <inkml:trace contextRef="#ctx0" brushRef="#br0" timeOffset="-31511.39">2956 13285 68,'0'0'33,"-10"-17"0,10 17-2,-27 0-23,8 7-3,-5 3-3,-3 10-1,-3 9 0,1 12 0,1 2 0,3 8-1,9 0 0,4-2 0,8-3-1,4-6 1,11-11 0,5-9 0,4-11-1,1-9 0,0-8 1,2-8-1,-4-6 2,-2-9-1,-2-10 1,-2-8 1,-6-7 0,3 2 0,-6 2 0,2 4 0,-3 5 0,4 12-1,-3 17 0,-4 14 0,10 29-1,-5 9 1,-1 9-1,1 6 1,1 4-1,2 0 0,-1-6-1,0-9-2,0-4-4,-7-20-22,10 0-5,-10-18-2,14 0 1</inkml:trace>
  <inkml:trace contextRef="#ctx0" brushRef="#br0" timeOffset="-30948.2">3343 12918 76,'5'-35'36,"4"21"-1,-9 14-2,0 0-28,10 25-2,-4 15-1,-1 11-1,1 10 0,1 4-1,-3 7 1,-4 4 0,0-4 0,-4-6-1,-4-12 0,-3-7 0,-4-8 0,-1-7-1,2-7 1,-1-8-1,5-7 0,10-10 0,-15 0 1,15-9 0,11-6-1,1-6 1,6-4 1,4-1-1,1 0 1,2-1 0,1 5-1,-4 5 1,-2 5-1,-4 7 1,0 5-1,-6 5 0,2 4-1,1 3 1,-2 1 0,2 3-1,-1-2 1,-1 2 0,-4 1 0,-3-1-1,-4 1 2,-6 0-1,-5-1 0,-3 0 0,-3-2 0,-6 1 0,-1-5 1,-2-3-2,-2-2 1,1-1-2,1-8-2,5 8-10,-6-13-19,14 9-1,-6-15 0,19 15-1</inkml:trace>
  <inkml:trace contextRef="#ctx0" brushRef="#br0" timeOffset="-30370.04">3898 12922 64,'0'-32'34,"0"14"0,-6 4-1,6 14-24,0 28-4,0 13-1,0 12-2,0 10 1,0 10-2,0 8 2,-5 4-1,0-4 0,-5-8 0,-4-10-1,-2-11 0,-3-9-1,1-11 0,2-8 0,2-11 0,4-9 0,10-4 0,0-19 0,6 1-1,12-3 1,5-1 0,5-1 0,5 1 0,-1 6 0,6 6 0,-5 4 0,-4 6 0,-5 7 1,-5 6-1,-7 3 0,-7 4 0,-5 2 1,-8 1 0,-5-1-1,-6 0 0,-1-4 0,-5-2 0,-1-6-2,1-4-2,1-6-3,11 0-21,-9-18-7,12 6 0,-4-15-1</inkml:trace>
  <inkml:trace contextRef="#ctx0" brushRef="#br0" timeOffset="-29870.05">4275 13028 66,'8'-28'35,"3"22"0,-11 6-2,10 22-23,-10 8-3,0 13-3,0 9-1,0 10 0,0 6-1,0 4-1,-5-4 1,-2-4-1,-1-10-1,-4-7 0,0-8 0,-2-8-1,3-7 1,-1-8-1,12-16 1,-14 14 0,14-14 0,0-16 0,7 1 0,8-5 0,6-5 0,3 1 1,4-2-1,4 3 0,-2 6-1,3 5 1,-7 6 0,-4 6-1,-4 6 1,-5 6 1,-8 5-1,-5 1 0,0 5 1,-9-3 0,-5 1-1,-3-1 0,-4-3 0,-2-4-1,-1-2-2,-4-5-1,5 0-4,-11-12-23,18 6-4,-9-13-1,15 5 0</inkml:trace>
  <inkml:trace contextRef="#ctx0" brushRef="#br0" timeOffset="-29244.87">4795 13097 63,'14'-32'35,"-9"-4"0,8 9 0,-11-1-25,8 11-4,-10 17-2,7 14-2,-12 20 0,5 16 0,-8 11-1,2 12 1,-1 6-1,0 8 0,-2-6 0,0-9 0,1-9-1,-2-13 1,1-11-1,3-12 0,-3-9 0,9-18 0,-18 10 1,18-10-1,-13-20 1,13 3-1,0-3 0,9-2 1,5-2-1,5 4 0,8-1 0,3 6 0,5 5 0,2 3 0,0 7 0,-5 0 0,-1 12-1,-7 2 1,-9 4 0,-3 0 1,-12 7-1,-9-1 1,-9-1 0,-8-1-1,-6-3 0,-6-4 0,-4-4-2,-3-7-1,6 0-9,-7-19-20,19 8-4,-6-14-2,21 3 1</inkml:trace>
  <inkml:trace contextRef="#ctx0" brushRef="#br0" timeOffset="94287.38">4649 11178 31,'10'-18'32,"-10"18"0,4-21-1,-4 21-15,-19 18-4,-7 14-3,-25 10-2,-12 20-2,-33 12 0,-14 20-1,-23 14 0,-11 13-1,-4 1 0,0 3-2,7-8 1,13-7-1,18-12 0,17-12 0,18-15-1,17-14 0,13-12-1,13-14-1,12-4-2,7-13-1,13 1-3,0-15-14,26-5-12,-7-9-1,19 5-1,-3-9 2</inkml:trace>
  <inkml:trace contextRef="#ctx0" brushRef="#br0" timeOffset="96584.63">2089 13091 33,'8'-18'30,"-13"-3"2,5 10 1,-4-12-15,4 23-7,-4-18-3,4 18-4,-3 12-1,3 12-1,3 9 0,1 12-1,-4 10 0,4 15-1,-4 10 1,5 5 0,-5-4 0,0 0 1,-2-9-2,2-9 1,-7-9 0,7-13-1,-7-14 1,7-6 0,0-21 0,0 0 0,0 0-1,3-22 1,5-1 0,2-3-1,4-2 0,5-1-1,-1 4 1,6 6 0,0 2 0,3 8 0,-3 4 0,-1 10 0,-3 4 0,-3 4 0,-3 3 0,-1 1 0,-5 3 0,-3 1 0,-5-4 0,0 3 0,-2-6 0,-8-2 1,-6 0-1,-7-4 0,-4-4 0,-3 0-1,-4 0-1,0-4-1,6 6-6,-8-15-19,16 9-5,-1-7-1,21 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7-10-02T08:00:27.717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14751 2056 19,'10'-10'26,"-10"10"2,0 0-4,0-17-5,0 17-3,0 0-2,0 0-2,-24-17-2,11 17-2,-14 4-4,-3 10-1,-10 7-1,-6 9-1,-6 10-1,-4 10 0,2 11 0,3 5-1,8-1 1,9-2-1,11-5 1,10-4 0,13-10 0,3-9 1,11-6 0,6-10 0,4-7-1,5-7 0,0-5 0,2-11-1,0-7 1,-4-4-1,-3-8 1,-1-5 0,-4-11 0,-1-3 1,-1-3 0,-1-3 0,-4 4 0,0 3 0,-2 8 1,-1 5-1,-3 12 0,-1 7 0,-5 16 0,0 0 0,0 0-1,10 16 0,-6 5 0,6 9 0,1 4 0,6 8 0,2 5-1,4 1 1,3-2 0,2 0 0,1-4 0,0-6 1,-5-4-1,-1-6 1,-2-5 0,-7-3 0,-2-7-1,-5-1 1,-7-10 0,9 11 0,-9-11-1,0 0 0,0 0 1,0 0-1,0 0 0,0 0 0,0 0 0,0 0 0,0 0 0,0 0-2,0 0-1,0 0-2,0 0 0,5-16-3,-5 16-3,0-14-8,0 14-13,0-10-2,0 10 3,0 0-1</inkml:trace>
  <inkml:trace contextRef="#ctx0" brushRef="#br0" timeOffset="656.47">14223 3046 37,'0'14'31,"13"-7"0,16 6 0,9-9-18,22 8-3,5-5-1,17 3-4,0-4-1,7 0-2,-9-6 0,-5 3-2,-9-3 0,-13-3-1,-14-3 0,-13-3-2,-7 0-1,-19-5-1,0 14-4,-21-20-9,-1 20-12,-14-10 0,-4 10-1,-7 5 2</inkml:trace>
  <inkml:trace contextRef="#ctx0" brushRef="#br0" timeOffset="984.54">14241 3260 61,'0'0'32,"10"24"2,16-20-4,22 12-21,5-8-1,17 8-1,6-9-3,10 5 0,0-7-2,-3 3 0,-12-4-1,-8 3 0,-16-2 0,-13-2 0,-8-3-1,-12 3 0,-14-3 0,0 0 0,0 0-1,-13-3-2,13 3-1,-10-6-1,10 6-4,0 0-4,0 0-16,14-11-4,5 11 0,-5-7 1</inkml:trace>
  <inkml:trace contextRef="#ctx0" brushRef="#br0" timeOffset="2406.48">15833 1923 43,'-10'-27'31,"-2"-3"1,3 5-5,-11-5-11,14 13-3,-11-4-5,11 8-1,-3 6-3,9 7-1,-10 28 0,10 14-3,7 11 1,5 13-1,2 12 1,6 13-1,-1 6 2,5-2-1,-6-9-1,-1-11 0,-9-9 1,-8-9 1,-11-15-1,-7-13 1,-8-10-1,-2-11-1,-3-8 2,2-4-2,0-9 1,7-4-1,9-6 0,9-3 0,4-3 0,17-2 1,10-1-1,11 4 1,5 1-1,4 6 0,5 3-1,-4 9 1,0 9 0,-6 6 0,-7 10 1,-12 6-1,-6 8 0,-8-1 0,-9 5 0,-5-2 1,-10-3-1,-8-4 1,-6-3-1,-7-7 0,-2-5-1,-5-4 0,2-6-2,1 0-1,6-3-6,-3-15-10,22 12-10,-3-12-5,14 8 1,-2-8-1</inkml:trace>
  <inkml:trace contextRef="#ctx0" brushRef="#br0" timeOffset="3484.64">15712 2513 37,'0'-22'23,"5"0"-1,-10-9-3,13 7-2,-16-16-3,13 12-3,-13-15-2,8 9-2,-6-17-1,6 4-1,-7-4 0,3 6-1,-1-6-1,1 5 1,-1 5-1,5 2-1,-6 12 1,6 7-2,-6 4 1,6 4-1,0 12-1,0 0 0,-7 29 0,7 10 0,0 11-1,0 11 0,0 10 0,5 11 1,0 5-1,-1 1 0,1-6 1,-1-10 0,-4-3 0,5-10 1,-5-5-1,-8-11 1,5-9-1,-1-6 1,-2-7 0,4-5 0,2-16-1,-7 15 1,7-15 0,0-17 0,0 0-1,0-5 1,0-8-1,0-11-1,0-13 2,0-12-2,0-7 2,7-9-2,-7-8 2,2-2 0,-2 1 1,0 6-1,0 14-1,-2 11 1,-3 12 0,3 12 0,-3 14-1,5 22 0,0 0-1,-9 21 1,2 19 0,2 12-1,0 9 1,3 7-2,2 12 1,-4 4-1,8-2-4,-4-9-5,19 0-16,-14-19-5,11 3-4,-8-19 2</inkml:trace>
  <inkml:trace contextRef="#ctx0" brushRef="#br0" timeOffset="3922.76">15578 3428 51,'18'6'30,"7"2"1,16-8-2,14 6-22,-1-6 0,8 4-3,3-4-1,-1-4 0,-7 1-3,-7-4-1,-9 2-4,-18-9-4,-3 9-8,-25-6-11,-10 2-1,-16-1-2,-9 4 1</inkml:trace>
  <inkml:trace contextRef="#ctx0" brushRef="#br0" timeOffset="4110.24">15539 3518 55,'48'8'32,"13"-8"1,15-4-2,5-9-14,10 9-10,-8-6-4,-5 0-4,-7 5-14,-27-13-16,-6 7 0,-20-10-1,-10 4-1</inkml:trace>
  <inkml:trace contextRef="#ctx0" brushRef="#br0" timeOffset="8813.91">7440 1630 83,'0'0'35,"-19"-5"-2,19 5-2,-18 12-21,18 7-4,-10 10-2,10 12-2,-3 10-1,3 12-1,0 7 0,-3 7-1,-3-1 2,-1 0-1,-8-6 0,-5-8 0,-1-9 0,-3-12 0,0-7 1,2-9-1,2-14 0,6-11 0,11-14-1,10-11 1,14-4-1,7-4 0,14-3 0,5-1 0,10 6 1,5 6-1,-3 10 1,-6 6 0,-11 9 1,-8 13 0,-18 7-1,-16 11 0,-12 7 0,-14 6 0,-13 3-1,-9 0 0,-2 1-4,-11-14-5,15 2-19,-4-20-5,17-3 1,1-19-1</inkml:trace>
  <inkml:trace contextRef="#ctx0" brushRef="#br0" timeOffset="9251.41">8003 1714 84,'11'-19'35,"3"19"-2,-14 13 1,9 30-28,-9 7-1,0 15-5,0 6 2,0 9-3,-10 12 3,-3-2-2,-6-6 1,1-7-1,-7-16 1,5-8 0,-1-12 0,4-8-1,5-13 0,12-20 0,0 0-1,0-16 1,22-9-2,6-4 1,10-5 0,6 1 0,8 1 0,3 5 0,-1 9 0,-1 12 1,-12 12 1,-6 9-1,-14 10 0,-13 10 1,-16 3 0,-10 3 1,-11 2-3,-9-9-3,-1 5-18,-16-17-6,16-2-7,-7-15 1,17-5-1</inkml:trace>
  <inkml:trace contextRef="#ctx0" brushRef="#br0" timeOffset="9658.19">8551 1860 82,'18'-12'35,"-2"26"-2,-11 16 1,6 20-29,-11 9-2,0 12-1,-3 8 0,3 7-1,-13-2-1,3-6 0,-4-14 1,0-9 0,0-11 0,4-13-1,-1-11 0,11-20 1,0 0-1,0 0 1,16-23-1,11-3 0,8-5 0,7 1 0,5-4 1,4 7-1,2 6 0,-3 12 1,-6 9-1,-5 14 1,-12 7 0,-13 9 0,-19 6 0,-16-1 1,-17 0-2,-15-9-2,-9 6-8,-19-25-18,12 8-6,-3-18-2,26-1 2</inkml:trace>
  <inkml:trace contextRef="#ctx0" brushRef="#br0" timeOffset="10517.62">7825 3364 75,'11'-14'34,"-15"-1"-1,4 15 1,-34-12-23,3 24-5,-15 3-2,-3 17-3,-6 6 0,2 9-2,7 3 1,4 3-1,14-5 1,11-3-2,12-12 1,14-13 1,12-11-1,8-9 1,6-9 0,4-8 0,3-11 0,2-5 1,-6-9 1,3 1 0,-9 0 0,-6 10 1,-7 1-1,-6 10 0,-13 20 0,0 14-1,-8 17-1,-9 13 0,-2 9 0,2 0-2,2 6-1,0-10-6,20 0-19,-5-25-5,21-4-2,2-25-1</inkml:trace>
  <inkml:trace contextRef="#ctx0" brushRef="#br0" timeOffset="10892.6">8267 3387 80,'-17'0'35,"-8"5"-3,3 12 0,-10 4-28,5 11-4,-5 5 1,0 6-1,3 7-1,1 0 0,9-1 0,10-6 0,9-10-1,8-7 1,7-6 0,9-12-1,3-8 1,7-12 0,-5-6 2,3-7 0,-5-6 1,2-5 0,-8 0 1,1 6 0,-12 2 0,4 10 0,-14 18-1,0 0 0,5 14 0,-5 15-1,-7 7-3,0-2-4,14 13-20,-7-16-6,12 2-2,2-17-1</inkml:trace>
  <inkml:trace contextRef="#ctx0" brushRef="#br0" timeOffset="11251.97">8732 3534 78,'-16'-5'35,"-3"13"-2,-14 7 0,5 13-29,-4 8-2,3 7-2,5 1-1,1 2 0,9-8 1,5-5-1,9-15 2,13-6-1,2-9 1,7-7 1,1-11 0,3-5 0,-3-12 1,4-1-2,-6-6 1,-2 3-2,-6 3 2,-1 4-2,-6 6 1,-6 23 0,0 0-1,-5 14 1,1 13-1,4 7-1,11 8-2,-1-1-2,12 12-14,-7-16-11,13 4-4,-5-13-1,6 1 0</inkml:trace>
  <inkml:trace contextRef="#ctx0" brushRef="#br0" timeOffset="13252.33">7682 4935 35,'0'0'32,"-5"-17"-1,-9 12 0,-14-7-18,4 12-4,-13 10-3,6 10-3,-8 9 0,6 11-3,2 6 2,6 5-2,7 2 0,13-4-1,7-6 1,10-11 0,7-12-1,6-11 1,5-9 0,1-9 0,1-9 2,-1-4 1,-3-7 0,4-2 0,-9-5 2,6-1-2,-5 0 1,-2 6-1,-5 0-1,-3 9 0,-4 5-1,-10 17 1,16 5-2,-14 12 1,-2 12-1,0 5-1,0 5-1,5-3-6,10 8-19,-8-20-6,18-1-3,-2-15 0</inkml:trace>
  <inkml:trace contextRef="#ctx0" brushRef="#br0" timeOffset="13690.07">8472 4909 77,'0'0'36,"0"0"-1,0 0-1,-23 0-31,-1 14 0,-1 8-3,-8 7 1,-4 8-2,1 7 1,1 5 0,6 0 0,7-2-1,10-4 1,7-7 0,14-10-1,5-9 1,11-10-1,6-12 1,6-6 0,4-11 0,-3-6 1,0-7 0,-4-6 1,-5 2 0,-7-5-1,-8 11 2,-9 2-1,-5 11 0,0 8 0,0 12-1,-9 19-1,8 8 1,1 8-1,1 2-2,8 9 0,5-5-4,10 5-7,-7-19-16,21 4-6,-5-19-1,10 1-1</inkml:trace>
  <inkml:trace contextRef="#ctx0" brushRef="#br0" timeOffset="14424.42">9261 4550 61,'0'-43'35,"0"16"0,0-1-1,5 17-24,-5 11-5,-10 25-1,5 22-4,-3 22 1,2 17 0,1 7-1,-1 13 0,1 1 0,2-3 0,-1-12 0,0-17 1,-2-17-1,-5-15 1,-1-15-1,-6-14 0,0-14 0,1-10 1,7-11-2,4-9 1,12-6 0,8 2 0,14 2 0,10 6 0,4 6-1,7 13 1,4 12 0,-6 8-1,-2 10 1,-7 6 0,-9 5 0,-12 5-1,-17-3 0,-12 0-3,-20-16-15,-1 5-10,-21-15-5,9-4-1,-8-16 0</inkml:trace>
  <inkml:trace contextRef="#ctx0" brushRef="#br0" timeOffset="14877.57">9976 4561 71,'17'-19'35,"-17"19"-1,7 28-1,-11 13-29,4 21-1,-8 11-1,0 10-2,-1 10 1,-3 2 0,-3-3 0,-2-10-1,1-12 1,-2-14-1,-1-14 0,6-12 1,3-15-1,10-15 0,4-12 1,10-14-1,14-4 0,12-3 0,6-2 0,8 5 0,7 8 0,-5 11 0,-2 11 0,-9 16 1,-13 8-1,-10 10 1,-18 7 0,-18 2 1,-16 1-2,-13-4 1,-10-5-2,-8-8-2,5 0-9,-11-23-16,24 1-4,1-15-5,23 0 1</inkml:trace>
  <inkml:trace contextRef="#ctx0" brushRef="#br0" timeOffset="15486.95">10745 4613 63,'14'-43'36,"-10"-3"0,6 14-1,-10 8-27,0 24-3,9 25-3,-9 29 0,0 19 0,0 15-2,0 15 1,-5 6 0,1 5 0,-6 0-1,-3-19 1,-6-13-1,-1-19 0,-8-17 1,0-13-1,2-18 0,4-15 0,6-18-1,16-10 0,6-11 0,17-2 1,10-2-2,18 3 2,6 6-1,6 11 1,2 17 0,-4 6 0,-6 20 1,-8 4 0,-14 10 0,-21 5 0,-16 0-1,-25-3 0,-13-7-2,-14 0-6,-25-19-18,15 2-5,-8-19-5,19-1-1</inkml:trace>
  <inkml:trace contextRef="#ctx0" brushRef="#br0" timeOffset="15955.72">11448 4695 51,'-11'-11'34,"-4"11"-1,9 23 2,-3 5-26,9 24-3,0 8-1,4 16-2,-4 4 1,0 5-3,0-3 1,-7-5-1,-2-12-1,-4-11 0,-6-11 0,1-14 1,2-12-1,4-13 0,12-4 0,4-26 0,20 0 0,8-10 0,16-1 0,10-1 0,6 4 1,6 6-1,-5 10 1,-2 13-1,-11 5 1,-8 19 0,-20 8 1,-15 7-1,-19 2-1,-20-2 1,-17-3-1,-16-9-3,-6 5-13,-20-27-13,18 0-3,-7-18-5,24-3-1</inkml:trace>
  <inkml:trace contextRef="#ctx0" brushRef="#br0" timeOffset="20987.84">9037 6258 30,'0'0'31,"0"0"2,-8-15-7,8 15-7,-15-6-7,5 10-3,-12-4-4,-3 11-1,-8 6-2,-5 7 0,-3 12 0,-2 7 0,1 6-1,6 1 0,2 1 1,10 0-2,9-6 0,13-7-1,12-10-1,4-12 0,14-8 0,3-11 0,9-7 0,-1-10 1,2-6 2,2-5 0,-10-7-1,1-1 2,-9-7 0,-3 1 1,-6-1-1,-4 8 1,-6 0-3,-1 9 2,-5 8-1,0 21 0,0 0-1,4 24 1,-4 12 1,0 8-2,0 6 1,0 4-2,7 7-3,-7-13-12,17 2-12,-11-16-7,12-7-1,-6-17 0</inkml:trace>
  <inkml:trace contextRef="#ctx0" brushRef="#br0" timeOffset="21409.71">9401 6054 57,'14'-59'35,"2"13"1,-6 8-2,1 25-26,-11 13-3,11 31-1,-11 15-3,2 18 0,-2 13 2,0 12-2,0 6 2,0 1-2,0-6 1,-6-11 0,1-15-1,-6-14 0,4-13-2,0-15 1,-2-11-1,9-11 0,-13-12 0,13-8 0,8-2 1,8-6-2,7 2 2,6 0-1,9 3 1,5 6-1,2 5 1,2 8 0,-7 4 0,-7 8 0,-6 5-1,-17 3 1,-15 6-1,-15-2-3,-11 9-4,-23-11-16,7 6-10,-9-8 0,9 1 0</inkml:trace>
  <inkml:trace contextRef="#ctx0" brushRef="#br0" timeOffset="21862.89">10234 6393 59,'-22'10'34,"-10"10"0,-5-3-8,-1 14-20,-8 1-1,8 7-2,5 1 0,5 0-2,12-2-1,11-9 1,10-10-1,13-10 1,8-9-1,7-8 1,5-11 0,4-8 0,0-12 0,5-7-1,-6-3 0,1 2 0,-9 3 0,-1 8 0,-10 6 0,-3 15 1,-8 15 0,-3 21 2,-3 9 0,-5 9-1,0 2 1,0 3-2,0-2 0,0-10-7,9 0-21,-9-21-5,0-11-3,14 0-1</inkml:trace>
  <inkml:trace contextRef="#ctx0" brushRef="#br0" timeOffset="22394.12">10833 5951 71,'14'-34'35,"-8"5"1,7 20-10,-13 9-19,7 16-3,-7 28-2,-5 18 0,-1 12 1,-1 14-1,-3 5 0,0 4 0,-4-2-1,0-11 1,-1-17 0,-1-16-2,-1-12 0,3-15 0,4-12-1,10-12 0,-11-14 1,16-12-1,11-12 1,7-7-2,13-1 0,9-3 1,4 6-1,9 7 1,-2 10-1,-4 12 1,-3 14 2,-7 19 0,-17 7 1,-14 9 0,-16 5 0,-13 4 0,-15-4 0,-12-3-2,-7 1-4,-4-21-11,10 7-14,-1-19-6,19-1-1,9-12 0</inkml:trace>
  <inkml:trace contextRef="#ctx0" brushRef="#br0" timeOffset="22722.26">12114 6036 62,'0'0'35,"-14"-7"0,10 19 0,-16 5-29,-4 12 0,-18 12-2,-13 16-1,-11 7 1,-6 8-1,-5 4 1,-4-1-2,5-4 0,8-7-1,11-9-2,10-18-5,23 4-21,-8-24-4,22-3-6,10-14 0</inkml:trace>
  <inkml:trace contextRef="#ctx0" brushRef="#br0" timeOffset="22972.28">11476 5999 64,'0'-43'37,"0"14"0,0 29 0,14 28-28,14 24-3,7 19 1,16 17-2,10 7 0,12 14-1,4 3 0,5-4 0,-3-16-2,-11-12-1,-7-14-4,-17-19-4,-3-2-19,-27-31-5,-1-3-4,-17-23-5,-2-10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7-10-02T08:06:50.22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5481 11187 13,'0'0'28,"0"0"0,0 0-1,0 0-9,0 0-7,0 0-3,-10-7-3,10 7 0,0 0-2,0 0 0,0 0-1,14 9 0,-14-9 0,19 0 0,-8 0 1,6 0-1,-2 0 0,6 0 0,-5 0-1,8-4 1,-2-3-1,1 0 0,1-3 0,1 0 0,2-2-1,3 0 0,-3 3 0,-2 3 0,2 1 0,-4 5 0,0 0 0,-1 8 0,1 2 0,-2 0 0,2 1 0,4-1 1,0-2-1,3-4 0,1-4 1,4 0-1,-2-4 1,-1-2-1,-1 1 1,-2-2-1,-2 3 0,1 4 0,0-5 0,-2 5 0,4 0 0,3 0 0,4 0 0,6-8 0,1 1 0,3-7 1,0 0-1,-1 0 0,2 1 0,-8 2 0,0 4 0,-1 7 0,3 4 0,-4 5 0,3 5 0,2 3 0,-1-3 0,2-2 0,-2-2 0,3-10 1,-1 0-1,1-10 1,-3-4-1,4-3 1,-5 1-1,1 2 0,-3 3 0,-4 4 0,1 7 0,-1 7 0,2 0 0,0 6 0,-1-2 0,-2-2-2,2 3-5,-11-12-17,9 6-6,-18-6-3,-2 0-1</inkml:trace>
  <inkml:trace contextRef="#ctx0" brushRef="#br0" timeOffset="984.42">4177 11133 28,'0'0'31,"-7"-14"0,7 14-1,0 0-16,0 0-4,0 0-4,2 16-2,9 10-1,1 6-1,7 12 1,6 5-1,10 9 0,5 3 0,12 5-1,4-4 1,15-5-1,8-5 1,10-5-1,5-10 1,4-2-1,3-11 1,4-5-2,-1-9 1,-5-4-1,-4-6 1,-10-6-1,-1-7 1,-6-8-1,-5-8 1,-9-3 0,-6-3-2,-8-2 2,-7-1-2,-5 4 2,-8 1-1,-7 8 0,-6 5-1,-6 8 1,-4 0 1,-7 12-1,10-16 0,-10 16 0,6-13 1,-6 13-1,5-18 0,-1 7 0,1 1 0,3-2 0,-5 1 1,-3 11-2,7-15 1,-7 15 0,0 0-1,6-11 0,-6 11-1,0 0-1,0 0-5,0 0-14,5 11-8,-5-11-4,0 0 0,0 0 0</inkml:trace>
  <inkml:trace contextRef="#ctx0" brushRef="#br0" timeOffset="1375.25">5839 11361 21,'0'0'29,"-10"8"1,10-8-1,0 0-14,0 0-5,0 0-1,0 0-3,0 0-1,10-9-2,7 1 0,0-3-1,9-2 1,4-3-2,4 2 1,0 0-1,3 3 0,-5 4 0,1 7 0,-4 3 0,-1 9 0,-9 5 0,3 8 0,-4 6-1,0 1 1,2 4-1,-3-2 1,2 1 0,-2-4-1,2-3-1,-8-9-4,9 8-15,-20-15-9,3 2-4,-3-14-1,-14 0-2</inkml:trace>
  <inkml:trace contextRef="#ctx0" brushRef="#br0" timeOffset="2062.77">4967 11064 48,'10'-10'33,"-10"10"-1,0 13-1,10 6-21,-10 3-6,0 16-2,6 6 0,1 13 1,3 4-2,8 7 1,3 2 0,5-1 0,10-5 0,6-6-1,2-6 1,10-7-1,3-8 0,2-5 0,7-10-1,0-4 1,5-3-1,0-6 1,3-4-1,2-5 0,1 0 0,3-5 1,-3-4 0,-3-5 0,-3-7 0,-5-8 0,-4-9 0,-4-10 0,-7-13 0,-3-7 0,-9-9 0,-3 4-1,-6 0-1,-3 6 2,-6 10-1,-6 8 0,-5 14 1,-5 13-1,-1 9 0,-4 13 0,0-14 0,0 14-1,0 0 0,0 0 0,0 0-1,0 0-3,0 0-3,0 0-8,0 20-13,0-20-5,0 17 0,0-17-1</inkml:trace>
  <inkml:trace contextRef="#ctx0" brushRef="#br0" timeOffset="2453.45">6420 11226 15,'0'0'28,"0"0"0,0 0 1,0 0-15,0 0-4,0 0-2,0 0-1,10-9-1,1 4-1,-1-6 0,6 0 0,2-3-1,5 0-1,-3 0-1,1 2 0,-2 2 0,2 3 0,-2 7-1,-2 6 0,-1 6 0,-1 9 1,-1 3-1,5 5 0,-4 3 0,1 1-1,-1-2 0,-2-2-2,6 6-11,-14-20-13,11 6-4,-16-21-5,23 19-1</inkml:trace>
  <inkml:trace contextRef="#ctx0" brushRef="#br0" timeOffset="4141.25">11099 10580 61,'-22'-7'33,"-5"12"0,-5 13-1,-10 1-23,2 18-4,-7 4-2,2 8-1,3 3 0,8 4-1,11-4-1,12-5 0,11-7 1,11-8-2,12-10 1,9-9 0,3-9 0,7-7 0,-2-10 1,2-7 0,-3-10 0,-5-9 1,-2-8-1,-3-5 1,-8 1 0,-3 6 0,-5 3 0,0 6 0,-5 15-1,-8 21 1,16 10-1,-7 19 0,0 10 0,4 5 0,2 5 0,0 4-1,4-3 0,-2-3-1,5-7-2,-6-10-5,15 3-13,-16-20-8,14 2-5,-5-15-2,8 4 0</inkml:trace>
  <inkml:trace contextRef="#ctx0" brushRef="#br0" timeOffset="5125.83">12290 10253 39,'0'-36'33,"0"-3"0,0 10 1,-5-6-18,8 20-5,-3 15-4,-3 11-1,3 26-2,0 23-2,-5 18 0,5 15-1,-4 10 1,2 6 1,-6-4-2,-1-7-1,-6-12 1,-3-17-1,1-18 0,-4-13 0,3-11-1,2-11 0,16-16 0,0 0 0,11-13 0,12-7 0,10 0 0,7-2 0,5 2 1,2 4 0,-5 4 0,-3 9 0,-8 3 0,-10 13 1,-12 2 0,-9 4-1,-14 5 1,-9 3-1,-5-1 0,-7-3-3,2 5-6,-10-15-17,12 3-5,0-16-4,13-3 0</inkml:trace>
  <inkml:trace contextRef="#ctx0" brushRef="#br0" timeOffset="5563.42">12847 10053 68,'10'0'36,"-1"30"0,-9 12-1,13 23-28,-8 18-4,1 18 1,-6 13-1,4 7-1,-9-3-1,-5-5 0,-4-10 0,-4-16-1,-1-21 1,0-14-2,1-15 1,4-11 0,5-11 0,9-15 0,0-12 0,18-13 0,5-4 0,6-8-1,10 2 1,3-1 0,1 5-1,-2 8 1,1 11 0,-4 12 0,-10 13 1,-7 12-1,-9 8 1,-9 7 0,-10 5-1,-4 0 1,-11 0-1,-11-5-1,-2-2-2,-11-16-6,17 5-17,-16-22-5,16-1-4,4-12-1</inkml:trace>
  <inkml:trace contextRef="#ctx0" brushRef="#br0" timeOffset="7235.48">13324 10610 25,'7'-20'25,"2"-2"-2,3 0-4,-2-13-4,4 5-2,-5-15-2,5 8-1,-10-9 0,7 12-2,-11 0-1,13 7-2,-13 8 0,0 19-1,4 18-2,-4 26 1,0 21-2,3 15 0,-3 10 0,0 9 0,0 3 0,0-3 0,-5-11-1,3-19 1,-3-18-1,0-13 0,1-15 1,-1-10-1,5-13 1,0-15-1,5-6 0,6-8 0,3-6 0,8-4 0,4 3 0,6 2 0,3 5-1,1 9 2,1 9-1,-5 11 1,-4 14-1,-7 8 0,-11 4 0,-10 10 0,-7 1 1,-12 2-1,-9 2-2,-9-9-5,4 8-17,-15-19-5,10 2-6,-4-16-1,8-4-1</inkml:trace>
  <inkml:trace contextRef="#ctx0" brushRef="#br0" timeOffset="7688.62">12933 10079 54,'8'-15'35,"-8"0"-1,0 15 1,-13-13-21,4 25-6,-17 9-2,-2 19-3,-8 18 0,-4 26-1,-5 17-1,3 19 2,4 9-1,8 11 0,6-1-2,14 0 2,10-12-2,5-21 0,7-15-3,3-24-10,15-6-13,-9-31-6,10-11-3,-7-24-3</inkml:trace>
  <inkml:trace contextRef="#ctx0" brushRef="#br0" timeOffset="8141.77">13882 9994 60,'15'0'36,"5"10"-1,8 19 1,-1 7-25,15 25-3,1 12-2,3 23-1,-6 8-1,-5 14-1,-14-1 0,-13 4-2,-16-6 0,-15-2-1,-12-10 0,-12-15-4,5-1-14,-14-31-10,18 1-5,-2-28-4,24-9-2</inkml:trace>
  <inkml:trace contextRef="#ctx0" brushRef="#br0" timeOffset="8813.68">14223 10239 73,'23'-15'36,"-4"-6"0,18-1-1,3-15-28,14-1-3,4-8-2,3-3-1,0-4-1,-3 5 0,-11 6-1,-10 6-2,-11 8 0,-12 10 0,-14 18 0,-12 22 0,-10 14 0,-12 10 1,-1 13 1,-5 3 0,-2 5 2,3-1-1,6-10 1,5-8-1,10-11 0,4-13-1,6-7-2,8-17-1,0 0-1,0-16 0,3-1 1,-3-11 0,8-3 1,-4-5 3,-1-6 3,5 1 2,-8-2 2,10 11 1,-10-2-1,8 13 1,-8 5-2,12 16-2,-1 10-1,6 14 0,3 8-1,5 9 0,-1 1-2,5 4-1,1 2-4,-8-14-16,11 5-9,-14-17-4,4-1-3,-5-13 0</inkml:trace>
  <inkml:trace contextRef="#ctx0" brushRef="#br0" timeOffset="9282.71">14539 10144 43,'-7'-20'31,"-1"-3"1,-6-16-9,7 3-6,-15-16-6,10 5-1,-13-6-2,9 7-2,-5 0-2,7 12-1,0 9 0,14 25-1,-11 0-1,15 30 0,7 13-1,6 8 0,4 7 0,2 5 0,6 8-8,-10-14-18,12 1-5,-12-17-4,1-3-2</inkml:trace>
  <inkml:trace contextRef="#ctx0" brushRef="#br0" timeOffset="10470.29">14852 10978 56,'17'6'36,"22"-1"0,15-5 1,31 0-27,10-5-2,29 5-2,10 0-3,6-5 0,2 1-2,-11-4-3,-11 1-2,-27-10-12,-17 8-15,-39-11-5,-18 0 1,-29-6-1</inkml:trace>
  <inkml:trace contextRef="#ctx0" brushRef="#br0" timeOffset="10704.7">15657 10512 61,'-31'-31'36,"15"11"0,-2 1 0,18 19-25,0 0-4,0 15-1,0 23-3,9 22 0,0 16-1,1 17 0,-4 13-1,6 12 1,-5 2-1,3-6 0,-6-12-2,1-15-2,4-5-11,-9-31-14,15-2-5,-4-26-6,14-7 2</inkml:trace>
  <inkml:trace contextRef="#ctx0" brushRef="#br0" timeOffset="11189.03">17299 10467 52,'19'-20'35,"-13"3"0,-6 17 1,-36-9-21,-4 35-5,-26 12-4,-4 16-1,-6 16-3,2 15 1,5 11 0,15 11-1,22-3 0,26-5 0,25-10-1,18-9 0,23-13-1,13-14-1,12-13-1,1-21-5,18 4-16,-15-29-8,8 6-5,-12-21-2,2 2 1</inkml:trace>
  <inkml:trace contextRef="#ctx0" brushRef="#br0" timeOffset="12330.15">18434 10367 54,'0'-49'36,"0"16"-1,0-1 1,0 15-24,0 0-5,0 19-1,-2 23-3,2 21-1,-7 19 0,2 22 0,0 16-1,-4 13 1,-6 7 0,1 2 0,-7-9 0,2-14-1,-3-16 0,1-18-1,2-19 0,3-13 1,5-16-2,11-18 1,-6-11 0,13-15 0,16-12 0,4-7-1,11-3 1,10 0-1,1 4 0,9 6 1,-3 10 0,1 10 0,-8 13 0,-7 13 0,-13 7 0,-13 8 1,-15 3 0,-14 2-1,-15 3-1,-12-7-2,-6 5-5,-13-17-17,15 2-6,-2-14-5,20-5-2,12-12 1</inkml:trace>
  <inkml:trace contextRef="#ctx0" brushRef="#br0" timeOffset="12814.54">19287 10119 67,'0'-25'36,"0"25"0,0 0 0,5 37-30,-5 10-1,6 23-1,-3 14-1,2 16 0,-5 7 0,0 2-1,0-3 0,-8-5-1,-8-10 1,-2-18-2,-6-14 1,-4-12-1,1-12 0,6-10 0,-1-9 1,10-16-1,12-11 0,12-11-1,13-11 2,15-9-2,20-7 0,3-2 1,14 1-1,2 6 0,0 13 0,-4 9 1,-13 15-1,-9 14 2,-19 12-1,-14 10 1,-20 7 0,-20 6-1,-13 0 1,-16-3-1,-6-4-2,-10-11-4,7 6-11,-10-28-11,23 5-6,2-19-3,23-2-2</inkml:trace>
  <inkml:trace contextRef="#ctx0" brushRef="#br0" timeOffset="13361.43">20047 10186 62,'7'-34'35,"-3"7"1,6 24 0,-10 16-28,18 37-1,-5 23-3,1 24 0,-7 12-1,3 12-1,-10 4 0,-3-3-1,-11-11 1,-8-16-1,-3-25 0,-2-15-1,5-20 0,0-12-1,5-15 1,17-8-1,-7-27 0,21-4 0,15-11 1,9-5-1,14 0 0,4 1 1,7 7 0,-1 10-1,2 14 2,-7 15-1,-9 8 0,-11 13 0,-16 12 0,-12 5 0,-14 5 0,-11-2 0,-19 0-2,-13-14-6,-1 8-16,-27-24-6,6 2-6,-8-20-1,9-6-1</inkml:trace>
  <inkml:trace contextRef="#ctx0" brushRef="#br0" timeOffset="13705.18">19390 9951 62,'0'0'35,"-32"22"0,0 23 0,-16 18-30,1 27 0,-7 19-2,5 19 1,-1 9 0,13 7-1,14-1-1,14-3-1,21-14-1,11-20-4,22-9-18,-1-34-8,22-10-6,7-27 0,11-15-1</inkml:trace>
  <inkml:trace contextRef="#ctx0" brushRef="#br0" timeOffset="14174.11">20525 9956 65,'0'-12'35,"10"16"1,8 9 0,8 23-31,2 17 0,9 27 0,-4 21-1,-1 18 0,-8 9-1,-4 8 0,-11 1-1,-9-3 0,-9-10-1,-11-14 0,-8-18-2,-7-19-1,5-10-8,-12-30-16,21-6-6,-3-27-5,15-18-1,9-24-1</inkml:trace>
  <inkml:trace contextRef="#ctx0" brushRef="#br0" timeOffset="14705.41">20944 10144 65,'0'0'36,"18"-11"0,12-12 0,15 0-28,14-16-4,9-6-1,8-12-1,3-3-1,-5 1 0,-6 3-2,-14 8 0,-12 7 0,-16 18-1,-14 17 1,-19 28-1,-15 19 1,-12 20 0,-9 13 2,-8 11-1,-1 7 0,-4-1 1,6-4 0,7-16 0,5-17-1,8-14-3,4-26-3,14-14-2,-3-21 0,15-15-1,-8-24 2,13-15 2,-1-19 3,5-8 4,8 10 4,-6 1 2,6 20 2,-6 5 0,8 32-2,-4 23-1,3 40-2,1 24-1,2 17-1,2 11-1,3 14-1,0 5-1,0-2-5,5 9-16,-14-32-7,11-3-6,-11-23-5,3-13-1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7-10-02T08:12:57.780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9755 13173 38,'18'0'33,"-18"0"0,18-9 0,-24-2-14,6 11-9,-16 0-3,-1 5-3,-10 4-1,-2 10-1,-5 10-1,0 10 0,3 13 0,-2 5 0,7 3-1,6 1 0,8-3-1,10-8 0,4-12 0,10-13 0,7-16 0,3-14-1,6-11 2,-1-12 0,1-8 2,0-11-1,0-9 1,-1-4 1,-4 2 0,-5 7-1,-1 5 1,-6 10-1,-1 8 0,-4 15-1,-6 13 0,12 27 0,-8 4-1,4 10 1,0 7-1,2 5 0,2 3-1,3-5-2,0 4-5,-10-21-19,17 10-8,-13-22-2,14 0 1</inkml:trace>
  <inkml:trace contextRef="#ctx0" brushRef="#br0" timeOffset="468.79">10486 13338 61,'0'-16'33,"0"16"1,-17-8-1,7 15-22,-14-2-5,3 12-3,-5 8-1,-1 8-1,-2 4 0,3 4 0,3 5-1,7-3-1,7-4 1,9-5-1,4-7-1,8-11-1,9-5 0,-1-11 0,8 0 0,-4-15 0,4-2 2,-4-8 0,-3-9 2,-2-2 1,-8-11 2,0 2-1,-4-3 2,0 10-1,-7 0 0,3 11 0,-3 9-2,0 18 0,14 8-1,-5 16 0,1 12-1,1 3 1,6 8-1,2-1-1,1 1-3,-5-11-4,13 3-23,-16-22-3,9 4-1,-21-21-1</inkml:trace>
  <inkml:trace contextRef="#ctx0" brushRef="#br0" timeOffset="953.18">10679 13000 75,'0'0'34,"0"0"1,10-12-1,12 12-25,-2-12-3,11 4-3,4-6-1,3 3-1,0-3-1,2 2 0,-4 3-1,-9-3-1,-5 7 0,-6-2-1,-3 3-1,-13 4 0,0 0 0,2-14 0,-2 14 1,-12-7 1,12 7 1,-19 5 2,6 4 1,1 9 0,-6 6 1,4 7 0,-3 3 0,4 9 0,-2-3-1,4 1-1,1-3 0,3-6-1,1-4-1,2-8-1,4-1-2,0-19-2,0 20-11,0-20-15,0 0-1,-9-22 1,13 9 0</inkml:trace>
  <inkml:trace contextRef="#ctx0" brushRef="#br0" timeOffset="1156.26">10842 12913 61,'-5'-58'33,"5"12"2,-7 0-3,10 18-17,-11 0-7,8 28-1,0 0-3,10 39-1,4-2-1,5 10 0,-1 3 0,11 11 0,1 0 0,1-5-3,-4-5-3,-8-14-8,9 3-18,-19-19-5,6 2-2,-15-23 0</inkml:trace>
  <inkml:trace contextRef="#ctx0" brushRef="#br0" timeOffset="2640.9">11603 12918 46,'0'-24'31,"-10"2"-1,10 22 0,-10-8-13,10 34-14,-4 16 1,8 15 0,-4 9 0,10 12-2,-3 7 2,2 4-1,-4-7 0,2-6 0,-7-11-2,0-8 1,-7-15-2,-3-8 0,-3-13 0,1-9 1,-2-12-1,1-6 0,7-11 1,6-7-1,6-6 1,8-2-1,9-1 1,7 0-1,6 3 1,3 10-1,2 8 0,-1 8 1,-4 11-1,-2 10 1,-5 5-1,-9 9 1,-7 1 0,-9 4 0,-11-3 0,-7-2-1,-7-6 1,-12-6-2,-5-4-3,-4-15-3,8 10-19,-12-22-9,17 7 1,0-16-2</inkml:trace>
  <inkml:trace contextRef="#ctx0" brushRef="#br0" timeOffset="3172.16">12227 12989 82,'2'-31'36,"11"14"0,-13 1-2,0 16-29,10 29-2,0 11 0,-7 13-2,-3 12 0,0 11 0,0 11 0,0 3 0,-6-3 0,-5-5-1,-3-14 0,2-7-1,1-13 2,-3-11-2,6-12 1,0-13 0,8-12 0,0 0-1,16-21 1,1 2 0,6 0 0,5-3 0,1 4 0,5 1 0,-2 6 0,1 4 0,-3 7 0,-3 8 1,-4 5-1,-5 4 1,-9 5-1,-9 2 1,-4 3-1,-13-1 0,-3 0 0,-8-6-2,-5 0-2,3-3-3,-10-17-16,17 5-12,-6-16-1,18 0 1,-6-23-1</inkml:trace>
  <inkml:trace contextRef="#ctx0" brushRef="#br0" timeOffset="3625.47">12503 12979 78,'28'4'36,"-10"-13"-2,16 3 0,-2-9-28,8-4-2,2-3-2,-1-5-1,2-1 0,-1-6-1,-4 0-1,-6-5-2,1 3-3,-11-7-2,11 13-7,-21-12-4,13 17 4,-14-6 6,1 11 4,-7 1 3,-5 9 3,0 10 4,-10 0 9,5 27 3,-18 3-2,8 23-6,-12 6-2,6 14-2,-10 4 0,4 4 0,-3-4-3,2-5-2,3-14-1,-3-14-4,10-8-8,-12-21-20,16-6-2,-7-21 0,18 0 1</inkml:trace>
  <inkml:trace contextRef="#ctx0" brushRef="#br0" timeOffset="3828.66">12737 12779 65,'7'-78'35,"7"16"0,-10-2 0,10 22-21,-14 9-5,10 24-3,4 18-3,4 21 0,7 12-2,9 12 0,3 8 0,5 5-1,0 6-1,1-8 0,-4-2-5,-14-21-15,4 6-14,-19-22 0,4 1-2,-14-17 0</inkml:trace>
  <inkml:trace contextRef="#ctx0" brushRef="#br0" timeOffset="4391.18">13729 13560 65,'-26'0'35,"2"-5"0,24 5-1,-21-4-23,21 4-5,19 0-1,7 0-2,9 0-1,15 0 0,12 0-1,11 0 0,9 4-2,2-4-1,0 4-4,-16-16-19,-2 12-10,-24-16-1,-12 5-1,-25-13 1</inkml:trace>
  <inkml:trace contextRef="#ctx0" brushRef="#br0" timeOffset="4594.33">13883 13157 78,'-25'7'37,"1"5"0,24 19 0,0-1-29,19 20-4,-2 6-1,3 10-1,1 1-1,-3 1 0,-1 0-4,-6-12-4,4 5-23,-15-19-6,14-1-1,-9-19-1</inkml:trace>
  <inkml:trace contextRef="#ctx0" brushRef="#br0" timeOffset="5094.29">15465 13191 50,'14'-13'34,"-14"-6"0,0 19-1,-14-24-20,-4 24-5,-16 0-2,-5 13-2,-11 6-1,1 15 0,-6 6-1,3 16 1,3 7 0,18 7-1,8-1-1,16 1 1,14-4-1,11-5 1,13-7-1,12-11-1,0-8-1,6-9-2,1-1-4,-13-20-20,6 7-10,-10-16-1,-4 4-1</inkml:trace>
  <inkml:trace contextRef="#ctx0" brushRef="#br0" timeOffset="5625.75">16151 13059 61,'14'-12'37,"-14"-6"0,0 18 0,-14-15-30,-9 22-3,-12 5 0,-10 13-3,-9 8 0,-3 12-1,1 10 2,8 12-1,5 6 1,15 2-2,16-2 1,19-5 1,12-8-2,14-7 0,6-9-1,4-15-2,9-7-5,-11-22-22,11 7-6,-15-15-1,3 0 0</inkml:trace>
  <inkml:trace contextRef="#ctx0" brushRef="#br0" timeOffset="6250.79">16283 12983 56,'13'6'36,"19"2"1,6-8-2,22-4-22,5-4-12,6-3-2,7-5-3,-9-13-2,1 3-2,-15-13 0,1 0 0,-21-4 2,-7 4 2,-10 0 3,-14 6 3,-4 13 3,-16 8 2,-4 20 1,-15 11-1,3 19 0,-11 7-2,3 11 0,-5 5-1,4 6-1,1-6-2,8 0 0,3-15-1,6-9-2,6-9 0,-1-15-3,18-13 1,-17-7-3,13-15 1,-4-14 2,8-13-1,0-18 2,5-9 2,2-4 4,-2-2 0,6 16 3,-5 2 0,7 20 0,-6 19 1,13 29-1,-5 27-1,9 18-2,2 10 0,10 7-1,5 8-1,4 0-2,3-3-3,-12-17-21,13-5-11,-13-14-2,7-7 0,-13-14-2</inkml:trace>
  <inkml:trace contextRef="#ctx0" brushRef="#br0" timeOffset="6860.23">17488 12815 62,'4'-45'37,"1"10"-1,-5 5 0,0 30-27,9 17-4,-9 28-1,0 13-2,4 16-1,-4 11 1,0 14-1,0 2 1,0-2-1,-9-10 1,0-10-2,-4-17 0,-1-9 0,-4-14-1,2-11 1,2-12-1,2-10 1,12-6-1,0-20 1,12-4 0,8-7 0,10 1 0,4-4 0,2 2 0,5 4 0,-1 4 1,-3 5-1,-1 12 0,-4 7 0,-7 12 1,-6 7-1,-1 8 0,-6 2 1,-4 7-1,-8 1 0,-5-1 0,-6-4 0,-9-6-1,-6-4 0,-5-9-2,-5-13-5,13 6-21,-12-18-8,13-2 0,3-15-2</inkml:trace>
  <inkml:trace contextRef="#ctx0" brushRef="#br0" timeOffset="7360.22">18059 12729 84,'-19'-22'37,"19"22"1,-23-3-7,23 35-26,0 21-2,12 15-1,-1 12-1,1 11 0,3 8 0,-4 5-1,-1-9 1,-2-8-2,-8-17 1,0-12 0,-9-11-1,1-15 1,-2-11 0,10-21-1,0 0 1,0-16-1,18-9 1,3 0 0,8-4 0,7 3-1,10 2 1,-3 7-1,-1 5 1,-2 12 0,-4 5 1,-12 7-1,-8 11 0,-9 1 1,-19 3-1,-11-2 1,-11 1-2,-12-6 0,1 1-5,-16-17-12,18 2-18,-7-11-2,19-1 0,4-14 0</inkml:trace>
  <inkml:trace contextRef="#ctx0" brushRef="#br0" timeOffset="7938.41">18235 12736 88,'12'0'38,"21"10"0,9-22-14,21 7-20,3-5-1,10-7-2,8-5-2,-3-12-4,2 1-1,-20-10-3,1 8-1,-24-9 1,-6 11 2,-20 1 1,-14 11 4,-14 11 3,-15 10 3,-6 24 3,-11 7 1,3 20 0,-8 5-1,5 12-1,-2 0-2,7 2-2,1-8-1,7-8-3,5-14-2,3-16-2,9-9-3,-4-19 0,20 4 2,-14-36 1,14-3 3,0-11 2,5-17 5,10 2 2,-6-7 3,12 13 0,-12-2 0,6 19-1,-4 10-2,4 23-2,-1 25-1,5 21 0,3 11-2,6 14 1,3 7-2,10 6 1,1 1-2,-4-2-4,9 3-17,-26-25-15,11-2-2,-18-21-1,1-8-1</inkml:trace>
  <inkml:trace contextRef="#ctx0" brushRef="#br0" timeOffset="10563.82">12039 14229 44,'-14'-7'27,"0"-3"-1,14 10-8,-23-17-12,23 17-3,-19-12-2,9 9-1,-4-4 1,3 7 0,-9-5 1,7 5 1,-5 0-1,-1 0 1,0 0 0,1 4 1,-2 1-1,2 4 0,-1 0-1,2 5 1,-1-4 0,5 3-1,1-4 0,1 1 0,11-10 0,0 21-1,11-14 1,12 1 0,12 0 0,13 1 0,20-2 0,17 0 1,14-3 0,14 3-1,8-3 0,3 3 0,-5-2 0,-7 0-2,-17 2 1,-18-2-1,-19 0-2,-19-5-4,-13 4-19,-21-20-9,-2 2 0,-6-16-1</inkml:trace>
  <inkml:trace contextRef="#ctx0" brushRef="#br0" timeOffset="11126.46">17231 14183 22,'-31'17'32,"16"-3"0,15-14 2,18 27-16,12-27-7,25 11-2,14-11-2,23 13-1,8-13-1,15 7-2,0-7 0,-3 5-1,-9-1-2,-14-4-4,-14 9-11,-27-15-20,-10 2-1,-31-10-1,-10-2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245.42004" units="1/cm"/>
          <inkml:channelProperty channel="Y" name="resolution" value="1983.47461" units="1/cm"/>
          <inkml:channelProperty channel="F" name="resolution" value="1.54358E-7" units="1/dev"/>
        </inkml:channelProperties>
      </inkml:inkSource>
      <inkml:timestamp xml:id="ts0" timeString="2017-10-02T09:23:28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5179 9273 21,'0'0'18,"0"0"-2,0 0-4,23 0-2,-4-4-3,9 4-1,2 0-1,3 0-4,7 4-5,-5-4-8,3 0-12,4 0-2,-10 0 1</inkml:trace>
  <inkml:trace contextRef="#ctx0" brushRef="#br0" timeOffset="687.52">6543 9362 11,'20'-9'24,"9"9"-2,7-4-11,-1-1-4,4 5-4,0 0-4,-5 0-6,2 6-11,-4 1-5,-7-7 0,1 11 18</inkml:trace>
  <inkml:trace contextRef="#ctx0" brushRef="#br0" timeOffset="7954.04">16920 8080 20,'96'0'20,"2"-10"-13,11 8-2,4 2-2,-1 0 0,-2 2-2,-5 6-1,-11 3 1,-10 2-2,-11 1-3,-15 6-7,-8 6-8,-22-9-1,-1 8 16</inkml:trace>
  <inkml:trace contextRef="#ctx0" brushRef="#br0" timeOffset="23424.56">16337 8994 19,'-16'0'23,"6"-3"-5,-1 3-5,-8-3-3,-1 7 0,-8-4-2,4 7 0,-10-4 0,6 9-2,-5 0 0,1 10-1,-1-1-2,3 7-1,0 4 0,5 3-2,3 2 0,3 1 0,7 0-1,3-7 0,9 1 1,10-9 0,4-4 0,9-5-1,6-10 2,5-4-2,7-10 0,0-4 2,2-8-1,-1 0 1,1-9 0,-5 5 2,-4-10-1,-1 5 1,-13-6 1,-2 8 0,-9-6 0,2 7-1,-11 3 0,3 4-2,-3 8 0,0 13 0,0 0-1,-4 16 0,4 10 0,3 4-1,2 11 1,2-1 0,5 2-1,1 1 1,4-6-1,0-8-5,12 1-9,-5-12-16,4-4-1,-2-8-1,-1-6 0</inkml:trace>
  <inkml:trace contextRef="#ctx0" brushRef="#br0" timeOffset="25049.92">17265 9024 26,'0'0'26,"0"0"-4,-22-6-8,7 10-2,-9-4-4,1 14-2,-11-2-1,2 9-2,-6 3 1,0 10-1,-2 0-2,4 8 1,3 1-1,5-3 0,8 2-1,6-6 0,14-4-1,7-8-1,12-5 2,8-7-2,10-5 0,5-7 1,7-15 0,-1-2 0,4-1 0,-1-8 3,-2-4-1,-3 2 2,-8-8 0,-2 5 2,-10-5-1,1 10 0,-11-4 0,-1 7-1,-7 3 0,0 5-1,-4 4-1,-4 11 0,0 0-1,6 18 0,-3-1 0,3 7 0,0 4-1,1 2 1,3 4-1,1-5-4,7 3-4,-5-9-18,6-10-4,-1-3-1,2-6 0</inkml:trace>
  <inkml:trace contextRef="#ctx0" brushRef="#br0" timeOffset="25565.53">18239 9089 33,'17'-14'18,"-5"0"-3,-3 2-2,-9-4-6,0 16-3,-13-13-4,-1 13-1,-6 0 1,-5 10 0,-4 9 2,-3 6 1,-4 4 0,5 10 1,-1-1-1,7 0 0,5 1-1,10-4-2,10-4 0,8-8-2,11-6 1,4-8-2,14-4 2,-3-5 0,8-10-1,-3-3 3,1-5 0,3-4 2,-11-9 1,3 3 2,-10-8-1,3 6 0,-8-6 1,3 11-1,-12 0-1,2 8 0,-13 17-2,18-8-1,-9 22 0,-3 11-1,1 2 0,1 4-3,9 5-6,-7 2-20,11-9-2,3-4 0,1-7-1</inkml:trace>
  <inkml:trace contextRef="#ctx0" brushRef="#br0" timeOffset="26065.71">19338 9002 17,'0'0'25,"0"0"0,-25 8-10,-4 0-7,-5 10-2,-9 2-3,-2 3-1,-6 9-2,3 0-2,7 6-2,4-4 0,12 5-2,10-10 0,15 1 2,9-7 1,11-5 3,9-3 3,4-8 2,9-3 1,-5-14 0,8 2 3,-7-10-2,4-1 1,-8-12-2,3 4 1,-6-11-3,0 5 0,-8-2 0,-1 7-1,-5 3-1,-4 3-1,-13 22-1,19-7 1,-10 21-1,0 11 1,3 0-2,4 5-3,6 6-4,-2-8-14,8 0-9,1-5 0,2-7 0</inkml:trace>
  <inkml:trace contextRef="#ctx0" brushRef="#br0" timeOffset="39036.28">21158 8564 39,'-10'31'29,"-9"2"1,-5 3-1,-4 12-26,-12 9-2,-10 14 0,-6 9 0,-4 6-1,-6 11 1,-2 5-2,0 1-1,-1-1-4,10 1-11,-1-9-13,4-18 1,7-13-1</inkml:trace>
  <inkml:trace contextRef="#ctx0" brushRef="#br0" timeOffset="39286.28">20269 8781 34,'11'-46'31,"2"18"0,0 8 0,3 4-24,16 20-3,10 14 1,21 24-1,13 14-1,21 21 1,11 10-2,7 15-4,12 13-11,-2 2-19,-5 4 0,-6-12-2,-19-13 1</inkml:trace>
  <inkml:trace contextRef="#ctx0" brushRef="#br0" timeOffset="54709.98">5321 9265 12,'0'0'13,"-20"-7"-1,8 3-3,12 4-1,-20-7-3,20 7 1,-19-5-2,19 5 1,-16 0-1,16 0 1,-13 7-1,13-7 1,0 0-1,0 0 0,-12 8-1,12-8 0,0 0 0,16 5-1,-3-5 0,7 0 1,3 0-1,6 0 1,7 0-1,5 0-1,0 0 0,3-5 0,0 1 0,-5 0 0,-5 4-1,-4-7 2,-8 4-1,-4 3 0,-18 0 1,0 0-1,0 0 0,-21 11 0,0-6 0,-7-2-2,1 4-3,-8-7-5,11 4-19,-4 0-1,5-4-1,9 0 0</inkml:trace>
  <inkml:trace contextRef="#ctx0" brushRef="#br0" timeOffset="55507.06">6720 9328 16,'-11'0'9,"-5"0"-5,-1 4 0,2-4 0,0 4-1,4 0 2,-1-4 0,12 0 1,0 0-1,0 0 1,0 0 0,15-5-1,4-2 1,9 2-1,0-7 0,9 5 0,2-3-1,1 3 0,-4 1 0,1 0-2,-9 0 1,-3 6-1,-11-6 0,1 6 0,-15 0 0,0 0 0,-16 4 0,0 2 1,-6-3-1,-4 2 0,-7 2 0,0 0-1,-1 1 1,5-3-2,1 1 1,3-2-2,10 0 0,3-4 0,12 0-1,0 0-1,0 0-1,0 0-2,21-6-5,-11-2-14,10 4-3,2 1-1,-5-5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7-10-02T08:45:39.982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14131 2185 36,'0'0'32,"14"-6"2,-14 6-1,5-12-13,-5 12-7,0 0-4,-18 0-2,-4-5-2,-4 5-2,-11 4 1,-5 4-1,-10 2-1,-4 9 0,2 8-1,-2 11 0,5 8-1,4 10 0,7 7 0,11 0 0,11-2 0,9 4 0,9-6-1,10-10 1,8-10-1,10-10 1,5-6-1,6-10 0,0-13 0,7-9 1,-4-10-1,0-5 1,-5-3 0,-2-7 0,-6-7 0,0-5 0,-8-7 1,-6-5-1,-1-3 1,0 1 0,-5 4 1,-2 3-1,-2 7 1,2 12-1,-7 12 1,0 22-1,0 0 0,-5 17 0,-2 12-1,3 15 1,-2 9 0,6 5 0,0 5-1,6 2 2,5-2-2,5-4 1,2-7 0,3-11-1,0-6-1,0-7 1,2-1-2,-4-10-1,0-3-2,-9-14-13,12 8-10,-14-18-4,10 5-5,-6-14-1</inkml:trace>
  <inkml:trace contextRef="#ctx0" brushRef="#br0" timeOffset="1687.8">17210 2138 48,'-10'-23'34,"6"2"0,-3-3 0,10 10-18,-16-8-4,13 9-4,-4 1-3,4 12-1,0 0-1,-11 8-1,6 20-1,1 12-1,-1 15 1,3 15-1,2 13 0,0 8 1,0 4-1,2-1 1,3-2 0,-1-5 0,1-9-1,-5-13 1,4-9-1,-4-7 1,-4-11-1,4-9 0,-5-9 1,1-9-1,4-11 0,0 0 1,-7-22-1,7-2 1,4-7-1,3-5 0,2-10 0,5-1-1,7 2 2,6-1-2,4 9 1,5 6-1,3 10 1,1 10-1,6 11 1,-1 15 0,-2 9 0,-1 6 0,-6 6 1,-6 7 0,-7-4 0,-9 8 0,-14-5 0,-9-1 0,-19-9 0,-10-2 0,-12-6-1,-8-8-1,-4-5-1,-7-11-4,16 0-16,-8-17-7,21 7-5,3-15-2,18 2-2</inkml:trace>
  <inkml:trace contextRef="#ctx0" brushRef="#br1" timeOffset="14018.09">11775 2307 61,'0'0'34,"0"-10"0,0 10-1,0 0-20,-28-9-5,9 16-3,-6 0-2,-7 13-1,-7 4-1,-3 10 0,-2 7-1,-1 7 2,8 6-2,3 1 1,7 4-1,11-7 1,9-3-2,7-7 1,12-9 0,6-10-2,9-12 0,0-11 0,7-13 0,0-11 1,0-4-1,0-6 1,-2-5 1,-2-5-1,-7-7 3,2 1-1,-7-4 2,1 6-2,-5 1 2,-4 6 0,-3 7-1,1 15 0,-8 19 0,4 19 0,-4 14-1,0 15 0,0 7-1,-3 4 2,3 5-2,5 0 2,0-4-3,5-11-1,4-5-3,-4-18-15,18 5-9,-13-20-5,15 2-3,-5-17 0</inkml:trace>
  <inkml:trace contextRef="#ctx0" brushRef="#br1" timeOffset="14799.67">12243 2044 53,'0'-37'35,"7"7"1,-7 0 0,5 20-20,-12-10-5,7 20-2,4 10-4,1 19-2,-5 12-1,5 16-2,-5 15 1,3 11-1,-3 7 0,0 3 1,-10-6-1,0-10 1,-6-11-1,-2-7 1,-1-19-1,1-13 1,0-11-2,3-10 0,15-6 0,-13-18-1,19-8 2,8-12-1,10-4 1,8-5-1,6-5 1,8 6-1,3 0 2,2 12-1,-1 10 1,1 16 0,-6 13-1,-7 14 1,-5 10 0,-14 6-1,-9 5 1,-10 2 1,-17-2-1,-13-7 0,-12-2-2,-6-9 1,-8-3-3,-3-12-3,14 5-20,-7-19-6,24 3-4,7-11-2,21 0 2</inkml:trace>
  <inkml:trace contextRef="#ctx0" brushRef="#br1" timeOffset="16846.84">15200 2591 13,'0'0'21,"0"0"1,10-11-5,-10 11-4,0 0-3,0 0-2,5-12-2,-5 12-1,0 0-1,0 0-1,0 0-1,0 0 0,0 0-1,0 0-1,0 0 1,0 0 0,0 0 0,0 0 0,0 0 0,0 0 1,0 0-2,0 0 2,0 0-1,0 0-1,0 0 1,0 0 0,0 0 0,0 0-1,0 0 1,0 0-1,0 0 1,0 0-1,0 0 0,0 0 0,0 0 1,0 0 2,-7-11 0,7 11 1,-5-10 1,5 10 0,-6-21 0,6 8 1,-4-12-1,4 0-1,-7-8-1,3-3-1,-3-3 0,-3-2-1,-1 0 1,-5 3-1,-3 4 0,4 8 0,-1 3 0,4 10-1,-1 13 0,6 12 0,5 22 0,2 22 0,4 13-1,-4 13 2,0 10-1,2 5 0,-2-3 0,0-5 1,-6-14-2,-1-18 2,-1-13-1,3-9 1,1-16-1,0-8 0,4-11 1,0-13-1,12-11 0,4-10 1,4-9-2,6-3 0,7-6 1,6 4-1,4 5 1,4 6-1,-1 11 0,-3 13 0,-4 13 1,-5 6 0,-7 13 1,-8 10 0,-14 3-1,-12 6 1,-10-2-1,-10 3 1,-4-5-2,-7-5 0,1 2-3,-3-16-2,13 7-16,-4-22-6,16 7-6,3-14 0,12 7-1</inkml:trace>
  <inkml:trace contextRef="#ctx0" brushRef="#br1" timeOffset="17628.09">15734 2159 11,'0'0'21,"0"0"-6,8-12-2,-8 12-2,0 0-4,0 0-2,0 0-3,0 0-6,0 0-15,0 0-2,0 0-1,11 0 4</inkml:trace>
  <inkml:trace contextRef="#ctx0" brushRef="#br1" timeOffset="18190.64">15773 2617 73,'-11'-4'35,"-10"-1"-2,4 16-7,-13-7-19,9 15-2,-7 6-2,4 9-2,4 5 0,1 2-1,5 3 0,4-3 1,8-5-2,2-7 1,7-11-1,5-10 0,5-8-1,5-9 1,-2-5 0,3-11 0,-1-11 1,2-1 0,-3-11 1,3 3 0,-10 3 1,0 6-1,-5 2 2,-1 12-1,-6 12-1,-2 10 2,0 23-1,5 8-1,-5 4 0,4 3 0,3 5-3,-2-5-2,12 7-8,-17-24-16,18 4-7,-18-25 0,19 13-1</inkml:trace>
  <inkml:trace contextRef="#ctx0" brushRef="#br1" timeOffset="18628.09">16106 1901 59,'14'-30'34,"-4"19"0,1 28-1,-8 22-29,6 21 1,-4 22-1,6 20 0,-4 9-1,3 10-1,-3-3-1,-1 1 1,-6-13 0,0-7 0,-3-26-1,-2-17 1,-3-13-2,4-16 1,-3-18 0,7-9-1,0-22 0,3-7 0,11-13 1,8-2-2,6-2 1,10 0-1,5 7 1,5 10-1,5 7 1,1 13 0,-5 13 0,-1 13 1,-13 5 0,-9 8 0,-15 6 0,-13 3 0,-22 1-1,-15 1-1,-13 3-8,-26-21-17,9 6-5,-11-13-4,13-2-1</inkml:trace>
  <inkml:trace contextRef="#ctx0" brushRef="#br1" timeOffset="20144.1">18334 2750 39,'0'0'32,"-6"-22"2,6 22 0,-12-22-17,12 22-2,-25 0-7,6 13-2,-13 6-3,1 13-1,-5 4-2,4 7 1,-3-1-1,7 5 0,9-5 0,10-8 0,11-10-1,10-10 0,9-10 0,7-10 0,3-5 0,3-8 0,1-6 0,-1-5 1,-6-1 0,-2-7 1,-3 1 0,-3 8 1,-6 0 0,-2 7-1,-7 7 1,-5 15 0,0 0-1,5 27 0,-8 3 0,-2 3-1,1 1 0,-1 2-1,5-1-4,-5-17-7,15 9-16,-10-27-6,7 16-1,-7-16 0</inkml:trace>
  <inkml:trace contextRef="#ctx0" brushRef="#br1" timeOffset="20675.4">18680 2239 72,'8'-36'36,"-8"0"-1,0 24 0,0 12-28,0 9-1,0 31-3,0 20-1,-3 16-1,3 14 0,-7 8 0,-1 10 0,-1-1-1,-5-5 1,-1-16-1,-1-13 1,-3-15-2,1-12 1,3-15-2,-2-10 1,6-12 0,11-9 0,-3-22 0,11-5-1,11-8 2,5-4-1,10-2 1,3 1 0,4 6 0,6 10 0,-6 5 1,-1 15 0,-5 10 0,-7 10 0,-9 9 0,-13 7 0,-8 7 0,-16 5 0,-10-1-2,-12-2 1,-5-3-4,-9-15-10,7 5-13,-8-20-8,11-1 1,9-20-2</inkml:trace>
  <inkml:trace contextRef="#ctx0" brushRef="#br1" timeOffset="21144.18">19223 2164 75,'0'0'35,"0"32"1,-6 11-1,6 23-30,0 14-1,0 16 1,0 8-2,-5 3 0,-3-3-2,-4-9 0,-5-13 0,-9-12-2,-2-17 1,-2-13-1,0-11 0,6-10 0,1-12 0,9-13 0,14-9 1,12-11-1,14-5 1,11-6-1,11 0 1,12 3 0,8 4 1,7 11-1,-2 8 0,-6 11 1,-11 10 0,-13 10 0,-19 11 0,-19 4 0,-25 1-1,-19 0 0,-14-3-2,-10-8-5,6 7-17,-13-23-6,22 0-5,8-16-1,24-2 0</inkml:trace>
  <inkml:trace contextRef="#ctx0" brushRef="#br1" timeOffset="21597.28">20086 2648 54,'-20'12'34,"-7"3"-1,-6 14 1,-9 4-29,-1 10 2,-6 2-3,4 3 0,3 4-2,8-2-2,10-9 0,13-11 0,11-9 0,12-7 0,11-14 0,5-4 0,9-12 0,1-7 0,1-9 1,6-11-1,-1-3 1,-4-4 0,-5 5 1,-7 4 0,-4 6 0,-3 10 0,-8 11 0,-3 26 2,-10 14-2,5 9-1,-5 7 0,7 5 0,-3 4-1,1-5-2,6 2-5,-11-24-18,19-3-6,-19-21-5,24-7-1,-9-21-1</inkml:trace>
  <inkml:trace contextRef="#ctx0" brushRef="#br1" timeOffset="131691.97">20904 2713 2,'18'-24'23,"-8"-2"0,2 9 3,-1 5-14,-11-5 1,0 17-1,0 0-3,15 5 1,-25 17-2,5 18-1,-13 2-2,0 12-1,-6 5-1,3 2 1,-2-8 0,5 0-1,7-20 2,18-5 0,12-24 0,28-11-1,23-22 0,28-17-1,31-19-1,28-20 0,26-16-1,15-6-1,10 1 0,5 2-1,-7 7-3,-19 1-11,-7 20-19,-32 11 2,-19 18-4,-31 5 2</inkml:trace>
  <inkml:trace contextRef="#ctx0" brushRef="#br1" timeOffset="133473.53">13134 4632 43,'0'-25'33,"6"14"0,-6 11-1,10 34-21,-10 4-2,17 26-4,-5 15-1,2 16-1,-4 16-1,1 7 0,-6-3 0,-5-2-2,-12-9 2,-2-12-3,-7-13 2,-3-16-1,-3-14 1,-1-14-1,4-10 1,5-17-1,5-8 0,9-17 1,8-8-3,9-10 2,15-2-1,11-4 1,9-1 0,11 3 0,3 7-1,7 12 1,-3 11 0,1 9 1,-9 11-1,-4 10 0,-10 9 1,-10 4-1,-11 5 2,-13 0-2,-16 2 1,-16-3-1,-14-3-1,-18-6-3,-9 0-1,-19-13-11,6 1-19,-11-10 1,17-1-2,7-11 1</inkml:trace>
  <inkml:trace contextRef="#ctx0" brushRef="#br1" timeOffset="133989.38">14340 5445 57,'-9'0'34,"-12"8"0,-14 1-1,-4 11-27,-10 2-2,0 11-1,-3 6-1,4 5-2,3 2 1,10-1-1,9-1 1,12-4-1,14-8 1,5-7-1,12-10 0,11-8 0,4-10 1,10-8-1,1-7 0,3-8 1,-1-6-2,1-4 2,-5-5 0,-2 2 1,-10 0-1,-2 5 1,-11 2 1,-4 11-1,-5 6 0,-7 15-1,0 0 0,0 25 0,0 5-1,0 4 0,5 3 1,2 5-1,5-1 1,2-5-4,9 5-4,-11-19-21,14 2-6,-8-12-1,6 0-2</inkml:trace>
  <inkml:trace contextRef="#ctx0" brushRef="#br1" timeOffset="135051.94">15939 5259 43,'17'-34'34,"2"9"1,-12 7-1,5 23-21,-27 9-2,-2 30-3,-21 11-3,-7 18-2,-6 9 0,-6 15-2,-8 7 1,0 1 0,2-5-1,10-10-1,7-11-1,8-13-1,10-8-5,1-23-13,13-7-14,1-21-1,13-7-1,3-30 1</inkml:trace>
  <inkml:trace contextRef="#ctx0" brushRef="#br1" timeOffset="135270.65">15397 5473 60,'-11'-61'35,"8"23"-1,-1 16 0,18 28-24,2 18-4,16 22 0,9 12-2,8 13-1,7 8 1,12 6-2,0-3 1,-2 0-2,-4-8 0,-3-9-2,-12-5-3,-10-16-14,-5 2-15,-22-17-3,-5 0-1,-19-17-1</inkml:trace>
  <inkml:trace contextRef="#ctx0" brushRef="#br1" timeOffset="135942.76">13296 6324 41,'-13'-20'33,"7"8"1,-5 5-1,4 22-20,-4 11-2,11 22-4,-3 15-2,3 20-1,0 8 0,3 11-1,-3 2 1,0 0-2,0-14-1,-5-10 1,-7-12-1,-2-17-1,-3-15 1,0-10-1,3-13 0,0-13 1,7-15-3,7-6 2,14-8-1,7-3 0,12-3 0,4 2 0,10 1 1,4 8-1,1 10 1,-3 9 0,-6 5 0,-6 7 1,-9 7-1,-17 4 0,-13 4 1,-15 4-1,-12 1 0,-15-2-1,-1 2-2,-15-9-5,14 6-19,-9-12-6,20-2-2,2-18 0</inkml:trace>
  <inkml:trace contextRef="#ctx0" brushRef="#br1" timeOffset="137458.6">14042 6520 31,'0'-38'29,"0"3"1,0 10-6,-4 2-7,4 23-4,0 26-4,0 23-1,0 16-1,-6 20-3,1 6 0,2 11 0,-7 1 0,-4-7-2,0-9-1,-5-15-1,0-20 1,0-14-1,4-12 1,3-13-1,12-13 0,0-19 0,12-6 0,8-7 0,9-6 0,8 0 0,6-1 0,4 5 0,6 9 0,-6 9 0,0 9 0,-5 10-1,-9 10 2,-10 6-1,-16 8 1,-15 4-2,-16 1 1,-17 0-2,-5 2-3,-15-11-13,2 4-14,1-11-2,18-2-1,12-14 2</inkml:trace>
  <inkml:trace contextRef="#ctx0" brushRef="#br1" timeOffset="137927.31">15088 6950 42,'9'-14'32,"-9"14"1,-21-6-1,-1 15-10,-12-3-13,-3 14-2,-8 6-3,1 8-2,0 7 1,5 5-2,6-2 1,11-1-2,12-6 0,10-8 0,14-7 0,8-10 0,10-12-1,4-7 1,3-10-1,3-5 0,1-10 1,-6-4 0,-1-3 0,-7 2 1,-5 2-1,-5 6 2,-9 5-1,-1 12 0,-9 12 1,0 0-1,-5 25 0,5-2 0,-5 5 0,5 2-2,10 2 1,-1-8-5,12 5-13,-7-13-14,12-3-3,-5-13 0,4 0-2</inkml:trace>
  <inkml:trace contextRef="#ctx0" brushRef="#br1" timeOffset="138380.47">15764 6798 65,'0'0'33,"8"10"-1,-18 4 0,-10 13-28,-5-1-3,-5 8 1,-2 5 0,-2 4 0,4 0-1,4 0 0,9-5 1,8-1-1,9-10 2,5-4-2,9-9 0,6-9-1,5-5-1,3-9 2,0-5-2,1-6 1,1-5-1,-3-6 1,0-5 1,-4 0 0,-7 2 1,1 4 0,-6 4 0,1 9 0,-12 17-1,12 0 1,-6 13-2,-2 12 1,2 4-1,-1 3 1,4 3-1,3-3-2,2 1-1,-5-14-11,10 3-17,-7-15-3,5 0-1,-2-14-1</inkml:trace>
  <inkml:trace contextRef="#ctx0" brushRef="#br1" timeOffset="138739.84">17309 6324 61,'0'0'34,"-10"-15"0,-6 20 0,-16 5-27,-2 21 0,-19 13-2,-2 16-1,-12 13-1,3 13 1,-1 7-2,6 7 0,1-2 1,8-3-3,7-10 1,10-10-1,7-11 0,6-13-1,5-8-2,1-18-3,16-3-15,-2-22-13,0-11-1,5-14-1,5-9 1</inkml:trace>
  <inkml:trace contextRef="#ctx0" brushRef="#br1" timeOffset="138990.06">16509 6359 83,'-17'-14'35,"17"14"2,17 22-9,22 15-21,12 13-2,25 22 1,10 12-2,18 12 0,7 1-1,4 4-1,-12-9 0,-7-8-2,-14-12 0,-20-17-2,-10-12-3,-24-19-13,1 1-15,-29-25-4,9 14-1,-9-14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245.42004" units="1/cm"/>
          <inkml:channelProperty channel="Y" name="resolution" value="1983.47461" units="1/cm"/>
          <inkml:channelProperty channel="F" name="resolution" value="1.54358E-7" units="1/dev"/>
        </inkml:channelProperties>
      </inkml:inkSource>
      <inkml:timestamp xml:id="ts0" timeString="2017-10-02T09:21:33.4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21425 9673 15,'0'0'26,"5"-24"1,-5 10-8,0 14-4,4-22-3,-4 22-3,0-23-1,0 23-1,-9-12-1,-3 12-1,-8-4-2,-1 9 0,-9 3-1,-6 12 0,-4 2-2,-1 14 1,-5 6 0,0 9 0,6 6-1,-1 2 1,7 6 0,6 0-1,6-2 0,11-5 0,11-6 1,4-8-1,12-8 1,11-8-1,10-13 0,1-7 1,7-14-1,0-7 1,1-9-1,0-5 1,-6-12-1,-5 2 1,-5-9 0,-5-5 0,-6-4-1,-4 1 1,-6 2 0,-5 0-1,-4 10 2,0 1-2,0 12 1,0 5-1,0 12 0,0 12 0,0 0 0,9 16-1,2 11 1,2 6 0,6 9 0,0 6 0,4 6 1,-3 5-1,4 3-3,-4-6-3,7 5-7,-14-18-17,12 3-2,-1-16-1,6-3-1</inkml:trace>
  <inkml:trace contextRef="#ctx0" brushRef="#br0" timeOffset="718.74">22466 9571 39,'-13'-10'31,"-6"10"-1,-8 13 0,0 6-25,-18 11-1,1 14-3,-7 6 0,-1 12-1,3 5 1,6 9 0,5 0-2,8 1 1,13-5-1,7-10 2,16-10-1,7-5 1,10-17 0,7-8-1,6-16 2,8-14 0,1-13 0,3-8-1,-4-11 1,-3-6 0,-6-11-1,-3-7 1,-8-12-1,-6 1 1,-4-3-1,-5 7 1,-6 8-1,0 6 1,-3 11-2,4 17 1,-4 15-1,0 14 1,11 29-1,-3 10 0,6 14 0,0 7 0,9 9-1,-3-1-2,9 10-9,-10-9-16,8-7-4,-2-14 0,1-10-1</inkml:trace>
  <inkml:trace contextRef="#ctx0" brushRef="#br0" timeOffset="1234.57">23184 9249 14,'20'-64'30,"-11"10"1,2 14-1,-11 18-13,-9 7-4,9 15-5,-5 26-3,5 18-1,-6 13-1,6 20-3,4 19 2,3 20-1,5 6 2,3 7-2,3 0 0,-4-3 0,-1-12 0,-1-14 2,-5-20-1,0-17 2,-7-20-1,0-20 0,0-23 0,0-21 0,5-21-1,8-8-2,8-14 0,6-5-1,12-2 0,7 0-1,10 12 0,5 9 1,5 14-1,-1 18 1,5 18 0,-4 10 0,-10 18 1,-6 10 1,-17 14 1,-12 7 0,-21 0 1,-21 2-1,-24-3 1,-19-4-2,-18-4-3,-20-18-6,-1 1-21,-18-18-5,9-12-1,1-10 0</inkml:trace>
  <inkml:trace contextRef="#ctx0" brushRef="#br0" timeOffset="10657.73">21638 10857 8,'56'-7'4,"4"-1"0,3 2 0,2-2 0,6 0 1,-1 0 0,3 0 1,-3 0 0,2-1 0,1 0-1,-2 2 0,-5-1-1,-3 2-1,-3 0-1,-6 1 1,-7 1 0,-6 0-1,-10-1 2,-6 5-1,-8-4 1,-5 4-1,-12 0 0,0 0 0,0 0 0,-27 4 0,0-4-1,-6 6 0,-15-6 0,-7 6 0,-14-2 1,-6 2-1,-8-1 0,-5 1 0,-8-1-1,-1 2 0,-5-1 1,5-2-2,-3-4 1,4 6-2,3-6 1,4 0 0,5 0-1,7-7 1,7 0-2,3 2 2,7-2-2,4 1 0,8 0-1,6-1-2,9 7-3,0-4-15,8 4-3,10 5-2,4-5 3</inkml:trace>
  <inkml:trace contextRef="#ctx0" brushRef="#br0" timeOffset="19471.32">22274 10567 28,'0'0'27,"-14"-5"0,1 0-9,13 5-7,-15-6-4,15 6-1,-18-5-2,18 5-2,-14-4 1,14 4-1,-11-4 0,11 4 0,0 0-1,0 0 0,0 0 1,0 0-1,0 0-1,24-5 1,0 0 0,6 1 0,14-3 0,5 2 1,8 0-1,4-2 0,-4 0 0,-2 3 0,-11-1 1,-3 5-1,-17-5 1,-6 5 0,-18 0 0,13 5-1,-13-5-1,0 0-2,0 12-5,0-12-8,0 0-16,0 0-1,-8 11 1,8-11-1</inkml:trace>
  <inkml:trace contextRef="#ctx0" brushRef="#br0" timeOffset="20049.64">23586 10579 13,'-11'0'14,"-5"-5"-10,1 5 2,-1 0 1,-2-3 0,3 3 2,-3 0 0,4 0 2,-5-4-1,8 10 0,-6-6-2,17 0-2,-18 0 0,18 0-2,0 0 0,0 0 0,0 0-1,14 12-1,8-12 1,8-6 0,9 1 0,7 5 0,10-8-1,6 3 0,3-1-1,0 1 1,-5 5-2,-6-5 0,-6 5 0,-13 0-1,-9 4-2,-11-4-5,-6 13-15,-12 2-7,-9-6 0,-6 2-1</inkml:trace>
  <inkml:trace contextRef="#ctx0" brushRef="#br0" timeOffset="20815.3">11981 11105 18,'-20'0'21,"9"0"0,-2 0-9,0-4-5,13 4-2,-21 0 1,21 0-1,-19-4 0,19 4 0,-13 0 1,13 0-2,0 0 1,0 0-1,23 0-1,6 0 0,8-3 0,12 3-1,6-4 0,5 0 0,4 1-1,-2-1-1,-3 4-1,-11 0-5,-5 12-16,-15-2-5,-13 4-1,-15 3-1</inkml:trace>
  <inkml:trace contextRef="#ctx0" brushRef="#br0" timeOffset="21346.73">7708 11235 23,'-37'-3'30,"5"-5"-1,5 2 1,4-7-18,23 13-5,20-4-2,16 4-5,20 11-6,7-7-21,21 4 0,10 1-2,8 1 1</inkml:trace>
  <inkml:trace contextRef="#ctx0" brushRef="#br0" timeOffset="23050.1">21193 9139 4,'-34'0'24,"-17"-3"0,-1 12 0,-9 9-17,-8 8-3,-7 14 0,-8 12-1,1 16-1,-1 9 1,4 17-1,5 10 0,14 3 1,11 8-2,21 6 1,17 2-2,17-6 1,15-4 1,17-11 0,10-10 0,15-7 0,3-20 1,9-12 0,-3-21 1,5-10-1,0-17-1,0-11-1,-7-16 0,0-14-1,-2-9 0,-3-17-1,-3-10-1,-5-10 1,-2-5-1,-5-10 1,3 2-1,-2-10 0,-4 5 0,-8 0 0,2 5 1,-14 6 1,-7 0 1,-11 8 0,-13 8 1,-12 11 1,-14 8-1,-6 9 1,-12 8-3,-4 13-1,0 17-7,-10 7-18,3 18-3,0 15 0,-2 5-1</inkml:trace>
  <inkml:trace contextRef="#ctx0" brushRef="#br0" timeOffset="31769.98">20828 11435 14,'0'0'27,"13"0"0,-13 15-2,0 13-17,0 19-2,0 15-1,5 23-1,-5 21-1,0 15 0,-5 10 0,5 4 0,-7-8-1,7-4 2,-6-22-3,6-17 1,0-23-1,0-16 1,0-28-1,0-17 0,20-16 0,-6-17-1,3-14 1,6-12-2,8-7 1,4-9-1,9 7 1,1 2-1,10 9 0,-1 13 0,5 14-1,-5 12 2,-3 18 0,-5 10 1,-11 14-1,-8 13 1,-18 7 1,-9 7 1,-22-1-1,-11 5-2,-9-5-1,-12-8-5,0-1-13,-4-17-12,6-6 0,8-15-1</inkml:trace>
  <inkml:trace contextRef="#ctx0" brushRef="#br0" timeOffset="32238.76">21986 12042 41,'0'0'28,"-8"11"-1,-14 7-5,-10 2-19,-8 13-2,-5 5-1,-2 12 0,-3 9-1,2 2 0,12 0-1,6-5-1,14-4 0,12-9 0,15-16 1,6-14 1,12-8 0,10-14 2,1-10 2,5-2 1,-7-14 1,7 5 0,-12-13 0,1 4-1,-10-3 1,-3 6-1,-9 4-1,1 7-1,-7 2-1,-2 11 1,-4 12-3,8 20 1,-1 9-2,-2 4 0,5 15-3,-3-4-8,9 10-17,-4-2-1,4-8 0,-3-9 1</inkml:trace>
  <inkml:trace contextRef="#ctx0" brushRef="#br0" timeOffset="32707.53">22605 11814 31,'27'-43'28,"-6"6"1,-2 12-1,-3 13-22,-16 12-3,19 20-1,-14 21-1,-5 23 1,0 15-3,-4 16 2,-1 7-1,-3 10 1,2-4-1,-1-3 0,0-17 1,1-15-2,2-17 1,4-14 1,0-17-2,0-25 1,0 0 0,15-14 0,2-21 0,5-4-1,9-12 2,7-2-2,7-1 2,11 6-2,5 6 0,1 10 0,1 8 1,-5 17 0,-3 11 0,-5 14 3,-17 9-1,-9 15 3,-20 3-1,-12 9 1,-23 3-2,-18-1-2,-16 1-19,-24-13-12,-8-12-1,-10-18-3</inkml:trace>
  <inkml:trace contextRef="#ctx0" brushRef="#br0" timeOffset="51538.16">5882 11395 5,'144'6'21,"4"-6"-7,19 0-12,12 10-16,-6-10-2,2 14 5,-26-14 11</inkml:trace>
  <inkml:trace contextRef="#ctx0" brushRef="#br0" timeOffset="52007.17">8829 11428 32,'50'0'29,"23"0"0,13-5-1,23 5-27,26 0-4,27 7-4,12-2-5,20 8-6,-1 2-9,2 2 1,-1 6 1</inkml:trace>
  <inkml:trace contextRef="#ctx0" brushRef="#br0" timeOffset="52522.87">12753 11442 16,'0'0'26,"9"0"0,-9 0-4,27-5-12,3 1-3,12-3-4,15-4-3,18 0-2,21-3-2,22 4-1,14-6-4,24 6-3,9-6-7,17 3-6,12 6 0,-1-6 17</inkml:trace>
  <inkml:trace contextRef="#ctx0" brushRef="#br0" timeOffset="72400.61">20879 12689 3,'4'-13'15,"-4"13"-2,0 0-3,0 0-2,0 0-1,4-14 0,-4 14-1,0 0 1,0 0 0,0 0-1,0 0-1,0 0 0,0 0 0,11 0-2,-11 0 0,0 0 0,0 0-1,11-6 0,-11 6 1,10-4-1,-10 4 2,19-8-1,-4 2 0,2-2 0,4-2 0,1-2 0,4-2 0,1-1-1,3-1-1,-3 6-1,-4-4-4,1 10-10,-7-4-16,-1 6-1,-16 2 1,18 0-2</inkml:trace>
  <inkml:trace contextRef="#ctx0" brushRef="#br0" timeOffset="88579.64">23799 12459 15,'14'-14'19,"3"6"-8,0 0-6,-4 0-1,3 4-1,-5 0-1,1 0-1,-12 4 0,10 0 0,-10 0 0,-4 14 0,-4 3 0,-5 4-1,-1 5 1,-2 2 2,0-2 2,6 1 3,3-9 1,17 4 2,8-22-1,25-4 0,9-21 1,30-4-4,22-16-5,19-15-16,22-4-13,10-12-2,8-5-1,1-1-1</inkml:trace>
  <inkml:trace contextRef="#ctx0" brushRef="#br0" timeOffset="90767.23">21081 11001 2,'93'-20'4,"20"0"1,13 3-1,24-3 0,19 4 1,19 2 0,16 5-2,17 0 0,9 9-6,2-6-11,8 14 0,-18-8 11</inkml:trace>
  <inkml:trace contextRef="#ctx0" brushRef="#br0" timeOffset="98737.24">7828 11239 20,'38'0'20,"0"0"-9,4-3-9,4 3-1,4 3-2,-4-3-4,1 0-11,-5 5-4,-15-5 9,-3 4 11</inkml:trace>
  <inkml:trace contextRef="#ctx0" brushRef="#br0" timeOffset="99721.58">11822 11247 7,'28'-4'7,"1"4"0,1-5 1,3 5 0,0-4-1,-5 4 0,-1-5-2,-7 5-2,-1-3-1,-10 3-2,-9 0-1,0 0 0,0 0-1,0 0-1,-24 0 0,0 0 0,-4 0 0,-10 0 1,-2 3 0,-5-3 0,0 0 1,0 0-1,5 5 3,9-5 1,4 0 2,8 0 0,5 0 1,14 0 0,0 0 0,26 0 1,3-8-2,15 3-1,5-4-1,13-2-1,5 0-1,5 3 0,0-3 1,-2 4-2,-5-2 2,-9 4-1,-8-1 0,-10 3 0,-9 3-2,-9-2-2,-7 2 0,-13 0 0,0 0-2,-24 11-4,-4-6-7,-5 7-4,-18-6 11,-1 8 10</inkml:trace>
  <inkml:trace contextRef="#ctx0" brushRef="#br0" timeOffset="100206.15">12077 11182 17,'10'-6'21,"8"6"-1,2-11-6,8 3-15,4-2-2,3 3-1,2-1 1,-3 5 0,-6-1-1,-3 4 1,-12 0 0,-13 0 1,0 0-1,-8 19 0,-13-9-2,-11 0-5,-2 3-7,-19-10 10,6 10 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5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950367C-7069-4D06-9709-BDCBD7B77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5240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803275" y="6096000"/>
            <a:ext cx="78835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572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1336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7A44-535B-4821-A372-FEFDCD8975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44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B9E67-0B38-41A0-A19B-38B134D1D1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46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7C433-D390-48E3-B7DB-D32DDE6641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65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6BB9A-A18A-42E5-9C93-F7489119C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803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3023F-FCDE-4222-88D7-FC9AAE63D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82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B8E2B-7357-4F7C-A139-1669589FB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368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F2236-787A-4B81-A49B-225A258CD5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578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B719E-3B65-45D1-9BAD-2A262FD94A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12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9A2F0-BAAF-4ED7-AE43-93C0515F07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69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069E4-736B-43FB-B09E-DB90405F1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14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AE062-3164-4801-A6F0-9D0DCEAA3A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84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C9E7E-6084-4BA4-A999-32D7082239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38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4A0EE-3D7E-4301-B0C7-10CC2E4B76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73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CD37-D9D1-4394-AC4F-D8773E2B4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56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FF45B-727C-4A3A-901B-8F883B21A2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9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AD4D9-16D7-451F-89C2-99C747C7B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1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D6B16-9CFF-46F1-B3C1-9DFF1EDCF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97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fld id="{0C15DF07-6F36-46D2-BAA0-14D8A9003B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15240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customXml" Target="../ink/ink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9.bin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2AD4E-061D-4DDA-A1BA-382C1ABA3707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609600"/>
            <a:ext cx="8382000" cy="1752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8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Theory of Computation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1219200" y="2895600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4400" b="1" i="1" dirty="0"/>
              <a:t>Lecture 2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800" b="1" i="1" dirty="0"/>
              <a:t>More about </a:t>
            </a:r>
            <a:r>
              <a:rPr lang="en-US" sz="4400" b="1" i="1" dirty="0"/>
              <a:t>Regular Expressions</a:t>
            </a: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/>
              <a:t>RE-1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Example 1</a:t>
            </a:r>
          </a:p>
          <a:p>
            <a:pPr>
              <a:buNone/>
            </a:pPr>
            <a:r>
              <a:rPr lang="en-US" dirty="0"/>
              <a:t>∑ ={a, b}</a:t>
            </a:r>
          </a:p>
          <a:p>
            <a:pPr>
              <a:buFontTx/>
              <a:buChar char="-"/>
            </a:pPr>
            <a:r>
              <a:rPr lang="en-US" dirty="0"/>
              <a:t>Formally describe all words with </a:t>
            </a:r>
            <a:r>
              <a:rPr lang="en-US" u="sng" dirty="0"/>
              <a:t>a</a:t>
            </a:r>
            <a:r>
              <a:rPr lang="en-US" dirty="0"/>
              <a:t> followed by any number of </a:t>
            </a:r>
            <a:r>
              <a:rPr lang="en-US" u="sng" dirty="0" err="1"/>
              <a:t>b</a:t>
            </a:r>
            <a:r>
              <a:rPr lang="en-US" dirty="0" err="1"/>
              <a:t>’s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L = a b</a:t>
            </a:r>
            <a:r>
              <a:rPr lang="en-US" baseline="40000" dirty="0">
                <a:solidFill>
                  <a:srgbClr val="C00000"/>
                </a:solidFill>
              </a:rPr>
              <a:t>*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ab</a:t>
            </a:r>
            <a:r>
              <a:rPr lang="en-US" baseline="40000" dirty="0">
                <a:solidFill>
                  <a:srgbClr val="C00000"/>
                </a:solidFill>
              </a:rPr>
              <a:t>*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en-US" dirty="0"/>
              <a:t>Give examples for words in L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{a </a:t>
            </a:r>
            <a:r>
              <a:rPr lang="en-US" dirty="0" err="1">
                <a:solidFill>
                  <a:srgbClr val="C00000"/>
                </a:solidFill>
              </a:rPr>
              <a:t>ab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abb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abbb</a:t>
            </a:r>
            <a:r>
              <a:rPr lang="en-US" dirty="0">
                <a:solidFill>
                  <a:srgbClr val="C00000"/>
                </a:solidFill>
              </a:rPr>
              <a:t> …..}</a:t>
            </a:r>
          </a:p>
          <a:p>
            <a:pPr>
              <a:buFontTx/>
              <a:buChar char="-"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/>
        </p:nvSpPr>
        <p:spPr>
          <a:xfrm>
            <a:off x="8116824" y="645871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B1766C-B752-49AD-80B2-40503A505D01}" type="slidenum">
              <a:rPr lang="en-US" sz="1400">
                <a:solidFill>
                  <a:srgbClr val="180B75"/>
                </a:solidFill>
              </a:rPr>
              <a:pPr/>
              <a:t>10</a:t>
            </a:fld>
            <a:endParaRPr lang="th-TH" sz="1400" dirty="0">
              <a:solidFill>
                <a:srgbClr val="180B75"/>
              </a:solidFill>
              <a:latin typeface="Angsana New" pitchFamily="18" charset="-3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025720" y="974160"/>
              <a:ext cx="6010560" cy="5750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2760" y="971640"/>
                <a:ext cx="6037200" cy="57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561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/>
              <a:t>RE-2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Example </a:t>
            </a:r>
          </a:p>
          <a:p>
            <a:pPr>
              <a:buNone/>
            </a:pPr>
            <a:r>
              <a:rPr lang="en-US" dirty="0"/>
              <a:t>∑ ={a, b}</a:t>
            </a:r>
          </a:p>
          <a:p>
            <a:pPr>
              <a:buFontTx/>
              <a:buChar char="-"/>
            </a:pPr>
            <a:r>
              <a:rPr lang="en-US" dirty="0"/>
              <a:t>Formally describe all words with </a:t>
            </a:r>
            <a:r>
              <a:rPr lang="en-US" u="sng" dirty="0"/>
              <a:t>a</a:t>
            </a:r>
            <a:r>
              <a:rPr lang="en-US" dirty="0"/>
              <a:t> followed by one or more </a:t>
            </a:r>
            <a:r>
              <a:rPr lang="en-US" u="sng" dirty="0" err="1"/>
              <a:t>b</a:t>
            </a:r>
            <a:r>
              <a:rPr lang="en-US" dirty="0" err="1"/>
              <a:t>’s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L = </a:t>
            </a:r>
            <a:r>
              <a:rPr lang="en-US" strike="sngStrike" dirty="0">
                <a:solidFill>
                  <a:srgbClr val="C00000"/>
                </a:solidFill>
              </a:rPr>
              <a:t>a b</a:t>
            </a:r>
            <a:r>
              <a:rPr lang="en-US" baseline="40000" dirty="0">
                <a:solidFill>
                  <a:srgbClr val="C00000"/>
                </a:solidFill>
              </a:rPr>
              <a:t>+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abb</a:t>
            </a:r>
            <a:r>
              <a:rPr lang="en-US" baseline="40000" dirty="0">
                <a:solidFill>
                  <a:srgbClr val="C00000"/>
                </a:solidFill>
              </a:rPr>
              <a:t>*</a:t>
            </a:r>
            <a:endParaRPr lang="en-US" dirty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dirty="0"/>
              <a:t>Give examples for words in L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{</a:t>
            </a:r>
            <a:r>
              <a:rPr lang="en-US" dirty="0" err="1">
                <a:solidFill>
                  <a:srgbClr val="C00000"/>
                </a:solidFill>
              </a:rPr>
              <a:t>ab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abb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abbb</a:t>
            </a:r>
            <a:r>
              <a:rPr lang="en-US" dirty="0">
                <a:solidFill>
                  <a:srgbClr val="C00000"/>
                </a:solidFill>
              </a:rPr>
              <a:t> …..}</a:t>
            </a:r>
          </a:p>
          <a:p>
            <a:pPr>
              <a:buFontTx/>
              <a:buChar char="-"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/>
        </p:nvSpPr>
        <p:spPr>
          <a:xfrm>
            <a:off x="8116824" y="645871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B1766C-B752-49AD-80B2-40503A505D01}" type="slidenum">
              <a:rPr lang="en-US" sz="1400">
                <a:solidFill>
                  <a:srgbClr val="180B75"/>
                </a:solidFill>
              </a:rPr>
              <a:pPr/>
              <a:t>11</a:t>
            </a:fld>
            <a:endParaRPr lang="th-TH" sz="1400" dirty="0">
              <a:solidFill>
                <a:srgbClr val="180B75"/>
              </a:solidFill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8373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/>
              <a:t>RE-3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Example </a:t>
            </a:r>
          </a:p>
          <a:p>
            <a:pPr>
              <a:buNone/>
            </a:pPr>
            <a:r>
              <a:rPr lang="en-US" dirty="0"/>
              <a:t>∑ ={a, b, c}</a:t>
            </a:r>
          </a:p>
          <a:p>
            <a:pPr>
              <a:buFontTx/>
              <a:buChar char="-"/>
            </a:pPr>
            <a:r>
              <a:rPr lang="en-US" dirty="0"/>
              <a:t>Formally describe all words that start with an </a:t>
            </a:r>
            <a:r>
              <a:rPr lang="en-US" u="sng" dirty="0"/>
              <a:t>a</a:t>
            </a:r>
            <a:r>
              <a:rPr lang="en-US" dirty="0"/>
              <a:t> followed by any number of </a:t>
            </a:r>
            <a:r>
              <a:rPr lang="en-US" u="sng" dirty="0" err="1"/>
              <a:t>b</a:t>
            </a:r>
            <a:r>
              <a:rPr lang="en-US" dirty="0" err="1"/>
              <a:t>’s</a:t>
            </a:r>
            <a:r>
              <a:rPr lang="en-US" dirty="0"/>
              <a:t> and then end with </a:t>
            </a:r>
            <a:r>
              <a:rPr lang="en-US" u="sng" dirty="0"/>
              <a:t>c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L = a b</a:t>
            </a:r>
            <a:r>
              <a:rPr lang="en-US" baseline="40000" dirty="0">
                <a:solidFill>
                  <a:srgbClr val="C00000"/>
                </a:solidFill>
              </a:rPr>
              <a:t>*</a:t>
            </a:r>
            <a:r>
              <a:rPr lang="en-US" dirty="0">
                <a:solidFill>
                  <a:srgbClr val="C00000"/>
                </a:solidFill>
              </a:rPr>
              <a:t>c</a:t>
            </a:r>
          </a:p>
          <a:p>
            <a:pPr>
              <a:buFontTx/>
              <a:buChar char="-"/>
            </a:pPr>
            <a:r>
              <a:rPr lang="en-US" dirty="0"/>
              <a:t>Give examples for words in L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{ac </a:t>
            </a:r>
            <a:r>
              <a:rPr lang="en-US" dirty="0" err="1">
                <a:solidFill>
                  <a:srgbClr val="C00000"/>
                </a:solidFill>
              </a:rPr>
              <a:t>abc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abbc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abbbc</a:t>
            </a:r>
            <a:r>
              <a:rPr lang="en-US" dirty="0">
                <a:solidFill>
                  <a:srgbClr val="C00000"/>
                </a:solidFill>
              </a:rPr>
              <a:t> …..}</a:t>
            </a:r>
          </a:p>
          <a:p>
            <a:pPr>
              <a:buFontTx/>
              <a:buChar char="-"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/>
        </p:nvSpPr>
        <p:spPr>
          <a:xfrm>
            <a:off x="8116824" y="645871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B1766C-B752-49AD-80B2-40503A505D01}" type="slidenum">
              <a:rPr lang="en-US" sz="1400">
                <a:solidFill>
                  <a:srgbClr val="180B75"/>
                </a:solidFill>
              </a:rPr>
              <a:pPr/>
              <a:t>12</a:t>
            </a:fld>
            <a:endParaRPr lang="th-TH" sz="1400" dirty="0">
              <a:solidFill>
                <a:srgbClr val="180B75"/>
              </a:solidFill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4748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/>
              <a:t>RE-4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Example</a:t>
            </a:r>
          </a:p>
          <a:p>
            <a:pPr>
              <a:buNone/>
            </a:pPr>
            <a:r>
              <a:rPr lang="en-US" dirty="0"/>
              <a:t>∑ ={a, b}</a:t>
            </a:r>
          </a:p>
          <a:p>
            <a:pPr>
              <a:buFontTx/>
              <a:buChar char="-"/>
            </a:pPr>
            <a:r>
              <a:rPr lang="en-US" dirty="0"/>
              <a:t>Formally describe the language that contains nothing and contains words where any </a:t>
            </a:r>
            <a:r>
              <a:rPr lang="en-US" u="sng" dirty="0"/>
              <a:t>a</a:t>
            </a:r>
            <a:r>
              <a:rPr lang="en-US" dirty="0"/>
              <a:t> must be followed by one or more </a:t>
            </a:r>
            <a:r>
              <a:rPr lang="en-US" u="sng" dirty="0" err="1"/>
              <a:t>b</a:t>
            </a:r>
            <a:r>
              <a:rPr lang="en-US" dirty="0" err="1"/>
              <a:t>’s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L = b*(</a:t>
            </a:r>
            <a:r>
              <a:rPr lang="en-US" dirty="0" err="1">
                <a:solidFill>
                  <a:srgbClr val="C00000"/>
                </a:solidFill>
              </a:rPr>
              <a:t>abb</a:t>
            </a:r>
            <a:r>
              <a:rPr lang="en-US" dirty="0">
                <a:solidFill>
                  <a:srgbClr val="C00000"/>
                </a:solidFill>
              </a:rPr>
              <a:t>*)</a:t>
            </a:r>
            <a:r>
              <a:rPr lang="en-US" baseline="40000" dirty="0">
                <a:solidFill>
                  <a:srgbClr val="C00000"/>
                </a:solidFill>
              </a:rPr>
              <a:t>*</a:t>
            </a:r>
            <a:r>
              <a:rPr lang="en-US" dirty="0">
                <a:solidFill>
                  <a:srgbClr val="C00000"/>
                </a:solidFill>
              </a:rPr>
              <a:t> OR (</a:t>
            </a:r>
            <a:r>
              <a:rPr lang="en-US" dirty="0" err="1">
                <a:solidFill>
                  <a:srgbClr val="C00000"/>
                </a:solidFill>
              </a:rPr>
              <a:t>b+ab</a:t>
            </a:r>
            <a:r>
              <a:rPr lang="en-US" dirty="0">
                <a:solidFill>
                  <a:srgbClr val="C00000"/>
                </a:solidFill>
              </a:rPr>
              <a:t>)*</a:t>
            </a:r>
          </a:p>
          <a:p>
            <a:pPr>
              <a:buFontTx/>
              <a:buChar char="-"/>
            </a:pPr>
            <a:r>
              <a:rPr lang="en-US" dirty="0"/>
              <a:t>Give examples for words in L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{</a:t>
            </a:r>
            <a:r>
              <a:rPr lang="el-GR" dirty="0">
                <a:solidFill>
                  <a:srgbClr val="C00000"/>
                </a:solidFill>
              </a:rPr>
              <a:t>Λ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ab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abb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abababb</a:t>
            </a:r>
            <a:r>
              <a:rPr lang="en-US" dirty="0">
                <a:solidFill>
                  <a:srgbClr val="C00000"/>
                </a:solidFill>
              </a:rPr>
              <a:t> ….. b  </a:t>
            </a:r>
            <a:r>
              <a:rPr lang="en-US" dirty="0" err="1">
                <a:solidFill>
                  <a:srgbClr val="C00000"/>
                </a:solidFill>
              </a:rPr>
              <a:t>bbb</a:t>
            </a:r>
            <a:r>
              <a:rPr lang="en-US" dirty="0">
                <a:solidFill>
                  <a:srgbClr val="C00000"/>
                </a:solidFill>
              </a:rPr>
              <a:t>…}</a:t>
            </a:r>
          </a:p>
          <a:p>
            <a:pPr>
              <a:buFontTx/>
              <a:buChar char="-"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/>
        </p:nvSpPr>
        <p:spPr>
          <a:xfrm>
            <a:off x="8116824" y="645871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B1766C-B752-49AD-80B2-40503A505D01}" type="slidenum">
              <a:rPr lang="en-US" sz="1400">
                <a:solidFill>
                  <a:srgbClr val="180B75"/>
                </a:solidFill>
              </a:rPr>
              <a:pPr/>
              <a:t>13</a:t>
            </a:fld>
            <a:endParaRPr lang="th-TH" sz="1400" dirty="0">
              <a:solidFill>
                <a:srgbClr val="180B75"/>
              </a:solidFill>
              <a:latin typeface="Angsana New" pitchFamily="18" charset="-3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45560" y="384840"/>
              <a:ext cx="8044200" cy="5241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6200" y="372960"/>
                <a:ext cx="8058960" cy="526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661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/>
              <a:t>RE-5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Example </a:t>
            </a:r>
          </a:p>
          <a:p>
            <a:pPr>
              <a:buNone/>
            </a:pPr>
            <a:r>
              <a:rPr lang="en-US" dirty="0"/>
              <a:t>∑ ={a, b}</a:t>
            </a:r>
          </a:p>
          <a:p>
            <a:pPr>
              <a:buFontTx/>
              <a:buChar char="-"/>
            </a:pPr>
            <a:r>
              <a:rPr lang="en-US" dirty="0"/>
              <a:t>Formally describe all words where </a:t>
            </a:r>
            <a:r>
              <a:rPr lang="en-US" u="sng" dirty="0" err="1"/>
              <a:t>a</a:t>
            </a:r>
            <a:r>
              <a:rPr lang="en-US" dirty="0" err="1"/>
              <a:t>’s</a:t>
            </a:r>
            <a:r>
              <a:rPr lang="en-US" dirty="0"/>
              <a:t> if any come before </a:t>
            </a:r>
            <a:r>
              <a:rPr lang="en-US" u="sng" dirty="0" err="1"/>
              <a:t>b</a:t>
            </a:r>
            <a:r>
              <a:rPr lang="en-US" dirty="0" err="1"/>
              <a:t>’s</a:t>
            </a:r>
            <a:r>
              <a:rPr lang="en-US" dirty="0"/>
              <a:t> if any.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L = a</a:t>
            </a:r>
            <a:r>
              <a:rPr lang="en-US" baseline="40000" dirty="0">
                <a:solidFill>
                  <a:srgbClr val="C00000"/>
                </a:solidFill>
              </a:rPr>
              <a:t>*</a:t>
            </a:r>
            <a:r>
              <a:rPr lang="en-US" dirty="0">
                <a:solidFill>
                  <a:srgbClr val="C00000"/>
                </a:solidFill>
              </a:rPr>
              <a:t> b</a:t>
            </a:r>
            <a:r>
              <a:rPr lang="en-US" baseline="40000" dirty="0">
                <a:solidFill>
                  <a:srgbClr val="C00000"/>
                </a:solidFill>
              </a:rPr>
              <a:t>*</a:t>
            </a:r>
            <a:endParaRPr lang="en-US" dirty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dirty="0"/>
              <a:t>Give examples for words in L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{</a:t>
            </a:r>
            <a:r>
              <a:rPr lang="el-GR" dirty="0">
                <a:solidFill>
                  <a:srgbClr val="C00000"/>
                </a:solidFill>
              </a:rPr>
              <a:t>Λ</a:t>
            </a:r>
            <a:r>
              <a:rPr lang="en-US" dirty="0">
                <a:solidFill>
                  <a:srgbClr val="C00000"/>
                </a:solidFill>
              </a:rPr>
              <a:t> a b </a:t>
            </a:r>
            <a:r>
              <a:rPr lang="en-US" dirty="0" err="1">
                <a:solidFill>
                  <a:srgbClr val="C00000"/>
                </a:solidFill>
              </a:rPr>
              <a:t>aa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ab</a:t>
            </a:r>
            <a:r>
              <a:rPr lang="en-US" dirty="0">
                <a:solidFill>
                  <a:srgbClr val="C00000"/>
                </a:solidFill>
              </a:rPr>
              <a:t> bb </a:t>
            </a:r>
            <a:r>
              <a:rPr lang="en-US" dirty="0" err="1">
                <a:solidFill>
                  <a:srgbClr val="C00000"/>
                </a:solidFill>
              </a:rPr>
              <a:t>aaa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abb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abbb</a:t>
            </a:r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 err="1">
                <a:solidFill>
                  <a:srgbClr val="C00000"/>
                </a:solidFill>
              </a:rPr>
              <a:t>bbb</a:t>
            </a:r>
            <a:r>
              <a:rPr lang="en-US" dirty="0">
                <a:solidFill>
                  <a:srgbClr val="C00000"/>
                </a:solidFill>
              </a:rPr>
              <a:t>…..}</a:t>
            </a:r>
          </a:p>
          <a:p>
            <a:pPr>
              <a:buNone/>
            </a:pPr>
            <a:r>
              <a:rPr lang="en-US" dirty="0"/>
              <a:t>NOTE: </a:t>
            </a:r>
            <a:r>
              <a:rPr lang="en-US" dirty="0">
                <a:solidFill>
                  <a:srgbClr val="C00000"/>
                </a:solidFill>
              </a:rPr>
              <a:t> a</a:t>
            </a:r>
            <a:r>
              <a:rPr lang="en-US" baseline="40000" dirty="0">
                <a:solidFill>
                  <a:srgbClr val="C00000"/>
                </a:solidFill>
              </a:rPr>
              <a:t>*</a:t>
            </a:r>
            <a:r>
              <a:rPr lang="en-US" dirty="0">
                <a:solidFill>
                  <a:srgbClr val="C00000"/>
                </a:solidFill>
              </a:rPr>
              <a:t> b</a:t>
            </a:r>
            <a:r>
              <a:rPr lang="en-US" baseline="40000" dirty="0">
                <a:solidFill>
                  <a:srgbClr val="C00000"/>
                </a:solidFill>
              </a:rPr>
              <a:t>*</a:t>
            </a:r>
            <a:r>
              <a:rPr lang="en-US" dirty="0">
                <a:solidFill>
                  <a:srgbClr val="C00000"/>
                </a:solidFill>
              </a:rPr>
              <a:t> ≠ (</a:t>
            </a:r>
            <a:r>
              <a:rPr lang="en-US" dirty="0" err="1">
                <a:solidFill>
                  <a:srgbClr val="C00000"/>
                </a:solidFill>
              </a:rPr>
              <a:t>ab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baseline="40000" dirty="0">
                <a:solidFill>
                  <a:srgbClr val="C00000"/>
                </a:solidFill>
              </a:rPr>
              <a:t>*</a:t>
            </a:r>
          </a:p>
          <a:p>
            <a:pPr>
              <a:buNone/>
            </a:pPr>
            <a:endParaRPr lang="en-US" baseline="400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C00000"/>
                </a:solidFill>
              </a:rPr>
              <a:t>because first language does not contain </a:t>
            </a:r>
            <a:r>
              <a:rPr lang="en-US" sz="2000" dirty="0" err="1">
                <a:solidFill>
                  <a:srgbClr val="C00000"/>
                </a:solidFill>
              </a:rPr>
              <a:t>abab</a:t>
            </a:r>
            <a:r>
              <a:rPr lang="en-US" sz="2000" dirty="0">
                <a:solidFill>
                  <a:srgbClr val="C00000"/>
                </a:solidFill>
              </a:rPr>
              <a:t> but second language has.</a:t>
            </a:r>
          </a:p>
          <a:p>
            <a:pPr>
              <a:buNone/>
            </a:pPr>
            <a:r>
              <a:rPr lang="en-US" sz="2000" dirty="0">
                <a:solidFill>
                  <a:srgbClr val="C00000"/>
                </a:solidFill>
              </a:rPr>
              <a:t>Once single b is detected then no </a:t>
            </a:r>
            <a:r>
              <a:rPr lang="en-US" sz="2000" dirty="0" err="1">
                <a:solidFill>
                  <a:srgbClr val="C00000"/>
                </a:solidFill>
              </a:rPr>
              <a:t>a‘s</a:t>
            </a:r>
            <a:r>
              <a:rPr lang="en-US" sz="2000" dirty="0">
                <a:solidFill>
                  <a:srgbClr val="C00000"/>
                </a:solidFill>
              </a:rPr>
              <a:t> can be added</a:t>
            </a:r>
          </a:p>
        </p:txBody>
      </p:sp>
      <p:sp>
        <p:nvSpPr>
          <p:cNvPr id="6" name="Slide Number Placeholder 5"/>
          <p:cNvSpPr>
            <a:spLocks noGrp="1"/>
          </p:cNvSpPr>
          <p:nvPr/>
        </p:nvSpPr>
        <p:spPr>
          <a:xfrm>
            <a:off x="8116824" y="645871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B1766C-B752-49AD-80B2-40503A505D01}" type="slidenum">
              <a:rPr lang="en-US" sz="1400">
                <a:solidFill>
                  <a:srgbClr val="180B75"/>
                </a:solidFill>
              </a:rPr>
              <a:pPr/>
              <a:t>14</a:t>
            </a:fld>
            <a:endParaRPr lang="th-TH" sz="1400" dirty="0">
              <a:solidFill>
                <a:srgbClr val="180B75"/>
              </a:solidFill>
              <a:latin typeface="Angsana New" pitchFamily="18" charset="-3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595960" y="585000"/>
              <a:ext cx="3249360" cy="1915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920" y="572400"/>
                <a:ext cx="3267720" cy="19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089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/>
              <a:t>RE-6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Example </a:t>
            </a:r>
          </a:p>
          <a:p>
            <a:pPr>
              <a:buNone/>
            </a:pPr>
            <a:r>
              <a:rPr lang="en-US" dirty="0"/>
              <a:t>∑ ={a}</a:t>
            </a:r>
          </a:p>
          <a:p>
            <a:pPr>
              <a:buFontTx/>
              <a:buChar char="-"/>
            </a:pPr>
            <a:r>
              <a:rPr lang="en-US" dirty="0"/>
              <a:t>Formally describe all words where count of </a:t>
            </a:r>
            <a:r>
              <a:rPr lang="en-US" u="sng" dirty="0"/>
              <a:t>a</a:t>
            </a:r>
            <a:r>
              <a:rPr lang="en-US" dirty="0"/>
              <a:t> is odd.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L = a(</a:t>
            </a:r>
            <a:r>
              <a:rPr lang="en-US" dirty="0" err="1">
                <a:solidFill>
                  <a:srgbClr val="C00000"/>
                </a:solidFill>
              </a:rPr>
              <a:t>aa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baseline="40000" dirty="0">
                <a:solidFill>
                  <a:srgbClr val="C00000"/>
                </a:solidFill>
              </a:rPr>
              <a:t>*</a:t>
            </a:r>
            <a:r>
              <a:rPr lang="en-US" dirty="0">
                <a:solidFill>
                  <a:srgbClr val="C00000"/>
                </a:solidFill>
              </a:rPr>
              <a:t> OR (</a:t>
            </a:r>
            <a:r>
              <a:rPr lang="en-US" dirty="0" err="1">
                <a:solidFill>
                  <a:srgbClr val="C00000"/>
                </a:solidFill>
              </a:rPr>
              <a:t>aa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baseline="40000" dirty="0">
                <a:solidFill>
                  <a:srgbClr val="C00000"/>
                </a:solidFill>
              </a:rPr>
              <a:t>*</a:t>
            </a:r>
            <a:r>
              <a:rPr lang="en-US" dirty="0">
                <a:solidFill>
                  <a:srgbClr val="C00000"/>
                </a:solidFill>
              </a:rPr>
              <a:t>a</a:t>
            </a:r>
          </a:p>
          <a:p>
            <a:pPr>
              <a:buFontTx/>
              <a:buChar char="-"/>
            </a:pPr>
            <a:r>
              <a:rPr lang="en-US" dirty="0"/>
              <a:t>Give examples for words in L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{a </a:t>
            </a:r>
            <a:r>
              <a:rPr lang="en-US" dirty="0" err="1">
                <a:solidFill>
                  <a:srgbClr val="C00000"/>
                </a:solidFill>
              </a:rPr>
              <a:t>aaa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aaaaa</a:t>
            </a:r>
            <a:r>
              <a:rPr lang="en-US" dirty="0">
                <a:solidFill>
                  <a:srgbClr val="C00000"/>
                </a:solidFill>
              </a:rPr>
              <a:t> …..}</a:t>
            </a:r>
          </a:p>
        </p:txBody>
      </p:sp>
      <p:sp>
        <p:nvSpPr>
          <p:cNvPr id="6" name="Slide Number Placeholder 5"/>
          <p:cNvSpPr>
            <a:spLocks noGrp="1"/>
          </p:cNvSpPr>
          <p:nvPr/>
        </p:nvSpPr>
        <p:spPr>
          <a:xfrm>
            <a:off x="8116824" y="645871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B1766C-B752-49AD-80B2-40503A505D01}" type="slidenum">
              <a:rPr lang="en-US" sz="1400">
                <a:solidFill>
                  <a:srgbClr val="180B75"/>
                </a:solidFill>
              </a:rPr>
              <a:pPr/>
              <a:t>15</a:t>
            </a:fld>
            <a:endParaRPr lang="th-TH" sz="1400" dirty="0">
              <a:solidFill>
                <a:srgbClr val="180B75"/>
              </a:solidFill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1260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/>
              <a:t>RE-7.1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Example </a:t>
            </a:r>
          </a:p>
          <a:p>
            <a:pPr>
              <a:buNone/>
            </a:pPr>
            <a:r>
              <a:rPr lang="en-US" dirty="0"/>
              <a:t>∑ ={a, b, c}</a:t>
            </a:r>
          </a:p>
          <a:p>
            <a:pPr>
              <a:buFontTx/>
              <a:buChar char="-"/>
            </a:pPr>
            <a:r>
              <a:rPr lang="en-US" dirty="0"/>
              <a:t>Formally describe all words where single </a:t>
            </a:r>
            <a:r>
              <a:rPr lang="en-US" u="sng" dirty="0"/>
              <a:t>a</a:t>
            </a:r>
            <a:r>
              <a:rPr lang="en-US" dirty="0"/>
              <a:t> or </a:t>
            </a:r>
            <a:r>
              <a:rPr lang="en-US" u="sng" dirty="0"/>
              <a:t>c</a:t>
            </a:r>
            <a:r>
              <a:rPr lang="en-US" dirty="0"/>
              <a:t> comes in the start then odd number of </a:t>
            </a:r>
            <a:r>
              <a:rPr lang="en-US" u="sng" dirty="0" err="1"/>
              <a:t>b</a:t>
            </a:r>
            <a:r>
              <a:rPr lang="en-US" dirty="0" err="1"/>
              <a:t>’s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L = (</a:t>
            </a:r>
            <a:r>
              <a:rPr lang="en-US" dirty="0" err="1">
                <a:solidFill>
                  <a:srgbClr val="C00000"/>
                </a:solidFill>
              </a:rPr>
              <a:t>a+c</a:t>
            </a:r>
            <a:r>
              <a:rPr lang="en-US" dirty="0">
                <a:solidFill>
                  <a:srgbClr val="C00000"/>
                </a:solidFill>
              </a:rPr>
              <a:t>)b(bb)</a:t>
            </a:r>
            <a:r>
              <a:rPr lang="en-US" baseline="40000" dirty="0">
                <a:solidFill>
                  <a:srgbClr val="C00000"/>
                </a:solidFill>
              </a:rPr>
              <a:t>*</a:t>
            </a:r>
            <a:r>
              <a:rPr lang="en-US" dirty="0">
                <a:solidFill>
                  <a:srgbClr val="C00000"/>
                </a:solidFill>
              </a:rPr>
              <a:t>  </a:t>
            </a:r>
          </a:p>
          <a:p>
            <a:pPr>
              <a:buFontTx/>
              <a:buChar char="-"/>
            </a:pPr>
            <a:r>
              <a:rPr lang="en-US" dirty="0"/>
              <a:t>Give examples for words in L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{</a:t>
            </a:r>
            <a:r>
              <a:rPr lang="en-US" dirty="0" err="1">
                <a:solidFill>
                  <a:srgbClr val="C00000"/>
                </a:solidFill>
              </a:rPr>
              <a:t>ab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cb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abbb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cbbb</a:t>
            </a:r>
            <a:r>
              <a:rPr lang="en-US" dirty="0">
                <a:solidFill>
                  <a:srgbClr val="C00000"/>
                </a:solidFill>
              </a:rPr>
              <a:t> …..}</a:t>
            </a:r>
          </a:p>
          <a:p>
            <a:pPr>
              <a:buFontTx/>
              <a:buChar char="-"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/>
        </p:nvSpPr>
        <p:spPr>
          <a:xfrm>
            <a:off x="8116824" y="645871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B1766C-B752-49AD-80B2-40503A505D01}" type="slidenum">
              <a:rPr lang="en-US" sz="1400">
                <a:solidFill>
                  <a:srgbClr val="180B75"/>
                </a:solidFill>
              </a:rPr>
              <a:pPr/>
              <a:t>16</a:t>
            </a:fld>
            <a:endParaRPr lang="th-TH" sz="1400" dirty="0">
              <a:solidFill>
                <a:srgbClr val="180B75"/>
              </a:solidFill>
              <a:latin typeface="Angsana New" pitchFamily="18" charset="-3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01200" y="3467520"/>
              <a:ext cx="6273360" cy="806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0400" y="3454560"/>
                <a:ext cx="6297120" cy="83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455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/>
              <a:t>RE-7.2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Example </a:t>
            </a:r>
          </a:p>
          <a:p>
            <a:pPr>
              <a:buNone/>
            </a:pPr>
            <a:r>
              <a:rPr lang="en-US" dirty="0"/>
              <a:t>∑ ={a, b, c}</a:t>
            </a:r>
          </a:p>
          <a:p>
            <a:pPr>
              <a:buFontTx/>
              <a:buChar char="-"/>
            </a:pPr>
            <a:r>
              <a:rPr lang="en-US" dirty="0"/>
              <a:t>Formally describe all words where single </a:t>
            </a:r>
            <a:r>
              <a:rPr lang="en-US" u="sng" dirty="0"/>
              <a:t>a</a:t>
            </a:r>
            <a:r>
              <a:rPr lang="en-US" dirty="0"/>
              <a:t> or </a:t>
            </a:r>
            <a:r>
              <a:rPr lang="en-US" u="sng" dirty="0"/>
              <a:t>c</a:t>
            </a:r>
            <a:r>
              <a:rPr lang="en-US" dirty="0"/>
              <a:t> comes in the start then odd number of </a:t>
            </a:r>
            <a:r>
              <a:rPr lang="en-US" u="sng" dirty="0"/>
              <a:t>b</a:t>
            </a:r>
            <a:r>
              <a:rPr lang="en-US" dirty="0"/>
              <a:t>’s in case of </a:t>
            </a:r>
            <a:r>
              <a:rPr lang="en-US" u="sng" dirty="0"/>
              <a:t>a</a:t>
            </a:r>
            <a:r>
              <a:rPr lang="en-US" dirty="0"/>
              <a:t> and zero or even number of </a:t>
            </a:r>
            <a:r>
              <a:rPr lang="en-US" u="sng" dirty="0"/>
              <a:t>b</a:t>
            </a:r>
            <a:r>
              <a:rPr lang="en-US" dirty="0"/>
              <a:t>’s in case of </a:t>
            </a:r>
            <a:r>
              <a:rPr lang="en-US" u="sng" dirty="0"/>
              <a:t>c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L = </a:t>
            </a:r>
            <a:r>
              <a:rPr lang="en-US" dirty="0" err="1">
                <a:solidFill>
                  <a:srgbClr val="C00000"/>
                </a:solidFill>
              </a:rPr>
              <a:t>ab</a:t>
            </a:r>
            <a:r>
              <a:rPr lang="en-US" dirty="0">
                <a:solidFill>
                  <a:srgbClr val="C00000"/>
                </a:solidFill>
              </a:rPr>
              <a:t>(bb)</a:t>
            </a:r>
            <a:r>
              <a:rPr lang="en-US" baseline="40000" dirty="0">
                <a:solidFill>
                  <a:srgbClr val="C00000"/>
                </a:solidFill>
              </a:rPr>
              <a:t>*</a:t>
            </a:r>
            <a:r>
              <a:rPr lang="en-US" dirty="0">
                <a:solidFill>
                  <a:srgbClr val="C00000"/>
                </a:solidFill>
              </a:rPr>
              <a:t>+c(bb)</a:t>
            </a:r>
            <a:r>
              <a:rPr lang="en-US" baseline="40000" dirty="0">
                <a:solidFill>
                  <a:srgbClr val="C00000"/>
                </a:solidFill>
              </a:rPr>
              <a:t>*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en-US" dirty="0"/>
              <a:t>Give examples for words in L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{</a:t>
            </a:r>
            <a:r>
              <a:rPr lang="en-US" dirty="0" err="1">
                <a:solidFill>
                  <a:srgbClr val="C00000"/>
                </a:solidFill>
              </a:rPr>
              <a:t>ab</a:t>
            </a:r>
            <a:r>
              <a:rPr lang="en-US" dirty="0">
                <a:solidFill>
                  <a:srgbClr val="C00000"/>
                </a:solidFill>
              </a:rPr>
              <a:t> c </a:t>
            </a:r>
            <a:r>
              <a:rPr lang="en-US" dirty="0" err="1">
                <a:solidFill>
                  <a:srgbClr val="C00000"/>
                </a:solidFill>
              </a:rPr>
              <a:t>abbb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cbb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abbbbb</a:t>
            </a:r>
            <a:r>
              <a:rPr lang="en-US" dirty="0">
                <a:solidFill>
                  <a:srgbClr val="C00000"/>
                </a:solidFill>
              </a:rPr>
              <a:t> …..}</a:t>
            </a:r>
          </a:p>
          <a:p>
            <a:pPr>
              <a:buFontTx/>
              <a:buChar char="-"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/>
        </p:nvSpPr>
        <p:spPr>
          <a:xfrm>
            <a:off x="8116824" y="645871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B1766C-B752-49AD-80B2-40503A505D01}" type="slidenum">
              <a:rPr lang="en-US" sz="1400">
                <a:solidFill>
                  <a:srgbClr val="180B75"/>
                </a:solidFill>
              </a:rPr>
              <a:pPr/>
              <a:t>17</a:t>
            </a:fld>
            <a:endParaRPr lang="th-TH" sz="1400" dirty="0">
              <a:solidFill>
                <a:srgbClr val="180B75"/>
              </a:solidFill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9202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6896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/>
              <a:t>RE-8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Example </a:t>
            </a:r>
          </a:p>
          <a:p>
            <a:pPr>
              <a:buNone/>
            </a:pPr>
            <a:r>
              <a:rPr lang="en-US" dirty="0"/>
              <a:t>∑ ={a, b, c}</a:t>
            </a:r>
          </a:p>
          <a:p>
            <a:pPr>
              <a:buFontTx/>
              <a:buChar char="-"/>
            </a:pPr>
            <a:r>
              <a:rPr lang="en-US" b="1" dirty="0">
                <a:solidFill>
                  <a:srgbClr val="00B0F0"/>
                </a:solidFill>
              </a:rPr>
              <a:t>Formally</a:t>
            </a:r>
            <a:r>
              <a:rPr lang="en-US" dirty="0"/>
              <a:t> describe all words where one or more </a:t>
            </a:r>
            <a:r>
              <a:rPr lang="en-US" u="sng" dirty="0"/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/>
              <a:t> one or more </a:t>
            </a:r>
            <a:r>
              <a:rPr lang="en-US" u="sng" dirty="0"/>
              <a:t>c</a:t>
            </a:r>
            <a:r>
              <a:rPr lang="en-US" dirty="0"/>
              <a:t> comes in the start then one or more </a:t>
            </a:r>
            <a:r>
              <a:rPr lang="en-US" u="sng" dirty="0" err="1"/>
              <a:t>b</a:t>
            </a:r>
            <a:r>
              <a:rPr lang="en-US" dirty="0" err="1"/>
              <a:t>’s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L = </a:t>
            </a:r>
            <a:r>
              <a:rPr lang="en-US" strike="sngStrike" dirty="0">
                <a:solidFill>
                  <a:srgbClr val="C00000"/>
                </a:solidFill>
              </a:rPr>
              <a:t>(a</a:t>
            </a:r>
            <a:r>
              <a:rPr lang="en-US" strike="sngStrike" baseline="40000" dirty="0">
                <a:solidFill>
                  <a:srgbClr val="C00000"/>
                </a:solidFill>
              </a:rPr>
              <a:t>+</a:t>
            </a:r>
            <a:r>
              <a:rPr lang="en-US" strike="sngStrike" dirty="0">
                <a:solidFill>
                  <a:srgbClr val="C00000"/>
                </a:solidFill>
              </a:rPr>
              <a:t> + c</a:t>
            </a:r>
            <a:r>
              <a:rPr lang="en-US" strike="sngStrike" baseline="40000" dirty="0">
                <a:solidFill>
                  <a:srgbClr val="C00000"/>
                </a:solidFill>
              </a:rPr>
              <a:t>+</a:t>
            </a:r>
            <a:r>
              <a:rPr lang="en-US" strike="sngStrike" dirty="0">
                <a:solidFill>
                  <a:srgbClr val="C00000"/>
                </a:solidFill>
              </a:rPr>
              <a:t>) b</a:t>
            </a:r>
            <a:r>
              <a:rPr lang="en-US" strike="sngStrike" baseline="40000" dirty="0">
                <a:solidFill>
                  <a:srgbClr val="C00000"/>
                </a:solidFill>
              </a:rPr>
              <a:t>+</a:t>
            </a:r>
            <a:r>
              <a:rPr lang="en-US" dirty="0">
                <a:solidFill>
                  <a:srgbClr val="C00000"/>
                </a:solidFill>
              </a:rPr>
              <a:t> = (</a:t>
            </a:r>
            <a:r>
              <a:rPr lang="en-US" dirty="0" err="1">
                <a:solidFill>
                  <a:srgbClr val="C00000"/>
                </a:solidFill>
              </a:rPr>
              <a:t>aa</a:t>
            </a:r>
            <a:r>
              <a:rPr lang="en-US" dirty="0">
                <a:solidFill>
                  <a:srgbClr val="C00000"/>
                </a:solidFill>
              </a:rPr>
              <a:t>*+cc*) bb</a:t>
            </a:r>
            <a:r>
              <a:rPr lang="en-US" baseline="40000" dirty="0">
                <a:solidFill>
                  <a:srgbClr val="C00000"/>
                </a:solidFill>
              </a:rPr>
              <a:t>*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en-US" dirty="0"/>
              <a:t>Give examples for words in L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{</a:t>
            </a:r>
            <a:r>
              <a:rPr lang="en-US" dirty="0" err="1">
                <a:solidFill>
                  <a:srgbClr val="C00000"/>
                </a:solidFill>
              </a:rPr>
              <a:t>ab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cb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aabb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cbbb</a:t>
            </a:r>
            <a:r>
              <a:rPr lang="en-US" dirty="0">
                <a:solidFill>
                  <a:srgbClr val="C00000"/>
                </a:solidFill>
              </a:rPr>
              <a:t> …..}</a:t>
            </a:r>
          </a:p>
          <a:p>
            <a:pPr>
              <a:buFontTx/>
              <a:buChar char="-"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/>
        </p:nvSpPr>
        <p:spPr>
          <a:xfrm>
            <a:off x="8116824" y="645871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B1766C-B752-49AD-80B2-40503A505D01}" type="slidenum">
              <a:rPr lang="en-US" sz="1400">
                <a:solidFill>
                  <a:srgbClr val="180B75"/>
                </a:solidFill>
              </a:rPr>
              <a:pPr/>
              <a:t>18</a:t>
            </a:fld>
            <a:endParaRPr lang="th-TH" sz="1400" dirty="0">
              <a:solidFill>
                <a:srgbClr val="180B75"/>
              </a:solidFill>
              <a:latin typeface="Angsana New" pitchFamily="18" charset="-3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421440" y="3505200"/>
              <a:ext cx="3415320" cy="711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8840" y="3494760"/>
                <a:ext cx="3438360" cy="73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222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3644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/>
              <a:t>RE-9.1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Example </a:t>
            </a:r>
          </a:p>
          <a:p>
            <a:pPr>
              <a:buNone/>
            </a:pPr>
            <a:r>
              <a:rPr lang="en-US" dirty="0"/>
              <a:t>∑ ={a, b}</a:t>
            </a:r>
          </a:p>
          <a:p>
            <a:pPr>
              <a:buFontTx/>
              <a:buChar char="-"/>
            </a:pPr>
            <a:r>
              <a:rPr lang="en-US" dirty="0"/>
              <a:t>Formally describe all words with length three.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L = </a:t>
            </a:r>
            <a:r>
              <a:rPr lang="en-US" strike="sngStrike" dirty="0">
                <a:solidFill>
                  <a:srgbClr val="C00000"/>
                </a:solidFill>
              </a:rPr>
              <a:t>(</a:t>
            </a:r>
            <a:r>
              <a:rPr lang="en-US" strike="sngStrike" dirty="0" err="1">
                <a:solidFill>
                  <a:srgbClr val="C00000"/>
                </a:solidFill>
              </a:rPr>
              <a:t>a+b</a:t>
            </a:r>
            <a:r>
              <a:rPr lang="en-US" strike="sngStrike" dirty="0">
                <a:solidFill>
                  <a:srgbClr val="C00000"/>
                </a:solidFill>
              </a:rPr>
              <a:t>)</a:t>
            </a:r>
            <a:r>
              <a:rPr lang="en-US" strike="sngStrike" baseline="40000" dirty="0">
                <a:solidFill>
                  <a:srgbClr val="C00000"/>
                </a:solidFill>
              </a:rPr>
              <a:t> 3</a:t>
            </a:r>
            <a:r>
              <a:rPr lang="en-US" dirty="0">
                <a:solidFill>
                  <a:srgbClr val="C00000"/>
                </a:solidFill>
              </a:rPr>
              <a:t> =(</a:t>
            </a:r>
            <a:r>
              <a:rPr lang="en-US" dirty="0" err="1">
                <a:solidFill>
                  <a:srgbClr val="C00000"/>
                </a:solidFill>
              </a:rPr>
              <a:t>a+b</a:t>
            </a:r>
            <a:r>
              <a:rPr lang="en-US" dirty="0">
                <a:solidFill>
                  <a:srgbClr val="C00000"/>
                </a:solidFill>
              </a:rPr>
              <a:t>) (</a:t>
            </a:r>
            <a:r>
              <a:rPr lang="en-US" dirty="0" err="1">
                <a:solidFill>
                  <a:srgbClr val="C00000"/>
                </a:solidFill>
              </a:rPr>
              <a:t>a+b</a:t>
            </a:r>
            <a:r>
              <a:rPr lang="en-US" dirty="0">
                <a:solidFill>
                  <a:srgbClr val="C00000"/>
                </a:solidFill>
              </a:rPr>
              <a:t>) (</a:t>
            </a:r>
            <a:r>
              <a:rPr lang="en-US" dirty="0" err="1">
                <a:solidFill>
                  <a:srgbClr val="C00000"/>
                </a:solidFill>
              </a:rPr>
              <a:t>a+b</a:t>
            </a:r>
            <a:r>
              <a:rPr lang="en-US" dirty="0">
                <a:solidFill>
                  <a:srgbClr val="C00000"/>
                </a:solidFill>
              </a:rPr>
              <a:t>) </a:t>
            </a:r>
          </a:p>
          <a:p>
            <a:pPr>
              <a:buFontTx/>
              <a:buChar char="-"/>
            </a:pPr>
            <a:r>
              <a:rPr lang="en-US" u="sng" dirty="0"/>
              <a:t>List</a:t>
            </a:r>
            <a:r>
              <a:rPr lang="en-US" dirty="0"/>
              <a:t> all words in L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{</a:t>
            </a:r>
            <a:r>
              <a:rPr lang="en-US" dirty="0" err="1">
                <a:solidFill>
                  <a:srgbClr val="C00000"/>
                </a:solidFill>
              </a:rPr>
              <a:t>aaa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aab</a:t>
            </a:r>
            <a:r>
              <a:rPr lang="en-US" dirty="0">
                <a:solidFill>
                  <a:srgbClr val="C00000"/>
                </a:solidFill>
              </a:rPr>
              <a:t> aba </a:t>
            </a:r>
            <a:r>
              <a:rPr lang="en-US" dirty="0" err="1">
                <a:solidFill>
                  <a:srgbClr val="C00000"/>
                </a:solidFill>
              </a:rPr>
              <a:t>abb</a:t>
            </a:r>
            <a:r>
              <a:rPr lang="en-US" dirty="0">
                <a:solidFill>
                  <a:srgbClr val="C00000"/>
                </a:solidFill>
              </a:rPr>
              <a:t> baa </a:t>
            </a:r>
            <a:r>
              <a:rPr lang="en-US" dirty="0" err="1">
                <a:solidFill>
                  <a:srgbClr val="C00000"/>
                </a:solidFill>
              </a:rPr>
              <a:t>bab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bba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bbb</a:t>
            </a:r>
            <a:r>
              <a:rPr lang="en-US" dirty="0">
                <a:solidFill>
                  <a:srgbClr val="C00000"/>
                </a:solidFill>
              </a:rPr>
              <a:t>}</a:t>
            </a:r>
          </a:p>
          <a:p>
            <a:pPr>
              <a:buFontTx/>
              <a:buChar char="-"/>
            </a:pPr>
            <a:r>
              <a:rPr lang="en-US" dirty="0"/>
              <a:t>What is the count of words of length 4?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16 = 2</a:t>
            </a:r>
            <a:r>
              <a:rPr lang="en-US" baseline="40000" dirty="0">
                <a:solidFill>
                  <a:srgbClr val="C00000"/>
                </a:solidFill>
              </a:rPr>
              <a:t>4</a:t>
            </a:r>
            <a:endParaRPr lang="en-US" dirty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dirty="0"/>
              <a:t>What is the count of words of length 44?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2</a:t>
            </a:r>
            <a:r>
              <a:rPr lang="en-US" baseline="40000" dirty="0">
                <a:solidFill>
                  <a:srgbClr val="C00000"/>
                </a:solidFill>
              </a:rPr>
              <a:t>44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/>
        </p:nvSpPr>
        <p:spPr>
          <a:xfrm>
            <a:off x="8116824" y="645871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B1766C-B752-49AD-80B2-40503A505D01}" type="slidenum">
              <a:rPr lang="en-US" sz="1400">
                <a:solidFill>
                  <a:srgbClr val="180B75"/>
                </a:solidFill>
              </a:rPr>
              <a:pPr/>
              <a:t>19</a:t>
            </a:fld>
            <a:endParaRPr lang="th-TH" sz="1400" dirty="0">
              <a:solidFill>
                <a:srgbClr val="180B75"/>
              </a:solidFill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7811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Syllabus and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Regular Languages .. Regular Sets</a:t>
            </a:r>
          </a:p>
          <a:p>
            <a:pPr lvl="1"/>
            <a:r>
              <a:rPr lang="en-US" sz="2400" dirty="0"/>
              <a:t>REs </a:t>
            </a:r>
            <a:r>
              <a:rPr lang="en-US" sz="1800" dirty="0"/>
              <a:t>(Regular Expressions)</a:t>
            </a:r>
            <a:endParaRPr lang="en-US" sz="2400" dirty="0"/>
          </a:p>
          <a:p>
            <a:pPr lvl="1"/>
            <a:r>
              <a:rPr lang="en-US" sz="2400" dirty="0"/>
              <a:t>FSMs (or FSA/FA) … </a:t>
            </a:r>
            <a:r>
              <a:rPr lang="en-US" sz="1800" dirty="0"/>
              <a:t>Finite State Machines/Automata</a:t>
            </a:r>
            <a:endParaRPr lang="en-US" sz="2400" dirty="0"/>
          </a:p>
          <a:p>
            <a:pPr lvl="2"/>
            <a:r>
              <a:rPr lang="en-US" sz="2000" dirty="0"/>
              <a:t>DFA vs. NFA … </a:t>
            </a:r>
            <a:r>
              <a:rPr lang="en-US" sz="1800" dirty="0"/>
              <a:t>Deterministic vs. Non-deterministic FSA</a:t>
            </a:r>
            <a:endParaRPr lang="en-US" sz="2000" dirty="0"/>
          </a:p>
          <a:p>
            <a:pPr lvl="3"/>
            <a:r>
              <a:rPr lang="en-US" sz="1800" dirty="0"/>
              <a:t>Comparison and conversion</a:t>
            </a:r>
          </a:p>
          <a:p>
            <a:pPr lvl="2"/>
            <a:r>
              <a:rPr lang="en-US" dirty="0"/>
              <a:t>Examples &amp; Closure Operations</a:t>
            </a:r>
          </a:p>
          <a:p>
            <a:pPr lvl="2"/>
            <a:r>
              <a:rPr lang="en-US" dirty="0"/>
              <a:t>Pumping Lemma</a:t>
            </a:r>
          </a:p>
          <a:p>
            <a:r>
              <a:rPr lang="en-US" dirty="0"/>
              <a:t>Context Free Languages</a:t>
            </a:r>
          </a:p>
          <a:p>
            <a:pPr lvl="1"/>
            <a:r>
              <a:rPr lang="en-US" dirty="0"/>
              <a:t>CFGs … Context Free Grammars</a:t>
            </a:r>
          </a:p>
          <a:p>
            <a:pPr lvl="1"/>
            <a:r>
              <a:rPr lang="en-US"/>
              <a:t>PDA </a:t>
            </a:r>
            <a:r>
              <a:rPr lang="en-US" dirty="0"/>
              <a:t>… Push Down Automata</a:t>
            </a:r>
          </a:p>
          <a:p>
            <a:pPr lvl="1"/>
            <a:r>
              <a:rPr lang="en-US" dirty="0"/>
              <a:t>Parsing: CFG generating strings vs. PDA recognizing strings</a:t>
            </a:r>
          </a:p>
          <a:p>
            <a:r>
              <a:rPr lang="en-US" dirty="0"/>
              <a:t>Turing Machine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8D80-C264-402E-95B8-F4C0DBC7666F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FCI-CU-EG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BC55-98C4-492C-BC27-3476AD157C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02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3644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/>
              <a:t>RE-9.2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Example </a:t>
            </a:r>
          </a:p>
          <a:p>
            <a:pPr>
              <a:buNone/>
            </a:pPr>
            <a:r>
              <a:rPr lang="en-US" dirty="0"/>
              <a:t>∑ ={a, b, c, d}</a:t>
            </a:r>
          </a:p>
          <a:p>
            <a:pPr>
              <a:buFontTx/>
              <a:buChar char="-"/>
            </a:pPr>
            <a:r>
              <a:rPr lang="en-US" dirty="0"/>
              <a:t>Formally describe all words with length three.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L = </a:t>
            </a:r>
            <a:r>
              <a:rPr lang="en-US" strike="sngStrike" dirty="0">
                <a:solidFill>
                  <a:srgbClr val="C00000"/>
                </a:solidFill>
              </a:rPr>
              <a:t>(</a:t>
            </a:r>
            <a:r>
              <a:rPr lang="en-US" strike="sngStrike" dirty="0" err="1">
                <a:solidFill>
                  <a:srgbClr val="C00000"/>
                </a:solidFill>
              </a:rPr>
              <a:t>a+b+c+d</a:t>
            </a:r>
            <a:r>
              <a:rPr lang="en-US" strike="sngStrike" dirty="0">
                <a:solidFill>
                  <a:srgbClr val="C00000"/>
                </a:solidFill>
              </a:rPr>
              <a:t>)</a:t>
            </a:r>
            <a:r>
              <a:rPr lang="en-US" strike="sngStrike" baseline="40000" dirty="0">
                <a:solidFill>
                  <a:srgbClr val="C00000"/>
                </a:solidFill>
              </a:rPr>
              <a:t> 3</a:t>
            </a:r>
            <a:r>
              <a:rPr lang="en-US" dirty="0">
                <a:solidFill>
                  <a:srgbClr val="C00000"/>
                </a:solidFill>
              </a:rPr>
              <a:t> =</a:t>
            </a:r>
            <a:r>
              <a:rPr lang="en-US" sz="3000" dirty="0">
                <a:solidFill>
                  <a:srgbClr val="C00000"/>
                </a:solidFill>
              </a:rPr>
              <a:t>(</a:t>
            </a:r>
            <a:r>
              <a:rPr lang="en-US" sz="3000" dirty="0" err="1">
                <a:solidFill>
                  <a:srgbClr val="C00000"/>
                </a:solidFill>
              </a:rPr>
              <a:t>a+b+c+d</a:t>
            </a:r>
            <a:r>
              <a:rPr lang="en-US" sz="3000" dirty="0">
                <a:solidFill>
                  <a:srgbClr val="C00000"/>
                </a:solidFill>
              </a:rPr>
              <a:t>) (</a:t>
            </a:r>
            <a:r>
              <a:rPr lang="en-US" sz="3000" dirty="0" err="1">
                <a:solidFill>
                  <a:srgbClr val="C00000"/>
                </a:solidFill>
              </a:rPr>
              <a:t>a+b+c+d</a:t>
            </a:r>
            <a:r>
              <a:rPr lang="en-US" sz="3000" dirty="0">
                <a:solidFill>
                  <a:srgbClr val="C00000"/>
                </a:solidFill>
              </a:rPr>
              <a:t>) (</a:t>
            </a:r>
            <a:r>
              <a:rPr lang="en-US" sz="3000" dirty="0" err="1">
                <a:solidFill>
                  <a:srgbClr val="C00000"/>
                </a:solidFill>
              </a:rPr>
              <a:t>a+b+c+d</a:t>
            </a:r>
            <a:r>
              <a:rPr lang="en-US" sz="3000" dirty="0">
                <a:solidFill>
                  <a:srgbClr val="C00000"/>
                </a:solidFill>
              </a:rPr>
              <a:t>) </a:t>
            </a:r>
            <a:endParaRPr lang="en-US" dirty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dirty="0"/>
              <a:t>First and last words in L: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{</a:t>
            </a:r>
            <a:r>
              <a:rPr lang="en-US" dirty="0" err="1">
                <a:solidFill>
                  <a:srgbClr val="C00000"/>
                </a:solidFill>
              </a:rPr>
              <a:t>aaa</a:t>
            </a:r>
            <a:r>
              <a:rPr lang="en-US" dirty="0">
                <a:solidFill>
                  <a:srgbClr val="C00000"/>
                </a:solidFill>
              </a:rPr>
              <a:t> … </a:t>
            </a:r>
            <a:r>
              <a:rPr lang="en-US" dirty="0" err="1">
                <a:solidFill>
                  <a:srgbClr val="C00000"/>
                </a:solidFill>
              </a:rPr>
              <a:t>ddd</a:t>
            </a:r>
            <a:r>
              <a:rPr lang="en-US" dirty="0">
                <a:solidFill>
                  <a:srgbClr val="C00000"/>
                </a:solidFill>
              </a:rPr>
              <a:t>}</a:t>
            </a:r>
          </a:p>
          <a:p>
            <a:pPr>
              <a:buFontTx/>
              <a:buChar char="-"/>
            </a:pPr>
            <a:r>
              <a:rPr lang="en-US" dirty="0"/>
              <a:t>What is the count of words?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4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 = 64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/>
        </p:nvSpPr>
        <p:spPr>
          <a:xfrm>
            <a:off x="8116824" y="645871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B1766C-B752-49AD-80B2-40503A505D01}" type="slidenum">
              <a:rPr lang="en-US" sz="1400">
                <a:solidFill>
                  <a:srgbClr val="180B75"/>
                </a:solidFill>
              </a:rPr>
              <a:pPr/>
              <a:t>20</a:t>
            </a:fld>
            <a:endParaRPr lang="th-TH" sz="1400" dirty="0">
              <a:solidFill>
                <a:srgbClr val="180B75"/>
              </a:solidFill>
              <a:latin typeface="Angsana New" pitchFamily="18" charset="-34"/>
            </a:endParaRPr>
          </a:p>
        </p:txBody>
      </p:sp>
      <p:sp>
        <p:nvSpPr>
          <p:cNvPr id="7" name="Date Placeholder 4"/>
          <p:cNvSpPr txBox="1">
            <a:spLocks/>
          </p:cNvSpPr>
          <p:nvPr/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rgbClr val="002060"/>
                </a:solidFill>
                <a:latin typeface="Brush Script Std" pitchFamily="66" charset="0"/>
              </a:rPr>
              <a:t>Dr. Mohammad Nassef</a:t>
            </a:r>
            <a:endParaRPr lang="en-US" sz="1400" dirty="0">
              <a:solidFill>
                <a:srgbClr val="002060"/>
              </a:solidFill>
              <a:latin typeface="Brush Script Std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6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184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/>
              <a:t>RE-10.1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209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Example 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∑ ={a, b}, What does L describe?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 = 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a+b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baseline="40000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a+b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baseline="40000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1714500" y="3048000"/>
            <a:ext cx="152400" cy="43809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52700" y="2984956"/>
            <a:ext cx="1485900" cy="67264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29000" y="3061252"/>
            <a:ext cx="1447800" cy="38603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/>
          </p:cNvSpPr>
          <p:nvPr/>
        </p:nvSpPr>
        <p:spPr>
          <a:xfrm>
            <a:off x="304800" y="3486090"/>
            <a:ext cx="2819400" cy="400110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Any string of </a:t>
            </a:r>
            <a:r>
              <a:rPr lang="en-US" sz="2000" dirty="0" err="1"/>
              <a:t>a's</a:t>
            </a:r>
            <a:r>
              <a:rPr lang="en-US" sz="2000" dirty="0"/>
              <a:t> and </a:t>
            </a:r>
            <a:r>
              <a:rPr lang="en-US" sz="2000" dirty="0" err="1"/>
              <a:t>b's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3714690"/>
            <a:ext cx="1219200" cy="400110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US" dirty="0"/>
              <a:t>Single 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76800" y="3499342"/>
            <a:ext cx="2819400" cy="400110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US" dirty="0"/>
              <a:t>Any string of </a:t>
            </a:r>
            <a:r>
              <a:rPr lang="en-US" dirty="0" err="1"/>
              <a:t>a's</a:t>
            </a:r>
            <a:r>
              <a:rPr lang="en-US" dirty="0"/>
              <a:t> and </a:t>
            </a:r>
            <a:r>
              <a:rPr lang="en-US" dirty="0" err="1"/>
              <a:t>b's</a:t>
            </a:r>
            <a:endParaRPr lang="en-US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533400" y="4191000"/>
            <a:ext cx="8229600" cy="1524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buFontTx/>
              <a:buChar char="-"/>
            </a:pPr>
            <a:r>
              <a:rPr lang="en-US" sz="2800" dirty="0"/>
              <a:t> Give examples for words in L</a:t>
            </a:r>
          </a:p>
          <a:p>
            <a:pPr>
              <a:buNone/>
            </a:pPr>
            <a:r>
              <a:rPr lang="en-US" sz="2800" dirty="0">
                <a:solidFill>
                  <a:srgbClr val="C00000"/>
                </a:solidFill>
              </a:rPr>
              <a:t>{a </a:t>
            </a:r>
            <a:r>
              <a:rPr lang="en-US" sz="2800" dirty="0" err="1">
                <a:solidFill>
                  <a:srgbClr val="C00000"/>
                </a:solidFill>
              </a:rPr>
              <a:t>ab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aab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bab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abb</a:t>
            </a:r>
            <a:r>
              <a:rPr lang="en-US" sz="2800" dirty="0">
                <a:solidFill>
                  <a:srgbClr val="C00000"/>
                </a:solidFill>
              </a:rPr>
              <a:t> …..}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lide Number Placeholder 5"/>
          <p:cNvSpPr>
            <a:spLocks noGrp="1"/>
          </p:cNvSpPr>
          <p:nvPr/>
        </p:nvSpPr>
        <p:spPr>
          <a:xfrm>
            <a:off x="8116824" y="645871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B1766C-B752-49AD-80B2-40503A505D01}" type="slidenum">
              <a:rPr lang="en-US" sz="1400">
                <a:solidFill>
                  <a:srgbClr val="180B75"/>
                </a:solidFill>
              </a:rPr>
              <a:pPr/>
              <a:t>21</a:t>
            </a:fld>
            <a:endParaRPr lang="th-TH" sz="1400" dirty="0">
              <a:solidFill>
                <a:srgbClr val="180B75"/>
              </a:solidFill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6634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6896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/>
              <a:t>RE-10.2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3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000" i="1" dirty="0"/>
              <a:t>Ambiguity: </a:t>
            </a:r>
            <a:r>
              <a:rPr lang="en-US" sz="3200" b="1" i="1" dirty="0" err="1"/>
              <a:t>abbaab</a:t>
            </a:r>
            <a:r>
              <a:rPr lang="en-US" sz="3200" b="1" i="1" dirty="0"/>
              <a:t> can be parsed in 3 ways</a:t>
            </a:r>
            <a:endParaRPr lang="en-US" sz="4000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31242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rgbClr val="C00000"/>
                </a:solidFill>
              </a:rPr>
              <a:t>Λ</a:t>
            </a:r>
            <a:r>
              <a:rPr lang="en-US" sz="2000" dirty="0">
                <a:solidFill>
                  <a:srgbClr val="C00000"/>
                </a:solidFill>
              </a:rPr>
              <a:t>    a       </a:t>
            </a:r>
            <a:r>
              <a:rPr lang="en-US" sz="2000" dirty="0" err="1">
                <a:solidFill>
                  <a:srgbClr val="C00000"/>
                </a:solidFill>
              </a:rPr>
              <a:t>bbaab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" y="23622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rgbClr val="00B050"/>
                </a:solidFill>
              </a:rPr>
              <a:t>a</a:t>
            </a:r>
            <a:r>
              <a:rPr lang="en-US" sz="2800" i="1" dirty="0" err="1">
                <a:solidFill>
                  <a:srgbClr val="00B0F0"/>
                </a:solidFill>
              </a:rPr>
              <a:t>bbaab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3467100" y="2857500"/>
            <a:ext cx="304800" cy="228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00400" y="3135868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C00000"/>
                </a:solidFill>
              </a:rPr>
              <a:t>abb</a:t>
            </a:r>
            <a:r>
              <a:rPr lang="en-US" sz="2000" dirty="0">
                <a:solidFill>
                  <a:srgbClr val="C00000"/>
                </a:solidFill>
              </a:rPr>
              <a:t>	a            </a:t>
            </a:r>
            <a:r>
              <a:rPr lang="en-US" sz="2000" dirty="0" err="1">
                <a:solidFill>
                  <a:srgbClr val="C00000"/>
                </a:solidFill>
              </a:rPr>
              <a:t>ab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81400" y="23622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rgbClr val="00B0F0"/>
                </a:solidFill>
              </a:rPr>
              <a:t>abb</a:t>
            </a:r>
            <a:r>
              <a:rPr lang="en-US" sz="2800" i="1" dirty="0" err="1">
                <a:solidFill>
                  <a:srgbClr val="00B050"/>
                </a:solidFill>
              </a:rPr>
              <a:t>a</a:t>
            </a:r>
            <a:r>
              <a:rPr lang="en-US" sz="2800" i="1" dirty="0" err="1">
                <a:solidFill>
                  <a:srgbClr val="00B0F0"/>
                </a:solidFill>
              </a:rPr>
              <a:t>ab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269566" y="2782389"/>
            <a:ext cx="10886" cy="49421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724400" y="2819400"/>
            <a:ext cx="457200" cy="381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781800" y="2623810"/>
            <a:ext cx="228600" cy="50039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324600" y="3059668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C00000"/>
                </a:solidFill>
              </a:rPr>
              <a:t>abba</a:t>
            </a:r>
            <a:r>
              <a:rPr lang="en-US" sz="2000" dirty="0">
                <a:solidFill>
                  <a:srgbClr val="C00000"/>
                </a:solidFill>
              </a:rPr>
              <a:t>      a         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24600" y="221998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00B0F0"/>
                </a:solidFill>
              </a:rPr>
              <a:t>  </a:t>
            </a:r>
            <a:r>
              <a:rPr lang="en-US" sz="2800" i="1" dirty="0" err="1">
                <a:solidFill>
                  <a:srgbClr val="00B0F0"/>
                </a:solidFill>
              </a:rPr>
              <a:t>abba</a:t>
            </a:r>
            <a:r>
              <a:rPr lang="en-US" sz="2800" i="1" dirty="0" err="1">
                <a:solidFill>
                  <a:srgbClr val="00B050"/>
                </a:solidFill>
              </a:rPr>
              <a:t>a</a:t>
            </a:r>
            <a:r>
              <a:rPr lang="en-US" sz="2800" i="1" dirty="0" err="1">
                <a:solidFill>
                  <a:srgbClr val="00B0F0"/>
                </a:solidFill>
              </a:rPr>
              <a:t>b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rot="5400000">
            <a:off x="7124700" y="2857500"/>
            <a:ext cx="457200" cy="762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553740" y="2637183"/>
            <a:ext cx="397565" cy="44726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/>
          <p:cNvSpPr>
            <a:spLocks noGrp="1"/>
          </p:cNvSpPr>
          <p:nvPr/>
        </p:nvSpPr>
        <p:spPr>
          <a:xfrm>
            <a:off x="8116824" y="645871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B1766C-B752-49AD-80B2-40503A505D01}" type="slidenum">
              <a:rPr lang="en-US" sz="1400">
                <a:solidFill>
                  <a:srgbClr val="180B75"/>
                </a:solidFill>
              </a:rPr>
              <a:pPr/>
              <a:t>22</a:t>
            </a:fld>
            <a:endParaRPr lang="th-TH" sz="1400" dirty="0">
              <a:solidFill>
                <a:srgbClr val="180B75"/>
              </a:solidFill>
              <a:latin typeface="Angsana New" pitchFamily="18" charset="-34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33400" y="2782389"/>
            <a:ext cx="114300" cy="34101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77389" y="2809220"/>
            <a:ext cx="0" cy="45050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524000" y="2809220"/>
            <a:ext cx="228600" cy="39118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430696" y="4038600"/>
            <a:ext cx="8229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kern="0" dirty="0">
                <a:solidFill>
                  <a:schemeClr val="tx2">
                    <a:lumMod val="75000"/>
                  </a:schemeClr>
                </a:solidFill>
              </a:rPr>
              <a:t>L = (</a:t>
            </a:r>
            <a:r>
              <a:rPr lang="en-US" kern="0" dirty="0" err="1">
                <a:solidFill>
                  <a:schemeClr val="tx2">
                    <a:lumMod val="75000"/>
                  </a:schemeClr>
                </a:solidFill>
              </a:rPr>
              <a:t>a+b</a:t>
            </a:r>
            <a:r>
              <a:rPr lang="en-US" kern="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kern="0" baseline="40000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kern="0" dirty="0">
                <a:solidFill>
                  <a:schemeClr val="tx2">
                    <a:lumMod val="75000"/>
                  </a:schemeClr>
                </a:solidFill>
              </a:rPr>
              <a:t>a(</a:t>
            </a:r>
            <a:r>
              <a:rPr lang="en-US" kern="0" dirty="0" err="1">
                <a:solidFill>
                  <a:schemeClr val="tx2">
                    <a:lumMod val="75000"/>
                  </a:schemeClr>
                </a:solidFill>
              </a:rPr>
              <a:t>a+b</a:t>
            </a:r>
            <a:r>
              <a:rPr lang="en-US" kern="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kern="0" baseline="40000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kern="0" dirty="0">
                <a:solidFill>
                  <a:schemeClr val="tx2">
                    <a:lumMod val="75000"/>
                  </a:schemeClr>
                </a:solidFill>
              </a:rPr>
              <a:t>  </a:t>
            </a:r>
          </a:p>
          <a:p>
            <a:pPr>
              <a:buFont typeface="Wingdings" pitchFamily="2" charset="2"/>
              <a:buNone/>
            </a:pPr>
            <a:endParaRPr lang="en-US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1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36" grpId="0"/>
      <p:bldP spid="37" grpId="0"/>
      <p:bldP spid="56" grpId="0"/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96348"/>
            <a:ext cx="7848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RE-11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Example </a:t>
            </a:r>
          </a:p>
          <a:p>
            <a:pPr>
              <a:buNone/>
            </a:pPr>
            <a:r>
              <a:rPr lang="en-US" sz="2800" dirty="0"/>
              <a:t>∑ ={a, b}</a:t>
            </a:r>
          </a:p>
          <a:p>
            <a:pPr>
              <a:buFontTx/>
              <a:buChar char="-"/>
            </a:pPr>
            <a:r>
              <a:rPr lang="en-US" sz="2800" dirty="0"/>
              <a:t>Formally describe all words with </a:t>
            </a:r>
            <a:r>
              <a:rPr lang="en-US" sz="2800" i="1" u="sng" dirty="0"/>
              <a:t>at least</a:t>
            </a:r>
            <a:r>
              <a:rPr lang="en-US" sz="2800" dirty="0"/>
              <a:t> two </a:t>
            </a:r>
            <a:r>
              <a:rPr lang="en-US" sz="2800" u="sng" dirty="0" err="1"/>
              <a:t>a</a:t>
            </a:r>
            <a:r>
              <a:rPr lang="en-US" sz="2800" dirty="0" err="1"/>
              <a:t>'s</a:t>
            </a:r>
            <a:r>
              <a:rPr lang="en-US" sz="2800" dirty="0"/>
              <a:t>.</a:t>
            </a:r>
          </a:p>
          <a:p>
            <a:pPr>
              <a:buNone/>
            </a:pPr>
            <a:r>
              <a:rPr lang="en-US" sz="2800" dirty="0">
                <a:solidFill>
                  <a:srgbClr val="C00000"/>
                </a:solidFill>
              </a:rPr>
              <a:t>1) L = b*</a:t>
            </a:r>
            <a:r>
              <a:rPr lang="en-US" sz="2800" dirty="0" err="1">
                <a:solidFill>
                  <a:srgbClr val="C00000"/>
                </a:solidFill>
              </a:rPr>
              <a:t>ab</a:t>
            </a:r>
            <a:r>
              <a:rPr lang="en-US" sz="2800" dirty="0">
                <a:solidFill>
                  <a:srgbClr val="C00000"/>
                </a:solidFill>
              </a:rPr>
              <a:t>*a(a + b)*</a:t>
            </a:r>
            <a:endParaRPr lang="en-CA" sz="2800" dirty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Start with a jungle of </a:t>
            </a:r>
            <a:r>
              <a:rPr lang="en-US" sz="2800" b="1" u="sng" dirty="0" err="1"/>
              <a:t>b</a:t>
            </a:r>
            <a:r>
              <a:rPr lang="en-US" sz="2800" dirty="0" err="1"/>
              <a:t>'s</a:t>
            </a:r>
            <a:r>
              <a:rPr lang="en-US" sz="2800" dirty="0"/>
              <a:t> (or no </a:t>
            </a:r>
            <a:r>
              <a:rPr lang="en-US" sz="2800" b="1" u="sng" dirty="0" err="1"/>
              <a:t>b</a:t>
            </a:r>
            <a:r>
              <a:rPr lang="en-US" sz="2800" dirty="0" err="1"/>
              <a:t>'s</a:t>
            </a:r>
            <a:r>
              <a:rPr lang="en-US" sz="2800" dirty="0"/>
              <a:t>) until we find the first </a:t>
            </a:r>
            <a:r>
              <a:rPr lang="en-US" sz="2800" b="1" u="sng" dirty="0"/>
              <a:t>a</a:t>
            </a:r>
            <a:r>
              <a:rPr lang="en-US" sz="2800" dirty="0"/>
              <a:t>, then more </a:t>
            </a:r>
            <a:r>
              <a:rPr lang="en-US" sz="2800" b="1" u="sng" dirty="0" err="1"/>
              <a:t>b</a:t>
            </a:r>
            <a:r>
              <a:rPr lang="en-US" sz="2800" dirty="0" err="1"/>
              <a:t>'s</a:t>
            </a:r>
            <a:r>
              <a:rPr lang="en-US" sz="2800" dirty="0"/>
              <a:t> (or no </a:t>
            </a:r>
            <a:r>
              <a:rPr lang="en-US" sz="2800" b="1" u="sng" dirty="0" err="1"/>
              <a:t>b</a:t>
            </a:r>
            <a:r>
              <a:rPr lang="en-US" sz="2800" dirty="0" err="1"/>
              <a:t>'s</a:t>
            </a:r>
            <a:r>
              <a:rPr lang="en-US" sz="2800" dirty="0"/>
              <a:t>), then the second </a:t>
            </a:r>
            <a:r>
              <a:rPr lang="en-US" sz="2800" b="1" u="sng" dirty="0"/>
              <a:t>a</a:t>
            </a:r>
            <a:r>
              <a:rPr lang="en-US" sz="2800" dirty="0"/>
              <a:t>, then we finish up with anything.</a:t>
            </a:r>
            <a:endParaRPr lang="en-US" sz="2800" dirty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sz="2800" dirty="0"/>
              <a:t>Give examples for words in L</a:t>
            </a:r>
          </a:p>
          <a:p>
            <a:pPr>
              <a:buNone/>
            </a:pPr>
            <a:r>
              <a:rPr lang="en-US" sz="2800" dirty="0">
                <a:solidFill>
                  <a:srgbClr val="C00000"/>
                </a:solidFill>
              </a:rPr>
              <a:t>{</a:t>
            </a:r>
            <a:r>
              <a:rPr lang="en-US" sz="2800" dirty="0" err="1">
                <a:solidFill>
                  <a:srgbClr val="C00000"/>
                </a:solidFill>
              </a:rPr>
              <a:t>abbbabb</a:t>
            </a:r>
            <a:r>
              <a:rPr lang="en-US" sz="2800" dirty="0">
                <a:solidFill>
                  <a:srgbClr val="C00000"/>
                </a:solidFill>
              </a:rPr>
              <a:t>  </a:t>
            </a:r>
            <a:r>
              <a:rPr lang="en-US" sz="2800" dirty="0" err="1">
                <a:solidFill>
                  <a:srgbClr val="C00000"/>
                </a:solidFill>
              </a:rPr>
              <a:t>aaaaa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bbbabbbbabab</a:t>
            </a:r>
            <a:r>
              <a:rPr lang="en-US" sz="2800" dirty="0">
                <a:solidFill>
                  <a:srgbClr val="C00000"/>
                </a:solidFill>
              </a:rPr>
              <a:t>…..}</a:t>
            </a:r>
            <a:endParaRPr lang="en-CA" sz="2800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/>
        </p:nvSpPr>
        <p:spPr>
          <a:xfrm>
            <a:off x="8116824" y="645871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B1766C-B752-49AD-80B2-40503A505D01}" type="slidenum">
              <a:rPr lang="en-US" sz="1400">
                <a:solidFill>
                  <a:srgbClr val="180B75"/>
                </a:solidFill>
              </a:rPr>
              <a:pPr/>
              <a:t>23</a:t>
            </a:fld>
            <a:endParaRPr lang="th-TH" sz="1400" dirty="0">
              <a:solidFill>
                <a:srgbClr val="180B75"/>
              </a:solidFill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5595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96348"/>
            <a:ext cx="7848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RE-12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Example </a:t>
            </a:r>
          </a:p>
          <a:p>
            <a:pPr>
              <a:buNone/>
            </a:pPr>
            <a:r>
              <a:rPr lang="en-US" sz="2800" dirty="0"/>
              <a:t>∑ ={a, b}</a:t>
            </a:r>
          </a:p>
          <a:p>
            <a:pPr>
              <a:buFontTx/>
              <a:buChar char="-"/>
            </a:pPr>
            <a:r>
              <a:rPr lang="en-US" sz="2800" dirty="0"/>
              <a:t>Formally describe all words with </a:t>
            </a:r>
            <a:r>
              <a:rPr lang="en-US" sz="2800" i="1" u="sng" dirty="0"/>
              <a:t>exactly</a:t>
            </a:r>
            <a:r>
              <a:rPr lang="en-US" sz="2800" i="1" dirty="0"/>
              <a:t> two </a:t>
            </a:r>
            <a:r>
              <a:rPr lang="en-US" sz="2800" i="1" dirty="0" err="1"/>
              <a:t>a's</a:t>
            </a:r>
            <a:r>
              <a:rPr lang="en-US" sz="2800" dirty="0"/>
              <a:t>.</a:t>
            </a:r>
          </a:p>
          <a:p>
            <a:pPr>
              <a:buNone/>
            </a:pPr>
            <a:r>
              <a:rPr lang="en-US" sz="2800" dirty="0">
                <a:solidFill>
                  <a:srgbClr val="C00000"/>
                </a:solidFill>
              </a:rPr>
              <a:t>	L = b*</a:t>
            </a:r>
            <a:r>
              <a:rPr lang="en-US" sz="2800" dirty="0" err="1">
                <a:solidFill>
                  <a:srgbClr val="C00000"/>
                </a:solidFill>
              </a:rPr>
              <a:t>ab</a:t>
            </a:r>
            <a:r>
              <a:rPr lang="en-US" sz="2800" dirty="0">
                <a:solidFill>
                  <a:srgbClr val="C00000"/>
                </a:solidFill>
              </a:rPr>
              <a:t>*</a:t>
            </a:r>
            <a:r>
              <a:rPr lang="en-US" sz="2800" dirty="0" err="1">
                <a:solidFill>
                  <a:srgbClr val="C00000"/>
                </a:solidFill>
              </a:rPr>
              <a:t>ab</a:t>
            </a:r>
            <a:r>
              <a:rPr lang="en-US" sz="2800" dirty="0">
                <a:solidFill>
                  <a:srgbClr val="C00000"/>
                </a:solidFill>
              </a:rPr>
              <a:t>*</a:t>
            </a:r>
          </a:p>
          <a:p>
            <a:pPr>
              <a:buFontTx/>
              <a:buChar char="-"/>
            </a:pPr>
            <a:r>
              <a:rPr lang="en-US" sz="2800" dirty="0"/>
              <a:t>Give examples for words in L</a:t>
            </a:r>
          </a:p>
          <a:p>
            <a:pPr>
              <a:buNone/>
            </a:pPr>
            <a:r>
              <a:rPr lang="en-US" sz="2800" dirty="0">
                <a:solidFill>
                  <a:srgbClr val="C00000"/>
                </a:solidFill>
              </a:rPr>
              <a:t>		{</a:t>
            </a:r>
            <a:r>
              <a:rPr lang="en-US" sz="2800" dirty="0" err="1">
                <a:solidFill>
                  <a:srgbClr val="C00000"/>
                </a:solidFill>
              </a:rPr>
              <a:t>aa</a:t>
            </a:r>
            <a:r>
              <a:rPr lang="en-US" sz="2800" dirty="0">
                <a:solidFill>
                  <a:srgbClr val="C00000"/>
                </a:solidFill>
              </a:rPr>
              <a:t>, </a:t>
            </a:r>
            <a:r>
              <a:rPr lang="en-US" sz="2800" dirty="0" err="1">
                <a:solidFill>
                  <a:srgbClr val="C00000"/>
                </a:solidFill>
              </a:rPr>
              <a:t>aab</a:t>
            </a:r>
            <a:r>
              <a:rPr lang="en-US" sz="2800" dirty="0">
                <a:solidFill>
                  <a:srgbClr val="C00000"/>
                </a:solidFill>
              </a:rPr>
              <a:t>, baba, and </a:t>
            </a:r>
            <a:r>
              <a:rPr lang="en-US" sz="2800" dirty="0" err="1">
                <a:solidFill>
                  <a:srgbClr val="C00000"/>
                </a:solidFill>
              </a:rPr>
              <a:t>bbbabbbab</a:t>
            </a:r>
            <a:r>
              <a:rPr lang="en-US" sz="2800" dirty="0">
                <a:solidFill>
                  <a:srgbClr val="C00000"/>
                </a:solidFill>
              </a:rPr>
              <a:t> …..}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To make the word </a:t>
            </a:r>
            <a:r>
              <a:rPr lang="en-US" sz="2800" i="1" dirty="0" err="1"/>
              <a:t>aab</a:t>
            </a:r>
            <a:r>
              <a:rPr lang="en-US" sz="2800" i="1" dirty="0"/>
              <a:t>, we let the first and second b* become </a:t>
            </a:r>
            <a:r>
              <a:rPr lang="el-GR" sz="2800" i="1" dirty="0"/>
              <a:t>Λ</a:t>
            </a:r>
            <a:r>
              <a:rPr lang="en-US" sz="2800" i="1" dirty="0"/>
              <a:t> and the last becomes b</a:t>
            </a:r>
          </a:p>
          <a:p>
            <a:pPr>
              <a:buNone/>
            </a:pPr>
            <a:endParaRPr lang="en-CA" sz="2800" b="1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/>
        </p:nvSpPr>
        <p:spPr>
          <a:xfrm>
            <a:off x="8116824" y="645871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B1766C-B752-49AD-80B2-40503A505D01}" type="slidenum">
              <a:rPr lang="en-US" sz="1400">
                <a:solidFill>
                  <a:srgbClr val="180B75"/>
                </a:solidFill>
              </a:rPr>
              <a:pPr/>
              <a:t>24</a:t>
            </a:fld>
            <a:endParaRPr lang="th-TH" sz="1400" dirty="0">
              <a:solidFill>
                <a:srgbClr val="180B75"/>
              </a:solidFill>
              <a:latin typeface="Angsana New" pitchFamily="18" charset="-3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64440" y="2904480"/>
              <a:ext cx="5852880" cy="604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8320" y="2898720"/>
                <a:ext cx="5861880" cy="61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674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3096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RE-13.1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Example </a:t>
            </a:r>
          </a:p>
          <a:p>
            <a:pPr>
              <a:buNone/>
            </a:pPr>
            <a:r>
              <a:rPr lang="en-US" dirty="0"/>
              <a:t>∑ ={a, b}</a:t>
            </a:r>
          </a:p>
          <a:p>
            <a:pPr>
              <a:buFontTx/>
              <a:buChar char="-"/>
            </a:pPr>
            <a:r>
              <a:rPr lang="en-US" dirty="0"/>
              <a:t>Formally describe all words with at </a:t>
            </a:r>
            <a:r>
              <a:rPr lang="en-CA" dirty="0"/>
              <a:t>least one </a:t>
            </a:r>
            <a:r>
              <a:rPr lang="en-CA" u="sng" dirty="0"/>
              <a:t>a</a:t>
            </a:r>
            <a:r>
              <a:rPr lang="en-CA" dirty="0"/>
              <a:t> and at least one </a:t>
            </a:r>
            <a:r>
              <a:rPr lang="en-CA" u="sng" dirty="0"/>
              <a:t>b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1) L = </a:t>
            </a:r>
            <a:r>
              <a:rPr lang="pt-BR" sz="2800" b="1" dirty="0">
                <a:solidFill>
                  <a:srgbClr val="C00000"/>
                </a:solidFill>
                <a:latin typeface="Times New Roman" pitchFamily="112" charset="0"/>
              </a:rPr>
              <a:t>(a + b)*a(a + b)* b(a + b)*</a:t>
            </a:r>
          </a:p>
          <a:p>
            <a:pPr>
              <a:buNone/>
            </a:pPr>
            <a:r>
              <a:rPr lang="en-CA" sz="2800" b="1" dirty="0">
                <a:solidFill>
                  <a:srgbClr val="C00000"/>
                </a:solidFill>
                <a:latin typeface="Times New Roman" pitchFamily="112" charset="0"/>
              </a:rPr>
              <a:t>	 = (anything) a (anything) b (anything)</a:t>
            </a:r>
          </a:p>
          <a:p>
            <a:pPr>
              <a:buNone/>
            </a:pPr>
            <a:r>
              <a:rPr lang="en-CA" sz="2800" dirty="0">
                <a:latin typeface="Times New Roman" pitchFamily="112" charset="0"/>
              </a:rPr>
              <a:t>But </a:t>
            </a:r>
            <a:r>
              <a:rPr lang="en-CA" sz="2800" b="1" dirty="0">
                <a:latin typeface="Times New Roman" pitchFamily="112" charset="0"/>
              </a:rPr>
              <a:t>(</a:t>
            </a:r>
            <a:r>
              <a:rPr lang="en-CA" sz="2800" b="1" dirty="0" err="1">
                <a:latin typeface="Times New Roman" pitchFamily="112" charset="0"/>
              </a:rPr>
              <a:t>a+b</a:t>
            </a:r>
            <a:r>
              <a:rPr lang="en-CA" sz="2800" b="1" dirty="0">
                <a:latin typeface="Times New Roman" pitchFamily="112" charset="0"/>
              </a:rPr>
              <a:t>)*a(</a:t>
            </a:r>
            <a:r>
              <a:rPr lang="en-CA" sz="2800" b="1" dirty="0" err="1">
                <a:latin typeface="Times New Roman" pitchFamily="112" charset="0"/>
              </a:rPr>
              <a:t>a+b</a:t>
            </a:r>
            <a:r>
              <a:rPr lang="en-CA" sz="2800" b="1" dirty="0">
                <a:latin typeface="Times New Roman" pitchFamily="112" charset="0"/>
              </a:rPr>
              <a:t>)*b(</a:t>
            </a:r>
            <a:r>
              <a:rPr lang="en-CA" sz="2800" b="1" dirty="0" err="1">
                <a:latin typeface="Times New Roman" pitchFamily="112" charset="0"/>
              </a:rPr>
              <a:t>a+b</a:t>
            </a:r>
            <a:r>
              <a:rPr lang="en-CA" sz="2800" b="1" dirty="0">
                <a:latin typeface="Times New Roman" pitchFamily="112" charset="0"/>
              </a:rPr>
              <a:t>)*</a:t>
            </a:r>
            <a:r>
              <a:rPr lang="en-CA" sz="2800" dirty="0">
                <a:latin typeface="Times New Roman" pitchFamily="112" charset="0"/>
              </a:rPr>
              <a:t> expresses all words </a:t>
            </a:r>
            <a:r>
              <a:rPr lang="en-CA" sz="2800" b="1" dirty="0">
                <a:latin typeface="Times New Roman" pitchFamily="112" charset="0"/>
              </a:rPr>
              <a:t>except</a:t>
            </a:r>
          </a:p>
          <a:p>
            <a:pPr>
              <a:buNone/>
            </a:pPr>
            <a:r>
              <a:rPr lang="en-CA" sz="2800" dirty="0">
                <a:latin typeface="Times New Roman" pitchFamily="112" charset="0"/>
              </a:rPr>
              <a:t>words of the form some </a:t>
            </a:r>
            <a:r>
              <a:rPr lang="en-CA" sz="2800" dirty="0" err="1">
                <a:latin typeface="Times New Roman" pitchFamily="112" charset="0"/>
              </a:rPr>
              <a:t>b’s</a:t>
            </a:r>
            <a:r>
              <a:rPr lang="en-CA" sz="2800" dirty="0">
                <a:latin typeface="Times New Roman" pitchFamily="112" charset="0"/>
              </a:rPr>
              <a:t> (at least one) followed by </a:t>
            </a:r>
          </a:p>
          <a:p>
            <a:pPr>
              <a:buNone/>
            </a:pPr>
            <a:r>
              <a:rPr lang="en-CA" sz="2800" dirty="0">
                <a:latin typeface="Times New Roman" pitchFamily="112" charset="0"/>
              </a:rPr>
              <a:t>some </a:t>
            </a:r>
            <a:r>
              <a:rPr lang="en-CA" sz="2800" dirty="0" err="1">
                <a:latin typeface="Times New Roman" pitchFamily="112" charset="0"/>
              </a:rPr>
              <a:t>a’s</a:t>
            </a:r>
            <a:r>
              <a:rPr lang="en-CA" sz="2800" dirty="0">
                <a:latin typeface="Times New Roman" pitchFamily="112" charset="0"/>
              </a:rPr>
              <a:t> (at least one).           </a:t>
            </a:r>
            <a:r>
              <a:rPr lang="en-CA" sz="2800" b="1" dirty="0">
                <a:solidFill>
                  <a:srgbClr val="C00000"/>
                </a:solidFill>
                <a:latin typeface="Times New Roman" pitchFamily="112" charset="0"/>
              </a:rPr>
              <a:t>bb*</a:t>
            </a:r>
            <a:r>
              <a:rPr lang="en-CA" sz="2800" b="1" dirty="0" err="1">
                <a:solidFill>
                  <a:srgbClr val="C00000"/>
                </a:solidFill>
                <a:latin typeface="Times New Roman" pitchFamily="112" charset="0"/>
              </a:rPr>
              <a:t>aa</a:t>
            </a:r>
            <a:r>
              <a:rPr lang="en-CA" sz="2800" b="1" dirty="0">
                <a:solidFill>
                  <a:srgbClr val="C00000"/>
                </a:solidFill>
                <a:latin typeface="Times New Roman" pitchFamily="112" charset="0"/>
              </a:rPr>
              <a:t>*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/>
        </p:nvSpPr>
        <p:spPr>
          <a:xfrm>
            <a:off x="8116824" y="645871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B1766C-B752-49AD-80B2-40503A505D01}" type="slidenum">
              <a:rPr lang="en-US" sz="1400">
                <a:solidFill>
                  <a:srgbClr val="180B75"/>
                </a:solidFill>
              </a:rPr>
              <a:pPr/>
              <a:t>25</a:t>
            </a:fld>
            <a:endParaRPr lang="th-TH" sz="1400" dirty="0">
              <a:solidFill>
                <a:srgbClr val="180B75"/>
              </a:solidFill>
              <a:latin typeface="Angsana New" pitchFamily="18" charset="-3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096800" y="669600"/>
              <a:ext cx="4219200" cy="1983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3480" y="660240"/>
                <a:ext cx="4237200" cy="20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117520" y="3259440"/>
              <a:ext cx="6839640" cy="1333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5000" y="3249000"/>
                <a:ext cx="6845040" cy="134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089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/>
              <a:t>RE-13.2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7447"/>
            <a:ext cx="8229600" cy="4876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112" charset="2"/>
              <a:buNone/>
            </a:pPr>
            <a:r>
              <a:rPr lang="en-US" sz="2400" dirty="0">
                <a:solidFill>
                  <a:srgbClr val="C00000"/>
                </a:solidFill>
              </a:rPr>
              <a:t>2) L =</a:t>
            </a:r>
            <a:r>
              <a:rPr lang="en-CA" sz="2400" b="1" dirty="0">
                <a:solidFill>
                  <a:srgbClr val="C00000"/>
                </a:solidFill>
                <a:latin typeface="Times New Roman" pitchFamily="112" charset="0"/>
              </a:rPr>
              <a:t>(</a:t>
            </a:r>
            <a:r>
              <a:rPr lang="en-CA" sz="2400" b="1" dirty="0" err="1">
                <a:solidFill>
                  <a:srgbClr val="C00000"/>
                </a:solidFill>
                <a:latin typeface="Times New Roman" pitchFamily="112" charset="0"/>
              </a:rPr>
              <a:t>a+b</a:t>
            </a:r>
            <a:r>
              <a:rPr lang="en-CA" sz="2400" b="1" dirty="0">
                <a:solidFill>
                  <a:srgbClr val="C00000"/>
                </a:solidFill>
                <a:latin typeface="Times New Roman" pitchFamily="112" charset="0"/>
              </a:rPr>
              <a:t>)*a(</a:t>
            </a:r>
            <a:r>
              <a:rPr lang="en-CA" sz="2400" b="1" dirty="0" err="1">
                <a:solidFill>
                  <a:srgbClr val="C00000"/>
                </a:solidFill>
                <a:latin typeface="Times New Roman" pitchFamily="112" charset="0"/>
              </a:rPr>
              <a:t>a+b</a:t>
            </a:r>
            <a:r>
              <a:rPr lang="en-CA" sz="2400" b="1" dirty="0">
                <a:solidFill>
                  <a:srgbClr val="C00000"/>
                </a:solidFill>
                <a:latin typeface="Times New Roman" pitchFamily="112" charset="0"/>
              </a:rPr>
              <a:t>)*b(</a:t>
            </a:r>
            <a:r>
              <a:rPr lang="en-CA" sz="2400" b="1" dirty="0" err="1">
                <a:solidFill>
                  <a:srgbClr val="C00000"/>
                </a:solidFill>
                <a:latin typeface="Times New Roman" pitchFamily="112" charset="0"/>
              </a:rPr>
              <a:t>a+b</a:t>
            </a:r>
            <a:r>
              <a:rPr lang="en-CA" sz="2400" b="1" dirty="0">
                <a:solidFill>
                  <a:srgbClr val="C00000"/>
                </a:solidFill>
                <a:latin typeface="Times New Roman" pitchFamily="112" charset="0"/>
              </a:rPr>
              <a:t>)*  +   bb*</a:t>
            </a:r>
            <a:r>
              <a:rPr lang="en-CA" sz="2400" b="1" dirty="0" err="1">
                <a:solidFill>
                  <a:srgbClr val="C00000"/>
                </a:solidFill>
                <a:latin typeface="Times New Roman" pitchFamily="112" charset="0"/>
              </a:rPr>
              <a:t>aa</a:t>
            </a:r>
            <a:r>
              <a:rPr lang="en-CA" sz="2400" b="1" dirty="0">
                <a:solidFill>
                  <a:srgbClr val="C00000"/>
                </a:solidFill>
                <a:latin typeface="Times New Roman" pitchFamily="112" charset="0"/>
              </a:rPr>
              <a:t>*</a:t>
            </a:r>
          </a:p>
          <a:p>
            <a:pPr>
              <a:buNone/>
            </a:pPr>
            <a:r>
              <a:rPr lang="en-CA" sz="2400" dirty="0">
                <a:latin typeface="Times New Roman" pitchFamily="112" charset="0"/>
              </a:rPr>
              <a:t>Thus: </a:t>
            </a:r>
            <a:r>
              <a:rPr lang="en-CA" sz="2400" b="1" dirty="0">
                <a:latin typeface="Times New Roman" pitchFamily="112" charset="0"/>
              </a:rPr>
              <a:t>(</a:t>
            </a:r>
            <a:r>
              <a:rPr lang="en-CA" sz="2400" b="1" dirty="0" err="1">
                <a:latin typeface="Times New Roman" pitchFamily="112" charset="0"/>
              </a:rPr>
              <a:t>a+b</a:t>
            </a:r>
            <a:r>
              <a:rPr lang="en-CA" sz="2400" b="1" dirty="0">
                <a:latin typeface="Times New Roman" pitchFamily="112" charset="0"/>
              </a:rPr>
              <a:t>)*a(</a:t>
            </a:r>
            <a:r>
              <a:rPr lang="en-CA" sz="2400" b="1" dirty="0" err="1">
                <a:latin typeface="Times New Roman" pitchFamily="112" charset="0"/>
              </a:rPr>
              <a:t>a+b</a:t>
            </a:r>
            <a:r>
              <a:rPr lang="en-CA" sz="2400" b="1" dirty="0">
                <a:latin typeface="Times New Roman" pitchFamily="112" charset="0"/>
              </a:rPr>
              <a:t>)*b(</a:t>
            </a:r>
            <a:r>
              <a:rPr lang="en-CA" sz="2400" b="1" dirty="0" err="1">
                <a:latin typeface="Times New Roman" pitchFamily="112" charset="0"/>
              </a:rPr>
              <a:t>a+b</a:t>
            </a:r>
            <a:r>
              <a:rPr lang="en-CA" sz="2400" b="1" dirty="0">
                <a:latin typeface="Times New Roman" pitchFamily="112" charset="0"/>
              </a:rPr>
              <a:t>)*  +   (</a:t>
            </a:r>
            <a:r>
              <a:rPr lang="en-CA" sz="2400" b="1" dirty="0" err="1">
                <a:latin typeface="Times New Roman" pitchFamily="112" charset="0"/>
              </a:rPr>
              <a:t>a+b</a:t>
            </a:r>
            <a:r>
              <a:rPr lang="en-CA" sz="2400" b="1" dirty="0">
                <a:latin typeface="Times New Roman" pitchFamily="112" charset="0"/>
              </a:rPr>
              <a:t>)*b(</a:t>
            </a:r>
            <a:r>
              <a:rPr lang="en-CA" sz="2400" b="1" dirty="0" err="1">
                <a:latin typeface="Times New Roman" pitchFamily="112" charset="0"/>
              </a:rPr>
              <a:t>a+b</a:t>
            </a:r>
            <a:r>
              <a:rPr lang="en-CA" sz="2400" b="1" dirty="0">
                <a:latin typeface="Times New Roman" pitchFamily="112" charset="0"/>
              </a:rPr>
              <a:t>)*a(</a:t>
            </a:r>
            <a:r>
              <a:rPr lang="en-CA" sz="2400" b="1" dirty="0" err="1">
                <a:latin typeface="Times New Roman" pitchFamily="112" charset="0"/>
              </a:rPr>
              <a:t>a+b</a:t>
            </a:r>
            <a:r>
              <a:rPr lang="en-CA" sz="2400" b="1" dirty="0">
                <a:latin typeface="Times New Roman" pitchFamily="112" charset="0"/>
              </a:rPr>
              <a:t>)*</a:t>
            </a:r>
          </a:p>
          <a:p>
            <a:pPr>
              <a:buFont typeface="Wingdings" pitchFamily="112" charset="2"/>
              <a:buNone/>
            </a:pPr>
            <a:r>
              <a:rPr lang="en-CA" sz="2400" dirty="0">
                <a:latin typeface="Times New Roman" pitchFamily="112" charset="0"/>
              </a:rPr>
              <a:t>           = </a:t>
            </a:r>
            <a:r>
              <a:rPr lang="en-CA" sz="2400" b="1" dirty="0">
                <a:latin typeface="Times New Roman" pitchFamily="112" charset="0"/>
              </a:rPr>
              <a:t>(</a:t>
            </a:r>
            <a:r>
              <a:rPr lang="en-CA" sz="2400" b="1" dirty="0" err="1">
                <a:latin typeface="Times New Roman" pitchFamily="112" charset="0"/>
              </a:rPr>
              <a:t>a+b</a:t>
            </a:r>
            <a:r>
              <a:rPr lang="en-CA" sz="2400" b="1" dirty="0">
                <a:latin typeface="Times New Roman" pitchFamily="112" charset="0"/>
              </a:rPr>
              <a:t>)*a(</a:t>
            </a:r>
            <a:r>
              <a:rPr lang="en-CA" sz="2400" b="1" dirty="0" err="1">
                <a:latin typeface="Times New Roman" pitchFamily="112" charset="0"/>
              </a:rPr>
              <a:t>a+b</a:t>
            </a:r>
            <a:r>
              <a:rPr lang="en-CA" sz="2400" b="1" dirty="0">
                <a:latin typeface="Times New Roman" pitchFamily="112" charset="0"/>
              </a:rPr>
              <a:t>)*b(</a:t>
            </a:r>
            <a:r>
              <a:rPr lang="en-CA" sz="2400" b="1" dirty="0" err="1">
                <a:latin typeface="Times New Roman" pitchFamily="112" charset="0"/>
              </a:rPr>
              <a:t>a+b</a:t>
            </a:r>
            <a:r>
              <a:rPr lang="en-CA" sz="2400" b="1" dirty="0">
                <a:latin typeface="Times New Roman" pitchFamily="112" charset="0"/>
              </a:rPr>
              <a:t>)*  +   bb*</a:t>
            </a:r>
            <a:r>
              <a:rPr lang="en-CA" sz="2400" b="1" dirty="0" err="1">
                <a:latin typeface="Times New Roman" pitchFamily="112" charset="0"/>
              </a:rPr>
              <a:t>aa</a:t>
            </a:r>
            <a:r>
              <a:rPr lang="en-CA" sz="2400" b="1" dirty="0">
                <a:latin typeface="Times New Roman" pitchFamily="112" charset="0"/>
              </a:rPr>
              <a:t>*</a:t>
            </a:r>
            <a:endParaRPr lang="en-US" sz="2400" dirty="0">
              <a:latin typeface="Times New Roman" pitchFamily="112" charset="0"/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sz="3000" dirty="0"/>
              <a:t>Notice that it is necessary to write bb*</a:t>
            </a:r>
            <a:r>
              <a:rPr lang="en-US" sz="3000" dirty="0" err="1"/>
              <a:t>aa</a:t>
            </a:r>
            <a:r>
              <a:rPr lang="en-US" sz="3000" dirty="0"/>
              <a:t>* because b*a* will admit words we do not want, such as </a:t>
            </a:r>
            <a:r>
              <a:rPr lang="en-US" sz="3000" dirty="0" err="1"/>
              <a:t>aaa</a:t>
            </a:r>
            <a:r>
              <a:rPr lang="en-US" sz="3000" dirty="0"/>
              <a:t>.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Does this imply that </a:t>
            </a:r>
          </a:p>
          <a:p>
            <a:pPr>
              <a:buNone/>
            </a:pPr>
            <a:r>
              <a:rPr lang="en-CA" sz="2800" b="1" dirty="0">
                <a:latin typeface="Times New Roman" pitchFamily="112" charset="0"/>
              </a:rPr>
              <a:t>(</a:t>
            </a:r>
            <a:r>
              <a:rPr lang="en-CA" sz="2800" b="1" dirty="0" err="1">
                <a:latin typeface="Times New Roman" pitchFamily="112" charset="0"/>
              </a:rPr>
              <a:t>a+b</a:t>
            </a:r>
            <a:r>
              <a:rPr lang="en-CA" sz="2800" b="1" dirty="0">
                <a:latin typeface="Times New Roman" pitchFamily="112" charset="0"/>
              </a:rPr>
              <a:t>)*b(</a:t>
            </a:r>
            <a:r>
              <a:rPr lang="en-CA" sz="2800" b="1" dirty="0" err="1">
                <a:latin typeface="Times New Roman" pitchFamily="112" charset="0"/>
              </a:rPr>
              <a:t>a+b</a:t>
            </a:r>
            <a:r>
              <a:rPr lang="en-CA" sz="2800" b="1" dirty="0">
                <a:latin typeface="Times New Roman" pitchFamily="112" charset="0"/>
              </a:rPr>
              <a:t>)*a(</a:t>
            </a:r>
            <a:r>
              <a:rPr lang="en-CA" sz="2800" b="1" dirty="0" err="1">
                <a:latin typeface="Times New Roman" pitchFamily="112" charset="0"/>
              </a:rPr>
              <a:t>a+b</a:t>
            </a:r>
            <a:r>
              <a:rPr lang="en-CA" sz="2800" b="1" dirty="0">
                <a:latin typeface="Times New Roman" pitchFamily="112" charset="0"/>
              </a:rPr>
              <a:t>)*= bb*</a:t>
            </a:r>
            <a:r>
              <a:rPr lang="en-CA" sz="2800" b="1" dirty="0" err="1">
                <a:latin typeface="Times New Roman" pitchFamily="112" charset="0"/>
              </a:rPr>
              <a:t>aa</a:t>
            </a:r>
            <a:r>
              <a:rPr lang="en-CA" sz="2800" b="1" dirty="0">
                <a:latin typeface="Times New Roman" pitchFamily="112" charset="0"/>
              </a:rPr>
              <a:t>*??</a:t>
            </a:r>
          </a:p>
          <a:p>
            <a:pPr>
              <a:buNone/>
            </a:pPr>
            <a:r>
              <a:rPr lang="en-US" dirty="0"/>
              <a:t>NO!</a:t>
            </a:r>
          </a:p>
          <a:p>
            <a:pPr>
              <a:buNone/>
            </a:pPr>
            <a:r>
              <a:rPr lang="en-US" dirty="0"/>
              <a:t>Left side includes the word aba, which the expression on the right side does not.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/>
        </p:nvSpPr>
        <p:spPr>
          <a:xfrm>
            <a:off x="8116824" y="645871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B1766C-B752-49AD-80B2-40503A505D01}" type="slidenum">
              <a:rPr lang="en-US" sz="1400">
                <a:solidFill>
                  <a:srgbClr val="180B75"/>
                </a:solidFill>
              </a:rPr>
              <a:pPr/>
              <a:t>26</a:t>
            </a:fld>
            <a:endParaRPr lang="th-TH" sz="1400" dirty="0">
              <a:solidFill>
                <a:srgbClr val="180B75"/>
              </a:solidFill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4164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/>
              <a:t>RE-13.3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7447"/>
            <a:ext cx="8229600" cy="4876800"/>
          </a:xfrm>
        </p:spPr>
        <p:txBody>
          <a:bodyPr>
            <a:normAutofit/>
          </a:bodyPr>
          <a:lstStyle/>
          <a:p>
            <a:pPr>
              <a:buFont typeface="Wingdings" pitchFamily="112" charset="2"/>
              <a:buNone/>
            </a:pPr>
            <a:r>
              <a:rPr lang="en-US" sz="2400" dirty="0">
                <a:solidFill>
                  <a:srgbClr val="C00000"/>
                </a:solidFill>
              </a:rPr>
              <a:t>What about this RE? Does it Formally describe all words with at least one a and at least one b?</a:t>
            </a:r>
          </a:p>
          <a:p>
            <a:pPr>
              <a:buNone/>
            </a:pPr>
            <a:r>
              <a:rPr lang="en-CA" sz="2400" dirty="0">
                <a:latin typeface="Times New Roman" pitchFamily="112" charset="0"/>
              </a:rPr>
              <a:t>			RE = </a:t>
            </a:r>
            <a:r>
              <a:rPr lang="en-CA" sz="2400" b="1" dirty="0">
                <a:latin typeface="Times New Roman" pitchFamily="112" charset="0"/>
              </a:rPr>
              <a:t>(</a:t>
            </a:r>
            <a:r>
              <a:rPr lang="en-CA" sz="2400" b="1" dirty="0" err="1">
                <a:latin typeface="Times New Roman" pitchFamily="112" charset="0"/>
              </a:rPr>
              <a:t>a+b</a:t>
            </a:r>
            <a:r>
              <a:rPr lang="en-CA" sz="2400" b="1" dirty="0">
                <a:latin typeface="Times New Roman" pitchFamily="112" charset="0"/>
              </a:rPr>
              <a:t>)*(</a:t>
            </a:r>
            <a:r>
              <a:rPr lang="en-CA" sz="2400" b="1" dirty="0" err="1">
                <a:latin typeface="Times New Roman" pitchFamily="112" charset="0"/>
              </a:rPr>
              <a:t>ab+ba</a:t>
            </a:r>
            <a:r>
              <a:rPr lang="en-CA" sz="2400" b="1" dirty="0">
                <a:latin typeface="Times New Roman" pitchFamily="112" charset="0"/>
              </a:rPr>
              <a:t>)(</a:t>
            </a:r>
            <a:r>
              <a:rPr lang="en-CA" sz="2400" b="1" dirty="0" err="1">
                <a:latin typeface="Times New Roman" pitchFamily="112" charset="0"/>
              </a:rPr>
              <a:t>a+b</a:t>
            </a:r>
            <a:r>
              <a:rPr lang="en-CA" sz="2400" b="1" dirty="0">
                <a:latin typeface="Times New Roman" pitchFamily="112" charset="0"/>
              </a:rPr>
              <a:t>)*</a:t>
            </a:r>
          </a:p>
        </p:txBody>
      </p:sp>
      <p:sp>
        <p:nvSpPr>
          <p:cNvPr id="6" name="Slide Number Placeholder 5"/>
          <p:cNvSpPr>
            <a:spLocks noGrp="1"/>
          </p:cNvSpPr>
          <p:nvPr/>
        </p:nvSpPr>
        <p:spPr>
          <a:xfrm>
            <a:off x="8116824" y="645871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B1766C-B752-49AD-80B2-40503A505D01}" type="slidenum">
              <a:rPr lang="en-US" sz="1400">
                <a:solidFill>
                  <a:srgbClr val="180B75"/>
                </a:solidFill>
              </a:rPr>
              <a:pPr/>
              <a:t>27</a:t>
            </a:fld>
            <a:endParaRPr lang="th-TH" sz="1400" dirty="0">
              <a:solidFill>
                <a:srgbClr val="180B75"/>
              </a:solidFill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2322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Hierarchy of Machines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8D80-C264-402E-95B8-F4C0DBC7666F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FCI-CU-EG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BC55-98C4-492C-BC27-3476AD157C0F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21110848"/>
              </p:ext>
            </p:extLst>
          </p:nvPr>
        </p:nvGraphicFramePr>
        <p:xfrm>
          <a:off x="1524000" y="1879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597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71242A-BE89-413D-B3E3-B36E591A673D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expression:  </a:t>
            </a:r>
          </a:p>
        </p:txBody>
      </p:sp>
      <p:graphicFrame>
        <p:nvGraphicFramePr>
          <p:cNvPr id="121861" name="Object 4"/>
          <p:cNvGraphicFramePr>
            <a:graphicFrameLocks noChangeAspect="1"/>
          </p:cNvGraphicFramePr>
          <p:nvPr/>
        </p:nvGraphicFramePr>
        <p:xfrm>
          <a:off x="4057650" y="1676400"/>
          <a:ext cx="18859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900" imgH="558800" progId="Equation.3">
                  <p:embed/>
                </p:oleObj>
              </mc:Choice>
              <mc:Fallback>
                <p:oleObj name="Equation" r:id="rId2" imgW="21209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1676400"/>
                        <a:ext cx="18859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862" name="Group 5"/>
          <p:cNvGrpSpPr>
            <a:grpSpLocks/>
          </p:cNvGrpSpPr>
          <p:nvPr/>
        </p:nvGrpSpPr>
        <p:grpSpPr bwMode="auto">
          <a:xfrm>
            <a:off x="838200" y="2590800"/>
            <a:ext cx="7620000" cy="3352800"/>
            <a:chOff x="240" y="1248"/>
            <a:chExt cx="5440" cy="2800"/>
          </a:xfrm>
        </p:grpSpPr>
        <p:graphicFrame>
          <p:nvGraphicFramePr>
            <p:cNvPr id="121863" name="Object 6"/>
            <p:cNvGraphicFramePr>
              <a:graphicFrameLocks noChangeAspect="1"/>
            </p:cNvGraphicFramePr>
            <p:nvPr/>
          </p:nvGraphicFramePr>
          <p:xfrm>
            <a:off x="240" y="1248"/>
            <a:ext cx="174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768600" imgH="558800" progId="Equation.3">
                    <p:embed/>
                  </p:oleObj>
                </mc:Choice>
                <mc:Fallback>
                  <p:oleObj name="Equation" r:id="rId4" imgW="2768600" imgH="558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248"/>
                          <a:ext cx="1744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64" name="Object 7"/>
            <p:cNvGraphicFramePr>
              <a:graphicFrameLocks noChangeAspect="1"/>
            </p:cNvGraphicFramePr>
            <p:nvPr/>
          </p:nvGraphicFramePr>
          <p:xfrm>
            <a:off x="2112" y="1248"/>
            <a:ext cx="229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644900" imgH="571500" progId="Equation.3">
                    <p:embed/>
                  </p:oleObj>
                </mc:Choice>
                <mc:Fallback>
                  <p:oleObj name="Equation" r:id="rId6" imgW="3644900" imgH="571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248"/>
                          <a:ext cx="229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65" name="Object 8"/>
            <p:cNvGraphicFramePr>
              <a:graphicFrameLocks noChangeAspect="1"/>
            </p:cNvGraphicFramePr>
            <p:nvPr/>
          </p:nvGraphicFramePr>
          <p:xfrm>
            <a:off x="2112" y="1728"/>
            <a:ext cx="209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327400" imgH="571500" progId="Equation.3">
                    <p:embed/>
                  </p:oleObj>
                </mc:Choice>
                <mc:Fallback>
                  <p:oleObj name="Equation" r:id="rId8" imgW="3327400" imgH="571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728"/>
                          <a:ext cx="209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66" name="Object 9"/>
            <p:cNvGraphicFramePr>
              <a:graphicFrameLocks noChangeAspect="1"/>
            </p:cNvGraphicFramePr>
            <p:nvPr/>
          </p:nvGraphicFramePr>
          <p:xfrm>
            <a:off x="2112" y="2208"/>
            <a:ext cx="296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699000" imgH="571500" progId="Equation.3">
                    <p:embed/>
                  </p:oleObj>
                </mc:Choice>
                <mc:Fallback>
                  <p:oleObj name="Equation" r:id="rId10" imgW="4699000" imgH="571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208"/>
                          <a:ext cx="296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67" name="Object 10"/>
            <p:cNvGraphicFramePr>
              <a:graphicFrameLocks noChangeAspect="1"/>
            </p:cNvGraphicFramePr>
            <p:nvPr/>
          </p:nvGraphicFramePr>
          <p:xfrm>
            <a:off x="2112" y="2688"/>
            <a:ext cx="238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784600" imgH="571500" progId="Equation.3">
                    <p:embed/>
                  </p:oleObj>
                </mc:Choice>
                <mc:Fallback>
                  <p:oleObj name="Equation" r:id="rId12" imgW="3784600" imgH="571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688"/>
                          <a:ext cx="238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68" name="Object 11"/>
            <p:cNvGraphicFramePr>
              <a:graphicFrameLocks noChangeAspect="1"/>
            </p:cNvGraphicFramePr>
            <p:nvPr/>
          </p:nvGraphicFramePr>
          <p:xfrm>
            <a:off x="2112" y="3168"/>
            <a:ext cx="299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749800" imgH="571500" progId="Equation.3">
                    <p:embed/>
                  </p:oleObj>
                </mc:Choice>
                <mc:Fallback>
                  <p:oleObj name="Equation" r:id="rId14" imgW="4749800" imgH="571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168"/>
                          <a:ext cx="299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69" name="Object 12"/>
            <p:cNvGraphicFramePr>
              <a:graphicFrameLocks noChangeAspect="1"/>
            </p:cNvGraphicFramePr>
            <p:nvPr/>
          </p:nvGraphicFramePr>
          <p:xfrm>
            <a:off x="2112" y="3696"/>
            <a:ext cx="356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664200" imgH="558800" progId="Equation.3">
                    <p:embed/>
                  </p:oleObj>
                </mc:Choice>
                <mc:Fallback>
                  <p:oleObj name="Equation" r:id="rId16" imgW="5664200" imgH="558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696"/>
                          <a:ext cx="3568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6654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12025A-238D-4F8F-B646-2E848A7568EB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Regular expression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What is the regular languages that </a:t>
            </a:r>
            <a:r>
              <a:rPr lang="en-US" sz="4400" i="1" dirty="0"/>
              <a:t>r</a:t>
            </a:r>
            <a:r>
              <a:rPr lang="en-US" dirty="0"/>
              <a:t> describes?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122885" name="Object 4"/>
          <p:cNvGraphicFramePr>
            <a:graphicFrameLocks noChangeAspect="1"/>
          </p:cNvGraphicFramePr>
          <p:nvPr/>
        </p:nvGraphicFramePr>
        <p:xfrm>
          <a:off x="4191000" y="2184400"/>
          <a:ext cx="3390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90900" imgH="558800" progId="Equation.3">
                  <p:embed/>
                </p:oleObj>
              </mc:Choice>
              <mc:Fallback>
                <p:oleObj name="Equation" r:id="rId2" imgW="33909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184400"/>
                        <a:ext cx="3390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169166"/>
              </p:ext>
            </p:extLst>
          </p:nvPr>
        </p:nvGraphicFramePr>
        <p:xfrm>
          <a:off x="1778000" y="4457700"/>
          <a:ext cx="5765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65800" imgH="723900" progId="Equation.3">
                  <p:embed/>
                </p:oleObj>
              </mc:Choice>
              <mc:Fallback>
                <p:oleObj name="Equation" r:id="rId4" imgW="57658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4457700"/>
                        <a:ext cx="5765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982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A1BDE-5403-417D-982B-B1DF1B2FEB16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Equivalent Regular Expressions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Definition: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     Regular expressions        and</a:t>
            </a:r>
          </a:p>
          <a:p>
            <a:pPr eaLnBrk="1" hangingPunct="1"/>
            <a:endParaRPr lang="en-US"/>
          </a:p>
          <a:p>
            <a:pPr eaLnBrk="1" hangingPunct="1">
              <a:buFont typeface="Wingdings" pitchFamily="2" charset="2"/>
              <a:buNone/>
            </a:pPr>
            <a:r>
              <a:rPr lang="en-US"/>
              <a:t>                   are </a:t>
            </a:r>
            <a:r>
              <a:rPr lang="en-US" sz="3400" b="1"/>
              <a:t>equivalent</a:t>
            </a:r>
            <a:r>
              <a:rPr lang="en-US"/>
              <a:t> if    </a:t>
            </a:r>
          </a:p>
        </p:txBody>
      </p:sp>
      <p:graphicFrame>
        <p:nvGraphicFramePr>
          <p:cNvPr id="125957" name="Object 4"/>
          <p:cNvGraphicFramePr>
            <a:graphicFrameLocks noChangeAspect="1"/>
          </p:cNvGraphicFramePr>
          <p:nvPr/>
        </p:nvGraphicFramePr>
        <p:xfrm>
          <a:off x="4267200" y="2705100"/>
          <a:ext cx="304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668" imgH="571252" progId="Equation.3">
                  <p:embed/>
                </p:oleObj>
              </mc:Choice>
              <mc:Fallback>
                <p:oleObj name="Equation" r:id="rId2" imgW="304668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705100"/>
                        <a:ext cx="304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5"/>
          <p:cNvGraphicFramePr>
            <a:graphicFrameLocks noChangeAspect="1"/>
          </p:cNvGraphicFramePr>
          <p:nvPr/>
        </p:nvGraphicFramePr>
        <p:xfrm>
          <a:off x="5486400" y="2705100"/>
          <a:ext cx="379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571252" progId="Equation.3">
                  <p:embed/>
                </p:oleObj>
              </mc:Choice>
              <mc:Fallback>
                <p:oleObj name="Equation" r:id="rId4" imgW="380835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705100"/>
                        <a:ext cx="3794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9" name="Object 6"/>
          <p:cNvGraphicFramePr>
            <a:graphicFrameLocks noChangeAspect="1"/>
          </p:cNvGraphicFramePr>
          <p:nvPr/>
        </p:nvGraphicFramePr>
        <p:xfrm>
          <a:off x="3810000" y="4686300"/>
          <a:ext cx="2590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90800" imgH="571500" progId="Equation.3">
                  <p:embed/>
                </p:oleObj>
              </mc:Choice>
              <mc:Fallback>
                <p:oleObj name="Equation" r:id="rId6" imgW="25908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686300"/>
                        <a:ext cx="2590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285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2B68B-AEE5-4911-BDB0-0355EFD50EBD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 </a:t>
            </a:r>
          </a:p>
        </p:txBody>
      </p:sp>
      <p:graphicFrame>
        <p:nvGraphicFramePr>
          <p:cNvPr id="126981" name="Object 4"/>
          <p:cNvGraphicFramePr>
            <a:graphicFrameLocks noChangeAspect="1"/>
          </p:cNvGraphicFramePr>
          <p:nvPr/>
        </p:nvGraphicFramePr>
        <p:xfrm>
          <a:off x="738188" y="1892300"/>
          <a:ext cx="3286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057" imgH="393529" progId="Equation.3">
                  <p:embed/>
                </p:oleObj>
              </mc:Choice>
              <mc:Fallback>
                <p:oleObj name="Equation" r:id="rId2" imgW="33005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1892300"/>
                        <a:ext cx="3286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2" name="Text Box 5"/>
          <p:cNvSpPr txBox="1">
            <a:spLocks noChangeArrowheads="1"/>
          </p:cNvSpPr>
          <p:nvPr/>
        </p:nvSpPr>
        <p:spPr bwMode="auto">
          <a:xfrm>
            <a:off x="1143000" y="1828800"/>
            <a:ext cx="830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= {all strings with no two consecutive 0’s } </a:t>
            </a:r>
          </a:p>
        </p:txBody>
      </p:sp>
      <p:graphicFrame>
        <p:nvGraphicFramePr>
          <p:cNvPr id="174086" name="Object 6"/>
          <p:cNvGraphicFramePr>
            <a:graphicFrameLocks noChangeAspect="1"/>
          </p:cNvGraphicFramePr>
          <p:nvPr/>
        </p:nvGraphicFramePr>
        <p:xfrm>
          <a:off x="2628900" y="2628900"/>
          <a:ext cx="4000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00500" imgH="571500" progId="Equation.3">
                  <p:embed/>
                </p:oleObj>
              </mc:Choice>
              <mc:Fallback>
                <p:oleObj name="Equation" r:id="rId4" imgW="40005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628900"/>
                        <a:ext cx="4000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7" name="Object 7"/>
          <p:cNvGraphicFramePr>
            <a:graphicFrameLocks noChangeAspect="1"/>
          </p:cNvGraphicFramePr>
          <p:nvPr/>
        </p:nvGraphicFramePr>
        <p:xfrm>
          <a:off x="1573213" y="3556000"/>
          <a:ext cx="68087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07200" imgH="571500" progId="Equation.3">
                  <p:embed/>
                </p:oleObj>
              </mc:Choice>
              <mc:Fallback>
                <p:oleObj name="Equation" r:id="rId6" imgW="68072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3556000"/>
                        <a:ext cx="680878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8" name="Object 8"/>
          <p:cNvGraphicFramePr>
            <a:graphicFrameLocks noChangeAspect="1"/>
          </p:cNvGraphicFramePr>
          <p:nvPr/>
        </p:nvGraphicFramePr>
        <p:xfrm>
          <a:off x="285750" y="4800600"/>
          <a:ext cx="339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90900" imgH="571500" progId="Equation.3">
                  <p:embed/>
                </p:oleObj>
              </mc:Choice>
              <mc:Fallback>
                <p:oleObj name="Equation" r:id="rId8" imgW="33909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4800600"/>
                        <a:ext cx="3390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62400" y="4572000"/>
            <a:ext cx="4157663" cy="1608138"/>
            <a:chOff x="2496" y="3024"/>
            <a:chExt cx="2718" cy="1390"/>
          </a:xfrm>
        </p:grpSpPr>
        <p:sp>
          <p:nvSpPr>
            <p:cNvPr id="126987" name="AutoShape 10"/>
            <p:cNvSpPr>
              <a:spLocks noChangeArrowheads="1"/>
            </p:cNvSpPr>
            <p:nvPr/>
          </p:nvSpPr>
          <p:spPr bwMode="auto">
            <a:xfrm>
              <a:off x="2496" y="3264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26988" name="Object 11"/>
            <p:cNvGraphicFramePr>
              <a:graphicFrameLocks noChangeAspect="1"/>
            </p:cNvGraphicFramePr>
            <p:nvPr/>
          </p:nvGraphicFramePr>
          <p:xfrm>
            <a:off x="3504" y="3024"/>
            <a:ext cx="19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04668" imgH="571252" progId="Equation.3">
                    <p:embed/>
                  </p:oleObj>
                </mc:Choice>
                <mc:Fallback>
                  <p:oleObj name="Equation" r:id="rId10" imgW="304668" imgH="57125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024"/>
                          <a:ext cx="19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989" name="Object 12"/>
            <p:cNvGraphicFramePr>
              <a:graphicFrameLocks noChangeAspect="1"/>
            </p:cNvGraphicFramePr>
            <p:nvPr/>
          </p:nvGraphicFramePr>
          <p:xfrm>
            <a:off x="4560" y="3024"/>
            <a:ext cx="23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80835" imgH="571252" progId="Equation.3">
                    <p:embed/>
                  </p:oleObj>
                </mc:Choice>
                <mc:Fallback>
                  <p:oleObj name="Equation" r:id="rId12" imgW="380835" imgH="57125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024"/>
                          <a:ext cx="239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990" name="Text Box 13"/>
            <p:cNvSpPr txBox="1">
              <a:spLocks noChangeArrowheads="1"/>
            </p:cNvSpPr>
            <p:nvPr/>
          </p:nvSpPr>
          <p:spPr bwMode="auto">
            <a:xfrm>
              <a:off x="3888" y="3024"/>
              <a:ext cx="551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3200">
                  <a:solidFill>
                    <a:schemeClr val="accent2"/>
                  </a:solidFill>
                  <a:latin typeface="Comic Sans MS" pitchFamily="66" charset="0"/>
                  <a:cs typeface="Arial" charset="0"/>
                </a:rPr>
                <a:t>and</a:t>
              </a:r>
            </a:p>
          </p:txBody>
        </p:sp>
        <p:sp>
          <p:nvSpPr>
            <p:cNvPr id="126991" name="Text Box 14"/>
            <p:cNvSpPr txBox="1">
              <a:spLocks noChangeArrowheads="1"/>
            </p:cNvSpPr>
            <p:nvPr/>
          </p:nvSpPr>
          <p:spPr bwMode="auto">
            <a:xfrm>
              <a:off x="3360" y="3408"/>
              <a:ext cx="1854" cy="1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3200">
                  <a:solidFill>
                    <a:schemeClr val="accent2"/>
                  </a:solidFill>
                  <a:latin typeface="Comic Sans MS" pitchFamily="66" charset="0"/>
                  <a:cs typeface="Arial" charset="0"/>
                </a:rPr>
                <a:t>are equivalent</a:t>
              </a:r>
            </a:p>
            <a:p>
              <a:pPr>
                <a:spcBef>
                  <a:spcPct val="20000"/>
                </a:spcBef>
              </a:pPr>
              <a:r>
                <a:rPr lang="en-US" sz="3200">
                  <a:solidFill>
                    <a:schemeClr val="accent2"/>
                  </a:solidFill>
                  <a:latin typeface="Comic Sans MS" pitchFamily="66" charset="0"/>
                  <a:cs typeface="Arial" charset="0"/>
                </a:rPr>
                <a:t>regular expr.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419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857317-3E64-4540-A9DF-1D38FEACC822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/>
            <a:r>
              <a:rPr lang="en-US"/>
              <a:t>Regular expression</a:t>
            </a:r>
          </a:p>
        </p:txBody>
      </p:sp>
      <p:graphicFrame>
        <p:nvGraphicFramePr>
          <p:cNvPr id="128005" name="Object 4"/>
          <p:cNvGraphicFramePr>
            <a:graphicFrameLocks noChangeAspect="1"/>
          </p:cNvGraphicFramePr>
          <p:nvPr/>
        </p:nvGraphicFramePr>
        <p:xfrm>
          <a:off x="4114800" y="2200275"/>
          <a:ext cx="44323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32300" imgH="546100" progId="Equation.3">
                  <p:embed/>
                </p:oleObj>
              </mc:Choice>
              <mc:Fallback>
                <p:oleObj name="Equation" r:id="rId2" imgW="44323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00275"/>
                        <a:ext cx="44323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27150" y="3378200"/>
            <a:ext cx="6251576" cy="1176338"/>
            <a:chOff x="836" y="2128"/>
            <a:chExt cx="3938" cy="741"/>
          </a:xfrm>
        </p:grpSpPr>
        <p:graphicFrame>
          <p:nvGraphicFramePr>
            <p:cNvPr id="128007" name="Object 6"/>
            <p:cNvGraphicFramePr>
              <a:graphicFrameLocks noChangeAspect="1"/>
            </p:cNvGraphicFramePr>
            <p:nvPr/>
          </p:nvGraphicFramePr>
          <p:xfrm>
            <a:off x="836" y="2144"/>
            <a:ext cx="58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26698" imgH="533169" progId="Equation.3">
                    <p:embed/>
                  </p:oleObj>
                </mc:Choice>
                <mc:Fallback>
                  <p:oleObj name="Equation" r:id="rId4" imgW="926698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" y="2144"/>
                          <a:ext cx="58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008" name="Text Box 7"/>
            <p:cNvSpPr txBox="1">
              <a:spLocks noChangeArrowheads="1"/>
            </p:cNvSpPr>
            <p:nvPr/>
          </p:nvSpPr>
          <p:spPr bwMode="auto">
            <a:xfrm>
              <a:off x="1478" y="2128"/>
              <a:ext cx="3296" cy="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3200" dirty="0">
                  <a:solidFill>
                    <a:schemeClr val="accent2"/>
                  </a:solidFill>
                  <a:latin typeface="Comic Sans MS" pitchFamily="66" charset="0"/>
                  <a:cs typeface="Arial" charset="0"/>
                </a:rPr>
                <a:t>= { all strings with at least</a:t>
              </a:r>
            </a:p>
            <a:p>
              <a:pPr>
                <a:spcBef>
                  <a:spcPct val="20000"/>
                </a:spcBef>
              </a:pPr>
              <a:r>
                <a:rPr lang="en-US" sz="3200" dirty="0">
                  <a:solidFill>
                    <a:schemeClr val="accent2"/>
                  </a:solidFill>
                  <a:latin typeface="Comic Sans MS" pitchFamily="66" charset="0"/>
                  <a:cs typeface="Arial" charset="0"/>
                </a:rPr>
                <a:t>      two consecutive 0’s }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20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/>
        </p:nvSpPr>
        <p:spPr>
          <a:xfrm>
            <a:off x="8116824" y="645871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B1766C-B752-49AD-80B2-40503A505D01}" type="slidenum">
              <a:rPr lang="en-US" sz="1400">
                <a:solidFill>
                  <a:srgbClr val="180B75"/>
                </a:solidFill>
              </a:rPr>
              <a:pPr/>
              <a:t>9</a:t>
            </a:fld>
            <a:endParaRPr lang="th-TH" sz="1400" dirty="0">
              <a:solidFill>
                <a:srgbClr val="180B75"/>
              </a:solidFill>
              <a:latin typeface="Angsana New" pitchFamily="18" charset="-34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4800" y="2743200"/>
            <a:ext cx="8686800" cy="841248"/>
          </a:xfrm>
        </p:spPr>
        <p:txBody>
          <a:bodyPr/>
          <a:lstStyle/>
          <a:p>
            <a:pPr algn="ctr"/>
            <a:r>
              <a:rPr lang="en-US" dirty="0"/>
              <a:t>More RE Examples</a:t>
            </a:r>
          </a:p>
        </p:txBody>
      </p:sp>
    </p:spTree>
    <p:extLst>
      <p:ext uri="{BB962C8B-B14F-4D97-AF65-F5344CB8AC3E}">
        <p14:creationId xmlns:p14="http://schemas.microsoft.com/office/powerpoint/2010/main" val="213225282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8751</TotalTime>
  <Words>1388</Words>
  <Application>Microsoft Office PowerPoint</Application>
  <PresentationFormat>On-screen Show (4:3)</PresentationFormat>
  <Paragraphs>222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Angsana New</vt:lpstr>
      <vt:lpstr>Arial</vt:lpstr>
      <vt:lpstr>Brush Script Std</vt:lpstr>
      <vt:lpstr>Comic Sans MS</vt:lpstr>
      <vt:lpstr>Garamond</vt:lpstr>
      <vt:lpstr>Times New Roman</vt:lpstr>
      <vt:lpstr>Wingdings</vt:lpstr>
      <vt:lpstr>Wingdings 2</vt:lpstr>
      <vt:lpstr>Edge</vt:lpstr>
      <vt:lpstr>Equation</vt:lpstr>
      <vt:lpstr>PowerPoint Presentation</vt:lpstr>
      <vt:lpstr>Syllabus and Terminologies</vt:lpstr>
      <vt:lpstr>Hierarchy of Machines</vt:lpstr>
      <vt:lpstr>Example</vt:lpstr>
      <vt:lpstr>Example</vt:lpstr>
      <vt:lpstr>Equivalent Regular Expressions</vt:lpstr>
      <vt:lpstr>Example</vt:lpstr>
      <vt:lpstr>Example</vt:lpstr>
      <vt:lpstr>More RE Examples</vt:lpstr>
      <vt:lpstr>RE-1</vt:lpstr>
      <vt:lpstr>RE-2</vt:lpstr>
      <vt:lpstr>RE-3</vt:lpstr>
      <vt:lpstr>RE-4</vt:lpstr>
      <vt:lpstr>RE-5</vt:lpstr>
      <vt:lpstr>RE-6</vt:lpstr>
      <vt:lpstr>RE-7.1</vt:lpstr>
      <vt:lpstr>RE-7.2</vt:lpstr>
      <vt:lpstr>RE-8</vt:lpstr>
      <vt:lpstr>RE-9.1</vt:lpstr>
      <vt:lpstr>RE-9.2</vt:lpstr>
      <vt:lpstr>RE-10.1</vt:lpstr>
      <vt:lpstr>RE-10.2</vt:lpstr>
      <vt:lpstr>RE-11</vt:lpstr>
      <vt:lpstr>RE-12</vt:lpstr>
      <vt:lpstr>RE-13.1</vt:lpstr>
      <vt:lpstr>RE-13.2</vt:lpstr>
      <vt:lpstr>RE-13.3</vt:lpstr>
    </vt:vector>
  </TitlesOfParts>
  <Company>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safy</dc:creator>
  <cp:lastModifiedBy>Samar Hesham Ahmed Hassan</cp:lastModifiedBy>
  <cp:revision>301</cp:revision>
  <dcterms:created xsi:type="dcterms:W3CDTF">2010-09-13T14:55:12Z</dcterms:created>
  <dcterms:modified xsi:type="dcterms:W3CDTF">2021-04-13T13:19:13Z</dcterms:modified>
</cp:coreProperties>
</file>