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515" r:id="rId3"/>
    <p:sldId id="264" r:id="rId4"/>
    <p:sldId id="267" r:id="rId5"/>
    <p:sldId id="290" r:id="rId6"/>
    <p:sldId id="330" r:id="rId7"/>
    <p:sldId id="337" r:id="rId8"/>
    <p:sldId id="338" r:id="rId9"/>
    <p:sldId id="517" r:id="rId10"/>
    <p:sldId id="518" r:id="rId11"/>
    <p:sldId id="341" r:id="rId12"/>
    <p:sldId id="385" r:id="rId13"/>
    <p:sldId id="386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510" r:id="rId47"/>
    <p:sldId id="51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513" r:id="rId70"/>
    <p:sldId id="448" r:id="rId71"/>
    <p:sldId id="451" r:id="rId72"/>
    <p:sldId id="512" r:id="rId73"/>
    <p:sldId id="453" r:id="rId74"/>
    <p:sldId id="454" r:id="rId75"/>
    <p:sldId id="460" r:id="rId76"/>
    <p:sldId id="46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71" autoAdjust="0"/>
  </p:normalViewPr>
  <p:slideViewPr>
    <p:cSldViewPr>
      <p:cViewPr varScale="1">
        <p:scale>
          <a:sx n="66" d="100"/>
          <a:sy n="66" d="100"/>
        </p:scale>
        <p:origin x="16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1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1.wmf"/><Relationship Id="rId1" Type="http://schemas.openxmlformats.org/officeDocument/2006/relationships/image" Target="../media/image25.wmf"/><Relationship Id="rId6" Type="http://schemas.openxmlformats.org/officeDocument/2006/relationships/image" Target="../media/image2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1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8.wmf"/><Relationship Id="rId5" Type="http://schemas.openxmlformats.org/officeDocument/2006/relationships/image" Target="../media/image12.wmf"/><Relationship Id="rId4" Type="http://schemas.openxmlformats.org/officeDocument/2006/relationships/image" Target="../media/image27.wmf"/><Relationship Id="rId9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image" Target="../media/image12.wmf"/><Relationship Id="rId1" Type="http://schemas.openxmlformats.org/officeDocument/2006/relationships/image" Target="../media/image26.wmf"/><Relationship Id="rId6" Type="http://schemas.openxmlformats.org/officeDocument/2006/relationships/image" Target="../media/image13.wmf"/><Relationship Id="rId5" Type="http://schemas.openxmlformats.org/officeDocument/2006/relationships/image" Target="../media/image21.wmf"/><Relationship Id="rId4" Type="http://schemas.openxmlformats.org/officeDocument/2006/relationships/image" Target="../media/image29.wmf"/><Relationship Id="rId9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6.wmf"/><Relationship Id="rId7" Type="http://schemas.openxmlformats.org/officeDocument/2006/relationships/image" Target="../media/image2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6.wmf"/><Relationship Id="rId7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1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2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7.wmf"/><Relationship Id="rId7" Type="http://schemas.openxmlformats.org/officeDocument/2006/relationships/image" Target="../media/image2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8.wmf"/><Relationship Id="rId7" Type="http://schemas.openxmlformats.org/officeDocument/2006/relationships/image" Target="../media/image21.wmf"/><Relationship Id="rId2" Type="http://schemas.openxmlformats.org/officeDocument/2006/relationships/image" Target="../media/image34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4.wmf"/><Relationship Id="rId7" Type="http://schemas.openxmlformats.org/officeDocument/2006/relationships/image" Target="../media/image41.wmf"/><Relationship Id="rId2" Type="http://schemas.openxmlformats.org/officeDocument/2006/relationships/image" Target="../media/image37.wmf"/><Relationship Id="rId1" Type="http://schemas.openxmlformats.org/officeDocument/2006/relationships/image" Target="../media/image43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6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6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5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4.wmf"/><Relationship Id="rId2" Type="http://schemas.openxmlformats.org/officeDocument/2006/relationships/image" Target="../media/image51.wmf"/><Relationship Id="rId1" Type="http://schemas.openxmlformats.org/officeDocument/2006/relationships/image" Target="../media/image62.wmf"/><Relationship Id="rId6" Type="http://schemas.openxmlformats.org/officeDocument/2006/relationships/image" Target="../media/image55.wmf"/><Relationship Id="rId11" Type="http://schemas.openxmlformats.org/officeDocument/2006/relationships/image" Target="../media/image63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5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7.wmf"/><Relationship Id="rId2" Type="http://schemas.openxmlformats.org/officeDocument/2006/relationships/image" Target="../media/image51.wmf"/><Relationship Id="rId1" Type="http://schemas.openxmlformats.org/officeDocument/2006/relationships/image" Target="../media/image66.wmf"/><Relationship Id="rId6" Type="http://schemas.openxmlformats.org/officeDocument/2006/relationships/image" Target="../media/image55.wmf"/><Relationship Id="rId11" Type="http://schemas.openxmlformats.org/officeDocument/2006/relationships/image" Target="../media/image63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3.wmf"/><Relationship Id="rId3" Type="http://schemas.openxmlformats.org/officeDocument/2006/relationships/image" Target="../media/image69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68.wmf"/><Relationship Id="rId1" Type="http://schemas.openxmlformats.org/officeDocument/2006/relationships/image" Target="../media/image65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3.wmf"/><Relationship Id="rId3" Type="http://schemas.openxmlformats.org/officeDocument/2006/relationships/image" Target="../media/image71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70.wmf"/><Relationship Id="rId1" Type="http://schemas.openxmlformats.org/officeDocument/2006/relationships/image" Target="../media/image65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3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5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7.wmf"/><Relationship Id="rId7" Type="http://schemas.openxmlformats.org/officeDocument/2006/relationships/image" Target="../media/image52.wmf"/><Relationship Id="rId2" Type="http://schemas.openxmlformats.org/officeDocument/2006/relationships/image" Target="../media/image76.wmf"/><Relationship Id="rId1" Type="http://schemas.openxmlformats.org/officeDocument/2006/relationships/image" Target="../media/image5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3.wmf"/><Relationship Id="rId4" Type="http://schemas.openxmlformats.org/officeDocument/2006/relationships/image" Target="../media/image78.wmf"/><Relationship Id="rId9" Type="http://schemas.openxmlformats.org/officeDocument/2006/relationships/image" Target="../media/image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8.wmf"/><Relationship Id="rId6" Type="http://schemas.openxmlformats.org/officeDocument/2006/relationships/image" Target="../media/image13.wmf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05:2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16709 9999 5,'0'0'20,"8"-7"-2,-8 7-4,0 0-5,10-13-1,-10 13 0,0-11 1,0-1 0,0 12 0,-5-20 0,5 11-2,-5-8-1,0 5-1,-4-3-1,-1 2-2,-4 0-1,3 2 0,-5 0 0,1 1 0,-1 0-1,-1-1 0,1-2 0,-5 3 1,0-4-1,-4 2 0,-4-3 1,-3 1-1,-4-1 0,0 0 1,-4 1-1,4-1 1,-2 1-1,3 0 0,-2 0 1,2 3-1,-2 0 0,0 1 0,-6 4 0,-5 1-1,-6 5 1,-1-4 0,-4 4 0,0 5 0,-3 0 0,1 2-1,5 3 1,-1 2 0,2 5 0,3 2 0,3 4-1,3 3 1,2 6-1,-1 3 1,0 2-1,2 1 1,2 2-1,1 2 1,2 0 1,0-1 0,4 2-1,3 1 0,6-1 1,1 4-1,4 0 0,6 5 1,1-1-2,6 4 1,-1 0-1,3 1 1,2 2 0,3 0 0,-6-2 0,6 0 1,0-2-1,0-2 0,0 0 1,6-2-1,3-2 0,4 1 0,1-4 0,4-2 0,3 1 0,5-3 0,-1-1 0,8-2 1,-1-1-1,2-1 0,-2-3 0,5 0 0,-3-3 1,1 0-1,-7 0 0,4 1 0,-4-5 0,1-1 0,-2 0 1,4-5-2,0-2 3,1-3-3,5-7 3,-1-2-1,6-2 0,1-4-1,-3 0 1,1 0 0,2 0-1,-1 0 0,0 0 1,0 0-1,-1-4 1,0 0 0,0-1 0,4-4-1,1-2 1,1-2 1,3-2-1,0 1 1,2-4-2,3 4 1,-3-3-1,0 5 2,2 1-2,-5 1 0,3 0 0,-5 2 1,-5-1-1,-2-3 0,-3 0 1,-4-2-1,0-4 0,1-3 1,0-4-1,1 0 0,2-6 1,3 1-1,-3-4 1,1 0-1,-5 0 1,-2 2-1,-6-2 1,1 0-1,-6 1 1,2-6-1,-4-2 0,-2-1 0,2-4 0,-3-4-1,-1-5 1,-5-3 0,-4-3 0,-5 0 1,-5-1-1,-4 1 1,-1-2 0,-5-1-1,-3 0 0,2 1 1,-5-3-2,-4 3 0,0 1-1,-13 1-1,-4 11-1,-15 6-3,8 20-17,-18 2-9,4 13 1,-8 3-1</inkml:trace>
  <inkml:trace contextRef="#ctx0" brushRef="#br0" timeOffset="1265.63">9467 9723 4,'6'-21'23,"2"4"-1,-8-1-4,-11-4-5,1 8-4,-14-7-2,0 9-1,-15-5-1,0 5 0,-15-3-1,-2 3 1,-9-2-1,-4 6-1,-7 0 0,-5 3-2,-7 5 0,-1 5 0,-4 3-1,0 7 1,3 5-1,0 3 0,6 9 0,5 6 0,5 6 0,5 7 0,8 4 0,8 4 1,4 6 0,8 1 1,7 3 0,8 3 0,12-2 0,6 11-1,8-1 1,5 4-1,5 2-1,2 3 0,6-3 0,1-1 0,4-1 1,3-8-1,6-5 0,5-4 0,6-2 0,4-6 0,4-2 0,4 1 1,3-5-1,0-2 0,1 0 1,-4-4-1,2-4 2,-6-1-2,5-6 2,0-1-2,-6-6 2,3-4-2,-4-6 1,-2-6 0,4-6-1,-6-7 1,3 0 0,-2-9 0,1-6-1,3-4 1,2-8-2,1-5 1,0-7-1,7-5 2,-3-6-2,-1-6 1,-4-4 0,1 0 0,-6-4 1,-4-1-1,-1-1 1,-3-5-2,-3-1 1,-4-4 0,0-8 1,-3-6-1,-3-3 1,-3-1-1,-6-1 1,-6 3 0,-11 3-1,-7 4 0,-14 5 0,-7 5 1,-10 3-1,-13 8-1,-11 10-3,-14 1-11,1 15-15,-11 3-2,-1 9-1,-3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24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10033 3209 8 0,'-6'6'4'0,"3"-14"-2"0,3 2 5 15,0 6-8-15,0 0 0 16,0 0-1-16,0 0 0 16,0 6 1-16,0-6 0 15</inkml:trace>
  <inkml:trace contextRef="#ctx0" brushRef="#br0" timeOffset="1958.3">9303 3175 11 0,'15'-11'5'0,"27"-15"1"0,-21 15 10 16,9 1-15-16,5-3 1 15,10 2 1-15,15-10 0 16,5 5-4-16,12 3 1 16,7-1 2-16,8 4 0 15,3-3-1-15,18 5 1 0,12-3-2 16,6 1 1-16,12-1-1 15,18 3 1 1,0-5-1-16,-1 2 1 0,16 1-1 16,-3-1 1-16,8 3-1 15,-2 0 1-15,8 0 0 16,7 3 0 0,-1 0-1-1,13-3 1 1,-7 0-1 15,4-3 0 0,115-2 0-15,-44 5 0-16,-18-5 0 0,-30 10 0 16,-18-2 0-16,-11 2 0 0,-13 3 1 15,-17 0 0 1,-3 8-2-16,-21 0 1 15,-12-8 0-15,-18 8 0 16,-9-5 0 0,-12 7 1-16,-11-10-1 15,-16 8 0-15,-14-5 0 16,-7 2 0-16,-11-5 1 16,-12 3 0-16,-12-6 0 15,-18 3 0 1,-15 0 0-1,-15 3 0-15,-17-3 0 16,-16 0 1 15,-20 0-1-31,-15 5 0 16,-21-5-1-16,-15 0 1 31,-12 0-1-31,-23 0 0 31,-4-5 0-15,-23 5 0 0,2 0 0-16,-20 5 0 15,6-5 0 1,-15 0 0-16,3 3 0 16,-10 2 0-1,4-5 0-15,-9 5 0 16,-6-2 0-1,0 2 1 1,-6-2-1 15,9 10 0-31,6-5 0 16,18 3 0 0,14-1 0 15,7 6 0-31,17-5 0 15,25-3 0-15,-1-3 0 16,21-2 0-16,21-1 0 0,15-2 1 16,12 0-1-16,23-2 0 0,15-1 0 15,13 3 1-15,8-5-1 16,9 2 0-16,12-2 0 16,18-3 0-16,15-3-1 15,27-2 1-15,20 5 0 16,25-8 0-16,26 8 0 15,15 0 0 1,17-5 0-16,22-3 0 0,12 0 0 0,20 3 1 16,6-3-1-16,15 0 1 15,10-2-1-15,8 7 0 16,6-2 0-16,6 2 1 16,3 1-1-16,-9-1 0 15,0 11 0-15,-6 0 0 0,0 0 0 0,-12 0 0 16,-9 0-1-16,-8 8 1 0,-22-5 0 15,-11 2 0-15,-7 8 0 0,-20-10 0 16,-9 2 0-16,-24 3 1 16,-24 0-1-16,-20-5 0 0,-22 2 0 15,-8 0 0-15,-18 3 0 0,-19-8 0 0,-22 8 0 0,-22-5 0 0,-27 2 0 16,-20 3 1-16,-24-8-1 16,-21 8 1-16,-36-5-1 0,-9 7 0 31,-35-2 0 16,-12 0 1-32,-25-8-1 1,-11 0 0 0,-11 3 0-1,-16 2 0 1,-3 3 0-16,-12-5 0 15,-2 2 0-15,-10 0 0 16,-2 3 0-16,-4 3 1 16,6-3-1-16,19 0 0 0,14 0 0 0,30 2 0 0,15 1 0 15,11 2 0-15,28-5 0 16,14 5 0-16,9-5 0 0,28 0 0 0,14 3 0 0,17-3 0 16,25-3-1-16,21-5 1 0,20 2 0 15,21 1 1-15,27-3-2 16,27-5 1-16,26 0 0 0,25 2 0 0,35-5 0 0,24 0 0 0,26-5 0 15,28 2 0-15,20 1 0 0,15-1 0 16,15 3 0-16,12 0 0 0,6-2 0 0,0 2 0 16,-6 5 0-16,6 3 0 0,3 0 0 0,9 3 0 0,-4 2 0 0,-11 3 0 0,-3 0 0 15,-21 5 0-15,-17-5 0 0,-25 0 0 0,-8 5 0 0,-28-5 0 0,-11 0 0 16,-18 0 0-16,-30 3 0 0,-17-6 0 0,-19 0 0 16,-17-2 1-16,-9 2-1 0,-13-5 1 0,-17-8 0 0,-27 3 0 15,-32-3-1-15,-28 0 1 0,-41-5-1 0,-29-6 1 16,-46 9-1-16,-32-1 1 0,-24 3-2 0,-12 8 0 15,12 16-4-15,9 21 0 0,35 19-6 0,40-6 0 16</inkml:trace>
  <inkml:trace contextRef="#ctx0" brushRef="#br0" timeOffset="4256.68">12884 11269 19 0,'-47'-37'9'0,"-7"21"-5"0,36 10 10 16,-12-2-13-16,-2-5 0 16,-10 0 2-16,-6-6 0 15,-5 4-4-15,2-1 1 16,-5 2 3-16,2 4 0 15,1 2-1-15,-1 3 0 16,-3 7-1-16,1 4 1 0,-1 4-2 16,4 11 0-16,-1 8-1 15,-2 6 1-15,-4 10 0 16,3 8 0 0,10 13-1-16,5 0 0 0,6 11 2 15,4 2 0-15,2 6 0 16,3 10 0-16,6 3-1 15,6-3 1 1,7 8 1-16,5 9 0 0,3 7-1 16,6-3 0-16,5 0 0 15,4 6 1-15,6-13-1 16,12-6 0 0,6-8-1-1,-1-8 1 1,10-10-1-16,14-3 1 0,4-8-1 15,11-7 1-15,10-17 0 16,8-10 0-16,9-14-1 16,0-7 1-16,-6-17-1 15,4-7 0-15,2-13 0 0,-9-11 1 16,-6 0 0 0,-2-11 0-16,-10-8 0 0,-5-7 0 15,-1-3 0-15,-9-11 0 0,-5 6 0 16,-12-3 1-1,-7-8-2-15,-8-3 1 0,-6-5-1 0,-9-3 1 16,-9 6-1 0,-6-8 1-16,-9-3-2 0,-9 0 1 15,-9 8 0-15,0 5 0 16,-5 3 0-16,-7-5 0 31,-9 13-1-31,4 0 1 0,-10 8-1 0,-11 0 1 0,2 7-1 16,-2 6 1-1,-48 1-1 17,2 9 0-17,4 17 0 1,6 10 0-16,6 3 0 31,3 10 0-31,-4 6 0 16,10 7 1-1,9 9-1-15,2 7 1 0,4 14-1 16,5 7 1-16,1 14-1 16,2 8 1-16,4 5-1 0,2 8 1 15,10 14 0-15,5 4 0 16,9-2-1-16,3 8 1 0,7 2 0 16,5-5 0-1,9 3 0-15,0-3 1 0,9 3 0 16,15-3 0-16,3-2 0 0,8-8 1 15,10-6-1 1,3-2 0-16,8-11-1 16,10-11 1-1,5-5-1 1,10-13 0 0,8-2 0-1,4-12 0-15,2-9 0 0,6-9 1 16,3-11 0-16,-2-7 0 0,-4-8 0 0,-6-8 0 15,-2-11 0-15,2-2 1 0,3-6-1 0,-11-8 0 16,-10 3 0-16,-2-15 0 0,-4-7 0 16,-5-1 0-16,-6-4-1 0,-4-7 0 15,-8-9 0-15,-9 1 1 0,-6 2 0 16,-10-10 0-16,-8-3-1 16,-6-2 0-16,-8-1 0 0,-13 6 1 0,-9 0-1 15,-9 5 0-15,-14 0-1 16,-7 5 1-16,4 8-1 15,-7 3 1-15,1 8-2 16,-4 8 1 0,-5 5-1-1,-1 8 1-15,-5 8-1 32,-3 8 1-32,-1 8-1 15,-5 10 1 1,-3 9 0-1,3 10 0-15,-1 7 0 0,10 4 0 16,-6 18 0-16,2 8 1 16,10 10 0-16,8 4 0 0,10 9-1 15,8 1 1-15,9 3-2 0,16 7 1 0,14 6-4 0,38 76-10 16,13-87 4-16</inkml:trace>
  <inkml:trace contextRef="#ctx0" brushRef="#br0" timeOffset="5238.83">12098 9729 21 0,'-11'-53'10'0,"14"-8"-1"0,0 48 9 16,0-6-15-16,-1 1 0 0,1 2 2 16,0 3 0-16,0-3-7 15,0 5 1-15,3 6 4 16,3 5 0-16,9 5-2 15,9 11 1-15,6 3-1 16,8 10 0-16,16 10-1 16,-1 4 1-1,4 7-1-15,2-2 1 0,1 7-1 16,-6 1 0-16,-4 7 0 16,7 3 1-16,-1 6-1 15,1-3 1-15,-7-6-1 16,-5 1 0 15,-6-4 0-15,-4-4 0-16,-8-6 0 15,-3-7 1-15,-6-4-1 16,-6-2 1-16,2-13 0 16,-8-3 0-16,-3-8 0 15,0 1 0-15,-3-9-1 0,-6-2 1 0,-3-9-1 16,-3-4 1-16,-3-9-1 0,1-2 1 15,-1-3-1-15,-6-10 1 0,-3 5-1 0,-3 0 0 16,-3-6 0-16,-2-2 0 16,-4 0-1-16,3 0 1 15,0-5 0-15,-2 0 0 16,-4 4 0-16,-3 1 0 16,6 3-1-16,1 2 0 0,-4 6 1 15,3 5 0 1,0-1-1-16,1 12 0 15,-1 5 0 1,0 5 0-16,3 8 0 16,1 5 1-16,5 16-1 15,0 3 0-15,0 5 1 0,-3 8 0 16,-2 2 0 0,2-4 0-1,0 4 0-15,3 1 0 16,4-6 0-1,2-2 0-15,0-3 0 16,3-3 1 0,0 1-3-16,3-6 1 0,3-5-7 15,9-3 1-15,15-13-4 0,6-22 1 16</inkml:trace>
  <inkml:trace contextRef="#ctx0" brushRef="#br0" timeOffset="5949.66">12447 7858 30 0,'-45'-55'15'0,"15"31"-15"0,21 16 26 0,-5 0-26 16,-10 0 0-16,-9 11 1 16,-9 5 0-16,-8 5-1 15,-10 11 0 1,-41 28 0-1,18 9 1-15,8-2-1 16,10 7 1-16,14 0-1 94,15-5 0-94,13-3 0 0,14 3 0 0,9-16 0 0,15-3 1 0,11-2 0 0,7-6 0 0,12-5 0 0,14-5 0 0,1-3 0 0,-4-8 0 0,7-2 0 0,-4-6 0 15,-8-2-1-15,-6 0 1 16,-7-3-1-16,-2 0 1 16,-9 0-2-16,-6 0 1 15,-6 0 0-15,-7 2 0 16,-8 6-1 0,-5 5 1-16,-4 1-1 0,-9 7 1 0,0 11 0 15,-6-1 0 1,-6 4 0-16,6 4 0 0,4 6-1 15,2 6 1-15,3 7 0 16,6 5 0-16,6 6 0 16,9-11 0-16,15-2 1 15,17-6 0-15,25-7 1 16,14-6 0-16,22-11 0 16,23-5 0-16,12-10-1 15,5-6 1-15,10-10-4 16,6-8 0-16,0-17-10 15,-9-28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4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2573 2588 23 0,'-38'-45'11'0,"-13"8"-7"0,39 21 12 0,-9-5-14 16,1 5 0-16,-13 2 2 15,-3 1 0-15,-6 3-5 16,1 4 0-16,2 6 3 16,-6-2 0-16,-5 10-1 15,-10 8 0-15,1 7-2 16,2 22 1-16,-2 8-2 16,2 16 1-16,7 10 0 15,5 11 0-15,3 11 0 16,-5 5 1-16,14 5-1 15,3 16 0-15,9 8 2 16,9-3 0-16,3 3-1 16,12 5 1-16,12-10 0 15,3-3 0-15,15-8 0 16,12 3 0-16,17-14-1 0,9-13 1 16,4-5-1-16,2-18 1 15,7-11-1-15,5-11 1 16,-6-16-1-16,-2-13 1 15,2-18 0-15,6-19 0 16,7-13 1-16,-4-24 0 16,-3-16-1-16,-9-13 1 0,1-8-1 15,2-13 1-15,-8-5-1 16,-4-3 0-16,-5-3 0 16,-13-16 1-16,-5 11-1 15,-13-3 1-15,-11 6 0 16,-15-11 0-16,-12 3 0 15,-21-1 0-15,-20 9-3 16,-28-6 1-16,-29 11-5 16,-36 5 1-1,-53 16-9-15,-37 24 1 0,-20 11-1 16,-12-6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50:3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16284 11935 22 0,'-24'-29'11'0,"15"-32"-9"15,9 46 12-15,3-7-13 16,0-7 1-16,3-2-1 16,0-9 0-16,3-3-2 15,0 1 1-15,2-5 0 16,7-6 1-16,6 2-1 0,3-2 1 15,3-2-1 1,-1-1 1-16,10-7-1 0,12-1 0 16,5-2 0-16,7 5 0 15,8-7 0-15,-2 1 0 16,8-1 0-16,15-7 0 16,4 7 0-16,2-1 0 15,12 8 0-15,12-5 1 16,0 8-2-16,6 2 1 0,6 6 0 15,6 0 1-15,6-3-1 16,3 8 0-16,5 8 0 16,7 2 0-16,6 9 0 15,-12 5 1-15,8 5-1 16,1 10 1-16,-12 6 0 16,8 3 0-16,-5 8 0 15,-9 12 1-15,3 7 0 16,-9 1 0-16,0 9-1 15,-9 2 1-15,-3 3-1 16,-6 6 0-16,-9-6 1 16,-9 8 0-16,-12-1-1 15,-8 1 1-15,-7-8-1 16,-6 6 1-16,-2-4-1 16,-15-10 1-16,-10-2-1 15,-2 2 0-15,-6-6 0 16,-7-1 0-16,-2-4-1 15,-6-5 1-15,0 3-2 16,-6-5 1-16,0-6-3 0,-4 5 0 16,-2 6-6-16,-3 0 0 15,-9 5-2-15,-6-26 0 16</inkml:trace>
  <inkml:trace contextRef="#ctx0" brushRef="#br0" timeOffset="1002.15">5776 2175 25 0,'-21'-35'12'0,"21"41"-6"0,0-6 12 0,0-8-16 16,0 8 0-16,-3-5 0 15,0 10 0-15,-2 8-3 16,-1 11 0-16,0 21 1 16,0 16 1-16,0 13-1 15,0 18 0-15,-6 22-1 16,0 18 1-16,3 1 0 15,0-1 0-15,3-5 0 16,9-5 0-16,3-8-1 16,3-17 0-16,6-7-5 15,-6-26 1-15,0-14-3 16,-6-21 0-16</inkml:trace>
  <inkml:trace contextRef="#ctx0" brushRef="#br0" timeOffset="1378.54">5312 2778 30 0,'-9'-8'15'0,"39"16"-17"0,-24-3 28 15,0 6-25-15,3 10 1 16,0 19-1-16,-1 18 0 15,1 24-2-15,-3 11 0 0,3 2 1 16,0 3 1-16,3-8-1 16,3 2 0-16,3-18 0 15,6-5 0-15,-4-11 0 16,7-7 0-16,0-9 0 16,3-10 1-16,9-11 0 15,5-21 0-15,4-8 1 16,5-21 1-16,10-16-1 15,-1-13 1-15,1-14-1 16,-7-18 1-16,-11-8-3 16,-9-15 1-16,-15-22-5 15,-6-13 0-15,-1-6-7 16,7-23 0-16</inkml:trace>
  <inkml:trace contextRef="#ctx0" brushRef="#br0" timeOffset="2818.64">21388 10388 26 0,'9'-3'13'0,"3"-2"-4"0,-9 5 13 15,3-3-22 1,-3 3 1-16,0 3 0 0,3 5 0 16,3 7-2-16,3 12 1 15,3 7 0-15,3 11 0 16,5 6-1-16,4 4 1 15,3-5 0-15,9 3 0 16,2 0 1-16,1-3 0 16,-6-2 0-16,-4-3 1 15,-5-3 0-15,-6-2 1 16,-9-3 1-16,-12-5 0 0,-15 5 0 16,-21 8 0-16,-14-5-1 15,-19 7 0-15,-32 9-5 16,-9 7 1-16,-24 14-12 15,-27 2 0-15</inkml:trace>
  <inkml:trace contextRef="#ctx0" brushRef="#br0" timeOffset="4711.1">21882 13481 18 0,'15'18'9'0,"18"16"-4"15,-24-26 9-15,0 16-13 16,0-5 1-16,0 7 1 16,-3 11 0-16,-3 8-4 0,0 13 1 15,-6 19 1-15,-12 10 1 16,-3 17 0-16,-9 9 0 15,-12 6-1-15,-14 16 1 16,-7 6-1-16,-14 4 1 16,-9 1-1-16,-16-1 0 15,4-5-1-15,-15-7 1 16,-15-4-1-16,-12-2 0 16,-15 3 0-16,-20 2 1 0,-7 1-3 15,-20-1 1-15,-7-2-1 16,-17-3 1-16,-12 5-1 15,-9-10 1-15,-21-6-1 16,-9 0 1-16,-18-7 2 16,-17-9 1-16,-16 4-1 15,-5-14 0-15,-15-11 0 16,-10-8 1-16,-23-5 0 16,-3-10 0-16,-9-14-2 15,-5-7 1-15,-10-6-1 16,-12-3 1-16,0 3-1 15,7-5 1-15,5-5-1 16,-12-1 0-16,0-10 0 16,1-2 0-16,-1-6-1 15,-6-6 1-15,-5-2-1 16,-4-8 1-16,0 1 0 16,10 4 0-16,14-2 1 0,-3-3 1 15,12-11 0-15,18-4 1 16,9-4 0-16,18-10 0 15,-6-5-1-15,15-11 0 16,20-2-1-16,-2-9 1 16,20 1-1-16,12-22 0 15,16-7-1-15,17-19 1 16,6-6-1-16,9-12 1 16,20-1-2-16,19-2 1 15,26 2-1-15,7 1 0 16,20 12-1-16,24 9 0 0,9 18-3 15,27 13 0-15,14 14-7 16,19 18 1 0</inkml:trace>
  <inkml:trace contextRef="#ctx0" brushRef="#br0" timeOffset="5219.91">2454 16539 35 0,'-6'-5'17'0,"21"-27"-14"0,-15 21 26 15,3-10-28 1,-6-8 1-16,-3-16 1 0,-3-8 0 15,-5-21-4-15,2-8 1 16,-3-24 1-16,-9-15 1 16,-3-9 0-16,-9-13 0 15,-2-8-2-15,2-5 0 16,-3-3 0-16,4 14 0 16,8 15 0-16,-6 14 0 0,6 2-1 15,4 19 0-15,-1 5 0 16,9 13 1-1,6 11-1-15,9 13 1 0,15 6-1 16,9 12 0-16,17 3 0 16,22 6 0-1,26 2 0 17,3 6 0-17,18 10 0 1,18 2 1-16,-3 1 0 0,15 5 1 0,54 19-1 0,-30 2 0 15,-30 0-1-15,-15 0 0 0,-15 0-10 16,-21 14 0-16,-23-14 0 16,-34-19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50:46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4121 2238 21 0,'0'-26'10'0,"-18"-27"-6"0,10 40 11 15,-1-3-14-15,-12 8 0 16,3-5 0-16,-9 10 0 16,-9 3-2-16,-5 8 1 15,-10 3 0-15,1 15 1 16,-16-2-1-16,6 5 0 15,-5 16 0-15,-9 3 1 16,-1 5-1-16,-2 13 0 16,2 10 0-16,7 6 0 15,14-8 0-15,4 11 0 0,11-3 0 16,12 0 0 0,9 8 0-16,9-5 0 15,9-1 0-15,12-2 0 0,21 3 0 16,9-5 0-16,14-4 0 15,7 1 0-15,-1-8 0 16,16 2 0-16,-4-10 0 16,12-3 0-16,4-7 1 15,-4-4 0-15,9-12 0 16,-2-9 1-16,5-7 0 16,-12-14 1-16,3-21-1 15,4-3 1-15,-10-12 0 16,-3-9 0-16,1-13-1 15,-19-13 1-15,1-3-1 16,-13-15 1-16,-5-6-2 16,-6-14 1-16,-9-7-1 15,-7-5 1-15,-5 2-1 16,-12-13 0-16,-3 13-1 0,-12 3 1 16,-15-3-1-16,-11 11 0 15,-19-3-2-15,-20 14 1 16,-16 4-7-16,-14 12 1 15,-30 7-5-15,-35-16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36:21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17410 8202 51,'-21'-12'31,"-7"17"0,-11 8-2,-15 14-27,-11 15 1,-11 9 0,-4 13 1,-8 9-1,5 8 0,8 1 0,15 2 0,14-11-2,19-9-1,17-13 0,20-16 0,15-15-1,17-20 1,12-16-1,11-15 1,1-13 1,7-10-1,-4-7 0,-2-7 0,-11-5 1,-8 5 0,-16 5 1,-7 8-1,-9 11 1,-6 15-1,-10 16 0,0 13 0,0 30-1,0 10 0,0 5 0,4 8-1,1 5 1,6 0 1,4-5-3,4-12-2,11 1-19,-3-16-9,6-8-1,-4-12 0</inkml:trace>
  <inkml:trace contextRef="#ctx0" brushRef="#br0" timeOffset="7486.12">17927 7925 17,'6'-11'23,"-6"-4"0,3-3-6,7 5-3,-10-12-1,3 9-1,-5-10-1,7 10-1,-5-8-1,0 9-3,0-6 0,6 9-2,-6-1-1,0 13 0,0-10-1,0 10-1,0 13 1,0 5-1,0 7-1,0 7 0,-4 9 0,4 8 0,-5 6 0,2 4 0,3 6 0,-5 2-1,5 1 1,0 0 0,0-3 0,0-4 0,0-4-1,0-5 2,0-9-2,5-5 2,-5-5-1,0-6 0,0-3 0,0-3 1,0-4-1,0 0 0,-8-2 1,4 0-1,-1-4 0,-1 3 0,0-3 0,2 0 0,-3 1 0,7-12 0,-10 16 0,10-16 1,0 0-1,-7 11 0,7-11 0,0 0 0,0 0 0,0 0 0,0 0 0,0 0 0,0 0 0,0 0 0,0 0 0,0 10 0,0-10 1,0 0-1,0 0 0,0 0 1,0 0-1,0 0 0,0 0 0,10-11 0,-10 11 0,9-11 0,-9 11 0,9-10 0,-9 10 0,0 0 0,10-8 0,-10 8-1,0 0 1,0 0 1,0 0-1,9-11 0,-9 11 0,16-26 1,-3 8-1,4-3 0,4-1 0,1 0-1,2 3 1,3 3 0,0 5 0,-2 4-1,1 7 1,-3 0 0,-2 3 0,0 2 0,-3 0 0,-2 0 0,-1 3 0,-1-2 0,0 5 0,-4-1 0,-1 4 0,-2 1 1,-1 1-1,-6 3 1,0 0 0,0 2 0,-6-2-1,-4 1 2,-6-3-1,-4 5 1,-3-6-1,-5 1 1,-6 0-1,1-5 0,-3 0 0,1-4-1,3-1-1,2-7-2,12 7-11,-5-16-20,10 4-1,3-12 0,5 2-2</inkml:trace>
  <inkml:trace contextRef="#ctx0" brushRef="#br0" timeOffset="8611.26">19121 7666 34,'14'-17'26,"-9"4"-7,-5 13-2,0 0-2,-24 11-3,2 24-3,-18 10-2,-5 20-4,-15 13 2,5 26-2,-8 7 2,16 17-1,6-3 0,19 7 0,17-10-1,24 2 1,19-12-2,16-13 2,13-16-2,7-10 1,-1-13-2,-2-7-1,-12-14-1,-12-10-1,-7-7-5,-20-18-15,-2-1-12,-18-3 0,10-17 0,-10-3-1</inkml:trace>
  <inkml:trace contextRef="#ctx0" brushRef="#br0" timeOffset="9189.44">19664 8294 41,'-17'-8'27,"-7"8"1,-5 12 1,-13 10-24,4 19 0,-5 8 0,3 16 0,-1 0-2,12 10 0,-2-7-1,15 0 0,8-14-1,10-9 1,9-19-1,9-12 0,8-14 0,8-16 1,4-15 0,4-10-1,-2-12 1,-3-9-1,-6-5 0,-6 0 0,-8 6 1,-5 8 0,-9 9-1,-5 13 1,0 18-1,0 13 0,0 27 0,5 6 0,2 9-1,0 7 0,4 6-1,2-1-2,5-1-2,-5-11-7,12-3-22,-11-8 1,6-7-1,-3-13 1</inkml:trace>
  <inkml:trace contextRef="#ctx0" brushRef="#br0" timeOffset="9673.84">20120 7731 68,'0'-25'31,"0"25"0,0 0-2,0 34-31,0 18 3,7 17-1,-7 18 2,5 16-1,-5 9 1,0 8-1,-5 0 1,3-1 0,-5-13-1,0-10 0,-2-21-1,2-14 2,-2-15-2,5-20 2,4-26-1,0 0-1,0-34 0,10-10-1,9-10 1,7-3-1,5-1 0,6 5 0,4 9 0,2 13 1,1 17 0,-2 18 0,-4 18 0,-8 10 0,-9 9 0,-11 9 1,-10 4-1,-15 4 1,-15-5-3,-12-7 0,-8 1-15,-12-19-15,1-9-1,2-19 0,15-9-1</inkml:trace>
  <inkml:trace contextRef="#ctx0" brushRef="#br0" timeOffset="10048.83">20571 7669 52,'-9'-38'28,"-4"2"0,8 8-1,5 14-24,0 14 0,9 29 2,5 11-1,7 20-1,5 16 2,10 26 0,0 17 0,6 21-1,-12 4-1,-3 13-1,-13 2-1,-12-2 2,-16-9-3,-11-17 0,-9-20-1,-8-24-4,10-19-27,-3-32-2,14-29 0,7-31-1</inkml:trace>
  <inkml:trace contextRef="#ctx0" brushRef="#br0" timeOffset="10689.89">20962 7640 53,'31'-29'30,"1"-4"-1,4-5 0,4-3-24,4-4-1,8 6-1,-1-4-1,0 6-1,-6 1 1,-6 7-1,-6 8 1,-8 4-1,-12 9 0,-13 8 0,0 22-1,-19 14 0,-5 16-2,-9 16 2,-1 8-2,-6 11 3,-2-2-2,4-7 2,2-11-1,7-13 1,8-21 0,5-16-1,5-20 0,1-15 1,5-17-1,5-16-1,-4-15 1,4-8 0,0-3 1,2 4 0,3 6 0,-1 11 0,-1 11 1,2 22 0,-5 23-1,12 6 1,2 22 0,5 16 0,7 9-1,12 9 1,4 6-1,14 0 0,3-1-3,-3-13-10,5 0-20,-11-16 0,-6-12-2,-16-13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0:07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16269 7283 22,'-11'6'26,"11"-6"-7,0 0 0,-9-17-2,17 3-2,-3-10-4,10-3-3,3-9-5,7-6 0,9-7-2,8-2 0,5 0 0,2 6-1,0 2 1,-1 8 0,-4 11 0,-5 13-1,-5 11 1,-5 20-1,-6 13 1,1 10-1,0 14 1,1 10-1,3 10 1,1 10 0,-2 4-1,2 3 1,-5-5 0,3-2 0,-6-7-1,0-13 0,-2-9-1,-5-16-1,7-8-8,-8-15-20,7-13 2,1-9-3,2-7 1</inkml:trace>
  <inkml:trace contextRef="#ctx0" brushRef="#br0" timeOffset="437.53">16862 7372 27,'0'0'26,"-7"14"1,-4 3 1,-6 9-20,-16 12-1,-3 9-1,-9 9-8,-3 5-21,-5-7-1,6-4-3,2-7 0</inkml:trace>
  <inkml:trace contextRef="#ctx0" brushRef="#br0" timeOffset="1328.16">17600 7540 15,'-12'3'23,"12"-3"1,0 0-8,-13 4-4,13-4-1,0 0-2,11 6-1,-1-6-1,15 0 0,2 0-2,13-3 0,6-4-1,5 3-1,5-7-1,2 4-1,-6-2 1,-2 4-1,-10-1-1,-8 2 0,-8 2-2,-8-5-3,-2 7-6,-14 0-14,4-10-4,-4 10-2,0-17 1</inkml:trace>
  <inkml:trace contextRef="#ctx0" brushRef="#br0" timeOffset="1593.75">17927 7238 42,'-4'-18'27,"4"18"2,0 0 0,-10 7-22,10 15-1,-10 4-1,6 19 2,-10 3-1,10 17 1,-10 1-2,8 5-1,-4-3-2,7-3 0,3-4-2,-5-14-5,13 0-8,-8-20-18,10-7-1,-10-20-2,20 6 2</inkml:trace>
  <inkml:trace contextRef="#ctx0" brushRef="#br0" timeOffset="2609.47">18871 6794 34,'0'0'29,"0"12"-2,2 14-5,-9 0-5,7 20-4,-12 4-3,6 20-2,-5 4-2,-1 13-2,0 3-2,0 2 0,2-7 0,5-9-1,1-9-2,4-15-1,0-7-4,0-22-8,14-13-17,-1-20-1,3-9-1,3-13 0</inkml:trace>
  <inkml:trace contextRef="#ctx0" brushRef="#br0" timeOffset="3094.32">19427 7004 3,'20'-15'23,"-10"-4"1,-3 8-1,-7 11-12,0 0-1,-15 11-1,-7 6-1,1 16 0,-9 6-1,2 14-2,-4 1 0,5 12-1,2-1-1,8 6-1,7-3-1,10-3 0,0-10 0,17-9 0,7-11 1,4-12 0,14-19 0,12-16 1,3-16-1,6-9 0,-3-12 1,1-7-1,-13-9-2,-6 2 2,-20 0-1,-12 10 0,-21 3-1,-10 9 1,-10 9-2,-4 7 0,-1 12 0,0 2-2,11 11-7,-2-9-13,27 9-7,-10-9-2,10 9 1</inkml:trace>
  <inkml:trace contextRef="#ctx0" brushRef="#br0" timeOffset="4078.69">20534 6520 27,'0'0'24,"0"0"1,-9 9-9,-15 5-4,3 15-3,-16 8-4,-2 16-1,-6 12 0,2 11 0,-1 11 0,13 5 1,9 1-2,14 2 1,16-8 0,16-4 0,10-8 0,10-4 0,3-12-1,2-5 0,-2-8-1,-6-6 0,-9-10-1,-6-6 1,-7-9-1,-5-3 0,-14-12 0,13 9-2,-13-9-1,0 0-4,0 0-7,0 0-18,0 0 0,10-19-1,-1 4 0</inkml:trace>
  <inkml:trace contextRef="#ctx0" brushRef="#br0" timeOffset="4516.26">20767 6740 38,'0'-10'26,"0"10"1,0 10 0,-3 20-20,3 8-3,0 19 0,-4 8 0,4 11 0,-5 4 0,5 5 0,-9-6-2,1-4-2,3-2-7,-5-15-19,4-10-2,3-14-1,3-15 0</inkml:trace>
  <inkml:trace contextRef="#ctx0" brushRef="#br0" timeOffset="4860.2">21201 7070 28,'0'0'24,"-15"11"1,3 6 0,-6 3-19,2 1-2,2 6-1,4-3 2,5 6 0,5-6 1,6 0-1,6-10 0,10 3 0,2-13 0,7 0 0,-3-8 0,2 4-1,-6-12 1,-3 0-1,-16-4-2,-5-3 0,-12-1-1,-8 0 0,-9-1-3,1-1-2,0 5-4,0-9-9,20 8-14,8-2-1,13 1 0,14-5 0</inkml:trace>
  <inkml:trace contextRef="#ctx0" brushRef="#br0" timeOffset="5203.96">21340 6549 52,'-3'-20'28,"10"8"1,7 8-1,5 11-26,10 14 2,2 12-1,9 21 1,-2 13-1,8 17 2,-3 12-1,-5 13 1,-9 7-2,-10 5 1,-11-3-2,-8-10 1,-15-14-1,-4-13-1,-4-17-4,-7-22-3,16-12-16,-5-30-10,13-18 1,6-20-2,8-12 1</inkml:trace>
  <inkml:trace contextRef="#ctx0" brushRef="#br0" timeOffset="5860.24">21975 6411 36,'-8'11'22,"8"-11"0,0 0-3,0 0-3,18-9-7,10-2-1,-2-13-2,14-1-2,4-10-2,8-8-2,-1-7 0,1-1-1,-7 0 1,-9 2-2,-3 6 1,-13 7-2,-6 10 2,-14 16-1,0 10 0,-27 33 1,-1 10-1,-10 11 2,-3 14 1,-6 7 0,0 4 0,2-1 1,6-8 0,3-12-1,9-14 2,1-13-1,5-16-1,6-11 1,1-13 0,1-10-2,4-8 0,-1-9 0,5-3-2,5-4 1,5 0-1,5 2 1,-4 7-1,6 6 2,2 7 0,0 9 0,6 9 1,2 8-1,1 9 1,6 8-1,3 3 0,4 7 1,6 7-2,5-4-8,11 5-18,1-3 0,4-5-1,-2-4-1</inkml:trace>
  <inkml:trace contextRef="#ctx0" brushRef="#br0" timeOffset="6922.82">16617 8458 4,'55'12'18,"0"-12"0,7 0-13,3 0-3,-4 0-1,-3 0-10,-18-5-7,5 5-2,-17-18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2:3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8040 16341 21,'-8'-29'28,"4"8"-7,-6-15-2,10 21-2,-9-17-3,9 32-3,-5-20-2,5 20-2,0 23-2,0 16-1,-9 9-2,7 17 0,-6 8-2,0 14 2,-2 3-2,2 1 2,-1-4-1,2-14-1,7-8-3,-9-16-8,16-3-22,-7-22 1,11-6-1,-11-18-1</inkml:trace>
  <inkml:trace contextRef="#ctx0" brushRef="#br0" timeOffset="296.84">8268 16684 42,'0'0'32,"0"0"0,19 0 0,5-11-27,14-1-4,9-5 0,15 2 1,4-1 0,4 1-1,4-2-1,-7-2-4,0 12-14,-15-5-13,-6 3 0,-22-5 0,-8 3-1</inkml:trace>
  <inkml:trace contextRef="#ctx0" brushRef="#br0" timeOffset="515.91">8635 16300 36,'-27'-17'30,"7"0"0,7 13 0,4 4-21,9 14-3,0 12-1,9 13-1,-4 7-1,7 12 1,-5 3-1,6 11 0,-3-5-2,3 1 0,3-7-4,-3-12-9,10-4-21,-1-15-1,6-5 1,-1-17-2</inkml:trace>
  <inkml:trace contextRef="#ctx0" brushRef="#br0" timeOffset="906.47">9452 16283 53,'-18'8'32,"-1"13"-1,1 4-1,8 13-29,-4 6-3,11 4 2,11 5 0,1-3 1,9 4-1,4-14 0,6-14 1,3-10 0,1-10 1,3-6 0,-6-13 0,-2-3 1,-8-17 1,-5 6-1,-14-10 1,-4 0-1,-13-8 0,-3 3-2,-2 5 0,-5 2-3,5 15-5,-11-6-26,10 17-2,-2-2 1,5 11-2</inkml:trace>
  <inkml:trace contextRef="#ctx0" brushRef="#br0" timeOffset="1187.79">9548 15877 62,'9'-22'33,"1"15"-1,-10 7 0,19 5-29,-5 10-3,8 8 2,9 11-1,12 11 1,6 12 0,5 22 1,3 12-1,-2 13 0,-4 4 0,-11 3-2,-17 1 1,-13-1-1,-15-5-6,-32-12-25,0-16-4,-25-17 0,-4-16-1</inkml:trace>
  <inkml:trace contextRef="#ctx0" brushRef="#br0" timeOffset="1562.98">7796 15852 38,'-14'35'33,"-14"28"0,-17 25-1,-1 26-23,-8 24-5,12 20 1,11 6 0,20 1 0,22-10-3,23-13 2,-5-81-5,7 2-4,15-8-26,8-11-2,78 20-1,9-31-3</inkml:trace>
  <inkml:trace contextRef="#ctx0" brushRef="#br0" timeOffset="2234.83">9959 15768 57,'15'-30'32,"13"-10"-1,7-20-5,7-16-30,10 0-3,-1-10 0,5 11 2,-14 6 1,-8 17 0,-10 18 3,-24 34 2,8 11 1,-22 34 3,-9 25-1,-9 17-1,-1 9-2,-7 9 1,-1-2 0,2-12-1,2-14 2,-1-20-3,7-24 2,-3-22-1,5-15 0,-1-23 0,4-11-1,1-16 1,7-9-1,3-2 3,8 5-3,7 6 2,7 11 1,7 6 0,10 20-1,3 17 1,6 15-1,4 12-1,5 9 1,5 6-3,7-2-5,9 8-26,1-12 0,13-4-1,-2-12-1</inkml:trace>
  <inkml:trace contextRef="#ctx0" brushRef="#br0" timeOffset="3610.1">10792 16495 31,'-13'-6'29,"-7"11"-1,-8 6-3,1 17-17,-10 3-2,5 18-1,4 1-3,8 6 1,6-1-2,10-6 0,13-8-1,6-8 2,12-17-1,6-11 2,-3-16 1,5-10-1,-8-13 2,1-5-2,-15-9 2,-2 1-2,-11-3 0,-11-1-3,-3 5-1,-5 8-5,11 13-24,-3-11-3,11 18 0,0-11-1</inkml:trace>
  <inkml:trace contextRef="#ctx0" brushRef="#br0" timeOffset="3828.92">11348 16045 82,'-8'13'35,"2"19"-1,-17 2 1,9 28-35,0 16 2,9 12-1,1 12 0,4 1-4,13 8-23,5-21-9,13-17 0,6-35-3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4:4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15758 38,'0'0'29,"-10"-18"0,10 18-10,-27-8-7,13 13-3,-14-2-4,1 11-1,-8 4 0,3 7-2,-4 10 1,4 10 0,-1 4-1,7 10 0,4 1 0,5 7-1,9 2-1,7-1 0,8-5 0,7-8-3,11-8 1,7-13 1,12-8-1,3-17 0,9-14 0,2-14 1,3-11 2,1-10-1,-3-9 0,-3-6 3,-10-13-2,-7-3 1,-15-2 0,-10 3-1,-14 5 1,-10 6-1,-15 7 1,-8 10-2,-8 15 1,-3 8-2,4 11-2,-2-6-8,15 13-21,0-9 0,13 4-2,3-9 0</inkml:trace>
  <inkml:trace contextRef="#ctx0" brushRef="#br0" timeOffset="474.02">6591 16116 28,'-6'11'31,"6"-11"1,0 0-2,0 0-14,12 3-7,-12-3-1,32-1-4,-4-4 0,13 2 0,7-7-2,11 0 1,6-3-4,2-2 2,5-3-4,-3-7-1,0 11-10,-13-11-19,-3 4-1,-16-4-1,-7 5 3</inkml:trace>
  <inkml:trace contextRef="#ctx0" brushRef="#br0" timeOffset="736.04">7068 15651 17,'-14'-17'30,"3"2"0,11 15 2,-12-11-12,17 25-10,-5 4-2,11 17-1,-4 6-2,7 22 1,-3 3 1,5 15-3,-5 2 0,3 9-1,-4-4-2,-2-5-1,1-6-2,-4-19-5,11-2-22,-14-23-7,5-7 0,-7-26 0</inkml:trace>
  <inkml:trace contextRef="#ctx0" brushRef="#br0" timeOffset="1097.06">7663 15544 53,'0'0'35,"0"0"-2,13 11 1,-14 10-28,8 15 0,-4 9-1,5 19 0,-3 7-1,6 16 0,-2 3-1,3 4-1,-3-7-1,0-5-2,2-8-2,-4-21-4,9 0-19,-12-29-10,7-8-2,-9-28 1</inkml:trace>
  <inkml:trace contextRef="#ctx0" brushRef="#br0" timeOffset="1495.08">7976 15237 42,'6'-32'31,"6"9"2,-6 0-2,4 13-26,-2-3-1,6 12-2,0 7 1,7 12 0,3 10 0,12 15 0,5 12 0,11 18-1,3 8 3,6 14-2,-6 11 0,0 11 0,-16 4-1,-12 7 1,-19-8-2,-19-3 0,-19-7-3,-17-11-2,-5-2-9,-17-28-22,6-7 0,-5-29-3,7-3 1</inkml:trace>
  <inkml:trace contextRef="#ctx0" brushRef="#br0" timeOffset="2014.11">5655 15400 41,'0'0'35,"8"34"-1,-18-5-1,-2 19-17,-13 12-12,0 21 0,-5 14 1,4 21 0,0 12-1,11 7-1,9-5 0,17 1 0,9-10-2,14-10 0,16-14-4,5-16-4,23-10-21,-7-23-7,10-14-2,-7-24-1</inkml:trace>
  <inkml:trace contextRef="#ctx0" brushRef="#br0" timeOffset="2878.16">7189 15995 16,'0'0'22,"0"0"-8,0 0-2,8 14 0,-8-14 1,4 11-2,-4-11-1,0 0-3,12 6-1,-2-2-1,-10-4-1,20 1-1,-8-1 0,6 1 0,1-1-1,6 1 0,-2 1 0,4 0 0,-3 0-1,0 2 0,-4-2 0,-2 1 0,-5 0 0,-2-1 0,-11-2-2,0 0-1,13 2-7,-13-2-22,0 0-1,-7-23 0,7 23 0</inkml:trace>
  <inkml:trace contextRef="#ctx0" brushRef="#br0" timeOffset="3546.2">8321 15016 36,'0'0'32,"0"0"1,15 1-1,8-6-22,1-9-5,13-1-2,4-7-1,6 0-1,9-6-2,-4-10-9,6 4-21,-10-9-1,-2 0-1,-12-6 1</inkml:trace>
  <inkml:trace contextRef="#ctx0" brushRef="#br0" timeOffset="3755.21">8764 14450 38,'-20'19'30,"3"8"1,1 2-1,5 13-23,-1 3-2,6 11-1,-2 2 1,3 6-3,-1-1 1,3-1 0,-3-3-3,0-9-2,3-2-3,-6-20-6,7 0-18,-8-20-5,10-8 2,-17-16 0</inkml:trace>
  <inkml:trace contextRef="#ctx0" brushRef="#br0" timeOffset="3959.22">8539 14755 27,'-4'-47'31,"1"14"1,1 3-1,6 17-15,-3-1-9,12 17-2,-1 7-2,9 13 0,1 5 0,8 10 0,2 6-1,5 3 0,1 1-1,2 1-2,3 2-5,-8-12-22,8 4-5,-10-12-2,2-3 1</inkml:trace>
  <inkml:trace contextRef="#ctx0" brushRef="#br0" timeOffset="5319.3">9563 15220 32,'11'-10'29,"-11"10"2,-4 10-1,-16 12-18,0 27-6,-13 12 1,0 20-4,-9 15 3,6 21-1,0 3 1,12 15-2,9-7 0,14-6 0,8-10-2,14-12 1,6-17-2,4-15-1,4-14-2,-3-22-4,7-5-22,-12-18-8,1-5-1,-15-13 0</inkml:trace>
  <inkml:trace contextRef="#ctx0" brushRef="#br0" timeOffset="6161.35">10047 15750 30,'0'0'31,"-22"-1"-1,4 10 1,-4 2-22,-2 20-4,-3 5-2,4 14 1,1 6-1,6 5-1,4 3 0,10-3-1,7 0 0,8-15-2,9-3 0,6-19-2,7-10 1,3-14 1,6-12 0,0-7 2,-3-17 0,-3 0 4,-10-14-2,-6-1 3,-15-7-2,-5 9 0,-17-2-1,-4 8 0,-7 5-1,-1 7-3,-1 6 1,4 8-4,7 11-3,-3-12-12,20 18-14,-7-18-2,7 18 1,21-26 0</inkml:trace>
  <inkml:trace contextRef="#ctx0" brushRef="#br0" timeOffset="6452.36">10662 15423 61,'-13'3'36,"7"10"-2,-4 4 0,9 14-27,-1 11-5,9 15 1,0 14 0,6 12 1,-1 2-1,1 5 0,1-7-2,-1-4 0,0-2-3,-5-17-4,8-2-19,-12-26-12,4 1 0,-9-23 0,1-10 1</inkml:trace>
  <inkml:trace contextRef="#ctx0" brushRef="#br0" timeOffset="6769.38">11056 16031 56,'15'19'35,"4"-17"-3,15 1 2,6-10-28,15 4-3,9-5 1,7 3-2,4-2-1,1 2-1,-2 0-1,-7-2-5,-2 8-5,-20-10-15,-1 8-5,-15-7-4,-4 4 3</inkml:trace>
  <inkml:trace contextRef="#ctx0" brushRef="#br0" timeOffset="7038.4">11658 15751 31,'-12'-13'30,"1"-1"3,11 14-1,-12-22-16,12 22-7,0 0-2,0 0-2,-2 25 0,5 8 0,-2 7-2,4 12 1,-1 7-1,1 10-1,1 4 0,0 5-1,0-3-2,-3-10-2,5 1-8,-11-19-25,10-4 0,-8-18 0,5-8 0</inkml:trace>
  <inkml:trace contextRef="#ctx0" brushRef="#br0" timeOffset="7557.42">12434 15363 63,'-2'-10'36,"4"22"-3,-8 7 0,7 24-27,-5 10-2,4 14-1,-1 16 1,4 10-1,-3 5 1,8 3-2,-2-9 0,1-2-2,2-10-2,-4-12-5,11-6-21,-14-23-8,11-7-2,-13-32 2</inkml:trace>
  <inkml:trace contextRef="#ctx0" brushRef="#br0" timeOffset="7940.45">12911 15796 58,'-11'-12'32,"-4"20"-1,-6 9-1,-2 11-27,-1 6-1,6 11 0,4 1 0,7 2-1,9-2 0,10-5 0,8-11 0,10-11-2,6-7 2,4-13 0,2-8 0,1-8 1,-8-8 1,-2-2 1,-13-14-2,-4 3 1,-12-4 0,-9 7-2,-12 2 1,-8 7-2,-5 4 0,-7 7-2,2 13-2,-6-3-2,13 12-16,-4-12-11,16 4-1,2-10-2,17-1 3</inkml:trace>
  <inkml:trace contextRef="#ctx0" brushRef="#br0" timeOffset="8317.44">13069 15099 62,'-19'-22'33,"15"12"-1,4 10-1,0 0-27,19 28-4,8 12 1,8 17 0,9 15-1,7 17 2,9 12 0,-1 12 2,-1 9 0,-12-2 1,-5 6-2,-16-6 1,-10-6-1,-17-11-1,-13-10-3,-7-13-7,-14-25-21,7-10-8,-3-30-1,11-20-1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43:5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17463 2363 16,'0'0'20,"-19"-15"0,8 15 1,-8 5-14,-6 2 0,-4 13 1,-7 4-1,0 12 0,-2 1-1,5 11 0,2-2-1,13 4-1,7-3-3,11 2 0,18-10 0,10-6 1,10-9 1,9-6 0,4-13-1,10-10 0,4-16 1,-2-5-1,-6-8 0,-8-3 0,-9-9 0,-10-2 1,-14-5-1,-13 4 1,-17 3-1,-8 6 1,-7 3-2,-4 7-2,2 19-5,-11-6-13,10 21-10,-3-4-2,15 0 1,-3 0-1</inkml:trace>
  <inkml:trace contextRef="#ctx0" brushRef="#br0" timeOffset="374.96">17978 2129 49,'15'-8'28,"-15"8"-1,17 14 1,-10 15-22,-2 11-1,5 20 2,-10 7-2,9 14 1,-9 8-2,4 1-1,-4-1-1,5-5 0,-5-13-1,7-14-1,-2-8-1,-2-13-2,5-4-6,-8-21-8,8-1-12,-8-10 0,22-12-1,-5-9 0</inkml:trace>
  <inkml:trace contextRef="#ctx0" brushRef="#br0" timeOffset="859.82">18513 2359 11,'-19'9'22,"0"11"-1,-8 3 2,-3 0-13,8 10 1,-4-4-3,8 8-1,3-7-1,11 5-1,4-9-1,15 1-1,5-12 0,9-1 1,4-14-1,10 0 1,1-17-1,3 2 2,-9-12 0,-3 0-1,-14-8 0,-9 0 0,-12-2-1,-14 1 0,-12 4-1,-7 2-1,-5 5 0,-1 5-1,4 7-3,3-1-3,18 14-10,2-5-13,12 5-1,19-17-1,6 7 1</inkml:trace>
  <inkml:trace contextRef="#ctx0" brushRef="#br0" timeOffset="1141.03">18942 2034 56,'-9'17'27,"4"-8"1,5 8 0,-3-2-23,11 16 0,-4 3-1,10 18 2,-5 2-3,3 10 1,1-2-2,2 6 0,1-2-1,-2-6-2,2 1-3,-5-17-5,7 3-5,-10-15-5,3-3-10,-6-4 0,5-4-1,-6-7 2</inkml:trace>
  <inkml:trace contextRef="#ctx0" brushRef="#br0" timeOffset="1547.34">19519 1980 62,'0'0'30,"-5"15"-1,-4 9 1,13 15-26,-8 12 0,6 17 0,-2 7-1,5 11-1,-5-3 0,10 0 0,-2 1-2,2-5-2,6-8-3,-2-20 0,12-5-1,-2-25-4,13-4-6,-8-22-10,18-8-3,2-15 1,-1-7 3</inkml:trace>
  <inkml:trace contextRef="#ctx0" brushRef="#br0" timeOffset="1859.83">20080 2477 30,'-12'-17'25,"-3"5"2,-6 2-1,-1 14-12,-7-8-5,4 18-2,-3-3-2,7 8-2,5 2-1,11 2 0,5-2-2,14 0 1,8-4 0,12-7 0,6-10 1,7 0 0,-5-7 2,0-8-1,-11-7 1,-6-5-1,-20-5 1,-12 0-2,-16 3 1,-8 4-2,-7 1-2,1 5-3,5 14-6,-3-9-7,21 14-13,4-10-1,10 10 0,22-27 0</inkml:trace>
  <inkml:trace contextRef="#ctx0" brushRef="#br0" timeOffset="2344.21">20511 2057 50,'-13'-19'27,"6"2"1,-1 2-2,8 15-19,0 0-1,0 0 0,0 32-1,5 10-2,-5 11 1,5 18-1,-5 13 0,0 11 0,0 6-3,0-3-3,5 0-4,-5-17-1,11-10-1,-4-27 0,21-6-2,-8-28-7,15-13-10,6-16 2,1-12 2,5-4 1</inkml:trace>
  <inkml:trace contextRef="#ctx0" brushRef="#br0" timeOffset="2625.69">20813 2553 42,'-24'18'25,"-4"-2"1,5 2-2,9 5-21,5-5 2,9 1 0,0-19 1,36 15-1,-11-23 1,12-1 0,-2-12-1,7 2 1,-13-10-2,-2 2-2,-17-6 1,-10 4-1,-22 3-1,-8 6 0,-12 6-2,-2 0-2,6 14-4,-4-8-6,27 16-10,1-8-7,14 0 0,26-10-1</inkml:trace>
  <inkml:trace contextRef="#ctx0" brushRef="#br0" timeOffset="3000.63">21471 2123 48,'4'-39'28,"1"1"-4,-5 9 1,4 7-23,-1 10 1,-3 12 0,2 22 2,-2 3 0,5 15-1,-5 11 2,5 17-1,-5 6-1,4 9-1,-4-3 0,5-3 0,-5-4-2,5-11 2,-5-6-4,0-19 0,0-7-3,0-20-5,9 3-11,-9-13-11,15-18 0,-2-5-2,5-7 4</inkml:trace>
  <inkml:trace contextRef="#ctx0" brushRef="#br0" timeOffset="3281.89">21819 2034 67,'0'-15'30,"0"15"1,0 0-2,0 26-26,0 6-1,7 12-2,0 15 1,5 7-1,-3 9 1,1 2-1,1-4 0,-2-5 3,0-7-3,0-10 2,-1-13-2,-3-10 0,2-8-3,-7-20-3,11 10-8,-11-10-15,10-20-1,-5 4-2,4 2 3</inkml:trace>
  <inkml:trace contextRef="#ctx0" brushRef="#br0" timeOffset="3797.81">22170 2301 48,'-19'13'26,"-2"4"1,5 7-3,-3 5-23,9 8-2,3 1 2,7-1 1,15-3 1,1-10 0,12-1 0,5-12 1,10-5 0,-8-12 1,6 1-1,-10-10 0,0-2-1,-18-9-1,-8-3 0,-17-10 1,-12 3-2,-8-5 2,-5 7-2,-5 0-1,-1 6-1,8 8-2,3 7-4,18 18-6,-3-5-10,17 0-7,12 12-1,14-6 1</inkml:trace>
  <inkml:trace contextRef="#ctx0" brushRef="#br0" timeOffset="4454.13">22677 2241 28,'-23'6'26,"-2"8"0,-2 8-5,-7 2-6,13 14-3,-7-5-5,14 10-2,0-4-1,14 4 0,0-13 0,14 1 0,1-13-1,14-3 1,-1-15 0,7 3-1,-2-12 0,2-1-2,-7-8 1,-4-3-1,-13-8 0,-6-3 0,-10-4 0,-11 3-1,-6-3 1,-6 4-2,3 2-1,-5 4-2,11 9-4,-3-2-4,22 19-8,-4-20-12,16 13 1,5-5 0,7 2 1</inkml:trace>
  <inkml:trace contextRef="#ctx0" brushRef="#br0" timeOffset="4954.16">22907 2321 21,'-31'24'23,"9"9"-1,1-2 0,6-1-17,10 9 3,5-14 0,14 5 1,1-16-2,14 5 1,-5-19-1,16 7 1,-5-16-2,7 1-2,-7-6-1,-1-2-2,-13-7 2,-6-4-1,-15-5 1,-11 4-1,-14-1 0,-6 5 0,-4 0-2,-1 4-1,6 10-3,0-2-6,18 12-11,0-7-10,12 7 0,9-12-1,11 3 1</inkml:trace>
  <inkml:trace contextRef="#ctx0" brushRef="#br0" timeOffset="6345.07">23575 2225 9,'0'0'20,"0"0"-2,-13-10-3,13 10-4,-17 5-2,-2 2-1,4 7-1,-12 4 0,3 11 0,-5 2-2,6 9 1,-4-3-2,12 5-1,3-3-1,12-3-1,0-7 0,14-4 1,5-12 0,8-5 0,4-8 0,8-6 1,-5-8 0,2-3-1,-2-10 1,-6-1 0,-9-13 0,-6 6 0,-16-8 0,-12 7 0,-10-4 0,-4 9-2,-4 0 0,1 10-2,5 8-5,-1-3-9,28 16-15,-6-18-1,22 11 0,7-5 0</inkml:trace>
  <inkml:trace contextRef="#ctx0" brushRef="#br0" timeOffset="6782.63">23833 1998 51,'0'0'29,"-7"-16"0,7 16-2,4-14-21,8 14 0,-12 0-1,15 8-1,-5 9-2,4 9-1,-3 9 1,3 11-2,3 14 2,1 7-1,1 4-1,2 0 0,-4-5 1,1-5 0,-2-10 1,0-7 0,-6-14 0,-1-7 2,-5-9-2,-1-4 1,-3-10-1,0 12 1,0-12-2,0 0 1,0 0-1,0 0-1,0 0-1,0 0-1,0 0-1,14-13-4,2 13-6,-12-16-15,14 7-4,-7-9-2,9 6 2</inkml:trace>
  <inkml:trace contextRef="#ctx0" brushRef="#br0" timeOffset="7579.51">23377 2997 14,'0'-17'27,"0"17"0,0-18 1,0 18-12,0 0-2,0 0-3,0 18-4,0 2-1,4 15-1,-4 4 0,4 12 0,-4 3-1,3 7 0,-3 2-1,4 3-1,-4-2 1,0 1-3,0-7 2,0-2-2,0-8 1,0-5-2,-4-8 1,4-10 0,0-6-1,0-19-3,0 0-5,11-20-6,7 4-13,-6-14-5,9 1 1,-2-8-1</inkml:trace>
  <inkml:trace contextRef="#ctx0" brushRef="#br0" timeOffset="8407.67">23775 3274 19,'-25'0'24,"-6"4"-7,3 15 1,-12-1-2,12 15-2,-7-4-2,16 12-4,0-4-1,12 6-3,7-7 1,7 1-3,9-11 2,11-2-1,3-12 0,12-4 1,-1-14 0,4-1-1,-7-12 1,2-1-1,-12-11-1,-4-3 0,-10-3-1,-9-1 2,-13 2-2,-2-1 1,-8 5-1,-2 5-1,-3 7 1,4 5-1,2 7-1,3 2-1,14 6 0,-21-4-2,21 4-2,0 0-4,0 0-6,0 0-13,0 0-1,8-15-2,-8 15 2</inkml:trace>
  <inkml:trace contextRef="#ctx0" brushRef="#br0" timeOffset="8986.1">23366 4568 57,'0'0'32,"15"24"-1,-15 2 0,6 13-28,-6 6-1,0 14 1,0 4 1,5 7-1,-9-5 0,4-3-1,-3-4 0,-1-6-2,-2-8-2,2-11-3,4-2-5,-7-18-13,7-13-9,21 0-1,4-18 0</inkml:trace>
  <inkml:trace contextRef="#ctx0" brushRef="#br0" timeOffset="9236.1">23890 4439 51,'0'29'31,"-5"19"1,-8 6 0,8 13-25,-8 3 0,13 11-1,-6-8-1,6 1-2,0-9 1,6-2-3,0-9 1,-2-7-2,3-10-3,-2-9-2,4 0-7,-9-28-11,15 7-11,-3-22 1,17-4-1</inkml:trace>
  <inkml:trace contextRef="#ctx0" brushRef="#br0" timeOffset="9548.62">24778 4492 55,'10'4'31,"-10"7"0,-4 13 0,-11 8-28,0 13 0,-10 8 0,-1 15 1,-10 0 1,3 15-1,-7-3-1,2 1 0,1-10-1,8-4-1,2-9 0,6-14-2,6-5-3,3-21-2,12-3-6,-13-25-12,17-6-8,-4-16-1,10-6 1</inkml:trace>
  <inkml:trace contextRef="#ctx0" brushRef="#br0" timeOffset="9845.44">24448 4732 12,'-11'-25'25,"1"15"0,-1 6 3,11 4-13,-7 19-1,3-4-2,15 15-2,-1-1-1,17 17 0,-4-3 0,19 12-2,-6-2-1,15 4-2,-1-2-1,6-1-1,-7-7-1,-3-3 0,-6-6-2,-8-7 1,-9-4-1,-5-10-1,-7-2-1,-11-15-3,12 16-8,-12-16-20,0 0 0,-11 6-1,11-6 0</inkml:trace>
  <inkml:trace contextRef="#ctx0" brushRef="#br0" timeOffset="10517.38">22871 6213 10,'-8'48'21,"-1"-14"-3,13 4 0,9-7-19,0-7 5,12-4 2,-2-15 1,13 3 4,-14-16-1,11 8 5,-16-21-2,7 7 1,-15-14-6,1 4 0,-12-4-3,2 5-1,-16-3-1,3 6-1,-9 3 0,2 4-1,-3 3 0,1 2-2,6 1-3,-3-10-4,13 5-2,-4-15-6,22 8-4,-8-10-6,16 3-6,2 1 1,7 2 2</inkml:trace>
  <inkml:trace contextRef="#ctx0" brushRef="#br0" timeOffset="11345.5">23595 6142 24,'0'-14'30,"0"14"0,0 0 1,-10-8-17,10 27-3,-14-1-5,7 11-3,3 2-2,-3 5 0,7 0-1,0-1 1,11-5-1,8-2 1,3-8 0,8-5 1,-1-7 1,7-3 0,-6-8 0,3-1 1,-9-8 0,-3-2 0,-10-5 0,-6-1-1,-12-2 0,-3 2-1,-8-1 0,-4 0-2,0 5-1,0-4-3,8 10-7,-2-18-12,22 4-12,1-7 1,20 2-1,3-9 1</inkml:trace>
  <inkml:trace contextRef="#ctx0" brushRef="#br0" timeOffset="11673.71">24485 5825 66,'13'-4'34,"-13"4"-1,0 0-1,-8 11-27,0 13 0,-11 5-1,3 15-1,-7 15-2,-1 11 2,-2 5-1,6 8 1,-3 0 0,4 0-1,3-6-1,3-10 0,4-12-1,1-10-2,5-9 1,-2-16-5,10 0-6,-5-20-7,-5-21-15,0-11-2,5-5 1,-7-14 0</inkml:trace>
  <inkml:trace contextRef="#ctx0" brushRef="#br0" timeOffset="11892.44">24192 6004 26,'0'-12'29,"0"12"2,23 29 1,-9-4-19,20 21 0,-7-4 0,23 15-2,-3-4-3,15 10-1,-6-8-1,4-1-1,-6-9-2,-9-4 0,-6-9-2,-9-5-2,-5-3-5,-20-14-28,-5-10-2,0 0 0,-9-13-2</inkml:trace>
  <inkml:trace contextRef="#ctx0" brushRef="#br0" timeOffset="13611.58">23141 2887 20,'0'0'21,"0"0"-1,0 0-3,0 0-4,0 0-3,19 0 1,11 3-2,-1-8 0,19 5-3,2-5 0,14 1-3,0-4 0,7 2 0,-6 0-1,-4 1 0,-10 0 0,-8 5 1,-13-4 0,-5 4-1,-25 0 0,12 0 0,-24 0 0,-8 5 0,-15-5 0,-6 0-1,-14 0 0,-9 5-1,-9-5 1,-2 0 0,1 0 0,7 0-1,9 0 0,10 0 1,10 3-2,13-3 1,13 4 0,12-4 0,15 0 0,12 0-1,15-4 1,10-4 0,12 0 0,11-4 2,4 1-2,6-2 2,-7 3-2,-6-1 1,-13 2-1,-8 6 3,-16 0-2,-11 3-1,-12-3 2,-12 3-1,-23 5 0,-13 4 0,-15 0 0,-10 2-1,-12-1 0,-2 2-1,2-2 1,6-3-2,14-2 2,16-5-2,19-3 2,18 3 1,31-18-2,14 5 2,13 1-1,15 0 1,6-1-2,5 1 1,3 12-7,-20-11-24,0 11-2,-26 0 0,-11 0-3</inkml:trace>
  <inkml:trace contextRef="#ctx0" brushRef="#br0" timeOffset="18768.46">24515 2092 11,'-17'0'10,"17"0"1,-17 8-1,3-2 0,0 9-1,-9 4-1,2 12 0,-9 12-1,2 14 1,-7 3-1,6 3 1,-4-5 0,15 3 1,1-20 0,22-5-1,12-36-1,34-19 0,20-28-1,24-10-1,20-16 0,16-8-5,15-5-1,-5-3-7,1 14-22,-25 17 0,-20 12-1,-97 46 1</inkml:trace>
  <inkml:trace contextRef="#ctx0" brushRef="#br0" timeOffset="19221.62">24460 3045 58,'11'16'30,"-19"13"1,-4 16-1,-15 5-25,3 11-2,-7-2 3,12 6-1,-2-13 0,21-12 0,21-36-1,34-27 0,35-29 0,34-19-1,29-22-4,25-18-20,37-4-12,13-13-3,-228 128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3:2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4912 17188 31,'0'0'29,"-8"-13"2,-2 4-8,10 9-7,-27 0-5,12 8-4,-9 3-2,0 14-1,-5 9-2,-1 10 0,30-44-1,-33 55 4,33-55-1,-24 71-1,24-71 0,-20 80-2,20-80 1,-2 80-1,2-80 0,14 74-6,-14-74 3,34 57-1,-34-57 2,53 36 2,-53-36 1,66 15-3,-66-15 5,61-13 1,4-25-4,-10-18 3,-18-14-3,-20-2-1,-27 5 0,-20 11 3,-17 12-4,-4 24-1,-1 6 3,2 8-4,17 7-6,1 0-22,32-1-4,0 0 0,6-19-1</inkml:trace>
  <inkml:trace contextRef="#ctx0" brushRef="#br0" timeOffset="624.03">5255 16966 58,'0'0'34,"-16"5"-3,16-5 2,7-17-29,14 4-1,8-7-3,8 1 1,6-4-2,5-7 1,6 2-5,-7-10-13,8 6-13,-7-6-3,-4 4 2,-11-4-1</inkml:trace>
  <inkml:trace contextRef="#ctx0" brushRef="#br0" timeOffset="848.04">5692 16500 38,'-25'4'30,"4"5"1,-2 0 0,4 10-18,1 0-9,7 9-1,2 9-1,4 13 1,-1 6-1,3 13 2,-1 4-1,3 0 0,-2-1 1,2-5-1,-1-12-3,0-11-1,3-7-4,-5-18-7,4-19-19,0 0-2,11-11-1,-13-15 2</inkml:trace>
  <inkml:trace contextRef="#ctx0" brushRef="#br0" timeOffset="1052.06">5450 16661 40,'0'0'30,"0"0"1,16 9 0,-5 7-22,13 15-2,-2 0-2,13 10 1,-2-1-2,9 6 1,-3 0-2,2 2-3,-1-2-18,-6-9-13,0-7-2,-9-11-2,-1-3 0</inkml:trace>
  <inkml:trace contextRef="#ctx0" brushRef="#br0" timeOffset="1585.09">6341 16776 45,'0'0'32,"0"0"1,13 28 0,-15 0-25,9 27-2,-4 5 0,5 13 1,-5 21-1,1-45 1,-3 7-2,0-1 0,-1 4 0,1-1-4,0-1 3,0-5-4,1 0-1,-2-52-8,5 84-19,-5-84-6,6 54-4,-6-54 2</inkml:trace>
  <inkml:trace contextRef="#ctx0" brushRef="#br0" timeOffset="2081.11">6625 16728 46,'0'0'31,"-10"13"1,10-1-9,0-12-14,0 0-3,14-16 0,5 13-1,0-10-1,12 6-1,-1-9 0,8 1-1,2 0-1,0 1-1,2 0-4,-8-6-4,7 10-20,-17-10-5,-2 6-2,-14-7 1</inkml:trace>
  <inkml:trace contextRef="#ctx0" brushRef="#br0" timeOffset="2314.13">6786 16430 33,'-14'20'30,"0"-1"3,6 10-2,-2-9-20,10 14-4,-2 7-3,7 8 1,-4 1-2,4 5 0,-2-4-1,0 2 0,2-5-2,-4-6-3,6-6-7,-11-16-17,8-8-6,-4-12-1,3-12 1</inkml:trace>
  <inkml:trace contextRef="#ctx0" brushRef="#br0" timeOffset="2525.14">6661 16533 49,'-9'-18'32,"9"18"1,0 0-1,12 11-25,3 5-3,13 9-1,5 11 0,13 8 1,1 1-1,8 4-1,-1-2-2,-2-5-1,0 2-9,-16-13-22,1-8-2,-14-10-3,-3-6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5:54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12288 16005 25,'13'-32'29,"-6"-6"2,-1 3-2,-15-13-13,0 10-7,-26-8-1,-7 14-5,-25 0 1,-13 7-2,-19 9-1,-15 12 1,-20 11-1,-9 18 0,-6 19 0,-1 15 3,3 15-2,8 26 0,11 13-1,18 10 1,24 8-2,26 0 1,25-6-2,22-7-1,26-5-1,23-23 3,24-13-1,21-12 1,24-18 1,16-8 2,18-14-2,16-8 2,19-16-2,12-10 0,7-15-1,-2-14 1,-8-15-1,-12-22 0,-21-15 1,-22-10-1,-34-18 3,-28 0-2,-36 2 2,-28 5-1,-29-1-1,-26 17-1,-23 10 0,-17 10-1,-14 16-1,-12 5-4,3 14-7,-8-5-21,15 21 1,4-1-3,20 20 1</inkml:trace>
  <inkml:trace contextRef="#ctx0" brushRef="#br0" timeOffset="722.04">12319 15889 27,'-7'14'29,"7"-14"3,12 4-3,21-6-17,-1-20-4,22 6-2,4-18 0,19-2-4,5-19 2,11-4-4,-2-13 2,1-6 1,-1-14-1,-1-12 0,-7-9 0,-9-7 2,-16-2-4,-10-1 2,-18-1 0,-14 1-1,-21 5 0,-18 15 0,-20 13-1,-14 17 1,-14 16 0,-17 21-1,-10 25 1,-6 26-1,-9 25 0,1 19 0,-3 15 0,2 16 1,2 11-1,10 11 1,9 3-1,11 2 0,14-3 1,9-2-1,17-7 0,12-6 0,12-11 0,9-11-1,8-11-1,-1-19-6,15-3-15,-14-27-10,5-3-3,-5-14 2,-13-21 0</inkml:trace>
  <inkml:trace contextRef="#ctx0" brushRef="#br0" timeOffset="1067.06">11604 15235 56,'-12'-3'30,"12"3"1,0 0-3,0 22-25,10-1-1,3 5-2,3 9 2,0 6-3,2 4 2,2 2-2,-1 1 3,0-6-2,-2-6 2,2-2 0,-1-14 1,4-3 0,-1-14 1,7-5 0,3-16 0,12-6-1,4-16-2,11-7 3,5-8-4,7-5 2,4-1-2,2-1 0,-2 7-2,-11 3 0,-4 17-7,-22-6-21,2 16-2,-21-5-3,-6 13 1</inkml:trace>
  <inkml:trace contextRef="#ctx0" brushRef="#br0" timeOffset="1683.09">11880 14049 41,'-30'1'29,"-9"5"1,0 8-2,-4 10-23,3 15-1,0 8-2,6 10 1,1 4-2,8 1 0,6-2 1,10-2 0,12-14-1,11-13 0,10-15 0,8-13 0,10-13 1,4-11 0,3-16-1,2-11 1,-6-12 0,0-6 0,-7-4 1,-6 5-2,-9 4 3,-5 10-3,-8 10 1,-2 13-1,-8 28 0,0 0-1,1 29 1,-1 11-1,3 12-1,2 6 0,7 10-6,-6-8-16,16 9-9,-6-16-1,11 0 0</inkml:trace>
  <inkml:trace contextRef="#ctx0" brushRef="#br0" timeOffset="11546.66">9066 9463 8,'0'0'20,"0"0"-2,-16 7-12,16-7-2,0 0 0,17 8-1,-2-7 0,6 2 0,7-3 1,9 0 0,11-3 1,10 2 1,13-5-1,11 2-1,11-2 0,9 1 0,8 0 0,11 4-2,12 1 1,7 1-2,4 2 1,9 2-1,8 1 0,10 1-1,11 0 1,5 2 1,1-2-1,5 4 2,-4-5-1,0 3 0,-11-4 1,-5 2 0,-12-2-2,-6-1 1,-15-2 0,-6-1-1,-13-2 0,-4 1 0,-10-2-1,-8 1 1,-10 1-1,-9-1 0,-7 1 1,-10 1-1,-9-1 0,-6-1 0,-10 0 0,-4 0 0,-8-1 1,-5-1-1,-5 1 0,-5 0 0,-11 2 0,17-5 0,-17 5-1,0 0 0,13-3-2,-13 3-2,0 0-2,0 0 0,0 0-2,-10-17 0,10 17 1,-14-15 0,14 15 2,-22-18 2,8 8 3,-2-2 1,-2-2 3,0 0 2,-3 1-2,5 3 2,-4 0-1,6 4 1,-1-2-2,15 8 1,-20-5-2,20 5 0,0 0 1,0 0 1,0 0-1,19 11 1,-3-10 0,7 6 0,2-4 0,8 4-1,0 0 0,3 2-2,-4 1 1,0 2-2,-5 1 2,-1 2-2,-7 0 1,-2 5 0,-7-3 1,-6 5 0,-8 1 1,-6 5-1,-13-1 0,-6 4 1,-9-1-2,-5 0 1,-3 0-2,-2-4-3,6 1-5,-7-14-10,11 1-14,1-7-1,2-4 0,-1-5 0</inkml:trace>
  <inkml:trace contextRef="#ctx0" brushRef="#br0" timeOffset="12342.7">12133 9901 2,'0'0'22,"-16"-9"1,2 12 0,-9 3-14,-9 2-2,-3 10-2,-5 1-1,0 9 0,-1 0 0,6 7 0,7-2-1,7 2-2,12-4 1,11-3-1,9-4 0,14-5-1,7-8 0,8-5 1,4-7 0,4-6-1,-1-5 1,-2-5 0,-7-7 0,-3-4 1,-10-4 1,-3-1 0,-11 0 1,-2 8 1,-9 0-2,3 12 2,-3 13-1,0 0-2,-4 15 0,8 10 0,2 5-1,7 5-1,6 0-2,1-4-10,9 1-17,1-7-2,2-4 0,-4-4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4:03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18563 15132 16,'-15'2'28,"-5"1"3,-5-3-9,1 14-8,-13-8-4,6 12-1,-7-1-3,9 8 1,-4-1-2,5 10-2,-1 0 0,8 9-1,0 3 1,6 5-2,1 1 1,3 2-2,2-2 0,5-2 1,4-3-2,4-7 2,5-8-2,2-3 1,5-9 0,2-7 0,3-3-1,1-8 1,3-5 0,1-9 0,0-6 0,0-11 0,-1-8 0,-2-10 0,2-6 1,-2-6-1,-5-1-1,0 0 2,-2 0-1,-2 6 0,-1 6 0,-2 9 0,0 6 0,-3 6 1,-1 5-1,-1 5 0,-3 4 0,-3 13 1,7-14-1,-7 14 1,0 0 0,7 13-1,-5 7 1,6 6 0,2 8 3,3 8-3,3 7 1,3 4 0,2 1 1,3 0-2,0-5 1,-1-7 0,-2-4-2,-2-6 0,0-7-1,-4-8-2,2 3-2,-17-20-17,21 10-14,-21-10-2,12-1 1,-12-9 0</inkml:trace>
  <inkml:trace contextRef="#ctx0" brushRef="#br0" timeOffset="1307.07">19449 14542 22,'0'0'30,"12"-15"-1,-12 15-13,0 0-5,-5 13-2,-14 3-1,2 20-2,-12 8-2,3 18-2,-7 12 2,7 13 0,-3 7 1,14 11 0,4-1-1,15 4 0,3-9 0,11-2 0,4-7-1,6-5-1,-1-9-1,-2-1 0,-2-11 0,-1-9 1,-3-10-2,-5-10-1,1-8-3,-15-27-9,21 10-22,-12-28 0,1-4-2,-3-10-2</inkml:trace>
  <inkml:trace contextRef="#ctx0" brushRef="#br0" timeOffset="1871.1">19661 14924 34,'1'-28'33,"-3"3"1,2 8 0,-4 3-25,4 14-3,4 21-3,3 13 1,0 12-3,3 17 2,1 9-1,3 14-1,-1 7 1,2 4 0,-5-10 0,0-7-1,-4-14 1,-1-11-2,-3-13 0,-2-15 1,-2-16 0,2-11 0,-6-21 0,5-7-1,2-7 1,5-9-2,8-4 1,4-2 1,9 4-3,5 2 2,10 8-2,3 8 3,6 11-4,0 8 3,-1 10-1,-5 10 0,-7 9 2,-7 11-1,-13 7 2,-11 8-2,-16 4 2,-11 2 0,-11-3-1,-5-4 0,-6-5-1,-1-14-2,4-3-8,-10-29-18,13-4-8,0-26-1,9-9 0</inkml:trace>
  <inkml:trace contextRef="#ctx0" brushRef="#br0" timeOffset="2195.12">19960 14940 48,'0'0'35,"19"5"0,4-12 0,5-9-31,15 0-2,6-6 0,8-4-2,5 1-3,-7-10-6,7 8-24,-16-6-1,-6 3 0,-14-5 0</inkml:trace>
  <inkml:trace contextRef="#ctx0" brushRef="#br0" timeOffset="2412.13">20413 14494 29,'-14'15'32,"0"5"1,2 9 0,-5 1-20,12 22-7,-11 5 0,11 17 0,-8-1-2,7 9 0,-3-3-2,3-4 1,0-8-6,-2-13 0,7-7-4,-12-26-14,10-5-12,-8-18-3,6-11 2</inkml:trace>
  <inkml:trace contextRef="#ctx0" brushRef="#br0" timeOffset="2606.14">20168 14861 27,'-13'-75'33,"5"10"2,0 7-1,8 22-16,-10-1-9,14 23-3,-4 14-2,14 8 0,1 16-1,9 14-1,5 11-1,6 9 0,4 8-1,3 3-1,3 6-7,-10-15-22,6-1-6,-10-15 0,0-10-1</inkml:trace>
  <inkml:trace contextRef="#ctx0" brushRef="#br0" timeOffset="3291.18">20879 15179 30,'-5'-13'32,"-6"-3"1,-1 5 0,-11-4-22,7 16-6,-12 3 0,1 17-2,-4 8-1,-2 11-1,1 10 1,3 5-2,4 5 2,6-1-2,9-3 1,7-7-2,9-9 0,8-9 1,6-10-1,5-12 0,4-12-1,1-11 1,2-10 1,-2-11 0,-4-10 0,-3-7 2,-4-8-2,-4 3 2,-7 3-2,-2 7 3,-4 7-2,-2 12 1,-2 13-1,2 15 0,-2 17-1,3 8 0,3 7 1,5 6-2,1 3 2,3 0-2,5 0-1,-2-13-6,15 3-22,-12-14-4,3-7-2,-7-15 1</inkml:trace>
  <inkml:trace contextRef="#ctx0" brushRef="#br0" timeOffset="3682.21">21037 14450 39,'-10'-24'34,"0"0"0,4 9-1,1 3-26,5 12-4,14 26 0,5 14 0,4 18-1,8 19 0,4 16 0,5 19 2,-3 7 0,-1 9-1,-11-2 0,-6-2-1,-12-10 0,-7-11 0,-9-17-1,-7-12-2,-2-15-2,-5-22-8,14-6-20,-5-25-6,14-6-1,-6-33 1</inkml:trace>
  <inkml:trace contextRef="#ctx0" brushRef="#br0" timeOffset="4110.22">21290 14665 37,'0'0'33,"19"-3"0,-3-9 0,9 1-24,3-10-7,9-2 0,6-5-1,4-5-3,4 4-6,-11-12-16,5 7-7,-9-5-2,-5 5 1</inkml:trace>
  <inkml:trace contextRef="#ctx0" brushRef="#br0" timeOffset="4312.24">21662 14181 42,'-18'-1'29,"3"6"2,3 14-13,-6 0-9,9 18-3,-6 4-1,5 18 0,-7 3-2,5 12 0,-5-1 0,3-2-2,1-4-1,-1-8-2,4-7-3,-2-21-7,8-2-16,-6-20-5,10-9 0,-16-10 0</inkml:trace>
  <inkml:trace contextRef="#ctx0" brushRef="#br0" timeOffset="4499.25">21358 14537 47,'-2'-58'32,"-3"1"2,8 18-13,-8-2-11,14 22-4,-9 19-2,19 5-1,-4 21-1,7 14 0,5 8 0,7 9-1,6 6 0,3-1-1,3 2-5,-8-15-18,4-1-10,-9-16-2,-4-8-1</inkml:trace>
  <inkml:trace contextRef="#ctx0" brushRef="#br0" timeOffset="5266.3">21507 15514 7,'0'0'32,"-14"3"-1,14-3-4,0 0-10,-11-9-2,11 9-3,0 0-3,19 4-3,-5-7-2,11 0 0,7-4-2,13 4 0,7-4 1,8 0-3,4 0 0,-2-3-3,2 4-3,-16-12-17,-1 8-13,-18-8 1,-8 3-1</inkml:trace>
  <inkml:trace contextRef="#ctx0" brushRef="#br0" timeOffset="5505.31">21752 15060 44,'0'0'33,"-16"19"2,16 8-2,-6 3-28,11 19 0,-4 4 0,9 15 0,-3 3 0,6 6-2,0-5-1,0-4-3,4-6-2,-10-19-20,9 0-12,-7-18-3,4-11 2</inkml:trace>
  <inkml:trace contextRef="#ctx0" brushRef="#br0" timeOffset="6265.35">22388 14846 24,'-2'-33'32,"-3"0"2,5 10-1,-4-7-19,6 17-6,-4 3-2,2 10-3,1 25 0,0 10-2,-3 14 0,0 16 0,1 14-1,-1 10 0,-3 8 0,0 1 0,-5-3 0,2-12 0,0-12 0,0-12 0,-1-14 0,2-12 0,2-14 1,5-19-1,0 0 1,4-27-1,5-8 1,4-11 0,6-10-1,8-4 1,5-1-2,4 5 1,5 8-1,-1 9 1,2 15-1,0 12 0,-3 18 0,-8 11-1,-4 11 2,-6 8-1,-8 6 2,-9 8-1,-7 2 1,-8 0-1,-7-4 2,-5-6-1,-4-4-4,-8-20-13,10 1-17,-8-18-2,9-9 0,1-18 0</inkml:trace>
  <inkml:trace contextRef="#ctx0" brushRef="#br0" timeOffset="6948.39">23200 14440 39,'5'-13'33,"-9"1"0,4 12 0,-22 2-23,5 20-5,-13 11 1,2 20-2,-7 15-1,4 20 2,-1 13-2,7 15-1,4 2 1,13 8 0,7-6-2,10-5 0,5-11 0,6-11 0,4-16-1,2-14-1,2-15-1,-7-16-2,5-4-10,-14-25-17,7-1-5,-12-16-2,5-1 1</inkml:trace>
  <inkml:trace contextRef="#ctx0" brushRef="#br0" timeOffset="7624.42">23461 15047 11,'3'-13'30,"0"-2"1,-3 15-5,1-22-7,-1 22-4,0 0-5,0 0-2,-27 15-3,10 9-1,-9 6-2,1 11 0,-5 7 0,2 5-1,1 1 0,9-1-1,4-5 1,8-6-2,8-8 1,6-12-2,9-10 1,2-12 0,6-8 0,0-11 0,2-9 0,-2-12 0,-2-7 2,0-6 0,-6 0 0,-1 6 1,-4 3 0,-3 7-1,-3 9 2,0 16-1,-6 12-1,8 17 0,-1 8 0,0 8 0,1 6 0,2 3-1,1 2 0,0-2-1,3-3-1,-6-11-6,7 4-13,-10-18-13,4-1-1,-9-13 0,0 0 0</inkml:trace>
  <inkml:trace contextRef="#ctx0" brushRef="#br0" timeOffset="8797.5">23489 14674 43,'0'0'31,"0"0"4,23 2-2,-9-12-25,11 3-3,2-6-1,6 2-2,5-6 0,1 1-2,-1 0-1,-4-2-1,-1 0-2,-8-3-2,-1 7-3,-16-12-6,6 16-4,-17-12-2,3 22 0,-9-25 1,9 25 6,-17-13 5,17 13 8,-16-5 7,4 2 8,12 3 3,-17 6 2,13 4 1,-11-4-4,11 16-2,-13-5-4,11 16-2,-11-1-2,7 11-1,-6 0-1,5 7-1,-3-5-1,5 1 0,-3-6-2,4-4 0,3-5-2,-2-11-3,8 2-9,-1-22-18,0 0-1,-12-9 0,11-8 1</inkml:trace>
  <inkml:trace contextRef="#ctx0" brushRef="#br0" timeOffset="8992.51">23559 14489 45,'-2'-23'31,"0"4"2,2 19 0,4-11-25,8 22-2,-2 5-1,14 13-1,-4 2-1,9 8 0,0 5-2,4 2-1,4 2-6,-12-10-17,9 4-10,-12-14-1,2-7 0</inkml:trace>
  <inkml:trace contextRef="#ctx0" brushRef="#br0" timeOffset="9871.56">24042 14757 29,'-2'-20'32,"2"4"0,-3-5 1,6 11-20,-8-9-4,5 19-2,0 0-2,5 11-2,-4 18-1,2 17 0,-1 13-1,1 10 1,-3 13-1,3 6-1,-4 2 1,1-3-1,-2-10 1,0-10-1,-1-14 0,-1-10 0,2-14 1,1-12 0,1-17 0,0 0 0,-2-24 1,7-4-1,0-10 0,4-4 1,3-3-2,1 4 1,8 3-2,4 7 2,2 7-1,5 10 1,0 11-1,-1 10 0,3 8-1,-4 5 1,-3 5 0,-8 5-1,-3 3 1,-10 0 0,-7 2 1,-8-2-1,-9-4 1,-8-3-1,-6-5 0,-2-5-2,-2-2-2,-3-16-12,13 4-16,-6-17-3,12 2-3,0-12 2</inkml:trace>
  <inkml:trace contextRef="#ctx0" brushRef="#br0" timeOffset="10487.59">24331 14489 20,'-5'-10'29,"2"0"0,3 10 3,-5-18-17,5 18-5,0 0 0,13-7-3,-13 7-2,17 14-2,-3 5 0,8 12-1,1 9 1,10 14 0,-1 13 0,3 15 0,-5 7-1,0 11 2,-8-1-1,-6 4-1,-12-4 1,-9-2-1,-13-10-1,-4-9 1,-7-10-2,0-13-1,-1-7-3,-5-20-5,18 0-21,-10-24-5,13-7-3,-5-18 1</inkml:trace>
  <inkml:trace contextRef="#ctx0" brushRef="#br0" timeOffset="11125.63">24377 14266 35,'-13'7'32,"13"-7"1,0 0 0,0 0-14,17-10-12,0 3-1,15 4 0,4-6-3,11 1-1,3-5 0,4 0-2,0-1 0,-1-1-2,-4 2-1,-10-9-5,3 8-6,-25-9-16,-1 4-3,-14-5-1,-5 7 1</inkml:trace>
  <inkml:trace contextRef="#ctx0" brushRef="#br0" timeOffset="11366.65">24721 13957 19,'-14'-2'28,"14"2"1,-11 3 2,-1-3-15,17 16-3,-14-2-3,11 15-1,-10 4-2,5 14-2,-6 3 0,5 9-2,-3 1-1,2 0 0,-1-4-3,0-3 1,3-7-3,-3-9 0,6-3-3,-9-15-3,11 3-13,-12-18-11,10-4 0,-19-12 1,8-8 1</inkml:trace>
  <inkml:trace contextRef="#ctx0" brushRef="#br0" timeOffset="11568.66">24483 14109 48,'0'-24'31,"-2"5"2,2 19-1,0 0-23,27 28-2,-11-1-1,13 16 0,-1 2-2,10 9 0,2 0-2,0 0-1,3-3-2,-5-9-4,12 1-20,-19-20-9,5-6-1,-15-15-1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7:35:3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5070 11759 23,'10'-11'26,"-10"11"1,12-8-9,-13-2-5,1 10-2,0 0-1,0 0-2,-13-9-3,-1 17 0,-11 0-2,-2 9 1,-9 4-2,-4 6 0,-6 10-1,2 9 1,0 6-1,6 5 1,6 2-1,6 2-1,8-2 0,8-2 0,14-7-1,8-9 0,10-9 1,7-11-1,8-7 0,3-13 0,9-10 1,-1-8-1,0-10 1,-3-7 0,-4-8 0,-5-10 0,-6-5 0,-5-3 0,-6 3 1,-5 4-1,-6 5 1,-3 6 0,-2 8 0,-1 12 1,-2 8-2,0 14 1,0 0 0,0 0-1,0 17 1,5 7-1,2 8 0,3 6 1,2 5-1,3 5 2,2 0-4,2-4 0,4 8-12,-2-19-17,3-2-2,-5-12-2,3-6 2</inkml:trace>
  <inkml:trace contextRef="#ctx0" brushRef="#br0" timeOffset="496.02">5696 12070 52,'0'0'33,"18"5"0,-2-9 0,13 5-27,1-3-3,10 2 0,5-1-1,7 1 0,3 0-2,-1-1-2,0 4-5,-12-10-16,3 6-9,-12-7-2,-8 3 2</inkml:trace>
  <inkml:trace contextRef="#ctx0" brushRef="#br0" timeOffset="757.04">6020 11745 45,'-7'-16'32,"-2"-2"2,9 18-3,-15-16-22,15 16-2,-10 22-2,9 7-1,-2 8 0,2 12-1,2 13-1,2 9 0,1 3 0,1 2-1,4-2-1,0-7-2,4-4-3,-8-19-12,10-1-17,-4-17 0,3-3-2,0-16 3</inkml:trace>
  <inkml:trace contextRef="#ctx0" brushRef="#br0" timeOffset="1323.07">6498 11613 54,'1'-19'33,"-2"4"-1,1 15 0,-1 12-27,6 17-2,-3 14 1,5 13-2,1 14 0,4 12 2,-2 4-1,-1 4-1,-2-5-1,-1-6 2,-6-12-2,1-12 1,-8-16-1,0-10 0,-2-15 0,9-14 0,-11-14-1,7-11 1,6-11-1,7-6 0,7-2-1,6-2 0,10 1 1,8 4-1,7 11 0,9 8 0,6 14 0,1 8 0,1 9 1,-7 8-1,-3 9 1,-11 6 1,-12 6-1,-14 1 2,-19 1-2,-15-1 1,-17-3-1,-10-5-2,-2 0-6,-15-14-24,12-4-3,-5-14-1,11-6-1</inkml:trace>
  <inkml:trace contextRef="#ctx0" brushRef="#br0" timeOffset="1846.1">4695 11510 64,'-45'23'34,"-11"9"-2,4 22-7,-7 7-16,14 22-5,5 11 0,13 14-2,9 5 1,14 6-1,11-2-2,11-2-1,14-2-7,1-21-26,18-10 2,0-23-3,13-14 0</inkml:trace>
  <inkml:trace contextRef="#ctx0" brushRef="#br0" timeOffset="2501.14">7218 11518 25,'-10'-11'31,"10"11"-1,-12-17 1,8 5-20,4 12-4,14 4-2,6 7-1,4 10 0,13 14 0,4 7 1,10 18-1,-3 14 2,2 20-1,-15 6 0,-7 12-1,-18-3-2,-10 2 0,-11-6-3,-11-15-4,4-7-24,-10-28-5,10-17-3,-2-23 2</inkml:trace>
  <inkml:trace contextRef="#ctx0" brushRef="#br0" timeOffset="3290.18">7598 11429 26,'0'0'32,"0"0"0,0 0 1,0 0-16,26-8-9,-1-3-3,13 4-1,6-5-2,10 0-1,4 1 1,4-1-2,-3 3-2,-6-1 0,-2 4-4,-15-7-3,1 12-9,-23-15-3,1 10-1,-21-11 1,3 5 3,-19-10 4,3 4 5,-8-4 7,-2-1 10,4 3 5,-4-4 3,8 9 0,-2-4 1,10 10-3,-6 0-2,19 9-2,-29 11-1,18 13-2,-5 6-2,4 15 1,-4 9-2,5 13 0,-6 5 0,6 9-1,-2 0 1,4-3-4,1-6 1,2-12-4,4-11 1,-2-14-3,11-10-10,-7-25-17,8-12-2,-6-18 2,4-10 0</inkml:trace>
  <inkml:trace contextRef="#ctx0" brushRef="#br0" timeOffset="3499.2">7644 11252 42,'-21'-32'30,"6"11"2,0 10-1,15 11-21,-1 17-4,16 11-1,8 4-1,15 11-1,9 3 1,12 9 0,8-1 0,9 4-2,5-5-2,-2-7-4,2 6-16,-15-15-13,-4-2 0,-16-13-2,-7-3 0</inkml:trace>
  <inkml:trace contextRef="#ctx0" brushRef="#br0" timeOffset="4190.22">8644 11907 37,'18'-3'31,"-18"3"0,0 0-1,0 0-19,-13-4-6,-5 8-1,-13 2 0,-6 10-1,-10 6 0,-3 12 1,-5 7-2,3 9 1,2 5 0,9 6-2,9-2 0,12-3 0,14-6-2,12-9 1,13-10-1,11-11 0,8-10-2,7-11 2,5-9 0,-1-10 0,-1-10 1,-1-8 0,-8-9 0,-6-7 1,-9-6 0,-6 1 0,-5 2 3,-2 10-3,-9 7 1,-1 13 0,-1 27-1,0 0 1,0 27-1,7 12-1,5 7 0,3 5 0,7 3 0,0-2-2,7-3-4,-5-14-24,7-4-5,-9-16 0,-2-7 0</inkml:trace>
  <inkml:trace contextRef="#ctx0" brushRef="#br0" timeOffset="4994.28">6570 12401 13,'0'0'29,"13"5"0,-13-5 1,28 11-15,-17-10-3,14 8-4,-6-6-2,8 4-1,1-4-3,1-1-2,3 4-6,-6-9-10,4 5-15,-2-3 0,-2 1-1,-3-2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8T08:05:0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14540 7491 23,'-25'9'31,"25"-9"0,0 0 0,1 10-20,28-4-5,13-3-1,25 3 0,14-2 0,26 2-1,12-6 0,16 1-1,4-2-1,1 0-1,-10-1 0,-12 2-1,-15 2 0,-20-1-2,-18 4-2,-23-6-6,-10 4-22,-18-2-1,-14-1-1,1-13 1</inkml:trace>
  <inkml:trace contextRef="#ctx0" brushRef="#br0" timeOffset="709.04">15666 7267 18,'0'0'28,"-13"2"0,13-2 2,-3 12-22,3-12-1,17 21-1,-1-9-1,12 9 0,4-2-1,12 3 0,5-1-1,9 3-1,0-3-1,0 1 1,-3 0-2,-6 0 1,-12 4 1,-14 5 0,-20 1 0,-15 6 1,-22 1-1,-9 5 2,-15-2-1,0-1-2,0-4-2,0-14-11,22-3-20,14-15-2,22-15-1,20-14-1</inkml:trace>
  <inkml:trace contextRef="#ctx0" brushRef="#br0" timeOffset="1339.07">17026 6842 36,'-41'-10'33,"-6"13"-1,-11 5 0,-8 8-26,-6 20-1,-12 6 1,2 19-3,-6 7 0,3 19 0,2 10-1,9 12 0,7 6-1,16 4-1,16 5 0,16-2-1,19-4 1,18-11-1,19-14 0,17-13 0,18-17 0,16-13 0,14-17 1,19-16 0,16-16-1,16-14 1,13-17 0,12-14 0,6-16 0,4-16 2,-4-21-1,-11-15 1,-22-16 0,-17-8 2,-35-6 0,-26 2 0,-44-1-1,-34 12-2,-41 10 2,-37 19-2,-34 16-1,-24 17-1,-16 18-4,-21 7-12,11 23-17,-3 12 0,14 15-2,17 12 0</inkml:trace>
  <inkml:trace contextRef="#ctx0" brushRef="#br0" timeOffset="1700.09">16768 7158 71,'15'31'36,"2"16"0,-3 11-2,1 14-33,2 15-1,-1 6 0,-4 4 0,0-2-1,-2-7-2,-5-18-7,10-8-20,-9-19-5,4-19-1,3-15 1</inkml:trace>
  <inkml:trace contextRef="#ctx0" brushRef="#br0" timeOffset="3389.19">17672 7242 0,'8'-21'24,"-8"21"0,-6-23-2,-7 4-14,1 7 1,-11-7-3,-1 4 1,-12-4-1,-4 4 1,-16-5-2,-2 7 1,-12-2-1,-6 5-1,-8 0 0,-1 6-1,-5 3 0,8 8-1,-2 3 0,4 9 0,6 4 0,9 8-1,3 3-1,8 4 0,3 1 0,1 2 0,5 4 0,2 3 0,2 1 0,4 3 1,1 3 0,6 3 0,6 1 0,9 1 1,10-3-1,12 1-1,11-4 0,11-1 0,7-5 1,9-5-2,4-2 1,4-5-1,2-5 1,5-7 1,-1-7-1,4-6 0,6-10 1,7-6-1,8-10 1,5-4-1,5-10 1,4-7 1,2-7-2,3-5 2,-4-7-2,-2-8 2,-7-9 0,-8-8 0,-11-6-1,-12-3 0,-15-1 1,-17 2 0,-21 4 0,-17 8 0,-24 11 0,-14 12-1,-14 14-2,-13 11 0,-4 18-6,-12 1-19,9 17-8,1 2-3,10 4 2</inkml:trace>
  <inkml:trace contextRef="#ctx0" brushRef="#br0" timeOffset="4958.28">18365 7531 3,'0'0'23,"12"8"-2,3-8-9,3-3-1,15 3-1,10-8 0,19 5-1,11-8-2,21 4-1,9-6-1,21 4-1,11-4-1,14 3 0,7 0 0,10 3-1,5 0 0,3 3 0,0 1-1,-6 2-1,-8 1 1,-11 1-1,-13 1 0,-13 2 0,-18-2 0,-13 0 0,-18 2 0,-11-2 0,-12 0 1,-14-1-1,-10-1 1,-10 0-1,-17 0 0,0 0 0,0 0-1,-16-6 0,1 2 0,-3-3-1,-2 0 1,-3-2 0,0-2 0,-3-3 1,1-2 0,-2-2 1,-3 0 0,0 0 0,0 1 1,0 3-1,2 3 0,6 3 1,2 1-1,5 3 0,15 4-1,-17-2 0,17 2 1,0 0-1,0 0 1,0 0 0,0 0 0,0 0 1,0 0-1,0 0 1,0 0-1,0 0 1,0 0-1,0 0 0,0 0 0,0 0 0,0 0-1,0 0 1,0 0-1,0 0 1,0 0-1,0 0 0,0 0 1,0 0-1,0 0 0,0 0 0,0 0 0,0 0 0,0 0 0,0 0 0,0 0 0,0 0-1,0 0 1,0 0 0,0 0 0,0 0 0,0 0-1,4-10-1,-4 10 1,0 0-2,0 0-3,0 0-4,0 0-12,0 0-9,9 10-1,-9-10 1</inkml:trace>
  <inkml:trace contextRef="#ctx0" brushRef="#br0" timeOffset="7798.44">20973 7361 0,'25'15'17,"-9"-11"-10,4 2-1,6 1 1,2 2 1,5 4 2,-1-4 1,4 8 0,-4-4 1,8 7-1,-7-5-2,9 9 0,-14-7-1,3 8 1,-18-3-1,-3 7 0,-23-6-1,-5 8-1,-23-6 0,-5 3-1,-12-3-2,4-1-2,1-2-6,3-13-11,23 1-17,11-8-2,24-13-1,16-11 0</inkml:trace>
  <inkml:trace contextRef="#ctx0" brushRef="#br0" timeOffset="8346.44">22732 6822 50,'-32'-32'32,"-18"2"2,-18 4-1,-15 11-30,-20 12 1,-6 20 0,-15 18-2,-1 22 1,-2 21 0,7 20 1,7 21-2,18 15 0,18 14-1,22 0-2,31-3 1,24-7-1,24-12-1,28-14 1,24-18 0,20-21 0,24-20 1,14-17 1,14-17-1,17-14 1,16-15 0,8-14-1,8-17 1,4-13-1,-1-18 0,-3-14 0,-12-20 1,-16-8 0,-27-13 1,-21-6 0,-37-4 0,-31 0 1,-43 3-1,-33 11 0,-40 12 0,-31 16-2,-30 16 0,-21 19 0,-11 19-2,-9 18-4,12 34-18,-5 5-12,19 17 0,10 7-1,21 6 0</inkml:trace>
  <inkml:trace contextRef="#ctx0" brushRef="#br0" timeOffset="10106.57">22283 7266 4,'-5'12'25,"5"-12"1,0 0-1,0 0-12,0 0-5,0 0-3,0 0-1,0 0 0,0 0-1,0 0 2,0 0 0,0 0 1,0 0 0,0 0 0,0 0 0,17-6-2,-17 6 0,28-8-1,-6 3-1,11 3-1,5-1 0,4 5 0,2 2-1,-3 7 1,-5 6-1,-9 8 3,-18 9-2,-17 11 0,-23 5 1,-14 10 1,-14 4-1,-3 4 1,-6-1 0,6 2-2,8-7 1,17-4-1,16-9 0,21-7-2,21-10 1,18-11-1,21-9-2,11-16-3,24 1-10,-5-19-15,13-5-4,-5-9-1,-4 0 1</inkml:trace>
  <inkml:trace contextRef="#ctx0" brushRef="#br0" timeOffset="11915.68">19339 6831 15,'0'0'26,"-28"-14"1,9 5-10,1 9-7,-7 1-3,3 10-2,-3 6-1,1 11 0,-1 4-2,5 7-1,4 3 0,5 3 0,7-4 1,8-4 0,7-9 1,7-9-2,5-12 1,6-8 0,2-13-1,3-6 0,-5-13-1,0-8 1,-7-10-1,-4 1 1,-6 2 0,-3 4 0,-3 7 1,-5 7-1,-1 8-1,0 22 1,0 0-1,-1 23 0,2 7-1,0 5-1,7 7-2,-3-2-4,13 7-15,-1-3-8,1-12 2,4-4-2</inkml:trace>
  <inkml:trace contextRef="#ctx0" brushRef="#br0" timeOffset="12125.69">19740 6950 17,'0'0'25,"5"21"0,-17-6 2,-5 6-23,7 7 0,-4 5-1,4 6-1,-3-1 0,4 1-4,4-1-6,-2-2-13,3-10-5,9 1 0</inkml:trace>
  <inkml:trace contextRef="#ctx0" brushRef="#br0" timeOffset="12577.71">20061 6451 27,'15'-29'25,"-12"8"1,-3 21 2,9 20-27,-7 13 0,-4 14 0,0 16 0,-3 11-1,-6 9 2,0 1-1,-5-5-1,0-7 2,-2-13-1,2-13 1,2-20 0,5-14 0,9-12-1,-1-28 0,10-5 0,6-8-1,8 0-1,3-3 0,8 6-1,2 4 1,5 16-1,-1 9 1,1 15 0,-5 12 0,-4 7 1,-5 7 1,-10 2 1,-8 4 1,-17-2-1,-7 2 1,-16-3-2,-13-9-7,-6-6-21,-3-3-3,-5-11 1,10-3-2</inkml:trace>
  <inkml:trace contextRef="#ctx0" brushRef="#br0" timeOffset="13335.76">22009 8400 34,'2'17'29,"-3"4"0,-7-1-1,-1 11-28,-5 9 2,-8 0-1,-5 7 1,-13-3 0,-7 3 1,-18-4-1,-8 2 2,-21-8-1,-10 1 0,-21-7 0,-11 0 1,-22-7-1,-14 1 0,-18-8 0,-6-1 0,-10-10 0,-3-4-1,0-6 0,3-7 1,6-12 0,16-7-2,9-10 1,12-9 0,9-5-1,15-1 0,12-3 0,10 3-1,13 3 0,10 6 0,14 3 0,12 9 0,12 5-1,10 2 0,11 9-2,6-5-6,16 17-8,-7-6-16,20 12-3,-19-3 0,19 3 2</inkml:trace>
  <inkml:trace contextRef="#ctx0" brushRef="#br0" timeOffset="13687.78">17711 8641 28,'-1'-37'29,"6"-9"3,-1-14-2,-5-13-22,10 4-2,-6-5 0,8 10-1,-7 3 0,7 13-2,-2 11 0,9 17-1,7 17-1,12 16-1,9 12 0,12 11-2,12 15-4,0-2-9,13 10-17,-1 3-2,-6-4 1,-6-4-1</inkml:trace>
  <inkml:trace contextRef="#ctx0" brushRef="#br0" timeOffset="14289.81">20458 9492 7,'-13'-30'28,"-3"12"0,-13 4 1,-10 11-21,3 16-1,-9 6-2,4 16-1,-1 4-3,4 7 2,7 1-2,12 0 1,10-6-1,12-5 1,8-11-1,11-9 0,6-16 1,6-9-1,-1-13 2,1-8-1,-6-12 0,-2-3 1,-8-4-1,-3 8 1,-8 3 0,0 8-1,-5 5 0,-2 25-1,0 0 0,10 11 0,-4 16 0,3 8-1,4 9-3,-2-1-3,12 13-17,-6-8-10,2-6-1,1-7 1</inkml:trace>
  <inkml:trace contextRef="#ctx0" brushRef="#br0" timeOffset="14468.82">20904 9616 21,'0'28'28,"-14"1"2,1 12 0,3 8-25,-9 1-3,5 4-2,2 3-8,-1-4-15,5-11-6,7-4 1</inkml:trace>
  <inkml:trace contextRef="#ctx0" brushRef="#br0" timeOffset="14896.84">21243 9180 21,'10'-11'28,"-10"11"1,7 31 1,-2 13-24,-6 9-2,6 16 0,-4 8 1,4 11-2,-5-2 1,3-3-1,-5-12-1,1-10 1,-4-16-1,4-11 1,-4-20-1,5-14 1,3-17-1,10-10 0,7-11 1,8-1-2,7-4-1,6 2 0,6 7 0,1 9-1,0 12 1,-5 11 0,-8 10 0,-10 11 1,-15 7 0,-15 6 0,-17 0-1,-18 0-1,-13 2-8,-20-11-21,-3-3-3,-8-15-3,4-17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09:47.0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6580 13442 20,'2'-15'29,"-2"3"1,-5-3 0,5 15-13,-28-25-5,9 17-4,-10-4-3,1 7-1,-6-2-1,1 7-1,-4 0 0,3 5 0,-5 4 0,-1 4-1,-4 4 1,-5 6-1,-3 7 1,-2 5-1,2 3-1,4 8 2,-3 1-2,8 7 0,9 2 0,9 4 0,9-2 0,7 6 0,9 3 0,7 1-1,9 1 1,11-5 0,5-4 0,6-2 1,5-7-1,9-1 1,2-10-1,0-2 1,0-9-1,2-1 1,-8-7-1,3-4-1,-3-6 1,-1-5-1,1-6 1,-2-7 0,3-6-1,-2-7 1,4-6 0,0-5 0,-3-10 0,-2-7 0,-6-4 0,1-8 0,-7-8 0,-2-7 0,1-6 0,-7-2 1,-4-2-1,-3 1 0,-9 2 1,-5 4-1,-14 8 1,-16 4-1,-16 8 0,-14 10-1,-9 7-3,-11-5-17,5 17-11,-7 0-2,16 9 0,2-3-1</inkml:trace>
  <inkml:trace contextRef="#ctx0" brushRef="#br0" timeOffset="1093.75">2705 13626 29,'5'-11'25,"-1"-2"1,-4-1 0,0 14-15,-22-24-2,4 16-1,-17-1-1,-6 9-1,-11 0 0,-1 14-1,-13 3-1,6 9 1,-7 6-3,6 12 1,3 6-1,14 8 0,4 5 0,12 5-2,9 7 2,9 3-2,10 1 1,14-1-1,6-3-1,8-5 1,9-7-1,5-7 1,1-8-1,8-8 1,0-8 1,1-6 0,-1-6 0,1-4-1,-3-5 1,2-3-1,-3-4 0,0-4 0,0-7 0,-2-4-1,1-2 0,0-4 1,1-3 0,-1-2 0,-4-6 0,1-1 1,-3-7 0,-1-3 0,-4-10-1,-1-4 1,-5-10-1,-7-5 1,-3 0 0,-6-2-1,-8-2 0,-6 6 1,0 1-1,-12 10 1,-10 4-1,-9 5 1,-9 4-1,-8 6-1,-7 4 0,-9 1-1,-1 9-3,-6-11-17,15 16-9,-2-7-2,20 11-1,8-8 0</inkml:trace>
  <inkml:trace contextRef="#ctx0" brushRef="#br0" timeOffset="4923.69">1398 10420 46,'0'-27'31,"-14"5"1,-12 12-2,-19 6-21,-4 21-3,-16 8-2,-1 20-2,1 9-1,4 12-1,6 9 1,10 1-1,12-3 1,16-6 0,10-11 0,10-12 1,4-14 0,11-17 0,9-22-2,8-15 1,4-16 0,3-16-1,2-16 1,-1-12-1,1-4 0,-4 5 0,-5 10 1,-5 14-1,-6 18 1,-6 24-1,-1 32 1,1 24-1,-6 19-1,2 8 2,-1 4-2,0 2 2,3-3-3,-2-13-3,10-8-13,-10-28-14,13-7 2,-8-19-3,6-8 1</inkml:trace>
  <inkml:trace contextRef="#ctx0" brushRef="#br0" timeOffset="5423.73">1498 9906 62,'49'-27'34,"8"-10"-2,6-7-3,3-2-38,-4-14-12,9 7-9,-14-5 3,-6 19 14,-27 0 4,-7 11 4,-17 10 3,-10 12 7,-8 19 12,-14 16 9,-6 19-4,-9 13-13,7 13-5,-2 6-5,3-1-1,9-2-2,2-14 1,10-10-2,2-23 0,9-19 2,7-11 1,-16-33 3,11-9 2,-4-16 1,4-4 2,-6-11 2,11 15 0,-10-3 0,10 19-3,0 12 1,14 30-1,6 12 0,13 26-2,6 8-1,11 5 1,5 6-3,6-5-3,5 4-21,-4-15-7,-6-5-1,-9-12-1</inkml:trace>
  <inkml:trace contextRef="#ctx0" brushRef="#br0" timeOffset="11440.51">3389 14050 4,'-19'-7'21,"4"2"1,1 5-1,-2-10-5,16 10-2,-20-6-2,20 6-1,-14-4-1,14 4-1,0 0-3,0 0-1,0 0-3,0 0 0,0 0-2,16 8 0,-1-4 0,7-1 0,4 2 1,5 1-1,3-3 0,4-3 1,-1 5-1,0-5 0,3 0 0,3 0 0,1 0 1,7 0-1,8-6 1,6 3-1,6 0 1,3 3 0,2-7 0,1 7 0,4-3 0,-5 3-1,-5 0 1,0 0-1,-3 0 1,-3 0 0,-5 3-1,2-3 1,-6 0-1,3 3 1,-1-3-1,-2 0 0,-2 0 1,-1 0-1,-1 0 0,-2 0 1,-3 0 0,-1 0-1,0 0 1,1 0 0,3 0 0,-3 0-1,-1 0 0,-2 0 1,-4 0-1,-2 0 0,-8 0 0,-6 0 0,-4 4 0,-3-4 0,0 5 0,1-2 0,1 2 0,2 0 0,0-1 0,-1 0 0,2-4 0,-3 6 0,-4-6 1,-5 3-1,-10-3-1,0 0 0,0 0-1,0-17 0,0 17 0,-14-21-1,4 10 0,3-4 0,-3 2 2,-1-1-1,2 5 2,-2-1-1,-1 0 2,2 3-1,-3 0 1,-2-1-1,3 1 1,-2-3-1,0 2 1,14 8 0,-20-13-1,20 13 1,-16-12 0,16 12 1,-10-12-1,10 12 1,-9-7-1,9 7 0,-14-6 0,14 6 0,-14-4 0,14 4-1,-19 0 1,19 0-2,-15 0 1,15 0 0,0 0 0,-7 17-1,7-17 1,11 16 0,0-7 0,3 0 1,3 2-1,3 2 1,0-3-1,5 1 1,-2-3-1,4 3 1,-3-2-1,-2 0 0,-2 0 0,1-1 0,-9-1 1,-12-7-1,17 15 1,-15-5-1,-2 0 1,-7 3 0,-5 5 0,-7 5 0,-5 2 0,-7 0 0,-4 3-1,1 0 1,-3-3 0,5-4-1,4-1 0,7-6 0,6-1-3,3-13-4,12 12-18,0-12-8,-9-3-1,-5-8 0</inkml:trace>
  <inkml:trace contextRef="#ctx0" brushRef="#br0" timeOffset="12268.81">4618 13201 25,'0'-20'28,"0"20"0,-11-22 1,11 22-10,-28-17-9,16 12-3,-10-2-2,4 7-2,-4-4-1,0 10 0,-3 5-1,-1 10 1,-2 4-2,1 8 1,2 4 0,2 5 0,2 3-1,7-2 1,5-4-1,9-3 1,7-9-1,5-2 1,6-11-1,3-7 2,2-13-1,3-9 0,0-10 0,2-7 0,-2-9 0,0-6 0,-3-5 0,-5 1-1,-3 3 1,-2 4 0,-5 6 0,-4 11 0,-4 8-1,0 19 1,0 0 0,5 29 0,-1 3 0,4 11-1,1 2 1,7 9 0,4 1 0,6-4 0,8-2-2,-2-14-5,15 7-21,-13-22-6,12-1-2,-8-19-1</inkml:trace>
  <inkml:trace contextRef="#ctx0" brushRef="#br0" timeOffset="17050.74">8987 13396 30,'0'0'29,"4"-17"-1,-4 17 1,-4-24-13,4 24-8,-4-21-2,4 21-1,-10-22-1,10 22 1,-18-24-1,18 24 1,-27-17-1,13 12 0,-9-2-1,-5 7-1,-10 4 0,0 5-1,-12 7 0,-4 8 0,-7 11-1,-3 10 0,0 10 0,5 11 0,0 8 0,11 6-1,7 7 0,13 3 0,10 2 1,12-5-1,10-2 0,11-8 0,9-5 0,9-11 1,7-10-1,5-10 1,6-7 0,0-8 0,6-8 0,1-6 0,0-12 1,3 0-1,0-8 0,4-5 0,1-6 1,1-7-1,1-1 0,0-4 0,-5-4 0,-2-6 0,-1-8 1,-10-7-2,-6-8 3,-8-13-1,-10-7 1,-10-6-1,-11-4 1,-10 2-1,-12 7 0,-13 13 0,-15 14-3,-15 11-3,-1 24-19,-11-2-10,2 16 0,-4-8-2,11 6-1</inkml:trace>
  <inkml:trace contextRef="#ctx0" brushRef="#br0" timeOffset="20520.3">977 13827 23,'-10'0'24,"10"0"1,0 0-3,-10 2-6,-7-6-3,17 4-4,-31-4-2,17 4-3,-15-3 0,8 3-1,-9 0 1,3 0-1,-3 0 0,3 4 1,-1 2-1,4 9 0,2 1 0,-2 5-1,3 6 1,0 5-1,2 4 0,3 3-2,-1 2 1,6 6 0,1 0-2,5 4 2,1-3-2,4 5 1,0 1 0,4-1 0,4 2 1,2-6-1,1-2 1,2-5-1,2-1 1,5-7-1,-1-2-1,4-6 0,-2-3 1,5-4-1,-2-2 1,4-3-1,-1-6 1,-1 0 0,0-5 1,2-3 0,3 0 0,2-7-1,4 0 1,1-5 0,5-4 0,0-2-1,-1-2 1,3-3-1,-6-4 0,-1 0 1,-4-4-1,-1 0 0,-6-4-1,-2 1 1,-6-4 0,-1-1 0,-6-6 0,-2-1-1,-4-6 2,-6 0 0,-5-3 1,-4-2-1,-4 4 1,-3 0-1,-9 4-1,-2 9 2,-9 5-2,-8 5 1,-9 7-3,-6 6 1,-2 2-2,-5 1-4,11 14-19,-9-13-6,18 6-2,2-12-1</inkml:trace>
  <inkml:trace contextRef="#ctx0" brushRef="#br0" timeOffset="28427.81">6568 13399 14,'-8'-12'18,"8"12"-3,-11-8-3,11 8-3,-10-12-4,10 12-1,-6-12-3,6 12 2,-3-12 0,3 12 2,0 0 0,0 0 1,-10-14 0,10 14 0,0 0-1,0 0-1,10-13-2,2 8-2,-1-1 0,4-2 0,1 3-1,1-1 1,-1 3 0,-5 3 0,-1-3 0,-10 3 1,14 0 1,-14 0-1,0 0 1,0 0 0,0 0 1,0 0-2,0 0 1,0 0 0,-10-12-1,10 12 0,0 0-1,-13-7 0,13 7 0,0 0 0,0 0-1,0 0 1,-11 5-1,11-5 1,-17 9 0,3-4 0,0-2 0,-1 4 0,1-2 0,0-3 0,14-2 0,-18 4-1,18-4 1,0 0 0,0 0-1,0 0 1,0 0 0,0 0 0,0 0 0,0 0 0,0 0 0,0 0 0,0 0 1,11 4 0,-11-4 0,0 0 1,0 0-1,0 0 1,0 0 1,10 0-1,-10 0-1,0 0 1,0 0-1,0 0 1,0 0-1,0 0 0,0 0 0,0 0 0,0 0 1,0 0-1,-5-12 0,5 12 1,-10-11-1,10 11 1,-16-20-1,8 6 0,-5-3 0,2-2 0,-2-2 0,-1-4 0,0-1-1,-1-3 1,-6-2 0,-1-1-1,-3-2 1,-6 0-1,-1-3 1,-3-2 0,-8-3 0,3-2-1,-2-2 0,0-4 0,0 1 0,-4-4 0,1 2 0,-2-2 0,-6 0 0,-2 5-1,-3-1 1,-8 4 0,-4 0-1,-3 4 1,-2 2 0,-6 3-1,-2-1 1,-5 1 0,-3 4 0,-7-1 0,-4 4 0,-1 2 0,-8 3 0,-5 3 0,-7 1 0,-1 6 0,-2 2 0,0 2 0,1 3 0,0-1 1,-2 5-1,2 3 0,4 6 0,4 1 0,3 5 1,2 7-1,7 5 1,1 4-1,1 5 0,4 1 0,4 9 0,3-3 1,4 5-1,5-1 0,0 4 1,5 0-1,7 0 1,3 1-1,0 1 1,0 1-1,2 3 1,3 1-2,2-1 1,3 0 0,3 1 0,4 1 0,2-1 1,5-1 0,4 1 0,0-2 0,3-5 1,1 1-1,4-5 0,1 2 1,1-6-2,5 0 1,-1-6-1,0 1 0,4-3 0,1 0 1,0-1-1,0-2 0,1 2 0,-1-3 0,1 0 0,2-4 0,2-4 0,5-3 0,-1-5 0,12-12 0,-11 17 0,11-17 1,0 0-1,0 0 0,0 0-1,0 0 0,0 0-1,0 0-1,0 0-1,-10-17-1,10 17-1,0-15-2,0 15-1,5-17 0,-5 17 0,5-22 0,-5 22 2,4-21 1,-4 21 2,0-20 2,0 10 2,0-5 0,0-1 2,2-1 0,-2-5 1,0 2 0,-4-8 1,4 9 1,-12-8 0,7 10 0,-7-2 1,7 8-1,-5-2-1,10 13 0,-11-5-2,11 5 0,-7 22-1,3 1 0,1 7-2,-2 9 1,-1 5 0,-2 4 0,1 2 0,0-4 0,-1-4 1,5-4-1,3-8 1,0-5 1,2-10-1,10-2 2,4-9-1,10 0 0,7-4 0,9-4 0,5 1-1,4-3 0,3 1-2,0-3-2,3 8-7,-17-11-14,5 11-6,-15-13-3,1 6 1</inkml:trace>
  <inkml:trace contextRef="#ctx0" brushRef="#br0" timeOffset="29099.82">1652 11894 52,'-13'-16'30,"3"7"0,-11 0 0,3 9-17,-13 5-6,-2 10-4,-11 10 0,2 12-2,-5 5 0,2 8 0,-1 1-1,5 7 1,6-3 0,6 0 0,10-7-1,12-5 0,7-5 0,10-5 0,11-7 1,9-5-1,6-8-1,7-6 0,4-7 0,0-3-3,2-4-4,-8-13-14,4 6-9,-17-9 1,-1 4 0</inkml:trace>
  <inkml:trace contextRef="#ctx0" brushRef="#br0" timeOffset="29302.98">1360 12262 43,'-11'9'29,"11"-9"0,15 0 0,9-7-17,-3-4-5,13 0-5,5-1-8,0-7-21,7 5-1,-7-4-1,3 9 0</inkml:trace>
  <inkml:trace contextRef="#ctx0" brushRef="#br0" timeOffset="30646.77">1536 14341 45,'0'0'24,"0"0"-1,0 0-5,-10 10-11,10-10-1,0 0-1,-17 0 0,17 0 0,0 0 0,0 0 1,0 0-1,0 0 1,0 0-2,0 0-1,0 0 0,-11-6-1,11 6-1,0 0 0,0 0 0,-12-5-1,12 5 1,0 0-1,0 0 1,0 0-1,-12 0 0,12 0-1,0 0 1,0 0 0,12 0 0,-12 0 0,21 0 0,-6 0 0,3 3 1,7-3-1,5 0 1,8 0-1,0 0 1,5 0-1,4-5 1,-1 5-1,-4-5 0,-2 5 1,-7-4-1,-5 4 0,-7 0 0,-1 0 0,-7 0 1,-2 0-1,0 0 0,-1 0 0,-10 0 0,19 0 1,-19 0-1,14-3 0,-14 3 1,0 0-1,0 0 0,0 0 0,0 0-1,10-8-1,-10 8-1,0 0-2,13-6-4,-13-5-5,10 11-14,-10-10-2,0 10 1,5-10 1</inkml:trace>
  <inkml:trace contextRef="#ctx0" brushRef="#br0" timeOffset="31068.65">2064 14211 26,'-14'-9'19,"14"9"-2,-14 0-1,4-7-2,10 7-1,-14-4-2,14 4-2,-11-4-1,11 4 0,0 0-2,0 0-1,-14-5-1,14 5-2,0 0 0,0 0-1,0 0-1,0 0 0,0 15 0,0-15 0,17 19 0,-5-8 0,5 3 0,0-3 0,4 3 0,0-1 1,-1-2-1,0 3 1,-3-5-1,1 3 1,-8 0 0,-1 5 1,-4-2 0,-5 4 0,-10-4 0,-4 8 0,-6-3 0,-2 2 0,-6-2-1,5-4-1,4 0-3,0-11-9,19 5-15,0-10-4,0 0 0,0 0-2</inkml:trace>
  <inkml:trace contextRef="#ctx0" brushRef="#br0" timeOffset="31459.5">1816 14682 66,'-33'-7'29,"8"16"-2,-11-4 1,2 11-22,-7 1-4,0 8-1,3 6 0,3 0-1,4 8 1,8-3 0,11 5 0,12-4 1,4-6 0,14-4 1,7-4 0,11-3-1,6-8 0,9-4 0,-3-8-1,2 0-2,0 0-3,-10-11-12,4 11-14,-14-13 0,1 11 0,-17-9-1</inkml:trace>
  <inkml:trace contextRef="#ctx0" brushRef="#br0" timeOffset="31740.81">1565 14932 67,'0'-19'31,"24"15"-1,-2-11 1,15 8-23,1-5-3,8 7-3,-1 2-4,-1-5-3,5 8-9,-11-4-14,7 7-2,-10-10 0,2 7-1</inkml:trace>
  <inkml:trace contextRef="#ctx0" brushRef="#br0" timeOffset="34600.49">869 14671 45,'-12'-7'28,"12"7"-2,0 0 1,0 0-12,-10 0-6,10 0-3,0 0-2,0 0-2,6 11-1,-6-11 0,8 15-1,0-5 1,-1 3 0,2 3 0,1-1 0,0 3 0,1 3 0,2-1 1,2-2-1,-1 2 0,0-2 1,0 1-1,0 0 1,1 0-1,-2-2 0,-1 2 0,0 2 0,4-1-1,-4 3 0,3-2 1,0 3-1,-1-2 1,4 0-1,-3 0 0,-1 2 0,4 0 1,-3-3-1,3 2 0,-4 1 1,5 3 0,1-2-1,0 0 0,0 1 0,2 1 0,1 0 1,0-1-1,1 1 0,0-1-1,2-1 2,-1 1-1,5 1 1,-2-1-1,5-1 0,0 1 0,4-4 1,1 6-1,0-4 0,1 0 1,0 2-1,3-2 0,-1-2 0,2 1-1,1 0 1,2-3-1,1 1 1,2 5 0,4-6 0,2 5 0,4-1 0,3 2 1,2-1-1,4 3 1,-2-2 0,3-4-1,0 2 0,2-3 0,-1 0 0,1-5 0,-1 0 0,2-2 0,-2-2 0,1 2 0,-1-4 0,-2 2 0,0-2 0,-1 2 0,-5-1-1,2 4 1,-2-5 0,5 4 0,1-3-1,0 0 2,1 0-2,2 1 2,-2-5-2,0-2 2,-3 0-1,-4-5-1,-3 7 1,-1-7 0,-3 0 0,6 0 0,1 0 0,-3 0 0,7-10 1,-5 3-1,3-3 0,0-1 0,2-1 0,-7-1 0,0 1 0,3-2 0,-2 4 0,1-2 0,1 2 1,-1-2-1,1 2 0,-3-2 0,1-2 0,1 0 0,0 3-1,-1-3 1,-1 2-1,3-3 1,0 1-1,4-1 2,-1 1-2,-1-3 2,-1 0-1,-3 0 1,-2-5-1,0 0-1,-3-3 2,-3 2-2,1-1 1,-3 0-1,-1-1 2,2 1-3,1 1 3,0 0-2,0 0 1,0-4 0,0 0 0,-1-2 0,4-2 0,0-2 1,2-2-1,-1 2 0,0-3 1,1 0-1,1 1 0,-1 0 0,1 5 0,-3-3 0,-4 2 0,1 0 0,-4-1-1,1 2 1,-7-2-1,0-1 1,-1 1 0,1-2-1,-3 3 2,0 0-1,-2 0 0,-4 1 0,0 1 1,-4-4-1,0 3 0,-3 0 0,-5-2 0,-1 0 1,2 1-1,-1 3 0,-4 2 0,2 1 0,-4 1 0,2 2 0,-1 2 0,-1 3 0,0 0-1,-2 0 2,-1 2-1,-1 3 0,0-2 0,-1 3 1,-5 0-2,1-1 2,-1 1-1,-5 11 0,8-18 0,-8 18 0,6-12 0,-6 12-1,0 0 1,0 0 0,0 0-1,0-10 0,0 10-2,0 0-1,0 0 0,0 0-2,0 0-1,0 0 1,0 0 0,0 0 1,0 0 1,0 0 1,4-11 2,-4 11 0,-16-4 1,3 4-1,3 4-1,-4-4-1,1 6-1,3-3 2,-3 2 1,13-5 1,-14 7 2,14-7 2,-12 4 1,12-4 0,-14 0 1,14 0-1,-15 0-1,15 0-2,-21 0-1,21 0 0,-14 0-1,14 0 1,-13 0-1,13 0 0,0 0 0,0 0 0,0 0 1,-15 11-1,15-11 0,-16 18 0,4-8 2,-2 2-3,2 0 2,-2-1-1,0-2 1,3-1-1,11-8 2,-15 9-3,15-9 2,0 0 1,0 0-2,17-13 1,2 2-1,5-1 2,5-3-3,3-4 3,5 0-2,-1 4-1,-4-1 2,-1 5-1,-10 3 0,-4 3 1,-2 5-1,-10 15 0,-5 2 2,0 7-3,-4 6 2,4 6-1,0 6 1,0 3-2,10 0 3,2-2-3,5-5 1,1-1 0,3-4-1,-1-10-3,0 11-13,-13-23-7,0 8-10,-7-19 0,-19 13-2</inkml:trace>
  <inkml:trace contextRef="#ctx0" brushRef="#br0" timeOffset="35147.38">5433 15555 50,'18'-18'33,"-18"-8"-1,-5 12 0,-23-3-20,1 17-6,-18 3-2,-9 16-2,-9 9-1,-6 14-1,0 9 1,4 5 0,7 2-2,15 4 2,12-2-1,17-8 1,14-7 0,22-9 0,8-9-1,13-5 2,7-9-2,5-9 0,5-4-2,-4-10-4,10 10-14,-20-21-11,4 10-1,-17-12-2,-1 8 1</inkml:trace>
  <inkml:trace contextRef="#ctx0" brushRef="#br0" timeOffset="35350.53">5083 15859 60,'-14'0'33,"14"0"1,0 0-2,32-7-25,-7-4-5,9 1-1,12 3-8,1-13-18,17 11-7,-3-9-2,10 2-1</inkml:trace>
  <inkml:trace contextRef="#ctx0" brushRef="#br0" timeOffset="112722.02">0 14376 179,'40'-6'2,"-1"-2"-1,8 2 0,3-3 1,2 4-1,-1-2 0,-1 2 0,-7 5 0,-10-3-1,-9 3 1,-10 0-1,-14 0 1,14 6-1,-14-6 0,0 0 1,0 0-2,0 0 0,0 0-1,0 0-3,0 0-5,0 0-9,0 0-11,0 0 1,0 0-1,-10-5 0</inkml:trace>
  <inkml:trace contextRef="#ctx0" brushRef="#br0" timeOffset="113722.04">150 14197 46,'0'0'25,"-11"5"-1,11-5 0,0 0-16,0 0-3,0 0-2,0 0-1,0 0-1,0 0 0,0 0 2,5 10 0,-5-10 1,18 5 0,-7-5 0,8 8 0,0-8 0,6 8-1,0-3-1,5 2-1,-2 0 0,0 2 1,-3 0-2,-3-2 1,-4 0 1,-3 3-1,-4-4 0,-11-6 1,12 12-1,-12-12 0,0 0 1,5 13-1,-5-13 0,0 0-1,0 0 1,0 0-1,0 0 1,0 10-1,0-10 1,0 0-1,-5 12 1,5-12-1,-3 12 1,3-1-1,-8 1 1,2 1-1,-2 3 1,1 4 0,-6 0 0,0-1 0,-1 1 0,0-1 0,2-3 0,-1-2 0,2-3 0,11-11 0,-12 15-1,12-15 1,0 0-2,0 0-2,0 0-22,0 0-6,23-12-2,-17-11-3,10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0-11T08:07:1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9989 22,'-14'-6'32,"-5"10"-3,-6 10 3,-2 12-23,-4 22-2,-3 9-2,1 14-3,4 9 0,6 5 0,6-5-1,9-7 1,9-13-2,14-14 0,4-17 1,9-16-1,4-19 1,3-15 0,1-11 0,4-12 0,-5-12 1,-2-11-2,-3-7 0,-4-1 0,-8 6 1,-4 8 0,-6 8 0,-3 12-1,-7 14 1,2 27 1,0 0 0,-14 36-1,8 5 1,3 11-1,3 9-1,3 8 1,7 4 0,7-5 0,6-5-5,4-14-8,12-8-19,-3-15-2,5-11-1,-4-18 1</inkml:trace>
  <inkml:trace contextRef="#ctx0" brushRef="#br0" timeOffset="406.02">1281 9656 53,'-81'-26'36,"-12"12"-2,-2 15-2,-9 21-31,-4 22-1,0 21 0,-1 19 1,6 20-1,13 21 0,18 18 0,21 13 1,21 0 1,24-3-1,24-9 0,28-14-1,25-18 1,18-24 0,21-29 0,18-27-1,22-29 1,19-26 1,15-27-2,5-23 3,-2-34-2,-8-25 0,-26-22 0,-23-19-1,-46-13 0,-39 3-1,-48 13 2,-42 19-3,-36 39-2,-37 27-16,-11 43-13,-14 36-2,7 36-1,6 20 0</inkml:trace>
  <inkml:trace contextRef="#ctx0" brushRef="#br0" timeOffset="1739.09">16320 6357 42,'0'-18'30,"0"18"3,6 16-1,2 31-25,1 22-1,5 26-1,-5 15 1,5 21-1,-9 13 1,-2 13-2,-11-11-3,0-12 1,-6-24 0,1-19-1,-2-24 1,3-21 0,5-33 0,7-28-1,7-26 1,9-15-2,8-16 1,15-5-1,11-3 0,13 5 0,9 12-1,9 17 1,4 23 0,-1 22 0,-7 21 0,-14 22 0,-16 20 0,-24 14 0,-23 7 0,-23 3 0,-21-4-1,-18-8-1,-10-3-9,-19-23-21,4-17-1,0-25-3,10-14 1</inkml:trace>
  <inkml:trace contextRef="#ctx0" brushRef="#br0" timeOffset="2176.12">16841 5969 53,'-86'-50'35,"-30"24"-2,-31 27 0,-19 29-28,-22 35-5,-7 33 2,-6 30 1,10 28 0,15 22 1,28 15-1,31 12 0,42 1 0,46-2-1,49-12-1,55-24 0,47-27-1,48-33 1,44-31 0,40-43 0,36-39 1,22-41-1,3-38 1,-11-40-2,-20-36 2,-38-39-2,-43-27 1,-56-19-1,-63-1-1,-71 10 1,-58 24-2,-60 32 1,-54 36-4,-38 54-5,-45 32-21,-16 43-4,-18 28-1,1 27 0</inkml:trace>
  <inkml:trace contextRef="#ctx0" brushRef="#br0" timeOffset="3235.18">4476 17221 70,'-15'-9'37,"-23"5"0,-12 22-1,-22 16-32,72-34-3,-80 59 3,80-59-1,-80 98-3,45-40 3,3 1-1,9 7-1,5 0-1,9 0-4,11-1-5,7-2-20,13-7-6,12-7-4,-34-49 2</inkml:trace>
  <inkml:trace contextRef="#ctx0" brushRef="#br0" timeOffset="3678.21">4998 17007 54,'-47'-74'35,"-10"7"-2,-22 1 2,-9 17-29,-22 9-1,-8 22-1,-19 23-2,-9 23 0,-11 28 0,0 22 1,2 31 0,83-41-1,-3 16 2,11 20 0,0 19 1,15 6-7,5 6 2,20-4-2,11 1-1,23-8 1,17 1-2,23-5 0,17-7 2,25-16 4,16-8 0,20-26 4,14-19 0,14-34 2,6-34 0,76-61-2,73-111-1,-35-32-2,-73-21-5,-78-18-2,-97 15-1,-87 33-1,-67 71-4,-34 52-12,7 26-19,-1 3 2,29 21 1,27 2 0</inkml:trace>
  <inkml:trace contextRef="#ctx0" brushRef="#br0" timeOffset="4344.24">4232 17662 67,'0'0'34,"0"0"0,0 0 2,0 0-24,0 0-2,-5 46-5,5-46-2,0 0-3,0 0 2,62 39-1,-62-39 0,61 3-3,-61-3-1,83 0-1,-83 0-5,95-4-26,-95 4 0,94-14-2,-94 14 0</inkml:trace>
  <inkml:trace contextRef="#ctx0" brushRef="#br0" timeOffset="5350.3">4682 17679 35,'0'0'30,"0"0"2,0 0-3,0 0-12,0 0-6,0 0-4,0 0 0,0 0-2,0 0-1,0 0-2,-67 20 2,67-20-2,0 0-2,-79 18 4,79-18-2,-63 15 1,63-15-2,-67 6 2,67-6-4,-63-7 0,63 7 6,-44-31-3,-2-12-4,9-7 0,16-12 3,15-6-3,17-8 3,10 5 0,10 4-5,6 27 2,8 5 1,5-1 2,6 2-2,2 3-1,-2 7 0,-2 1 0,-6 2 2,-8 2-2,-12 6 2,-12 7-1,-16 6 2,-12 6 1,-14 8 0,-9 7 0,-8 6 1,-8 6-2,-5 8 1,-1 17-1,-2 1 0,5-1-1,54-58 1,-52 63 3,52-63-3,-39 69-1,39-69 2,-31 71 2,31-71-2,-11 73 0,11-73-1,6 69 0,-6-69-1,28 47 1,-28-47 0,0 0-4,73 62 2,-73-62 2,63 28-3,-63-28-3,67 30-9,-67-30-18,71 10-6,-71-10 4,63-10-6</inkml:trace>
  <inkml:trace contextRef="#ctx0" brushRef="#br0" timeOffset="6289.35">13854 17720 5,'0'0'24,"0"0"-13,0 0-6,0 0-21,0 0-2</inkml:trace>
  <inkml:trace contextRef="#ctx0" brushRef="#br0" timeOffset="7025.4">13323 17436 41,'0'0'32,"-5"-26"3,-14 16-3,-4 2-24,-21 0-1,-4 8-3,-10 15 0,58-15-1,-60 33 2,60-33-3,-64 57 1,64-57-1,-51 78 0,51-78-2,-32 87 2,32-87-1,-5 79-2,5-79 1,18 65 1,-18-65-2,0 0 2,71 48 2,-71-48-3,74-24 3,-3-34-2,1-37 0,-14-23 1,-15-5-1,-20 5 0,-13 13-2,-10 20 3,-1 28-3,-4 13 2,2 26 1,3 18-1,-4 24 1,7 19-1,2 17 0,-5-60-1,10 85-1,-5-35 2,2 2-1,2 5-1,0 0-5,4-3-19,-7 1-14,-6-55 2,22 88-1,-22-88-2</inkml:trace>
  <inkml:trace contextRef="#ctx0" brushRef="#br0" timeOffset="7514.42">13673 16572 68,'-28'-42'37,"-2"5"-2,-21-4 1,-8 13-34,-15 8 1,-11 16-1,-19 19-2,-17 18 2,-10 30-2,-11 26 3,-2 24-2,5 17 1,74-60-1,-1 17 1,8 7 1,4 15-1,17 0-1,7 7-1,18 1 0,11 3 0,22-10 0,12-5-4,20-13 5,13-6-3,19-17 4,14-15-4,14-23 4,9-19 0,71-12-1,89-95 1,-17-68-3,-30-47 4,-57-30-5,-55 0 3,-69 14-3,-65 48-1,-61 44 1,-42 20-5,-26 38-20,-48-2-10,-21 24 0,-30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2-27T11:18:33.3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12285 6802 34,'0'0'25,"0"0"0,0 0-7,0 0-5,0 0-4,0 0-2,0 0-2,0 0-1,0 0 0,14-6-1,-14 6-1,0 0 1,0 0 0,0 0-1,0-10 1,0 10-1,0 0 1,17-8-1,-17 8 0,19-7-1,-4 3 1,3 1-1,2-2 0,3 0 1,0 2-1,2-3-1,0 1 1,2 1 0,-2-2 0,1 3-1,-2-2 1,0 1-1,0 4 0,-1-5 1,-2 1-1,-1 1 0,-2 3 0,0-4 1,-4 4-1,0 0 0,-4 0 0,-10 0 0,14 0 0,-14 0 1,18 6-1,-18-6 0,20 5 0,-7-5 0,0 0 1,2 0-1,-3 0 1,1 0-1,0 0 1,-2 0 0,-11 0 0,14 0-1,-14 0 1,0 0-1,0 0 0,0 0 1,0 0-1,0 0 0,0 0 0,0 0-1,0 0-4,0 0-25,0 0-3,5-13 0,-5 13-1</inkml:trace>
  <inkml:trace contextRef="#ctx0" brushRef="#br0" timeOffset="-177219.76">2181 17933 2,'29'46'2,"8"2"-1,-37-48-2,62 83-2,-62-83 3,48 68 0</inkml:trace>
  <inkml:trace contextRef="#ctx0" brushRef="#br1" timeOffset="-172186.48">17482 6736 18,'-25'6'26,"-5"-6"1,1 0-4,3 9-5,-5-9-4,10 5-4,-2-5-1,11 0-2,0 0-2,12 0 0,10 0-1,15 6-1,8-6 0,17 5-2,13-5 1,16 7 0,9-7-1,14 3-1,2-3 1,3 0-1,-4 0 0,-7-6 1,-13 2-1,-17-1 1,-11 0 0,-17-1 0,-16-3-1,-10-1 1,-12-1-1,-12-1 0,1-1 1,-5-4-2,-3-1 1,-1-2 0,-1 1 0,-2 3-1,3 0 1,-3 3 0,4 3 0,0 4-1,-1 6 1,2 0-1,5 9 1,13-9-1,-6 20 1,15-8 0,10 1 0,7-2 1,10 1 0,5 2 0,1-3-1,4 1 1,-8-1 0,-3 3 0,-9 2 0,-8 8 0,-18 1 0,-5 5 0,-14 2-1,-9 2 2,-2 0-2,-3-4-1,1 1-5,1-19-5,20 2-16,11-14-6,5-12-1,16-10 0</inkml:trace>
  <inkml:trace contextRef="#ctx0" brushRef="#br1" timeOffset="-171639.57">19218 6261 50,'5'-29'31,"-12"5"-1,-12 9 1,-14 3-26,-12 17-2,-13 13-1,-13 12-1,-8 11 0,-5 10 1,2 7 0,5 8 0,8 5 0,10 8 1,13 0-1,13 3 1,16-4-2,12-2 0,12-4 0,12-2 0,8-12 0,10-8 0,10-11 0,14-5 0,1-10 1,7-7-1,2-8 0,10-9-1,3-5 1,10-8 0,-3-11-1,9-5 0,-1-17 1,0-15-1,-6-16 1,-6-11 0,-14-12 0,-16-5 0,-25-2 0,-19 3 1,-26 6-1,-21 17-1,-24 18 0,-15 14-2,-11 19 0,-10 7-5,11 19-16,-10-6-7,23 10-4,5-2 0,23 2 0</inkml:trace>
  <inkml:trace contextRef="#ctx0" brushRef="#br1" timeOffset="-170905.16">19222 6200 42,'18'-11'31,"4"0"0,3-10 1,8 2-19,0-20-4,16 0-2,-7-17-1,14-7-1,-9-16 0,7-4-1,-8-14 0,-4-1 0,-12-2-2,-12 3 0,-18 3-1,-15 14 0,-17 12 0,-11 13-1,-15 20 0,-7 12-1,-5 18 1,-3 18-1,-2 20 0,5 18 1,4 20-1,3 12 0,7 14 2,9 10-1,8 3 0,8 4 0,14-4 0,6-9 0,11-9 1,0-12-1,10-15-1,-1-11 2,3-13-1,-2-12 0,1-9 0,-11-20-1,12 11-2,-12-22-2,0 11-7,-9-37-15,9 15-4,-21-14-3,6 1 0</inkml:trace>
  <inkml:trace contextRef="#ctx0" brushRef="#br1" timeOffset="-170608.29">18668 5917 38,'-4'25'28,"4"4"0,6 2-1,6 1-19,-7-2-2,9 2 0,-8-7-1,7 3 0,-7-9 0,3 1 0,-6-9 1,4 3 0,-7-14-1,13 11 0,-13-11-1,24-4-1,-7-9 0,9-3-1,3-8 0,6-5 0,-1-8-1,3 3-1,-6-5 0,-3 3-1,-4 7-3,-13-5-10,13 15-14,-17-6-5,11 7-2,-8-7 0</inkml:trace>
  <inkml:trace contextRef="#ctx0" brushRef="#br1" timeOffset="-169920.77">18667 4730 36,'-7'-13'28,"-6"7"1,-2-3-1,3 9-15,-10 0-5,8 14-2,-3 2-2,6 4-1,4 3-1,7 3 0,10-6 1,10 4 1,3-11 0,12-1 0,-4-12 2,7 0-1,-9-14 0,-5 0-2,-15-8 0,-9-3-1,-18-2-1,-10 5-2,-7 5 0,-6 0-3,4 12-3,-5-2-7,24 20-15,-4-4-4,22 11 0,4-5 0</inkml:trace>
  <inkml:trace contextRef="#ctx0" brushRef="#br1" timeOffset="-169154.89">19467 7084 43,'-13'-4'29,"2"4"2,-2 10-1,13 14-18,-7 1-3,10 18-2,-3 8-2,9 13-1,-1 9 0,6 9 0,-4 2-2,-6-2 0,-4-2-1,-7-3-1,-14-9 2,-6-9-1,-17-14 2,-7-7-1,-6-14 1,-1-9-2,-1-15 2,6-10 0,5-18-1,9-10-1,9-21 0,9-16 0,7-8-1,5-3 1,9 2-2,0 1 0,7 11-1,-3 0-5,14 30-7,-13 0-16,9 21-4,-10 1-1,7 13-1</inkml:trace>
  <inkml:trace contextRef="#ctx0" brushRef="#br1" timeOffset="-168811.09">18789 7617 54,'17'-35'32,"2"-11"-2,2-8 1,-13-11-23,11 5-4,-7 0 0,2 13-1,-7 1 0,2 15 0,-4 7 0,5 17 1,2 14 0,6 15 0,-3 6 0,5 9-2,1 6 1,2 5-2,-1 3-3,-4-2-4,10 6-19,-16-13-7,9 1-2,-5-8-1,3-1 0</inkml:trace>
  <inkml:trace contextRef="#ctx0" brushRef="#br1" timeOffset="-168420.43">19694 8148 74,'2'22'36,"6"14"0,-8 1 0,18 13-27,-18 0-5,5 7 0,-5-4-3,4-4 0,-4-4-2,0-11-1,6 0-12,-15-22-15,9-12-5,0 0-2,9-34 0</inkml:trace>
  <inkml:trace contextRef="#ctx0" brushRef="#br1" timeOffset="-166873.32">19789 6575 12,'13'-7'24,"-13"7"1,0 0-1,0 0-9,0 0-5,0 0-3,0 0 0,0 0-2,0 0 0,0 0 0,0 0-1,9 0 0,-9 0 0,14 0-1,-14 0 1,24 0 0,-10 0 0,5 0-1,-5-3-1,6 3 1,-2-4-1,2 4-1,-6-2 0,1 2 0,3 0-1,-3 0 1,2 0-1,3 0 1,4-3 0,1 3-1,3 0 1,4 0 0,2-4 0,8 4 0,0-7 0,7 4-1,7-2 1,5 0 0,5 2 0,6-1 0,3 0 0,4 4 0,2 0 0,-1 0 0,0 0 0,-3 4-1,0-4 1,0 4 0,-2-4-1,-2 0 1,-1 0-1,6 0 1,-6 0-1,-1-3 0,-6 3 1,-9-5-1,-9 5 0,-9-4 0,-8 4 0,-11 0 1,-8 0-1,-11 0 0,13 0 0,-13 0 0,0 0 1,0 0-1,10 0 0,-10 0 0,0 0 0,0 0-1,0 0 0,0 0 0,0 0-1,0-12-1,0 12-1,-11-17 1,11 17-1,-18-22 1,5 9 0,-6-3 0,-1 0 0,-6-2 3,-2 3 0,0 1-1,0 2 2,2 0-1,1 3 0,5 2 1,6 1 0,5 2 0,9 4 0,-13-6-1,13 6 1,0 0 1,-4-11-1,4 11 0,0 0 0,0-12 0,0 12-1,0 0 0,0 0 1,0 0-1,9 12 0,4-6 0,3 5 0,9-1 0,6 3 1,7-1-1,6-1 1,1 3-1,2-3 0,0 0 1,-1 0-1,-8 0 0,-6-1 0,-6 1 2,-5 2 0,-4-1-1,-8 2 1,-9 3 0,0 0 0,-9 3 0,-5 3 0,-3 2-1,-6 3 0,0 2 0,-3 1 0,0 3-1,3-2 1,-1 0-1,5-6 1,7-4-2,1-5 0,2-5 0,9-12-2,0 0-1,5-10-3,-5-14-6,8 7-15,-14-12-6,6 0 0,-15-7 0</inkml:trace>
  <inkml:trace contextRef="#ctx0" brushRef="#br1" timeOffset="-166123.31">20755 5712 44,'-4'-13'33,"-4"-3"0,8 16 1,-10-22-22,10 22-2,0 0-3,4 16-2,-4 2-1,1 8-1,-1 6 0,8 11-2,-8 6 2,7 5-2,-7 0 1,0 0-1,2-3-1,-2-6 1,0-3-1,3-11 0,-3-2-3,0-14-8,9 1-16,-9-16-5,0 0-3,18-19-2</inkml:trace>
  <inkml:trace contextRef="#ctx0" brushRef="#br1" timeOffset="-164826.04">22935 5934 19,'0'-18'23,"-8"0"-10,-10-2 2,-3 8-1,-16-3-1,0 15-1,-17-6-2,2 15-1,-18 4-1,5 15-1,-8 6-2,5 17-1,-2 5-1,2 11 0,5 4-2,11 7 2,6 1 0,12 1 0,10-3-1,12-4 1,12-3-1,13-2 1,10-6-1,8-6-1,7-4-1,7-6 1,-2-5-1,12-6 1,-4-6-1,7-4 0,3-7 0,1-4 0,9-6 1,9-8-1,4 0 1,4-14-1,0-3 2,1-12-1,1-14 0,2-8 0,-6-16 1,-9-11-2,-9-9 0,-13-8 1,-16-6-1,-18 0 0,-21 3 0,-23 8-1,-23 9 0,-16 11 1,-12 8 0,-10 10-1,-2 10-1,6 10-1,9 11-1,3 4-3,26 17-6,-3 4-15,26 12-5,2 5 0,17 9 0</inkml:trace>
  <inkml:trace contextRef="#ctx0" brushRef="#br1" timeOffset="-164153.92">22809 6168 50,'-7'-19'31,"-7"-2"0,1 3-1,-10-7-25,1 12-1,-9 0-1,-2 8-2,-7 5 1,-2 18 0,-5 5-1,0 10 1,-2 8-1,5 6 1,1 3 1,8 8-1,8-3 0,8-1-1,7-3 1,12-1-1,10-6 1,8-1 0,6-6-2,11-4 0,5-7 1,2-1-1,6-8 1,2-5-1,-3-5 0,4-7 0,5-4 1,3-8-1,2-4 1,3-7 0,-1-6-1,2-12 0,-2-5 0,1-7 0,-14-9-1,-8-2 2,-18-6-1,-18 2 1,-17 2-1,-15 11 1,-18 9 0,-14 12-2,-6 17-3,-11 2-6,14 23-17,-6-3-7,20 7 0,4-3 0</inkml:trace>
  <inkml:trace contextRef="#ctx0" brushRef="#br2" timeOffset="43411.23">12341 11330 31,'-56'7'26,"3"3"-1,5-5-1,6-5-20,1 0-6,11 0-2,-3 0-1,6-6 0,-1-8-1,4 5 1,-6-6 1,2-1 2,-1 0 1,-5 0 1,2 3-1,-3 1 1,-1 3 0,-2 1 0,-1 4-1,-1 4-1,-4 0-10,-1-6-7,2 6 1,-8-6-1</inkml:trace>
  <inkml:trace contextRef="#ctx0" brushRef="#br2" timeOffset="43551.93">11057 11101 15,'-34'-8'21,"-3"-2"0,5 5-3,-7 0-14,1 0-10,-1 1-6,-4 0-5,-3 1-2,-2-4-2</inkml:trace>
  <inkml:trace contextRef="#ctx0" brushRef="#br2" timeOffset="43864.34">10226 10962 15,'-47'-5'20,"-13"0"-2,0 1-6,-1 0-8,-5 4-7,3-4-3,2 4-2,1 0-1,3 3 1,4-3 0,1 0 3,1 5 3,3-5 2,-3 4 0,2-4-1,-3 0-3,1 0-3,0 0 0,1 0 7,1-4 0,0 4 0,2 0 0,-1 4 3,1-1 9,0 4 3,-4-1-4,0 1-16,3 3-5,-4-6-5,4 5 4</inkml:trace>
  <inkml:trace contextRef="#ctx0" brushRef="#br2" timeOffset="44005.04">8039 11047 34,'-67'20'27,"-1"0"-1,3 1-2,6 2-24,2 3-14,1-3-10,6 3-1,6-6-1</inkml:trace>
  <inkml:trace contextRef="#ctx0" brushRef="#br2" timeOffset="44129.98">7294 11269 18,'-28'10'17,"-6"0"-2,1 5-14,-4 11-17,-4-6-1,2 9 0,-10-6 17</inkml:trace>
  <inkml:trace contextRef="#ctx0" brushRef="#br2" timeOffset="44270.62">6530 11619 2,'-29'17'1,"-5"2"-1,-1 5-2</inkml:trace>
  <inkml:trace contextRef="#ctx0" brushRef="#br2" timeOffset="44880.01">5062 12908 17,'-9'36'23,"-2"3"1,6-4-6,0 5-6,5-6-7,0 1-5,5-3-5,2-7-3,4 2-1,2-12 0,2 3-1,-4-8 1,6 4 2,-5-5 3,1 4 3,-1-2 2,-1 4 0,-2 2-4,1 3-10,-1 9-2,-5-3 8,4 8 7</inkml:trace>
  <inkml:trace contextRef="#ctx0" brushRef="#br2" timeOffset="45036.25">5199 13690 2,'5'14'20,"2"3"-1,4-3-4,-3 1-3,6 6-4,-3-6-2,1 4-6,2 3-6,-3 0-14,-2-5 0,1 5-2,1-3 9</inkml:trace>
  <inkml:trace contextRef="#ctx0" brushRef="#br2" timeOffset="45161.27">5389 14055 25,'11'24'24,"0"0"-1,-4-2-8,8 4-8,-1 0-11,-2-3-12,0 2-7,2-3 0,-2 6-1</inkml:trace>
  <inkml:trace contextRef="#ctx0" brushRef="#br2" timeOffset="45270.68">5592 14425 21,'14'22'23,"2"-1"-1,-2 1-11,1 0-24,1-5-6,3 2-2,-3-8-2</inkml:trace>
  <inkml:trace contextRef="#ctx0" brushRef="#br2" timeOffset="45771.21">5098 12833 38,'0'0'28,"14"-24"-2,-1 4-4,2-11-31,12-8-15,3-5-2,7-5-1</inkml:trace>
  <inkml:trace contextRef="#ctx0" brushRef="#br2" timeOffset="45896.15">5705 12151 9,'35'-25'10,"-3"-7"-9,1 1-10,10 2-1</inkml:trace>
  <inkml:trace contextRef="#ctx0" brushRef="#br2" timeOffset="46021.16">6224 11804 24,'30'-19'22,"-9"2"0,-5-4-5,-1 9-11,-4-1-8,6-1-13,0 3-9,9-1 1,-2 2-2</inkml:trace>
  <inkml:trace contextRef="#ctx0" brushRef="#br2" timeOffset="46599.3">5584 14441 38,'10'13'29,"-10"-13"-1,10 12 1,-10-12-21,8 12-8,5 1-16,1-9-11,7 2 0,0-6-2</inkml:trace>
  <inkml:trace contextRef="#ctx0" brushRef="#br2" timeOffset="46724.33">5901 14575 13,'31'25'24,"1"3"1,8-3-2,-1 4-14,9 0-15,3-3-14,1 1-4,2-3 0,1-3 5</inkml:trace>
  <inkml:trace contextRef="#ctx0" brushRef="#br2" timeOffset="46833.75">6623 14904 35,'61'16'25,"1"0"0,4 2-9,-6-4-10,3-3-11,5 3-17,-2-2-4,2-1 0,-1-2-1</inkml:trace>
  <inkml:trace contextRef="#ctx0" brushRef="#br2" timeOffset="46927.53">7725 15080 14,'78'6'23,"3"3"-4,-2-9-13,0 0-21,5 6-5,-2-6-2</inkml:trace>
  <inkml:trace contextRef="#ctx0" brushRef="#br2" timeOffset="47115">8801 15158 4,'62'14'26,"8"1"-4,1-6-4,2-1-24,8 1-12,3-3-2,5-3 1,7 2 13,-2-5 6,-1 0 0,3 0 0,-3 0 12,-3 0-4,10 0-8,2-2-3,0-7-10</inkml:trace>
  <inkml:trace contextRef="#ctx0" brushRef="#br2" timeOffset="47239.96">11056 15200 56,'52'-4'30,"17"-1"-6,14-7-22,9-6-27,16 3-2,6-10-3</inkml:trace>
  <inkml:trace contextRef="#ctx0" brushRef="#br2" timeOffset="48271.47">12397 14988 66,'48'-6'31,"5"6"0,-15-8-3,9 8-26,2-3-6,-3-9-4,14 12 1,-3-14 1,9 5 2,-3-2 2,6-1 1,2 0 3,-4-2 3,9 6 1,-6-6-1,8 7-1,-4-5-3,0 3 0,-8-4-1,-6 1 1,-7 0-1,-8 0 1,-4-2 0,-3-1 0,1-1-1,4-2-3,10 6-3,4-11-11,20 7-12,3-8-1,16 11 10,-3-11 12,1 2 6,-3 4 5,-12-7 4,1 12 12,-21-8 10,2 8 2,-11-5-10,5 8-13,-3 0-6,1-2-5,6 3-3,-1-7-1,10 3 1,-8-6 1,4 1 1,-3-8 1,-2-4 3,-3 2 2,-5-7 2,1 1 1,-8-6-1,2 1-2,-3 0-4,-6-4-8,5 4-14,-9-9-5,-3 5 1,-8-9 9,0 11 6,-11-9 3,4 7 4,-5-3 7,-2 1 14,-1-1 6,11 3-2,0-1-9,1-3-5,7 2-3,-1-5-2,3 2-2,-2-1-2,3 0 1,-6-1 1,-4 4 2,-5-3 2,-1 10 5,-13-9 2,3 14 3,-16-11 1,3 15 0,-11-10-2,7 10-3,-5-6-7,0-5-9,11 7-3,-9-10 0,17 6 4,-13-3 3,7-1 3,-3 3 3,-6-1 5,7 8 4,-20-8 3,8 12-1,-18-4-5,3 7-4,-6 1-3,-2-1-4,1 6-5,-12-6-4,14 8-2,-12-12 0,9 10 3,-8-15 3,6 4 3,-9-1 3,-1-5 5,5 5 5,-9-7 2,7 8-2,-3-2-7,1 3-8,5 2-9,-2 1-4,4 2 1,-5-5 4,5 8 6,-7-6 2,-4 0 6,0 1 5,-6-3 7,-2-1 1,-3 5-6,-1 0-12,-6-6-10,9 8-3,-4-6 12</inkml:trace>
  <inkml:trace contextRef="#ctx0" brushRef="#br2" timeOffset="48505.85">13816 11330 35,'-75'-18'28,"-3"4"0,4 8-5,-5-5-12,13 7-5,1 0-7,0-1-3,10 5-1,-6-8-1,10 3 0,-7-7 1,5 0 0,-5-1 3,-1-1 1,1 2 2,-3 0 1,-1 3 0,-3 2 0,-3 4-2,-6 3 1,-5 7-2,-7 8-3,-8 2-19,-7-3 1,-2 7-2,-6-10-1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38:36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15188 6075 58 0</inkml:trace>
  <inkml:trace contextRef="#ctx0" brushRef="#br0" timeOffset="56312.83">12899 12345 0 0,'-3'3'0'0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3:3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11515 12856 10 0,'0'16'5'0,"6"0"-2"0,-3-14 5 0,-3 4-9 15,0 7 0-15,0 0-5 16,0 0 1-16,0-2 5 15,0 2 0-15</inkml:trace>
  <inkml:trace contextRef="#ctx0" brushRef="#br0" timeOffset="28567.7">24776 13975 16 0,'18'-13'8'0,"11"-8"-12"0,-20 13 11 0,0-5-7 0,0-1 0 0,-3 7 2 0,0-7 0 0,-3 4-5 0,0 4 0 0,-3 6 0 16,0-7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4:32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4279 11613 21 0,'-42'-22'10'0,"36"9"-7"16,6 5 10-16,0 0-13 15,6-2 1-15,0-4-1 16,3-4 1-16,12-1-1 16,9-7 0-16,6-8 1 15,14-6 1-15,19-13-1 16,20-24 0-16,15-10 2 16,24-8 0-16,18-24-1 15,24-16 1-15,14-11 0 16,10-18 0-16,14 5 0 15,3-7 0-15,10-4-2 16,2 1 0-16,6-3 0 0,-6-5 0 16,-8 18-1-16,-25 11 0 15,-11 13 0-15,-27 21 1 16,-22 22-1-16,-19 15 0 16,-25 11 0-16,-21 15 0 15,-14 17-1-15,-9 5 0 16,-4 2-3-16,-14 6 0 15,-3 5-6-15,0-2 1 0,0-9-1 16,-6 1 1-16</inkml:trace>
  <inkml:trace contextRef="#ctx0" brushRef="#br0" timeOffset="381.81">7905 8041 24 0,'-48'10'12'0,"6"17"-16"0,36-17 23 0,3 4-19 16,3 1 0-16,6-4 1 15,12 0 1-15,12-1 0 16,15-5 0-16,8-5 1 16,19-13 1-16,17-11-1 15,6 6 1-15,9-11-1 16,9-8 0-16,12-3-3 15,-3 3 1-15,3 3-1 16,0 7 1-16,-17 6-2 16,-13 13 1-1,-12 8 0 1,-17 11 0 0,-16 10-1-16,-20 8 1 31,-15 13 0-16,-18 9 0-15,-9 9 0 0,-12 9 0 16,-11 8 0 0,-7 2 0-16,0 11-8 0,-11 19 1 15,-22 15-2-15,-11-8 0 0</inkml:trace>
  <inkml:trace contextRef="#ctx0" brushRef="#br0" timeOffset="1078.11">4416 14163 24 0,'-18'-21'12'0,"18"10"-13"0,0 11 19 0,0 0-18 0,0 0 0 0,6 0 1 16,6 0 0-1,12 6 1-15,26 4 0 0,25 11 1 16,5 9 0-16,36 15 0 15,24 15 0-15,6 9 0 110,21 26 0-110,8 19-2 0,16 5 0 0,-7 11 0 0,10 0 1 0,-7-3-1 0,-5-14 1 0,-1 4 0 0,-2-9 0 0,-15-5 1 0,-9 3 0 15,-16-3-1-15,-8 6 1 0,-20 2-1 0,-16 3 1 32,-9-14-4-32,-8 1 1 15,-13-6-5 1,-11-13 1-16,-10-5-8 16,-11-11 0-1,-21-13-1 1,-18-21 0-16</inkml:trace>
  <inkml:trace contextRef="#ctx0" brushRef="#br0" timeOffset="1550.84">7035 15235 36 0,'0'2'18'0,"6"-7"-23"0,-3 2 34 0,6-2-29 16,3 2 1-16,6 6-1 15,12 13 1-15,11 16-1 16,25 29 0-16,11 15 0 16,16 20 1-16,5 20-1 15,12 0 0 32,-3 3 0-47,0 1 1 0,-6-1-2 0,1-11 1 0,-1-7 0 0,-15-6 1 0,-11-13-1 16,-7-5 0-16,-14-11 1 15,-7-11 0-15,-8-7 0 16,-9-8 0-16,-9-6 0 0,-7-2 0 16,-5-11 2-16,-6 0 0 15,-12-2 0-15,-11-1 0 16,-4 1-1-16,-24-1 1 31,-17 1-1-31,-25 2 0 0,-26 5-4 0,-27-2 0 16,-32 3-2-16,-22 12 1 15,-14-4-4 1,-6-4 0 0,-4-1-6-16,-2-15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2T13:47:2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 2738 22 0,'-60'11'11'0,"-2"13"-7"0,38-19 12 16,-6 3-16-16,-6 5 1 16,-5-2 0-16,-4 2 0 15,-11 0-1-15,2 6 1 16,-12 7 0-16,-2 6 1 16,-12 5 0-16,2 16 0 15,1-5-1-15,2 10 1 16,1-3-1-16,6 12 0 0,-1 15-1 15,4 8 0-15,5-1 0 16,1 12 0-16,11 5 0 16,12 5 0-16,12-3 0 15,7 4 0-15,20-9 0 16,17 3 1-16,7-8-1 16,18-9 0-16,14-12 0 15,4-11 0-15,14-5 0 16,10-13 0-16,11-6 0 15,-3-10 0-15,12-11 1 16,0-10 0-16,12-14 0 16,-3-5 0-16,4-18 0 15,-1-6 0-15,-3-8-1 16,-9-10 1-16,-3-3 0 16,-6-3 0-16,-20-4 1 15,-4-4 0-15,-14 1-1 16,-10-14 1-16,-5-5-1 15,-12 0 1-15,-10-6-1 0,-11-1 0 16,-12-7-1-16,-12-4 1 16,-5 10-1-16,-22-3 0 15,-6 1 0-15,-2-6 1 16,-16 0-1-16,-2 8 0 16,-10 0 0-16,-11 13 1 15,-6-2-1-15,-10 10 1 16,-23 8-3-16,-18 16 1 0,-8 8-4 15,-10 21 1-15,-12 16-8 16,10 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0367C-7069-4D06-9709-BDCBD7B779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9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92B8D81-0FD3-4EA1-866D-847C25B47D2C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72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73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3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74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alibri" pitchFamily="34" charset="0"/>
              </a:rPr>
              <a:t>NFAs are more compact - they generally require fewer states to recognize a language.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A language defined by an NFA can be easier to understand.</a:t>
            </a:r>
          </a:p>
          <a:p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Times New Roman" pitchFamily="18" charset="0"/>
              </a:rPr>
              <a:t>Because an NFA often has more than one next state to move on an input symbol or on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, its implementation is less straightforward than for a DFA. Thus often it is important to convert an NFA to a DFA that accepts the same language, and use the DFA to build a lexical analyzer.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0781" indent="-273377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93509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30912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68316" indent="-218702" defTabSz="873289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05720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43124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0528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17931" indent="-218702" defTabSz="87328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C63FC08-DB52-4FF8-8F6E-2ED5B3832578}" type="slidenum">
              <a:rPr lang="en-US" altLang="zh-CN" sz="1100"/>
              <a:pPr/>
              <a:t>76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27765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FF34EB4-7E32-4D9B-959E-0C7B16D251F8}" type="slidenum">
              <a:rPr lang="en-US" sz="1100"/>
              <a:pPr eaLnBrk="1" hangingPunct="1"/>
              <a:t>4</a:t>
            </a:fld>
            <a:endParaRPr lang="en-US" sz="11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6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5A45CC-DA51-42B1-8520-0BDA9628C181}" type="slidenum">
              <a:rPr lang="en-US" sz="1100"/>
              <a:pPr eaLnBrk="1" hangingPunct="1"/>
              <a:t>7</a:t>
            </a:fld>
            <a:endParaRPr lang="en-US" sz="11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6EAA615-DCE3-49FF-A55B-C9208BC16C3B}" type="slidenum">
              <a:rPr lang="en-US" sz="1100"/>
              <a:pPr eaLnBrk="1" hangingPunct="1"/>
              <a:t>8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9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A51A351-D91F-4AED-B7DD-369420982C30}" type="slidenum">
              <a:rPr lang="en-US" sz="1100"/>
              <a:pPr eaLnBrk="1" hangingPunct="1"/>
              <a:t>10</a:t>
            </a:fld>
            <a:endParaRPr lang="en-US" sz="11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CF6DC75-C647-4CBA-A5C1-CD46846BE8E0}" type="slidenum">
              <a:rPr lang="en-US" sz="1100"/>
              <a:pPr eaLnBrk="1" hangingPunct="1"/>
              <a:t>11</a:t>
            </a:fld>
            <a:endParaRPr lang="en-US" sz="11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963001A-D13C-4605-A1FB-F44D20EF75D8}" type="slidenum">
              <a:rPr lang="en-US" sz="1200" smtClean="0">
                <a:latin typeface="Arial" charset="0"/>
                <a:cs typeface="Arial" charset="0"/>
              </a:rPr>
              <a:pPr eaLnBrk="1" hangingPunct="1"/>
              <a:t>71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5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14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22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14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15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0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3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20.bin"/><Relationship Id="rId10" Type="http://schemas.openxmlformats.org/officeDocument/2006/relationships/oleObject" Target="../embeddings/oleObject117.bin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28.bin"/><Relationship Id="rId18" Type="http://schemas.openxmlformats.org/officeDocument/2006/relationships/customXml" Target="../ink/ink9.xml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9.bin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35.png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oleObject" Target="../embeddings/oleObject137.bin"/><Relationship Id="rId18" Type="http://schemas.openxmlformats.org/officeDocument/2006/relationships/customXml" Target="../ink/ink10.xml"/><Relationship Id="rId3" Type="http://schemas.openxmlformats.org/officeDocument/2006/relationships/oleObject" Target="../embeddings/oleObject131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8.bin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36.png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6.bin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0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7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24.wmf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oleObject" Target="../embeddings/oleObject156.bin"/><Relationship Id="rId18" Type="http://schemas.openxmlformats.org/officeDocument/2006/relationships/oleObject" Target="../embeddings/oleObject159.bin"/><Relationship Id="rId3" Type="http://schemas.openxmlformats.org/officeDocument/2006/relationships/oleObject" Target="../embeddings/oleObject150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7.bin"/><Relationship Id="rId10" Type="http://schemas.openxmlformats.org/officeDocument/2006/relationships/oleObject" Target="../embeddings/oleObject154.bin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9.bin"/><Relationship Id="rId3" Type="http://schemas.openxmlformats.org/officeDocument/2006/relationships/oleObject" Target="../embeddings/oleObject160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2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7.bin"/><Relationship Id="rId10" Type="http://schemas.openxmlformats.org/officeDocument/2006/relationships/oleObject" Target="../embeddings/oleObject164.bin"/><Relationship Id="rId19" Type="http://schemas.openxmlformats.org/officeDocument/2006/relationships/customXml" Target="../ink/ink11.xml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6.bin"/><Relationship Id="rId18" Type="http://schemas.openxmlformats.org/officeDocument/2006/relationships/oleObject" Target="../embeddings/oleObject179.bin"/><Relationship Id="rId3" Type="http://schemas.openxmlformats.org/officeDocument/2006/relationships/oleObject" Target="../embeddings/oleObject170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7.bin"/><Relationship Id="rId10" Type="http://schemas.openxmlformats.org/officeDocument/2006/relationships/oleObject" Target="../embeddings/oleObject174.bin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89.bin"/><Relationship Id="rId3" Type="http://schemas.openxmlformats.org/officeDocument/2006/relationships/oleObject" Target="../embeddings/oleObject180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9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07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oleObject217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.wmf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image" Target="../media/image13.wmf"/><Relationship Id="rId10" Type="http://schemas.openxmlformats.org/officeDocument/2006/relationships/image" Target="../media/image29.wmf"/><Relationship Id="rId19" Type="http://schemas.openxmlformats.org/officeDocument/2006/relationships/image" Target="../media/image3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0.bin"/><Relationship Id="rId14" Type="http://schemas.openxmlformats.org/officeDocument/2006/relationships/oleObject" Target="../embeddings/oleObject22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32.bin"/><Relationship Id="rId18" Type="http://schemas.openxmlformats.org/officeDocument/2006/relationships/oleObject" Target="../embeddings/oleObject235.bin"/><Relationship Id="rId3" Type="http://schemas.openxmlformats.org/officeDocument/2006/relationships/oleObject" Target="../embeddings/oleObject227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7.wmf"/><Relationship Id="rId19" Type="http://schemas.openxmlformats.org/officeDocument/2006/relationships/image" Target="../media/image1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46.bin"/><Relationship Id="rId3" Type="http://schemas.openxmlformats.org/officeDocument/2006/relationships/oleObject" Target="../embeddings/oleObject237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39.bin"/><Relationship Id="rId12" Type="http://schemas.openxmlformats.org/officeDocument/2006/relationships/oleObject" Target="../embeddings/oleObject242.bin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7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0.bin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58.bin"/><Relationship Id="rId3" Type="http://schemas.openxmlformats.org/officeDocument/2006/relationships/oleObject" Target="../embeddings/oleObject249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51.bin"/><Relationship Id="rId12" Type="http://schemas.openxmlformats.org/officeDocument/2006/relationships/oleObject" Target="../embeddings/oleObject254.bin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6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2.bin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70.bin"/><Relationship Id="rId3" Type="http://schemas.openxmlformats.org/officeDocument/2006/relationships/oleObject" Target="../embeddings/oleObject261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6.bin"/><Relationship Id="rId17" Type="http://schemas.openxmlformats.org/officeDocument/2006/relationships/oleObject" Target="../embeddings/oleObject269.bin"/><Relationship Id="rId25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8.bin"/><Relationship Id="rId20" Type="http://schemas.openxmlformats.org/officeDocument/2006/relationships/oleObject" Target="../embeddings/oleObject27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5.bin"/><Relationship Id="rId24" Type="http://schemas.openxmlformats.org/officeDocument/2006/relationships/customXml" Target="../ink/ink12.xml"/><Relationship Id="rId5" Type="http://schemas.openxmlformats.org/officeDocument/2006/relationships/oleObject" Target="../embeddings/oleObject262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4.bin"/><Relationship Id="rId14" Type="http://schemas.openxmlformats.org/officeDocument/2006/relationships/oleObject" Target="../embeddings/oleObject267.bin"/><Relationship Id="rId22" Type="http://schemas.openxmlformats.org/officeDocument/2006/relationships/oleObject" Target="../embeddings/oleObject2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82.bin"/><Relationship Id="rId3" Type="http://schemas.openxmlformats.org/officeDocument/2006/relationships/oleObject" Target="../embeddings/oleObject273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75.bin"/><Relationship Id="rId12" Type="http://schemas.openxmlformats.org/officeDocument/2006/relationships/oleObject" Target="../embeddings/oleObject278.bin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6.bin"/><Relationship Id="rId14" Type="http://schemas.openxmlformats.org/officeDocument/2006/relationships/oleObject" Target="../embeddings/oleObject279.bin"/><Relationship Id="rId22" Type="http://schemas.openxmlformats.org/officeDocument/2006/relationships/oleObject" Target="../embeddings/oleObject28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94.bin"/><Relationship Id="rId3" Type="http://schemas.openxmlformats.org/officeDocument/2006/relationships/oleObject" Target="../embeddings/oleObject28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oleObject290.bin"/><Relationship Id="rId17" Type="http://schemas.openxmlformats.org/officeDocument/2006/relationships/oleObject" Target="../embeddings/oleObject293.bin"/><Relationship Id="rId25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9.bin"/><Relationship Id="rId24" Type="http://schemas.openxmlformats.org/officeDocument/2006/relationships/customXml" Target="../ink/ink13.xml"/><Relationship Id="rId5" Type="http://schemas.openxmlformats.org/officeDocument/2006/relationships/oleObject" Target="../embeddings/oleObject286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8.bin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06.bin"/><Relationship Id="rId3" Type="http://schemas.openxmlformats.org/officeDocument/2006/relationships/oleObject" Target="../embeddings/oleObject297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99.bin"/><Relationship Id="rId12" Type="http://schemas.openxmlformats.org/officeDocument/2006/relationships/oleObject" Target="../embeddings/oleObject302.bin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4.bin"/><Relationship Id="rId20" Type="http://schemas.openxmlformats.org/officeDocument/2006/relationships/oleObject" Target="../embeddings/oleObject307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image" Target="../media/image31.wmf"/><Relationship Id="rId23" Type="http://schemas.openxmlformats.org/officeDocument/2006/relationships/image" Target="../media/image20.wmf"/><Relationship Id="rId10" Type="http://schemas.openxmlformats.org/officeDocument/2006/relationships/image" Target="../media/image21.wmf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0.bin"/><Relationship Id="rId14" Type="http://schemas.openxmlformats.org/officeDocument/2006/relationships/oleObject" Target="../embeddings/oleObject303.bin"/><Relationship Id="rId22" Type="http://schemas.openxmlformats.org/officeDocument/2006/relationships/oleObject" Target="../embeddings/oleObject30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oleObject" Target="../embeddings/oleObject315.bin"/><Relationship Id="rId18" Type="http://schemas.openxmlformats.org/officeDocument/2006/relationships/oleObject" Target="../embeddings/oleObject318.bin"/><Relationship Id="rId3" Type="http://schemas.openxmlformats.org/officeDocument/2006/relationships/oleObject" Target="../embeddings/oleObject309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6.bin"/><Relationship Id="rId23" Type="http://schemas.openxmlformats.org/officeDocument/2006/relationships/image" Target="../media/image20.wmf"/><Relationship Id="rId10" Type="http://schemas.openxmlformats.org/officeDocument/2006/relationships/image" Target="../media/image26.wmf"/><Relationship Id="rId19" Type="http://schemas.openxmlformats.org/officeDocument/2006/relationships/image" Target="../media/image34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3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6.bin"/><Relationship Id="rId18" Type="http://schemas.openxmlformats.org/officeDocument/2006/relationships/oleObject" Target="../embeddings/oleObject329.bin"/><Relationship Id="rId3" Type="http://schemas.openxmlformats.org/officeDocument/2006/relationships/oleObject" Target="../embeddings/oleObject321.bin"/><Relationship Id="rId21" Type="http://schemas.openxmlformats.org/officeDocument/2006/relationships/image" Target="../media/image40.emf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customXml" Target="../ink/ink1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12.wmf"/><Relationship Id="rId19" Type="http://schemas.openxmlformats.org/officeDocument/2006/relationships/image" Target="../media/image13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9.wmf"/><Relationship Id="rId19" Type="http://schemas.openxmlformats.org/officeDocument/2006/relationships/customXml" Target="../ink/ink15.xml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customXml" Target="../ink/ink16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55.emf"/><Relationship Id="rId4" Type="http://schemas.openxmlformats.org/officeDocument/2006/relationships/customXml" Target="../ink/ink1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56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353.bin"/><Relationship Id="rId25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50.bin"/><Relationship Id="rId24" Type="http://schemas.openxmlformats.org/officeDocument/2006/relationships/oleObject" Target="../embeddings/oleObject357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354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3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1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37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28" Type="http://schemas.openxmlformats.org/officeDocument/2006/relationships/customXml" Target="../ink/ink1.xml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380.bin"/><Relationship Id="rId25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4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38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38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57.wmf"/><Relationship Id="rId26" Type="http://schemas.openxmlformats.org/officeDocument/2006/relationships/oleObject" Target="../embeddings/oleObject399.bin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401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59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7.bin"/><Relationship Id="rId28" Type="http://schemas.openxmlformats.org/officeDocument/2006/relationships/oleObject" Target="../embeddings/oleObject40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394.bin"/><Relationship Id="rId31" Type="http://schemas.openxmlformats.org/officeDocument/2006/relationships/oleObject" Target="../embeddings/oleObject402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396.bin"/><Relationship Id="rId27" Type="http://schemas.openxmlformats.org/officeDocument/2006/relationships/image" Target="../media/image63.wmf"/><Relationship Id="rId30" Type="http://schemas.openxmlformats.org/officeDocument/2006/relationships/image" Target="../media/image6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57.wmf"/><Relationship Id="rId26" Type="http://schemas.openxmlformats.org/officeDocument/2006/relationships/oleObject" Target="../embeddings/oleObject416.bin"/><Relationship Id="rId3" Type="http://schemas.openxmlformats.org/officeDocument/2006/relationships/oleObject" Target="../embeddings/oleObject403.bin"/><Relationship Id="rId21" Type="http://schemas.openxmlformats.org/officeDocument/2006/relationships/oleObject" Target="../embeddings/oleObject412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10.bin"/><Relationship Id="rId25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07.bin"/><Relationship Id="rId24" Type="http://schemas.openxmlformats.org/officeDocument/2006/relationships/image" Target="../media/image59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4.bin"/><Relationship Id="rId28" Type="http://schemas.openxmlformats.org/officeDocument/2006/relationships/oleObject" Target="../embeddings/oleObject417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411.bin"/><Relationship Id="rId31" Type="http://schemas.openxmlformats.org/officeDocument/2006/relationships/oleObject" Target="../embeddings/oleObject419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413.bin"/><Relationship Id="rId27" Type="http://schemas.openxmlformats.org/officeDocument/2006/relationships/image" Target="../media/image63.wmf"/><Relationship Id="rId30" Type="http://schemas.openxmlformats.org/officeDocument/2006/relationships/image" Target="../media/image6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432.bin"/><Relationship Id="rId3" Type="http://schemas.openxmlformats.org/officeDocument/2006/relationships/oleObject" Target="../embeddings/oleObject420.bin"/><Relationship Id="rId21" Type="http://schemas.openxmlformats.org/officeDocument/2006/relationships/oleObject" Target="../embeddings/oleObject429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434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58.wmf"/><Relationship Id="rId32" Type="http://schemas.openxmlformats.org/officeDocument/2006/relationships/oleObject" Target="../embeddings/oleObject436.bin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image" Target="../media/image59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428.bin"/><Relationship Id="rId31" Type="http://schemas.openxmlformats.org/officeDocument/2006/relationships/image" Target="../media/image63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433.bin"/><Relationship Id="rId30" Type="http://schemas.openxmlformats.org/officeDocument/2006/relationships/oleObject" Target="../embeddings/oleObject43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449.bin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451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58.wmf"/><Relationship Id="rId32" Type="http://schemas.openxmlformats.org/officeDocument/2006/relationships/oleObject" Target="../embeddings/oleObject453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28" Type="http://schemas.openxmlformats.org/officeDocument/2006/relationships/image" Target="../media/image59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445.bin"/><Relationship Id="rId31" Type="http://schemas.openxmlformats.org/officeDocument/2006/relationships/image" Target="../media/image63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450.bin"/><Relationship Id="rId30" Type="http://schemas.openxmlformats.org/officeDocument/2006/relationships/oleObject" Target="../embeddings/oleObject45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58.wmf"/><Relationship Id="rId26" Type="http://schemas.openxmlformats.org/officeDocument/2006/relationships/oleObject" Target="../embeddings/oleObject467.bin"/><Relationship Id="rId3" Type="http://schemas.openxmlformats.org/officeDocument/2006/relationships/oleObject" Target="../embeddings/oleObject454.bin"/><Relationship Id="rId21" Type="http://schemas.openxmlformats.org/officeDocument/2006/relationships/oleObject" Target="../embeddings/oleObject464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61.bin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oleObject" Target="../embeddings/oleObject463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58.bin"/><Relationship Id="rId24" Type="http://schemas.openxmlformats.org/officeDocument/2006/relationships/oleObject" Target="../embeddings/oleObject466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5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56.wmf"/><Relationship Id="rId22" Type="http://schemas.openxmlformats.org/officeDocument/2006/relationships/image" Target="../media/image5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474.bin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473.bin"/><Relationship Id="rId5" Type="http://schemas.openxmlformats.org/officeDocument/2006/relationships/oleObject" Target="../embeddings/oleObject469.bin"/><Relationship Id="rId10" Type="http://schemas.openxmlformats.org/officeDocument/2006/relationships/oleObject" Target="../embeddings/oleObject47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7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85.emf"/><Relationship Id="rId4" Type="http://schemas.openxmlformats.org/officeDocument/2006/relationships/customXml" Target="../ink/ink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480.bin"/><Relationship Id="rId18" Type="http://schemas.openxmlformats.org/officeDocument/2006/relationships/oleObject" Target="../embeddings/oleObject483.bin"/><Relationship Id="rId26" Type="http://schemas.openxmlformats.org/officeDocument/2006/relationships/oleObject" Target="../embeddings/oleObject489.bin"/><Relationship Id="rId3" Type="http://schemas.openxmlformats.org/officeDocument/2006/relationships/oleObject" Target="../embeddings/oleObject475.bin"/><Relationship Id="rId21" Type="http://schemas.openxmlformats.org/officeDocument/2006/relationships/oleObject" Target="../embeddings/oleObject486.bin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482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48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79.bin"/><Relationship Id="rId24" Type="http://schemas.openxmlformats.org/officeDocument/2006/relationships/oleObject" Target="../embeddings/oleObject488.bin"/><Relationship Id="rId5" Type="http://schemas.openxmlformats.org/officeDocument/2006/relationships/oleObject" Target="../embeddings/oleObject476.bin"/><Relationship Id="rId15" Type="http://schemas.openxmlformats.org/officeDocument/2006/relationships/oleObject" Target="../embeddings/oleObject481.bin"/><Relationship Id="rId23" Type="http://schemas.openxmlformats.org/officeDocument/2006/relationships/image" Target="../media/image81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484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80.wmf"/><Relationship Id="rId22" Type="http://schemas.openxmlformats.org/officeDocument/2006/relationships/oleObject" Target="../embeddings/oleObject487.bin"/><Relationship Id="rId27" Type="http://schemas.openxmlformats.org/officeDocument/2006/relationships/image" Target="../media/image83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14400" y="292526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4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Finite State Automata (FSA)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10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838200"/>
          </a:xfrm>
        </p:spPr>
        <p:txBody>
          <a:bodyPr>
            <a:noAutofit/>
          </a:bodyPr>
          <a:lstStyle/>
          <a:p>
            <a:r>
              <a:rPr lang="en-US" sz="2800" dirty="0"/>
              <a:t>Choose the NFA that accepts the following regular expression: 1* + 0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" y="228600"/>
            <a:ext cx="8686800" cy="838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of (RE </a:t>
            </a:r>
            <a:r>
              <a:rPr lang="en-US">
                <a:latin typeface="Calibri"/>
                <a:cs typeface="Calibri"/>
              </a:rPr>
              <a:t>→</a:t>
            </a:r>
            <a:r>
              <a:rPr lang="en-US"/>
              <a:t> NFA) conversion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2" y="2336707"/>
            <a:ext cx="8886402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160" y="2090520"/>
              <a:ext cx="6418440" cy="46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0" y="2081880"/>
                <a:ext cx="6443280" cy="46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65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A21FD4-9485-4D63-A864-CAAE162A7981}" type="slidenum">
              <a:rPr lang="en-US" sz="1200">
                <a:solidFill>
                  <a:srgbClr val="045C75"/>
                </a:solidFill>
              </a:rPr>
              <a:pPr eaLnBrk="1" hangingPunct="1"/>
              <a:t>11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of (RE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 NFA) conversion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regular expression</a:t>
            </a:r>
          </a:p>
          <a:p>
            <a:pPr lvl="1" algn="ctr">
              <a:buFontTx/>
              <a:buNone/>
            </a:pPr>
            <a:r>
              <a:rPr lang="en-US" sz="2800" dirty="0"/>
              <a:t>(1 | 0)*1</a:t>
            </a:r>
          </a:p>
          <a:p>
            <a:r>
              <a:rPr lang="en-US" dirty="0"/>
              <a:t>The NFA is </a:t>
            </a:r>
            <a:r>
              <a:rPr lang="en-US" sz="2400" dirty="0"/>
              <a:t>(there are multiple valid answers)</a:t>
            </a:r>
            <a:endParaRPr lang="en-US" sz="3200" dirty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6607175" y="4648200"/>
            <a:ext cx="631825" cy="519113"/>
            <a:chOff x="4162" y="2928"/>
            <a:chExt cx="398" cy="327"/>
          </a:xfrm>
        </p:grpSpPr>
        <p:sp>
          <p:nvSpPr>
            <p:cNvPr id="48183" name="Line 5"/>
            <p:cNvSpPr>
              <a:spLocks noChangeShapeType="1"/>
            </p:cNvSpPr>
            <p:nvPr/>
          </p:nvSpPr>
          <p:spPr bwMode="auto">
            <a:xfrm>
              <a:off x="417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84" name="Text Box 6"/>
            <p:cNvSpPr txBox="1">
              <a:spLocks noChangeArrowheads="1"/>
            </p:cNvSpPr>
            <p:nvPr/>
          </p:nvSpPr>
          <p:spPr bwMode="auto">
            <a:xfrm>
              <a:off x="4162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6096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3124200" y="3962400"/>
            <a:ext cx="1412875" cy="685800"/>
            <a:chOff x="1968" y="2496"/>
            <a:chExt cx="890" cy="432"/>
          </a:xfrm>
        </p:grpSpPr>
        <p:sp>
          <p:nvSpPr>
            <p:cNvPr id="48177" name="Line 9"/>
            <p:cNvSpPr>
              <a:spLocks noChangeShapeType="1"/>
            </p:cNvSpPr>
            <p:nvPr/>
          </p:nvSpPr>
          <p:spPr bwMode="auto">
            <a:xfrm>
              <a:off x="2256" y="27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8" name="Oval 10"/>
            <p:cNvSpPr>
              <a:spLocks noChangeArrowheads="1"/>
            </p:cNvSpPr>
            <p:nvPr/>
          </p:nvSpPr>
          <p:spPr bwMode="auto">
            <a:xfrm>
              <a:off x="1968" y="264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11"/>
            <p:cNvSpPr txBox="1">
              <a:spLocks noChangeArrowheads="1"/>
            </p:cNvSpPr>
            <p:nvPr/>
          </p:nvSpPr>
          <p:spPr bwMode="auto">
            <a:xfrm>
              <a:off x="2304" y="249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48180" name="Oval 12"/>
            <p:cNvSpPr>
              <a:spLocks noChangeArrowheads="1"/>
            </p:cNvSpPr>
            <p:nvPr/>
          </p:nvSpPr>
          <p:spPr bwMode="auto">
            <a:xfrm>
              <a:off x="2592" y="265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13"/>
            <p:cNvSpPr txBox="1">
              <a:spLocks noChangeArrowheads="1"/>
            </p:cNvSpPr>
            <p:nvPr/>
          </p:nvSpPr>
          <p:spPr bwMode="auto">
            <a:xfrm>
              <a:off x="1987" y="261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48182" name="Text Box 14"/>
            <p:cNvSpPr txBox="1">
              <a:spLocks noChangeArrowheads="1"/>
            </p:cNvSpPr>
            <p:nvPr/>
          </p:nvSpPr>
          <p:spPr bwMode="auto">
            <a:xfrm>
              <a:off x="2625" y="264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3124200" y="4587875"/>
            <a:ext cx="1409700" cy="669925"/>
            <a:chOff x="1968" y="2890"/>
            <a:chExt cx="888" cy="422"/>
          </a:xfrm>
        </p:grpSpPr>
        <p:sp>
          <p:nvSpPr>
            <p:cNvPr id="48171" name="Line 16"/>
            <p:cNvSpPr>
              <a:spLocks noChangeShapeType="1"/>
            </p:cNvSpPr>
            <p:nvPr/>
          </p:nvSpPr>
          <p:spPr bwMode="auto">
            <a:xfrm>
              <a:off x="2256" y="3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1968" y="3043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Text Box 18"/>
            <p:cNvSpPr txBox="1">
              <a:spLocks noChangeArrowheads="1"/>
            </p:cNvSpPr>
            <p:nvPr/>
          </p:nvSpPr>
          <p:spPr bwMode="auto">
            <a:xfrm>
              <a:off x="2280" y="289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592" y="304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Text Box 20"/>
            <p:cNvSpPr txBox="1">
              <a:spLocks noChangeArrowheads="1"/>
            </p:cNvSpPr>
            <p:nvPr/>
          </p:nvSpPr>
          <p:spPr bwMode="auto">
            <a:xfrm>
              <a:off x="1974" y="30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48176" name="Text Box 21"/>
            <p:cNvSpPr txBox="1">
              <a:spLocks noChangeArrowheads="1"/>
            </p:cNvSpPr>
            <p:nvPr/>
          </p:nvSpPr>
          <p:spPr bwMode="auto">
            <a:xfrm>
              <a:off x="2625" y="30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</p:grpSp>
      <p:grpSp>
        <p:nvGrpSpPr>
          <p:cNvPr id="48137" name="Group 22"/>
          <p:cNvGrpSpPr>
            <a:grpSpLocks/>
          </p:cNvGrpSpPr>
          <p:nvPr/>
        </p:nvGrpSpPr>
        <p:grpSpPr bwMode="auto">
          <a:xfrm>
            <a:off x="2057400" y="4071938"/>
            <a:ext cx="3551238" cy="1247775"/>
            <a:chOff x="1296" y="2565"/>
            <a:chExt cx="2237" cy="786"/>
          </a:xfrm>
        </p:grpSpPr>
        <p:grpSp>
          <p:nvGrpSpPr>
            <p:cNvPr id="48157" name="Group 23"/>
            <p:cNvGrpSpPr>
              <a:grpSpLocks/>
            </p:cNvGrpSpPr>
            <p:nvPr/>
          </p:nvGrpSpPr>
          <p:grpSpPr bwMode="auto">
            <a:xfrm>
              <a:off x="1296" y="2592"/>
              <a:ext cx="672" cy="720"/>
              <a:chOff x="1296" y="2592"/>
              <a:chExt cx="672" cy="720"/>
            </a:xfrm>
          </p:grpSpPr>
          <p:sp>
            <p:nvSpPr>
              <p:cNvPr id="48165" name="Oval 24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25"/>
              <p:cNvSpPr>
                <a:spLocks noChangeShapeType="1"/>
              </p:cNvSpPr>
              <p:nvPr/>
            </p:nvSpPr>
            <p:spPr bwMode="auto">
              <a:xfrm flipV="1">
                <a:off x="1536" y="2832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7" name="Text Box 26"/>
              <p:cNvSpPr txBox="1">
                <a:spLocks noChangeArrowheads="1"/>
              </p:cNvSpPr>
              <p:nvPr/>
            </p:nvSpPr>
            <p:spPr bwMode="auto">
              <a:xfrm>
                <a:off x="1632" y="2592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8" name="Line 2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9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98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70" name="Text Box 29"/>
              <p:cNvSpPr txBox="1">
                <a:spLocks noChangeArrowheads="1"/>
              </p:cNvSpPr>
              <p:nvPr/>
            </p:nvSpPr>
            <p:spPr bwMode="auto">
              <a:xfrm>
                <a:off x="1309" y="280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B</a:t>
                </a:r>
              </a:p>
            </p:txBody>
          </p:sp>
        </p:grpSp>
        <p:grpSp>
          <p:nvGrpSpPr>
            <p:cNvPr id="48158" name="Group 30"/>
            <p:cNvGrpSpPr>
              <a:grpSpLocks/>
            </p:cNvGrpSpPr>
            <p:nvPr/>
          </p:nvGrpSpPr>
          <p:grpSpPr bwMode="auto">
            <a:xfrm>
              <a:off x="2860" y="2565"/>
              <a:ext cx="673" cy="786"/>
              <a:chOff x="2860" y="2565"/>
              <a:chExt cx="673" cy="786"/>
            </a:xfrm>
          </p:grpSpPr>
          <p:sp>
            <p:nvSpPr>
              <p:cNvPr id="48159" name="Oval 31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V="1">
                <a:off x="2860" y="3081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3" name="Text Box 35"/>
              <p:cNvSpPr txBox="1">
                <a:spLocks noChangeArrowheads="1"/>
              </p:cNvSpPr>
              <p:nvPr/>
            </p:nvSpPr>
            <p:spPr bwMode="auto">
              <a:xfrm>
                <a:off x="2935" y="256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278" y="286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G</a:t>
                </a:r>
              </a:p>
            </p:txBody>
          </p:sp>
        </p:grp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876300" y="3352800"/>
            <a:ext cx="5756275" cy="2514600"/>
            <a:chOff x="552" y="2112"/>
            <a:chExt cx="3626" cy="1584"/>
          </a:xfrm>
        </p:grpSpPr>
        <p:sp>
          <p:nvSpPr>
            <p:cNvPr id="48147" name="Oval 38"/>
            <p:cNvSpPr>
              <a:spLocks noChangeArrowheads="1"/>
            </p:cNvSpPr>
            <p:nvPr/>
          </p:nvSpPr>
          <p:spPr bwMode="auto">
            <a:xfrm>
              <a:off x="552" y="2832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Oval 39"/>
            <p:cNvSpPr>
              <a:spLocks noChangeArrowheads="1"/>
            </p:cNvSpPr>
            <p:nvPr/>
          </p:nvSpPr>
          <p:spPr bwMode="auto">
            <a:xfrm>
              <a:off x="3912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2160" y="211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0" name="Line 41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1" name="Text Box 42"/>
            <p:cNvSpPr txBox="1">
              <a:spLocks noChangeArrowheads="1"/>
            </p:cNvSpPr>
            <p:nvPr/>
          </p:nvSpPr>
          <p:spPr bwMode="auto">
            <a:xfrm>
              <a:off x="898" y="286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2" name="Freeform 43"/>
            <p:cNvSpPr>
              <a:spLocks/>
            </p:cNvSpPr>
            <p:nvPr/>
          </p:nvSpPr>
          <p:spPr bwMode="auto">
            <a:xfrm>
              <a:off x="765" y="3079"/>
              <a:ext cx="3267" cy="581"/>
            </a:xfrm>
            <a:custGeom>
              <a:avLst/>
              <a:gdLst>
                <a:gd name="T0" fmla="*/ 0 w 3267"/>
                <a:gd name="T1" fmla="*/ 0 h 581"/>
                <a:gd name="T2" fmla="*/ 411 w 3267"/>
                <a:gd name="T3" fmla="*/ 426 h 581"/>
                <a:gd name="T4" fmla="*/ 1203 w 3267"/>
                <a:gd name="T5" fmla="*/ 569 h 581"/>
                <a:gd name="T6" fmla="*/ 2685 w 3267"/>
                <a:gd name="T7" fmla="*/ 501 h 581"/>
                <a:gd name="T8" fmla="*/ 3267 w 3267"/>
                <a:gd name="T9" fmla="*/ 89 h 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7"/>
                <a:gd name="T16" fmla="*/ 0 h 581"/>
                <a:gd name="T17" fmla="*/ 3267 w 3267"/>
                <a:gd name="T18" fmla="*/ 581 h 5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3" name="Freeform 44"/>
            <p:cNvSpPr>
              <a:spLocks/>
            </p:cNvSpPr>
            <p:nvPr/>
          </p:nvSpPr>
          <p:spPr bwMode="auto">
            <a:xfrm>
              <a:off x="768" y="2378"/>
              <a:ext cx="2919" cy="521"/>
            </a:xfrm>
            <a:custGeom>
              <a:avLst/>
              <a:gdLst>
                <a:gd name="T0" fmla="*/ 2720 w 2919"/>
                <a:gd name="T1" fmla="*/ 521 h 521"/>
                <a:gd name="T2" fmla="*/ 2884 w 2919"/>
                <a:gd name="T3" fmla="*/ 342 h 521"/>
                <a:gd name="T4" fmla="*/ 2510 w 2919"/>
                <a:gd name="T5" fmla="*/ 65 h 521"/>
                <a:gd name="T6" fmla="*/ 550 w 2919"/>
                <a:gd name="T7" fmla="*/ 65 h 521"/>
                <a:gd name="T8" fmla="*/ 0 w 2919"/>
                <a:gd name="T9" fmla="*/ 454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9"/>
                <a:gd name="T16" fmla="*/ 0 h 521"/>
                <a:gd name="T17" fmla="*/ 2919 w 2919"/>
                <a:gd name="T18" fmla="*/ 521 h 5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4" name="Text Box 45"/>
            <p:cNvSpPr txBox="1">
              <a:spLocks noChangeArrowheads="1"/>
            </p:cNvSpPr>
            <p:nvPr/>
          </p:nvSpPr>
          <p:spPr bwMode="auto">
            <a:xfrm>
              <a:off x="2064" y="3369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155" name="Text Box 46"/>
            <p:cNvSpPr txBox="1">
              <a:spLocks noChangeArrowheads="1"/>
            </p:cNvSpPr>
            <p:nvPr/>
          </p:nvSpPr>
          <p:spPr bwMode="auto">
            <a:xfrm>
              <a:off x="562" y="2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8156" name="Text Box 47"/>
            <p:cNvSpPr txBox="1">
              <a:spLocks noChangeArrowheads="1"/>
            </p:cNvSpPr>
            <p:nvPr/>
          </p:nvSpPr>
          <p:spPr bwMode="auto">
            <a:xfrm>
              <a:off x="3923" y="2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</p:grpSp>
      <p:grpSp>
        <p:nvGrpSpPr>
          <p:cNvPr id="48139" name="Group 48"/>
          <p:cNvGrpSpPr>
            <a:grpSpLocks/>
          </p:cNvGrpSpPr>
          <p:nvPr/>
        </p:nvGrpSpPr>
        <p:grpSpPr bwMode="auto">
          <a:xfrm>
            <a:off x="7200900" y="4343400"/>
            <a:ext cx="1409700" cy="685800"/>
            <a:chOff x="4536" y="2736"/>
            <a:chExt cx="888" cy="432"/>
          </a:xfrm>
        </p:grpSpPr>
        <p:sp>
          <p:nvSpPr>
            <p:cNvPr id="48140" name="Line 49"/>
            <p:cNvSpPr>
              <a:spLocks noChangeShapeType="1"/>
            </p:cNvSpPr>
            <p:nvPr/>
          </p:nvSpPr>
          <p:spPr bwMode="auto">
            <a:xfrm>
              <a:off x="4824" y="30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41" name="Oval 50"/>
            <p:cNvSpPr>
              <a:spLocks noChangeArrowheads="1"/>
            </p:cNvSpPr>
            <p:nvPr/>
          </p:nvSpPr>
          <p:spPr bwMode="auto">
            <a:xfrm>
              <a:off x="4536" y="288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Text Box 51"/>
            <p:cNvSpPr txBox="1">
              <a:spLocks noChangeArrowheads="1"/>
            </p:cNvSpPr>
            <p:nvPr/>
          </p:nvSpPr>
          <p:spPr bwMode="auto">
            <a:xfrm>
              <a:off x="4848" y="273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48143" name="Oval 52"/>
            <p:cNvSpPr>
              <a:spLocks noChangeArrowheads="1"/>
            </p:cNvSpPr>
            <p:nvPr/>
          </p:nvSpPr>
          <p:spPr bwMode="auto">
            <a:xfrm>
              <a:off x="5160" y="289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53"/>
            <p:cNvSpPr>
              <a:spLocks noChangeArrowheads="1"/>
            </p:cNvSpPr>
            <p:nvPr/>
          </p:nvSpPr>
          <p:spPr bwMode="auto">
            <a:xfrm>
              <a:off x="5186" y="2915"/>
              <a:ext cx="216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54"/>
            <p:cNvSpPr txBox="1">
              <a:spLocks noChangeArrowheads="1"/>
            </p:cNvSpPr>
            <p:nvPr/>
          </p:nvSpPr>
          <p:spPr bwMode="auto">
            <a:xfrm>
              <a:off x="4572" y="288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48146" name="Text Box 55"/>
            <p:cNvSpPr txBox="1">
              <a:spLocks noChangeArrowheads="1"/>
            </p:cNvSpPr>
            <p:nvPr/>
          </p:nvSpPr>
          <p:spPr bwMode="auto">
            <a:xfrm>
              <a:off x="5211" y="288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5160" y="1692000"/>
              <a:ext cx="7700760" cy="485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40" y="1680120"/>
                <a:ext cx="7716600" cy="48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1E7D8A-198C-450C-AE38-F44EB8CE7729}"/>
                  </a:ext>
                </a:extLst>
              </p14:cNvPr>
              <p14:cNvContentPartPr/>
              <p14:nvPr/>
            </p14:nvContentPartPr>
            <p14:xfrm>
              <a:off x="4642560" y="2187000"/>
              <a:ext cx="825480" cy="225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1E7D8A-198C-450C-AE38-F44EB8CE77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200" y="2177640"/>
                <a:ext cx="844200" cy="22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3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499-9D15-4311-A22A-A56A4E5DF7F7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Oval 1026"/>
          <p:cNvSpPr>
            <a:spLocks noChangeArrowheads="1"/>
          </p:cNvSpPr>
          <p:nvPr/>
        </p:nvSpPr>
        <p:spPr bwMode="auto">
          <a:xfrm>
            <a:off x="4267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Oval 1027"/>
          <p:cNvSpPr>
            <a:spLocks noChangeArrowheads="1"/>
          </p:cNvSpPr>
          <p:nvPr/>
        </p:nvSpPr>
        <p:spPr bwMode="auto">
          <a:xfrm>
            <a:off x="2362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Oval 1028"/>
          <p:cNvSpPr>
            <a:spLocks noChangeArrowheads="1"/>
          </p:cNvSpPr>
          <p:nvPr/>
        </p:nvSpPr>
        <p:spPr bwMode="auto">
          <a:xfrm>
            <a:off x="4267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Line 1029"/>
          <p:cNvSpPr>
            <a:spLocks noChangeShapeType="1"/>
          </p:cNvSpPr>
          <p:nvPr/>
        </p:nvSpPr>
        <p:spPr bwMode="auto">
          <a:xfrm flipV="1">
            <a:off x="2971800" y="3505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2" name="Line 1030"/>
          <p:cNvSpPr>
            <a:spLocks noChangeShapeType="1"/>
          </p:cNvSpPr>
          <p:nvPr/>
        </p:nvSpPr>
        <p:spPr bwMode="auto">
          <a:xfrm>
            <a:off x="2973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Line 1031"/>
          <p:cNvSpPr>
            <a:spLocks noChangeShapeType="1"/>
          </p:cNvSpPr>
          <p:nvPr/>
        </p:nvSpPr>
        <p:spPr bwMode="auto">
          <a:xfrm>
            <a:off x="1828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4" name="Oval 1032"/>
          <p:cNvSpPr>
            <a:spLocks noChangeArrowheads="1"/>
          </p:cNvSpPr>
          <p:nvPr/>
        </p:nvSpPr>
        <p:spPr bwMode="auto">
          <a:xfrm>
            <a:off x="6172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Line 1033"/>
          <p:cNvSpPr>
            <a:spLocks noChangeShapeType="1"/>
          </p:cNvSpPr>
          <p:nvPr/>
        </p:nvSpPr>
        <p:spPr bwMode="auto">
          <a:xfrm>
            <a:off x="4953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210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1974"/>
              </p:ext>
            </p:extLst>
          </p:nvPr>
        </p:nvGraphicFramePr>
        <p:xfrm>
          <a:off x="4419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Oval 1035"/>
          <p:cNvSpPr>
            <a:spLocks noChangeArrowheads="1"/>
          </p:cNvSpPr>
          <p:nvPr/>
        </p:nvSpPr>
        <p:spPr bwMode="auto">
          <a:xfrm>
            <a:off x="6019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210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34947"/>
              </p:ext>
            </p:extLst>
          </p:nvPr>
        </p:nvGraphicFramePr>
        <p:xfrm>
          <a:off x="6248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09706"/>
              </p:ext>
            </p:extLst>
          </p:nvPr>
        </p:nvGraphicFramePr>
        <p:xfrm>
          <a:off x="4419600" y="51816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816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12990"/>
              </p:ext>
            </p:extLst>
          </p:nvPr>
        </p:nvGraphicFramePr>
        <p:xfrm>
          <a:off x="3429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81126"/>
              </p:ext>
            </p:extLst>
          </p:nvPr>
        </p:nvGraphicFramePr>
        <p:xfrm>
          <a:off x="3429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90504"/>
              </p:ext>
            </p:extLst>
          </p:nvPr>
        </p:nvGraphicFramePr>
        <p:xfrm>
          <a:off x="5334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55160"/>
              </p:ext>
            </p:extLst>
          </p:nvPr>
        </p:nvGraphicFramePr>
        <p:xfrm>
          <a:off x="2438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49624"/>
              </p:ext>
            </p:extLst>
          </p:nvPr>
        </p:nvGraphicFramePr>
        <p:xfrm>
          <a:off x="2159000" y="25908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5908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5" name="Text Box 1043"/>
          <p:cNvSpPr txBox="1">
            <a:spLocks noChangeArrowheads="1"/>
          </p:cNvSpPr>
          <p:nvPr/>
        </p:nvSpPr>
        <p:spPr bwMode="auto">
          <a:xfrm>
            <a:off x="394995" y="2600980"/>
            <a:ext cx="196720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Alphabet =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81000" y="1524000"/>
            <a:ext cx="78486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travels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paths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so it remains in many states at once.  As long as at least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the paths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results in an accepting state, the NFA accepts the input.    </a:t>
            </a:r>
          </a:p>
        </p:txBody>
      </p:sp>
    </p:spTree>
    <p:extLst>
      <p:ext uri="{BB962C8B-B14F-4D97-AF65-F5344CB8AC3E}">
        <p14:creationId xmlns:p14="http://schemas.microsoft.com/office/powerpoint/2010/main" val="385831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CF6F-E8FC-4BA9-874C-17FB1BFAB65B}" type="slidenum">
              <a:rPr lang="en-US"/>
              <a:pPr/>
              <a:t>13</a:t>
            </a:fld>
            <a:endParaRPr lang="en-US"/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3648" name="Object 102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3649" name="Object 1025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0" name="Object 1026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1" name="Object 102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102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102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103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choices</a:t>
            </a:r>
          </a:p>
        </p:txBody>
      </p:sp>
      <p:graphicFrame>
        <p:nvGraphicFramePr>
          <p:cNvPr id="2836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45127"/>
              </p:ext>
            </p:extLst>
          </p:nvPr>
        </p:nvGraphicFramePr>
        <p:xfrm>
          <a:off x="2133600" y="17526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573672" y="1752600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Alphabet =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43308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3931-5483-44EF-9D8F-60F95E9C01C2}" type="slidenum">
              <a:rPr lang="en-US"/>
              <a:pPr/>
              <a:t>14</a:t>
            </a:fld>
            <a:endParaRPr lang="en-US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57200" y="163074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An NFA accepts a string:</a:t>
            </a:r>
          </a:p>
          <a:p>
            <a:r>
              <a:rPr lang="en-US" sz="3200" dirty="0"/>
              <a:t>if there is a computation (scenario/path) of the NFA that accepts the string 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57199" y="3371671"/>
            <a:ext cx="8686801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i.e., all the input string is processed and the automaton is in an accepting state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10644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3F9A-E9F7-4265-B60A-137DA1C20980}" type="slidenum">
              <a:rPr lang="en-US"/>
              <a:pPr/>
              <a:t>15</a:t>
            </a:fld>
            <a:endParaRPr lang="en-US"/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92040" y="1586805"/>
            <a:ext cx="7661360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 NFA rejects a string:</a:t>
            </a:r>
          </a:p>
          <a:p>
            <a:r>
              <a:rPr lang="en-US" sz="2800" dirty="0"/>
              <a:t>if there  is no computation of the NFA</a:t>
            </a:r>
          </a:p>
          <a:p>
            <a:r>
              <a:rPr lang="en-US" sz="2800" dirty="0"/>
              <a:t>that accepts the string.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447800" y="3657600"/>
            <a:ext cx="596830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All the input is consumed and the </a:t>
            </a:r>
          </a:p>
          <a:p>
            <a:r>
              <a:rPr lang="en-US" sz="2800" dirty="0"/>
              <a:t>  automaton is in a non final state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524000" y="5725180"/>
            <a:ext cx="5391219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The input cannot be consumed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581400" y="4800600"/>
            <a:ext cx="8547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OR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33400" y="3048000"/>
            <a:ext cx="37353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For each computation: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3810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B0F371-B03D-45FE-BC15-1564BB8A7B38}"/>
                  </a:ext>
                </a:extLst>
              </p14:cNvPr>
              <p14:cNvContentPartPr/>
              <p14:nvPr/>
            </p14:nvContentPartPr>
            <p14:xfrm>
              <a:off x="4145400" y="4628160"/>
              <a:ext cx="4807440" cy="40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B0F371-B03D-45FE-BC15-1564BB8A7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040" y="4618800"/>
                <a:ext cx="482616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27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4482-BE6D-4AE9-BABC-47B3AFE9FC4C}" type="slidenum">
              <a:rPr lang="en-US"/>
              <a:pPr/>
              <a:t>16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696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05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5697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410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5698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5257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00" name="Object 1028"/>
          <p:cNvGraphicFramePr>
            <a:graphicFrameLocks noChangeAspect="1"/>
          </p:cNvGraphicFramePr>
          <p:nvPr/>
        </p:nvGraphicFramePr>
        <p:xfrm>
          <a:off x="5486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1029"/>
          <p:cNvGraphicFramePr>
            <a:graphicFrameLocks noChangeAspect="1"/>
          </p:cNvGraphicFramePr>
          <p:nvPr/>
        </p:nvGraphicFramePr>
        <p:xfrm>
          <a:off x="3657600" y="51816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16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2133600" y="425450"/>
            <a:ext cx="47836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Acceptance Example 1</a:t>
            </a:r>
          </a:p>
        </p:txBody>
      </p:sp>
      <p:graphicFrame>
        <p:nvGraphicFramePr>
          <p:cNvPr id="285704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1524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20085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ED1-0008-4547-8EB5-A04FEAC99DED}" type="slidenum">
              <a:rPr lang="en-US"/>
              <a:pPr/>
              <a:t>17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0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990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1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Oval 16"/>
          <p:cNvSpPr>
            <a:spLocks noChangeArrowheads="1"/>
          </p:cNvSpPr>
          <p:nvPr/>
        </p:nvSpPr>
        <p:spPr bwMode="auto">
          <a:xfrm>
            <a:off x="5410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2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6" name="Oval 20"/>
          <p:cNvSpPr>
            <a:spLocks noChangeArrowheads="1"/>
          </p:cNvSpPr>
          <p:nvPr/>
        </p:nvSpPr>
        <p:spPr bwMode="auto">
          <a:xfrm>
            <a:off x="5257800" y="2895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4" name="Object 1028"/>
          <p:cNvGraphicFramePr>
            <a:graphicFrameLocks noChangeAspect="1"/>
          </p:cNvGraphicFramePr>
          <p:nvPr/>
        </p:nvGraphicFramePr>
        <p:xfrm>
          <a:off x="5486400" y="3048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3429000" y="3886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9" name="Oval 1033"/>
          <p:cNvSpPr>
            <a:spLocks noChangeArrowheads="1"/>
          </p:cNvSpPr>
          <p:nvPr/>
        </p:nvSpPr>
        <p:spPr bwMode="auto">
          <a:xfrm>
            <a:off x="3505200" y="51657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047"/>
          <p:cNvSpPr>
            <a:spLocks noChangeShapeType="1"/>
          </p:cNvSpPr>
          <p:nvPr/>
        </p:nvSpPr>
        <p:spPr bwMode="auto">
          <a:xfrm>
            <a:off x="3429000" y="60039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3080"/>
          <p:cNvGraphicFramePr>
            <a:graphicFrameLocks noChangeAspect="1"/>
          </p:cNvGraphicFramePr>
          <p:nvPr/>
        </p:nvGraphicFramePr>
        <p:xfrm>
          <a:off x="3657600" y="516572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6572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D1F81F-36FB-491E-8328-2FBD95C1B2A0}"/>
                  </a:ext>
                </a:extLst>
              </p14:cNvPr>
              <p14:cNvContentPartPr/>
              <p14:nvPr/>
            </p14:nvContentPartPr>
            <p14:xfrm>
              <a:off x="1523160" y="2831760"/>
              <a:ext cx="1852200" cy="33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D1F81F-36FB-491E-8328-2FBD95C1B2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13800" y="2822400"/>
                <a:ext cx="1870920" cy="33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2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ED1-0008-4547-8EB5-A04FEAC99DED}" type="slidenum">
              <a:rPr lang="en-US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20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600200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209800" y="35052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211388" y="47958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1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191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722" name="Object 1026"/>
          <p:cNvGraphicFramePr>
            <a:graphicFrameLocks noChangeAspect="1"/>
          </p:cNvGraphicFramePr>
          <p:nvPr/>
        </p:nvGraphicFramePr>
        <p:xfrm>
          <a:off x="1676400" y="4267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1030"/>
          <p:cNvGraphicFramePr>
            <a:graphicFrameLocks noChangeAspect="1"/>
          </p:cNvGraphicFramePr>
          <p:nvPr/>
        </p:nvGraphicFramePr>
        <p:xfrm>
          <a:off x="2667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1031"/>
          <p:cNvGraphicFramePr>
            <a:graphicFrameLocks noChangeAspect="1"/>
          </p:cNvGraphicFramePr>
          <p:nvPr/>
        </p:nvGraphicFramePr>
        <p:xfrm>
          <a:off x="2667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8" name="Object 1032"/>
          <p:cNvGraphicFramePr>
            <a:graphicFrameLocks noChangeAspect="1"/>
          </p:cNvGraphicFramePr>
          <p:nvPr/>
        </p:nvGraphicFramePr>
        <p:xfrm>
          <a:off x="4572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29" name="Oval 1033"/>
          <p:cNvSpPr>
            <a:spLocks noChangeArrowheads="1"/>
          </p:cNvSpPr>
          <p:nvPr/>
        </p:nvSpPr>
        <p:spPr bwMode="auto">
          <a:xfrm>
            <a:off x="3505200" y="51657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047"/>
          <p:cNvSpPr>
            <a:spLocks noChangeShapeType="1"/>
          </p:cNvSpPr>
          <p:nvPr/>
        </p:nvSpPr>
        <p:spPr bwMode="auto">
          <a:xfrm>
            <a:off x="3429000" y="60039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3080"/>
          <p:cNvGraphicFramePr>
            <a:graphicFrameLocks noChangeAspect="1"/>
          </p:cNvGraphicFramePr>
          <p:nvPr/>
        </p:nvGraphicFramePr>
        <p:xfrm>
          <a:off x="3657600" y="516572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6572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51"/>
          <p:cNvSpPr txBox="1">
            <a:spLocks noChangeArrowheads="1"/>
          </p:cNvSpPr>
          <p:nvPr/>
        </p:nvSpPr>
        <p:spPr bwMode="auto">
          <a:xfrm>
            <a:off x="4343400" y="5165725"/>
            <a:ext cx="1386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“reject”</a:t>
            </a:r>
          </a:p>
        </p:txBody>
      </p:sp>
      <p:sp>
        <p:nvSpPr>
          <p:cNvPr id="36" name="Oval 16"/>
          <p:cNvSpPr>
            <a:spLocks noChangeArrowheads="1"/>
          </p:cNvSpPr>
          <p:nvPr/>
        </p:nvSpPr>
        <p:spPr bwMode="auto">
          <a:xfrm>
            <a:off x="5410200" y="303212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257800" y="287972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33867"/>
              </p:ext>
            </p:extLst>
          </p:nvPr>
        </p:nvGraphicFramePr>
        <p:xfrm>
          <a:off x="5486400" y="3032125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3" imgW="482400" imgH="571320" progId="Equation.3">
                  <p:embed/>
                </p:oleObj>
              </mc:Choice>
              <mc:Fallback>
                <p:oleObj name="Equation" r:id="rId13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32125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477000" y="3032125"/>
            <a:ext cx="1545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“accept”</a:t>
            </a: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5334000" y="40227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35052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Object 1027"/>
          <p:cNvGraphicFramePr>
            <a:graphicFrameLocks noChangeAspect="1"/>
          </p:cNvGraphicFramePr>
          <p:nvPr/>
        </p:nvGraphicFramePr>
        <p:xfrm>
          <a:off x="3657600" y="3048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5" imgW="406080" imgH="571320" progId="Equation.3">
                  <p:embed/>
                </p:oleObj>
              </mc:Choice>
              <mc:Fallback>
                <p:oleObj name="Equation" r:id="rId1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10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8F5F-C0B7-44D6-A5C2-6710DDD98943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5153"/>
              </p:ext>
            </p:extLst>
          </p:nvPr>
        </p:nvGraphicFramePr>
        <p:xfrm>
          <a:off x="685800" y="183898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45760" imgH="304560" progId="Equation.3">
                  <p:embed/>
                </p:oleObj>
              </mc:Choice>
              <mc:Fallback>
                <p:oleObj name="Equation" r:id="rId3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3898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447800" y="1686580"/>
            <a:ext cx="3956532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is accepted by the NFA: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9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3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294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482400" imgH="583920" progId="Equation.3">
                    <p:embed/>
                  </p:oleObj>
                </mc:Choice>
                <mc:Fallback>
                  <p:oleObj name="Equation" r:id="rId5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5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406080" imgH="571320" progId="Equation.3">
                    <p:embed/>
                  </p:oleObj>
                </mc:Choice>
                <mc:Fallback>
                  <p:oleObj name="Equation" r:id="rId7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6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9297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482400" imgH="571320" progId="Equation.3">
                    <p:embed/>
                  </p:oleObj>
                </mc:Choice>
                <mc:Fallback>
                  <p:oleObj name="Equation" r:id="rId9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8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457200" imgH="583920" progId="Equation.3">
                    <p:embed/>
                  </p:oleObj>
                </mc:Choice>
                <mc:Fallback>
                  <p:oleObj name="Equation" r:id="rId11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9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0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1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139304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5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6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0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9312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3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4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315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6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7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8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9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39321" name="Text Box 57"/>
          <p:cNvSpPr txBox="1">
            <a:spLocks noChangeArrowheads="1"/>
          </p:cNvSpPr>
          <p:nvPr/>
        </p:nvSpPr>
        <p:spPr bwMode="auto">
          <a:xfrm>
            <a:off x="304800" y="4953000"/>
            <a:ext cx="1925527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because this </a:t>
            </a:r>
          </a:p>
          <a:p>
            <a:r>
              <a:rPr lang="en-US" sz="2400" dirty="0"/>
              <a:t>computation</a:t>
            </a:r>
          </a:p>
          <a:p>
            <a:r>
              <a:rPr lang="en-US" sz="2400" dirty="0"/>
              <a:t>accepts </a:t>
            </a:r>
          </a:p>
        </p:txBody>
      </p:sp>
      <p:graphicFrame>
        <p:nvGraphicFramePr>
          <p:cNvPr id="139322" name="Object 58"/>
          <p:cNvGraphicFramePr>
            <a:graphicFrameLocks noChangeAspect="1"/>
          </p:cNvGraphicFramePr>
          <p:nvPr/>
        </p:nvGraphicFramePr>
        <p:xfrm>
          <a:off x="1371600" y="57912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24" imgW="545760" imgH="304560" progId="Equation.3">
                  <p:embed/>
                </p:oleObj>
              </mc:Choice>
              <mc:Fallback>
                <p:oleObj name="Equation" r:id="rId24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this computation</a:t>
            </a:r>
          </a:p>
          <a:p>
            <a:r>
              <a:rPr lang="en-US" sz="2800" dirty="0"/>
              <a:t>is ignored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1906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02" grpId="0"/>
      <p:bldP spid="139304" grpId="0" animBg="1"/>
      <p:bldP spid="139305" grpId="0" animBg="1"/>
      <p:bldP spid="139306" grpId="0" animBg="1"/>
      <p:bldP spid="139307" grpId="0" animBg="1"/>
      <p:bldP spid="139308" grpId="0" animBg="1"/>
      <p:bldP spid="139309" grpId="0" animBg="1"/>
      <p:bldP spid="139310" grpId="0" animBg="1"/>
      <p:bldP spid="139311" grpId="0" animBg="1"/>
      <p:bldP spid="139314" grpId="0" animBg="1"/>
      <p:bldP spid="139320" grpId="0"/>
      <p:bldP spid="139321" grpId="0"/>
      <p:bldP spid="1393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FSMs (or FSA/FA) … </a:t>
            </a:r>
            <a:r>
              <a:rPr lang="en-US" sz="1800" dirty="0">
                <a:solidFill>
                  <a:srgbClr val="FF0000"/>
                </a:solidFill>
              </a:rPr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DFA vs. NFA … </a:t>
            </a:r>
            <a:r>
              <a:rPr lang="en-US" sz="1800" dirty="0">
                <a:solidFill>
                  <a:srgbClr val="FF0000"/>
                </a:solidFill>
              </a:rPr>
              <a:t>Deterministic vs. Non-deterministic FSA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Comparison </a:t>
            </a:r>
            <a:r>
              <a:rPr lang="en-US" sz="1800" dirty="0"/>
              <a:t>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1508-5C61-4624-BF44-F8591F507C40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63773"/>
              </p:ext>
            </p:extLst>
          </p:nvPr>
        </p:nvGraphicFramePr>
        <p:xfrm>
          <a:off x="980723" y="18288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1960" imgH="330120" progId="Equation.3">
                  <p:embed/>
                </p:oleObj>
              </mc:Choice>
              <mc:Fallback>
                <p:oleObj name="Equation" r:id="rId3" imgW="291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723" y="1828800"/>
                        <a:ext cx="292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437923" y="1748135"/>
            <a:ext cx="328647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is rejected by the NFA:</a:t>
            </a:r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195262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769938" y="39973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3" name="Oval 23"/>
          <p:cNvSpPr>
            <a:spLocks noChangeArrowheads="1"/>
          </p:cNvSpPr>
          <p:nvPr/>
        </p:nvSpPr>
        <p:spPr bwMode="auto">
          <a:xfrm>
            <a:off x="1952625" y="4578350"/>
            <a:ext cx="427038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4" name="Line 24"/>
          <p:cNvSpPr>
            <a:spLocks noChangeShapeType="1"/>
          </p:cNvSpPr>
          <p:nvPr/>
        </p:nvSpPr>
        <p:spPr bwMode="auto">
          <a:xfrm flipV="1">
            <a:off x="1147763" y="3511550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>
            <a:off x="1149350" y="433387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 flipV="1">
            <a:off x="361950" y="4238625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7" name="Oval 27"/>
          <p:cNvSpPr>
            <a:spLocks noChangeArrowheads="1"/>
          </p:cNvSpPr>
          <p:nvPr/>
        </p:nvSpPr>
        <p:spPr bwMode="auto">
          <a:xfrm>
            <a:off x="313690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2379663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97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23790"/>
              </p:ext>
            </p:extLst>
          </p:nvPr>
        </p:nvGraphicFramePr>
        <p:xfrm>
          <a:off x="817563" y="39973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9973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74590"/>
              </p:ext>
            </p:extLst>
          </p:nvPr>
        </p:nvGraphicFramePr>
        <p:xfrm>
          <a:off x="2047875" y="32210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2210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1" name="Oval 31"/>
          <p:cNvSpPr>
            <a:spLocks noChangeArrowheads="1"/>
          </p:cNvSpPr>
          <p:nvPr/>
        </p:nvSpPr>
        <p:spPr bwMode="auto">
          <a:xfrm>
            <a:off x="304165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45132"/>
              </p:ext>
            </p:extLst>
          </p:nvPr>
        </p:nvGraphicFramePr>
        <p:xfrm>
          <a:off x="3182938" y="32210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210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23448"/>
              </p:ext>
            </p:extLst>
          </p:nvPr>
        </p:nvGraphicFramePr>
        <p:xfrm>
          <a:off x="143192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02232"/>
              </p:ext>
            </p:extLst>
          </p:nvPr>
        </p:nvGraphicFramePr>
        <p:xfrm>
          <a:off x="143192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07562"/>
              </p:ext>
            </p:extLst>
          </p:nvPr>
        </p:nvGraphicFramePr>
        <p:xfrm>
          <a:off x="2616200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21383"/>
              </p:ext>
            </p:extLst>
          </p:nvPr>
        </p:nvGraphicFramePr>
        <p:xfrm>
          <a:off x="2047875" y="45783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5783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2419350" y="45720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9721" name="Oval 41"/>
          <p:cNvSpPr>
            <a:spLocks noChangeArrowheads="1"/>
          </p:cNvSpPr>
          <p:nvPr/>
        </p:nvSpPr>
        <p:spPr bwMode="auto">
          <a:xfrm>
            <a:off x="6600825" y="3297238"/>
            <a:ext cx="427038" cy="43656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2" name="Oval 42"/>
          <p:cNvSpPr>
            <a:spLocks noChangeArrowheads="1"/>
          </p:cNvSpPr>
          <p:nvPr/>
        </p:nvSpPr>
        <p:spPr bwMode="auto">
          <a:xfrm>
            <a:off x="5418138" y="40735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3" name="Oval 43"/>
          <p:cNvSpPr>
            <a:spLocks noChangeArrowheads="1"/>
          </p:cNvSpPr>
          <p:nvPr/>
        </p:nvSpPr>
        <p:spPr bwMode="auto">
          <a:xfrm>
            <a:off x="6600825" y="4654550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4" name="Line 44"/>
          <p:cNvSpPr>
            <a:spLocks noChangeShapeType="1"/>
          </p:cNvSpPr>
          <p:nvPr/>
        </p:nvSpPr>
        <p:spPr bwMode="auto">
          <a:xfrm flipV="1">
            <a:off x="5795963" y="3587750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5797550" y="4410075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5010150" y="4267200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7" name="Oval 47"/>
          <p:cNvSpPr>
            <a:spLocks noChangeArrowheads="1"/>
          </p:cNvSpPr>
          <p:nvPr/>
        </p:nvSpPr>
        <p:spPr bwMode="auto">
          <a:xfrm>
            <a:off x="778510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28" name="Line 48"/>
          <p:cNvSpPr>
            <a:spLocks noChangeShapeType="1"/>
          </p:cNvSpPr>
          <p:nvPr/>
        </p:nvSpPr>
        <p:spPr bwMode="auto">
          <a:xfrm>
            <a:off x="7027863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97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24117"/>
              </p:ext>
            </p:extLst>
          </p:nvPr>
        </p:nvGraphicFramePr>
        <p:xfrm>
          <a:off x="5465763" y="40735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40735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10057"/>
              </p:ext>
            </p:extLst>
          </p:nvPr>
        </p:nvGraphicFramePr>
        <p:xfrm>
          <a:off x="6696075" y="32972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2972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1" name="Oval 51"/>
          <p:cNvSpPr>
            <a:spLocks noChangeArrowheads="1"/>
          </p:cNvSpPr>
          <p:nvPr/>
        </p:nvSpPr>
        <p:spPr bwMode="auto">
          <a:xfrm>
            <a:off x="768985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74914"/>
              </p:ext>
            </p:extLst>
          </p:nvPr>
        </p:nvGraphicFramePr>
        <p:xfrm>
          <a:off x="7831138" y="32972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32972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07722"/>
              </p:ext>
            </p:extLst>
          </p:nvPr>
        </p:nvGraphicFramePr>
        <p:xfrm>
          <a:off x="608012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57904"/>
              </p:ext>
            </p:extLst>
          </p:nvPr>
        </p:nvGraphicFramePr>
        <p:xfrm>
          <a:off x="608012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9891"/>
              </p:ext>
            </p:extLst>
          </p:nvPr>
        </p:nvGraphicFramePr>
        <p:xfrm>
          <a:off x="7264400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8330"/>
              </p:ext>
            </p:extLst>
          </p:nvPr>
        </p:nvGraphicFramePr>
        <p:xfrm>
          <a:off x="6696075" y="46545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6545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5848350" y="25146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9739" name="Text Box 59"/>
          <p:cNvSpPr txBox="1">
            <a:spLocks noChangeArrowheads="1"/>
          </p:cNvSpPr>
          <p:nvPr/>
        </p:nvSpPr>
        <p:spPr bwMode="auto">
          <a:xfrm>
            <a:off x="839092" y="5562600"/>
            <a:ext cx="693330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All possible computations lead to rejection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6096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8461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1" grpId="0" animBg="1"/>
      <p:bldP spid="199702" grpId="0" animBg="1"/>
      <p:bldP spid="199703" grpId="0" animBg="1"/>
      <p:bldP spid="199704" grpId="0" animBg="1"/>
      <p:bldP spid="199705" grpId="0" animBg="1"/>
      <p:bldP spid="199706" grpId="0" animBg="1"/>
      <p:bldP spid="199707" grpId="0" animBg="1"/>
      <p:bldP spid="199708" grpId="0" animBg="1"/>
      <p:bldP spid="199711" grpId="0" animBg="1"/>
      <p:bldP spid="199718" grpId="0"/>
      <p:bldP spid="199721" grpId="0" animBg="1"/>
      <p:bldP spid="199722" grpId="0" animBg="1"/>
      <p:bldP spid="199723" grpId="0" animBg="1"/>
      <p:bldP spid="199724" grpId="0" animBg="1"/>
      <p:bldP spid="199725" grpId="0" animBg="1"/>
      <p:bldP spid="199726" grpId="0" animBg="1"/>
      <p:bldP spid="199727" grpId="0" animBg="1"/>
      <p:bldP spid="199728" grpId="0" animBg="1"/>
      <p:bldP spid="199731" grpId="0" animBg="1"/>
      <p:bldP spid="199738" grpId="0"/>
      <p:bldP spid="1997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0D87-0DC9-4642-9338-60A3530A8FC9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44670"/>
              </p:ext>
            </p:extLst>
          </p:nvPr>
        </p:nvGraphicFramePr>
        <p:xfrm>
          <a:off x="717015" y="1796118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12520" imgH="330120" progId="Equation.3">
                  <p:embed/>
                </p:oleObj>
              </mc:Choice>
              <mc:Fallback>
                <p:oleObj name="Equation" r:id="rId3" imgW="812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5" y="1796118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612365" y="1686580"/>
            <a:ext cx="379783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is rejected by the NFA: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222214" name="Oval 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6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2222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482400" imgH="583920" progId="Equation.3">
                    <p:embed/>
                  </p:oleObj>
                </mc:Choice>
                <mc:Fallback>
                  <p:oleObj name="Equation" r:id="rId5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3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406080" imgH="571320" progId="Equation.3">
                    <p:embed/>
                  </p:oleObj>
                </mc:Choice>
                <mc:Fallback>
                  <p:oleObj name="Equation" r:id="rId7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2225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482400" imgH="571320" progId="Equation.3">
                    <p:embed/>
                  </p:oleObj>
                </mc:Choice>
                <mc:Fallback>
                  <p:oleObj name="Equation" r:id="rId9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6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457200" imgH="583920" progId="Equation.3">
                    <p:embed/>
                  </p:oleObj>
                </mc:Choice>
                <mc:Fallback>
                  <p:oleObj name="Equation" r:id="rId11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7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8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9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590800" y="25908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22239" name="Object 31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0" name="Object 32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3" name="Object 35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4" name="Object 36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5" name="Object 37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839092" y="5562600"/>
            <a:ext cx="693330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All possible computations lead to rejection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304800" y="609600"/>
            <a:ext cx="8686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1756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  <p:bldP spid="222231" grpId="0" animBg="1"/>
      <p:bldP spid="222232" grpId="0" animBg="1"/>
      <p:bldP spid="222233" grpId="0" animBg="1"/>
      <p:bldP spid="222234" grpId="0" animBg="1"/>
      <p:bldP spid="222235" grpId="0" animBg="1"/>
      <p:bldP spid="222236" grpId="0" animBg="1"/>
      <p:bldP spid="222237" grpId="0" animBg="1"/>
      <p:bldP spid="222238" grpId="0" animBg="1"/>
      <p:bldP spid="222241" grpId="0" animBg="1"/>
      <p:bldP spid="222247" grpId="0"/>
      <p:bldP spid="222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984D-B953-4670-93CC-9F504CF90327}" type="slidenum">
              <a:rPr lang="en-US"/>
              <a:pPr/>
              <a:t>22</a:t>
            </a:fld>
            <a:endParaRPr lang="en-US"/>
          </a:p>
        </p:txBody>
      </p:sp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3" name="Oval 21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1340" name="Object 28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42" name="Object 30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457200" imgH="583920" progId="Equation.3">
                  <p:embed/>
                </p:oleObj>
              </mc:Choice>
              <mc:Fallback>
                <p:oleObj name="Equation" r:id="rId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4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482400" imgH="583920" progId="Equation.3">
                  <p:embed/>
                </p:oleObj>
              </mc:Choice>
              <mc:Fallback>
                <p:oleObj name="Equation" r:id="rId9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1" name="Object 3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60" name="Object 48"/>
          <p:cNvGraphicFramePr>
            <a:graphicFrameLocks noChangeAspect="1"/>
          </p:cNvGraphicFramePr>
          <p:nvPr/>
        </p:nvGraphicFramePr>
        <p:xfrm>
          <a:off x="5137150" y="4191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95000" imgH="571320" progId="Equation.3">
                  <p:embed/>
                </p:oleObj>
              </mc:Choice>
              <mc:Fallback>
                <p:oleObj name="Equation" r:id="rId13" imgW="495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191000"/>
                        <a:ext cx="495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1362" name="Object 50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4152" y="533400"/>
            <a:ext cx="8686800" cy="8412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33091" y="1712893"/>
            <a:ext cx="8534709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Remember!</a:t>
            </a:r>
          </a:p>
          <a:p>
            <a:r>
              <a:rPr lang="en-US" sz="2000" dirty="0"/>
              <a:t>Bothe Lambda </a:t>
            </a:r>
            <a:r>
              <a:rPr lang="el-GR" sz="3600" dirty="0">
                <a:solidFill>
                  <a:srgbClr val="FF0000"/>
                </a:solidFill>
                <a:latin typeface="Calibri"/>
                <a:cs typeface="Calibri"/>
              </a:rPr>
              <a:t>λ</a:t>
            </a:r>
            <a:r>
              <a:rPr lang="en-US" sz="2000" dirty="0"/>
              <a:t> and Epsilon </a:t>
            </a:r>
            <a:r>
              <a:rPr lang="az-Cyrl-AZ" sz="3600" dirty="0">
                <a:solidFill>
                  <a:srgbClr val="FF0000"/>
                </a:solidFill>
                <a:latin typeface="Calibri"/>
                <a:cs typeface="Calibri"/>
              </a:rPr>
              <a:t>є</a:t>
            </a:r>
            <a:r>
              <a:rPr lang="az-Cyrl-AZ" sz="2000" dirty="0">
                <a:latin typeface="Calibri"/>
                <a:cs typeface="Calibri"/>
              </a:rPr>
              <a:t> </a:t>
            </a:r>
            <a:r>
              <a:rPr lang="en-US" sz="2000" dirty="0"/>
              <a:t>can be used to represent an empty move</a:t>
            </a:r>
          </a:p>
        </p:txBody>
      </p:sp>
    </p:spTree>
    <p:extLst>
      <p:ext uri="{BB962C8B-B14F-4D97-AF65-F5344CB8AC3E}">
        <p14:creationId xmlns:p14="http://schemas.microsoft.com/office/powerpoint/2010/main" val="332190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377A-8831-4802-8251-8F15EC1E05B7}" type="slidenum">
              <a:rPr lang="en-US"/>
              <a:pPr/>
              <a:t>23</a:t>
            </a:fld>
            <a:endParaRPr 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2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3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4914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5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6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19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4920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33600" y="558225"/>
            <a:ext cx="42755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Acceptance Example 2</a:t>
            </a:r>
          </a:p>
        </p:txBody>
      </p:sp>
    </p:spTree>
    <p:extLst>
      <p:ext uri="{BB962C8B-B14F-4D97-AF65-F5344CB8AC3E}">
        <p14:creationId xmlns:p14="http://schemas.microsoft.com/office/powerpoint/2010/main" val="107344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033-22DD-406B-BFC5-2BB9771F0FFF}" type="slidenum">
              <a:rPr lang="en-US"/>
              <a:pPr/>
              <a:t>24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6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7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7" name="Oval 2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593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76289"/>
              </p:ext>
            </p:extLst>
          </p:nvPr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0" name="Oval 3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3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19376"/>
              </p:ext>
            </p:extLst>
          </p:nvPr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59388"/>
              </p:ext>
            </p:extLst>
          </p:nvPr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06530"/>
              </p:ext>
            </p:extLst>
          </p:nvPr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31077"/>
              </p:ext>
            </p:extLst>
          </p:nvPr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6" name="Oval 3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4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51553"/>
              </p:ext>
            </p:extLst>
          </p:nvPr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Line 3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594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72563"/>
              </p:ext>
            </p:extLst>
          </p:nvPr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99175E-F626-48A1-ACC3-C2FDA3DB3685}"/>
                  </a:ext>
                </a:extLst>
              </p14:cNvPr>
              <p14:cNvContentPartPr/>
              <p14:nvPr/>
            </p14:nvContentPartPr>
            <p14:xfrm>
              <a:off x="466920" y="964800"/>
              <a:ext cx="742680" cy="75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99175E-F626-48A1-ACC3-C2FDA3DB3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560" y="955440"/>
                <a:ext cx="76140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17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689725"/>
            <a:ext cx="762000" cy="244475"/>
          </a:xfrm>
        </p:spPr>
        <p:txBody>
          <a:bodyPr/>
          <a:lstStyle/>
          <a:p>
            <a:fld id="{1E25EEEF-0728-4AAF-AD06-BB230E3FB3E3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85800" y="1584325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1219200" y="1584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752600" y="1584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838200" y="17367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3672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914400" y="1127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371600" y="17367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3672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2766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5240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990600" y="458096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6934200" y="419996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3962400" y="458096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4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21786"/>
              </p:ext>
            </p:extLst>
          </p:nvPr>
        </p:nvGraphicFramePr>
        <p:xfrm>
          <a:off x="3429000" y="419996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996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6781800" y="404756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9945"/>
              </p:ext>
            </p:extLst>
          </p:nvPr>
        </p:nvGraphicFramePr>
        <p:xfrm>
          <a:off x="7023100" y="4193615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93615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57015"/>
              </p:ext>
            </p:extLst>
          </p:nvPr>
        </p:nvGraphicFramePr>
        <p:xfrm>
          <a:off x="2514600" y="427616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7616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73878"/>
              </p:ext>
            </p:extLst>
          </p:nvPr>
        </p:nvGraphicFramePr>
        <p:xfrm>
          <a:off x="1600200" y="4199965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9965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33324"/>
              </p:ext>
            </p:extLst>
          </p:nvPr>
        </p:nvGraphicFramePr>
        <p:xfrm>
          <a:off x="4267200" y="4123765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23765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2209800" y="458096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04" name="Oval 20"/>
          <p:cNvSpPr>
            <a:spLocks noChangeArrowheads="1"/>
          </p:cNvSpPr>
          <p:nvPr/>
        </p:nvSpPr>
        <p:spPr bwMode="auto">
          <a:xfrm>
            <a:off x="5029200" y="419996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65008"/>
              </p:ext>
            </p:extLst>
          </p:nvPr>
        </p:nvGraphicFramePr>
        <p:xfrm>
          <a:off x="5143500" y="4199965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9965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5715000" y="458096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4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77676"/>
              </p:ext>
            </p:extLst>
          </p:nvPr>
        </p:nvGraphicFramePr>
        <p:xfrm>
          <a:off x="6096000" y="427616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7616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953000" y="503816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828800" y="639762"/>
            <a:ext cx="5929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input tape head does not move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2E5EAF-6918-4774-AA83-95C684977BC6}"/>
                  </a:ext>
                </a:extLst>
              </p14:cNvPr>
              <p14:cNvContentPartPr/>
              <p14:nvPr/>
            </p14:nvContentPartPr>
            <p14:xfrm>
              <a:off x="3096360" y="981000"/>
              <a:ext cx="2566800" cy="38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2E5EAF-6918-4774-AA83-95C684977B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87000" y="971640"/>
                <a:ext cx="2585520" cy="38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5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B548-6E11-40F6-BBDD-DC06E01C5EDF}" type="slidenum">
              <a:rPr lang="en-US"/>
              <a:pPr/>
              <a:t>26</a:t>
            </a:fld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0" name="Object 2048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1" name="Object 2049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6962" name="Object 2050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3" name="Object 205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205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205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2054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67" name="Object 205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6968" name="Object 2056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6858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174438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“accept”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441325" y="5562600"/>
            <a:ext cx="458330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String        is accepted</a:t>
            </a:r>
          </a:p>
        </p:txBody>
      </p:sp>
      <p:graphicFrame>
        <p:nvGraphicFramePr>
          <p:cNvPr id="296969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7437"/>
              </p:ext>
            </p:extLst>
          </p:nvPr>
        </p:nvGraphicFramePr>
        <p:xfrm>
          <a:off x="1828800" y="57658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8" imgW="545760" imgH="304560" progId="Equation.3">
                  <p:embed/>
                </p:oleObj>
              </mc:Choice>
              <mc:Fallback>
                <p:oleObj name="Equation" r:id="rId18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658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669925" y="639762"/>
            <a:ext cx="4064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all input is consumed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241437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F656-2CF7-4FC2-8D17-38CD577FF933}" type="slidenum">
              <a:rPr lang="en-US"/>
              <a:pPr/>
              <a:t>27</a:t>
            </a:fld>
            <a:endParaRPr lang="en-US"/>
          </a:p>
        </p:txBody>
      </p:sp>
      <p:sp>
        <p:nvSpPr>
          <p:cNvPr id="201730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1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4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Line 1030"/>
          <p:cNvSpPr>
            <a:spLocks noChangeShapeType="1"/>
          </p:cNvSpPr>
          <p:nvPr/>
        </p:nvSpPr>
        <p:spPr bwMode="auto">
          <a:xfrm>
            <a:off x="6096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5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8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9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7986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87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0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48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91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0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7992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2" name="Line 1048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53" name="Text Box 1049"/>
          <p:cNvSpPr txBox="1">
            <a:spLocks noChangeArrowheads="1"/>
          </p:cNvSpPr>
          <p:nvPr/>
        </p:nvSpPr>
        <p:spPr bwMode="auto">
          <a:xfrm>
            <a:off x="2514600" y="563562"/>
            <a:ext cx="398859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Rejection Example 3</a:t>
            </a:r>
          </a:p>
        </p:txBody>
      </p:sp>
      <p:sp>
        <p:nvSpPr>
          <p:cNvPr id="201754" name="Line 1050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93" name="Object 1033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27081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8D4-50AB-4B65-94E4-837AD3233D8B}" type="slidenum">
              <a:rPr lang="en-US"/>
              <a:pPr/>
              <a:t>28</a:t>
            </a:fld>
            <a:endParaRPr lang="en-US"/>
          </a:p>
        </p:txBody>
      </p:sp>
      <p:sp>
        <p:nvSpPr>
          <p:cNvPr id="202754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7" name="Object 1029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Line 1030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59" name="Object 1031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3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2765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67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9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0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1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72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3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2775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6" name="Line 1048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7" name="Line 1049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2778" name="Object 1050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C634C9-F9B1-45B0-8267-0F1A3E86A979}"/>
                  </a:ext>
                </a:extLst>
              </p14:cNvPr>
              <p14:cNvContentPartPr/>
              <p14:nvPr/>
            </p14:nvContentPartPr>
            <p14:xfrm>
              <a:off x="563040" y="866880"/>
              <a:ext cx="651960" cy="86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C634C9-F9B1-45B0-8267-0F1A3E86A9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680" y="857520"/>
                <a:ext cx="67068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2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85E4-F8AE-4663-8742-DD8DAB6DDE05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8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1" name="Object 1029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Line 1030"/>
          <p:cNvSpPr>
            <a:spLocks noChangeShapeType="1"/>
          </p:cNvSpPr>
          <p:nvPr/>
        </p:nvSpPr>
        <p:spPr bwMode="auto">
          <a:xfrm>
            <a:off x="914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83" name="Object 1031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6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7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3789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1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2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3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4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5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96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797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8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3799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0" name="Line 1048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1" name="Text Box 1049"/>
          <p:cNvSpPr txBox="1">
            <a:spLocks noChangeArrowheads="1"/>
          </p:cNvSpPr>
          <p:nvPr/>
        </p:nvSpPr>
        <p:spPr bwMode="auto">
          <a:xfrm>
            <a:off x="2133600" y="639762"/>
            <a:ext cx="491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(read head doesn’t move)</a:t>
            </a:r>
          </a:p>
        </p:txBody>
      </p:sp>
      <p:sp>
        <p:nvSpPr>
          <p:cNvPr id="203802" name="Line 1050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3803" name="Object 1051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12436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76400" y="3508375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47800" y="236537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0" y="1862137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62600" y="4270375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486400" y="4422775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10200" y="3736975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7368" y="4041775"/>
            <a:ext cx="144783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“Accept”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or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“Reject”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738508" y="2441575"/>
            <a:ext cx="1101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08385" y="4194175"/>
            <a:ext cx="173957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Finite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Automaton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271838" y="3052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953000" y="4651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011862" y="3203575"/>
            <a:ext cx="153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638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C5F4-ED49-4D28-A64F-762C9B1171DF}" type="slidenum">
              <a:rPr lang="en-US"/>
              <a:pPr/>
              <a:t>30</a:t>
            </a:fld>
            <a:endParaRPr lang="en-US"/>
          </a:p>
        </p:txBody>
      </p:sp>
      <p:sp>
        <p:nvSpPr>
          <p:cNvPr id="205826" name="Rectangle 1026"/>
          <p:cNvSpPr>
            <a:spLocks noChangeArrowheads="1"/>
          </p:cNvSpPr>
          <p:nvPr/>
        </p:nvSpPr>
        <p:spPr bwMode="auto">
          <a:xfrm>
            <a:off x="685800" y="16002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Line 1027"/>
          <p:cNvSpPr>
            <a:spLocks noChangeShapeType="1"/>
          </p:cNvSpPr>
          <p:nvPr/>
        </p:nvSpPr>
        <p:spPr bwMode="auto">
          <a:xfrm>
            <a:off x="1219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Line 1028"/>
          <p:cNvSpPr>
            <a:spLocks noChangeShapeType="1"/>
          </p:cNvSpPr>
          <p:nvPr/>
        </p:nvSpPr>
        <p:spPr bwMode="auto">
          <a:xfrm>
            <a:off x="175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08" name="Object 1024"/>
          <p:cNvGraphicFramePr>
            <a:graphicFrameLocks noChangeAspect="1"/>
          </p:cNvGraphicFramePr>
          <p:nvPr/>
        </p:nvGraphicFramePr>
        <p:xfrm>
          <a:off x="8382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Line 1030"/>
          <p:cNvSpPr>
            <a:spLocks noChangeShapeType="1"/>
          </p:cNvSpPr>
          <p:nvPr/>
        </p:nvSpPr>
        <p:spPr bwMode="auto">
          <a:xfrm>
            <a:off x="15240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09" name="Object 1025"/>
          <p:cNvGraphicFramePr>
            <a:graphicFrameLocks noChangeAspect="1"/>
          </p:cNvGraphicFramePr>
          <p:nvPr/>
        </p:nvGraphicFramePr>
        <p:xfrm>
          <a:off x="13716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5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9010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1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8" imgW="457200" imgH="583920" progId="Equation.3">
                  <p:embed/>
                </p:oleObj>
              </mc:Choice>
              <mc:Fallback>
                <p:oleObj name="Equation" r:id="rId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3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4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5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6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9016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9" name="Text Box 1049"/>
          <p:cNvSpPr txBox="1">
            <a:spLocks noChangeArrowheads="1"/>
          </p:cNvSpPr>
          <p:nvPr/>
        </p:nvSpPr>
        <p:spPr bwMode="auto">
          <a:xfrm>
            <a:off x="6553797" y="3348335"/>
            <a:ext cx="156485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“reject”</a:t>
            </a:r>
          </a:p>
        </p:txBody>
      </p:sp>
      <p:sp>
        <p:nvSpPr>
          <p:cNvPr id="205850" name="Text Box 1050"/>
          <p:cNvSpPr txBox="1">
            <a:spLocks noChangeArrowheads="1"/>
          </p:cNvSpPr>
          <p:nvPr/>
        </p:nvSpPr>
        <p:spPr bwMode="auto">
          <a:xfrm>
            <a:off x="441325" y="5892800"/>
            <a:ext cx="3982180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String             is rejected</a:t>
            </a:r>
          </a:p>
        </p:txBody>
      </p:sp>
      <p:graphicFrame>
        <p:nvGraphicFramePr>
          <p:cNvPr id="299017" name="Object 1033"/>
          <p:cNvGraphicFramePr>
            <a:graphicFrameLocks noChangeAspect="1"/>
          </p:cNvGraphicFramePr>
          <p:nvPr/>
        </p:nvGraphicFramePr>
        <p:xfrm>
          <a:off x="1625600" y="59944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8" imgW="812520" imgH="330120" progId="Equation.3">
                  <p:embed/>
                </p:oleObj>
              </mc:Choice>
              <mc:Fallback>
                <p:oleObj name="Equation" r:id="rId18" imgW="812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994400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3" name="Line 1053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18" name="Object 1034"/>
          <p:cNvGraphicFramePr>
            <a:graphicFrameLocks noChangeAspect="1"/>
          </p:cNvGraphicFramePr>
          <p:nvPr/>
        </p:nvGraphicFramePr>
        <p:xfrm>
          <a:off x="19050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441325" y="639762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Input cannot be consumed</a:t>
            </a:r>
          </a:p>
        </p:txBody>
      </p:sp>
      <p:sp>
        <p:nvSpPr>
          <p:cNvPr id="205856" name="Text Box 1056"/>
          <p:cNvSpPr txBox="1">
            <a:spLocks noChangeArrowheads="1"/>
          </p:cNvSpPr>
          <p:nvPr/>
        </p:nvSpPr>
        <p:spPr bwMode="auto">
          <a:xfrm>
            <a:off x="1050925" y="2692400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Automaton halts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19411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6BEA-696C-4B64-B0F8-B24BEFA445E0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332964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Language accepted:</a:t>
            </a:r>
          </a:p>
        </p:txBody>
      </p:sp>
      <p:graphicFrame>
        <p:nvGraphicFramePr>
          <p:cNvPr id="30003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01618"/>
              </p:ext>
            </p:extLst>
          </p:nvPr>
        </p:nvGraphicFramePr>
        <p:xfrm>
          <a:off x="43434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726920" imgH="533160" progId="Equation.3">
                  <p:embed/>
                </p:oleObj>
              </mc:Choice>
              <mc:Fallback>
                <p:oleObj name="Equation" r:id="rId3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0033" name="Object 1025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34" name="Object 102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102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6" name="Object 102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102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38" name="Object 1030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0039" name="Object 1031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52400" y="73152"/>
            <a:ext cx="8686800" cy="841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Lambda Transitions</a:t>
            </a:r>
          </a:p>
        </p:txBody>
      </p:sp>
    </p:spTree>
    <p:extLst>
      <p:ext uri="{BB962C8B-B14F-4D97-AF65-F5344CB8AC3E}">
        <p14:creationId xmlns:p14="http://schemas.microsoft.com/office/powerpoint/2010/main" val="9518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4ED-4000-421A-915F-32D5CD246A56}" type="slidenum">
              <a:rPr lang="en-US"/>
              <a:pPr/>
              <a:t>32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57200" y="533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tx2"/>
                </a:solidFill>
              </a:rPr>
              <a:t>Example 4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56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7" name="Object 2049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8" name="Object 2050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482400" imgH="571320" progId="Equation.3">
                  <p:embed/>
                </p:oleObj>
              </mc:Choice>
              <mc:Fallback>
                <p:oleObj name="Equation" r:id="rId7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Oval 7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59" name="Object 205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205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266400" imgH="431640" progId="Equation.3">
                  <p:embed/>
                </p:oleObj>
              </mc:Choice>
              <mc:Fallback>
                <p:oleObj name="Equation" r:id="rId11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205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205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63" name="Object 2055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6" imgW="457200" imgH="583920" progId="Equation.3">
                  <p:embed/>
                </p:oleObj>
              </mc:Choice>
              <mc:Fallback>
                <p:oleObj name="Equation" r:id="rId16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3" name="Freeform 21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1981200"/>
            <a:ext cx="57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language accepted by this automata?</a:t>
            </a:r>
          </a:p>
        </p:txBody>
      </p:sp>
    </p:spTree>
    <p:extLst>
      <p:ext uri="{BB962C8B-B14F-4D97-AF65-F5344CB8AC3E}">
        <p14:creationId xmlns:p14="http://schemas.microsoft.com/office/powerpoint/2010/main" val="444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92B-E854-4744-BA0E-CEB8F9C2C48C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0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1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2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406080" imgH="571320" progId="Equation.3">
                  <p:embed/>
                </p:oleObj>
              </mc:Choice>
              <mc:Fallback>
                <p:oleObj name="Equation" r:id="rId9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1028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482400" imgH="571320" progId="Equation.3">
                  <p:embed/>
                </p:oleObj>
              </mc:Choice>
              <mc:Fallback>
                <p:oleObj name="Equation" r:id="rId11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Oval 1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5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291960" imgH="304560" progId="Equation.3">
                  <p:embed/>
                </p:oleObj>
              </mc:Choice>
              <mc:Fallback>
                <p:oleObj name="Equation" r:id="rId1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266400" imgH="431640" progId="Equation.3">
                  <p:embed/>
                </p:oleObj>
              </mc:Choice>
              <mc:Fallback>
                <p:oleObj name="Equation" r:id="rId1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330120" imgH="419040" progId="Equation.3">
                  <p:embed/>
                </p:oleObj>
              </mc:Choice>
              <mc:Fallback>
                <p:oleObj name="Equation" r:id="rId1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89" name="Object 1033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0" imgW="457200" imgH="583920" progId="Equation.3">
                  <p:embed/>
                </p:oleObj>
              </mc:Choice>
              <mc:Fallback>
                <p:oleObj name="Equation" r:id="rId20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5" name="Freeform 25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1143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30AE-DF39-44CF-A20D-D308B31291DD}" type="slidenum">
              <a:rPr lang="en-US"/>
              <a:pPr/>
              <a:t>34</a:t>
            </a:fld>
            <a:endParaRPr lang="en-US"/>
          </a:p>
        </p:txBody>
      </p:sp>
      <p:sp>
        <p:nvSpPr>
          <p:cNvPr id="154626" name="Oval 10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04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5" name="Object 2049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Oval 1030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Line 1032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1033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034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035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Line 1036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06" name="Object 2050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2051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266400" imgH="431640" progId="Equation.3">
                  <p:embed/>
                </p:oleObj>
              </mc:Choice>
              <mc:Fallback>
                <p:oleObj name="Equation" r:id="rId9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2052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2053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1" name="Oval 1041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0" name="Object 2054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Freeform 1043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Rectangle 10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104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Line 104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1" name="Object 2055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8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2" name="Object 2056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8" imgW="266400" imgH="431640" progId="Equation.3">
                  <p:embed/>
                </p:oleObj>
              </mc:Choice>
              <mc:Fallback>
                <p:oleObj name="Equation" r:id="rId18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0" name="Oval 105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3" name="Object 2057"/>
          <p:cNvGraphicFramePr>
            <a:graphicFrameLocks noChangeAspect="1"/>
          </p:cNvGraphicFramePr>
          <p:nvPr/>
        </p:nvGraphicFramePr>
        <p:xfrm>
          <a:off x="3390900" y="41973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20" imgW="406080" imgH="571320" progId="Equation.3">
                  <p:embed/>
                </p:oleObj>
              </mc:Choice>
              <mc:Fallback>
                <p:oleObj name="Equation" r:id="rId20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1973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Line 1052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3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D0-BEFF-4D3F-B2E2-59392548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28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29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0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406080" imgH="571320" progId="Equation.3">
                  <p:embed/>
                </p:oleObj>
              </mc:Choice>
              <mc:Fallback>
                <p:oleObj name="Equation" r:id="rId9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Oval 29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2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6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8" imgW="457200" imgH="583920" progId="Equation.3">
                  <p:embed/>
                </p:oleObj>
              </mc:Choice>
              <mc:Fallback>
                <p:oleObj name="Equation" r:id="rId1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Freeform 42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37" name="Object 1033"/>
          <p:cNvGraphicFramePr>
            <a:graphicFrameLocks noChangeAspect="1"/>
          </p:cNvGraphicFramePr>
          <p:nvPr/>
        </p:nvGraphicFramePr>
        <p:xfrm>
          <a:off x="5562600" y="41973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73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545616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“accept”</a:t>
            </a:r>
          </a:p>
        </p:txBody>
      </p:sp>
    </p:spTree>
    <p:extLst>
      <p:ext uri="{BB962C8B-B14F-4D97-AF65-F5344CB8AC3E}">
        <p14:creationId xmlns:p14="http://schemas.microsoft.com/office/powerpoint/2010/main" val="642391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F652-FC0F-4FE2-A169-9CDDD2148AB9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2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Oval 1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3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4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Oval 1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Freeform 1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7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8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2971800" y="381000"/>
            <a:ext cx="222368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Another String</a:t>
            </a:r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59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0276-D969-4F89-8504-297D83076DCB}" type="slidenum">
              <a:rPr lang="en-US"/>
              <a:pPr/>
              <a:t>37</a:t>
            </a:fld>
            <a:endParaRPr lang="en-US"/>
          </a:p>
        </p:txBody>
      </p:sp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76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77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8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9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1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Line 21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2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3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5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6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7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0B59-3483-4021-A316-E1F78BCBCB8B}" type="slidenum">
              <a:rPr lang="en-US"/>
              <a:pPr/>
              <a:t>38</a:t>
            </a:fld>
            <a:endParaRPr lang="en-US"/>
          </a:p>
        </p:txBody>
      </p:sp>
      <p:sp>
        <p:nvSpPr>
          <p:cNvPr id="159746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0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1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2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3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5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6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7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1DCA3-2A7A-420D-A3FC-7961B188C25B}"/>
                  </a:ext>
                </a:extLst>
              </p14:cNvPr>
              <p14:cNvContentPartPr/>
              <p14:nvPr/>
            </p14:nvContentPartPr>
            <p14:xfrm>
              <a:off x="725040" y="767880"/>
              <a:ext cx="7187400" cy="559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1DCA3-2A7A-420D-A3FC-7961B188C2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680" y="758520"/>
                <a:ext cx="7206120" cy="56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00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E752-7514-409B-8F64-9C64A70DCF8D}" type="slidenum">
              <a:rPr lang="en-US"/>
              <a:pPr/>
              <a:t>39</a:t>
            </a:fld>
            <a:endParaRPr lang="en-US"/>
          </a:p>
        </p:txBody>
      </p:sp>
      <p:sp>
        <p:nvSpPr>
          <p:cNvPr id="160770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4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5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6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7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29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30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31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3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4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5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8" name="Line 30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339826A-7F58-4208-80EE-730DE132201B}" type="slidenum">
              <a:rPr lang="en-US" sz="1200">
                <a:solidFill>
                  <a:srgbClr val="045C75"/>
                </a:solidFill>
              </a:rPr>
              <a:pPr eaLnBrk="1" hangingPunct="1"/>
              <a:t>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7150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-80" charset="0"/>
              </a:rPr>
              <a:t>An accepting/final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60198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9530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1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9BF0-7E7E-4ECE-B0E7-C463CB014C72}" type="slidenum">
              <a:rPr lang="en-US"/>
              <a:pPr/>
              <a:t>40</a:t>
            </a:fld>
            <a:endParaRPr lang="en-US"/>
          </a:p>
        </p:txBody>
      </p:sp>
      <p:sp>
        <p:nvSpPr>
          <p:cNvPr id="161794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8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0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1066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5E64AC-7AFE-4C68-9D40-8B27F56CF992}"/>
                  </a:ext>
                </a:extLst>
              </p14:cNvPr>
              <p14:cNvContentPartPr/>
              <p14:nvPr/>
            </p14:nvContentPartPr>
            <p14:xfrm>
              <a:off x="1110600" y="720000"/>
              <a:ext cx="655200" cy="71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5E64AC-7AFE-4C68-9D40-8B27F56CF9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1240" y="710640"/>
                <a:ext cx="673920" cy="7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6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51E-67BF-4582-B3D3-FFC5E22863A3}" type="slidenum">
              <a:rPr lang="en-US"/>
              <a:pPr/>
              <a:t>41</a:t>
            </a:fld>
            <a:endParaRPr lang="en-US"/>
          </a:p>
        </p:txBody>
      </p:sp>
      <p:sp>
        <p:nvSpPr>
          <p:cNvPr id="16281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48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49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0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1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2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330120" imgH="419040" progId="Equation.3">
                  <p:embed/>
                </p:oleObj>
              </mc:Choice>
              <mc:Fallback>
                <p:oleObj name="Equation" r:id="rId1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3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4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255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9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3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9771-29B4-4021-95C1-BD0619BC2E95}" type="slidenum">
              <a:rPr lang="en-US"/>
              <a:pPr/>
              <a:t>42</a:t>
            </a:fld>
            <a:endParaRPr lang="en-US"/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2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3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4" name="Object 1026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1027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8" imgW="266400" imgH="431640" progId="Equation.3">
                  <p:embed/>
                </p:oleObj>
              </mc:Choice>
              <mc:Fallback>
                <p:oleObj name="Equation" r:id="rId8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Oval 30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6" name="Object 102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9" imgW="482400" imgH="583920" progId="Equation.3">
                  <p:embed/>
                </p:oleObj>
              </mc:Choice>
              <mc:Fallback>
                <p:oleObj name="Equation" r:id="rId9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6" name="Oval 3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Oval 3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Oval 3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Line 3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77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7" name="Oval 4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8" name="Freeform 44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028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20" imgW="482400" imgH="571320" progId="Equation.3">
                  <p:embed/>
                </p:oleObj>
              </mc:Choice>
              <mc:Fallback>
                <p:oleObj name="Equation" r:id="rId2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2" name="Line 48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4876800" y="3429000"/>
            <a:ext cx="174438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“accept”</a:t>
            </a:r>
          </a:p>
        </p:txBody>
      </p:sp>
    </p:spTree>
    <p:extLst>
      <p:ext uri="{BB962C8B-B14F-4D97-AF65-F5344CB8AC3E}">
        <p14:creationId xmlns:p14="http://schemas.microsoft.com/office/powerpoint/2010/main" val="1994178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042D-4EB3-4AA1-8FF0-B2067D0CA4B6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31129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9228"/>
              </p:ext>
            </p:extLst>
          </p:nvPr>
        </p:nvGraphicFramePr>
        <p:xfrm>
          <a:off x="1847850" y="1703387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5663880" imgH="1498320" progId="Equation.3">
                  <p:embed/>
                </p:oleObj>
              </mc:Choice>
              <mc:Fallback>
                <p:oleObj name="Equation" r:id="rId3" imgW="56638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703387"/>
                        <a:ext cx="56642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297" name="Object 1025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8" name="Object 1026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1027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300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304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18" imgW="457200" imgH="583920" progId="Equation.3">
                  <p:embed/>
                </p:oleObj>
              </mc:Choice>
              <mc:Fallback>
                <p:oleObj name="Equation" r:id="rId18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Freeform 3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/>
            <a:ahLst/>
            <a:cxnLst>
              <a:cxn ang="0">
                <a:pos x="3984" y="0"/>
              </a:cxn>
              <a:cxn ang="0">
                <a:pos x="3120" y="624"/>
              </a:cxn>
              <a:cxn ang="0">
                <a:pos x="768" y="672"/>
              </a:cxn>
              <a:cxn ang="0">
                <a:pos x="0" y="0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743200" y="411162"/>
            <a:ext cx="374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Language accepted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5996880" y="2600640"/>
              <a:ext cx="1785240" cy="75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5000" y="2589120"/>
                <a:ext cx="180144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4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DFA5-ECD5-43F6-A12B-A401F32BF748}" type="slidenum">
              <a:rPr lang="en-US"/>
              <a:pPr/>
              <a:t>44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482400" imgH="571320" progId="Equation.3">
                  <p:embed/>
                </p:oleObj>
              </mc:Choice>
              <mc:Fallback>
                <p:oleObj name="Equation" r:id="rId7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Freeform 20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/>
            <a:ahLst/>
            <a:cxnLst>
              <a:cxn ang="0">
                <a:pos x="960" y="144"/>
              </a:cxn>
              <a:cxn ang="0">
                <a:pos x="528" y="0"/>
              </a:cxn>
              <a:cxn ang="0">
                <a:pos x="0" y="144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Freeform 21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720"/>
              </a:cxn>
              <a:cxn ang="0">
                <a:pos x="2496" y="0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266400" imgH="419040" progId="Equation.3">
                  <p:embed/>
                </p:oleObj>
              </mc:Choice>
              <mc:Fallback>
                <p:oleObj name="Equation" r:id="rId9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177480" imgH="406080" progId="Equation.3">
                  <p:embed/>
                </p:oleObj>
              </mc:Choice>
              <mc:Fallback>
                <p:oleObj name="Equation" r:id="rId11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660240" imgH="533160" progId="Equation.3">
                  <p:embed/>
                </p:oleObj>
              </mc:Choice>
              <mc:Fallback>
                <p:oleObj name="Equation" r:id="rId13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5" imgW="330120" imgH="419040" progId="Equation.3">
                  <p:embed/>
                </p:oleObj>
              </mc:Choice>
              <mc:Fallback>
                <p:oleObj name="Equation" r:id="rId1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90692"/>
              </p:ext>
            </p:extLst>
          </p:nvPr>
        </p:nvGraphicFramePr>
        <p:xfrm>
          <a:off x="1600200" y="1828801"/>
          <a:ext cx="286610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7" imgW="685800" imgH="203040" progId="Equation.3">
                  <p:embed/>
                </p:oleObj>
              </mc:Choice>
              <mc:Fallback>
                <p:oleObj name="Equation" r:id="rId17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1"/>
                        <a:ext cx="286610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5849640" y="2145240"/>
              <a:ext cx="2247480" cy="90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41360" y="2135520"/>
                <a:ext cx="225936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0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87B-A31F-467A-A815-945D8CAD7F0B}" type="slidenum">
              <a:rPr lang="en-US"/>
              <a:pPr/>
              <a:t>45</a:t>
            </a:fld>
            <a:endParaRPr lang="en-US"/>
          </a:p>
        </p:txBody>
      </p:sp>
      <p:graphicFrame>
        <p:nvGraphicFramePr>
          <p:cNvPr id="312320" name="Object 0"/>
          <p:cNvGraphicFramePr>
            <a:graphicFrameLocks noChangeAspect="1"/>
          </p:cNvGraphicFramePr>
          <p:nvPr/>
        </p:nvGraphicFramePr>
        <p:xfrm>
          <a:off x="1143000" y="1676400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6984720" imgH="1358640" progId="Equation.3">
                  <p:embed/>
                </p:oleObj>
              </mc:Choice>
              <mc:Fallback>
                <p:oleObj name="Equation" r:id="rId3" imgW="698472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8580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2321" name="Object 1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/>
            <a:ahLst/>
            <a:cxnLst>
              <a:cxn ang="0">
                <a:pos x="960" y="144"/>
              </a:cxn>
              <a:cxn ang="0">
                <a:pos x="528" y="0"/>
              </a:cxn>
              <a:cxn ang="0">
                <a:pos x="0" y="144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720"/>
              </a:cxn>
              <a:cxn ang="0">
                <a:pos x="2496" y="0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266400" imgH="419040" progId="Equation.3">
                  <p:embed/>
                </p:oleObj>
              </mc:Choice>
              <mc:Fallback>
                <p:oleObj name="Equation" r:id="rId11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3" imgW="177480" imgH="406080" progId="Equation.3">
                  <p:embed/>
                </p:oleObj>
              </mc:Choice>
              <mc:Fallback>
                <p:oleObj name="Equation" r:id="rId13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7" imgW="330120" imgH="419040" progId="Equation.3">
                  <p:embed/>
                </p:oleObj>
              </mc:Choice>
              <mc:Fallback>
                <p:oleObj name="Equation" r:id="rId17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7" name="Text Box 35"/>
          <p:cNvSpPr txBox="1">
            <a:spLocks noChangeArrowheads="1"/>
          </p:cNvSpPr>
          <p:nvPr/>
        </p:nvSpPr>
        <p:spPr bwMode="auto">
          <a:xfrm>
            <a:off x="2438400" y="609600"/>
            <a:ext cx="2807179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Language accepted</a:t>
            </a:r>
          </a:p>
        </p:txBody>
      </p: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20066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(redundant</a:t>
            </a:r>
          </a:p>
          <a:p>
            <a:r>
              <a:rPr lang="en-US" sz="2800"/>
              <a:t> state)</a:t>
            </a:r>
          </a:p>
        </p:txBody>
      </p:sp>
    </p:spTree>
    <p:extLst>
      <p:ext uri="{BB962C8B-B14F-4D97-AF65-F5344CB8AC3E}">
        <p14:creationId xmlns:p14="http://schemas.microsoft.com/office/powerpoint/2010/main" val="94018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97" y="1828800"/>
            <a:ext cx="4457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57575"/>
            <a:ext cx="2305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1640"/>
            <a:ext cx="3505200" cy="26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709000" y="5461200"/>
              <a:ext cx="1385640" cy="801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7480" y="5452200"/>
                <a:ext cx="140256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8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5531"/>
            <a:ext cx="5257800" cy="1981200"/>
          </a:xfrm>
        </p:spPr>
        <p:txBody>
          <a:bodyPr/>
          <a:lstStyle/>
          <a:p>
            <a:r>
              <a:rPr lang="en-US" dirty="0"/>
              <a:t>Can you gets its corresponding 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69E4-736B-43FB-B09E-DB90405F132B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03" y="2716306"/>
            <a:ext cx="3067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" y="1573306"/>
            <a:ext cx="57531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75680" y="5202000"/>
              <a:ext cx="2894040" cy="90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720" y="5197320"/>
                <a:ext cx="292032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176520" y="705240"/>
              <a:ext cx="2965320" cy="1707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6440" y="697680"/>
                <a:ext cx="2983320" cy="17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8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57D61-0341-47C9-A835-46AAF224A3F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>
                <a:sym typeface="Symbol" pitchFamily="18" charset="2"/>
              </a:rPr>
              <a:t>Definition: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The language accepted by an NFA M = (Q,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, q</a:t>
            </a:r>
            <a:r>
              <a:rPr lang="en-US" sz="2400" baseline="-25000" dirty="0"/>
              <a:t>0</a:t>
            </a:r>
            <a:r>
              <a:rPr lang="en-US" sz="2400" dirty="0"/>
              <a:t>, F) is the set of all strings on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 accepted by M.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Formally,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L(M) = {w </a:t>
            </a:r>
            <a:r>
              <a:rPr lang="en-US" sz="2800" dirty="0">
                <a:sym typeface="Symbol" pitchFamily="18" charset="2"/>
              </a:rPr>
              <a:t> *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*(q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, w)  F   }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5105400" y="484188"/>
          <a:ext cx="609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4188"/>
                        <a:ext cx="609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81338"/>
              </p:ext>
            </p:extLst>
          </p:nvPr>
        </p:nvGraphicFramePr>
        <p:xfrm>
          <a:off x="533400" y="3581400"/>
          <a:ext cx="2209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3213100" imgH="584200" progId="Equation.3">
                  <p:embed/>
                </p:oleObj>
              </mc:Choice>
              <mc:Fallback>
                <p:oleObj name="Equation" r:id="rId5" imgW="32131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2209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9" name="Group 34"/>
          <p:cNvGrpSpPr>
            <a:grpSpLocks/>
          </p:cNvGrpSpPr>
          <p:nvPr/>
        </p:nvGrpSpPr>
        <p:grpSpPr bwMode="auto">
          <a:xfrm>
            <a:off x="1371600" y="3543300"/>
            <a:ext cx="6781800" cy="2476500"/>
            <a:chOff x="528" y="1968"/>
            <a:chExt cx="4608" cy="1896"/>
          </a:xfrm>
        </p:grpSpPr>
        <p:sp>
          <p:nvSpPr>
            <p:cNvPr id="64520" name="Oval 14"/>
            <p:cNvSpPr>
              <a:spLocks noChangeArrowheads="1"/>
            </p:cNvSpPr>
            <p:nvPr/>
          </p:nvSpPr>
          <p:spPr bwMode="auto">
            <a:xfrm>
              <a:off x="2784" y="196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521" name="Group 33"/>
            <p:cNvGrpSpPr>
              <a:grpSpLocks/>
            </p:cNvGrpSpPr>
            <p:nvPr/>
          </p:nvGrpSpPr>
          <p:grpSpPr bwMode="auto">
            <a:xfrm>
              <a:off x="528" y="2064"/>
              <a:ext cx="4608" cy="1800"/>
              <a:chOff x="528" y="2352"/>
              <a:chExt cx="4608" cy="1800"/>
            </a:xfrm>
          </p:grpSpPr>
          <p:sp>
            <p:nvSpPr>
              <p:cNvPr id="64522" name="Oval 5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5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3" name="Oval 6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84" cy="384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4524" name="Object 7"/>
              <p:cNvGraphicFramePr>
                <a:graphicFrameLocks noChangeAspect="1"/>
              </p:cNvGraphicFramePr>
              <p:nvPr/>
            </p:nvGraphicFramePr>
            <p:xfrm>
              <a:off x="1152" y="33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0" name="Equation" r:id="rId7" imgW="431613" imgH="533169" progId="Equation.3">
                      <p:embed/>
                    </p:oleObj>
                  </mc:Choice>
                  <mc:Fallback>
                    <p:oleObj name="Equation" r:id="rId7" imgW="431613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3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5" name="Oval 8"/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384" cy="384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Oval 9"/>
              <p:cNvSpPr>
                <a:spLocks noChangeArrowheads="1"/>
              </p:cNvSpPr>
              <p:nvPr/>
            </p:nvSpPr>
            <p:spPr bwMode="auto">
              <a:xfrm>
                <a:off x="3552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7" name="Oval 10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8" name="Oval 11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9" name="Oval 12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0" name="Line 13"/>
              <p:cNvSpPr>
                <a:spLocks noChangeShapeType="1"/>
              </p:cNvSpPr>
              <p:nvPr/>
            </p:nvSpPr>
            <p:spPr bwMode="auto">
              <a:xfrm>
                <a:off x="1584" y="3504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1" name="Line 15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2" name="Line 16"/>
              <p:cNvSpPr>
                <a:spLocks noChangeShapeType="1"/>
              </p:cNvSpPr>
              <p:nvPr/>
            </p:nvSpPr>
            <p:spPr bwMode="auto">
              <a:xfrm>
                <a:off x="393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3" name="Line 17"/>
              <p:cNvSpPr>
                <a:spLocks noChangeShapeType="1"/>
              </p:cNvSpPr>
              <p:nvPr/>
            </p:nvSpPr>
            <p:spPr bwMode="auto">
              <a:xfrm flipH="1" flipV="1">
                <a:off x="2208" y="2736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4" name="Line 18"/>
              <p:cNvSpPr>
                <a:spLocks noChangeShapeType="1"/>
              </p:cNvSpPr>
              <p:nvPr/>
            </p:nvSpPr>
            <p:spPr bwMode="auto">
              <a:xfrm flipV="1">
                <a:off x="2640" y="2784"/>
                <a:ext cx="24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5" name="Freeform 19"/>
              <p:cNvSpPr>
                <a:spLocks/>
              </p:cNvSpPr>
              <p:nvPr/>
            </p:nvSpPr>
            <p:spPr bwMode="auto">
              <a:xfrm>
                <a:off x="1440" y="3648"/>
                <a:ext cx="3408" cy="504"/>
              </a:xfrm>
              <a:custGeom>
                <a:avLst/>
                <a:gdLst>
                  <a:gd name="T0" fmla="*/ 3408 w 3408"/>
                  <a:gd name="T1" fmla="*/ 0 h 504"/>
                  <a:gd name="T2" fmla="*/ 2256 w 3408"/>
                  <a:gd name="T3" fmla="*/ 432 h 504"/>
                  <a:gd name="T4" fmla="*/ 624 w 3408"/>
                  <a:gd name="T5" fmla="*/ 432 h 504"/>
                  <a:gd name="T6" fmla="*/ 0 w 3408"/>
                  <a:gd name="T7" fmla="*/ 144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08"/>
                  <a:gd name="T13" fmla="*/ 0 h 504"/>
                  <a:gd name="T14" fmla="*/ 3408 w 3408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08" h="504">
                    <a:moveTo>
                      <a:pt x="3408" y="0"/>
                    </a:moveTo>
                    <a:cubicBezTo>
                      <a:pt x="3064" y="180"/>
                      <a:pt x="2720" y="360"/>
                      <a:pt x="2256" y="432"/>
                    </a:cubicBezTo>
                    <a:cubicBezTo>
                      <a:pt x="1792" y="504"/>
                      <a:pt x="1000" y="480"/>
                      <a:pt x="624" y="432"/>
                    </a:cubicBezTo>
                    <a:cubicBezTo>
                      <a:pt x="248" y="384"/>
                      <a:pt x="124" y="264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4536" name="Object 20"/>
              <p:cNvGraphicFramePr>
                <a:graphicFrameLocks noChangeAspect="1"/>
              </p:cNvGraphicFramePr>
              <p:nvPr/>
            </p:nvGraphicFramePr>
            <p:xfrm>
              <a:off x="2832" y="3888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1" name="Equation" r:id="rId9" imgW="304668" imgH="380835" progId="Equation.3">
                      <p:embed/>
                    </p:oleObj>
                  </mc:Choice>
                  <mc:Fallback>
                    <p:oleObj name="Equation" r:id="rId9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888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7" name="Object 21"/>
              <p:cNvGraphicFramePr>
                <a:graphicFrameLocks noChangeAspect="1"/>
              </p:cNvGraphicFramePr>
              <p:nvPr/>
            </p:nvGraphicFramePr>
            <p:xfrm>
              <a:off x="2931" y="235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2" name="Equation" r:id="rId11" imgW="418918" imgH="533169" progId="Equation.3">
                      <p:embed/>
                    </p:oleObj>
                  </mc:Choice>
                  <mc:Fallback>
                    <p:oleObj name="Equation" r:id="rId11" imgW="418918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235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8" name="Object 22"/>
              <p:cNvGraphicFramePr>
                <a:graphicFrameLocks noChangeAspect="1"/>
              </p:cNvGraphicFramePr>
              <p:nvPr/>
            </p:nvGraphicFramePr>
            <p:xfrm>
              <a:off x="1964" y="235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3" name="Equation" r:id="rId13" imgW="444307" imgH="520474" progId="Equation.3">
                      <p:embed/>
                    </p:oleObj>
                  </mc:Choice>
                  <mc:Fallback>
                    <p:oleObj name="Equation" r:id="rId13" imgW="444307" imgH="5204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4" y="235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9" name="Object 23"/>
              <p:cNvGraphicFramePr>
                <a:graphicFrameLocks noChangeAspect="1"/>
              </p:cNvGraphicFramePr>
              <p:nvPr/>
            </p:nvGraphicFramePr>
            <p:xfrm>
              <a:off x="4800" y="331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4" name="Equation" r:id="rId15" imgW="418918" imgH="533169" progId="Equation.3">
                      <p:embed/>
                    </p:oleObj>
                  </mc:Choice>
                  <mc:Fallback>
                    <p:oleObj name="Equation" r:id="rId15" imgW="418918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31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0" name="Object 24"/>
              <p:cNvGraphicFramePr>
                <a:graphicFrameLocks noChangeAspect="1"/>
              </p:cNvGraphicFramePr>
              <p:nvPr/>
            </p:nvGraphicFramePr>
            <p:xfrm>
              <a:off x="3596" y="331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5" name="Equation" r:id="rId17" imgW="444307" imgH="520474" progId="Equation.3">
                      <p:embed/>
                    </p:oleObj>
                  </mc:Choice>
                  <mc:Fallback>
                    <p:oleObj name="Equation" r:id="rId17" imgW="444307" imgH="5204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331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1" name="Object 25"/>
              <p:cNvGraphicFramePr>
                <a:graphicFrameLocks noChangeAspect="1"/>
              </p:cNvGraphicFramePr>
              <p:nvPr/>
            </p:nvGraphicFramePr>
            <p:xfrm>
              <a:off x="2419" y="3315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6" name="Equation" r:id="rId19" imgW="368300" imgH="520700" progId="Equation.3">
                      <p:embed/>
                    </p:oleObj>
                  </mc:Choice>
                  <mc:Fallback>
                    <p:oleObj name="Equation" r:id="rId19" imgW="3683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3315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2" name="Object 26"/>
              <p:cNvGraphicFramePr>
                <a:graphicFrameLocks noChangeAspect="1"/>
              </p:cNvGraphicFramePr>
              <p:nvPr/>
            </p:nvGraphicFramePr>
            <p:xfrm>
              <a:off x="1872" y="331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7" name="Equation" r:id="rId21" imgW="266584" imgH="279279" progId="Equation.3">
                      <p:embed/>
                    </p:oleObj>
                  </mc:Choice>
                  <mc:Fallback>
                    <p:oleObj name="Equation" r:id="rId21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31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3" name="Object 27"/>
              <p:cNvGraphicFramePr>
                <a:graphicFrameLocks noChangeAspect="1"/>
              </p:cNvGraphicFramePr>
              <p:nvPr/>
            </p:nvGraphicFramePr>
            <p:xfrm>
              <a:off x="2784" y="292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8" name="Equation" r:id="rId23" imgW="266584" imgH="279279" progId="Equation.3">
                      <p:embed/>
                    </p:oleObj>
                  </mc:Choice>
                  <mc:Fallback>
                    <p:oleObj name="Equation" r:id="rId23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92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4" name="Object 28"/>
              <p:cNvGraphicFramePr>
                <a:graphicFrameLocks noChangeAspect="1"/>
              </p:cNvGraphicFramePr>
              <p:nvPr/>
            </p:nvGraphicFramePr>
            <p:xfrm>
              <a:off x="2352" y="292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9" name="Equation" r:id="rId24" imgW="266584" imgH="279279" progId="Equation.3">
                      <p:embed/>
                    </p:oleObj>
                  </mc:Choice>
                  <mc:Fallback>
                    <p:oleObj name="Equation" r:id="rId24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92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5" name="Object 29"/>
              <p:cNvGraphicFramePr>
                <a:graphicFrameLocks noChangeAspect="1"/>
              </p:cNvGraphicFramePr>
              <p:nvPr/>
            </p:nvGraphicFramePr>
            <p:xfrm>
              <a:off x="3024" y="3264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0" name="Equation" r:id="rId25" imgW="253890" imgH="393529" progId="Equation.3">
                      <p:embed/>
                    </p:oleObj>
                  </mc:Choice>
                  <mc:Fallback>
                    <p:oleObj name="Equation" r:id="rId25" imgW="25389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264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6" name="Object 30"/>
              <p:cNvGraphicFramePr>
                <a:graphicFrameLocks noChangeAspect="1"/>
              </p:cNvGraphicFramePr>
              <p:nvPr/>
            </p:nvGraphicFramePr>
            <p:xfrm>
              <a:off x="4224" y="3264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1" name="Equation" r:id="rId27" imgW="304668" imgH="380835" progId="Equation.3">
                      <p:embed/>
                    </p:oleObj>
                  </mc:Choice>
                  <mc:Fallback>
                    <p:oleObj name="Equation" r:id="rId27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264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47" name="Line 32"/>
              <p:cNvSpPr>
                <a:spLocks noChangeShapeType="1"/>
              </p:cNvSpPr>
              <p:nvPr/>
            </p:nvSpPr>
            <p:spPr bwMode="auto">
              <a:xfrm>
                <a:off x="528" y="35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215379" y="3515380"/>
            <a:ext cx="710383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77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F302-0C20-43D9-8685-3C8E8CF99AD2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2444750" y="2006600"/>
          <a:ext cx="3956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4203700" imgH="584200" progId="Equation.3">
                  <p:embed/>
                </p:oleObj>
              </mc:Choice>
              <mc:Fallback>
                <p:oleObj name="Equation" r:id="rId3" imgW="4203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006600"/>
                        <a:ext cx="3956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0" name="Group 30"/>
          <p:cNvGrpSpPr>
            <a:grpSpLocks/>
          </p:cNvGrpSpPr>
          <p:nvPr/>
        </p:nvGrpSpPr>
        <p:grpSpPr bwMode="auto">
          <a:xfrm>
            <a:off x="838200" y="3048000"/>
            <a:ext cx="7239000" cy="2743200"/>
            <a:chOff x="528" y="2256"/>
            <a:chExt cx="4608" cy="1896"/>
          </a:xfrm>
        </p:grpSpPr>
        <p:sp>
          <p:nvSpPr>
            <p:cNvPr id="65541" name="Oval 3"/>
            <p:cNvSpPr>
              <a:spLocks noChangeArrowheads="1"/>
            </p:cNvSpPr>
            <p:nvPr/>
          </p:nvSpPr>
          <p:spPr bwMode="auto">
            <a:xfrm>
              <a:off x="1008" y="321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Oval 4"/>
            <p:cNvSpPr>
              <a:spLocks noChangeArrowheads="1"/>
            </p:cNvSpPr>
            <p:nvPr/>
          </p:nvSpPr>
          <p:spPr bwMode="auto">
            <a:xfrm>
              <a:off x="1104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543" name="Object 5"/>
            <p:cNvGraphicFramePr>
              <a:graphicFrameLocks noChangeAspect="1"/>
            </p:cNvGraphicFramePr>
            <p:nvPr/>
          </p:nvGraphicFramePr>
          <p:xfrm>
            <a:off x="1152" y="331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5" imgW="431613" imgH="533169" progId="Equation.3">
                    <p:embed/>
                  </p:oleObj>
                </mc:Choice>
                <mc:Fallback>
                  <p:oleObj name="Equation" r:id="rId5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23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7"/>
            <p:cNvSpPr>
              <a:spLocks noChangeArrowheads="1"/>
            </p:cNvSpPr>
            <p:nvPr/>
          </p:nvSpPr>
          <p:spPr bwMode="auto">
            <a:xfrm>
              <a:off x="3552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8"/>
            <p:cNvSpPr>
              <a:spLocks noChangeArrowheads="1"/>
            </p:cNvSpPr>
            <p:nvPr/>
          </p:nvSpPr>
          <p:spPr bwMode="auto">
            <a:xfrm>
              <a:off x="4752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9"/>
            <p:cNvSpPr>
              <a:spLocks noChangeArrowheads="1"/>
            </p:cNvSpPr>
            <p:nvPr/>
          </p:nvSpPr>
          <p:spPr bwMode="auto">
            <a:xfrm>
              <a:off x="1920" y="235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0"/>
            <p:cNvSpPr>
              <a:spLocks noChangeArrowheads="1"/>
            </p:cNvSpPr>
            <p:nvPr/>
          </p:nvSpPr>
          <p:spPr bwMode="auto">
            <a:xfrm>
              <a:off x="2880" y="235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1"/>
            <p:cNvSpPr>
              <a:spLocks noChangeShapeType="1"/>
            </p:cNvSpPr>
            <p:nvPr/>
          </p:nvSpPr>
          <p:spPr bwMode="auto">
            <a:xfrm>
              <a:off x="1584" y="350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2"/>
            <p:cNvSpPr>
              <a:spLocks noChangeArrowheads="1"/>
            </p:cNvSpPr>
            <p:nvPr/>
          </p:nvSpPr>
          <p:spPr bwMode="auto">
            <a:xfrm>
              <a:off x="2784" y="225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3"/>
            <p:cNvSpPr>
              <a:spLocks noChangeShapeType="1"/>
            </p:cNvSpPr>
            <p:nvPr/>
          </p:nvSpPr>
          <p:spPr bwMode="auto">
            <a:xfrm>
              <a:off x="2736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4"/>
            <p:cNvSpPr>
              <a:spLocks noChangeShapeType="1"/>
            </p:cNvSpPr>
            <p:nvPr/>
          </p:nvSpPr>
          <p:spPr bwMode="auto">
            <a:xfrm>
              <a:off x="3936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5"/>
            <p:cNvSpPr>
              <a:spLocks noChangeShapeType="1"/>
            </p:cNvSpPr>
            <p:nvPr/>
          </p:nvSpPr>
          <p:spPr bwMode="auto">
            <a:xfrm flipH="1" flipV="1">
              <a:off x="2208" y="2736"/>
              <a:ext cx="24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6"/>
            <p:cNvSpPr>
              <a:spLocks noChangeShapeType="1"/>
            </p:cNvSpPr>
            <p:nvPr/>
          </p:nvSpPr>
          <p:spPr bwMode="auto">
            <a:xfrm flipV="1">
              <a:off x="2640" y="2784"/>
              <a:ext cx="24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Freeform 17"/>
            <p:cNvSpPr>
              <a:spLocks/>
            </p:cNvSpPr>
            <p:nvPr/>
          </p:nvSpPr>
          <p:spPr bwMode="auto">
            <a:xfrm>
              <a:off x="1440" y="364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556" name="Object 18"/>
            <p:cNvGraphicFramePr>
              <a:graphicFrameLocks noChangeAspect="1"/>
            </p:cNvGraphicFramePr>
            <p:nvPr/>
          </p:nvGraphicFramePr>
          <p:xfrm>
            <a:off x="2832" y="38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8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19"/>
            <p:cNvGraphicFramePr>
              <a:graphicFrameLocks noChangeAspect="1"/>
            </p:cNvGraphicFramePr>
            <p:nvPr/>
          </p:nvGraphicFramePr>
          <p:xfrm>
            <a:off x="2931" y="235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Equation" r:id="rId9" imgW="418918" imgH="533169" progId="Equation.3">
                    <p:embed/>
                  </p:oleObj>
                </mc:Choice>
                <mc:Fallback>
                  <p:oleObj name="Equation" r:id="rId9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35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0"/>
            <p:cNvGraphicFramePr>
              <a:graphicFrameLocks noChangeAspect="1"/>
            </p:cNvGraphicFramePr>
            <p:nvPr/>
          </p:nvGraphicFramePr>
          <p:xfrm>
            <a:off x="1964" y="235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name="Equation" r:id="rId11" imgW="444307" imgH="520474" progId="Equation.3">
                    <p:embed/>
                  </p:oleObj>
                </mc:Choice>
                <mc:Fallback>
                  <p:oleObj name="Equation" r:id="rId11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235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1"/>
            <p:cNvGraphicFramePr>
              <a:graphicFrameLocks noChangeAspect="1"/>
            </p:cNvGraphicFramePr>
            <p:nvPr/>
          </p:nvGraphicFramePr>
          <p:xfrm>
            <a:off x="4800" y="33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7" name="Equation" r:id="rId13" imgW="418918" imgH="533169" progId="Equation.3">
                    <p:embed/>
                  </p:oleObj>
                </mc:Choice>
                <mc:Fallback>
                  <p:oleObj name="Equation" r:id="rId13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3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0" name="Object 22"/>
            <p:cNvGraphicFramePr>
              <a:graphicFrameLocks noChangeAspect="1"/>
            </p:cNvGraphicFramePr>
            <p:nvPr/>
          </p:nvGraphicFramePr>
          <p:xfrm>
            <a:off x="3596" y="33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8" name="Equation" r:id="rId15" imgW="444307" imgH="520474" progId="Equation.3">
                    <p:embed/>
                  </p:oleObj>
                </mc:Choice>
                <mc:Fallback>
                  <p:oleObj name="Equation" r:id="rId15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23"/>
            <p:cNvGraphicFramePr>
              <a:graphicFrameLocks noChangeAspect="1"/>
            </p:cNvGraphicFramePr>
            <p:nvPr/>
          </p:nvGraphicFramePr>
          <p:xfrm>
            <a:off x="2419" y="331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9" name="Equation" r:id="rId17" imgW="368300" imgH="520700" progId="Equation.3">
                    <p:embed/>
                  </p:oleObj>
                </mc:Choice>
                <mc:Fallback>
                  <p:oleObj name="Equation" r:id="rId17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331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2" name="Object 24"/>
            <p:cNvGraphicFramePr>
              <a:graphicFrameLocks noChangeAspect="1"/>
            </p:cNvGraphicFramePr>
            <p:nvPr/>
          </p:nvGraphicFramePr>
          <p:xfrm>
            <a:off x="1872" y="331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0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25"/>
            <p:cNvGraphicFramePr>
              <a:graphicFrameLocks noChangeAspect="1"/>
            </p:cNvGraphicFramePr>
            <p:nvPr/>
          </p:nvGraphicFramePr>
          <p:xfrm>
            <a:off x="2784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"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4" name="Object 26"/>
            <p:cNvGraphicFramePr>
              <a:graphicFrameLocks noChangeAspect="1"/>
            </p:cNvGraphicFramePr>
            <p:nvPr/>
          </p:nvGraphicFramePr>
          <p:xfrm>
            <a:off x="2352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5" name="Object 27"/>
            <p:cNvGraphicFramePr>
              <a:graphicFrameLocks noChangeAspect="1"/>
            </p:cNvGraphicFramePr>
            <p:nvPr/>
          </p:nvGraphicFramePr>
          <p:xfrm>
            <a:off x="3024" y="326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name="Equation" r:id="rId23" imgW="253890" imgH="393529" progId="Equation.3">
                    <p:embed/>
                  </p:oleObj>
                </mc:Choice>
                <mc:Fallback>
                  <p:oleObj name="Equation" r:id="rId23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6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6" name="Object 28"/>
            <p:cNvGraphicFramePr>
              <a:graphicFrameLocks noChangeAspect="1"/>
            </p:cNvGraphicFramePr>
            <p:nvPr/>
          </p:nvGraphicFramePr>
          <p:xfrm>
            <a:off x="4224" y="326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name="Equation" r:id="rId25" imgW="304668" imgH="380835" progId="Equation.3">
                    <p:embed/>
                  </p:oleObj>
                </mc:Choice>
                <mc:Fallback>
                  <p:oleObj name="Equation" r:id="rId2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7" name="Line 29"/>
            <p:cNvSpPr>
              <a:spLocks noChangeShapeType="1"/>
            </p:cNvSpPr>
            <p:nvPr/>
          </p:nvSpPr>
          <p:spPr bwMode="auto">
            <a:xfrm>
              <a:off x="52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47840" y="19050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501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Transition Graph</a:t>
            </a:r>
          </a:p>
        </p:txBody>
      </p:sp>
      <p:sp>
        <p:nvSpPr>
          <p:cNvPr id="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initial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69" name="Text Box 5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accepting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state</a:t>
            </a:r>
          </a:p>
        </p:txBody>
      </p:sp>
      <p:sp>
        <p:nvSpPr>
          <p:cNvPr id="2070" name="Line 6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Line 7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8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2073" name="Text Box 9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transition</a:t>
            </a:r>
          </a:p>
        </p:txBody>
      </p:sp>
      <p:sp>
        <p:nvSpPr>
          <p:cNvPr id="2074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9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4" name="Object 3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206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/>
              <p14:cNvContentPartPr/>
              <p14:nvPr/>
            </p14:nvContentPartPr>
            <p14:xfrm>
              <a:off x="2807280" y="3422520"/>
              <a:ext cx="3418920" cy="81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6480" y="3412800"/>
                <a:ext cx="344232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899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66529-8A5F-49EA-B9A3-EDF72EBB81D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/>
        </p:nvGraphicFramePr>
        <p:xfrm>
          <a:off x="2120900" y="1912938"/>
          <a:ext cx="4356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4851400" imgH="584200" progId="Equation.3">
                  <p:embed/>
                </p:oleObj>
              </mc:Choice>
              <mc:Fallback>
                <p:oleObj name="Equation" r:id="rId3" imgW="4851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912938"/>
                        <a:ext cx="4356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30"/>
          <p:cNvGrpSpPr>
            <a:grpSpLocks/>
          </p:cNvGrpSpPr>
          <p:nvPr/>
        </p:nvGrpSpPr>
        <p:grpSpPr bwMode="auto">
          <a:xfrm>
            <a:off x="914400" y="3124200"/>
            <a:ext cx="7010400" cy="2362200"/>
            <a:chOff x="528" y="2256"/>
            <a:chExt cx="4608" cy="1896"/>
          </a:xfrm>
        </p:grpSpPr>
        <p:sp>
          <p:nvSpPr>
            <p:cNvPr id="66565" name="Oval 3"/>
            <p:cNvSpPr>
              <a:spLocks noChangeArrowheads="1"/>
            </p:cNvSpPr>
            <p:nvPr/>
          </p:nvSpPr>
          <p:spPr bwMode="auto">
            <a:xfrm>
              <a:off x="1008" y="3216"/>
              <a:ext cx="576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Oval 4"/>
            <p:cNvSpPr>
              <a:spLocks noChangeArrowheads="1"/>
            </p:cNvSpPr>
            <p:nvPr/>
          </p:nvSpPr>
          <p:spPr bwMode="auto">
            <a:xfrm>
              <a:off x="1104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67" name="Object 5"/>
            <p:cNvGraphicFramePr>
              <a:graphicFrameLocks noChangeAspect="1"/>
            </p:cNvGraphicFramePr>
            <p:nvPr/>
          </p:nvGraphicFramePr>
          <p:xfrm>
            <a:off x="1152" y="331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5" imgW="431613" imgH="533169" progId="Equation.3">
                    <p:embed/>
                  </p:oleObj>
                </mc:Choice>
                <mc:Fallback>
                  <p:oleObj name="Equation" r:id="rId5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23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35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4752" y="331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1920" y="23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0"/>
            <p:cNvSpPr>
              <a:spLocks noChangeArrowheads="1"/>
            </p:cNvSpPr>
            <p:nvPr/>
          </p:nvSpPr>
          <p:spPr bwMode="auto">
            <a:xfrm>
              <a:off x="2880" y="23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Line 11"/>
            <p:cNvSpPr>
              <a:spLocks noChangeShapeType="1"/>
            </p:cNvSpPr>
            <p:nvPr/>
          </p:nvSpPr>
          <p:spPr bwMode="auto">
            <a:xfrm>
              <a:off x="1584" y="350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2"/>
            <p:cNvSpPr>
              <a:spLocks noChangeArrowheads="1"/>
            </p:cNvSpPr>
            <p:nvPr/>
          </p:nvSpPr>
          <p:spPr bwMode="auto">
            <a:xfrm>
              <a:off x="2784" y="22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3"/>
            <p:cNvSpPr>
              <a:spLocks noChangeShapeType="1"/>
            </p:cNvSpPr>
            <p:nvPr/>
          </p:nvSpPr>
          <p:spPr bwMode="auto">
            <a:xfrm>
              <a:off x="2736" y="350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4"/>
            <p:cNvSpPr>
              <a:spLocks noChangeShapeType="1"/>
            </p:cNvSpPr>
            <p:nvPr/>
          </p:nvSpPr>
          <p:spPr bwMode="auto">
            <a:xfrm>
              <a:off x="3936" y="350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 flipH="1" flipV="1">
              <a:off x="2208" y="273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Line 16"/>
            <p:cNvSpPr>
              <a:spLocks noChangeShapeType="1"/>
            </p:cNvSpPr>
            <p:nvPr/>
          </p:nvSpPr>
          <p:spPr bwMode="auto">
            <a:xfrm flipV="1">
              <a:off x="2640" y="27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Freeform 17"/>
            <p:cNvSpPr>
              <a:spLocks/>
            </p:cNvSpPr>
            <p:nvPr/>
          </p:nvSpPr>
          <p:spPr bwMode="auto">
            <a:xfrm>
              <a:off x="1440" y="364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80" name="Object 18"/>
            <p:cNvGraphicFramePr>
              <a:graphicFrameLocks noChangeAspect="1"/>
            </p:cNvGraphicFramePr>
            <p:nvPr/>
          </p:nvGraphicFramePr>
          <p:xfrm>
            <a:off x="2832" y="38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8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1" name="Object 19"/>
            <p:cNvGraphicFramePr>
              <a:graphicFrameLocks noChangeAspect="1"/>
            </p:cNvGraphicFramePr>
            <p:nvPr/>
          </p:nvGraphicFramePr>
          <p:xfrm>
            <a:off x="2931" y="235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9" imgW="418918" imgH="533169" progId="Equation.3">
                    <p:embed/>
                  </p:oleObj>
                </mc:Choice>
                <mc:Fallback>
                  <p:oleObj name="Equation" r:id="rId9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35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2" name="Object 20"/>
            <p:cNvGraphicFramePr>
              <a:graphicFrameLocks noChangeAspect="1"/>
            </p:cNvGraphicFramePr>
            <p:nvPr/>
          </p:nvGraphicFramePr>
          <p:xfrm>
            <a:off x="1964" y="235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11" imgW="444307" imgH="520474" progId="Equation.3">
                    <p:embed/>
                  </p:oleObj>
                </mc:Choice>
                <mc:Fallback>
                  <p:oleObj name="Equation" r:id="rId11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235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3" name="Object 21"/>
            <p:cNvGraphicFramePr>
              <a:graphicFrameLocks noChangeAspect="1"/>
            </p:cNvGraphicFramePr>
            <p:nvPr/>
          </p:nvGraphicFramePr>
          <p:xfrm>
            <a:off x="4800" y="33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13" imgW="418918" imgH="533169" progId="Equation.3">
                    <p:embed/>
                  </p:oleObj>
                </mc:Choice>
                <mc:Fallback>
                  <p:oleObj name="Equation" r:id="rId13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3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22"/>
            <p:cNvGraphicFramePr>
              <a:graphicFrameLocks noChangeAspect="1"/>
            </p:cNvGraphicFramePr>
            <p:nvPr/>
          </p:nvGraphicFramePr>
          <p:xfrm>
            <a:off x="3596" y="33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2" name="Equation" r:id="rId15" imgW="444307" imgH="520474" progId="Equation.3">
                    <p:embed/>
                  </p:oleObj>
                </mc:Choice>
                <mc:Fallback>
                  <p:oleObj name="Equation" r:id="rId15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23"/>
            <p:cNvGraphicFramePr>
              <a:graphicFrameLocks noChangeAspect="1"/>
            </p:cNvGraphicFramePr>
            <p:nvPr/>
          </p:nvGraphicFramePr>
          <p:xfrm>
            <a:off x="2419" y="331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3" name="Equation" r:id="rId17" imgW="368300" imgH="520700" progId="Equation.3">
                    <p:embed/>
                  </p:oleObj>
                </mc:Choice>
                <mc:Fallback>
                  <p:oleObj name="Equation" r:id="rId17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331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24"/>
            <p:cNvGraphicFramePr>
              <a:graphicFrameLocks noChangeAspect="1"/>
            </p:cNvGraphicFramePr>
            <p:nvPr/>
          </p:nvGraphicFramePr>
          <p:xfrm>
            <a:off x="1872" y="331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25"/>
            <p:cNvGraphicFramePr>
              <a:graphicFrameLocks noChangeAspect="1"/>
            </p:cNvGraphicFramePr>
            <p:nvPr/>
          </p:nvGraphicFramePr>
          <p:xfrm>
            <a:off x="2784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5"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8" name="Object 26"/>
            <p:cNvGraphicFramePr>
              <a:graphicFrameLocks noChangeAspect="1"/>
            </p:cNvGraphicFramePr>
            <p:nvPr/>
          </p:nvGraphicFramePr>
          <p:xfrm>
            <a:off x="2352" y="29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6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9" name="Object 27"/>
            <p:cNvGraphicFramePr>
              <a:graphicFrameLocks noChangeAspect="1"/>
            </p:cNvGraphicFramePr>
            <p:nvPr/>
          </p:nvGraphicFramePr>
          <p:xfrm>
            <a:off x="3024" y="326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" name="Equation" r:id="rId23" imgW="253890" imgH="393529" progId="Equation.3">
                    <p:embed/>
                  </p:oleObj>
                </mc:Choice>
                <mc:Fallback>
                  <p:oleObj name="Equation" r:id="rId23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6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0" name="Object 28"/>
            <p:cNvGraphicFramePr>
              <a:graphicFrameLocks noChangeAspect="1"/>
            </p:cNvGraphicFramePr>
            <p:nvPr/>
          </p:nvGraphicFramePr>
          <p:xfrm>
            <a:off x="4224" y="326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8" name="Equation" r:id="rId25" imgW="304668" imgH="380835" progId="Equation.3">
                    <p:embed/>
                  </p:oleObj>
                </mc:Choice>
                <mc:Fallback>
                  <p:oleObj name="Equation" r:id="rId2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1" name="Line 29"/>
            <p:cNvSpPr>
              <a:spLocks noChangeShapeType="1"/>
            </p:cNvSpPr>
            <p:nvPr/>
          </p:nvSpPr>
          <p:spPr bwMode="auto">
            <a:xfrm>
              <a:off x="52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1828800"/>
            <a:ext cx="19812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9908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3EA87-F127-4BDD-A585-10FB08916F96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graphicFrame>
        <p:nvGraphicFramePr>
          <p:cNvPr id="67588" name="Object 32"/>
          <p:cNvGraphicFramePr>
            <a:graphicFrameLocks noChangeAspect="1"/>
          </p:cNvGraphicFramePr>
          <p:nvPr/>
        </p:nvGraphicFramePr>
        <p:xfrm>
          <a:off x="4432300" y="1960563"/>
          <a:ext cx="37973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4178300" imgH="609600" progId="Equation.3">
                  <p:embed/>
                </p:oleObj>
              </mc:Choice>
              <mc:Fallback>
                <p:oleObj name="Equation" r:id="rId3" imgW="4178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960563"/>
                        <a:ext cx="37973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1447800" y="2971800"/>
            <a:ext cx="6324600" cy="1828800"/>
            <a:chOff x="1056" y="816"/>
            <a:chExt cx="4512" cy="1896"/>
          </a:xfrm>
        </p:grpSpPr>
        <p:sp>
          <p:nvSpPr>
            <p:cNvPr id="67595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597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5" imgW="431613" imgH="533169" progId="Equation.3">
                    <p:embed/>
                  </p:oleObj>
                </mc:Choice>
                <mc:Fallback>
                  <p:oleObj name="Equation" r:id="rId5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9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0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1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Line 12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13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Line 14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Line 17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Freeform 18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10" name="Object 19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0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3" name="Equation" r:id="rId9" imgW="418918" imgH="533169" progId="Equation.3">
                    <p:embed/>
                  </p:oleObj>
                </mc:Choice>
                <mc:Fallback>
                  <p:oleObj name="Equation" r:id="rId9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1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4" name="Equation" r:id="rId11" imgW="444307" imgH="520474" progId="Equation.3">
                    <p:embed/>
                  </p:oleObj>
                </mc:Choice>
                <mc:Fallback>
                  <p:oleObj name="Equation" r:id="rId11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3" name="Object 22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5" name="Equation" r:id="rId13" imgW="418918" imgH="533169" progId="Equation.3">
                    <p:embed/>
                  </p:oleObj>
                </mc:Choice>
                <mc:Fallback>
                  <p:oleObj name="Equation" r:id="rId13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4" name="Object 23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6" name="Equation" r:id="rId15" imgW="444307" imgH="520474" progId="Equation.3">
                    <p:embed/>
                  </p:oleObj>
                </mc:Choice>
                <mc:Fallback>
                  <p:oleObj name="Equation" r:id="rId15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5" name="Object 24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7" name="Equation" r:id="rId17" imgW="368300" imgH="520700" progId="Equation.3">
                    <p:embed/>
                  </p:oleObj>
                </mc:Choice>
                <mc:Fallback>
                  <p:oleObj name="Equation" r:id="rId17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Object 25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8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7" name="Object 26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9"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8" name="Object 27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0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28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1" name="Equation" r:id="rId23" imgW="253890" imgH="393529" progId="Equation.3">
                    <p:embed/>
                  </p:oleObj>
                </mc:Choice>
                <mc:Fallback>
                  <p:oleObj name="Equation" r:id="rId23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29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2" name="Equation" r:id="rId25" imgW="304668" imgH="380835" progId="Equation.3">
                    <p:embed/>
                  </p:oleObj>
                </mc:Choice>
                <mc:Fallback>
                  <p:oleObj name="Equation" r:id="rId2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1" name="Object 30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Equation" r:id="rId26" imgW="228600" imgH="520700" progId="Equation.3">
                    <p:embed/>
                  </p:oleObj>
                </mc:Choice>
                <mc:Fallback>
                  <p:oleObj name="Equation" r:id="rId26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Line 31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23" name="Object 33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" name="Equation" r:id="rId28" imgW="228600" imgH="520700" progId="Equation.3">
                    <p:embed/>
                  </p:oleObj>
                </mc:Choice>
                <mc:Fallback>
                  <p:oleObj name="Equation" r:id="rId28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1" name="Object 35"/>
          <p:cNvGraphicFramePr>
            <a:graphicFrameLocks noChangeAspect="1"/>
          </p:cNvGraphicFramePr>
          <p:nvPr/>
        </p:nvGraphicFramePr>
        <p:xfrm>
          <a:off x="3124200" y="5446713"/>
          <a:ext cx="2057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29" imgW="2209800" imgH="533400" progId="Equation.3">
                  <p:embed/>
                </p:oleObj>
              </mc:Choice>
              <mc:Fallback>
                <p:oleObj name="Equation" r:id="rId29" imgW="2209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46713"/>
                        <a:ext cx="2057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36"/>
          <p:cNvGraphicFramePr>
            <a:graphicFrameLocks noChangeAspect="1"/>
          </p:cNvGraphicFramePr>
          <p:nvPr/>
        </p:nvGraphicFramePr>
        <p:xfrm>
          <a:off x="1193800" y="1949450"/>
          <a:ext cx="2006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1" imgW="2387600" imgH="584200" progId="Equation.3">
                  <p:embed/>
                </p:oleObj>
              </mc:Choice>
              <mc:Fallback>
                <p:oleObj name="Equation" r:id="rId31" imgW="2387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949450"/>
                        <a:ext cx="2006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38"/>
          <p:cNvSpPr txBox="1">
            <a:spLocks noChangeArrowheads="1"/>
          </p:cNvSpPr>
          <p:nvPr/>
        </p:nvSpPr>
        <p:spPr bwMode="auto">
          <a:xfrm>
            <a:off x="457200" y="1752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If </a:t>
            </a:r>
          </a:p>
        </p:txBody>
      </p:sp>
      <p:sp>
        <p:nvSpPr>
          <p:cNvPr id="67594" name="Text Box 39"/>
          <p:cNvSpPr txBox="1">
            <a:spLocks noChangeArrowheads="1"/>
          </p:cNvSpPr>
          <p:nvPr/>
        </p:nvSpPr>
        <p:spPr bwMode="auto">
          <a:xfrm>
            <a:off x="609600" y="525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then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2147" y="1878106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40070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DF443-940E-48D1-A31F-7721382190CF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</a:p>
        </p:txBody>
      </p:sp>
      <p:graphicFrame>
        <p:nvGraphicFramePr>
          <p:cNvPr id="68612" name="Object 31"/>
          <p:cNvGraphicFramePr>
            <a:graphicFrameLocks noChangeAspect="1"/>
          </p:cNvGraphicFramePr>
          <p:nvPr/>
        </p:nvGraphicFramePr>
        <p:xfrm>
          <a:off x="3879850" y="2024063"/>
          <a:ext cx="3892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4838700" imgH="609600" progId="Equation.3">
                  <p:embed/>
                </p:oleObj>
              </mc:Choice>
              <mc:Fallback>
                <p:oleObj name="Equation" r:id="rId3" imgW="4838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024063"/>
                        <a:ext cx="3892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3" name="Group 35"/>
          <p:cNvGrpSpPr>
            <a:grpSpLocks/>
          </p:cNvGrpSpPr>
          <p:nvPr/>
        </p:nvGrpSpPr>
        <p:grpSpPr bwMode="auto">
          <a:xfrm>
            <a:off x="1676400" y="2819400"/>
            <a:ext cx="6858000" cy="2133600"/>
            <a:chOff x="1056" y="816"/>
            <a:chExt cx="4512" cy="1896"/>
          </a:xfrm>
        </p:grpSpPr>
        <p:sp>
          <p:nvSpPr>
            <p:cNvPr id="68616" name="Oval 3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18" name="Object 5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name="Equation" r:id="rId5" imgW="431613" imgH="533169" progId="Equation.3">
                    <p:embed/>
                  </p:oleObj>
                </mc:Choice>
                <mc:Fallback>
                  <p:oleObj name="Equation" r:id="rId5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9" name="Oval 6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7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8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9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31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7" name="Equation" r:id="rId9" imgW="418918" imgH="533169" progId="Equation.3">
                    <p:embed/>
                  </p:oleObj>
                </mc:Choice>
                <mc:Fallback>
                  <p:oleObj name="Equation" r:id="rId9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8" name="Equation" r:id="rId11" imgW="444307" imgH="520474" progId="Equation.3">
                    <p:embed/>
                  </p:oleObj>
                </mc:Choice>
                <mc:Fallback>
                  <p:oleObj name="Equation" r:id="rId11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9" name="Equation" r:id="rId13" imgW="418918" imgH="533169" progId="Equation.3">
                    <p:embed/>
                  </p:oleObj>
                </mc:Choice>
                <mc:Fallback>
                  <p:oleObj name="Equation" r:id="rId13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" name="Equation" r:id="rId15" imgW="444307" imgH="520474" progId="Equation.3">
                    <p:embed/>
                  </p:oleObj>
                </mc:Choice>
                <mc:Fallback>
                  <p:oleObj name="Equation" r:id="rId15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" name="Equation" r:id="rId17" imgW="368300" imgH="520700" progId="Equation.3">
                    <p:embed/>
                  </p:oleObj>
                </mc:Choice>
                <mc:Fallback>
                  <p:oleObj name="Equation" r:id="rId17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2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3"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4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" name="Equation" r:id="rId23" imgW="253890" imgH="393529" progId="Equation.3">
                    <p:embed/>
                  </p:oleObj>
                </mc:Choice>
                <mc:Fallback>
                  <p:oleObj name="Equation" r:id="rId23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1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6" name="Equation" r:id="rId25" imgW="304668" imgH="380835" progId="Equation.3">
                    <p:embed/>
                  </p:oleObj>
                </mc:Choice>
                <mc:Fallback>
                  <p:oleObj name="Equation" r:id="rId2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2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7" name="Equation" r:id="rId26" imgW="228600" imgH="520700" progId="Equation.3">
                    <p:embed/>
                  </p:oleObj>
                </mc:Choice>
                <mc:Fallback>
                  <p:oleObj name="Equation" r:id="rId26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3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44" name="Object 32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8" name="Equation" r:id="rId28" imgW="228600" imgH="520700" progId="Equation.3">
                    <p:embed/>
                  </p:oleObj>
                </mc:Choice>
                <mc:Fallback>
                  <p:oleObj name="Equation" r:id="rId28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4" name="Object 33"/>
          <p:cNvGraphicFramePr>
            <a:graphicFrameLocks noChangeAspect="1"/>
          </p:cNvGraphicFramePr>
          <p:nvPr/>
        </p:nvGraphicFramePr>
        <p:xfrm>
          <a:off x="3657600" y="548640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29" imgW="2171700" imgH="558800" progId="Equation.3">
                  <p:embed/>
                </p:oleObj>
              </mc:Choice>
              <mc:Fallback>
                <p:oleObj name="Equation" r:id="rId29" imgW="2171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34"/>
          <p:cNvGraphicFramePr>
            <a:graphicFrameLocks noChangeAspect="1"/>
          </p:cNvGraphicFramePr>
          <p:nvPr/>
        </p:nvGraphicFramePr>
        <p:xfrm>
          <a:off x="838200" y="1947863"/>
          <a:ext cx="2006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1" imgW="2387600" imgH="584200" progId="Equation.3">
                  <p:embed/>
                </p:oleObj>
              </mc:Choice>
              <mc:Fallback>
                <p:oleObj name="Equation" r:id="rId31" imgW="2387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47863"/>
                        <a:ext cx="2006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19800" y="1905000"/>
            <a:ext cx="1930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6660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20DA2-4509-4AAC-8F3B-37F35E1F6A86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69636" name="Object 32"/>
          <p:cNvGraphicFramePr>
            <a:graphicFrameLocks noChangeAspect="1"/>
          </p:cNvGraphicFramePr>
          <p:nvPr/>
        </p:nvGraphicFramePr>
        <p:xfrm>
          <a:off x="869950" y="1752600"/>
          <a:ext cx="1949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2387600" imgH="584200" progId="Equation.3">
                  <p:embed/>
                </p:oleObj>
              </mc:Choice>
              <mc:Fallback>
                <p:oleObj name="Equation" r:id="rId3" imgW="2387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52600"/>
                        <a:ext cx="1949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33"/>
          <p:cNvGraphicFramePr>
            <a:graphicFrameLocks noChangeAspect="1"/>
          </p:cNvGraphicFramePr>
          <p:nvPr/>
        </p:nvGraphicFramePr>
        <p:xfrm>
          <a:off x="3651250" y="1828800"/>
          <a:ext cx="3892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4686300" imgH="609600" progId="Equation.3">
                  <p:embed/>
                </p:oleObj>
              </mc:Choice>
              <mc:Fallback>
                <p:oleObj name="Equation" r:id="rId5" imgW="4686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828800"/>
                        <a:ext cx="3892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92147"/>
              </p:ext>
            </p:extLst>
          </p:nvPr>
        </p:nvGraphicFramePr>
        <p:xfrm>
          <a:off x="3505200" y="5410200"/>
          <a:ext cx="224327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850680" imgH="203040" progId="Equation.3">
                  <p:embed/>
                </p:oleObj>
              </mc:Choice>
              <mc:Fallback>
                <p:oleObj name="Equation" r:id="rId7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224327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9" name="Group 36"/>
          <p:cNvGrpSpPr>
            <a:grpSpLocks/>
          </p:cNvGrpSpPr>
          <p:nvPr/>
        </p:nvGrpSpPr>
        <p:grpSpPr bwMode="auto">
          <a:xfrm>
            <a:off x="1295400" y="2819400"/>
            <a:ext cx="6629400" cy="2209800"/>
            <a:chOff x="1056" y="816"/>
            <a:chExt cx="4512" cy="1896"/>
          </a:xfrm>
        </p:grpSpPr>
        <p:sp>
          <p:nvSpPr>
            <p:cNvPr id="69640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42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"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54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2" name="Equation" r:id="rId11" imgW="304668" imgH="380835" progId="Equation.3">
                    <p:embed/>
                  </p:oleObj>
                </mc:Choice>
                <mc:Fallback>
                  <p:oleObj name="Equation" r:id="rId11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5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name="Equation" r:id="rId13" imgW="418918" imgH="533169" progId="Equation.3">
                    <p:embed/>
                  </p:oleObj>
                </mc:Choice>
                <mc:Fallback>
                  <p:oleObj name="Equation" r:id="rId13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6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4" name="Equation" r:id="rId15" imgW="444307" imgH="520474" progId="Equation.3">
                    <p:embed/>
                  </p:oleObj>
                </mc:Choice>
                <mc:Fallback>
                  <p:oleObj name="Equation" r:id="rId15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7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5" name="Equation" r:id="rId17" imgW="418918" imgH="533169" progId="Equation.3">
                    <p:embed/>
                  </p:oleObj>
                </mc:Choice>
                <mc:Fallback>
                  <p:oleObj name="Equation" r:id="rId17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8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6" name="Equation" r:id="rId19" imgW="444307" imgH="520474" progId="Equation.3">
                    <p:embed/>
                  </p:oleObj>
                </mc:Choice>
                <mc:Fallback>
                  <p:oleObj name="Equation" r:id="rId19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9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Equation" r:id="rId21" imgW="368300" imgH="520700" progId="Equation.3">
                    <p:embed/>
                  </p:oleObj>
                </mc:Choice>
                <mc:Fallback>
                  <p:oleObj name="Equation" r:id="rId2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0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8" name="Equation" r:id="rId23" imgW="266584" imgH="279279" progId="Equation.3">
                    <p:embed/>
                  </p:oleObj>
                </mc:Choice>
                <mc:Fallback>
                  <p:oleObj name="Equation" r:id="rId2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1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9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2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0" name="Equation" r:id="rId26" imgW="266584" imgH="279279" progId="Equation.3">
                    <p:embed/>
                  </p:oleObj>
                </mc:Choice>
                <mc:Fallback>
                  <p:oleObj name="Equation" r:id="rId2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3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name="Equation" r:id="rId27" imgW="253890" imgH="393529" progId="Equation.3">
                    <p:embed/>
                  </p:oleObj>
                </mc:Choice>
                <mc:Fallback>
                  <p:oleObj name="Equation" r:id="rId27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4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29" imgW="304668" imgH="380835" progId="Equation.3">
                    <p:embed/>
                  </p:oleObj>
                </mc:Choice>
                <mc:Fallback>
                  <p:oleObj name="Equation" r:id="rId29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5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name="Equation" r:id="rId30" imgW="228600" imgH="520700" progId="Equation.3">
                    <p:embed/>
                  </p:oleObj>
                </mc:Choice>
                <mc:Fallback>
                  <p:oleObj name="Equation" r:id="rId30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6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67" name="Object 31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name="Equation" r:id="rId32" imgW="228600" imgH="520700" progId="Equation.3">
                    <p:embed/>
                  </p:oleObj>
                </mc:Choice>
                <mc:Fallback>
                  <p:oleObj name="Equation" r:id="rId32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8" name="Oval 35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19441" y="17526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1277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72B9C-E6D8-4DD8-9EE9-0706A19A287B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</a:p>
        </p:txBody>
      </p:sp>
      <p:graphicFrame>
        <p:nvGraphicFramePr>
          <p:cNvPr id="70660" name="Object 31"/>
          <p:cNvGraphicFramePr>
            <a:graphicFrameLocks noChangeAspect="1"/>
          </p:cNvGraphicFramePr>
          <p:nvPr/>
        </p:nvGraphicFramePr>
        <p:xfrm>
          <a:off x="717550" y="1789113"/>
          <a:ext cx="1720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2387600" imgH="584200" progId="Equation.3">
                  <p:embed/>
                </p:oleObj>
              </mc:Choice>
              <mc:Fallback>
                <p:oleObj name="Equation" r:id="rId3" imgW="2387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789113"/>
                        <a:ext cx="17208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2"/>
          <p:cNvGraphicFramePr>
            <a:graphicFrameLocks noChangeAspect="1"/>
          </p:cNvGraphicFramePr>
          <p:nvPr/>
        </p:nvGraphicFramePr>
        <p:xfrm>
          <a:off x="3371850" y="1752600"/>
          <a:ext cx="3028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3721100" imgH="584200" progId="Equation.3">
                  <p:embed/>
                </p:oleObj>
              </mc:Choice>
              <mc:Fallback>
                <p:oleObj name="Equation" r:id="rId5" imgW="37211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752600"/>
                        <a:ext cx="3028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33"/>
          <p:cNvGraphicFramePr>
            <a:graphicFrameLocks noChangeAspect="1"/>
          </p:cNvGraphicFramePr>
          <p:nvPr/>
        </p:nvGraphicFramePr>
        <p:xfrm>
          <a:off x="3270250" y="5529263"/>
          <a:ext cx="2139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2438400" imgH="558800" progId="Equation.3">
                  <p:embed/>
                </p:oleObj>
              </mc:Choice>
              <mc:Fallback>
                <p:oleObj name="Equation" r:id="rId7" imgW="24384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529263"/>
                        <a:ext cx="21399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3" name="Group 36"/>
          <p:cNvGrpSpPr>
            <a:grpSpLocks/>
          </p:cNvGrpSpPr>
          <p:nvPr/>
        </p:nvGrpSpPr>
        <p:grpSpPr bwMode="auto">
          <a:xfrm>
            <a:off x="1676400" y="2743200"/>
            <a:ext cx="6324600" cy="2286000"/>
            <a:chOff x="1056" y="816"/>
            <a:chExt cx="4512" cy="1896"/>
          </a:xfrm>
        </p:grpSpPr>
        <p:sp>
          <p:nvSpPr>
            <p:cNvPr id="70664" name="Oval 11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65" name="Group 35"/>
            <p:cNvGrpSpPr>
              <a:grpSpLocks/>
            </p:cNvGrpSpPr>
            <p:nvPr/>
          </p:nvGrpSpPr>
          <p:grpSpPr bwMode="auto">
            <a:xfrm>
              <a:off x="1056" y="912"/>
              <a:ext cx="4512" cy="1800"/>
              <a:chOff x="1056" y="912"/>
              <a:chExt cx="4512" cy="1800"/>
            </a:xfrm>
          </p:grpSpPr>
          <p:sp>
            <p:nvSpPr>
              <p:cNvPr id="70666" name="Oval 3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576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" name="Oval 4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68" name="Object 5"/>
              <p:cNvGraphicFramePr>
                <a:graphicFrameLocks noChangeAspect="1"/>
              </p:cNvGraphicFramePr>
              <p:nvPr/>
            </p:nvGraphicFramePr>
            <p:xfrm>
              <a:off x="1584" y="187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5" name="Equation" r:id="rId9" imgW="431613" imgH="533169" progId="Equation.3">
                      <p:embed/>
                    </p:oleObj>
                  </mc:Choice>
                  <mc:Fallback>
                    <p:oleObj name="Equation" r:id="rId9" imgW="431613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7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69" name="Oval 6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0" name="Oval 7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1" name="Oval 8"/>
              <p:cNvSpPr>
                <a:spLocks noChangeArrowheads="1"/>
              </p:cNvSpPr>
              <p:nvPr/>
            </p:nvSpPr>
            <p:spPr bwMode="auto">
              <a:xfrm>
                <a:off x="235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2" name="Oval 9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3" name="Line 10"/>
              <p:cNvSpPr>
                <a:spLocks noChangeShapeType="1"/>
              </p:cNvSpPr>
              <p:nvPr/>
            </p:nvSpPr>
            <p:spPr bwMode="auto">
              <a:xfrm>
                <a:off x="2016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Line 12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5" name="Line 13"/>
              <p:cNvSpPr>
                <a:spLocks noChangeShapeType="1"/>
              </p:cNvSpPr>
              <p:nvPr/>
            </p:nvSpPr>
            <p:spPr bwMode="auto">
              <a:xfrm>
                <a:off x="4368" y="20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6" name="Line 14"/>
              <p:cNvSpPr>
                <a:spLocks noChangeShapeType="1"/>
              </p:cNvSpPr>
              <p:nvPr/>
            </p:nvSpPr>
            <p:spPr bwMode="auto">
              <a:xfrm flipH="1" flipV="1">
                <a:off x="2640" y="1296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7" name="Line 15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24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8" name="Freeform 16"/>
              <p:cNvSpPr>
                <a:spLocks/>
              </p:cNvSpPr>
              <p:nvPr/>
            </p:nvSpPr>
            <p:spPr bwMode="auto">
              <a:xfrm>
                <a:off x="1872" y="2208"/>
                <a:ext cx="3408" cy="504"/>
              </a:xfrm>
              <a:custGeom>
                <a:avLst/>
                <a:gdLst>
                  <a:gd name="T0" fmla="*/ 3408 w 3408"/>
                  <a:gd name="T1" fmla="*/ 0 h 504"/>
                  <a:gd name="T2" fmla="*/ 2256 w 3408"/>
                  <a:gd name="T3" fmla="*/ 432 h 504"/>
                  <a:gd name="T4" fmla="*/ 624 w 3408"/>
                  <a:gd name="T5" fmla="*/ 432 h 504"/>
                  <a:gd name="T6" fmla="*/ 0 w 3408"/>
                  <a:gd name="T7" fmla="*/ 144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08"/>
                  <a:gd name="T13" fmla="*/ 0 h 504"/>
                  <a:gd name="T14" fmla="*/ 3408 w 3408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08" h="504">
                    <a:moveTo>
                      <a:pt x="3408" y="0"/>
                    </a:moveTo>
                    <a:cubicBezTo>
                      <a:pt x="3064" y="180"/>
                      <a:pt x="2720" y="360"/>
                      <a:pt x="2256" y="432"/>
                    </a:cubicBezTo>
                    <a:cubicBezTo>
                      <a:pt x="1792" y="504"/>
                      <a:pt x="1000" y="480"/>
                      <a:pt x="624" y="432"/>
                    </a:cubicBezTo>
                    <a:cubicBezTo>
                      <a:pt x="248" y="384"/>
                      <a:pt x="124" y="264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79" name="Object 17"/>
              <p:cNvGraphicFramePr>
                <a:graphicFrameLocks noChangeAspect="1"/>
              </p:cNvGraphicFramePr>
              <p:nvPr/>
            </p:nvGraphicFramePr>
            <p:xfrm>
              <a:off x="3264" y="2448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6" name="Equation" r:id="rId11" imgW="304668" imgH="380835" progId="Equation.3">
                      <p:embed/>
                    </p:oleObj>
                  </mc:Choice>
                  <mc:Fallback>
                    <p:oleObj name="Equation" r:id="rId11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448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0" name="Object 18"/>
              <p:cNvGraphicFramePr>
                <a:graphicFrameLocks noChangeAspect="1"/>
              </p:cNvGraphicFramePr>
              <p:nvPr/>
            </p:nvGraphicFramePr>
            <p:xfrm>
              <a:off x="3363" y="91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7" name="Equation" r:id="rId13" imgW="418918" imgH="533169" progId="Equation.3">
                      <p:embed/>
                    </p:oleObj>
                  </mc:Choice>
                  <mc:Fallback>
                    <p:oleObj name="Equation" r:id="rId13" imgW="418918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3" y="91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1" name="Object 19"/>
              <p:cNvGraphicFramePr>
                <a:graphicFrameLocks noChangeAspect="1"/>
              </p:cNvGraphicFramePr>
              <p:nvPr/>
            </p:nvGraphicFramePr>
            <p:xfrm>
              <a:off x="2396" y="91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8" name="Equation" r:id="rId15" imgW="444307" imgH="520474" progId="Equation.3">
                      <p:embed/>
                    </p:oleObj>
                  </mc:Choice>
                  <mc:Fallback>
                    <p:oleObj name="Equation" r:id="rId15" imgW="444307" imgH="5204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91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2" name="Object 20"/>
              <p:cNvGraphicFramePr>
                <a:graphicFrameLocks noChangeAspect="1"/>
              </p:cNvGraphicFramePr>
              <p:nvPr/>
            </p:nvGraphicFramePr>
            <p:xfrm>
              <a:off x="5232" y="1872"/>
              <a:ext cx="26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9" name="Equation" r:id="rId17" imgW="418918" imgH="533169" progId="Equation.3">
                      <p:embed/>
                    </p:oleObj>
                  </mc:Choice>
                  <mc:Fallback>
                    <p:oleObj name="Equation" r:id="rId17" imgW="418918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872"/>
                            <a:ext cx="26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3" name="Object 21"/>
              <p:cNvGraphicFramePr>
                <a:graphicFrameLocks noChangeAspect="1"/>
              </p:cNvGraphicFramePr>
              <p:nvPr/>
            </p:nvGraphicFramePr>
            <p:xfrm>
              <a:off x="4028" y="1875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0" name="Equation" r:id="rId19" imgW="444307" imgH="520474" progId="Equation.3">
                      <p:embed/>
                    </p:oleObj>
                  </mc:Choice>
                  <mc:Fallback>
                    <p:oleObj name="Equation" r:id="rId19" imgW="444307" imgH="5204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8" y="1875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4" name="Object 22"/>
              <p:cNvGraphicFramePr>
                <a:graphicFrameLocks noChangeAspect="1"/>
              </p:cNvGraphicFramePr>
              <p:nvPr/>
            </p:nvGraphicFramePr>
            <p:xfrm>
              <a:off x="2851" y="1875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1" name="Equation" r:id="rId21" imgW="368300" imgH="520700" progId="Equation.3">
                      <p:embed/>
                    </p:oleObj>
                  </mc:Choice>
                  <mc:Fallback>
                    <p:oleObj name="Equation" r:id="rId21" imgW="3683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1" y="1875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5" name="Object 23"/>
              <p:cNvGraphicFramePr>
                <a:graphicFrameLocks noChangeAspect="1"/>
              </p:cNvGraphicFramePr>
              <p:nvPr/>
            </p:nvGraphicFramePr>
            <p:xfrm>
              <a:off x="2304" y="187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2" name="Equation" r:id="rId23" imgW="266584" imgH="279279" progId="Equation.3">
                      <p:embed/>
                    </p:oleObj>
                  </mc:Choice>
                  <mc:Fallback>
                    <p:oleObj name="Equation" r:id="rId23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87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6" name="Object 24"/>
              <p:cNvGraphicFramePr>
                <a:graphicFrameLocks noChangeAspect="1"/>
              </p:cNvGraphicFramePr>
              <p:nvPr/>
            </p:nvGraphicFramePr>
            <p:xfrm>
              <a:off x="3216" y="148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3" name="Equation" r:id="rId25" imgW="266584" imgH="279279" progId="Equation.3">
                      <p:embed/>
                    </p:oleObj>
                  </mc:Choice>
                  <mc:Fallback>
                    <p:oleObj name="Equation" r:id="rId25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48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7" name="Object 25"/>
              <p:cNvGraphicFramePr>
                <a:graphicFrameLocks noChangeAspect="1"/>
              </p:cNvGraphicFramePr>
              <p:nvPr/>
            </p:nvGraphicFramePr>
            <p:xfrm>
              <a:off x="2784" y="1488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4" name="Equation" r:id="rId26" imgW="266584" imgH="279279" progId="Equation.3">
                      <p:embed/>
                    </p:oleObj>
                  </mc:Choice>
                  <mc:Fallback>
                    <p:oleObj name="Equation" r:id="rId26" imgW="26658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488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8" name="Object 26"/>
              <p:cNvGraphicFramePr>
                <a:graphicFrameLocks noChangeAspect="1"/>
              </p:cNvGraphicFramePr>
              <p:nvPr/>
            </p:nvGraphicFramePr>
            <p:xfrm>
              <a:off x="3456" y="1824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5" name="Equation" r:id="rId27" imgW="253890" imgH="393529" progId="Equation.3">
                      <p:embed/>
                    </p:oleObj>
                  </mc:Choice>
                  <mc:Fallback>
                    <p:oleObj name="Equation" r:id="rId27" imgW="25389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824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89" name="Object 27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6" name="Equation" r:id="rId29" imgW="304668" imgH="380835" progId="Equation.3">
                      <p:embed/>
                    </p:oleObj>
                  </mc:Choice>
                  <mc:Fallback>
                    <p:oleObj name="Equation" r:id="rId29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0" name="Object 28"/>
              <p:cNvGraphicFramePr>
                <a:graphicFrameLocks noChangeAspect="1"/>
              </p:cNvGraphicFramePr>
              <p:nvPr/>
            </p:nvGraphicFramePr>
            <p:xfrm>
              <a:off x="3240" y="2236"/>
              <a:ext cx="14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7" name="Equation" r:id="rId30" imgW="228600" imgH="520700" progId="Equation.3">
                      <p:embed/>
                    </p:oleObj>
                  </mc:Choice>
                  <mc:Fallback>
                    <p:oleObj name="Equation" r:id="rId30" imgW="2286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2236"/>
                            <a:ext cx="14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1" name="Line 29"/>
              <p:cNvSpPr>
                <a:spLocks noChangeShapeType="1"/>
              </p:cNvSpPr>
              <p:nvPr/>
            </p:nvSpPr>
            <p:spPr bwMode="auto">
              <a:xfrm>
                <a:off x="1056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0692" name="Object 30"/>
              <p:cNvGraphicFramePr>
                <a:graphicFrameLocks noChangeAspect="1"/>
              </p:cNvGraphicFramePr>
              <p:nvPr/>
            </p:nvGraphicFramePr>
            <p:xfrm>
              <a:off x="3240" y="2236"/>
              <a:ext cx="14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8" name="Equation" r:id="rId32" imgW="228600" imgH="520700" progId="Equation.3">
                      <p:embed/>
                    </p:oleObj>
                  </mc:Choice>
                  <mc:Fallback>
                    <p:oleObj name="Equation" r:id="rId32" imgW="2286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2236"/>
                            <a:ext cx="14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3" name="Oval 34"/>
              <p:cNvSpPr>
                <a:spLocks noChangeArrowheads="1"/>
              </p:cNvSpPr>
              <p:nvPr/>
            </p:nvSpPr>
            <p:spPr bwMode="auto">
              <a:xfrm>
                <a:off x="5184" y="187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786041" y="1600200"/>
            <a:ext cx="152915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23647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25E11-DE76-497D-AC0D-438819098916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71684" name="Group 34"/>
          <p:cNvGrpSpPr>
            <a:grpSpLocks/>
          </p:cNvGrpSpPr>
          <p:nvPr/>
        </p:nvGrpSpPr>
        <p:grpSpPr bwMode="auto">
          <a:xfrm>
            <a:off x="1143000" y="1828800"/>
            <a:ext cx="6858000" cy="2667000"/>
            <a:chOff x="1056" y="816"/>
            <a:chExt cx="4512" cy="1896"/>
          </a:xfrm>
        </p:grpSpPr>
        <p:sp>
          <p:nvSpPr>
            <p:cNvPr id="71704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5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06" name="Object 6"/>
            <p:cNvGraphicFramePr>
              <a:graphicFrameLocks noChangeAspect="1"/>
            </p:cNvGraphicFramePr>
            <p:nvPr/>
          </p:nvGraphicFramePr>
          <p:xfrm>
            <a:off x="1584" y="18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431613" imgH="533169" progId="Equation.3">
                    <p:embed/>
                  </p:oleObj>
                </mc:Choice>
                <mc:Fallback>
                  <p:oleObj name="Equation" r:id="rId3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7" name="Oval 7"/>
            <p:cNvSpPr>
              <a:spLocks noChangeArrowheads="1"/>
            </p:cNvSpPr>
            <p:nvPr/>
          </p:nvSpPr>
          <p:spPr bwMode="auto">
            <a:xfrm>
              <a:off x="27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8" name="Oval 8"/>
            <p:cNvSpPr>
              <a:spLocks noChangeArrowheads="1"/>
            </p:cNvSpPr>
            <p:nvPr/>
          </p:nvSpPr>
          <p:spPr bwMode="auto">
            <a:xfrm>
              <a:off x="39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9"/>
            <p:cNvSpPr>
              <a:spLocks noChangeArrowheads="1"/>
            </p:cNvSpPr>
            <p:nvPr/>
          </p:nvSpPr>
          <p:spPr bwMode="auto">
            <a:xfrm>
              <a:off x="235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10"/>
            <p:cNvSpPr>
              <a:spLocks noChangeArrowheads="1"/>
            </p:cNvSpPr>
            <p:nvPr/>
          </p:nvSpPr>
          <p:spPr bwMode="auto">
            <a:xfrm>
              <a:off x="3312" y="9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Oval 12"/>
            <p:cNvSpPr>
              <a:spLocks noChangeArrowheads="1"/>
            </p:cNvSpPr>
            <p:nvPr/>
          </p:nvSpPr>
          <p:spPr bwMode="auto">
            <a:xfrm>
              <a:off x="3216" y="81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14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5" name="Line 15"/>
            <p:cNvSpPr>
              <a:spLocks noChangeShapeType="1"/>
            </p:cNvSpPr>
            <p:nvPr/>
          </p:nvSpPr>
          <p:spPr bwMode="auto">
            <a:xfrm flipH="1" flipV="1">
              <a:off x="2640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6" name="Line 16"/>
            <p:cNvSpPr>
              <a:spLocks noChangeShapeType="1"/>
            </p:cNvSpPr>
            <p:nvPr/>
          </p:nvSpPr>
          <p:spPr bwMode="auto">
            <a:xfrm flipV="1">
              <a:off x="3072" y="134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7" name="Freeform 17"/>
            <p:cNvSpPr>
              <a:spLocks/>
            </p:cNvSpPr>
            <p:nvPr/>
          </p:nvSpPr>
          <p:spPr bwMode="auto">
            <a:xfrm>
              <a:off x="1872" y="2208"/>
              <a:ext cx="3408" cy="504"/>
            </a:xfrm>
            <a:custGeom>
              <a:avLst/>
              <a:gdLst>
                <a:gd name="T0" fmla="*/ 3408 w 3408"/>
                <a:gd name="T1" fmla="*/ 0 h 504"/>
                <a:gd name="T2" fmla="*/ 2256 w 3408"/>
                <a:gd name="T3" fmla="*/ 432 h 504"/>
                <a:gd name="T4" fmla="*/ 624 w 3408"/>
                <a:gd name="T5" fmla="*/ 432 h 504"/>
                <a:gd name="T6" fmla="*/ 0 w 3408"/>
                <a:gd name="T7" fmla="*/ 14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504"/>
                <a:gd name="T14" fmla="*/ 3408 w 340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18" name="Object 18"/>
            <p:cNvGraphicFramePr>
              <a:graphicFrameLocks noChangeAspect="1"/>
            </p:cNvGraphicFramePr>
            <p:nvPr/>
          </p:nvGraphicFramePr>
          <p:xfrm>
            <a:off x="3264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Equation" r:id="rId5" imgW="304668" imgH="380835" progId="Equation.3">
                    <p:embed/>
                  </p:oleObj>
                </mc:Choice>
                <mc:Fallback>
                  <p:oleObj name="Equation" r:id="rId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9" name="Object 19"/>
            <p:cNvGraphicFramePr>
              <a:graphicFrameLocks noChangeAspect="1"/>
            </p:cNvGraphicFramePr>
            <p:nvPr/>
          </p:nvGraphicFramePr>
          <p:xfrm>
            <a:off x="3363" y="91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Equation" r:id="rId7" imgW="418918" imgH="533169" progId="Equation.3">
                    <p:embed/>
                  </p:oleObj>
                </mc:Choice>
                <mc:Fallback>
                  <p:oleObj name="Equation" r:id="rId7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91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0" name="Object 20"/>
            <p:cNvGraphicFramePr>
              <a:graphicFrameLocks noChangeAspect="1"/>
            </p:cNvGraphicFramePr>
            <p:nvPr/>
          </p:nvGraphicFramePr>
          <p:xfrm>
            <a:off x="2396" y="91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Equation" r:id="rId9" imgW="444307" imgH="520474" progId="Equation.3">
                    <p:embed/>
                  </p:oleObj>
                </mc:Choice>
                <mc:Fallback>
                  <p:oleObj name="Equation" r:id="rId9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91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1" name="Object 21"/>
            <p:cNvGraphicFramePr>
              <a:graphicFrameLocks noChangeAspect="1"/>
            </p:cNvGraphicFramePr>
            <p:nvPr/>
          </p:nvGraphicFramePr>
          <p:xfrm>
            <a:off x="5232" y="1872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0" name="Equation" r:id="rId11" imgW="418918" imgH="533169" progId="Equation.3">
                    <p:embed/>
                  </p:oleObj>
                </mc:Choice>
                <mc:Fallback>
                  <p:oleObj name="Equation" r:id="rId11" imgW="41891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2" name="Object 22"/>
            <p:cNvGraphicFramePr>
              <a:graphicFrameLocks noChangeAspect="1"/>
            </p:cNvGraphicFramePr>
            <p:nvPr/>
          </p:nvGraphicFramePr>
          <p:xfrm>
            <a:off x="4028" y="1875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1"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875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3" name="Object 23"/>
            <p:cNvGraphicFramePr>
              <a:graphicFrameLocks noChangeAspect="1"/>
            </p:cNvGraphicFramePr>
            <p:nvPr/>
          </p:nvGraphicFramePr>
          <p:xfrm>
            <a:off x="2851" y="1875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name="Equation" r:id="rId15" imgW="368300" imgH="520700" progId="Equation.3">
                    <p:embed/>
                  </p:oleObj>
                </mc:Choice>
                <mc:Fallback>
                  <p:oleObj name="Equation" r:id="rId15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75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4" name="Object 24"/>
            <p:cNvGraphicFramePr>
              <a:graphicFrameLocks noChangeAspect="1"/>
            </p:cNvGraphicFramePr>
            <p:nvPr/>
          </p:nvGraphicFramePr>
          <p:xfrm>
            <a:off x="2304" y="187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17" imgW="266584" imgH="279279" progId="Equation.3">
                    <p:embed/>
                  </p:oleObj>
                </mc:Choice>
                <mc:Fallback>
                  <p:oleObj name="Equation" r:id="rId1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7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5" name="Object 25"/>
            <p:cNvGraphicFramePr>
              <a:graphicFrameLocks noChangeAspect="1"/>
            </p:cNvGraphicFramePr>
            <p:nvPr/>
          </p:nvGraphicFramePr>
          <p:xfrm>
            <a:off x="3216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6" name="Object 26"/>
            <p:cNvGraphicFramePr>
              <a:graphicFrameLocks noChangeAspect="1"/>
            </p:cNvGraphicFramePr>
            <p:nvPr/>
          </p:nvGraphicFramePr>
          <p:xfrm>
            <a:off x="2784" y="14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5"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7" name="Object 27"/>
            <p:cNvGraphicFramePr>
              <a:graphicFrameLocks noChangeAspect="1"/>
            </p:cNvGraphicFramePr>
            <p:nvPr/>
          </p:nvGraphicFramePr>
          <p:xfrm>
            <a:off x="3456" y="18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6" name="Equation" r:id="rId21" imgW="253890" imgH="393529" progId="Equation.3">
                    <p:embed/>
                  </p:oleObj>
                </mc:Choice>
                <mc:Fallback>
                  <p:oleObj name="Equation" r:id="rId21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8" name="Object 28"/>
            <p:cNvGraphicFramePr>
              <a:graphicFrameLocks noChangeAspect="1"/>
            </p:cNvGraphicFramePr>
            <p:nvPr/>
          </p:nvGraphicFramePr>
          <p:xfrm>
            <a:off x="465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name="Equation" r:id="rId23" imgW="304668" imgH="380835" progId="Equation.3">
                    <p:embed/>
                  </p:oleObj>
                </mc:Choice>
                <mc:Fallback>
                  <p:oleObj name="Equation" r:id="rId23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9" name="Object 29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Equation" r:id="rId24" imgW="228600" imgH="520700" progId="Equation.3">
                    <p:embed/>
                  </p:oleObj>
                </mc:Choice>
                <mc:Fallback>
                  <p:oleObj name="Equation" r:id="rId24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0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1" name="Object 31"/>
            <p:cNvGraphicFramePr>
              <a:graphicFrameLocks noChangeAspect="1"/>
            </p:cNvGraphicFramePr>
            <p:nvPr/>
          </p:nvGraphicFramePr>
          <p:xfrm>
            <a:off x="3240" y="2236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name="Equation" r:id="rId26" imgW="228600" imgH="520700" progId="Equation.3">
                    <p:embed/>
                  </p:oleObj>
                </mc:Choice>
                <mc:Fallback>
                  <p:oleObj name="Equation" r:id="rId26" imgW="228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236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2" name="Oval 32"/>
            <p:cNvSpPr>
              <a:spLocks noChangeArrowheads="1"/>
            </p:cNvSpPr>
            <p:nvPr/>
          </p:nvSpPr>
          <p:spPr bwMode="auto">
            <a:xfrm>
              <a:off x="5184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85" name="Group 58"/>
          <p:cNvGrpSpPr>
            <a:grpSpLocks/>
          </p:cNvGrpSpPr>
          <p:nvPr/>
        </p:nvGrpSpPr>
        <p:grpSpPr bwMode="auto">
          <a:xfrm>
            <a:off x="1752600" y="4908550"/>
            <a:ext cx="5791200" cy="617538"/>
            <a:chOff x="1104" y="3092"/>
            <a:chExt cx="3648" cy="389"/>
          </a:xfrm>
        </p:grpSpPr>
        <p:sp>
          <p:nvSpPr>
            <p:cNvPr id="71686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104" y="3120"/>
              <a:ext cx="3648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7" name="Rectangle 37"/>
            <p:cNvSpPr>
              <a:spLocks noChangeArrowheads="1"/>
            </p:cNvSpPr>
            <p:nvPr/>
          </p:nvSpPr>
          <p:spPr bwMode="auto">
            <a:xfrm>
              <a:off x="1265" y="3102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/>
            </a:p>
          </p:txBody>
        </p:sp>
        <p:sp>
          <p:nvSpPr>
            <p:cNvPr id="71688" name="Rectangle 38"/>
            <p:cNvSpPr>
              <a:spLocks noChangeArrowheads="1"/>
            </p:cNvSpPr>
            <p:nvPr/>
          </p:nvSpPr>
          <p:spPr bwMode="auto">
            <a:xfrm>
              <a:off x="1611" y="3102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/>
            </a:p>
          </p:txBody>
        </p:sp>
        <p:sp>
          <p:nvSpPr>
            <p:cNvPr id="71689" name="Rectangle 41"/>
            <p:cNvSpPr>
              <a:spLocks noChangeArrowheads="1"/>
            </p:cNvSpPr>
            <p:nvPr/>
          </p:nvSpPr>
          <p:spPr bwMode="auto">
            <a:xfrm>
              <a:off x="1968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0" name="Rectangle 42"/>
            <p:cNvSpPr>
              <a:spLocks noChangeArrowheads="1"/>
            </p:cNvSpPr>
            <p:nvPr/>
          </p:nvSpPr>
          <p:spPr bwMode="auto">
            <a:xfrm>
              <a:off x="2308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1" name="Rectangle 43"/>
            <p:cNvSpPr>
              <a:spLocks noChangeArrowheads="1"/>
            </p:cNvSpPr>
            <p:nvPr/>
          </p:nvSpPr>
          <p:spPr bwMode="auto">
            <a:xfrm>
              <a:off x="2952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2" name="Rectangle 44"/>
            <p:cNvSpPr>
              <a:spLocks noChangeArrowheads="1"/>
            </p:cNvSpPr>
            <p:nvPr/>
          </p:nvSpPr>
          <p:spPr bwMode="auto">
            <a:xfrm>
              <a:off x="3292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3" name="Rectangle 45"/>
            <p:cNvSpPr>
              <a:spLocks noChangeArrowheads="1"/>
            </p:cNvSpPr>
            <p:nvPr/>
          </p:nvSpPr>
          <p:spPr bwMode="auto">
            <a:xfrm>
              <a:off x="3516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lang="en-US"/>
            </a:p>
          </p:txBody>
        </p:sp>
        <p:sp>
          <p:nvSpPr>
            <p:cNvPr id="71694" name="Rectangle 46"/>
            <p:cNvSpPr>
              <a:spLocks noChangeArrowheads="1"/>
            </p:cNvSpPr>
            <p:nvPr/>
          </p:nvSpPr>
          <p:spPr bwMode="auto">
            <a:xfrm>
              <a:off x="3860" y="3102"/>
              <a:ext cx="1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lang="en-US"/>
            </a:p>
          </p:txBody>
        </p:sp>
        <p:sp>
          <p:nvSpPr>
            <p:cNvPr id="71695" name="Rectangle 47"/>
            <p:cNvSpPr>
              <a:spLocks noChangeArrowheads="1"/>
            </p:cNvSpPr>
            <p:nvPr/>
          </p:nvSpPr>
          <p:spPr bwMode="auto">
            <a:xfrm>
              <a:off x="3614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aa</a:t>
              </a:r>
              <a:endParaRPr lang="en-US"/>
            </a:p>
          </p:txBody>
        </p:sp>
        <p:sp>
          <p:nvSpPr>
            <p:cNvPr id="71696" name="Rectangle 48"/>
            <p:cNvSpPr>
              <a:spLocks noChangeArrowheads="1"/>
            </p:cNvSpPr>
            <p:nvPr/>
          </p:nvSpPr>
          <p:spPr bwMode="auto">
            <a:xfrm>
              <a:off x="3050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ab</a:t>
              </a:r>
              <a:endParaRPr lang="en-US"/>
            </a:p>
          </p:txBody>
        </p:sp>
        <p:sp>
          <p:nvSpPr>
            <p:cNvPr id="71697" name="Rectangle 49"/>
            <p:cNvSpPr>
              <a:spLocks noChangeArrowheads="1"/>
            </p:cNvSpPr>
            <p:nvPr/>
          </p:nvSpPr>
          <p:spPr bwMode="auto">
            <a:xfrm>
              <a:off x="2066" y="3182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ab</a:t>
              </a:r>
              <a:endParaRPr lang="en-US"/>
            </a:p>
          </p:txBody>
        </p:sp>
        <p:sp>
          <p:nvSpPr>
            <p:cNvPr id="71698" name="Rectangle 51"/>
            <p:cNvSpPr>
              <a:spLocks noChangeArrowheads="1"/>
            </p:cNvSpPr>
            <p:nvPr/>
          </p:nvSpPr>
          <p:spPr bwMode="auto">
            <a:xfrm>
              <a:off x="1353" y="3182"/>
              <a:ext cx="2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71699" name="Rectangle 52"/>
            <p:cNvSpPr>
              <a:spLocks noChangeArrowheads="1"/>
            </p:cNvSpPr>
            <p:nvPr/>
          </p:nvSpPr>
          <p:spPr bwMode="auto">
            <a:xfrm>
              <a:off x="1122" y="3182"/>
              <a:ext cx="1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71700" name="Rectangle 53"/>
            <p:cNvSpPr>
              <a:spLocks noChangeArrowheads="1"/>
            </p:cNvSpPr>
            <p:nvPr/>
          </p:nvSpPr>
          <p:spPr bwMode="auto">
            <a:xfrm>
              <a:off x="3392" y="30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ymbol" pitchFamily="18" charset="2"/>
                </a:rPr>
                <a:t>*</a:t>
              </a:r>
              <a:endParaRPr lang="en-US" dirty="0"/>
            </a:p>
          </p:txBody>
        </p:sp>
        <p:sp>
          <p:nvSpPr>
            <p:cNvPr id="71701" name="Rectangle 54"/>
            <p:cNvSpPr>
              <a:spLocks noChangeArrowheads="1"/>
            </p:cNvSpPr>
            <p:nvPr/>
          </p:nvSpPr>
          <p:spPr bwMode="auto">
            <a:xfrm>
              <a:off x="2656" y="3154"/>
              <a:ext cx="19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71702" name="Rectangle 56"/>
            <p:cNvSpPr>
              <a:spLocks noChangeArrowheads="1"/>
            </p:cNvSpPr>
            <p:nvPr/>
          </p:nvSpPr>
          <p:spPr bwMode="auto">
            <a:xfrm>
              <a:off x="1734" y="3154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71703" name="Rectangle 57"/>
            <p:cNvSpPr>
              <a:spLocks noChangeArrowheads="1"/>
            </p:cNvSpPr>
            <p:nvPr/>
          </p:nvSpPr>
          <p:spPr bwMode="auto">
            <a:xfrm>
              <a:off x="2428" y="312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*</a:t>
              </a:r>
              <a:endParaRPr lang="en-US" sz="1800" dirty="0"/>
            </a:p>
          </p:txBody>
        </p:sp>
      </p:grp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Extended Transition </a:t>
            </a:r>
          </a:p>
        </p:txBody>
      </p:sp>
    </p:spTree>
    <p:extLst>
      <p:ext uri="{BB962C8B-B14F-4D97-AF65-F5344CB8AC3E}">
        <p14:creationId xmlns:p14="http://schemas.microsoft.com/office/powerpoint/2010/main" val="2559042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F82B7-68CF-4183-B08A-2F5A188EF83C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NFA example: </a:t>
            </a:r>
            <a:r>
              <a:rPr lang="en-US" sz="2800" i="1" dirty="0"/>
              <a:t>Multiple Paths</a:t>
            </a:r>
            <a:endParaRPr lang="en-US" i="1" dirty="0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981200" y="1676400"/>
            <a:ext cx="4191000" cy="2514600"/>
            <a:chOff x="1248" y="864"/>
            <a:chExt cx="2640" cy="1584"/>
          </a:xfrm>
        </p:grpSpPr>
        <p:sp>
          <p:nvSpPr>
            <p:cNvPr id="72718" name="Oval 4"/>
            <p:cNvSpPr>
              <a:spLocks noChangeArrowheads="1"/>
            </p:cNvSpPr>
            <p:nvPr/>
          </p:nvSpPr>
          <p:spPr bwMode="auto">
            <a:xfrm>
              <a:off x="1248" y="1488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719" name="AutoShape 5"/>
            <p:cNvCxnSpPr>
              <a:cxnSpLocks noChangeShapeType="1"/>
            </p:cNvCxnSpPr>
            <p:nvPr/>
          </p:nvCxnSpPr>
          <p:spPr bwMode="auto">
            <a:xfrm rot="5400000" flipV="1">
              <a:off x="1564" y="1316"/>
              <a:ext cx="1" cy="442"/>
            </a:xfrm>
            <a:prstGeom prst="curvedConnector3">
              <a:avLst>
                <a:gd name="adj1" fmla="val -32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0" name="Oval 6"/>
            <p:cNvSpPr>
              <a:spLocks noChangeArrowheads="1"/>
            </p:cNvSpPr>
            <p:nvPr/>
          </p:nvSpPr>
          <p:spPr bwMode="auto">
            <a:xfrm>
              <a:off x="3264" y="1440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721" name="AutoShape 7"/>
            <p:cNvCxnSpPr>
              <a:cxnSpLocks noChangeShapeType="1"/>
            </p:cNvCxnSpPr>
            <p:nvPr/>
          </p:nvCxnSpPr>
          <p:spPr bwMode="auto">
            <a:xfrm rot="5400000" flipV="1">
              <a:off x="3580" y="1268"/>
              <a:ext cx="1" cy="442"/>
            </a:xfrm>
            <a:prstGeom prst="curvedConnector3">
              <a:avLst>
                <a:gd name="adj1" fmla="val -28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Line 8"/>
            <p:cNvSpPr>
              <a:spLocks noChangeShapeType="1"/>
            </p:cNvSpPr>
            <p:nvPr/>
          </p:nvSpPr>
          <p:spPr bwMode="auto">
            <a:xfrm>
              <a:off x="1872" y="16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Text Box 9"/>
            <p:cNvSpPr txBox="1">
              <a:spLocks noChangeArrowheads="1"/>
            </p:cNvSpPr>
            <p:nvPr/>
          </p:nvSpPr>
          <p:spPr bwMode="auto">
            <a:xfrm>
              <a:off x="2400" y="120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2724" name="Text Box 10"/>
            <p:cNvSpPr txBox="1">
              <a:spLocks noChangeArrowheads="1"/>
            </p:cNvSpPr>
            <p:nvPr/>
          </p:nvSpPr>
          <p:spPr bwMode="auto">
            <a:xfrm>
              <a:off x="1392" y="153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2725" name="Text Box 11"/>
            <p:cNvSpPr txBox="1">
              <a:spLocks noChangeArrowheads="1"/>
            </p:cNvSpPr>
            <p:nvPr/>
          </p:nvSpPr>
          <p:spPr bwMode="auto">
            <a:xfrm>
              <a:off x="3456" y="1488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26" name="Oval 12"/>
            <p:cNvSpPr>
              <a:spLocks noChangeArrowheads="1"/>
            </p:cNvSpPr>
            <p:nvPr/>
          </p:nvSpPr>
          <p:spPr bwMode="auto">
            <a:xfrm>
              <a:off x="3312" y="1488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Oval 13"/>
            <p:cNvSpPr>
              <a:spLocks noChangeArrowheads="1"/>
            </p:cNvSpPr>
            <p:nvPr/>
          </p:nvSpPr>
          <p:spPr bwMode="auto">
            <a:xfrm>
              <a:off x="2304" y="2016"/>
              <a:ext cx="62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Text Box 14"/>
            <p:cNvSpPr txBox="1">
              <a:spLocks noChangeArrowheads="1"/>
            </p:cNvSpPr>
            <p:nvPr/>
          </p:nvSpPr>
          <p:spPr bwMode="auto">
            <a:xfrm>
              <a:off x="2448" y="206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q</a:t>
              </a:r>
              <a:r>
                <a:rPr lang="en-US" sz="2800" baseline="-2500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2729" name="AutoShape 15"/>
            <p:cNvCxnSpPr>
              <a:cxnSpLocks noChangeShapeType="1"/>
              <a:stCxn id="72726" idx="4"/>
            </p:cNvCxnSpPr>
            <p:nvPr/>
          </p:nvCxnSpPr>
          <p:spPr bwMode="auto">
            <a:xfrm rot="5400000">
              <a:off x="3016" y="1736"/>
              <a:ext cx="471" cy="64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0" name="AutoShape 16"/>
            <p:cNvCxnSpPr>
              <a:cxnSpLocks noChangeShapeType="1"/>
              <a:stCxn id="72728" idx="0"/>
              <a:endCxn id="72720" idx="3"/>
            </p:cNvCxnSpPr>
            <p:nvPr/>
          </p:nvCxnSpPr>
          <p:spPr bwMode="auto">
            <a:xfrm rot="-5400000">
              <a:off x="2930" y="1639"/>
              <a:ext cx="255" cy="595"/>
            </a:xfrm>
            <a:prstGeom prst="curvedConnector3">
              <a:avLst>
                <a:gd name="adj1" fmla="val 37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1" name="Text Box 17"/>
            <p:cNvSpPr txBox="1">
              <a:spLocks noChangeArrowheads="1"/>
            </p:cNvSpPr>
            <p:nvPr/>
          </p:nvSpPr>
          <p:spPr bwMode="auto">
            <a:xfrm>
              <a:off x="3552" y="20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2732" name="Text Box 18"/>
            <p:cNvSpPr txBox="1">
              <a:spLocks noChangeArrowheads="1"/>
            </p:cNvSpPr>
            <p:nvPr/>
          </p:nvSpPr>
          <p:spPr bwMode="auto">
            <a:xfrm>
              <a:off x="2832" y="16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  <p:cxnSp>
          <p:nvCxnSpPr>
            <p:cNvPr id="72733" name="AutoShape 19"/>
            <p:cNvCxnSpPr>
              <a:cxnSpLocks noChangeShapeType="1"/>
              <a:stCxn id="72727" idx="2"/>
              <a:endCxn id="72724" idx="2"/>
            </p:cNvCxnSpPr>
            <p:nvPr/>
          </p:nvCxnSpPr>
          <p:spPr bwMode="auto">
            <a:xfrm rot="10800000">
              <a:off x="1704" y="1863"/>
              <a:ext cx="600" cy="36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4" name="Text Box 20"/>
            <p:cNvSpPr txBox="1">
              <a:spLocks noChangeArrowheads="1"/>
            </p:cNvSpPr>
            <p:nvPr/>
          </p:nvSpPr>
          <p:spPr bwMode="auto">
            <a:xfrm>
              <a:off x="1910" y="176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72735" name="Text Box 21"/>
            <p:cNvSpPr txBox="1">
              <a:spLocks noChangeArrowheads="1"/>
            </p:cNvSpPr>
            <p:nvPr/>
          </p:nvSpPr>
          <p:spPr bwMode="auto">
            <a:xfrm>
              <a:off x="1392" y="8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800">
                  <a:latin typeface="Arial" charset="0"/>
                  <a:cs typeface="Arial" charset="0"/>
                </a:rPr>
                <a:t>b</a:t>
              </a:r>
            </a:p>
          </p:txBody>
        </p:sp>
      </p:grpSp>
      <p:sp>
        <p:nvSpPr>
          <p:cNvPr id="72709" name="Text Box 22"/>
          <p:cNvSpPr txBox="1">
            <a:spLocks noChangeArrowheads="1"/>
          </p:cNvSpPr>
          <p:nvPr/>
        </p:nvSpPr>
        <p:spPr bwMode="auto">
          <a:xfrm>
            <a:off x="5486400" y="16906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838200" y="42672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914400" y="4343400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b   b   a   b   b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04800" y="50292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410200" y="43434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5486400" y="4419600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b   b   a   b   b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4860925" y="51054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4940300" y="56388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381000" y="5562600"/>
            <a:ext cx="313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q</a:t>
            </a:r>
            <a:r>
              <a:rPr lang="en-US" sz="2800" baseline="-25000">
                <a:latin typeface="Arial" charset="0"/>
                <a:cs typeface="Arial" charset="0"/>
              </a:rPr>
              <a:t>0 </a:t>
            </a:r>
            <a:r>
              <a:rPr lang="en-US" sz="2800">
                <a:latin typeface="Arial" charset="0"/>
                <a:cs typeface="Arial" charset="0"/>
              </a:rPr>
              <a:t> q</a:t>
            </a:r>
            <a:r>
              <a:rPr lang="en-US" sz="2800" baseline="-25000">
                <a:latin typeface="Arial" charset="0"/>
                <a:cs typeface="Arial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  <a:r>
              <a:rPr lang="en-US" sz="2800">
                <a:latin typeface="Arial" charset="0"/>
                <a:cs typeface="Arial" charset="0"/>
              </a:rPr>
              <a:t>  q</a:t>
            </a:r>
            <a:r>
              <a:rPr lang="en-US" sz="2800" baseline="-25000"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84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1" grpId="0" animBg="1"/>
      <p:bldP spid="89112" grpId="0"/>
      <p:bldP spid="89113" grpId="0"/>
      <p:bldP spid="89114" grpId="0" animBg="1"/>
      <p:bldP spid="89116" grpId="0"/>
      <p:bldP spid="891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BEAB0-E24F-449E-A118-A957CF85151A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Nondeterministic Finite Automata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sym typeface="Symbol" pitchFamily="18" charset="2"/>
              </a:rPr>
              <a:t>Definition: </a:t>
            </a:r>
            <a:r>
              <a:rPr lang="en-US" sz="2400"/>
              <a:t>The language accepted by a nfa M = (Q,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, </a:t>
            </a:r>
            <a:r>
              <a:rPr lang="en-US" sz="2400">
                <a:sym typeface="Symbol" pitchFamily="18" charset="2"/>
              </a:rPr>
              <a:t></a:t>
            </a:r>
            <a:r>
              <a:rPr lang="en-US" sz="2400"/>
              <a:t>, q</a:t>
            </a:r>
            <a:r>
              <a:rPr lang="en-US" sz="2400" baseline="-25000"/>
              <a:t>0</a:t>
            </a:r>
            <a:r>
              <a:rPr lang="en-US" sz="2400"/>
              <a:t>, F) is the set of all strings on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 accepted by M. Formally,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/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/>
              <a:t>			L(M) = {w </a:t>
            </a:r>
            <a:r>
              <a:rPr lang="en-US" sz="2400" b="1">
                <a:sym typeface="Symbol" pitchFamily="18" charset="2"/>
              </a:rPr>
              <a:t> *</a:t>
            </a:r>
            <a:r>
              <a:rPr lang="en-US" sz="2400" b="1"/>
              <a:t> : </a:t>
            </a:r>
            <a:r>
              <a:rPr lang="en-US" sz="2400" b="1">
                <a:sym typeface="Symbol" pitchFamily="18" charset="2"/>
              </a:rPr>
              <a:t>*(q</a:t>
            </a:r>
            <a:r>
              <a:rPr lang="en-US" sz="2400" b="1" baseline="-25000">
                <a:sym typeface="Symbol" pitchFamily="18" charset="2"/>
              </a:rPr>
              <a:t>0</a:t>
            </a:r>
            <a:r>
              <a:rPr lang="en-US" sz="2400" b="1">
                <a:sym typeface="Symbol" pitchFamily="18" charset="2"/>
              </a:rPr>
              <a:t>, w)  F   }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u="sng">
              <a:sym typeface="Symbol" pitchFamily="18" charset="2"/>
            </a:endParaRPr>
          </a:p>
        </p:txBody>
      </p:sp>
      <p:grpSp>
        <p:nvGrpSpPr>
          <p:cNvPr id="73733" name="Group 59"/>
          <p:cNvGrpSpPr>
            <a:grpSpLocks/>
          </p:cNvGrpSpPr>
          <p:nvPr/>
        </p:nvGrpSpPr>
        <p:grpSpPr bwMode="auto">
          <a:xfrm>
            <a:off x="1905000" y="3352800"/>
            <a:ext cx="4267200" cy="2561020"/>
            <a:chOff x="1200" y="912"/>
            <a:chExt cx="2880" cy="2489"/>
          </a:xfrm>
        </p:grpSpPr>
        <p:sp>
          <p:nvSpPr>
            <p:cNvPr id="73734" name="Freeform 60"/>
            <p:cNvSpPr>
              <a:spLocks/>
            </p:cNvSpPr>
            <p:nvPr/>
          </p:nvSpPr>
          <p:spPr bwMode="auto">
            <a:xfrm>
              <a:off x="1776" y="2393"/>
              <a:ext cx="1728" cy="1008"/>
            </a:xfrm>
            <a:custGeom>
              <a:avLst/>
              <a:gdLst>
                <a:gd name="T0" fmla="*/ 0 w 1728"/>
                <a:gd name="T1" fmla="*/ 0 h 1008"/>
                <a:gd name="T2" fmla="*/ 288 w 1728"/>
                <a:gd name="T3" fmla="*/ 480 h 1008"/>
                <a:gd name="T4" fmla="*/ 672 w 1728"/>
                <a:gd name="T5" fmla="*/ 240 h 1008"/>
                <a:gd name="T6" fmla="*/ 768 w 1728"/>
                <a:gd name="T7" fmla="*/ 816 h 1008"/>
                <a:gd name="T8" fmla="*/ 1008 w 1728"/>
                <a:gd name="T9" fmla="*/ 528 h 1008"/>
                <a:gd name="T10" fmla="*/ 1296 w 1728"/>
                <a:gd name="T11" fmla="*/ 1008 h 1008"/>
                <a:gd name="T12" fmla="*/ 1536 w 1728"/>
                <a:gd name="T13" fmla="*/ 528 h 1008"/>
                <a:gd name="T14" fmla="*/ 1728 w 1728"/>
                <a:gd name="T15" fmla="*/ 480 h 10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28"/>
                <a:gd name="T25" fmla="*/ 0 h 1008"/>
                <a:gd name="T26" fmla="*/ 1728 w 1728"/>
                <a:gd name="T27" fmla="*/ 1008 h 10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28" h="1008">
                  <a:moveTo>
                    <a:pt x="0" y="0"/>
                  </a:moveTo>
                  <a:cubicBezTo>
                    <a:pt x="88" y="220"/>
                    <a:pt x="176" y="440"/>
                    <a:pt x="288" y="480"/>
                  </a:cubicBezTo>
                  <a:cubicBezTo>
                    <a:pt x="400" y="520"/>
                    <a:pt x="592" y="184"/>
                    <a:pt x="672" y="240"/>
                  </a:cubicBezTo>
                  <a:cubicBezTo>
                    <a:pt x="752" y="296"/>
                    <a:pt x="712" y="768"/>
                    <a:pt x="768" y="816"/>
                  </a:cubicBezTo>
                  <a:cubicBezTo>
                    <a:pt x="824" y="864"/>
                    <a:pt x="920" y="496"/>
                    <a:pt x="1008" y="528"/>
                  </a:cubicBezTo>
                  <a:cubicBezTo>
                    <a:pt x="1096" y="560"/>
                    <a:pt x="1208" y="1008"/>
                    <a:pt x="1296" y="1008"/>
                  </a:cubicBezTo>
                  <a:cubicBezTo>
                    <a:pt x="1384" y="1008"/>
                    <a:pt x="1464" y="616"/>
                    <a:pt x="1536" y="528"/>
                  </a:cubicBezTo>
                  <a:cubicBezTo>
                    <a:pt x="1608" y="440"/>
                    <a:pt x="1668" y="460"/>
                    <a:pt x="1728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5" name="Group 61"/>
            <p:cNvGrpSpPr>
              <a:grpSpLocks/>
            </p:cNvGrpSpPr>
            <p:nvPr/>
          </p:nvGrpSpPr>
          <p:grpSpPr bwMode="auto">
            <a:xfrm>
              <a:off x="1200" y="912"/>
              <a:ext cx="2880" cy="2448"/>
              <a:chOff x="1200" y="1008"/>
              <a:chExt cx="2880" cy="2448"/>
            </a:xfrm>
          </p:grpSpPr>
          <p:sp>
            <p:nvSpPr>
              <p:cNvPr id="73736" name="Oval 62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7" name="Oval 63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8" name="Oval 64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9" name="Oval 65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0" name="Oval 66"/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576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1" name="Line 67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Freeform 68"/>
              <p:cNvSpPr>
                <a:spLocks/>
              </p:cNvSpPr>
              <p:nvPr/>
            </p:nvSpPr>
            <p:spPr bwMode="auto">
              <a:xfrm>
                <a:off x="1856" y="1176"/>
                <a:ext cx="1600" cy="984"/>
              </a:xfrm>
              <a:custGeom>
                <a:avLst/>
                <a:gdLst>
                  <a:gd name="T0" fmla="*/ 16 w 1600"/>
                  <a:gd name="T1" fmla="*/ 984 h 984"/>
                  <a:gd name="T2" fmla="*/ 112 w 1600"/>
                  <a:gd name="T3" fmla="*/ 552 h 984"/>
                  <a:gd name="T4" fmla="*/ 688 w 1600"/>
                  <a:gd name="T5" fmla="*/ 648 h 984"/>
                  <a:gd name="T6" fmla="*/ 784 w 1600"/>
                  <a:gd name="T7" fmla="*/ 168 h 984"/>
                  <a:gd name="T8" fmla="*/ 1120 w 1600"/>
                  <a:gd name="T9" fmla="*/ 24 h 984"/>
                  <a:gd name="T10" fmla="*/ 1360 w 1600"/>
                  <a:gd name="T11" fmla="*/ 312 h 984"/>
                  <a:gd name="T12" fmla="*/ 1600 w 1600"/>
                  <a:gd name="T13" fmla="*/ 264 h 9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0"/>
                  <a:gd name="T22" fmla="*/ 0 h 984"/>
                  <a:gd name="T23" fmla="*/ 1600 w 1600"/>
                  <a:gd name="T24" fmla="*/ 984 h 9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0" h="984">
                    <a:moveTo>
                      <a:pt x="16" y="984"/>
                    </a:moveTo>
                    <a:cubicBezTo>
                      <a:pt x="8" y="796"/>
                      <a:pt x="0" y="608"/>
                      <a:pt x="112" y="552"/>
                    </a:cubicBezTo>
                    <a:cubicBezTo>
                      <a:pt x="224" y="496"/>
                      <a:pt x="576" y="712"/>
                      <a:pt x="688" y="648"/>
                    </a:cubicBezTo>
                    <a:cubicBezTo>
                      <a:pt x="800" y="584"/>
                      <a:pt x="712" y="272"/>
                      <a:pt x="784" y="168"/>
                    </a:cubicBezTo>
                    <a:cubicBezTo>
                      <a:pt x="856" y="64"/>
                      <a:pt x="1024" y="0"/>
                      <a:pt x="1120" y="24"/>
                    </a:cubicBezTo>
                    <a:cubicBezTo>
                      <a:pt x="1216" y="48"/>
                      <a:pt x="1280" y="272"/>
                      <a:pt x="1360" y="312"/>
                    </a:cubicBezTo>
                    <a:cubicBezTo>
                      <a:pt x="1440" y="352"/>
                      <a:pt x="1520" y="308"/>
                      <a:pt x="1600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Freeform 69"/>
              <p:cNvSpPr>
                <a:spLocks/>
              </p:cNvSpPr>
              <p:nvPr/>
            </p:nvSpPr>
            <p:spPr bwMode="auto">
              <a:xfrm>
                <a:off x="1968" y="1968"/>
                <a:ext cx="1440" cy="624"/>
              </a:xfrm>
              <a:custGeom>
                <a:avLst/>
                <a:gdLst>
                  <a:gd name="T0" fmla="*/ 0 w 1440"/>
                  <a:gd name="T1" fmla="*/ 384 h 624"/>
                  <a:gd name="T2" fmla="*/ 336 w 1440"/>
                  <a:gd name="T3" fmla="*/ 624 h 624"/>
                  <a:gd name="T4" fmla="*/ 624 w 1440"/>
                  <a:gd name="T5" fmla="*/ 384 h 624"/>
                  <a:gd name="T6" fmla="*/ 576 w 1440"/>
                  <a:gd name="T7" fmla="*/ 96 h 624"/>
                  <a:gd name="T8" fmla="*/ 960 w 1440"/>
                  <a:gd name="T9" fmla="*/ 48 h 624"/>
                  <a:gd name="T10" fmla="*/ 1056 w 1440"/>
                  <a:gd name="T11" fmla="*/ 384 h 624"/>
                  <a:gd name="T12" fmla="*/ 1296 w 1440"/>
                  <a:gd name="T13" fmla="*/ 336 h 624"/>
                  <a:gd name="T14" fmla="*/ 1440 w 1440"/>
                  <a:gd name="T15" fmla="*/ 192 h 6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0"/>
                  <a:gd name="T25" fmla="*/ 0 h 624"/>
                  <a:gd name="T26" fmla="*/ 1440 w 1440"/>
                  <a:gd name="T27" fmla="*/ 624 h 6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0" h="624">
                    <a:moveTo>
                      <a:pt x="0" y="384"/>
                    </a:moveTo>
                    <a:cubicBezTo>
                      <a:pt x="116" y="504"/>
                      <a:pt x="232" y="624"/>
                      <a:pt x="336" y="624"/>
                    </a:cubicBezTo>
                    <a:cubicBezTo>
                      <a:pt x="440" y="624"/>
                      <a:pt x="584" y="472"/>
                      <a:pt x="624" y="384"/>
                    </a:cubicBezTo>
                    <a:cubicBezTo>
                      <a:pt x="664" y="296"/>
                      <a:pt x="520" y="152"/>
                      <a:pt x="576" y="96"/>
                    </a:cubicBezTo>
                    <a:cubicBezTo>
                      <a:pt x="632" y="40"/>
                      <a:pt x="880" y="0"/>
                      <a:pt x="960" y="48"/>
                    </a:cubicBezTo>
                    <a:cubicBezTo>
                      <a:pt x="1040" y="96"/>
                      <a:pt x="1000" y="336"/>
                      <a:pt x="1056" y="384"/>
                    </a:cubicBezTo>
                    <a:cubicBezTo>
                      <a:pt x="1112" y="432"/>
                      <a:pt x="1232" y="368"/>
                      <a:pt x="1296" y="336"/>
                    </a:cubicBezTo>
                    <a:cubicBezTo>
                      <a:pt x="1360" y="304"/>
                      <a:pt x="1400" y="248"/>
                      <a:pt x="1440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4" name="Oval 70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864" cy="24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3745" name="Object 71"/>
              <p:cNvGraphicFramePr>
                <a:graphicFrameLocks noChangeAspect="1"/>
              </p:cNvGraphicFramePr>
              <p:nvPr/>
            </p:nvGraphicFramePr>
            <p:xfrm>
              <a:off x="1632" y="21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0" name="Equation" r:id="rId3" imgW="431613" imgH="533169" progId="Equation.3">
                      <p:embed/>
                    </p:oleObj>
                  </mc:Choice>
                  <mc:Fallback>
                    <p:oleObj name="Equation" r:id="rId3" imgW="431613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1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6" name="Object 72"/>
              <p:cNvGraphicFramePr>
                <a:graphicFrameLocks noChangeAspect="1"/>
              </p:cNvGraphicFramePr>
              <p:nvPr/>
            </p:nvGraphicFramePr>
            <p:xfrm>
              <a:off x="3552" y="1968"/>
              <a:ext cx="279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1" name="Equation" r:id="rId5" imgW="444307" imgH="533169" progId="Equation.3">
                      <p:embed/>
                    </p:oleObj>
                  </mc:Choice>
                  <mc:Fallback>
                    <p:oleObj name="Equation" r:id="rId5" imgW="444307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968"/>
                            <a:ext cx="279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7" name="Object 73"/>
              <p:cNvGraphicFramePr>
                <a:graphicFrameLocks noChangeAspect="1"/>
              </p:cNvGraphicFramePr>
              <p:nvPr/>
            </p:nvGraphicFramePr>
            <p:xfrm>
              <a:off x="2160" y="1536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2" name="Equation" r:id="rId7" imgW="330200" imgH="279400" progId="Equation.3">
                      <p:embed/>
                    </p:oleObj>
                  </mc:Choice>
                  <mc:Fallback>
                    <p:oleObj name="Equation" r:id="rId7" imgW="330200" imgH="279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536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8" name="Object 74"/>
              <p:cNvGraphicFramePr>
                <a:graphicFrameLocks noChangeAspect="1"/>
              </p:cNvGraphicFramePr>
              <p:nvPr/>
            </p:nvGraphicFramePr>
            <p:xfrm>
              <a:off x="2592" y="2832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3" name="Equation" r:id="rId9" imgW="330200" imgH="279400" progId="Equation.3">
                      <p:embed/>
                    </p:oleObj>
                  </mc:Choice>
                  <mc:Fallback>
                    <p:oleObj name="Equation" r:id="rId9" imgW="330200" imgH="279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832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9" name="Object 75"/>
              <p:cNvGraphicFramePr>
                <a:graphicFrameLocks noChangeAspect="1"/>
              </p:cNvGraphicFramePr>
              <p:nvPr/>
            </p:nvGraphicFramePr>
            <p:xfrm>
              <a:off x="2304" y="2304"/>
              <a:ext cx="20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4" name="Equation" r:id="rId10" imgW="330200" imgH="279400" progId="Equation.3">
                      <p:embed/>
                    </p:oleObj>
                  </mc:Choice>
                  <mc:Fallback>
                    <p:oleObj name="Equation" r:id="rId10" imgW="330200" imgH="279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304"/>
                            <a:ext cx="20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50" name="Object 76"/>
              <p:cNvGraphicFramePr>
                <a:graphicFrameLocks noChangeAspect="1"/>
              </p:cNvGraphicFramePr>
              <p:nvPr/>
            </p:nvGraphicFramePr>
            <p:xfrm>
              <a:off x="3528" y="1200"/>
              <a:ext cx="223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5" name="Equation" r:id="rId11" imgW="355446" imgH="533169" progId="Equation.3">
                      <p:embed/>
                    </p:oleObj>
                  </mc:Choice>
                  <mc:Fallback>
                    <p:oleObj name="Equation" r:id="rId11" imgW="355446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8" y="1200"/>
                            <a:ext cx="223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51" name="Object 77"/>
              <p:cNvGraphicFramePr>
                <a:graphicFrameLocks noChangeAspect="1"/>
              </p:cNvGraphicFramePr>
              <p:nvPr/>
            </p:nvGraphicFramePr>
            <p:xfrm>
              <a:off x="3548" y="2808"/>
              <a:ext cx="27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6" name="Equation" r:id="rId13" imgW="444307" imgH="609336" progId="Equation.3">
                      <p:embed/>
                    </p:oleObj>
                  </mc:Choice>
                  <mc:Fallback>
                    <p:oleObj name="Equation" r:id="rId13" imgW="444307" imgH="6093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8" y="2808"/>
                            <a:ext cx="27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70296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A3734-FC55-4FFA-9952-9DC8959FF0BB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41728"/>
          </a:xfrm>
        </p:spPr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Deterministic Finite Automata (DFA)</a:t>
            </a:r>
          </a:p>
        </p:txBody>
      </p:sp>
      <p:grpSp>
        <p:nvGrpSpPr>
          <p:cNvPr id="25605" name="Group 5"/>
          <p:cNvGrpSpPr>
            <a:grpSpLocks noChangeAspect="1"/>
          </p:cNvGrpSpPr>
          <p:nvPr/>
        </p:nvGrpSpPr>
        <p:grpSpPr bwMode="auto">
          <a:xfrm>
            <a:off x="1447800" y="1930400"/>
            <a:ext cx="6248400" cy="3556000"/>
            <a:chOff x="1800" y="4062"/>
            <a:chExt cx="8640" cy="5040"/>
          </a:xfrm>
        </p:grpSpPr>
        <p:sp>
          <p:nvSpPr>
            <p:cNvPr id="25607" name="AutoShape 6"/>
            <p:cNvSpPr>
              <a:spLocks noChangeAspect="1" noChangeArrowheads="1"/>
            </p:cNvSpPr>
            <p:nvPr/>
          </p:nvSpPr>
          <p:spPr bwMode="auto">
            <a:xfrm>
              <a:off x="1800" y="4062"/>
              <a:ext cx="864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8202" y="610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2880" y="62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0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5580" y="532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1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5580" y="7302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2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8297" y="618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12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3</a:t>
              </a:r>
              <a:endParaRPr lang="en-US" sz="40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060" y="6762"/>
              <a:ext cx="2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3240" y="5502"/>
              <a:ext cx="23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6120" y="5502"/>
              <a:ext cx="21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V="1">
              <a:off x="6120" y="6762"/>
              <a:ext cx="216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6"/>
            <p:cNvSpPr>
              <a:spLocks/>
            </p:cNvSpPr>
            <p:nvPr/>
          </p:nvSpPr>
          <p:spPr bwMode="auto">
            <a:xfrm>
              <a:off x="5495" y="683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5486" y="4850"/>
              <a:ext cx="780" cy="540"/>
            </a:xfrm>
            <a:custGeom>
              <a:avLst/>
              <a:gdLst>
                <a:gd name="T0" fmla="*/ 438 w 810"/>
                <a:gd name="T1" fmla="*/ 96 h 720"/>
                <a:gd name="T2" fmla="*/ 575 w 810"/>
                <a:gd name="T3" fmla="*/ 72 h 720"/>
                <a:gd name="T4" fmla="*/ 575 w 810"/>
                <a:gd name="T5" fmla="*/ 24 h 720"/>
                <a:gd name="T6" fmla="*/ 300 w 810"/>
                <a:gd name="T7" fmla="*/ 0 h 720"/>
                <a:gd name="T8" fmla="*/ 23 w 810"/>
                <a:gd name="T9" fmla="*/ 24 h 720"/>
                <a:gd name="T10" fmla="*/ 162 w 810"/>
                <a:gd name="T11" fmla="*/ 96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720"/>
                <a:gd name="T20" fmla="*/ 810 w 810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720">
                  <a:moveTo>
                    <a:pt x="570" y="720"/>
                  </a:moveTo>
                  <a:cubicBezTo>
                    <a:pt x="645" y="675"/>
                    <a:pt x="720" y="630"/>
                    <a:pt x="750" y="540"/>
                  </a:cubicBezTo>
                  <a:cubicBezTo>
                    <a:pt x="780" y="450"/>
                    <a:pt x="810" y="270"/>
                    <a:pt x="750" y="180"/>
                  </a:cubicBezTo>
                  <a:cubicBezTo>
                    <a:pt x="690" y="90"/>
                    <a:pt x="510" y="0"/>
                    <a:pt x="390" y="0"/>
                  </a:cubicBezTo>
                  <a:cubicBezTo>
                    <a:pt x="270" y="0"/>
                    <a:pt x="60" y="60"/>
                    <a:pt x="30" y="180"/>
                  </a:cubicBezTo>
                  <a:cubicBezTo>
                    <a:pt x="0" y="300"/>
                    <a:pt x="105" y="510"/>
                    <a:pt x="210" y="7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96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4200" y="676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5658" y="451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5658" y="6453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6840" y="5322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6840" y="68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5" name="Freeform 24"/>
            <p:cNvSpPr>
              <a:spLocks/>
            </p:cNvSpPr>
            <p:nvPr/>
          </p:nvSpPr>
          <p:spPr bwMode="auto">
            <a:xfrm>
              <a:off x="8820" y="5982"/>
              <a:ext cx="750" cy="780"/>
            </a:xfrm>
            <a:custGeom>
              <a:avLst/>
              <a:gdLst>
                <a:gd name="T0" fmla="*/ 0 w 750"/>
                <a:gd name="T1" fmla="*/ 600 h 780"/>
                <a:gd name="T2" fmla="*/ 360 w 750"/>
                <a:gd name="T3" fmla="*/ 780 h 780"/>
                <a:gd name="T4" fmla="*/ 720 w 750"/>
                <a:gd name="T5" fmla="*/ 600 h 780"/>
                <a:gd name="T6" fmla="*/ 540 w 750"/>
                <a:gd name="T7" fmla="*/ 60 h 780"/>
                <a:gd name="T8" fmla="*/ 0 w 750"/>
                <a:gd name="T9" fmla="*/ 24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780"/>
                <a:gd name="T17" fmla="*/ 750 w 750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780">
                  <a:moveTo>
                    <a:pt x="0" y="600"/>
                  </a:moveTo>
                  <a:cubicBezTo>
                    <a:pt x="120" y="690"/>
                    <a:pt x="240" y="780"/>
                    <a:pt x="360" y="780"/>
                  </a:cubicBezTo>
                  <a:cubicBezTo>
                    <a:pt x="480" y="780"/>
                    <a:pt x="690" y="720"/>
                    <a:pt x="720" y="600"/>
                  </a:cubicBezTo>
                  <a:cubicBezTo>
                    <a:pt x="750" y="480"/>
                    <a:pt x="660" y="120"/>
                    <a:pt x="540" y="60"/>
                  </a:cubicBezTo>
                  <a:cubicBezTo>
                    <a:pt x="420" y="0"/>
                    <a:pt x="210" y="120"/>
                    <a:pt x="0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9489" y="612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ja-JP" sz="1800">
                  <a:solidFill>
                    <a:schemeClr val="tx2"/>
                  </a:solidFill>
                  <a:ea typeface="MS Mincho" pitchFamily="49" charset="-128"/>
                  <a:cs typeface="Arial" charset="0"/>
                </a:rPr>
                <a:t>a, b</a:t>
              </a:r>
              <a:endParaRPr lang="en-US" sz="1800" baseline="-25000">
                <a:solidFill>
                  <a:schemeClr val="tx2"/>
                </a:solidFill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60" y="652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838200" y="5029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dirty="0"/>
              <a:t>The above automaton accepts the strings aba, </a:t>
            </a:r>
            <a:r>
              <a:rPr lang="en-US" dirty="0" err="1"/>
              <a:t>baaabab</a:t>
            </a:r>
            <a:r>
              <a:rPr lang="en-US" dirty="0"/>
              <a:t>. However it rejects any string of the form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716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0F7AF-7FE4-48A7-9600-D3289FFD84EA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/>
              <a:t>DFA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800" b="1" u="sng" dirty="0">
                <a:ea typeface="ＭＳ Ｐゴシック" pitchFamily="34" charset="-128"/>
              </a:rPr>
              <a:t>Example</a:t>
            </a:r>
            <a:r>
              <a:rPr lang="en-US" altLang="ja-JP" sz="2800" b="1" dirty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sz="2800" dirty="0"/>
              <a:t>M =({q0, q1, q2}, {0,1},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{q1}), </a:t>
            </a:r>
          </a:p>
          <a:p>
            <a:pPr eaLnBrk="1" hangingPunct="1"/>
            <a:r>
              <a:rPr lang="en-US" sz="2800" dirty="0"/>
              <a:t>where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	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0) = q0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(q0, 1) = q1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0) = q0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800" dirty="0"/>
              <a:t>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(q1, 1)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0) = q2	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fr-FR" sz="2800" dirty="0"/>
              <a:t>(q2, 1) = q1</a:t>
            </a:r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fr-FR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  <p:grpSp>
        <p:nvGrpSpPr>
          <p:cNvPr id="27653" name="Group 26"/>
          <p:cNvGrpSpPr>
            <a:grpSpLocks/>
          </p:cNvGrpSpPr>
          <p:nvPr/>
        </p:nvGrpSpPr>
        <p:grpSpPr bwMode="auto">
          <a:xfrm>
            <a:off x="2286000" y="4527550"/>
            <a:ext cx="4267200" cy="1644650"/>
            <a:chOff x="768" y="2564"/>
            <a:chExt cx="3120" cy="1036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932" y="2900"/>
              <a:ext cx="336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b="1">
                <a:latin typeface="Arial" charset="0"/>
                <a:cs typeface="Arial" charset="0"/>
              </a:endParaRPr>
            </a:p>
          </p:txBody>
        </p:sp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3457" y="2903"/>
              <a:ext cx="335" cy="36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2112" y="2903"/>
              <a:ext cx="528" cy="364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en-US" sz="2000">
                  <a:latin typeface="Arial" charset="0"/>
                  <a:cs typeface="Arial" charset="0"/>
                </a:rPr>
                <a:t>q1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768" y="3082"/>
              <a:ext cx="1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/>
            </p:cNvSpPr>
            <p:nvPr/>
          </p:nvSpPr>
          <p:spPr bwMode="auto">
            <a:xfrm>
              <a:off x="1182" y="3253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/>
            </p:cNvSpPr>
            <p:nvPr/>
          </p:nvSpPr>
          <p:spPr bwMode="auto">
            <a:xfrm>
              <a:off x="2503" y="3238"/>
              <a:ext cx="1144" cy="155"/>
            </a:xfrm>
            <a:custGeom>
              <a:avLst/>
              <a:gdLst>
                <a:gd name="T0" fmla="*/ 0 w 1038"/>
                <a:gd name="T1" fmla="*/ 0 h 160"/>
                <a:gd name="T2" fmla="*/ 1400 w 1038"/>
                <a:gd name="T3" fmla="*/ 16 h 160"/>
                <a:gd name="T4" fmla="*/ 2378 w 1038"/>
                <a:gd name="T5" fmla="*/ 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 flipH="1" flipV="1">
              <a:off x="2411" y="2750"/>
              <a:ext cx="1151" cy="195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45 h 160"/>
                <a:gd name="T4" fmla="*/ 2630 w 1038"/>
                <a:gd name="T5" fmla="*/ 16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 flipH="1" flipV="1">
              <a:off x="1162" y="2728"/>
              <a:ext cx="1151" cy="196"/>
            </a:xfrm>
            <a:custGeom>
              <a:avLst/>
              <a:gdLst>
                <a:gd name="T0" fmla="*/ 0 w 1038"/>
                <a:gd name="T1" fmla="*/ 0 h 160"/>
                <a:gd name="T2" fmla="*/ 1534 w 1038"/>
                <a:gd name="T3" fmla="*/ 989 h 160"/>
                <a:gd name="T4" fmla="*/ 2630 w 1038"/>
                <a:gd name="T5" fmla="*/ 16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 flipH="1" flipV="1">
              <a:off x="3582" y="2564"/>
              <a:ext cx="197" cy="42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07004755 h 160"/>
                <a:gd name="T4" fmla="*/ 0 w 1038"/>
                <a:gd name="T5" fmla="*/ 77608173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 flipV="1">
              <a:off x="939" y="2579"/>
              <a:ext cx="138" cy="402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207772416 h 160"/>
                <a:gd name="T4" fmla="*/ 0 w 1038"/>
                <a:gd name="T5" fmla="*/ 32201062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92075" tIns="46038" rIns="92075" bIns="46038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912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q0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504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  <a:cs typeface="Arial" charset="0"/>
                </a:rPr>
                <a:t>q2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81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3696" y="261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8" name="Text Box 21"/>
            <p:cNvSpPr txBox="1">
              <a:spLocks noChangeArrowheads="1"/>
            </p:cNvSpPr>
            <p:nvPr/>
          </p:nvSpPr>
          <p:spPr bwMode="auto">
            <a:xfrm>
              <a:off x="1632" y="25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0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880" y="2576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928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1632" y="3384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ja-JP" sz="1200" b="1">
                  <a:ea typeface="MS Mincho" pitchFamily="49" charset="-128"/>
                  <a:cs typeface="Arial" charset="0"/>
                </a:rPr>
                <a:t>1</a:t>
              </a:r>
              <a:endParaRPr lang="en-US">
                <a:latin typeface="Arial" charset="0"/>
                <a:ea typeface="MS Mincho" pitchFamily="49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1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D9F89-7A59-4C46-8739-41D27A71DD2A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Deterministic finite automata (DFA)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Informally, a deterministic finite automaton over an alphabet </a:t>
            </a:r>
            <a:r>
              <a:rPr lang="en-US" sz="2400" b="1" dirty="0">
                <a:sym typeface="Symbol" pitchFamily="18" charset="2"/>
              </a:rPr>
              <a:t></a:t>
            </a:r>
            <a:r>
              <a:rPr lang="en-US" sz="2400" dirty="0"/>
              <a:t> can be thought of as a </a:t>
            </a:r>
            <a:r>
              <a:rPr lang="en-US" sz="2400" i="1" dirty="0">
                <a:solidFill>
                  <a:srgbClr val="FF0000"/>
                </a:solidFill>
              </a:rPr>
              <a:t>finite directed graph </a:t>
            </a:r>
            <a:r>
              <a:rPr lang="en-US" sz="2400" dirty="0"/>
              <a:t>with the property that </a:t>
            </a:r>
            <a:r>
              <a:rPr lang="en-US" sz="2400" i="1" dirty="0">
                <a:solidFill>
                  <a:srgbClr val="00B0F0"/>
                </a:solidFill>
              </a:rPr>
              <a:t>each node emits one labeled edge for each distinct element of </a:t>
            </a:r>
            <a:r>
              <a:rPr lang="en-US" sz="2400" b="1" i="1" dirty="0">
                <a:solidFill>
                  <a:srgbClr val="00B0F0"/>
                </a:solidFill>
                <a:sym typeface="Symbol" pitchFamily="18" charset="2"/>
              </a:rPr>
              <a:t></a:t>
            </a:r>
            <a:r>
              <a:rPr lang="en-US" sz="2400" dirty="0"/>
              <a:t>, the nodes are called states. There is one special state called the start or the initial state, and there is at least one final state.</a:t>
            </a:r>
          </a:p>
          <a:p>
            <a:pPr eaLnBrk="1" hangingPunct="1"/>
            <a:r>
              <a:rPr lang="en-US" sz="2400" dirty="0"/>
              <a:t>A DFA accepts a string w in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</a:t>
            </a:r>
            <a:r>
              <a:rPr lang="en-US" sz="2400" dirty="0">
                <a:solidFill>
                  <a:srgbClr val="FF3300"/>
                </a:solidFill>
              </a:rPr>
              <a:t>if there is a path from the start state to some final states such that </a:t>
            </a:r>
            <a:r>
              <a:rPr lang="en-US" sz="2400" i="1" dirty="0">
                <a:solidFill>
                  <a:srgbClr val="FF3300"/>
                </a:solidFill>
              </a:rPr>
              <a:t>w</a:t>
            </a:r>
            <a:r>
              <a:rPr lang="en-US" sz="2400" dirty="0">
                <a:solidFill>
                  <a:srgbClr val="FF3300"/>
                </a:solidFill>
              </a:rPr>
              <a:t> is the concatenation of the labels on the edges of the path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/>
              <a:t> Otherwise, the DFA rejects </a:t>
            </a:r>
            <a:r>
              <a:rPr lang="en-US" sz="2400" i="1" dirty="0"/>
              <a:t>w</a:t>
            </a:r>
            <a:r>
              <a:rPr lang="en-US" sz="2400" dirty="0"/>
              <a:t>. </a:t>
            </a:r>
          </a:p>
          <a:p>
            <a:pPr eaLnBrk="1" hangingPunct="1"/>
            <a:r>
              <a:rPr lang="en-US" sz="2400" dirty="0"/>
              <a:t>The set of all strings accepted by a DFA M is called </a:t>
            </a:r>
            <a:r>
              <a:rPr lang="en-US" sz="2400" dirty="0">
                <a:solidFill>
                  <a:schemeClr val="hlink"/>
                </a:solidFill>
              </a:rPr>
              <a:t>the language of M and denoted by L(M).</a:t>
            </a:r>
          </a:p>
        </p:txBody>
      </p:sp>
    </p:spTree>
    <p:extLst>
      <p:ext uri="{BB962C8B-B14F-4D97-AF65-F5344CB8AC3E}">
        <p14:creationId xmlns:p14="http://schemas.microsoft.com/office/powerpoint/2010/main" val="26134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23372-B535-4E50-BDA5-64135BE4DBB2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Languages and DFA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800" dirty="0"/>
              <a:t>language accepted by a DFA M = (Q,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dirty="0"/>
              <a:t>, q0, F) is the set of all strings on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 accepted by 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</a:t>
            </a:r>
            <a:r>
              <a:rPr lang="en-US" sz="2800" i="1" dirty="0"/>
              <a:t>Formally,</a:t>
            </a:r>
            <a:r>
              <a:rPr lang="en-US" sz="2800" dirty="0"/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                 L(M) = {w </a:t>
            </a:r>
            <a:r>
              <a:rPr lang="en-US" sz="2800" dirty="0">
                <a:sym typeface="Symbol" pitchFamily="18" charset="2"/>
              </a:rPr>
              <a:t> *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*(q0, w)  F}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	            </a:t>
            </a:r>
            <a:r>
              <a:rPr lang="en-US" sz="2400" dirty="0"/>
              <a:t>L(M) = {w </a:t>
            </a:r>
            <a:r>
              <a:rPr lang="en-US" sz="2400" dirty="0">
                <a:sym typeface="Symbol" pitchFamily="18" charset="2"/>
              </a:rPr>
              <a:t> *</a:t>
            </a:r>
            <a:r>
              <a:rPr lang="en-US" sz="2400" dirty="0"/>
              <a:t> : </a:t>
            </a:r>
            <a:r>
              <a:rPr lang="en-US" sz="2400" dirty="0">
                <a:sym typeface="Symbol" pitchFamily="18" charset="2"/>
              </a:rPr>
              <a:t>*(q0, w)  F}   </a:t>
            </a:r>
            <a:r>
              <a:rPr lang="en-US" sz="1800" dirty="0">
                <a:sym typeface="Symbol" pitchFamily="18" charset="2"/>
              </a:rPr>
              <a:t>non accepted words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where </a:t>
            </a:r>
            <a:r>
              <a:rPr lang="en-US" sz="2400" dirty="0"/>
              <a:t>* : Q X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Q is the extended transition function.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     The second argument of </a:t>
            </a:r>
            <a:r>
              <a:rPr lang="en-US" sz="2400" dirty="0"/>
              <a:t>* is a </a:t>
            </a:r>
            <a:r>
              <a:rPr lang="en-US" sz="2400" i="1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rather than a single </a:t>
            </a:r>
            <a:r>
              <a:rPr lang="en-US" sz="2400" i="1" dirty="0">
                <a:solidFill>
                  <a:srgbClr val="FF0000"/>
                </a:solidFill>
              </a:rPr>
              <a:t>symbol</a:t>
            </a:r>
            <a:r>
              <a:rPr lang="en-US" sz="2400" dirty="0"/>
              <a:t>, and its value gives the state the automaton will be in after reading that string. 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390588" y="36441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FAA6-2CBB-4BFA-8F51-755D4C9D4223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30723" name="Text Box 53"/>
          <p:cNvSpPr txBox="1">
            <a:spLocks noChangeArrowheads="1"/>
          </p:cNvSpPr>
          <p:nvPr/>
        </p:nvSpPr>
        <p:spPr bwMode="auto">
          <a:xfrm>
            <a:off x="609600" y="1614487"/>
            <a:ext cx="711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800" dirty="0">
                <a:latin typeface="Gill Sans MT" pitchFamily="34" charset="0"/>
                <a:ea typeface="新細明體" pitchFamily="18" charset="-120"/>
                <a:cs typeface="Arial" charset="0"/>
              </a:rPr>
              <a:t>What are the languages of these automata?</a:t>
            </a:r>
            <a:endParaRPr lang="en-US" altLang="zh-TW" dirty="0">
              <a:latin typeface="Gill Sans MT" pitchFamily="34" charset="0"/>
              <a:ea typeface="新細明體" pitchFamily="18" charset="-120"/>
              <a:cs typeface="Arial" charset="0"/>
            </a:endParaRPr>
          </a:p>
        </p:txBody>
      </p:sp>
      <p:sp>
        <p:nvSpPr>
          <p:cNvPr id="30724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/>
              <a:t>Examples</a:t>
            </a:r>
          </a:p>
        </p:txBody>
      </p:sp>
      <p:grpSp>
        <p:nvGrpSpPr>
          <p:cNvPr id="30725" name="Group 74"/>
          <p:cNvGrpSpPr>
            <a:grpSpLocks/>
          </p:cNvGrpSpPr>
          <p:nvPr/>
        </p:nvGrpSpPr>
        <p:grpSpPr bwMode="auto">
          <a:xfrm>
            <a:off x="685800" y="2362200"/>
            <a:ext cx="2744788" cy="1752600"/>
            <a:chOff x="771" y="1065"/>
            <a:chExt cx="1476" cy="885"/>
          </a:xfrm>
        </p:grpSpPr>
        <p:sp>
          <p:nvSpPr>
            <p:cNvPr id="30783" name="Oval 10"/>
            <p:cNvSpPr>
              <a:spLocks noChangeArrowheads="1"/>
            </p:cNvSpPr>
            <p:nvPr/>
          </p:nvSpPr>
          <p:spPr bwMode="auto">
            <a:xfrm>
              <a:off x="881" y="15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84" name="Line 11"/>
            <p:cNvSpPr>
              <a:spLocks noChangeShapeType="1"/>
            </p:cNvSpPr>
            <p:nvPr/>
          </p:nvSpPr>
          <p:spPr bwMode="auto">
            <a:xfrm>
              <a:off x="771" y="171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Rectangle 13"/>
            <p:cNvSpPr>
              <a:spLocks noChangeArrowheads="1"/>
            </p:cNvSpPr>
            <p:nvPr/>
          </p:nvSpPr>
          <p:spPr bwMode="auto">
            <a:xfrm>
              <a:off x="908" y="160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0786" name="Rectangle 14"/>
            <p:cNvSpPr>
              <a:spLocks noChangeArrowheads="1"/>
            </p:cNvSpPr>
            <p:nvPr/>
          </p:nvSpPr>
          <p:spPr bwMode="auto">
            <a:xfrm>
              <a:off x="1952" y="1597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>
              <a:off x="1117" y="167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36"/>
            <p:cNvSpPr>
              <a:spLocks noChangeShapeType="1"/>
            </p:cNvSpPr>
            <p:nvPr/>
          </p:nvSpPr>
          <p:spPr bwMode="auto">
            <a:xfrm flipH="1">
              <a:off x="1112" y="1762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Freeform 37"/>
            <p:cNvSpPr>
              <a:spLocks/>
            </p:cNvSpPr>
            <p:nvPr/>
          </p:nvSpPr>
          <p:spPr bwMode="auto">
            <a:xfrm>
              <a:off x="861" y="139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Text Box 39"/>
            <p:cNvSpPr txBox="1">
              <a:spLocks noChangeArrowheads="1"/>
            </p:cNvSpPr>
            <p:nvPr/>
          </p:nvSpPr>
          <p:spPr bwMode="auto">
            <a:xfrm>
              <a:off x="1029" y="1248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1" name="Text Box 40"/>
            <p:cNvSpPr txBox="1">
              <a:spLocks noChangeArrowheads="1"/>
            </p:cNvSpPr>
            <p:nvPr/>
          </p:nvSpPr>
          <p:spPr bwMode="auto">
            <a:xfrm>
              <a:off x="2072" y="1259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2" name="Text Box 41"/>
            <p:cNvSpPr txBox="1">
              <a:spLocks noChangeArrowheads="1"/>
            </p:cNvSpPr>
            <p:nvPr/>
          </p:nvSpPr>
          <p:spPr bwMode="auto">
            <a:xfrm>
              <a:off x="1421" y="1461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3" name="Text Box 42"/>
            <p:cNvSpPr txBox="1">
              <a:spLocks noChangeArrowheads="1"/>
            </p:cNvSpPr>
            <p:nvPr/>
          </p:nvSpPr>
          <p:spPr bwMode="auto">
            <a:xfrm>
              <a:off x="1419" y="1719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i="1"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endParaRPr lang="en-US" altLang="zh-TW" sz="1800">
                <a:latin typeface="Garamond" pitchFamily="18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0794" name="Oval 10"/>
            <p:cNvSpPr>
              <a:spLocks noChangeArrowheads="1"/>
            </p:cNvSpPr>
            <p:nvPr/>
          </p:nvSpPr>
          <p:spPr bwMode="auto">
            <a:xfrm>
              <a:off x="1928" y="15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95" name="Oval 10"/>
            <p:cNvSpPr>
              <a:spLocks noChangeArrowheads="1"/>
            </p:cNvSpPr>
            <p:nvPr/>
          </p:nvSpPr>
          <p:spPr bwMode="auto">
            <a:xfrm>
              <a:off x="1960" y="1628"/>
              <a:ext cx="171" cy="1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96" name="Freeform 37"/>
            <p:cNvSpPr>
              <a:spLocks/>
            </p:cNvSpPr>
            <p:nvPr/>
          </p:nvSpPr>
          <p:spPr bwMode="auto">
            <a:xfrm>
              <a:off x="1907" y="139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Rectangle 110"/>
            <p:cNvSpPr>
              <a:spLocks noChangeArrowheads="1"/>
            </p:cNvSpPr>
            <p:nvPr/>
          </p:nvSpPr>
          <p:spPr bwMode="auto">
            <a:xfrm>
              <a:off x="1248" y="1065"/>
              <a:ext cx="5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FF3300"/>
                  </a:solidFill>
                  <a:latin typeface="Symbol" pitchFamily="18" charset="2"/>
                  <a:ea typeface="ＭＳ Ｐゴシック" pitchFamily="34" charset="-128"/>
                  <a:cs typeface="Arial" charset="0"/>
                </a:rPr>
                <a:t>S</a:t>
              </a:r>
              <a:r>
                <a:rPr lang="en-US" sz="1800" dirty="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rPr>
                <a:t> 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= {</a:t>
              </a:r>
              <a:r>
                <a:rPr lang="en-US" sz="1800" i="1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a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, </a:t>
              </a:r>
              <a:r>
                <a:rPr lang="en-US" sz="1800" i="1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b</a:t>
              </a:r>
              <a:r>
                <a:rPr lang="en-US" sz="1800" dirty="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}</a:t>
              </a:r>
              <a:endParaRPr lang="en-US" sz="1800" dirty="0">
                <a:solidFill>
                  <a:srgbClr val="FF3300"/>
                </a:solidFill>
                <a:ea typeface="ＭＳ Ｐゴシック" pitchFamily="34" charset="-128"/>
                <a:cs typeface="Arial" charset="0"/>
              </a:endParaRPr>
            </a:p>
          </p:txBody>
        </p:sp>
      </p:grpSp>
      <p:grpSp>
        <p:nvGrpSpPr>
          <p:cNvPr id="30726" name="Group 77"/>
          <p:cNvGrpSpPr>
            <a:grpSpLocks/>
          </p:cNvGrpSpPr>
          <p:nvPr/>
        </p:nvGrpSpPr>
        <p:grpSpPr bwMode="auto">
          <a:xfrm>
            <a:off x="5291502" y="2209800"/>
            <a:ext cx="3547698" cy="2590800"/>
            <a:chOff x="3266" y="864"/>
            <a:chExt cx="2087" cy="1392"/>
          </a:xfrm>
        </p:grpSpPr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 flipH="1">
              <a:off x="4091" y="864"/>
              <a:ext cx="5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13"/>
            <p:cNvSpPr>
              <a:spLocks noChangeArrowheads="1"/>
            </p:cNvSpPr>
            <p:nvPr/>
          </p:nvSpPr>
          <p:spPr bwMode="auto">
            <a:xfrm>
              <a:off x="3981" y="928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 dirty="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grpSp>
          <p:nvGrpSpPr>
            <p:cNvPr id="30750" name="Group 75"/>
            <p:cNvGrpSpPr>
              <a:grpSpLocks/>
            </p:cNvGrpSpPr>
            <p:nvPr/>
          </p:nvGrpSpPr>
          <p:grpSpPr bwMode="auto">
            <a:xfrm>
              <a:off x="3266" y="960"/>
              <a:ext cx="2087" cy="1296"/>
              <a:chOff x="3243" y="960"/>
              <a:chExt cx="2087" cy="1296"/>
            </a:xfrm>
          </p:grpSpPr>
          <p:sp>
            <p:nvSpPr>
              <p:cNvPr id="30751" name="Oval 10"/>
              <p:cNvSpPr>
                <a:spLocks noChangeArrowheads="1"/>
              </p:cNvSpPr>
              <p:nvPr/>
            </p:nvSpPr>
            <p:spPr bwMode="auto">
              <a:xfrm>
                <a:off x="3973" y="96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2" name="Oval 10"/>
              <p:cNvSpPr>
                <a:spLocks noChangeArrowheads="1"/>
              </p:cNvSpPr>
              <p:nvPr/>
            </p:nvSpPr>
            <p:spPr bwMode="auto">
              <a:xfrm>
                <a:off x="3541" y="144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3" name="Oval 10"/>
              <p:cNvSpPr>
                <a:spLocks noChangeArrowheads="1"/>
              </p:cNvSpPr>
              <p:nvPr/>
            </p:nvSpPr>
            <p:spPr bwMode="auto">
              <a:xfrm>
                <a:off x="3541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4" name="Freeform 59"/>
              <p:cNvSpPr>
                <a:spLocks noChangeArrowheads="1"/>
              </p:cNvSpPr>
              <p:nvPr/>
            </p:nvSpPr>
            <p:spPr bwMode="auto">
              <a:xfrm>
                <a:off x="3541" y="1680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60"/>
              <p:cNvSpPr>
                <a:spLocks noChangeArrowheads="1"/>
              </p:cNvSpPr>
              <p:nvPr/>
            </p:nvSpPr>
            <p:spPr bwMode="auto">
              <a:xfrm flipH="1" flipV="1">
                <a:off x="3691" y="1675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30756" name="Freeform 37"/>
              <p:cNvSpPr>
                <a:spLocks/>
              </p:cNvSpPr>
              <p:nvPr/>
            </p:nvSpPr>
            <p:spPr bwMode="auto">
              <a:xfrm rot="-5400000">
                <a:off x="3388" y="1500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 rot="-5400000">
                <a:off x="3386" y="2087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8" name="Oval 10"/>
              <p:cNvSpPr>
                <a:spLocks noChangeArrowheads="1"/>
              </p:cNvSpPr>
              <p:nvPr/>
            </p:nvSpPr>
            <p:spPr bwMode="auto">
              <a:xfrm>
                <a:off x="4405" y="144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59" name="Oval 10"/>
              <p:cNvSpPr>
                <a:spLocks noChangeArrowheads="1"/>
              </p:cNvSpPr>
              <p:nvPr/>
            </p:nvSpPr>
            <p:spPr bwMode="auto">
              <a:xfrm>
                <a:off x="4405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0" name="Freeform 65"/>
              <p:cNvSpPr>
                <a:spLocks noChangeArrowheads="1"/>
              </p:cNvSpPr>
              <p:nvPr/>
            </p:nvSpPr>
            <p:spPr bwMode="auto">
              <a:xfrm>
                <a:off x="4405" y="1680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66"/>
              <p:cNvSpPr>
                <a:spLocks noChangeArrowheads="1"/>
              </p:cNvSpPr>
              <p:nvPr/>
            </p:nvSpPr>
            <p:spPr bwMode="auto">
              <a:xfrm flipH="1" flipV="1">
                <a:off x="4555" y="1675"/>
                <a:ext cx="96" cy="336"/>
              </a:xfrm>
              <a:custGeom>
                <a:avLst/>
                <a:gdLst>
                  <a:gd name="T0" fmla="*/ 0 w 149577"/>
                  <a:gd name="T1" fmla="*/ 0 h 668867"/>
                  <a:gd name="T2" fmla="*/ 0 w 149577"/>
                  <a:gd name="T3" fmla="*/ 0 h 668867"/>
                  <a:gd name="T4" fmla="*/ 0 w 149577"/>
                  <a:gd name="T5" fmla="*/ 0 h 668867"/>
                  <a:gd name="T6" fmla="*/ 0 60000 65536"/>
                  <a:gd name="T7" fmla="*/ 0 60000 65536"/>
                  <a:gd name="T8" fmla="*/ 0 60000 65536"/>
                  <a:gd name="T9" fmla="*/ 0 w 149577"/>
                  <a:gd name="T10" fmla="*/ 0 h 668867"/>
                  <a:gd name="T11" fmla="*/ 149577 w 149577"/>
                  <a:gd name="T12" fmla="*/ 668867 h 6688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577" h="668867">
                    <a:moveTo>
                      <a:pt x="115710" y="0"/>
                    </a:moveTo>
                    <a:cubicBezTo>
                      <a:pt x="57855" y="143227"/>
                      <a:pt x="0" y="286455"/>
                      <a:pt x="5644" y="397933"/>
                    </a:cubicBezTo>
                    <a:cubicBezTo>
                      <a:pt x="11289" y="509411"/>
                      <a:pt x="149577" y="668867"/>
                      <a:pt x="149577" y="6688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30762" name="Freeform 37"/>
              <p:cNvSpPr>
                <a:spLocks/>
              </p:cNvSpPr>
              <p:nvPr/>
            </p:nvSpPr>
            <p:spPr bwMode="auto">
              <a:xfrm rot="5400000" flipH="1">
                <a:off x="4642" y="1500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30763" name="Freeform 37"/>
              <p:cNvSpPr>
                <a:spLocks/>
              </p:cNvSpPr>
              <p:nvPr/>
            </p:nvSpPr>
            <p:spPr bwMode="auto">
              <a:xfrm rot="5400000" flipH="1">
                <a:off x="4639" y="2087"/>
                <a:ext cx="159" cy="147"/>
              </a:xfrm>
              <a:custGeom>
                <a:avLst/>
                <a:gdLst>
                  <a:gd name="T0" fmla="*/ 7978217 w 320"/>
                  <a:gd name="T1" fmla="*/ 7945726 h 296"/>
                  <a:gd name="T2" fmla="*/ 7978217 w 320"/>
                  <a:gd name="T3" fmla="*/ 7945726 h 296"/>
                  <a:gd name="T4" fmla="*/ 7978217 w 320"/>
                  <a:gd name="T5" fmla="*/ 7945726 h 296"/>
                  <a:gd name="T6" fmla="*/ 7978217 w 320"/>
                  <a:gd name="T7" fmla="*/ 7945726 h 296"/>
                  <a:gd name="T8" fmla="*/ 7978217 w 320"/>
                  <a:gd name="T9" fmla="*/ 7945726 h 296"/>
                  <a:gd name="T10" fmla="*/ 7978217 w 320"/>
                  <a:gd name="T11" fmla="*/ 7945726 h 296"/>
                  <a:gd name="T12" fmla="*/ 7978217 w 320"/>
                  <a:gd name="T13" fmla="*/ 7945726 h 296"/>
                  <a:gd name="T14" fmla="*/ 7978217 w 320"/>
                  <a:gd name="T15" fmla="*/ 7945726 h 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0"/>
                  <a:gd name="T25" fmla="*/ 0 h 296"/>
                  <a:gd name="T26" fmla="*/ 320 w 320"/>
                  <a:gd name="T27" fmla="*/ 296 h 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0" h="296">
                    <a:moveTo>
                      <a:pt x="112" y="296"/>
                    </a:moveTo>
                    <a:cubicBezTo>
                      <a:pt x="72" y="268"/>
                      <a:pt x="32" y="240"/>
                      <a:pt x="16" y="200"/>
                    </a:cubicBezTo>
                    <a:cubicBezTo>
                      <a:pt x="0" y="160"/>
                      <a:pt x="0" y="88"/>
                      <a:pt x="16" y="56"/>
                    </a:cubicBezTo>
                    <a:cubicBezTo>
                      <a:pt x="32" y="24"/>
                      <a:pt x="80" y="16"/>
                      <a:pt x="112" y="8"/>
                    </a:cubicBezTo>
                    <a:cubicBezTo>
                      <a:pt x="144" y="0"/>
                      <a:pt x="176" y="0"/>
                      <a:pt x="208" y="8"/>
                    </a:cubicBezTo>
                    <a:cubicBezTo>
                      <a:pt x="240" y="16"/>
                      <a:pt x="288" y="24"/>
                      <a:pt x="304" y="56"/>
                    </a:cubicBezTo>
                    <a:cubicBezTo>
                      <a:pt x="320" y="88"/>
                      <a:pt x="312" y="160"/>
                      <a:pt x="304" y="200"/>
                    </a:cubicBezTo>
                    <a:cubicBezTo>
                      <a:pt x="296" y="240"/>
                      <a:pt x="276" y="268"/>
                      <a:pt x="256" y="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30764" name="Line 35"/>
              <p:cNvSpPr>
                <a:spLocks noChangeShapeType="1"/>
              </p:cNvSpPr>
              <p:nvPr/>
            </p:nvSpPr>
            <p:spPr bwMode="auto">
              <a:xfrm flipH="1">
                <a:off x="3685" y="1189"/>
                <a:ext cx="336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5" name="Line 35"/>
              <p:cNvSpPr>
                <a:spLocks noChangeShapeType="1"/>
              </p:cNvSpPr>
              <p:nvPr/>
            </p:nvSpPr>
            <p:spPr bwMode="auto">
              <a:xfrm>
                <a:off x="4176" y="1195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Oval 10"/>
              <p:cNvSpPr>
                <a:spLocks noChangeArrowheads="1"/>
              </p:cNvSpPr>
              <p:nvPr/>
            </p:nvSpPr>
            <p:spPr bwMode="auto">
              <a:xfrm>
                <a:off x="3579" y="1472"/>
                <a:ext cx="170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7" name="Oval 10"/>
              <p:cNvSpPr>
                <a:spLocks noChangeArrowheads="1"/>
              </p:cNvSpPr>
              <p:nvPr/>
            </p:nvSpPr>
            <p:spPr bwMode="auto">
              <a:xfrm>
                <a:off x="4437" y="147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800"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768" name="Rectangle 13"/>
              <p:cNvSpPr>
                <a:spLocks noChangeArrowheads="1"/>
              </p:cNvSpPr>
              <p:nvPr/>
            </p:nvSpPr>
            <p:spPr bwMode="auto">
              <a:xfrm>
                <a:off x="3565" y="1429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30769" name="Rectangle 13"/>
              <p:cNvSpPr>
                <a:spLocks noChangeArrowheads="1"/>
              </p:cNvSpPr>
              <p:nvPr/>
            </p:nvSpPr>
            <p:spPr bwMode="auto">
              <a:xfrm>
                <a:off x="3549" y="201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30770" name="Rectangle 13"/>
              <p:cNvSpPr>
                <a:spLocks noChangeArrowheads="1"/>
              </p:cNvSpPr>
              <p:nvPr/>
            </p:nvSpPr>
            <p:spPr bwMode="auto">
              <a:xfrm>
                <a:off x="4413" y="1437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3</a:t>
                </a:r>
              </a:p>
            </p:txBody>
          </p:sp>
          <p:sp>
            <p:nvSpPr>
              <p:cNvPr id="30771" name="Rectangle 13"/>
              <p:cNvSpPr>
                <a:spLocks noChangeArrowheads="1"/>
              </p:cNvSpPr>
              <p:nvPr/>
            </p:nvSpPr>
            <p:spPr bwMode="auto">
              <a:xfrm>
                <a:off x="4416" y="1998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TW" sz="18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q</a:t>
                </a:r>
                <a:r>
                  <a:rPr lang="en-US" altLang="zh-TW" sz="1800" baseline="-25000" dirty="0">
                    <a:latin typeface="Garamond" pitchFamily="18" charset="0"/>
                    <a:ea typeface="新細明體" pitchFamily="18" charset="-120"/>
                    <a:cs typeface="Arial" charset="0"/>
                    <a:sym typeface="Symbol" pitchFamily="18" charset="2"/>
                  </a:rPr>
                  <a:t>4</a:t>
                </a:r>
              </a:p>
            </p:txBody>
          </p:sp>
          <p:sp>
            <p:nvSpPr>
              <p:cNvPr id="30772" name="TextBox 79"/>
              <p:cNvSpPr txBox="1">
                <a:spLocks noChangeArrowheads="1"/>
              </p:cNvSpPr>
              <p:nvPr/>
            </p:nvSpPr>
            <p:spPr bwMode="auto">
              <a:xfrm>
                <a:off x="3702" y="11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3" name="TextBox 80"/>
              <p:cNvSpPr txBox="1">
                <a:spLocks noChangeArrowheads="1"/>
              </p:cNvSpPr>
              <p:nvPr/>
            </p:nvSpPr>
            <p:spPr bwMode="auto">
              <a:xfrm>
                <a:off x="3243" y="145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4" name="TextBox 81"/>
              <p:cNvSpPr txBox="1">
                <a:spLocks noChangeArrowheads="1"/>
              </p:cNvSpPr>
              <p:nvPr/>
            </p:nvSpPr>
            <p:spPr bwMode="auto">
              <a:xfrm>
                <a:off x="3766" y="16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5" name="TextBox 82"/>
              <p:cNvSpPr txBox="1">
                <a:spLocks noChangeArrowheads="1"/>
              </p:cNvSpPr>
              <p:nvPr/>
            </p:nvSpPr>
            <p:spPr bwMode="auto">
              <a:xfrm>
                <a:off x="4257" y="1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6" name="TextBox 83"/>
              <p:cNvSpPr txBox="1">
                <a:spLocks noChangeArrowheads="1"/>
              </p:cNvSpPr>
              <p:nvPr/>
            </p:nvSpPr>
            <p:spPr bwMode="auto">
              <a:xfrm>
                <a:off x="4769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a</a:t>
                </a:r>
              </a:p>
            </p:txBody>
          </p:sp>
          <p:sp>
            <p:nvSpPr>
              <p:cNvPr id="30777" name="TextBox 84"/>
              <p:cNvSpPr txBox="1">
                <a:spLocks noChangeArrowheads="1"/>
              </p:cNvSpPr>
              <p:nvPr/>
            </p:nvSpPr>
            <p:spPr bwMode="auto">
              <a:xfrm>
                <a:off x="4763" y="14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78" name="TextBox 85"/>
              <p:cNvSpPr txBox="1">
                <a:spLocks noChangeArrowheads="1"/>
              </p:cNvSpPr>
              <p:nvPr/>
            </p:nvSpPr>
            <p:spPr bwMode="auto">
              <a:xfrm>
                <a:off x="4283" y="11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79" name="TextBox 86"/>
              <p:cNvSpPr txBox="1">
                <a:spLocks noChangeArrowheads="1"/>
              </p:cNvSpPr>
              <p:nvPr/>
            </p:nvSpPr>
            <p:spPr bwMode="auto">
              <a:xfrm>
                <a:off x="4614" y="1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0" name="TextBox 87"/>
              <p:cNvSpPr txBox="1">
                <a:spLocks noChangeArrowheads="1"/>
              </p:cNvSpPr>
              <p:nvPr/>
            </p:nvSpPr>
            <p:spPr bwMode="auto">
              <a:xfrm>
                <a:off x="3397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1" name="TextBox 88"/>
              <p:cNvSpPr txBox="1">
                <a:spLocks noChangeArrowheads="1"/>
              </p:cNvSpPr>
              <p:nvPr/>
            </p:nvSpPr>
            <p:spPr bwMode="auto">
              <a:xfrm>
                <a:off x="3248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1600" i="1">
                    <a:ea typeface="ＭＳ Ｐゴシック" pitchFamily="34" charset="-128"/>
                    <a:cs typeface="Arial" charset="0"/>
                  </a:rPr>
                  <a:t>b</a:t>
                </a:r>
              </a:p>
            </p:txBody>
          </p:sp>
          <p:sp>
            <p:nvSpPr>
              <p:cNvPr id="30782" name="Rectangle 111"/>
              <p:cNvSpPr>
                <a:spLocks noChangeArrowheads="1"/>
              </p:cNvSpPr>
              <p:nvPr/>
            </p:nvSpPr>
            <p:spPr bwMode="auto">
              <a:xfrm>
                <a:off x="4677" y="1065"/>
                <a:ext cx="65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FF3300"/>
                    </a:solidFill>
                    <a:latin typeface="Symbol" pitchFamily="18" charset="2"/>
                    <a:ea typeface="ＭＳ Ｐゴシック" pitchFamily="34" charset="-128"/>
                    <a:cs typeface="Arial" charset="0"/>
                  </a:rPr>
                  <a:t>S</a:t>
                </a:r>
                <a:r>
                  <a:rPr lang="en-US" sz="1800" dirty="0">
                    <a:solidFill>
                      <a:srgbClr val="FF3300"/>
                    </a:solidFill>
                    <a:ea typeface="ＭＳ Ｐゴシック" pitchFamily="34" charset="-128"/>
                    <a:cs typeface="Arial" charset="0"/>
                  </a:rPr>
                  <a:t> 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= {</a:t>
                </a:r>
                <a:r>
                  <a:rPr lang="en-US" sz="1800" i="1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a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, </a:t>
                </a:r>
                <a:r>
                  <a:rPr lang="en-US" sz="1800" i="1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b</a:t>
                </a:r>
                <a:r>
                  <a:rPr lang="en-US" sz="1800" dirty="0">
                    <a:solidFill>
                      <a:srgbClr val="FF3300"/>
                    </a:solidFill>
                    <a:latin typeface="Garamond" pitchFamily="18" charset="0"/>
                    <a:ea typeface="ＭＳ Ｐゴシック" pitchFamily="34" charset="-128"/>
                    <a:cs typeface="Arial" charset="0"/>
                  </a:rPr>
                  <a:t>}</a:t>
                </a:r>
                <a:endParaRPr lang="en-US" sz="1800" dirty="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endParaRPr>
              </a:p>
            </p:txBody>
          </p:sp>
        </p:grpSp>
      </p:grpSp>
      <p:grpSp>
        <p:nvGrpSpPr>
          <p:cNvPr id="30727" name="Group 76"/>
          <p:cNvGrpSpPr>
            <a:grpSpLocks/>
          </p:cNvGrpSpPr>
          <p:nvPr/>
        </p:nvGrpSpPr>
        <p:grpSpPr bwMode="auto">
          <a:xfrm>
            <a:off x="609600" y="4876800"/>
            <a:ext cx="5168900" cy="1071563"/>
            <a:chOff x="1683" y="2628"/>
            <a:chExt cx="3256" cy="675"/>
          </a:xfrm>
        </p:grpSpPr>
        <p:sp>
          <p:nvSpPr>
            <p:cNvPr id="30728" name="Oval 10"/>
            <p:cNvSpPr>
              <a:spLocks noChangeArrowheads="1"/>
            </p:cNvSpPr>
            <p:nvPr/>
          </p:nvSpPr>
          <p:spPr bwMode="auto">
            <a:xfrm>
              <a:off x="1793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>
              <a:off x="1683" y="309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1797" y="293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801" y="2934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30732" name="Line 35"/>
            <p:cNvSpPr>
              <a:spLocks noChangeShapeType="1"/>
            </p:cNvSpPr>
            <p:nvPr/>
          </p:nvSpPr>
          <p:spPr bwMode="auto">
            <a:xfrm flipV="1">
              <a:off x="2035" y="3086"/>
              <a:ext cx="76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Freeform 37"/>
            <p:cNvSpPr>
              <a:spLocks/>
            </p:cNvSpPr>
            <p:nvPr/>
          </p:nvSpPr>
          <p:spPr bwMode="auto">
            <a:xfrm>
              <a:off x="1773" y="277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39"/>
            <p:cNvSpPr txBox="1">
              <a:spLocks noChangeArrowheads="1"/>
            </p:cNvSpPr>
            <p:nvPr/>
          </p:nvSpPr>
          <p:spPr bwMode="auto">
            <a:xfrm>
              <a:off x="1941" y="2628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</a:t>
              </a:r>
            </a:p>
          </p:txBody>
        </p:sp>
        <p:sp>
          <p:nvSpPr>
            <p:cNvPr id="30735" name="Text Box 40"/>
            <p:cNvSpPr txBox="1">
              <a:spLocks noChangeArrowheads="1"/>
            </p:cNvSpPr>
            <p:nvPr/>
          </p:nvSpPr>
          <p:spPr bwMode="auto">
            <a:xfrm>
              <a:off x="2936" y="2638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1</a:t>
              </a:r>
            </a:p>
          </p:txBody>
        </p:sp>
        <p:sp>
          <p:nvSpPr>
            <p:cNvPr id="30736" name="Text Box 41"/>
            <p:cNvSpPr txBox="1">
              <a:spLocks noChangeArrowheads="1"/>
            </p:cNvSpPr>
            <p:nvPr/>
          </p:nvSpPr>
          <p:spPr bwMode="auto">
            <a:xfrm>
              <a:off x="2333" y="2876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1</a:t>
              </a:r>
            </a:p>
          </p:txBody>
        </p:sp>
        <p:sp>
          <p:nvSpPr>
            <p:cNvPr id="30737" name="Oval 10"/>
            <p:cNvSpPr>
              <a:spLocks noChangeArrowheads="1"/>
            </p:cNvSpPr>
            <p:nvPr/>
          </p:nvSpPr>
          <p:spPr bwMode="auto">
            <a:xfrm>
              <a:off x="2792" y="29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38" name="Oval 10"/>
            <p:cNvSpPr>
              <a:spLocks noChangeArrowheads="1"/>
            </p:cNvSpPr>
            <p:nvPr/>
          </p:nvSpPr>
          <p:spPr bwMode="auto">
            <a:xfrm>
              <a:off x="2824" y="3008"/>
              <a:ext cx="171" cy="1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39" name="Freeform 37"/>
            <p:cNvSpPr>
              <a:spLocks/>
            </p:cNvSpPr>
            <p:nvPr/>
          </p:nvSpPr>
          <p:spPr bwMode="auto">
            <a:xfrm>
              <a:off x="2771" y="2779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Oval 10"/>
            <p:cNvSpPr>
              <a:spLocks noChangeArrowheads="1"/>
            </p:cNvSpPr>
            <p:nvPr/>
          </p:nvSpPr>
          <p:spPr bwMode="auto">
            <a:xfrm>
              <a:off x="1829" y="3010"/>
              <a:ext cx="171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41" name="Line 35"/>
            <p:cNvSpPr>
              <a:spLocks noChangeShapeType="1"/>
            </p:cNvSpPr>
            <p:nvPr/>
          </p:nvSpPr>
          <p:spPr bwMode="auto">
            <a:xfrm flipV="1">
              <a:off x="3035" y="3090"/>
              <a:ext cx="765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41"/>
            <p:cNvSpPr txBox="1">
              <a:spLocks noChangeArrowheads="1"/>
            </p:cNvSpPr>
            <p:nvPr/>
          </p:nvSpPr>
          <p:spPr bwMode="auto">
            <a:xfrm>
              <a:off x="3272" y="2875"/>
              <a:ext cx="1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</a:t>
              </a:r>
            </a:p>
          </p:txBody>
        </p:sp>
        <p:sp>
          <p:nvSpPr>
            <p:cNvPr id="30743" name="Oval 10"/>
            <p:cNvSpPr>
              <a:spLocks noChangeArrowheads="1"/>
            </p:cNvSpPr>
            <p:nvPr/>
          </p:nvSpPr>
          <p:spPr bwMode="auto">
            <a:xfrm>
              <a:off x="3792" y="29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44" name="Rectangle 13"/>
            <p:cNvSpPr>
              <a:spLocks noChangeArrowheads="1"/>
            </p:cNvSpPr>
            <p:nvPr/>
          </p:nvSpPr>
          <p:spPr bwMode="auto">
            <a:xfrm>
              <a:off x="3792" y="2917"/>
              <a:ext cx="2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q</a:t>
              </a:r>
              <a:r>
                <a:rPr lang="en-US" altLang="zh-TW" sz="1800" baseline="-25000">
                  <a:latin typeface="Garamond" pitchFamily="18" charset="0"/>
                  <a:ea typeface="新細明體" pitchFamily="18" charset="-120"/>
                  <a:cs typeface="Arial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30745" name="Freeform 37"/>
            <p:cNvSpPr>
              <a:spLocks/>
            </p:cNvSpPr>
            <p:nvPr/>
          </p:nvSpPr>
          <p:spPr bwMode="auto">
            <a:xfrm>
              <a:off x="3787" y="2763"/>
              <a:ext cx="224" cy="207"/>
            </a:xfrm>
            <a:custGeom>
              <a:avLst/>
              <a:gdLst>
                <a:gd name="T0" fmla="*/ 123797787 w 320"/>
                <a:gd name="T1" fmla="*/ 122845090 h 296"/>
                <a:gd name="T2" fmla="*/ 123797787 w 320"/>
                <a:gd name="T3" fmla="*/ 122845090 h 296"/>
                <a:gd name="T4" fmla="*/ 123797787 w 320"/>
                <a:gd name="T5" fmla="*/ 122845090 h 296"/>
                <a:gd name="T6" fmla="*/ 123797787 w 320"/>
                <a:gd name="T7" fmla="*/ 122845090 h 296"/>
                <a:gd name="T8" fmla="*/ 123797787 w 320"/>
                <a:gd name="T9" fmla="*/ 122845090 h 296"/>
                <a:gd name="T10" fmla="*/ 123797787 w 320"/>
                <a:gd name="T11" fmla="*/ 122845090 h 296"/>
                <a:gd name="T12" fmla="*/ 123797787 w 320"/>
                <a:gd name="T13" fmla="*/ 122845090 h 296"/>
                <a:gd name="T14" fmla="*/ 123797787 w 320"/>
                <a:gd name="T15" fmla="*/ 12284509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40"/>
            <p:cNvSpPr txBox="1">
              <a:spLocks noChangeArrowheads="1"/>
            </p:cNvSpPr>
            <p:nvPr/>
          </p:nvSpPr>
          <p:spPr bwMode="auto">
            <a:xfrm>
              <a:off x="3984" y="2640"/>
              <a:ext cx="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1800">
                  <a:latin typeface="Garamond" pitchFamily="18" charset="0"/>
                  <a:ea typeface="新細明體" pitchFamily="18" charset="-120"/>
                  <a:cs typeface="Arial" charset="0"/>
                </a:rPr>
                <a:t>0, 1</a:t>
              </a:r>
            </a:p>
          </p:txBody>
        </p:sp>
        <p:sp>
          <p:nvSpPr>
            <p:cNvPr id="30747" name="Rectangle 110"/>
            <p:cNvSpPr>
              <a:spLocks noChangeArrowheads="1"/>
            </p:cNvSpPr>
            <p:nvPr/>
          </p:nvSpPr>
          <p:spPr bwMode="auto">
            <a:xfrm>
              <a:off x="4228" y="3072"/>
              <a:ext cx="7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3300"/>
                  </a:solidFill>
                  <a:latin typeface="Symbol" pitchFamily="18" charset="2"/>
                  <a:ea typeface="ＭＳ Ｐゴシック" pitchFamily="34" charset="-128"/>
                  <a:cs typeface="Arial" charset="0"/>
                </a:rPr>
                <a:t>S</a:t>
              </a:r>
              <a:r>
                <a:rPr lang="en-US" sz="1800">
                  <a:solidFill>
                    <a:srgbClr val="FF3300"/>
                  </a:solidFill>
                  <a:ea typeface="ＭＳ Ｐゴシック" pitchFamily="34" charset="-128"/>
                  <a:cs typeface="Arial" charset="0"/>
                </a:rPr>
                <a:t> </a:t>
              </a:r>
              <a:r>
                <a:rPr lang="en-US" sz="1800">
                  <a:solidFill>
                    <a:srgbClr val="FF3300"/>
                  </a:solidFill>
                  <a:latin typeface="Garamond" pitchFamily="18" charset="0"/>
                  <a:ea typeface="ＭＳ Ｐゴシック" pitchFamily="34" charset="-128"/>
                  <a:cs typeface="Arial" charset="0"/>
                </a:rPr>
                <a:t>= {0, 1}</a:t>
              </a:r>
              <a:endParaRPr lang="en-US" sz="1800">
                <a:solidFill>
                  <a:srgbClr val="FF3300"/>
                </a:solidFill>
                <a:ea typeface="ＭＳ Ｐゴシック" pitchFamily="34" charset="-128"/>
                <a:cs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79760" y="5914800"/>
              <a:ext cx="898920" cy="47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5910480"/>
                <a:ext cx="9151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7240" y="5023800"/>
              <a:ext cx="2433600" cy="74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5720" y="5015520"/>
                <a:ext cx="24501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565640" y="3990600"/>
              <a:ext cx="1634040" cy="62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3400" y="3981240"/>
                <a:ext cx="165096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3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BAC78-616F-459C-8387-484F24C4F108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Languages and Dfa’s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100" b="1" dirty="0">
                <a:sym typeface="Symbol" pitchFamily="18" charset="2"/>
              </a:rPr>
              <a:t>Example: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a				    </a:t>
            </a:r>
            <a:r>
              <a:rPr lang="en-US" sz="2000" b="1" dirty="0" err="1">
                <a:sym typeface="Symbol" pitchFamily="18" charset="2"/>
              </a:rPr>
              <a:t>a,b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	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q</a:t>
            </a:r>
            <a:r>
              <a:rPr lang="en-US" sz="2000" b="1" baseline="-25000" dirty="0"/>
              <a:t>0</a:t>
            </a:r>
            <a:r>
              <a:rPr lang="en-US" sz="2000" b="1" dirty="0"/>
              <a:t> 	b	q</a:t>
            </a:r>
            <a:r>
              <a:rPr lang="en-US" sz="2000" b="1" baseline="-25000" dirty="0"/>
              <a:t>1</a:t>
            </a:r>
            <a:r>
              <a:rPr lang="en-US" sz="2000" b="1" dirty="0"/>
              <a:t> 	a, b	q</a:t>
            </a:r>
            <a:r>
              <a:rPr lang="en-US" sz="2000" b="1" baseline="-25000" dirty="0"/>
              <a:t>2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				       trap state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		L = { </a:t>
            </a:r>
            <a:r>
              <a:rPr lang="en-US" sz="2000" b="1" dirty="0" err="1">
                <a:sym typeface="Symbol" pitchFamily="18" charset="2"/>
              </a:rPr>
              <a:t>a</a:t>
            </a:r>
            <a:r>
              <a:rPr lang="en-US" sz="2000" b="1" baseline="30000" dirty="0" err="1">
                <a:sym typeface="Symbol" pitchFamily="18" charset="2"/>
              </a:rPr>
              <a:t>n</a:t>
            </a:r>
            <a:r>
              <a:rPr lang="en-US" sz="2000" b="1" dirty="0" err="1">
                <a:sym typeface="Symbol" pitchFamily="18" charset="2"/>
              </a:rPr>
              <a:t>b</a:t>
            </a:r>
            <a:r>
              <a:rPr lang="en-US" sz="2000" b="1" dirty="0">
                <a:sym typeface="Symbol" pitchFamily="18" charset="2"/>
              </a:rPr>
              <a:t>: n &gt;= 0}		 	</a:t>
            </a:r>
          </a:p>
          <a:p>
            <a:pPr eaLnBrk="1" hangingPunct="1"/>
            <a:endParaRPr lang="en-US" dirty="0"/>
          </a:p>
        </p:txBody>
      </p:sp>
      <p:grpSp>
        <p:nvGrpSpPr>
          <p:cNvPr id="32773" name="Group 31"/>
          <p:cNvGrpSpPr>
            <a:grpSpLocks/>
          </p:cNvGrpSpPr>
          <p:nvPr/>
        </p:nvGrpSpPr>
        <p:grpSpPr bwMode="auto">
          <a:xfrm>
            <a:off x="1892300" y="2782794"/>
            <a:ext cx="4521200" cy="703263"/>
            <a:chOff x="950" y="4721"/>
            <a:chExt cx="2760" cy="590"/>
          </a:xfrm>
        </p:grpSpPr>
        <p:sp>
          <p:nvSpPr>
            <p:cNvPr id="32774" name="Oval 18"/>
            <p:cNvSpPr>
              <a:spLocks noChangeArrowheads="1"/>
            </p:cNvSpPr>
            <p:nvPr/>
          </p:nvSpPr>
          <p:spPr bwMode="auto">
            <a:xfrm>
              <a:off x="1100" y="5005"/>
              <a:ext cx="306" cy="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5" name="Oval 19"/>
            <p:cNvSpPr>
              <a:spLocks noChangeArrowheads="1"/>
            </p:cNvSpPr>
            <p:nvPr/>
          </p:nvSpPr>
          <p:spPr bwMode="auto">
            <a:xfrm>
              <a:off x="3404" y="5005"/>
              <a:ext cx="306" cy="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6" name="Oval 20"/>
            <p:cNvSpPr>
              <a:spLocks noChangeArrowheads="1"/>
            </p:cNvSpPr>
            <p:nvPr/>
          </p:nvSpPr>
          <p:spPr bwMode="auto">
            <a:xfrm>
              <a:off x="2297" y="5005"/>
              <a:ext cx="306" cy="306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2777" name="Line 21"/>
            <p:cNvSpPr>
              <a:spLocks noChangeShapeType="1"/>
            </p:cNvSpPr>
            <p:nvPr/>
          </p:nvSpPr>
          <p:spPr bwMode="auto">
            <a:xfrm>
              <a:off x="950" y="5155"/>
              <a:ext cx="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78" name="Freeform 26"/>
            <p:cNvSpPr>
              <a:spLocks/>
            </p:cNvSpPr>
            <p:nvPr/>
          </p:nvSpPr>
          <p:spPr bwMode="auto">
            <a:xfrm flipH="1" flipV="1">
              <a:off x="3518" y="4721"/>
              <a:ext cx="180" cy="356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125223398 h 160"/>
                <a:gd name="T4" fmla="*/ 0 w 1038"/>
                <a:gd name="T5" fmla="*/ 19168086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79" name="Freeform 27"/>
            <p:cNvSpPr>
              <a:spLocks/>
            </p:cNvSpPr>
            <p:nvPr/>
          </p:nvSpPr>
          <p:spPr bwMode="auto">
            <a:xfrm flipV="1">
              <a:off x="1106" y="4733"/>
              <a:ext cx="126" cy="338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51893550 h 160"/>
                <a:gd name="T4" fmla="*/ 0 w 1038"/>
                <a:gd name="T5" fmla="*/ 8042554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0" name="Line 28"/>
            <p:cNvSpPr>
              <a:spLocks noChangeShapeType="1"/>
            </p:cNvSpPr>
            <p:nvPr/>
          </p:nvSpPr>
          <p:spPr bwMode="auto">
            <a:xfrm>
              <a:off x="1406" y="5155"/>
              <a:ext cx="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1" name="Line 29"/>
            <p:cNvSpPr>
              <a:spLocks noChangeShapeType="1"/>
            </p:cNvSpPr>
            <p:nvPr/>
          </p:nvSpPr>
          <p:spPr bwMode="auto">
            <a:xfrm>
              <a:off x="2603" y="5155"/>
              <a:ext cx="8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79AEB-773C-4EAB-97A0-448F0532B7A0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Deterministic Finite Automata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Find a deterministic finite accepter that recognizes the set of all strings on </a:t>
            </a:r>
            <a:r>
              <a:rPr lang="en-US" sz="2000" b="1" dirty="0">
                <a:sym typeface="Symbol" pitchFamily="18" charset="2"/>
              </a:rPr>
              <a:t></a:t>
            </a:r>
            <a:r>
              <a:rPr lang="en-US" sz="2000" b="1" dirty="0"/>
              <a:t> = {a, b} staring with a prefix </a:t>
            </a:r>
            <a:r>
              <a:rPr lang="en-US" sz="2000" b="1" i="1" dirty="0"/>
              <a:t>ab</a:t>
            </a:r>
            <a:r>
              <a:rPr lang="en-US" sz="2000" b="1" dirty="0"/>
              <a:t>. 	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	                                                                                </a:t>
            </a:r>
            <a:r>
              <a:rPr lang="en-US" sz="2000" b="1" dirty="0" err="1">
                <a:sym typeface="Symbol" pitchFamily="18" charset="2"/>
              </a:rPr>
              <a:t>a,b</a:t>
            </a:r>
            <a:endParaRPr lang="en-US" sz="2000" b="1" dirty="0"/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         q</a:t>
            </a:r>
            <a:r>
              <a:rPr lang="en-US" sz="2000" b="1" baseline="-25000" dirty="0"/>
              <a:t>0</a:t>
            </a:r>
            <a:r>
              <a:rPr lang="en-US" sz="2000" b="1" dirty="0"/>
              <a:t> 	      a	     q</a:t>
            </a:r>
            <a:r>
              <a:rPr lang="en-US" sz="2000" b="1" baseline="-25000" dirty="0"/>
              <a:t>1</a:t>
            </a:r>
            <a:r>
              <a:rPr lang="en-US" sz="2000" b="1" dirty="0"/>
              <a:t> 	b            q</a:t>
            </a:r>
            <a:r>
              <a:rPr lang="en-US" sz="2000" b="1" baseline="-25000" dirty="0"/>
              <a:t>2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 b="1" baseline="-25000" dirty="0"/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baseline="-25000" dirty="0"/>
              <a:t> </a:t>
            </a:r>
            <a:r>
              <a:rPr lang="en-US" sz="2000" b="1" dirty="0"/>
              <a:t>				  b	        a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			     q</a:t>
            </a:r>
            <a:r>
              <a:rPr lang="en-US" sz="2000" b="1" baseline="-25000" dirty="0"/>
              <a:t>3</a:t>
            </a:r>
            <a:r>
              <a:rPr lang="en-US" sz="2000" b="1" dirty="0"/>
              <a:t>	  </a:t>
            </a:r>
            <a:r>
              <a:rPr lang="en-US" sz="2000" b="1" dirty="0" err="1"/>
              <a:t>a,b</a:t>
            </a:r>
            <a:endParaRPr lang="en-US" sz="2000" b="1" dirty="0"/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700" b="1" dirty="0"/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b="1" dirty="0"/>
              <a:t>Find a </a:t>
            </a:r>
            <a:r>
              <a:rPr lang="en-US" sz="2000" b="1" dirty="0" err="1"/>
              <a:t>dfa</a:t>
            </a:r>
            <a:r>
              <a:rPr lang="en-US" sz="2000" b="1" dirty="0"/>
              <a:t> that accepts all strings on {0, 1}, except those containing the substring </a:t>
            </a:r>
            <a:r>
              <a:rPr lang="en-US" sz="2000" b="1" i="1" dirty="0"/>
              <a:t>001</a:t>
            </a:r>
            <a:r>
              <a:rPr lang="en-US" sz="2000" b="1" dirty="0"/>
              <a:t>.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500" b="1" dirty="0"/>
              <a:t>		</a:t>
            </a:r>
            <a:r>
              <a:rPr lang="en-US" sz="1700" b="1" dirty="0"/>
              <a:t>              1                                		0                             0,1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              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</a:t>
            </a:r>
            <a:r>
              <a:rPr lang="en-US" sz="1700" b="1" dirty="0">
                <a:latin typeface="MS Mincho" pitchFamily="49" charset="-128"/>
                <a:ea typeface="MS Mincho" pitchFamily="49" charset="-128"/>
                <a:sym typeface="Symbol" pitchFamily="18" charset="2"/>
              </a:rPr>
              <a:t>⋀</a:t>
            </a:r>
            <a:r>
              <a:rPr lang="en-US" sz="1700" b="1" dirty="0">
                <a:sym typeface="Symbol" pitchFamily="18" charset="2"/>
              </a:rPr>
              <a:t> </a:t>
            </a:r>
            <a:r>
              <a:rPr lang="en-US" sz="1700" b="1" dirty="0"/>
              <a:t>	           0	       0	    00         1      001</a:t>
            </a:r>
          </a:p>
          <a:p>
            <a:pPr marL="742950" lvl="1" indent="-2857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b="1" dirty="0"/>
              <a:t>			               0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2563906" y="2807541"/>
            <a:ext cx="3836987" cy="1306512"/>
            <a:chOff x="1391" y="1548"/>
            <a:chExt cx="2259" cy="896"/>
          </a:xfrm>
        </p:grpSpPr>
        <p:sp>
          <p:nvSpPr>
            <p:cNvPr id="33811" name="Oval 5"/>
            <p:cNvSpPr>
              <a:spLocks noChangeArrowheads="1"/>
            </p:cNvSpPr>
            <p:nvPr/>
          </p:nvSpPr>
          <p:spPr bwMode="auto">
            <a:xfrm>
              <a:off x="1513" y="1751"/>
              <a:ext cx="25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2" name="Oval 6"/>
            <p:cNvSpPr>
              <a:spLocks noChangeArrowheads="1"/>
            </p:cNvSpPr>
            <p:nvPr/>
          </p:nvSpPr>
          <p:spPr bwMode="auto">
            <a:xfrm>
              <a:off x="2490" y="2226"/>
              <a:ext cx="25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3" name="Oval 7"/>
            <p:cNvSpPr>
              <a:spLocks noChangeArrowheads="1"/>
            </p:cNvSpPr>
            <p:nvPr/>
          </p:nvSpPr>
          <p:spPr bwMode="auto">
            <a:xfrm>
              <a:off x="3400" y="1751"/>
              <a:ext cx="25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4" name="Line 8"/>
            <p:cNvSpPr>
              <a:spLocks noChangeShapeType="1"/>
            </p:cNvSpPr>
            <p:nvPr/>
          </p:nvSpPr>
          <p:spPr bwMode="auto">
            <a:xfrm>
              <a:off x="1391" y="185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5" name="Freeform 9"/>
            <p:cNvSpPr>
              <a:spLocks/>
            </p:cNvSpPr>
            <p:nvPr/>
          </p:nvSpPr>
          <p:spPr bwMode="auto">
            <a:xfrm flipH="1" flipV="1">
              <a:off x="3486" y="1548"/>
              <a:ext cx="147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1763" y="1858"/>
              <a:ext cx="7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>
              <a:off x="2740" y="1858"/>
              <a:ext cx="6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18" name="Oval 13"/>
            <p:cNvSpPr>
              <a:spLocks noChangeArrowheads="1"/>
            </p:cNvSpPr>
            <p:nvPr/>
          </p:nvSpPr>
          <p:spPr bwMode="auto">
            <a:xfrm>
              <a:off x="2490" y="1748"/>
              <a:ext cx="250" cy="2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9" name="Line 14"/>
            <p:cNvSpPr>
              <a:spLocks noChangeShapeType="1"/>
            </p:cNvSpPr>
            <p:nvPr/>
          </p:nvSpPr>
          <p:spPr bwMode="auto">
            <a:xfrm>
              <a:off x="2620" y="1967"/>
              <a:ext cx="0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20" name="Line 15"/>
            <p:cNvSpPr>
              <a:spLocks noChangeShapeType="1"/>
            </p:cNvSpPr>
            <p:nvPr/>
          </p:nvSpPr>
          <p:spPr bwMode="auto">
            <a:xfrm>
              <a:off x="1710" y="1937"/>
              <a:ext cx="780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21" name="Freeform 17"/>
            <p:cNvSpPr>
              <a:spLocks/>
            </p:cNvSpPr>
            <p:nvPr/>
          </p:nvSpPr>
          <p:spPr bwMode="auto">
            <a:xfrm>
              <a:off x="2694" y="2237"/>
              <a:ext cx="298" cy="137"/>
            </a:xfrm>
            <a:custGeom>
              <a:avLst/>
              <a:gdLst>
                <a:gd name="T0" fmla="*/ 0 w 449"/>
                <a:gd name="T1" fmla="*/ 0 h 192"/>
                <a:gd name="T2" fmla="*/ 1 w 449"/>
                <a:gd name="T3" fmla="*/ 1 h 192"/>
                <a:gd name="T4" fmla="*/ 1 w 449"/>
                <a:gd name="T5" fmla="*/ 1 h 192"/>
                <a:gd name="T6" fmla="*/ 0 60000 65536"/>
                <a:gd name="T7" fmla="*/ 0 60000 65536"/>
                <a:gd name="T8" fmla="*/ 0 60000 65536"/>
                <a:gd name="T9" fmla="*/ 0 w 449"/>
                <a:gd name="T10" fmla="*/ 0 h 192"/>
                <a:gd name="T11" fmla="*/ 449 w 449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192">
                  <a:moveTo>
                    <a:pt x="0" y="0"/>
                  </a:moveTo>
                  <a:cubicBezTo>
                    <a:pt x="213" y="35"/>
                    <a:pt x="427" y="70"/>
                    <a:pt x="438" y="102"/>
                  </a:cubicBezTo>
                  <a:cubicBezTo>
                    <a:pt x="449" y="134"/>
                    <a:pt x="128" y="177"/>
                    <a:pt x="6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043860" y="5334000"/>
            <a:ext cx="4764087" cy="798513"/>
            <a:chOff x="971" y="2796"/>
            <a:chExt cx="2861" cy="489"/>
          </a:xfrm>
        </p:grpSpPr>
        <p:sp>
          <p:nvSpPr>
            <p:cNvPr id="33799" name="Oval 21"/>
            <p:cNvSpPr>
              <a:spLocks noChangeArrowheads="1"/>
            </p:cNvSpPr>
            <p:nvPr/>
          </p:nvSpPr>
          <p:spPr bwMode="auto">
            <a:xfrm>
              <a:off x="3592" y="3000"/>
              <a:ext cx="240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00" name="Oval 22"/>
            <p:cNvSpPr>
              <a:spLocks noChangeArrowheads="1"/>
            </p:cNvSpPr>
            <p:nvPr/>
          </p:nvSpPr>
          <p:spPr bwMode="auto">
            <a:xfrm>
              <a:off x="2899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01" name="Line 23"/>
            <p:cNvSpPr>
              <a:spLocks noChangeShapeType="1"/>
            </p:cNvSpPr>
            <p:nvPr/>
          </p:nvSpPr>
          <p:spPr bwMode="auto">
            <a:xfrm>
              <a:off x="971" y="311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2" name="Freeform 24"/>
            <p:cNvSpPr>
              <a:spLocks/>
            </p:cNvSpPr>
            <p:nvPr/>
          </p:nvSpPr>
          <p:spPr bwMode="auto">
            <a:xfrm flipH="1" flipV="1">
              <a:off x="2982" y="2802"/>
              <a:ext cx="141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3" name="Freeform 25"/>
            <p:cNvSpPr>
              <a:spLocks/>
            </p:cNvSpPr>
            <p:nvPr/>
          </p:nvSpPr>
          <p:spPr bwMode="auto">
            <a:xfrm flipV="1">
              <a:off x="1093" y="2811"/>
              <a:ext cx="99" cy="241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165074 h 160"/>
                <a:gd name="T4" fmla="*/ 0 w 1038"/>
                <a:gd name="T5" fmla="*/ 25056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4" name="Line 27"/>
            <p:cNvSpPr>
              <a:spLocks noChangeShapeType="1"/>
            </p:cNvSpPr>
            <p:nvPr/>
          </p:nvSpPr>
          <p:spPr bwMode="auto">
            <a:xfrm>
              <a:off x="2266" y="3112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5" name="Freeform 32"/>
            <p:cNvSpPr>
              <a:spLocks/>
            </p:cNvSpPr>
            <p:nvPr/>
          </p:nvSpPr>
          <p:spPr bwMode="auto">
            <a:xfrm flipH="1" flipV="1">
              <a:off x="3667" y="2796"/>
              <a:ext cx="141" cy="254"/>
            </a:xfrm>
            <a:custGeom>
              <a:avLst/>
              <a:gdLst>
                <a:gd name="T0" fmla="*/ 0 w 1038"/>
                <a:gd name="T1" fmla="*/ 0 h 160"/>
                <a:gd name="T2" fmla="*/ 0 w 1038"/>
                <a:gd name="T3" fmla="*/ 403492 h 160"/>
                <a:gd name="T4" fmla="*/ 0 w 1038"/>
                <a:gd name="T5" fmla="*/ 61458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6" name="Line 33"/>
            <p:cNvSpPr>
              <a:spLocks noChangeShapeType="1"/>
            </p:cNvSpPr>
            <p:nvPr/>
          </p:nvSpPr>
          <p:spPr bwMode="auto">
            <a:xfrm>
              <a:off x="3147" y="3100"/>
              <a:ext cx="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7" name="Freeform 34"/>
            <p:cNvSpPr>
              <a:spLocks/>
            </p:cNvSpPr>
            <p:nvPr/>
          </p:nvSpPr>
          <p:spPr bwMode="auto">
            <a:xfrm flipH="1" flipV="1">
              <a:off x="1294" y="2946"/>
              <a:ext cx="758" cy="92"/>
            </a:xfrm>
            <a:custGeom>
              <a:avLst/>
              <a:gdLst>
                <a:gd name="T0" fmla="*/ 0 w 1038"/>
                <a:gd name="T1" fmla="*/ 0 h 160"/>
                <a:gd name="T2" fmla="*/ 3 w 1038"/>
                <a:gd name="T3" fmla="*/ 1 h 160"/>
                <a:gd name="T4" fmla="*/ 5 w 1038"/>
                <a:gd name="T5" fmla="*/ 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8" name="Freeform 35"/>
            <p:cNvSpPr>
              <a:spLocks/>
            </p:cNvSpPr>
            <p:nvPr/>
          </p:nvSpPr>
          <p:spPr bwMode="auto">
            <a:xfrm>
              <a:off x="1300" y="3196"/>
              <a:ext cx="767" cy="89"/>
            </a:xfrm>
            <a:custGeom>
              <a:avLst/>
              <a:gdLst>
                <a:gd name="T0" fmla="*/ 0 w 1038"/>
                <a:gd name="T1" fmla="*/ 0 h 160"/>
                <a:gd name="T2" fmla="*/ 4 w 1038"/>
                <a:gd name="T3" fmla="*/ 1 h 160"/>
                <a:gd name="T4" fmla="*/ 6 w 1038"/>
                <a:gd name="T5" fmla="*/ 1 h 160"/>
                <a:gd name="T6" fmla="*/ 0 60000 65536"/>
                <a:gd name="T7" fmla="*/ 0 60000 65536"/>
                <a:gd name="T8" fmla="*/ 0 60000 65536"/>
                <a:gd name="T9" fmla="*/ 0 w 1038"/>
                <a:gd name="T10" fmla="*/ 0 h 160"/>
                <a:gd name="T11" fmla="*/ 1038 w 103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60">
                  <a:moveTo>
                    <a:pt x="0" y="0"/>
                  </a:moveTo>
                  <a:cubicBezTo>
                    <a:pt x="216" y="76"/>
                    <a:pt x="433" y="152"/>
                    <a:pt x="606" y="156"/>
                  </a:cubicBezTo>
                  <a:cubicBezTo>
                    <a:pt x="779" y="160"/>
                    <a:pt x="966" y="46"/>
                    <a:pt x="1038" y="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3809" name="Oval 37"/>
            <p:cNvSpPr>
              <a:spLocks noChangeArrowheads="1"/>
            </p:cNvSpPr>
            <p:nvPr/>
          </p:nvSpPr>
          <p:spPr bwMode="auto">
            <a:xfrm>
              <a:off x="1081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33810" name="Oval 38"/>
            <p:cNvSpPr>
              <a:spLocks noChangeArrowheads="1"/>
            </p:cNvSpPr>
            <p:nvPr/>
          </p:nvSpPr>
          <p:spPr bwMode="auto">
            <a:xfrm>
              <a:off x="1999" y="3005"/>
              <a:ext cx="240" cy="21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en-US" sz="4000" baseline="-25000">
                <a:solidFill>
                  <a:schemeClr val="tx2"/>
                </a:solidFill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802653" y="2729948"/>
            <a:ext cx="528394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76400" y="5261502"/>
            <a:ext cx="5638800" cy="950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667512"/>
          </a:xfrm>
        </p:spPr>
        <p:txBody>
          <a:bodyPr/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words with even count of letters.</a:t>
            </a:r>
          </a:p>
          <a:p>
            <a:pPr lvl="1">
              <a:buNone/>
            </a:pPr>
            <a:r>
              <a:rPr lang="en-US" dirty="0"/>
              <a:t>((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))*</a:t>
            </a:r>
          </a:p>
        </p:txBody>
      </p:sp>
      <p:sp>
        <p:nvSpPr>
          <p:cNvPr id="24" name="Oval 23"/>
          <p:cNvSpPr/>
          <p:nvPr/>
        </p:nvSpPr>
        <p:spPr>
          <a:xfrm>
            <a:off x="2590800" y="3886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1±</a:t>
            </a:r>
          </a:p>
        </p:txBody>
      </p:sp>
      <p:sp>
        <p:nvSpPr>
          <p:cNvPr id="25" name="Oval 24"/>
          <p:cNvSpPr/>
          <p:nvPr/>
        </p:nvSpPr>
        <p:spPr>
          <a:xfrm>
            <a:off x="6096000" y="3886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4799806" y="2133600"/>
            <a:ext cx="1588" cy="3505200"/>
          </a:xfrm>
          <a:prstGeom prst="curvedConnector3">
            <a:avLst>
              <a:gd name="adj1" fmla="val 22247551"/>
            </a:avLst>
          </a:prstGeom>
          <a:ln w="38100"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04506" y="3124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 b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V="1">
            <a:off x="4723606" y="2896394"/>
            <a:ext cx="1588" cy="3505200"/>
          </a:xfrm>
          <a:prstGeom prst="curvedConnector3">
            <a:avLst>
              <a:gd name="adj1" fmla="val -18757751"/>
            </a:avLst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4505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 b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65</a:t>
            </a:fld>
            <a:endParaRPr lang="en-US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25400" y="2304360"/>
              <a:ext cx="3476520" cy="1316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400" y="2296080"/>
                <a:ext cx="3498480" cy="13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4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/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words that start with “a”</a:t>
            </a:r>
          </a:p>
          <a:p>
            <a:pPr lvl="1">
              <a:buNone/>
            </a:pPr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3429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7" name="Oval 6"/>
          <p:cNvSpPr/>
          <p:nvPr/>
        </p:nvSpPr>
        <p:spPr>
          <a:xfrm>
            <a:off x="6629400" y="2895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16200000" flipH="1" flipV="1">
            <a:off x="5905500" y="2286000"/>
            <a:ext cx="533400" cy="1752600"/>
          </a:xfrm>
          <a:prstGeom prst="curvedConnector3">
            <a:avLst>
              <a:gd name="adj1" fmla="val -42857"/>
            </a:avLst>
          </a:prstGeom>
          <a:ln w="38100">
            <a:headEnd type="stealth" w="lg" len="lg"/>
            <a:tailEnd type="none" w="sm" len="sm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2286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10" name="Curved Connector 9"/>
          <p:cNvCxnSpPr>
            <a:stCxn id="16" idx="2"/>
            <a:endCxn id="6" idx="4"/>
          </p:cNvCxnSpPr>
          <p:nvPr/>
        </p:nvCxnSpPr>
        <p:spPr>
          <a:xfrm rot="10800000">
            <a:off x="5295900" y="41910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57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4495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35" name="Shape 34"/>
          <p:cNvCxnSpPr/>
          <p:nvPr/>
        </p:nvCxnSpPr>
        <p:spPr>
          <a:xfrm rot="16200000" flipH="1">
            <a:off x="7122786" y="48406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58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39" name="Oval 38"/>
          <p:cNvSpPr/>
          <p:nvPr/>
        </p:nvSpPr>
        <p:spPr>
          <a:xfrm>
            <a:off x="304800" y="3505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40" name="Oval 39"/>
          <p:cNvSpPr/>
          <p:nvPr/>
        </p:nvSpPr>
        <p:spPr>
          <a:xfrm>
            <a:off x="2057400" y="29718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9200" y="3058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3" name="Curved Connector 9"/>
          <p:cNvCxnSpPr>
            <a:stCxn id="45" idx="2"/>
          </p:cNvCxnSpPr>
          <p:nvPr/>
        </p:nvCxnSpPr>
        <p:spPr>
          <a:xfrm rot="10800000">
            <a:off x="723900" y="42672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2057400" y="45720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2503440" y="33528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9000" y="2438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48" name="Shape 47"/>
          <p:cNvCxnSpPr/>
          <p:nvPr/>
        </p:nvCxnSpPr>
        <p:spPr>
          <a:xfrm rot="16200000" flipH="1">
            <a:off x="2550786" y="49168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4800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92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accept all inputs</a:t>
            </a:r>
          </a:p>
        </p:txBody>
      </p:sp>
      <p:cxnSp>
        <p:nvCxnSpPr>
          <p:cNvPr id="30" name="Straight Arrow Connector 29"/>
          <p:cNvCxnSpPr>
            <a:stCxn id="39" idx="7"/>
            <a:endCxn id="40" idx="2"/>
          </p:cNvCxnSpPr>
          <p:nvPr/>
        </p:nvCxnSpPr>
        <p:spPr>
          <a:xfrm rot="5400000" flipH="1" flipV="1">
            <a:off x="1406828" y="2966220"/>
            <a:ext cx="263992" cy="1037152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66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  <p:bldP spid="16" grpId="0" animBg="1"/>
      <p:bldP spid="36" grpId="0"/>
      <p:bldP spid="39" grpId="0" animBg="1"/>
      <p:bldP spid="40" grpId="0" animBg="1"/>
      <p:bldP spid="42" grpId="0"/>
      <p:bldP spid="44" grpId="0"/>
      <p:bldP spid="45" grpId="0" animBg="1"/>
      <p:bldP spid="47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words that start with “a”</a:t>
            </a:r>
          </a:p>
          <a:p>
            <a:pPr lvl="1">
              <a:buNone/>
            </a:pPr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41148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4+</a:t>
            </a:r>
          </a:p>
        </p:txBody>
      </p:sp>
      <p:sp>
        <p:nvSpPr>
          <p:cNvPr id="39" name="Oval 38"/>
          <p:cNvSpPr/>
          <p:nvPr/>
        </p:nvSpPr>
        <p:spPr>
          <a:xfrm>
            <a:off x="762000" y="3048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40" name="Oval 39"/>
          <p:cNvSpPr/>
          <p:nvPr/>
        </p:nvSpPr>
        <p:spPr>
          <a:xfrm>
            <a:off x="3429000" y="2514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2514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3" name="Curved Connector 9"/>
          <p:cNvCxnSpPr>
            <a:stCxn id="45" idx="2"/>
            <a:endCxn id="39" idx="4"/>
          </p:cNvCxnSpPr>
          <p:nvPr/>
        </p:nvCxnSpPr>
        <p:spPr>
          <a:xfrm rot="10800000">
            <a:off x="1181100" y="3810000"/>
            <a:ext cx="2247900" cy="6858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98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3429000" y="4114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 +</a:t>
            </a: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3875040" y="28956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0600" y="1981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48" name="Shape 47"/>
          <p:cNvCxnSpPr>
            <a:stCxn id="45" idx="6"/>
            <a:endCxn id="6" idx="2"/>
          </p:cNvCxnSpPr>
          <p:nvPr/>
        </p:nvCxnSpPr>
        <p:spPr>
          <a:xfrm>
            <a:off x="4419600" y="4495800"/>
            <a:ext cx="16002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24400" y="4038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cxnSp>
        <p:nvCxnSpPr>
          <p:cNvPr id="32" name="Shape 47"/>
          <p:cNvCxnSpPr>
            <a:stCxn id="6" idx="1"/>
            <a:endCxn id="6" idx="6"/>
          </p:cNvCxnSpPr>
          <p:nvPr/>
        </p:nvCxnSpPr>
        <p:spPr>
          <a:xfrm rot="16200000" flipH="1">
            <a:off x="6365572" y="4003372"/>
            <a:ext cx="269408" cy="715448"/>
          </a:xfrm>
          <a:prstGeom prst="curvedConnector4">
            <a:avLst>
              <a:gd name="adj1" fmla="val -234268"/>
              <a:gd name="adj2" fmla="val 149380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29400" y="3200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a,b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48768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Special accept state for string “a”, might give better performance in hardware implementation</a:t>
            </a:r>
          </a:p>
        </p:txBody>
      </p:sp>
      <p:cxnSp>
        <p:nvCxnSpPr>
          <p:cNvPr id="25" name="Straight Arrow Connector 24"/>
          <p:cNvCxnSpPr>
            <a:stCxn id="39" idx="7"/>
            <a:endCxn id="40" idx="2"/>
          </p:cNvCxnSpPr>
          <p:nvPr/>
        </p:nvCxnSpPr>
        <p:spPr>
          <a:xfrm rot="5400000" flipH="1" flipV="1">
            <a:off x="2321228" y="2051820"/>
            <a:ext cx="263992" cy="195155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67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" grpId="0" animBg="1"/>
      <p:bldP spid="40" grpId="0" animBg="1"/>
      <p:bldP spid="42" grpId="0"/>
      <p:bldP spid="44" grpId="0"/>
      <p:bldP spid="45" grpId="0" animBg="1"/>
      <p:bldP spid="47" grpId="0"/>
      <p:bldP spid="49" grpId="0"/>
      <p:bldP spid="54" grpId="0"/>
      <p:bldP spid="5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FF0000"/>
                </a:solidFill>
              </a:rPr>
              <a:t>(not well defined)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/>
              <a:t>All words that start with triple letter</a:t>
            </a:r>
          </a:p>
          <a:p>
            <a:pPr lvl="1">
              <a:buNone/>
            </a:pPr>
            <a:r>
              <a:rPr lang="en-US" dirty="0"/>
              <a:t>(</a:t>
            </a:r>
            <a:r>
              <a:rPr lang="en-US" dirty="0" err="1"/>
              <a:t>aaa+bbb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7" name="Oval 6"/>
          <p:cNvSpPr/>
          <p:nvPr/>
        </p:nvSpPr>
        <p:spPr>
          <a:xfrm>
            <a:off x="533400" y="32766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1-</a:t>
            </a:r>
          </a:p>
        </p:txBody>
      </p:sp>
      <p:sp>
        <p:nvSpPr>
          <p:cNvPr id="8" name="Oval 7"/>
          <p:cNvSpPr/>
          <p:nvPr/>
        </p:nvSpPr>
        <p:spPr>
          <a:xfrm>
            <a:off x="2514600" y="27432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" name="Curved Connector 8"/>
          <p:cNvCxnSpPr>
            <a:stCxn id="8" idx="2"/>
            <a:endCxn id="7" idx="7"/>
          </p:cNvCxnSpPr>
          <p:nvPr/>
        </p:nvCxnSpPr>
        <p:spPr>
          <a:xfrm rot="10800000" flipV="1">
            <a:off x="1053726" y="3009899"/>
            <a:ext cx="1460874" cy="344815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438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1" name="Curved Connector 9"/>
          <p:cNvCxnSpPr>
            <a:stCxn id="13" idx="2"/>
            <a:endCxn id="8" idx="6"/>
          </p:cNvCxnSpPr>
          <p:nvPr/>
        </p:nvCxnSpPr>
        <p:spPr>
          <a:xfrm rot="10800000">
            <a:off x="3124200" y="3009900"/>
            <a:ext cx="9906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2743200"/>
            <a:ext cx="720436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42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a,b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14600" y="3731886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9" name="Curved Connector 8"/>
          <p:cNvCxnSpPr>
            <a:stCxn id="28" idx="2"/>
            <a:endCxn id="7" idx="5"/>
          </p:cNvCxnSpPr>
          <p:nvPr/>
        </p:nvCxnSpPr>
        <p:spPr>
          <a:xfrm rot="10800000">
            <a:off x="1053726" y="3731886"/>
            <a:ext cx="1460874" cy="266701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3884286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4114800" y="37338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34" name="Curved Connector 8"/>
          <p:cNvCxnSpPr>
            <a:stCxn id="33" idx="2"/>
            <a:endCxn id="28" idx="6"/>
          </p:cNvCxnSpPr>
          <p:nvPr/>
        </p:nvCxnSpPr>
        <p:spPr>
          <a:xfrm rot="10800000">
            <a:off x="3124200" y="3998586"/>
            <a:ext cx="990600" cy="1914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25091" y="39624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5715000" y="3276600"/>
            <a:ext cx="7620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6+</a:t>
            </a:r>
          </a:p>
        </p:txBody>
      </p:sp>
      <p:cxnSp>
        <p:nvCxnSpPr>
          <p:cNvPr id="39" name="Curved Connector 8"/>
          <p:cNvCxnSpPr>
            <a:stCxn id="38" idx="3"/>
            <a:endCxn id="33" idx="6"/>
          </p:cNvCxnSpPr>
          <p:nvPr/>
        </p:nvCxnSpPr>
        <p:spPr>
          <a:xfrm rot="5400000">
            <a:off x="5141189" y="3315096"/>
            <a:ext cx="268615" cy="11021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5291" y="39579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44" name="Curved Connector 8"/>
          <p:cNvCxnSpPr>
            <a:stCxn id="38" idx="5"/>
            <a:endCxn id="38" idx="7"/>
          </p:cNvCxnSpPr>
          <p:nvPr/>
        </p:nvCxnSpPr>
        <p:spPr>
          <a:xfrm rot="5400000" flipH="1">
            <a:off x="6176823" y="3543300"/>
            <a:ext cx="377170" cy="1588"/>
          </a:xfrm>
          <a:prstGeom prst="curvedConnector5">
            <a:avLst>
              <a:gd name="adj1" fmla="val -60609"/>
              <a:gd name="adj2" fmla="val -38776586"/>
              <a:gd name="adj3" fmla="val 160609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1291" y="25908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50" name="Curved Connector 9"/>
          <p:cNvCxnSpPr>
            <a:stCxn id="38" idx="1"/>
          </p:cNvCxnSpPr>
          <p:nvPr/>
        </p:nvCxnSpPr>
        <p:spPr>
          <a:xfrm rot="16200000" flipV="1">
            <a:off x="5179289" y="2707412"/>
            <a:ext cx="344815" cy="9497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00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68</a:t>
            </a:fld>
            <a:endParaRPr lang="en-US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3" grpId="0" animBg="1"/>
      <p:bldP spid="17" grpId="0"/>
      <p:bldP spid="28" grpId="0" animBg="1"/>
      <p:bldP spid="30" grpId="0"/>
      <p:bldP spid="33" grpId="0" animBg="1"/>
      <p:bldP spid="35" grpId="0"/>
      <p:bldP spid="38" grpId="0" animBg="1"/>
      <p:bldP spid="40" grpId="0"/>
      <p:bldP spid="49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69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NFA vs. DFA</a:t>
            </a:r>
          </a:p>
        </p:txBody>
      </p:sp>
    </p:spTree>
    <p:extLst>
      <p:ext uri="{BB962C8B-B14F-4D97-AF65-F5344CB8AC3E}">
        <p14:creationId xmlns:p14="http://schemas.microsoft.com/office/powerpoint/2010/main" val="40985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B1817CB-7CA9-4FFE-BF61-2DACAF147DAD}" type="slidenum">
              <a:rPr lang="en-US" sz="1200">
                <a:solidFill>
                  <a:srgbClr val="045C75"/>
                </a:solidFill>
              </a:rPr>
              <a:pPr eaLnBrk="1" hangingPunct="1"/>
              <a:t>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>
            <a:normAutofit lnSpcReduction="10000"/>
          </a:bodyPr>
          <a:lstStyle/>
          <a:p>
            <a:r>
              <a:rPr lang="en-US"/>
              <a:t>For each kind of rexp, define an NFA</a:t>
            </a:r>
          </a:p>
          <a:p>
            <a:pPr lvl="1"/>
            <a:r>
              <a:rPr lang="en-US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18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244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D4A8-176A-408E-8CD6-1392120A8C86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u="sng" dirty="0">
                <a:sym typeface="Symbol" pitchFamily="18" charset="2"/>
              </a:rPr>
              <a:t>Example:</a:t>
            </a:r>
            <a:r>
              <a:rPr lang="en-US" sz="2400" b="1" dirty="0">
                <a:sym typeface="Symbol" pitchFamily="18" charset="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sym typeface="Symbol" pitchFamily="18" charset="2"/>
              </a:rPr>
              <a:t>   The following are NFA  and the DFA that describes the same language:</a:t>
            </a:r>
          </a:p>
          <a:p>
            <a:pPr lvl="1" algn="ctr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600" dirty="0">
                <a:solidFill>
                  <a:srgbClr val="0070C0"/>
                </a:solidFill>
                <a:sym typeface="Symbol" pitchFamily="18" charset="2"/>
              </a:rPr>
              <a:t>L={(10)</a:t>
            </a:r>
            <a:r>
              <a:rPr lang="en-US" sz="3600" baseline="30000" dirty="0">
                <a:solidFill>
                  <a:srgbClr val="0070C0"/>
                </a:solidFill>
                <a:sym typeface="Symbol" pitchFamily="18" charset="2"/>
              </a:rPr>
              <a:t>n </a:t>
            </a:r>
            <a:r>
              <a:rPr lang="en-US" sz="3600" dirty="0">
                <a:solidFill>
                  <a:srgbClr val="0070C0"/>
                </a:solidFill>
                <a:sym typeface="Symbol" pitchFamily="18" charset="2"/>
              </a:rPr>
              <a:t>: n≥0}</a:t>
            </a:r>
            <a:endParaRPr lang="en-US" sz="2400" dirty="0">
              <a:solidFill>
                <a:srgbClr val="0070C0"/>
              </a:solidFill>
            </a:endParaRPr>
          </a:p>
          <a:p>
            <a:pPr eaLnBrk="1" hangingPunct="1"/>
            <a:endParaRPr lang="en-US" sz="2400" dirty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NFA and DFA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914400" y="3962400"/>
            <a:ext cx="3657600" cy="1600200"/>
            <a:chOff x="2064" y="768"/>
            <a:chExt cx="3552" cy="1264"/>
          </a:xfrm>
        </p:grpSpPr>
        <p:sp>
          <p:nvSpPr>
            <p:cNvPr id="74780" name="Oval 6"/>
            <p:cNvSpPr>
              <a:spLocks noChangeArrowheads="1"/>
            </p:cNvSpPr>
            <p:nvPr/>
          </p:nvSpPr>
          <p:spPr bwMode="auto">
            <a:xfrm>
              <a:off x="2496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Oval 7"/>
            <p:cNvSpPr>
              <a:spLocks noChangeArrowheads="1"/>
            </p:cNvSpPr>
            <p:nvPr/>
          </p:nvSpPr>
          <p:spPr bwMode="auto">
            <a:xfrm>
              <a:off x="2400" y="1056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782" name="Object 8"/>
            <p:cNvGraphicFramePr>
              <a:graphicFrameLocks noChangeAspect="1"/>
            </p:cNvGraphicFramePr>
            <p:nvPr/>
          </p:nvGraphicFramePr>
          <p:xfrm>
            <a:off x="2592" y="120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431613" imgH="533169" progId="Equation.3">
                    <p:embed/>
                  </p:oleObj>
                </mc:Choice>
                <mc:Fallback>
                  <p:oleObj name="Equation" r:id="rId3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0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3" name="Object 9"/>
            <p:cNvGraphicFramePr>
              <a:graphicFrameLocks noChangeAspect="1"/>
            </p:cNvGraphicFramePr>
            <p:nvPr/>
          </p:nvGraphicFramePr>
          <p:xfrm>
            <a:off x="3936" y="1152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5" name="Equation" r:id="rId5" imgW="368300" imgH="520700" progId="Equation.3">
                    <p:embed/>
                  </p:oleObj>
                </mc:Choice>
                <mc:Fallback>
                  <p:oleObj name="Equation" r:id="rId5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52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4" name="Object 10"/>
            <p:cNvGraphicFramePr>
              <a:graphicFrameLocks noChangeAspect="1"/>
            </p:cNvGraphicFramePr>
            <p:nvPr/>
          </p:nvGraphicFramePr>
          <p:xfrm>
            <a:off x="5280" y="1152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Equation" r:id="rId7" imgW="444307" imgH="520474" progId="Equation.3">
                    <p:embed/>
                  </p:oleObj>
                </mc:Choice>
                <mc:Fallback>
                  <p:oleObj name="Equation" r:id="rId7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5" name="Oval 11"/>
            <p:cNvSpPr>
              <a:spLocks noChangeArrowheads="1"/>
            </p:cNvSpPr>
            <p:nvPr/>
          </p:nvSpPr>
          <p:spPr bwMode="auto">
            <a:xfrm>
              <a:off x="5184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Oval 12"/>
            <p:cNvSpPr>
              <a:spLocks noChangeArrowheads="1"/>
            </p:cNvSpPr>
            <p:nvPr/>
          </p:nvSpPr>
          <p:spPr bwMode="auto">
            <a:xfrm>
              <a:off x="3840" y="11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Line 13"/>
            <p:cNvSpPr>
              <a:spLocks noChangeShapeType="1"/>
            </p:cNvSpPr>
            <p:nvPr/>
          </p:nvSpPr>
          <p:spPr bwMode="auto">
            <a:xfrm>
              <a:off x="3024" y="1392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Line 14"/>
            <p:cNvSpPr>
              <a:spLocks noChangeShapeType="1"/>
            </p:cNvSpPr>
            <p:nvPr/>
          </p:nvSpPr>
          <p:spPr bwMode="auto">
            <a:xfrm>
              <a:off x="4272" y="1392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Freeform 15"/>
            <p:cNvSpPr>
              <a:spLocks/>
            </p:cNvSpPr>
            <p:nvPr/>
          </p:nvSpPr>
          <p:spPr bwMode="auto">
            <a:xfrm>
              <a:off x="2976" y="1056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Line 16"/>
            <p:cNvSpPr>
              <a:spLocks noChangeShapeType="1"/>
            </p:cNvSpPr>
            <p:nvPr/>
          </p:nvSpPr>
          <p:spPr bwMode="auto">
            <a:xfrm>
              <a:off x="2064" y="1344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791" name="Object 17"/>
            <p:cNvGraphicFramePr>
              <a:graphicFrameLocks noChangeAspect="1"/>
            </p:cNvGraphicFramePr>
            <p:nvPr/>
          </p:nvGraphicFramePr>
          <p:xfrm>
            <a:off x="3408" y="768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Equation" r:id="rId9" imgW="253890" imgH="380835" progId="Equation.3">
                    <p:embed/>
                  </p:oleObj>
                </mc:Choice>
                <mc:Fallback>
                  <p:oleObj name="Equation" r:id="rId9" imgW="253890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68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2" name="Object 18"/>
            <p:cNvGraphicFramePr>
              <a:graphicFrameLocks noChangeAspect="1"/>
            </p:cNvGraphicFramePr>
            <p:nvPr/>
          </p:nvGraphicFramePr>
          <p:xfrm>
            <a:off x="3456" y="1440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8" name="Equation" r:id="rId11" imgW="165028" imgH="368140" progId="Equation.3">
                    <p:embed/>
                  </p:oleObj>
                </mc:Choice>
                <mc:Fallback>
                  <p:oleObj name="Equation" r:id="rId11" imgW="165028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3" name="Object 19"/>
            <p:cNvGraphicFramePr>
              <a:graphicFrameLocks noChangeAspect="1"/>
            </p:cNvGraphicFramePr>
            <p:nvPr/>
          </p:nvGraphicFramePr>
          <p:xfrm>
            <a:off x="4560" y="1104"/>
            <a:ext cx="3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" name="Equation" r:id="rId13" imgW="596900" imgH="482600" progId="Equation.3">
                    <p:embed/>
                  </p:oleObj>
                </mc:Choice>
                <mc:Fallback>
                  <p:oleObj name="Equation" r:id="rId13" imgW="5969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104"/>
                          <a:ext cx="3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4" name="Object 20"/>
            <p:cNvGraphicFramePr>
              <a:graphicFrameLocks noChangeAspect="1"/>
            </p:cNvGraphicFramePr>
            <p:nvPr/>
          </p:nvGraphicFramePr>
          <p:xfrm>
            <a:off x="4080" y="17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0" name="Equation" r:id="rId15" imgW="304668" imgH="380835" progId="Equation.3">
                    <p:embed/>
                  </p:oleObj>
                </mc:Choice>
                <mc:Fallback>
                  <p:oleObj name="Equation" r:id="rId1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5" name="Freeform 21"/>
            <p:cNvSpPr>
              <a:spLocks/>
            </p:cNvSpPr>
            <p:nvPr/>
          </p:nvSpPr>
          <p:spPr bwMode="auto">
            <a:xfrm>
              <a:off x="2832" y="1584"/>
              <a:ext cx="2496" cy="448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6"/>
                <a:gd name="T13" fmla="*/ 0 h 448"/>
                <a:gd name="T14" fmla="*/ 2496 w 2496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8" name="Text Box 22"/>
          <p:cNvSpPr txBox="1">
            <a:spLocks noChangeArrowheads="1"/>
          </p:cNvSpPr>
          <p:nvPr/>
        </p:nvSpPr>
        <p:spPr bwMode="auto">
          <a:xfrm>
            <a:off x="7056438" y="4068762"/>
            <a:ext cx="10207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66FF"/>
                </a:solidFill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74759" name="Text Box 23"/>
          <p:cNvSpPr txBox="1">
            <a:spLocks noChangeArrowheads="1"/>
          </p:cNvSpPr>
          <p:nvPr/>
        </p:nvSpPr>
        <p:spPr bwMode="auto">
          <a:xfrm>
            <a:off x="381000" y="5211762"/>
            <a:ext cx="10509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66FF"/>
                </a:solidFill>
                <a:latin typeface="Comic Sans MS" pitchFamily="66" charset="0"/>
                <a:cs typeface="Arial" charset="0"/>
              </a:rPr>
              <a:t>NFA</a:t>
            </a:r>
          </a:p>
        </p:txBody>
      </p:sp>
      <p:grpSp>
        <p:nvGrpSpPr>
          <p:cNvPr id="74760" name="Group 24"/>
          <p:cNvGrpSpPr>
            <a:grpSpLocks/>
          </p:cNvGrpSpPr>
          <p:nvPr/>
        </p:nvGrpSpPr>
        <p:grpSpPr bwMode="auto">
          <a:xfrm>
            <a:off x="4953000" y="4419600"/>
            <a:ext cx="3683000" cy="1524000"/>
            <a:chOff x="3120" y="2688"/>
            <a:chExt cx="2320" cy="960"/>
          </a:xfrm>
        </p:grpSpPr>
        <p:grpSp>
          <p:nvGrpSpPr>
            <p:cNvPr id="74761" name="Group 25"/>
            <p:cNvGrpSpPr>
              <a:grpSpLocks/>
            </p:cNvGrpSpPr>
            <p:nvPr/>
          </p:nvGrpSpPr>
          <p:grpSpPr bwMode="auto">
            <a:xfrm>
              <a:off x="3120" y="2688"/>
              <a:ext cx="2320" cy="960"/>
              <a:chOff x="2008" y="2592"/>
              <a:chExt cx="3576" cy="1552"/>
            </a:xfrm>
          </p:grpSpPr>
          <p:sp>
            <p:nvSpPr>
              <p:cNvPr id="74763" name="Oval 26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4" name="Oval 27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624" cy="6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65" name="Object 28"/>
              <p:cNvGraphicFramePr>
                <a:graphicFrameLocks noChangeAspect="1"/>
              </p:cNvGraphicFramePr>
              <p:nvPr/>
            </p:nvGraphicFramePr>
            <p:xfrm>
              <a:off x="2544" y="3312"/>
              <a:ext cx="271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1" name="Equation" r:id="rId17" imgW="431613" imgH="533169" progId="Equation.3">
                      <p:embed/>
                    </p:oleObj>
                  </mc:Choice>
                  <mc:Fallback>
                    <p:oleObj name="Equation" r:id="rId17" imgW="431613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312"/>
                            <a:ext cx="271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6" name="Object 29"/>
              <p:cNvGraphicFramePr>
                <a:graphicFrameLocks noChangeAspect="1"/>
              </p:cNvGraphicFramePr>
              <p:nvPr/>
            </p:nvGraphicFramePr>
            <p:xfrm>
              <a:off x="3888" y="3264"/>
              <a:ext cx="2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2" name="Equation" r:id="rId18" imgW="368300" imgH="520700" progId="Equation.3">
                      <p:embed/>
                    </p:oleObj>
                  </mc:Choice>
                  <mc:Fallback>
                    <p:oleObj name="Equation" r:id="rId18" imgW="3683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264"/>
                            <a:ext cx="2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7" name="Object 30"/>
              <p:cNvGraphicFramePr>
                <a:graphicFrameLocks noChangeAspect="1"/>
              </p:cNvGraphicFramePr>
              <p:nvPr/>
            </p:nvGraphicFramePr>
            <p:xfrm>
              <a:off x="5232" y="3264"/>
              <a:ext cx="27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3" name="Equation" r:id="rId19" imgW="444307" imgH="520474" progId="Equation.3">
                      <p:embed/>
                    </p:oleObj>
                  </mc:Choice>
                  <mc:Fallback>
                    <p:oleObj name="Equation" r:id="rId19" imgW="444307" imgH="5204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64"/>
                            <a:ext cx="27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68" name="Oval 31"/>
              <p:cNvSpPr>
                <a:spLocks noChangeArrowheads="1"/>
              </p:cNvSpPr>
              <p:nvPr/>
            </p:nvSpPr>
            <p:spPr bwMode="auto">
              <a:xfrm>
                <a:off x="3792" y="326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9" name="Line 32"/>
              <p:cNvSpPr>
                <a:spLocks noChangeShapeType="1"/>
              </p:cNvSpPr>
              <p:nvPr/>
            </p:nvSpPr>
            <p:spPr bwMode="auto">
              <a:xfrm>
                <a:off x="2976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33"/>
              <p:cNvSpPr>
                <a:spLocks noChangeShapeType="1"/>
              </p:cNvSpPr>
              <p:nvPr/>
            </p:nvSpPr>
            <p:spPr bwMode="auto">
              <a:xfrm>
                <a:off x="4224" y="350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Freeform 34"/>
              <p:cNvSpPr>
                <a:spLocks/>
              </p:cNvSpPr>
              <p:nvPr/>
            </p:nvSpPr>
            <p:spPr bwMode="auto">
              <a:xfrm>
                <a:off x="2928" y="3168"/>
                <a:ext cx="960" cy="144"/>
              </a:xfrm>
              <a:custGeom>
                <a:avLst/>
                <a:gdLst>
                  <a:gd name="T0" fmla="*/ 960 w 960"/>
                  <a:gd name="T1" fmla="*/ 144 h 144"/>
                  <a:gd name="T2" fmla="*/ 528 w 960"/>
                  <a:gd name="T3" fmla="*/ 0 h 144"/>
                  <a:gd name="T4" fmla="*/ 0 w 960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144"/>
                  <a:gd name="T11" fmla="*/ 960 w 96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144">
                    <a:moveTo>
                      <a:pt x="960" y="144"/>
                    </a:moveTo>
                    <a:cubicBezTo>
                      <a:pt x="824" y="72"/>
                      <a:pt x="688" y="0"/>
                      <a:pt x="528" y="0"/>
                    </a:cubicBezTo>
                    <a:cubicBezTo>
                      <a:pt x="368" y="0"/>
                      <a:pt x="184" y="72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2" name="Line 35"/>
              <p:cNvSpPr>
                <a:spLocks noChangeShapeType="1"/>
              </p:cNvSpPr>
              <p:nvPr/>
            </p:nvSpPr>
            <p:spPr bwMode="auto">
              <a:xfrm>
                <a:off x="2008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73" name="Object 36"/>
              <p:cNvGraphicFramePr>
                <a:graphicFrameLocks noChangeAspect="1"/>
              </p:cNvGraphicFramePr>
              <p:nvPr/>
            </p:nvGraphicFramePr>
            <p:xfrm>
              <a:off x="3360" y="2880"/>
              <a:ext cx="15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4" name="Equation" r:id="rId20" imgW="253890" imgH="380835" progId="Equation.3">
                      <p:embed/>
                    </p:oleObj>
                  </mc:Choice>
                  <mc:Fallback>
                    <p:oleObj name="Equation" r:id="rId20" imgW="253890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880"/>
                            <a:ext cx="15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4" name="Object 37"/>
              <p:cNvGraphicFramePr>
                <a:graphicFrameLocks noChangeAspect="1"/>
              </p:cNvGraphicFramePr>
              <p:nvPr/>
            </p:nvGraphicFramePr>
            <p:xfrm>
              <a:off x="3408" y="3552"/>
              <a:ext cx="103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5" name="Equation" r:id="rId21" imgW="165028" imgH="368140" progId="Equation.3">
                      <p:embed/>
                    </p:oleObj>
                  </mc:Choice>
                  <mc:Fallback>
                    <p:oleObj name="Equation" r:id="rId21" imgW="165028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552"/>
                            <a:ext cx="103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5" name="Object 38"/>
              <p:cNvGraphicFramePr>
                <a:graphicFrameLocks noChangeAspect="1"/>
              </p:cNvGraphicFramePr>
              <p:nvPr/>
            </p:nvGraphicFramePr>
            <p:xfrm>
              <a:off x="4648" y="3251"/>
              <a:ext cx="103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6" name="Equation" r:id="rId22" imgW="165028" imgH="368140" progId="Equation.3">
                      <p:embed/>
                    </p:oleObj>
                  </mc:Choice>
                  <mc:Fallback>
                    <p:oleObj name="Equation" r:id="rId22" imgW="165028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" y="3251"/>
                            <a:ext cx="103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6" name="Object 39"/>
              <p:cNvGraphicFramePr>
                <a:graphicFrameLocks noChangeAspect="1"/>
              </p:cNvGraphicFramePr>
              <p:nvPr/>
            </p:nvGraphicFramePr>
            <p:xfrm>
              <a:off x="4048" y="3888"/>
              <a:ext cx="15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7" name="Equation" r:id="rId24" imgW="253890" imgH="380835" progId="Equation.3">
                      <p:embed/>
                    </p:oleObj>
                  </mc:Choice>
                  <mc:Fallback>
                    <p:oleObj name="Equation" r:id="rId24" imgW="253890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8" y="3888"/>
                            <a:ext cx="15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77" name="Freeform 40"/>
              <p:cNvSpPr>
                <a:spLocks/>
              </p:cNvSpPr>
              <p:nvPr/>
            </p:nvSpPr>
            <p:spPr bwMode="auto">
              <a:xfrm>
                <a:off x="2784" y="3696"/>
                <a:ext cx="2496" cy="448"/>
              </a:xfrm>
              <a:custGeom>
                <a:avLst/>
                <a:gdLst>
                  <a:gd name="T0" fmla="*/ 0 w 2496"/>
                  <a:gd name="T1" fmla="*/ 96 h 448"/>
                  <a:gd name="T2" fmla="*/ 432 w 2496"/>
                  <a:gd name="T3" fmla="*/ 384 h 448"/>
                  <a:gd name="T4" fmla="*/ 1968 w 2496"/>
                  <a:gd name="T5" fmla="*/ 384 h 448"/>
                  <a:gd name="T6" fmla="*/ 2496 w 2496"/>
                  <a:gd name="T7" fmla="*/ 0 h 4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96"/>
                  <a:gd name="T13" fmla="*/ 0 h 448"/>
                  <a:gd name="T14" fmla="*/ 2496 w 2496"/>
                  <a:gd name="T15" fmla="*/ 448 h 4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96" h="448">
                    <a:moveTo>
                      <a:pt x="0" y="96"/>
                    </a:moveTo>
                    <a:cubicBezTo>
                      <a:pt x="52" y="216"/>
                      <a:pt x="104" y="336"/>
                      <a:pt x="432" y="384"/>
                    </a:cubicBezTo>
                    <a:cubicBezTo>
                      <a:pt x="760" y="432"/>
                      <a:pt x="1624" y="448"/>
                      <a:pt x="1968" y="384"/>
                    </a:cubicBezTo>
                    <a:cubicBezTo>
                      <a:pt x="2312" y="320"/>
                      <a:pt x="2404" y="160"/>
                      <a:pt x="249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8" name="Freeform 41"/>
              <p:cNvSpPr>
                <a:spLocks/>
              </p:cNvSpPr>
              <p:nvPr/>
            </p:nvSpPr>
            <p:spPr bwMode="auto">
              <a:xfrm>
                <a:off x="5224" y="2880"/>
                <a:ext cx="360" cy="432"/>
              </a:xfrm>
              <a:custGeom>
                <a:avLst/>
                <a:gdLst>
                  <a:gd name="T0" fmla="*/ 248 w 360"/>
                  <a:gd name="T1" fmla="*/ 432 h 432"/>
                  <a:gd name="T2" fmla="*/ 344 w 360"/>
                  <a:gd name="T3" fmla="*/ 144 h 432"/>
                  <a:gd name="T4" fmla="*/ 152 w 360"/>
                  <a:gd name="T5" fmla="*/ 0 h 432"/>
                  <a:gd name="T6" fmla="*/ 8 w 360"/>
                  <a:gd name="T7" fmla="*/ 144 h 432"/>
                  <a:gd name="T8" fmla="*/ 104 w 360"/>
                  <a:gd name="T9" fmla="*/ 384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0"/>
                  <a:gd name="T16" fmla="*/ 0 h 432"/>
                  <a:gd name="T17" fmla="*/ 360 w 360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0" h="432">
                    <a:moveTo>
                      <a:pt x="248" y="432"/>
                    </a:moveTo>
                    <a:cubicBezTo>
                      <a:pt x="304" y="324"/>
                      <a:pt x="360" y="216"/>
                      <a:pt x="344" y="144"/>
                    </a:cubicBezTo>
                    <a:cubicBezTo>
                      <a:pt x="328" y="72"/>
                      <a:pt x="208" y="0"/>
                      <a:pt x="152" y="0"/>
                    </a:cubicBezTo>
                    <a:cubicBezTo>
                      <a:pt x="96" y="0"/>
                      <a:pt x="16" y="80"/>
                      <a:pt x="8" y="144"/>
                    </a:cubicBezTo>
                    <a:cubicBezTo>
                      <a:pt x="0" y="208"/>
                      <a:pt x="52" y="296"/>
                      <a:pt x="104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4779" name="Object 42"/>
              <p:cNvGraphicFramePr>
                <a:graphicFrameLocks noChangeAspect="1"/>
              </p:cNvGraphicFramePr>
              <p:nvPr/>
            </p:nvGraphicFramePr>
            <p:xfrm>
              <a:off x="5232" y="2592"/>
              <a:ext cx="3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8" name="Equation" r:id="rId26" imgW="508000" imgH="457200" progId="Equation.3">
                      <p:embed/>
                    </p:oleObj>
                  </mc:Choice>
                  <mc:Fallback>
                    <p:oleObj name="Equation" r:id="rId26" imgW="5080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592"/>
                            <a:ext cx="32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62" name="Oval 43"/>
            <p:cNvSpPr>
              <a:spLocks noChangeArrowheads="1"/>
            </p:cNvSpPr>
            <p:nvPr/>
          </p:nvSpPr>
          <p:spPr bwMode="auto">
            <a:xfrm>
              <a:off x="5136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0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3FC-6FCA-4D99-9821-BCCB779397FD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vs. DFA (2)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36625"/>
          </a:xfrm>
        </p:spPr>
        <p:txBody>
          <a:bodyPr/>
          <a:lstStyle/>
          <a:p>
            <a:pPr eaLnBrk="1" hangingPunct="1"/>
            <a:r>
              <a:rPr lang="en-US"/>
              <a:t>For a given language the NFA can be simpler than the DFA</a:t>
            </a:r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77853" name="Freeform 5"/>
            <p:cNvSpPr>
              <a:spLocks noChangeAspect="1"/>
            </p:cNvSpPr>
            <p:nvPr/>
          </p:nvSpPr>
          <p:spPr bwMode="auto">
            <a:xfrm>
              <a:off x="1993" y="1854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54" name="Text Box 6"/>
            <p:cNvSpPr txBox="1">
              <a:spLocks noChangeAspect="1" noChangeArrowheads="1"/>
            </p:cNvSpPr>
            <p:nvPr/>
          </p:nvSpPr>
          <p:spPr bwMode="auto">
            <a:xfrm>
              <a:off x="2198" y="16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grpSp>
          <p:nvGrpSpPr>
            <p:cNvPr id="77855" name="Group 7"/>
            <p:cNvGrpSpPr>
              <a:grpSpLocks noChangeAspect="1"/>
            </p:cNvGrpSpPr>
            <p:nvPr/>
          </p:nvGrpSpPr>
          <p:grpSpPr bwMode="auto"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77867" name="Oval 8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Oval 9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6" name="Group 10"/>
            <p:cNvGrpSpPr>
              <a:grpSpLocks noChangeAspect="1"/>
            </p:cNvGrpSpPr>
            <p:nvPr/>
          </p:nvGrpSpPr>
          <p:grpSpPr bwMode="auto"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77865" name="Oval 11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6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7857" name="Group 13"/>
            <p:cNvGrpSpPr>
              <a:grpSpLocks noChangeAspect="1"/>
            </p:cNvGrpSpPr>
            <p:nvPr/>
          </p:nvGrpSpPr>
          <p:grpSpPr bwMode="auto"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77863" name="Freeform 14"/>
              <p:cNvSpPr>
                <a:spLocks noChangeAspect="1"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7864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141" y="2104"/>
                <a:ext cx="391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sz="2000"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77858" name="Oval 16"/>
            <p:cNvSpPr>
              <a:spLocks noChangeAspect="1" noChangeArrowheads="1"/>
            </p:cNvSpPr>
            <p:nvPr/>
          </p:nvSpPr>
          <p:spPr bwMode="auto">
            <a:xfrm>
              <a:off x="2498" y="1829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Freeform 17"/>
            <p:cNvSpPr>
              <a:spLocks noChangeAspect="1"/>
            </p:cNvSpPr>
            <p:nvPr/>
          </p:nvSpPr>
          <p:spPr bwMode="auto">
            <a:xfrm>
              <a:off x="2690" y="1854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60" name="Text Box 18"/>
            <p:cNvSpPr txBox="1">
              <a:spLocks noChangeAspect="1" noChangeArrowheads="1"/>
            </p:cNvSpPr>
            <p:nvPr/>
          </p:nvSpPr>
          <p:spPr bwMode="auto">
            <a:xfrm>
              <a:off x="2869" y="1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61" name="Freeform 19"/>
            <p:cNvSpPr>
              <a:spLocks noChangeAspect="1"/>
            </p:cNvSpPr>
            <p:nvPr/>
          </p:nvSpPr>
          <p:spPr bwMode="auto">
            <a:xfrm flipV="1">
              <a:off x="1752" y="2005"/>
              <a:ext cx="285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62" name="Text Box 20"/>
            <p:cNvSpPr txBox="1">
              <a:spLocks noChangeAspect="1" noChangeArrowheads="1"/>
            </p:cNvSpPr>
            <p:nvPr/>
          </p:nvSpPr>
          <p:spPr bwMode="auto">
            <a:xfrm flipV="1">
              <a:off x="1976" y="20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</p:grpSp>
      <p:grpSp>
        <p:nvGrpSpPr>
          <p:cNvPr id="77830" name="Group 21"/>
          <p:cNvGrpSpPr>
            <a:grpSpLocks/>
          </p:cNvGrpSpPr>
          <p:nvPr/>
        </p:nvGrpSpPr>
        <p:grpSpPr bwMode="auto"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77834" name="Freeform 22"/>
            <p:cNvSpPr>
              <a:spLocks noChangeAspect="1"/>
            </p:cNvSpPr>
            <p:nvPr/>
          </p:nvSpPr>
          <p:spPr bwMode="auto">
            <a:xfrm>
              <a:off x="1992" y="2791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35" name="Text Box 23"/>
            <p:cNvSpPr txBox="1">
              <a:spLocks noChangeAspect="1" noChangeArrowheads="1"/>
            </p:cNvSpPr>
            <p:nvPr/>
          </p:nvSpPr>
          <p:spPr bwMode="auto">
            <a:xfrm>
              <a:off x="2215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grpSp>
          <p:nvGrpSpPr>
            <p:cNvPr id="77836" name="Group 24"/>
            <p:cNvGrpSpPr>
              <a:grpSpLocks noChangeAspect="1"/>
            </p:cNvGrpSpPr>
            <p:nvPr/>
          </p:nvGrpSpPr>
          <p:grpSpPr bwMode="auto"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77851" name="Oval 25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2" name="Oval 26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37" name="Group 27"/>
            <p:cNvGrpSpPr>
              <a:grpSpLocks noChangeAspect="1"/>
            </p:cNvGrpSpPr>
            <p:nvPr/>
          </p:nvGrpSpPr>
          <p:grpSpPr bwMode="auto"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77849" name="Oval 28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0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77838" name="Freeform 30"/>
            <p:cNvSpPr>
              <a:spLocks noChangeAspect="1"/>
            </p:cNvSpPr>
            <p:nvPr/>
          </p:nvSpPr>
          <p:spPr bwMode="auto">
            <a:xfrm>
              <a:off x="1768" y="2521"/>
              <a:ext cx="284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39" name="Text Box 31"/>
            <p:cNvSpPr txBox="1">
              <a:spLocks noChangeAspect="1" noChangeArrowheads="1"/>
            </p:cNvSpPr>
            <p:nvPr/>
          </p:nvSpPr>
          <p:spPr bwMode="auto">
            <a:xfrm>
              <a:off x="1976" y="24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  <p:sp>
          <p:nvSpPr>
            <p:cNvPr id="77840" name="Oval 32"/>
            <p:cNvSpPr>
              <a:spLocks noChangeAspect="1" noChangeArrowheads="1"/>
            </p:cNvSpPr>
            <p:nvPr/>
          </p:nvSpPr>
          <p:spPr bwMode="auto">
            <a:xfrm>
              <a:off x="2497" y="276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Freeform 33"/>
            <p:cNvSpPr>
              <a:spLocks noChangeAspect="1"/>
            </p:cNvSpPr>
            <p:nvPr/>
          </p:nvSpPr>
          <p:spPr bwMode="auto">
            <a:xfrm>
              <a:off x="2689" y="2791"/>
              <a:ext cx="513" cy="47"/>
            </a:xfrm>
            <a:custGeom>
              <a:avLst/>
              <a:gdLst>
                <a:gd name="T0" fmla="*/ 0 w 1024"/>
                <a:gd name="T1" fmla="*/ 1 h 94"/>
                <a:gd name="T2" fmla="*/ 3 w 1024"/>
                <a:gd name="T3" fmla="*/ 1 h 94"/>
                <a:gd name="T4" fmla="*/ 5 w 1024"/>
                <a:gd name="T5" fmla="*/ 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2" name="Text Box 34"/>
            <p:cNvSpPr txBox="1">
              <a:spLocks noChangeAspect="1" noChangeArrowheads="1"/>
            </p:cNvSpPr>
            <p:nvPr/>
          </p:nvSpPr>
          <p:spPr bwMode="auto">
            <a:xfrm>
              <a:off x="2876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43" name="Freeform 35"/>
            <p:cNvSpPr>
              <a:spLocks noChangeAspect="1"/>
            </p:cNvSpPr>
            <p:nvPr/>
          </p:nvSpPr>
          <p:spPr bwMode="auto">
            <a:xfrm>
              <a:off x="1935" y="2926"/>
              <a:ext cx="868" cy="235"/>
            </a:xfrm>
            <a:custGeom>
              <a:avLst/>
              <a:gdLst>
                <a:gd name="T0" fmla="*/ 6 w 1734"/>
                <a:gd name="T1" fmla="*/ 0 h 471"/>
                <a:gd name="T2" fmla="*/ 6 w 1734"/>
                <a:gd name="T3" fmla="*/ 1 h 471"/>
                <a:gd name="T4" fmla="*/ 3 w 1734"/>
                <a:gd name="T5" fmla="*/ 1 h 471"/>
                <a:gd name="T6" fmla="*/ 2 w 1734"/>
                <a:gd name="T7" fmla="*/ 1 h 471"/>
                <a:gd name="T8" fmla="*/ 0 w 1734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4" name="Text Box 36"/>
            <p:cNvSpPr txBox="1">
              <a:spLocks noChangeAspect="1" noChangeArrowheads="1"/>
            </p:cNvSpPr>
            <p:nvPr/>
          </p:nvSpPr>
          <p:spPr bwMode="auto">
            <a:xfrm>
              <a:off x="2247" y="29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  <p:sp>
          <p:nvSpPr>
            <p:cNvPr id="77845" name="Freeform 37"/>
            <p:cNvSpPr>
              <a:spLocks noChangeAspect="1"/>
            </p:cNvSpPr>
            <p:nvPr/>
          </p:nvSpPr>
          <p:spPr bwMode="auto">
            <a:xfrm>
              <a:off x="3181" y="2500"/>
              <a:ext cx="284" cy="268"/>
            </a:xfrm>
            <a:custGeom>
              <a:avLst/>
              <a:gdLst>
                <a:gd name="T0" fmla="*/ 2 w 568"/>
                <a:gd name="T1" fmla="*/ 2 h 536"/>
                <a:gd name="T2" fmla="*/ 3 w 568"/>
                <a:gd name="T3" fmla="*/ 1 h 536"/>
                <a:gd name="T4" fmla="*/ 1 w 568"/>
                <a:gd name="T5" fmla="*/ 1 h 536"/>
                <a:gd name="T6" fmla="*/ 1 w 568"/>
                <a:gd name="T7" fmla="*/ 1 h 536"/>
                <a:gd name="T8" fmla="*/ 1 w 568"/>
                <a:gd name="T9" fmla="*/ 2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6" name="Text Box 38"/>
            <p:cNvSpPr txBox="1">
              <a:spLocks noChangeAspect="1" noChangeArrowheads="1"/>
            </p:cNvSpPr>
            <p:nvPr/>
          </p:nvSpPr>
          <p:spPr bwMode="auto">
            <a:xfrm>
              <a:off x="3428" y="24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0</a:t>
              </a:r>
            </a:p>
          </p:txBody>
        </p:sp>
        <p:sp>
          <p:nvSpPr>
            <p:cNvPr id="77847" name="Freeform 39"/>
            <p:cNvSpPr>
              <a:spLocks noChangeAspect="1"/>
            </p:cNvSpPr>
            <p:nvPr/>
          </p:nvSpPr>
          <p:spPr bwMode="auto">
            <a:xfrm>
              <a:off x="1877" y="2945"/>
              <a:ext cx="1653" cy="328"/>
            </a:xfrm>
            <a:custGeom>
              <a:avLst/>
              <a:gdLst>
                <a:gd name="T0" fmla="*/ 12 w 3302"/>
                <a:gd name="T1" fmla="*/ 0 h 655"/>
                <a:gd name="T2" fmla="*/ 12 w 3302"/>
                <a:gd name="T3" fmla="*/ 3 h 655"/>
                <a:gd name="T4" fmla="*/ 9 w 3302"/>
                <a:gd name="T5" fmla="*/ 3 h 655"/>
                <a:gd name="T6" fmla="*/ 2 w 3302"/>
                <a:gd name="T7" fmla="*/ 3 h 655"/>
                <a:gd name="T8" fmla="*/ 0 w 3302"/>
                <a:gd name="T9" fmla="*/ 1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848" name="Text Box 40"/>
            <p:cNvSpPr txBox="1">
              <a:spLocks noChangeAspect="1" noChangeArrowheads="1"/>
            </p:cNvSpPr>
            <p:nvPr/>
          </p:nvSpPr>
          <p:spPr bwMode="auto">
            <a:xfrm>
              <a:off x="2804" y="31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cs typeface="Arial" charset="0"/>
                </a:rPr>
                <a:t>1</a:t>
              </a:r>
            </a:p>
          </p:txBody>
        </p:sp>
      </p:grpSp>
      <p:sp>
        <p:nvSpPr>
          <p:cNvPr id="77831" name="Text Box 41"/>
          <p:cNvSpPr txBox="1">
            <a:spLocks noChangeArrowheads="1"/>
          </p:cNvSpPr>
          <p:nvPr/>
        </p:nvSpPr>
        <p:spPr bwMode="auto">
          <a:xfrm>
            <a:off x="898525" y="2816225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NFA</a:t>
            </a:r>
          </a:p>
        </p:txBody>
      </p:sp>
      <p:sp>
        <p:nvSpPr>
          <p:cNvPr id="77832" name="Text Box 42"/>
          <p:cNvSpPr txBox="1">
            <a:spLocks noChangeArrowheads="1"/>
          </p:cNvSpPr>
          <p:nvPr/>
        </p:nvSpPr>
        <p:spPr bwMode="auto">
          <a:xfrm>
            <a:off x="914400" y="44196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DFA</a:t>
            </a:r>
          </a:p>
        </p:txBody>
      </p:sp>
      <p:sp>
        <p:nvSpPr>
          <p:cNvPr id="77833" name="Rectangle 43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66" charset="0"/>
                <a:cs typeface="Arial" charset="0"/>
              </a:rPr>
              <a:t>DFA can be exponentially larger than NFA</a:t>
            </a:r>
          </a:p>
        </p:txBody>
      </p:sp>
    </p:spTree>
    <p:extLst>
      <p:ext uri="{BB962C8B-B14F-4D97-AF65-F5344CB8AC3E}">
        <p14:creationId xmlns:p14="http://schemas.microsoft.com/office/powerpoint/2010/main" val="3301963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30F7F-F19B-49F0-9B95-768EB7E408DD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vs. DFA (1)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NFAs and DFAs recognize the same set of languages (regular languages)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DFAs are easier to implement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There are no choices to consider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However, the NFAs are usually simpler than DFAs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They do not need an edge out of each node for each letter of the alphabet.</a:t>
            </a:r>
          </a:p>
        </p:txBody>
      </p:sp>
    </p:spTree>
    <p:extLst>
      <p:ext uri="{BB962C8B-B14F-4D97-AF65-F5344CB8AC3E}">
        <p14:creationId xmlns:p14="http://schemas.microsoft.com/office/powerpoint/2010/main" val="1997134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73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>
          <a:xfrm rot="20280045">
            <a:off x="1276944" y="25469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74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Franklin Gothic Medium" pitchFamily="34" charset="0"/>
              </a:rPr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>
          <a:xfrm rot="1135796">
            <a:off x="3553389" y="24226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DFA vs.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9307"/>
          <a:stretch/>
        </p:blipFill>
        <p:spPr bwMode="auto">
          <a:xfrm>
            <a:off x="304800" y="1574671"/>
            <a:ext cx="8617131" cy="47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705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altLang="zh-CN"/>
              <a:t>NFA vs. DFA</a:t>
            </a:r>
          </a:p>
        </p:txBody>
      </p:sp>
      <p:sp>
        <p:nvSpPr>
          <p:cNvPr id="42009" name="Rectangle 4"/>
          <p:cNvSpPr>
            <a:spLocks noChangeArrowheads="1"/>
          </p:cNvSpPr>
          <p:nvPr/>
        </p:nvSpPr>
        <p:spPr bwMode="auto">
          <a:xfrm>
            <a:off x="381000" y="310515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+mn-lt"/>
              </a:rPr>
              <a:t>DFAs are widely used to build lexical analyzers.</a:t>
            </a:r>
          </a:p>
        </p:txBody>
      </p:sp>
      <p:sp>
        <p:nvSpPr>
          <p:cNvPr id="40988" name="TextBox 10"/>
          <p:cNvSpPr txBox="1">
            <a:spLocks noChangeArrowheads="1"/>
          </p:cNvSpPr>
          <p:nvPr/>
        </p:nvSpPr>
        <p:spPr bwMode="auto">
          <a:xfrm>
            <a:off x="1828800" y="541020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</a:rPr>
              <a:t>NFA</a:t>
            </a:r>
          </a:p>
        </p:txBody>
      </p:sp>
      <p:sp>
        <p:nvSpPr>
          <p:cNvPr id="40989" name="TextBox 11"/>
          <p:cNvSpPr txBox="1">
            <a:spLocks noChangeArrowheads="1"/>
          </p:cNvSpPr>
          <p:nvPr/>
        </p:nvSpPr>
        <p:spPr bwMode="auto">
          <a:xfrm>
            <a:off x="6643688" y="57150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</a:rPr>
              <a:t>DFA</a:t>
            </a:r>
          </a:p>
        </p:txBody>
      </p:sp>
      <p:sp>
        <p:nvSpPr>
          <p:cNvPr id="40990" name="Rectangle 12"/>
          <p:cNvSpPr>
            <a:spLocks noChangeArrowheads="1"/>
          </p:cNvSpPr>
          <p:nvPr/>
        </p:nvSpPr>
        <p:spPr bwMode="auto">
          <a:xfrm>
            <a:off x="2133600" y="6167735"/>
            <a:ext cx="5234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/>
              <a:t>The language that recognizes </a:t>
            </a:r>
            <a:r>
              <a:rPr lang="en-US" altLang="zh-CN" sz="2400" b="1" i="1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 err="1">
                <a:solidFill>
                  <a:srgbClr val="0070C0"/>
                </a:solidFill>
                <a:cs typeface="Times New Roman" pitchFamily="18" charset="0"/>
              </a:rPr>
              <a:t>a+b</a:t>
            </a:r>
            <a:r>
              <a:rPr lang="en-US" altLang="zh-CN" sz="2400" b="1" i="1" dirty="0">
                <a:solidFill>
                  <a:srgbClr val="0070C0"/>
                </a:solidFill>
                <a:cs typeface="Times New Roman" pitchFamily="18" charset="0"/>
              </a:rPr>
              <a:t>) * a b</a:t>
            </a:r>
          </a:p>
        </p:txBody>
      </p:sp>
      <p:pic>
        <p:nvPicPr>
          <p:cNvPr id="43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005263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725"/>
            <a:ext cx="4594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4C5A7F5-A6EE-40A1-92C6-40EE257679FE}" type="slidenum">
              <a:rPr lang="en-US" altLang="zh-CN" sz="1400">
                <a:solidFill>
                  <a:schemeClr val="bg1"/>
                </a:solidFill>
                <a:latin typeface="Arial" charset="0"/>
              </a:rPr>
              <a:pPr/>
              <a:t>76</a:t>
            </a:fld>
            <a:endParaRPr lang="en-US" altLang="zh-CN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048297"/>
              </p:ext>
            </p:extLst>
          </p:nvPr>
        </p:nvGraphicFramePr>
        <p:xfrm>
          <a:off x="304800" y="1371600"/>
          <a:ext cx="8382000" cy="167640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124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Compactibility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/>
      <p:bldP spid="40989" grpId="0"/>
      <p:bldP spid="409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C2B420-4DE5-410E-8A37-93FE86A383C6}" type="slidenum">
              <a:rPr lang="en-US" sz="1200">
                <a:solidFill>
                  <a:srgbClr val="045C75"/>
                </a:solidFill>
              </a:rPr>
              <a:pPr eaLnBrk="1" hangingPunct="1"/>
              <a:t>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9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A5BB34-21A4-4301-9225-C2248695086A}" type="slidenum">
              <a:rPr lang="en-US" sz="1200">
                <a:solidFill>
                  <a:srgbClr val="045C75"/>
                </a:solidFill>
              </a:rPr>
              <a:pPr eaLnBrk="1" hangingPunct="1"/>
              <a:t>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16 h 524"/>
              <a:gd name="T2" fmla="*/ 373 w 2485"/>
              <a:gd name="T3" fmla="*/ 367 h 524"/>
              <a:gd name="T4" fmla="*/ 1333 w 2485"/>
              <a:gd name="T5" fmla="*/ 524 h 524"/>
              <a:gd name="T6" fmla="*/ 2101 w 2485"/>
              <a:gd name="T7" fmla="*/ 367 h 524"/>
              <a:gd name="T8" fmla="*/ 2485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1824 w 2056"/>
              <a:gd name="T1" fmla="*/ 544 h 544"/>
              <a:gd name="T2" fmla="*/ 2016 w 2056"/>
              <a:gd name="T3" fmla="*/ 304 h 544"/>
              <a:gd name="T4" fmla="*/ 1584 w 2056"/>
              <a:gd name="T5" fmla="*/ 64 h 544"/>
              <a:gd name="T6" fmla="*/ 432 w 2056"/>
              <a:gd name="T7" fmla="*/ 64 h 544"/>
              <a:gd name="T8" fmla="*/ 0 w 2056"/>
              <a:gd name="T9" fmla="*/ 448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58000" y="3373200"/>
              <a:ext cx="1776960" cy="281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240" y="3363840"/>
                <a:ext cx="1793880" cy="28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0" y="3402360"/>
              <a:ext cx="3416040" cy="250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240" y="3397320"/>
                <a:ext cx="3441240" cy="25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2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11422</TotalTime>
  <Words>2006</Words>
  <Application>Microsoft Office PowerPoint</Application>
  <PresentationFormat>On-screen Show (4:3)</PresentationFormat>
  <Paragraphs>557</Paragraphs>
  <Slides>76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MS Mincho</vt:lpstr>
      <vt:lpstr>Angsana New</vt:lpstr>
      <vt:lpstr>Arial</vt:lpstr>
      <vt:lpstr>Calibri</vt:lpstr>
      <vt:lpstr>Comic Sans MS</vt:lpstr>
      <vt:lpstr>Franklin Gothic Medium</vt:lpstr>
      <vt:lpstr>Garamond</vt:lpstr>
      <vt:lpstr>Gill Sans MT</vt:lpstr>
      <vt:lpstr>Symbol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Finite Automaton</vt:lpstr>
      <vt:lpstr>Finite Automata State Graphs</vt:lpstr>
      <vt:lpstr>Transition Graph</vt:lpstr>
      <vt:lpstr>Regular Expressions to Finite Automata</vt:lpstr>
      <vt:lpstr>Regular Expressions to NFA (1)</vt:lpstr>
      <vt:lpstr>Regular Expressions to NFA (2)</vt:lpstr>
      <vt:lpstr>Regular Expressions to NFA (3)</vt:lpstr>
      <vt:lpstr>PowerPoint Presentation</vt:lpstr>
      <vt:lpstr>Example of (RE → NFA)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5</vt:lpstr>
      <vt:lpstr>PowerPoint Presentation</vt:lpstr>
      <vt:lpstr> Example</vt:lpstr>
      <vt:lpstr>Another Example</vt:lpstr>
      <vt:lpstr>Extended Transition </vt:lpstr>
      <vt:lpstr>PowerPoint Presentation</vt:lpstr>
      <vt:lpstr>PowerPoint Presentation</vt:lpstr>
      <vt:lpstr>Extended Transition </vt:lpstr>
      <vt:lpstr>PowerPoint Presentation</vt:lpstr>
      <vt:lpstr>Extended Transition </vt:lpstr>
      <vt:lpstr>PowerPoint Presentation</vt:lpstr>
      <vt:lpstr>Extended Transition </vt:lpstr>
      <vt:lpstr>NFA example: Multiple Paths</vt:lpstr>
      <vt:lpstr>Nondeterministic Finite Automata</vt:lpstr>
      <vt:lpstr>Deterministic Finite Automata (DFA)</vt:lpstr>
      <vt:lpstr>DFA</vt:lpstr>
      <vt:lpstr>Deterministic finite automata (DFA)</vt:lpstr>
      <vt:lpstr>Languages and DFA</vt:lpstr>
      <vt:lpstr>Examples</vt:lpstr>
      <vt:lpstr>Languages and Dfa’s</vt:lpstr>
      <vt:lpstr>Deterministic Finite Automata</vt:lpstr>
      <vt:lpstr>Ex: DFA</vt:lpstr>
      <vt:lpstr>Ex: DFA</vt:lpstr>
      <vt:lpstr>Ex: DFA</vt:lpstr>
      <vt:lpstr>Ex: DFA (not well defined)</vt:lpstr>
      <vt:lpstr>NFA vs. DFA</vt:lpstr>
      <vt:lpstr>NFA and DFA</vt:lpstr>
      <vt:lpstr>NFA vs. DFA (2)</vt:lpstr>
      <vt:lpstr>NFA vs. DFA (1)</vt:lpstr>
      <vt:lpstr>Regular Expressions to Finite Automata</vt:lpstr>
      <vt:lpstr>Regular Expressions to Finite Automata</vt:lpstr>
      <vt:lpstr>DFA vs. NFA</vt:lpstr>
      <vt:lpstr>NFA vs. DFA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432</cp:revision>
  <dcterms:created xsi:type="dcterms:W3CDTF">2010-09-13T14:55:12Z</dcterms:created>
  <dcterms:modified xsi:type="dcterms:W3CDTF">2022-03-12T14:24:43Z</dcterms:modified>
</cp:coreProperties>
</file>