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3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256" r:id="rId2"/>
    <p:sldId id="629" r:id="rId3"/>
    <p:sldId id="548" r:id="rId4"/>
    <p:sldId id="551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3" r:id="rId15"/>
    <p:sldId id="564" r:id="rId16"/>
    <p:sldId id="565" r:id="rId17"/>
    <p:sldId id="566" r:id="rId18"/>
    <p:sldId id="628" r:id="rId19"/>
    <p:sldId id="567" r:id="rId20"/>
    <p:sldId id="569" r:id="rId21"/>
    <p:sldId id="570" r:id="rId22"/>
    <p:sldId id="581" r:id="rId23"/>
    <p:sldId id="582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94" r:id="rId33"/>
    <p:sldId id="595" r:id="rId34"/>
    <p:sldId id="596" r:id="rId35"/>
    <p:sldId id="597" r:id="rId36"/>
    <p:sldId id="598" r:id="rId37"/>
    <p:sldId id="599" r:id="rId38"/>
    <p:sldId id="600" r:id="rId39"/>
    <p:sldId id="601" r:id="rId40"/>
    <p:sldId id="602" r:id="rId41"/>
    <p:sldId id="603" r:id="rId42"/>
    <p:sldId id="604" r:id="rId43"/>
    <p:sldId id="605" r:id="rId44"/>
    <p:sldId id="606" r:id="rId45"/>
    <p:sldId id="607" r:id="rId46"/>
    <p:sldId id="608" r:id="rId47"/>
    <p:sldId id="609" r:id="rId48"/>
    <p:sldId id="610" r:id="rId49"/>
    <p:sldId id="611" r:id="rId50"/>
    <p:sldId id="612" r:id="rId51"/>
    <p:sldId id="613" r:id="rId52"/>
    <p:sldId id="614" r:id="rId53"/>
    <p:sldId id="615" r:id="rId54"/>
    <p:sldId id="616" r:id="rId55"/>
    <p:sldId id="617" r:id="rId56"/>
    <p:sldId id="618" r:id="rId57"/>
    <p:sldId id="619" r:id="rId58"/>
    <p:sldId id="620" r:id="rId59"/>
    <p:sldId id="621" r:id="rId60"/>
    <p:sldId id="622" r:id="rId61"/>
    <p:sldId id="623" r:id="rId62"/>
    <p:sldId id="625" r:id="rId63"/>
    <p:sldId id="626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AD0FA"/>
    <a:srgbClr val="800000"/>
    <a:srgbClr val="009900"/>
    <a:srgbClr val="0066FF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9" autoAdjust="0"/>
  </p:normalViewPr>
  <p:slideViewPr>
    <p:cSldViewPr>
      <p:cViewPr varScale="1">
        <p:scale>
          <a:sx n="88" d="100"/>
          <a:sy n="88" d="100"/>
        </p:scale>
        <p:origin x="9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2:09:4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1 188 768,'32'12'1429,"-28"-11"-1388,-1 0 0,1 0 0,0 0 0,-1 1 0,1-1 0,-1 1 0,1 0 0,-1 0 0,0 0 0,0 0 0,4 4 0,12 8 1,18 7 290,-5-2 103,67 29 0,-86-43-357,0-1 0,0-1 0,0 0 0,1 0 1,-1-1-1,1-1 0,-1-1 0,1 0 0,15-2 1,-12 0-9,0-2 0,0 0-1,-1-1 1,1 0 0,-1-2 0,0 0 0,22-13 0,7-9 95,44-38-1,36-23-7,-96 73-157,2 0 0,-1 2 0,2 1 0,42-13 0,-61 24 0,1-1 0,-1 2 0,1 0 0,-1 0 0,1 2 0,-1-1 0,1 2 0,-1 0 0,1 0 0,-1 1 0,1 1 0,-1 1 0,23 8 0,-21-4 1,0 0 0,-1 1 0,0 1 1,-1 0-1,0 0 0,-1 2 0,14 15 1,-12-13 9,14 18 94,-21-23-72,-1-1-1,2 0 0,13 11 1,-12-11-6,2 0 1,-1-1-1,1 0 1,0-1 0,19 7-1,-24-11-12,0 0 1,0 0-1,1-1 0,-1 0 0,1 0 0,-1-1 0,1 0 1,-1 0-1,0 0 0,1-1 0,-1 0 0,12-3 0,298-122 7,-293 116-22,-4 2-6,0 1 1,1 1-1,-1 1 1,1 1-1,1 1 0,-1 0 1,0 1-1,0 2 1,1 0-1,28 4 1,13 6-18,-1 3 1,62 21 0,-108-30 22,81 22-51,30 8-26,-111-29 91,1-2-1,0 0 1,1 0 0,-1-1-1,22-1 1,81-10 122,-43 2-98,140-17 180,-45 4-31,-74 20 48,-93 0-272,0 1 1,-1 0-1,1 1 1,-1-1-1,1 1 1,-1 0-1,1-1 0,-1 1 1,0 1-1,0-1 1,0 0-1,0 1 1,-1 0-1,4 3 1,15 13-419,15 8-334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18:09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7800 6300 4 0,'69'2'2'0,"14"-4"-2"0,-56 10 3 16,9-3-2-16,2 0 0 16,4-10 1-16,6 2 0 0,2 1-3 15,1-4 1-15,-1-2 2 16,1 0 0-16,0-2-1 16,-4-3 1-16,-2-1-2 15,-6-4 1-15,-1 2-1 16,7 3 1-16,3 8-4 15,5-6 1-15</inkml:trace>
  <inkml:trace contextRef="#ctx0" brushRef="#br0" timeOffset="1130.15">14259 4609 9 0,'-8'-32'4'0,"-10"-5"1"0,15 29 4 16,-3-5-9-16,-3 5 0 16,0 8 0-16,-6 5 0 15,-6 3 0-15,-3 3 1 16,-2 7-1-16,-7 6 0 0,0 5 0 16,-6 3 0-16,-2 13 0 15,-7 0 0-15,6 21 0 16,7 3 0-1,-1 0 0-15,3 5 1 16,6 0 0 0,7 11 0-16,8 5-1 15,6 2 1-15,3 1-1 0,3 5 1 0,6 5-1 16,3 0 1-16,3-5-1 16,8-5 1-16,7-6-1 15,6-10 1-15,3-9-1 16,5-12 1-16,7 0-1 15,3-17 0-15,-4-4 1 16,1-9 0-16,-1-7 0 16,4-11 1-16,0-14-1 15,2-12 1-15,4-9 0 16,8-12 1-16,-8-12-1 16,2-7 0-16,1-11-1 15,-1-2 0-15,-2-11 0 16,-3 5 0-16,-7-8-1 0,-2-7 1 15,-9-6-1-15,-7 5 0 16,-5-5 0-16,-9 3 1 16,-15-11-1-16,-9 14 1 15,-6 2-1-15,-9 13 0 16,-8 6-1-16,-4 7 1 16,-3 9 0-16,3 7 0 15,1 8-1-15,-1 11 1 16,3 3-2-16,1 15 1 15,5 11-4-15,6 8 0 16,6 13-3-16,12 6 1 0</inkml:trace>
  <inkml:trace contextRef="#ctx0" brushRef="#br0" timeOffset="2466.25">16054 4535 4 0,'-18'-19'2'0,"-2"14"1"0,8 10-2 16,-30 19-1-1,-6 5 1-15,-5 8 0 16,-7 11 1-16,4 18-2 15,-7 21 0-15,-11 14 1 16,-4 29 1-16,1 20-1 16,6 9 0-16,14 13 0 15,15-18 0-15,19-6-1 16,17-26 1-16,18-3-1 16,11-24 1-16,10-10-1 15,12-17 1-15,2-17 0 16,7-17 1-16,14-10 0 15,10-19 1-15,14-13 0 16,-3-16 0-16,13-26 0 16,5-13 1-16,6-17-2 15,-18-4 1-15,-9-6-2 16,-14-3 1-16,-16 3-2 16,-17 0 1-16,-9 0-6 15,0 0 0-15,-1 11-2 16,1-6 0-16</inkml:trace>
  <inkml:trace contextRef="#ctx0" brushRef="#br0" timeOffset="3083.61">17936 4845 14 0,'-72'71'7'0,"-26"69"-4"0,77-95 11 0,-3 29-13 15,0 29 0-15,7 24 0 16,8 11 0-16,9 8-1 15,12-9 0-15,11-15 1 16,16-8 0-16,9-22 0 0,11-10 0 16,10-16 0-1,14-13 0-15,3-24 1 0,16-18 0 16,8-14 0-16,6-20 0 16,-6-17 1-16,12-10 0 15,-9-25 0-15,-6-12 0 16,-12-11-1-16,-8-18 1 15,-19-19 0-15,-14-11 0 0,-16-4-1 16,-17-7 0 0,-9 9-1-16,-18 13 0 15,-21 8-1-15,-14 14 0 0,-28 9-2 16,-17 20 1-16,-18 15-5 16,-27 27 0-16,-21 23-5 15,-21 16 1-15</inkml:trace>
  <inkml:trace contextRef="#ctx0" brushRef="#br0" timeOffset="11602.59">6907 9237 10 0,'6'-3'5'0,"6"-5"-2"0,-12 8 5 0,0 0-7 15,0 0 1-15,3-3 1 16,-3 3 0-16,3-5-4 16,-3 5 0-16,0 0 2 15,0 0 1-15,6 0-1 16,0-3 0-16,3 3-1 15,0 3 1-15,0 0 0 16,6-3 0-16,-6 5-1 16,6 0 1-16,2-2-1 15,7 5 1-15,3-3 0 16,6-5 0-16,2 0-1 16,7 0 1-16,12 3-1 0,2-1 1 15,10 1-1-15,5-3 1 16,-2-3-1-16,8 1 1 15,9-3-1 1,-2 2 0-16,-1 0 0 0,-9-2 1 16,-8 0-1-16,-9-3 1 15,-7 0 0-15,-14 5 1 16,-6 1-1-16,-7-4 1 16,-5 6-1-16,-6-2 1 15,-3 2 0-15,-9 0 0 0,-6 0-1 16,-6 0 0-1,-12 5 0-15,-14-5 0 0,-10 0-1 16,-14 3 0-16,-4 4 0 16,-2-1 0-16,-7 2 0 15,4-6 0-15,2-2 0 16,1-2 1-16,2-1-1 16,7 3 0-16,5-3 0 15,10 3 0-15,5 0 0 16,6 3 0-16,3-3-1 15,10 0 1-15,2 3-1 16,9-3 1-16,6 2-1 16,6 1 0-16,15-3 0 15,14 0 1-15,10-3 0 16,12 3 0-16,8 0 0 16,1-2 1-16,8-4 0 15,12 1 0-15,-2 0-1 16,2 0 0-16,-8-1 0 0,-7 4 0 15,-8 2 0-15,-10 0 0 16,-11 0-1-16,-9 0 1 16,-12 0 0-16,-10 2 1 15,-11 6-1-15,-8 0 1 0,-16 3 0 16,-9-1 0 0,-15 1-1-16,-8-1 1 15,-4 4-1-15,-5-1 0 16,-9-5 0-16,-1 0 0 15,-2 0 0-15,5 0 1 47,7 0-1-31,5-1 0-16,10 1 0 0,5-2 1 16,12-4-3-1,10 1 0-15,5 2-5 16,6 3 1-16,6 0-3 15,12 0 0 1</inkml:trace>
  <inkml:trace contextRef="#ctx0" brushRef="#br0" timeOffset="13351.83">9083 9496 6 0,'3'0'3'0,"6"0"1"0,-3 0-2 16,3-3-2-16,6 1 1 15,9 2 1-15,3 0 0 16,5 0-2-16,1 0 0 16,6 0 2-16,8 0 1 15,-2-3-1-15,-6-2 1 0,-1-1-1 16,1 1 1-16,-3 0-1 15,-1 2 0-15,-2-2-1 16,-3 2 1-16,-3 1-1 16,-3-1 0-16,-7 3-1 15,-2 0 1-15,-3 0-1 16,-3 0 1-16,3-3 0 16,-12 3 0-16,0-2 0 15,-9-1 0-15,-3 0-1 16,-3 3 1-16,-5 0-1 15,-4 0 1-15,0 0-1 16,-6 3 0-16,0 0 0 16,-5-3 0-16,-1 0-1 15,6 0 1-15,0-3 0 16,-2 0 0-16,2 3 0 16,0-2 1-16,6 2-2 15,0 0 1-15,10 0 0 16,-1 0 0-16,6 0-1 15,3 2 1-15,6 1 0 0,9 0 0 16,3-1 0 0,6 4 0-16,8-4 0 0,4 1 1 15,3-3-1-15,0 0 0 16,-7-3 0-16,-2 1 0 16,0 2 0-16,-3 0 0 15,-3 0-1-15,0 2 1 16,5 4-6-16,10 4 0 15</inkml:trace>
  <inkml:trace contextRef="#ctx0" brushRef="#br0" timeOffset="13686.92">10926 9337 19 0,'-12'-21'9'0,"6"21"-12"0,6 3 12 0,3 2-17 0,3 11 0 15</inkml:trace>
  <inkml:trace contextRef="#ctx0" brushRef="#br0" timeOffset="15050.42">7205 10917 10 0,'15'-19'5'0,"3"9"-5"16,-6 4 5-16,3 1-5 16,5 0 0-16,4 2-2 15,3 0 0-15,6 6 0 16,-1 5 1-16</inkml:trace>
  <inkml:trace contextRef="#ctx0" brushRef="#br0" timeOffset="16249.18">9193 11250 18 0,'-9'-21'9'0,"6"16"-16"15,3 7 20-15,0-2-15 16,0 0 1-16,3 3-5 15,0 0 0-15,6 2 6 16,6 5 0-16</inkml:trace>
  <inkml:trace contextRef="#ctx0" brushRef="#br0" timeOffset="16631.93">11339 10840 21 0,'-26'-16'10'0,"11"24"-29"15,12-5 22-15,0 5-6 16,0 5 0-16</inkml:trace>
  <inkml:trace contextRef="#ctx0" brushRef="#br0" timeOffset="24536.9">15962 10671 22 0,'39'-24'11'0,"65"19"-10"0,-59 5 11 0,20 5-12 16,18 0 0-16,25 3 1 16,20 5 1-16,11-2-2 15,19 5 0-15,15-3 1 16,17 3 1-16,22 0-1 16,14 5 1-16,18 3-1 15,3-14 1-15,18 6-2 16,15-5 1-16,3 2-1 15,11 0 1-15,1-2 0 16,6-1 1-16,5 1-1 16,13-6 1-16,-10 1-1 15,-5-4 1-15,5-7-1 16,-8-6 0-16,-9 1 0 16,-18-9 0-16,-4-10 0 0,-23-11 0 15,-11-15 0 1,-31-3 1-16,-20-11-1 0,-19-8 0 15,-14-5 0-15,-27-11 0 16,-24-12-1-16,-14 1 1 16,-19-17-1-16,-11-4 1 15,-22 6-1-15,-20-10 0 16,-9-4 0-16,-18 9 0 16,-26-6-1-16,-22 6 1 15,-17-6-1-15,-16 6 1 16,-20 16-1-16,-18-1 1 15,-21-2-1-15,-14 10 1 0,-19 6-1 16,-17 16 1 0,-18-1-1-16,-10 12 1 15,-23 4-1-15,-18-5 1 0,-5 3 0 16,-19 5 0 0,-15 8 0-16,7 3 0 0,-16 5-1 15,-11 6 1-15,5 7 0 16,4 11 0-16,2 5 0 15,10 5 0-15,-1 14-1 16,10 2 1-16,14 8 0 16,0 6 0-16,9 2 0 15,12 16 0-15,7 3 0 16,13 10 0-16,10 3-1 16,18 0 1-16,12 10-1 15,14 11 1-15,16 14-1 0,23 2 1 16,15 2-1-1,15 6 1-15,9 8-1 16,17 2 0-16,16 1 0 16,18 15 1-16,17-2-1 0,18 0 0 15,27-1 0-15,24 20 0 16,26-12 1-16,25 6 1 16,32 8-1-16,30 3 1 15,33-11-1-15,26-6 0 16,39 17 1-16,24-17 1 15,21-12-2-15,18-3 1 16,17 13-2-16,7-11 1 0,-10-13-6 16,-2 11 0-16,-10 2-3 15,-23-12 1 1</inkml:trace>
  <inkml:trace contextRef="#ctx0" brushRef="#br0" timeOffset="31412.31">3219 13764 22 0,'18'-37'11'0,"33"18"-7"15,-36 16 11-15,12 1-14 16,14-1 0-16,1 0 0 15,11 3 0-15,13 0-2 16,8 6 1-16,10 2 0 16,2 0 1-16,18 0-1 15,9 2 1-15,-3-2-1 16,18 0 1-16,12 0-1 16,-9 0 1-16,24 0-1 15,0 0 1-15,3 0-1 16,8 0 0-16,1 0 0 15,3-3 1-15,2 5-1 16,-8-4 1-16,15-1-1 16,-4 3 1-16,-5-8-1 15,8 0 1-15,-5-5 0 0,12 2 0 16,-4-2-1-16,-2-3 0 16,-1-5 1-16,-5-3 0 15,-15 3 0-15,0-1 0 16,-16 6 0-1,-5 0 0-15,-15 0 0 0,-5 6 0 16,-10 2-1-16,-18 5 1 16,-9 3-5-16,-11 8 1 15,-7 5-6-15,-2 8 0 16</inkml:trace>
  <inkml:trace contextRef="#ctx0" brushRef="#br0" timeOffset="35346.69">14036 13504 13 0,'21'-18'6'0,"24"-3"2"16,-30 15 7-16,2-2-14 16,4-2 0-16,6-3 0 0,6-1 1 15,11 1-3-15,1 3 1 16,9-4 1-16,11 1 0 15,1-3 0-15,14 0 0 16,3 3-1 0,19 0 1-16,5-6 0 0,9 4 0 15,-3 4 0-15,3-2 0 16,12 2-1-16,0 3 1 16,9 0 0-16,15-2 0 15,0 4-1-15,2 1 1 0,16 5-1 16,0-5 1-16,-1-8 0 15,-2-1 0-15,-3 1 0 16,-4-3 0-16,-5 0 0 16,-6 0 1-16,-12 1-1 15,-6-4 0-15,-9 1-1 16,-12-1 1-16,-9 3-1 16,-11 0 0-16,-13-5-4 15,-6-3 1-15,-11 6-6 16,-3-6 1-16</inkml:trace>
  <inkml:trace contextRef="#ctx0" brushRef="#br0" timeOffset="35783.11">18174 12515 25 0,'-18'-53'12'0,"3"42"-11"15,12 6 18-15,0 2-19 16,-3 1 1-16,3 2 0 0,-3 2 0 16,3 4-1-16,3 2 1 15,6 5 0-15,3 5 1 16,6 4 0-16,15 1 0 16,11 1 0-16,1-3 0 15,12-2 0 16,8-1 0-31,4 1-1 0,5-1 1 0,0-7-1 0,7 2 0 16,2-2 0-16,1-1 0 16,-10 4-1-16,0-6 1 0,-8-1 0 15,-7-4 0-15,-14 0 0 16,-9-1 0-16,-12 1 0 16,-15 0 0-16,-18 5 0 15,-12 10 0-15,-21 6-2 16,-14 24 1-16,-13 15-1 15,-5 1 1-15,-6 12 0 16,-13 14 0-16,-2 11-3 16,-12 13 0-16,-18 34-8 15,-9 29 0-15</inkml:trace>
  <inkml:trace contextRef="#ctx0" brushRef="#br0" timeOffset="39551.74">4601 15764 10 0,'14'-11'5'0,"4"11"-2"16,-9 3 5-16,6 0-6 15,-3 7 1-15,3 9 0 16,3 10 0-16,6 5-4 16,2 3 0-16,4 6 3 15,-3 4 0-15,0-2-1 16,-1 5 0-16,4-5 0 16,-6-10 0-16,12 7 0 15,-4-7 0-15,-2-4 0 16,3-4 1-16,9-9-1 15,-4-2 1-15,4-8-1 16,0-5 1-16,-4-11-1 16,1-13 1-16,3-3-2 15,2-3 1-15,4-2-1 16,-6 0 1-16,2 0-1 16,4 3 1-16,-3 2 0 0,-1 3 0 15,-2 2 0-15,-3 3 0 16,-1 6-1-16,7 7 0 15,3 8 1-15,2 11 0 16,-2 5-1-16,5 11 0 16,1 5 0-1,0 0 1-15,-1 0 0 0,7-2 1 0,-4-4-2 16,4-2 1-16,8-7 0 16,-8-9 0-16,8-8 0 15,1-10 0-15,8-11 0 16,0-13 0-16,10-11-1 15,-4 0 1-15,-8-5-1 16,-4 6 1-16,0 7 0 16,1 6 0-16,-10 7-1 15,-2 3 0-15,-1 11 0 16,-2 5 1-16,0 13-1 16,-1 6 0-16,4 2-1 15,-1 11 1 1,1-3 0-16,-4 5 1 15,1-2-1-15,-1-8 0 16,1-6 0-16,-1-2 1 16,7-5-1-16,-1-9 1 15,1-4 0-15,5-4 0 0,4-7-1 16,-1-5 1-16,10-4-1 31,-1 4 0-31,0 2 0 16,1 5 1-16,-7 1-2 0,7 5 1 0,-1 2 0 15,0 3 0-15,1 10 0 0,5 4 0 16,0 2 0-16,4-1 1 16,2 1-1-1,-3-5 1-15,0-3-1 16,-2-3 1-16,-1-5-1 16,0 0 1-1,-8-2-1 1,-1-4 1-16,4 1-1 0,-13-6 1 15,-2 1-1-15,2 2 0 16,0 0 0-16,-2 5 0 16,-9 1 0-16,2 4 0 15,-5-2 0-15,-4 6 1 16,-8-1-1-16,-6-3 1 0,-7 1 0 16,-2 0 0-16,-3-1 0 15,-3 1 1-15,-3 0-1 0,-3-1 1 16,-4 1-1-16,-2-3 0 0,0 3 0 15,-3-1 0-15,0-2 0 16,-3 0 0-16,0 0 0 16,-3 0 0-16,0 0 0 15,3 3 0-15,-3-3 0 16,0 3 0-16,0-3-1 16,0 0 1-16,0 2-1 0,0-2 1 15,0 0-1-15,0 0 0 16,0 0 0-16,0 0 0 15,0 0-1-15,0 0 1 16,0 0 0-16,0 0 0 16,0 0 0-16,0 0 0 15,0 0-1-15,0 0 1 16,0 0 0-16,0 0 0 16,0 0 0-16,0 0 0 0,0 0 0 15,0 0 0-15,0 0 0 16,0 0 0-16,0 0 0 15,0 0 1-15,0 0-1 16,0 0 0-16,0 0-4 16,0 0 1-16,9-5-6 15,3 0 1-15,12-3-6 16,3-21 0-16</inkml:trace>
  <inkml:trace contextRef="#ctx0" brushRef="#br0" timeOffset="40795.72">14322 15849 19 0,'39'-14'9'0,"14"35"-5"16,-38-13 7-16,9 8-10 16,6 8 1-16,2 0 1 15,1 8 0-15,0 7-4 16,9 1 1-16,5 10 3 15,4-2 0-15,2 0-1 16,7-6 1-16,2-8 0 16,4-7 0-16,8-11-1 15,4-3 1-15,2-11-1 16,9-12 0-16,1-9-1 16,11-7 1-16,-6-1-2 15,9 1 1-15,-8 5-1 0,-1 5 1 31,-3 8-2 1,-9 8 1-32,-2 11 0 0,-1-3 0 0,-8 10 0 15,5 1 1-15,3-1 0 0,7-5 0 16,-7 3 0-16,3-5 0 0,1-3-1 0,5-8 1 16,3 0-1-16,4-6 1 15,64-20-1 1,-20 2 0-16,-6 0 0 15,-6 3 1-15,-6 8-1 16,-12 8 1-16,-8 5 0 16,-7 5 0-16,0 0 0 15,9 3 0-15,-9 3 0 16,-2-3 0-16,-1 0 0 16,-3-14 1-16,12-4-1 15,-5-9 1-15,11-10-1 16,0-5 1-16,12-6-1 15,-12-5 0 1,-6 8-3-16,-8 8 1 0,-13 8-10 16,-20 18 0-16</inkml:trace>
  <inkml:trace contextRef="#ctx0" brushRef="#br0" timeOffset="5329.08">13935 6067 12 0,'-9'-8'6'0,"30"42"0"0,-9-23 7 16,12 7-13-16,5 6 0 15,7 3 0-15,-3-3 1 16,6-6-1-16,5-5 0 15,4-5 0-15,-1-8 1 16,4-5 0-16,3-6 0 16,5-2 0-16,-8-3 0 31,26 3 0-31,-2 8 1 0,-4-1-1 16,-3 6 0-16,4 0 0 15,-7 0 1-15,1 6-1 16,2 4 1-16,4 6-1 15,2 3 0-15,7-1 0 16,-7-5 0-16,3 1 0 16,10-9 0-16,-1-5 0 15,9-8 0-15,-8-3-1 16,2-2 0-16,-3 8 1 16,-2 8 1-16,5 5-1 15,-6 5 1-15,-8 0-1 16,2 8 1-16,0 3 0 15,4 0 0-15,-1 2-1 16,0-5 0-16,-5-7-1 16,2-6 1-16,4-14 0 15,2-2 0-15,6-8-1 16,-5-2 0-16,2 2 0 16,9 5 0-16,6 11 0 0,1 3 0 15,2 5-1-15,6-3 1 16,6 6 0-16,-3 2 0 15,0-2 0-15,6 2 1 16,-3-5-1-16,-3 3 1 16,-2-1-1-16,5 1 0 15,-3-1 0-15,0 1 1 16,-6-6-1-16,6 0 0 16,-3 1 0-16,0-1 1 15,-8-8-1-15,-4 1 0 16,-6 2 0-16,-6-6 1 0,-5 6-1 15,-10-2 0-15,1-1 0 16,-13 3 1 0,-5-3-1-1,-4-2 0-15,1 0 0 16,0 2 1-16,-4 3-1 0,-2-5 1 0,0 10-1 16,-7-5 1-16,-2 0-1 15,-6 0 1-15,-3 3-1 16,-4-3 1-16,1 0-1 15,-3 0 0 1,-3 3 0-16,-3-3 1 0,-3 0-1 31,0-3 1-31,-1 0-1 0,-2 3 1 0,-3-8-1 16,3 6 1-16,-3-1-1 16,-3-5 1-16,0 3 0 15,0-6 1 16,0-2 0-31,-3-3 0 16,0 3-1-16,0 0 0 0,0 2 0 16,0 3 1-16,-3-2-2 15,3 2 0-15,-3 2 0 0,3 1 0 16,-3 0 0-16,3 2 0 0,0 3-1 0,0 0 1 16,0-3 0-16,0 3 0 15,0 0-1-15,0 0 1 0,0 0 0 16,0 0 0-16,0 0-1 15,0 0 1-15,0 0 0 16,0 0 0-16,0 0 0 16,6 0 0-16,-6 0 0 15,3 0 1-15,-3 0-1 16,3 0 0-16,-3 0 0 16,0 0 0-16,3 0 0 15,-3 0 0-15,0 0 0 16,0 0 0-16,0 0 0 15,0 0 1-15,0 0-1 16,0 0 0-16,0 0 0 16,0 0 1-16,0 0-1 15,0 0 0-15,0 0 0 16,0 0 0-16,0 0-1 16,0 0 1-16,0 0 0 15,0 0 0-15,0 0 0 0,0 0 0 16,0 0 0-16,0 0 0 15,0 0 0-15,0 0 0 16,0 0 0-16,0 0 0 16,0 0 0-16,0 0 0 15,0 0 0-15,0 0 1 16,0 0-1-16,0 0 0 16,0 0 0-16,0 0 1 15,0 0-1-15,0 0 0 16,0 0-1-16,0 0 1 15,3 0 0-15,-3 0 0 0,0 0 0 16,0 0 1 0,0 0-1-16,0 0 0 0,0 0 0 15,3-5 1-15,-3 5-1 16,0 0 0-16,0 0 0 16,0 0 0-16,0 0 0 15,0 0 0-15,0 0 0 16,0 0 0-16,0 0 0 15,0 0 0-15,0 0 0 16,0 0 0-16,0 0 0 16,0 0 0-16,3-5 0 15,-3 5 0-15,0 0 0 16,0 0 1-16,0 0-2 16,0 0 1-16,0 0 0 15,0 0 0-15,0 0-1 16,0 0 1-16,0 0 0 0,0 0 0 15,0 0-1-15,0 0 1 16,0 0-1-16,0 0 1 16,3 0-2-16,0 0 0 31,-3 0-5-31,3-3 1 0,0-5-7 0,-6-2 1 16,-21-27-1-16,-35-27 0 0</inkml:trace>
  <inkml:trace contextRef="#ctx0" brushRef="#br0" timeOffset="6648.44">7401 6019 4 0,'-53'-8'2'0,"2"14"-1"0,39-6 3 0,0-6-4 16,1 6 1-16,-1 0 0 16,3 0 1-16,6 0-3 15,3 3 1-15,6 5 1 16,6 10 0-16,11 6 0 15,10-3 0-15,9 6 0 16,14 2 0-16,4 0 1 16,8 0 0-1,19-2 0-15,8 7 1 0,6-5-1 16,12 0 0-16,15 0 0 16,0-7 0-16,0-9-1 15,0-8 1-15,12-10-1 16,-12-8 1-16,0-9-1 15,0-12 1-15,-6-3-1 16,-12-16 0-16,-9-8 1 16,-2-13 0-16,-13 0-1 15,-12-3 1-15,-11-2-1 0,-12-1 1 16,-19-7 0-16,-11 5 1 16,-12 0-2-16,-21 3 1 15,-12-1 0-15,-11 1 0 16,-7-8-1-16,-18-3 0 15,-5 2-1-15,-6-4 1 16,-7 2-1-16,-2-8 0 0,-7 5-1 16,-2 11 1-1,-3 16 0-15,0 5 0 16,-7 8-1-16,-2 11 1 0,-3 16 0 16,0 7 0-16,-3 14-1 15,-1 7 1-15,-2 20 0 16,3 4 0-16,6 24-1 15,-3 9 1 1,3 9 0 0,5 6 0-1,1 11-1-15,15 13 1 0,8-5-1 16,7 2 1-16,2-8 0 0,7 8 0 16,2 1-1-1,13-9 1 1,8-8 0-16,6-12 0 0,6-4-1 0,6-10 1 15,6-8-1-15,3-5 1 0,6-6-1 16,0-5 1-16,6 3-1 0,3-3 1 16,6-8 0-16,0 3 0 31,6-11 1-31,0 3 0 16,-6-8-1-16,2 0 1 15,-2-5 0-15,-3 2 0 16,0-5 0-16,-3 0 0 15,0 0-1-15,0 0 0 16,0-5 0-16,0-1 1 16,3 6-1-1,0-5 0-15,-3 2 0 16,-4-2 1-16,1 5-1 16,0 0 1-16,-3 0-1 15,0 3 0-15,3-1 0 16,0-2 0-16,3 3-4 15,6 2 1-15,9 6-6 16,6-1 1-16,17 20-1 16,-8-15 1-16</inkml:trace>
  <inkml:trace contextRef="#ctx0" brushRef="#br0" timeOffset="8629.62">9176 9779 1 0,'5'3'0'0,"16"5"9"16,-47-6-9-1,91-7 1-15,-20 0 1 16,2-6 1-16,-2 3 0 0,-3-5-3 16,2-3 0-16,4-2 3 15,5-9 0-15,1 1 0 16,6-6 0-16,5-3-1 16,-8 1 0-16,-7-14 0 15,-2-2 1-15,-7-5-2 16,-5-9 1-16,-3-2-1 15,-6-5 1-15,-3-1-1 16,-7-5 0-16,-11 1 0 16,-6 2 0-16,-9-3 0 15,-2 3 0-15,-1 0 0 16,-3 2 0-16,-6 6 0 16,-6-5 0-16,-3 7 0 15,-2 9 0-15,-1 4-1 16,-3 4 1-16,-3 7-1 15,-2 6 0-15,-4 4 0 16,3 9 1-16,1 5-1 16,-7 6 0-16,-5 5 0 15,2 5 0-15,-3 7 0 0,1 7 0 16,2 4-1 0,-2 11 1-16,8 8 0 0,0 6 0 15,-2 4 0-15,-1-4 0 16,0 4 0-16,7 4 0 15,2-1 0-15,6 11 0 16,4-3-1-16,2 5 1 0,6 4 0 16,3-1 0-1,3-3 0-15,6 1 0 0,6-1-1 16,3 3 1 0,6-7 0-16,3-4 0 0,6-2 0 15,6-11 0-15,9 3-1 16,2-5 1-16,-2-6 0 15,0-2 1-15,3-3-1 16,2-5 0-16,1-5 0 16,0-4 0-16,0-1 0 15,-1-4 1-15,-2-4-1 16,-3-4 1-16,3-2 0 16,2-5 0-16,-8 0 0 15,-3-6 0 1,-3 0-2 15,0 1 0-31,-4-1-4 0,1 3 0 16,0 3-3-1,6 5 0-15</inkml:trace>
  <inkml:trace contextRef="#ctx0" brushRef="#br0" timeOffset="9425.07">9381 9297 12 0,'-36'-5'6'0,"51"13"-8"16,-6-5 7-16,6 5-5 0,9 0 0 15,5 2-5-15,1-2 0 16</inkml:trace>
  <inkml:trace contextRef="#ctx0" brushRef="#br0" timeOffset="9789.34">10958 9231 19 0,'-32'-13'9'0,"32"8"-15"16,3 10 19-16,0-2-18 16,3 2 1-16,3 3-4 15,-1 3 0-15</inkml:trace>
  <inkml:trace contextRef="#ctx0" brushRef="#br0" timeOffset="10240.57">9045 9808 9 0,'-54'-5'4'0,"9"13"-4"15,42-3 4-15,0-5-8 0,6 3 1 16,6-1-1-16,9 4 1 15</inkml:trace>
  <inkml:trace contextRef="#ctx0" brushRef="#br0" timeOffset="10615.91">11673 10345 12 0,'-48'-29'6'0,"21"24"-10"0,24 5 12 15,0 0-12-15,0 5 1 16,1 0-2-16,2 3 1 15</inkml:trace>
  <inkml:trace contextRef="#ctx0" brushRef="#br0" timeOffset="11074.7">8675 11745 5 0,'-14'-27'2'0,"20"22"-3"0,-1 2 3 16,4 1-3-16,6-1 0 16,9-2-1-16,6-3 1 15</inkml:trace>
  <inkml:trace contextRef="#ctx0" brushRef="#br0" timeOffset="15553.22">15870 10552 11 0,'-57'5'5'0,"36"11"-5"0,21-16 5 16,3-6-5-16,6 1 1 15,6 0 0-15,15-3 0 16,12-3 0-16,2-5 0 16,19 1 1-16,23-4 0 0,6-2 0 15,13-3 0-15,11 3 0 16,18 0 0-16,8-8-1 16,22-3 0-16,6 3 0 15,11 2 1-15,7 1-1 16,8 2 0-16,7 3 0 15,8 0 1-15,3 2 0 16,7 1 0-16,-1 2-1 16,6 3 1-16,0 2 0 15,1 3 0-15,-1 3 0 16,0-1 0-16,3 9-1 16,-8 2 1-16,2 6-1 15,-21 0 1-15,7 4-2 16,-22 1 1-16,-2 0 0 15,-7 3 0-15,-20 2 0 16,-6 0 0-16,-9 0-1 16,-12-2 0-16,-3-1-4 15,-24-2 1-15,-9-8-7 16,-9-5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0:27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17641 4321 13 0,'15'-64'6'0,"-3"38"-2"0,-9 18 0 15,0 0-4-15,0 3 0 16,-3-1 1-16,-6 6 1 15,-6 8-2-15,-6 5 1 0,-9 9 1 16,-6 1 0-16,1 12 0 16,-4 12 0-16,-3 12-1 15,-11 17 0-15,-4 6 0 16,-6 0 1 0,7 19-1-16,5-6 0 0,10-15 0 15,8 2 1-15,15-6-1 16,15-7 1-16,15 3-1 15,18-9 1-15,11-7-1 16,7-11 0-16,8-8-1 16,19-11 1-16,8-7-1 15,3-9 1-15,-2-12-3 16,-1-12 1-16,3-12-5 16,-14-1 0-16,-1-7-2 15,-14-3 1-15</inkml:trace>
  <inkml:trace contextRef="#ctx0" brushRef="#br0" timeOffset="272.79">17078 5226 28 0,'-9'-22'14'0,"48"28"-22"0,-21-4 28 0,9-2-20 15,14 0 1-15,7 0-1 16,9-2 0-16,20-9 0 16,9-13 0-16,10-7-6 15,2-22 0 1,6-8-1-16,6-19 1 0</inkml:trace>
  <inkml:trace contextRef="#ctx0" brushRef="#br0" timeOffset="19429.16">17462 10718 1 0,'-3'3'0'0</inkml:trace>
  <inkml:trace contextRef="#ctx0" brushRef="#br0" timeOffset="20481.68">19180 10631 2 0,'-24'-24'1'0,"24"29"-3"0,6-5 2 0</inkml:trace>
  <inkml:trace contextRef="#ctx0" brushRef="#br0" timeOffset="22644.74">21504 10702 11 0,'21'0'5'0,"18"19"0"0,-30-14 10 0,9 1-14 16,6 4 1-16,8 1 1 15,10 2 1-15,3 3-4 16,8-3 0-16,4 0 3 16,-10 0 0-16,1 3 0 15,0 3 0-15,5-3-1 16,-2 0 1-16,-1-6-1 15,-2-7 0-15,3-8-1 16,5-6 0-16,-5-8-1 16,-4-7 1-16,4-3-1 15,-3-6 1-15,-4 4 0 16,-2 2 0-16,-6 10 0 16,-1 1 0-16,-5 10-1 15,-3 5 1-15,3 6 0 16,-1 5 0-16,4 0-1 15,0-1 1-15,0 1-1 0,-6-2 1 16,-1-1-1-16,1 0 1 16,3 3-1-16,0 0 0 15,2-3 0-15,1 3 1 16,3-2-1-16,-3-4 0 16,-1 1 0-16,1-3 0 15,3-5 0-15,5 5 1 16,-2-3-1-16,-3-5 0 15,3 3 0 1,8 0 1-16,4-1-1 0,-1 1 1 16,4-3-1-16,5-3 0 0,-2 1 0 15,-9-9 1-15,-1 1-1 16,4-1 1-16,-1 1-1 16,-2-1 1-16,-3 6-1 15,-4 2 1-15,-5 6-1 16,-3 8 1-16,0-1-1 15,-4 1 0-15,-2 5 0 16,0 3 1-16,-3-4-1 16,3 4 0-16,-7-3 0 15,1 0 1-15,0-3-1 16,3-2 1-16,0-3-3 16,5-11 1-16,4-5-4 15,6-2 0-15,3-11-7 16,8-14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1:11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2675 10335 7 0,'-18'-3'3'0,"30"35"-2"0,-3-24 4 0,3 5-4 16,5 5 0-16,10 4 0 15,-3 1 1-15,12 4-2 16,11 5 0-16,-2 7 2 16,6-4 0-16,5-1-1 15,4-2 1-15,2-6-1 16,10-2 1-16,2-11-1 15,-5 1 0-15,5-12-1 16,-3-2 1-16,10-5-1 16,2-3 1-16,-6-3-1 15,-2-4 1-15,2-7-1 16,-2 4 1-16,5-3 0 16,3 2 0-16,-2 6 0 15,-7 0 0-15,7 7 0 0,-1 6 1 16,6 6 0-16,4 2 0 15,-1 7-1-15,3 1 1 16,9 0-1-16,6-3 1 16,1-2-1-16,-4-8 0 15,6-3-1-15,6-8 1 16,-6-11-1-16,0-5 1 0,3 3-1 16,3-3 0-16,-5 1 0 15,-10-1 0-15,3 5 0 16,6 6 0-16,-3 5 0 15,-8 8 0-15,2 5 1 16,0 6 0-16,9 5 0 16,-12 10 1-16,3 3-1 15,1 3 1-15,14 3-1 16,-15-4 1-16,-3-2-2 16,3-5 1-16,4-3-1 15,-4-7 0-15,-9-9 0 16,-3-2 1-16,1-6-1 15,2-5 1-15,-3 5-1 16,1-2 1-16,-10 5-1 16,-3 0 0-16,7 3 0 15,-4 2 0-15,9 6-1 16,-2 4 1-16,-7 1 0 16,9 0 0-16,1 0 0 15,5 0 0-15,-3-3 0 0,-6-5 0 16,1-5 0-16,2-6 0 15,0 0 0-15,1-4 1 16,-10-9-1-16,-6-3 1 16,1-2-1-16,-4-3 0 15,-2 3 0-15,2 5 0 16,1 0 0-16,-7 3 0 16,-5 5-1-16,2 3 1 0,4 0 0 15,-1 5 0-15,7 0 0 16,5 2 0-16,-9 1 0 15,4-1 0-15,2-2 0 16,4 0 0-16,8-2 0 16,-3-3 1-16,-8-1-1 15,2-4 0-15,0-1 0 16,4 0 0-16,5 1 0 16,-5 2 0-16,-4 3 0 15,3-1 0-15,4 6 0 16,5 3 0-16,0 2 0 15,-5-2 0-15,2 0 0 16,3-1 1-16,6 1-1 16,-2 2 0-16,-4-2 0 15,0 2 0-15,4 0 0 16,2 3 0-16,-3-2 0 16,-3 4 1-16,1-2-1 15,-1 3 0-15,0 2 0 0,1 3 1 16,-10-6-1-16,-3 4 0 15,7-1 0-15,-7 3 1 16,-5-8-1-16,2 0 0 16,0 2-3-16,-5-2 1 15,5-3-4-15,10 1 1 16,5-1-5-16,3-16 1 16</inkml:trace>
  <inkml:trace contextRef="#ctx0" brushRef="#br0" timeOffset="96642.21">8655 8853 2 0,'-3'3'1'0,"20"12"-1"0,-8-9 2 0,3-1 0 16,9 3 0-16,6 3 2 15,12 2 0-15,11 5-5 16,4 6 1-16,5 5 3 15,7 6 1-15,5 7-2 16,13 3 1-16,2-3-1 16,-6-13 0-16,-5-2-1 15,2-6 0 1,0-2-1-16,10-9 1 16,-4-5 0-16,-2-7 0 15,-1-9-1-15,0-10 1 0,7-3 0 16,2 0 0-16,-6 1 0 0,1 1 0 15,2 7 0-15,3 7 0 16,9 8 0-16,-8 2 0 16,2 9 0-16,0 2 0 15,6 6-1-15,4-6 1 16,-13-8 0-16,0-2 0 16,4-3-1-16,11-11 1 15,-6-2-1-15,3-8 0 16,3-6 0-16,3 1 1 15,4 5-1-15,-13 2 0 16,3 1 0-16,0-6 1 16,9 5-1-16,-8 3 1 0,-1 3 0 15,0 0 0-15,9 2 0 16,-3 3 0-16,-8-2-1 16,-1-1 1-16,0 1-1 15,6 2 1-15,-6 5-1 16,1-2 0-16,5 2 0 15,0 6 0-15,0-1 0 16,-9 4 0-16,4-1 0 16,-1 0 0-16,0 6 1 15,6 2 0 1,-14-2 0-16,2-1 1 0,-3-2-1 16,0-2 1-16,4-1-1 15,-7 0 1 1,-6 0-1-16,-2 3 0 0,2 0 0 15,-8 3 0-15,-1 5-1 16,0 2 1-16,-11-2-1 0,-9 0 1 16,-10-3-1-16,-2-2 1 15,-6-1 0-15,-7 1 0 16,-2 0-4-16,-6-6 0 16,0 0-7-1,3-2 1-15</inkml:trace>
  <inkml:trace contextRef="#ctx0" brushRef="#br0" timeOffset="99285.27">2556 10303 9 0,'26'8'4'0,"10"26"-2"15,-18-29 4-15,12 3-6 16,5 3 0-16,13 2 1 16,12 6 1-16,-10-1-1 15,10 1 0-15,5-3 0 16,-2 0 1-16,11-3-1 16,12-3 1-16,-5 4-1 15,2-6 1-15,4 2-2 16,11-5 1-16,-6-5-1 15,-9-8 1-15,4-5-1 16,-1-11 0-16,3-2 0 16,-2 2 1-16,-7 0-1 15,0 3 1-15,1 5 0 0,-1 0 1 16,9 8-1-16,-2 11 0 16,-4 0 0-1,-6 5 1-15,7 8-1 0,2 5 0 16,9 3 0-16,-8-1 0 15,-4-7-1-15,3 0 1 16,7 0-1-16,5 0 1 16,-9 5-1-16,-3-10 1 15,1-6-1-15,2-2 0 16,6-6 0-16,-2 0 1 16,-7-7-1-16,3-6 0 15,1 3 0 16,11-1 1-31,-9 4-1 16,-6 2 1-16,4 5-1 31,-1 6 1-31,12 5-1 16,-9 0 1-16,4 0-1 16,2-3 1-16,12-2-1 0,0-3 1 15,-9-6 0 1,6-7 0-16,7-3 0 15,-1-2 0-15,-12 2-1 0,3 3 1 16,0-1-1-16,3 6 0 16,-5 0-1-16,-10 1 1 0,0 4 0 15,3 0 1-15,7 3-1 0,-7-2 1 0,-9-1 0 16,6 0 1-16,1 3-1 0,-1 0 1 0,3-5-2 16,-11 0 1-16,2-6-1 15,-3 1 1-15,1-1-1 0,-1 3 0 16,-6 3 0-16,-5 7 0 15,-7 6-1 1,1 0 1-16,-1 5 0 16,-2 6 1-16,-1 2-1 0,7 0 1 15,-4-2 0-15,-8-6 0 16,-1-5 0-16,4-3 0 16,2-5-1-16,1-2 1 15,11-4-1-15,-20 1 0 16,17-8 0-16,4 0 1 0,5-1-1 15,6-1 0-15,10-1 0 16,-13 2 0-16,3 1 0 16,4 0 0-16,2 2 0 15,6 3 0-15,-12 6-1 16,4 2 1-16,2 8-1 16,12 5 1-16,-3 0 0 15,1 0 1-15,8 3-1 16,9 0 0-16,-9-3 1 15,3-5 0-15,6-5-1 16,9-3 1-16,-12 0-1 16,6 3 1-16,12 5-1 15,-6 10 0-15,0 1 0 16,12 20 0-16,6 9 0 0,0-6 1 16,17-5-5-16,7-10 1 15,27-22-8 1,11-37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1:33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7821 6186 8 0,'-59'-8'4'0,"8"27"-1"15,33-14 4-15,-18 8-6 16,-8 3 0-16,-4 18 1 16,-2 6 1-16,-4 8-4 15,0 10 1-15,4 5 1 16,-1 14 1-16,-5 13-1 15,-4 11 0-15,7 4 0 16,5 4 0-16,6 10-1 16,7-5 1-16,8 7 0 15,6-1 0-15,15-1-1 0,9-11 1 16,9 8-1-16,21-4 0 16,14 4 0-16,-2 0 1 15,8-10-1-15,13-8 0 16,8 0 0-16,10-13 1 15,-4-17 0-15,6-15 0 16,7-13 0-16,11-13 0 16,-6-19 0-16,3-19 1 15,9-8-1-15,9-10 1 16,-8-2-2-16,-1-17 1 0,-3-8-1 16,-3-10 1-16,-6-5 0 15,-11-6 0-15,-19-16-1 16,-11-10 1-16,-16-13 0 15,-8-1 0-15,-12-12 0 16,-3-4 0-16,-15 1 0 16,-15 0 0-16,-21-6 0 15,-12 3 0-15,-11 11 0 16,-4 13 0-16,-14 5-1 16,-12 6 1-16,-7 23 0 15,1 16 0-15,9 16-1 16,-4 13 1-16,4 8-1 15,6 9 1-15,5 12-1 16,10 8 0-16,11 8-2 16,12-2 1-16,13 5-3 15,11-6 0-15,12 4-5 0,15-4 1 16</inkml:trace>
  <inkml:trace contextRef="#ctx0" brushRef="#br0" timeOffset="33600.85">22103 5173 11 0,'-21'-43'5'0,"12"6"2"0,6 29 6 16,3-2-12-16,0 2 0 15,6-8 0-15,9 5 1 16,9-5-3-16,11 6 1 16,10 2 2-16,12 5 0 0,2 9-1 15,-2 7 0-15,-7 5 0 16,1 17 0-16,-10-6 0 15,-8 11 0 1,-9 4-1-16,-9 4 1 0,-12 8-1 16,-9-1 1-16,-3 3 0 15,-12-5 0-15,-12 0-1 16,-5-13 1 0,-4-3 0-16,-9-8 0 15,4-5-1-15,-1-8 0 16,7-6 1-16,5-4 0 0,6-6-1 15,6-11 0-15,6-10 0 16,7-3 0-16,2-5-1 16,3-11 1-16,6-2-1 15,9-3 1-15,8-3-1 16,10 3 1-16,9-5 0 16,12 2 0-1,5-4 0 1,-2 1 0-16,2-4 0 15,7 2 0-15,2-3 0 16,1-5 0-16,-1 11 0 16,-2-5 0-16,-7 2 0 15,-5 5 1 1,-9-5-1 0,-9-5 1-16,-7 10-1 15,-5 3 1-15,-15-5-1 0,-9 10 1 16,-9-2-1-16,-8 2 1 0,-4 1-1 15,-9 4 0-15,3 6 0 16,1 3 0-16,-1 7-2 0,6 6 1 0,3 2-4 16,9 1 0-16,12 2-2 0,12-5 0 15</inkml:trace>
  <inkml:trace contextRef="#ctx0" brushRef="#br0" timeOffset="34335.83">23171 3704 10 0,'9'29'5'0,"6"27"2"15,-9-32 3-15,0 10-10 16,0 14 0-16,0 2 0 16,0 5 0-16,0 1 0 15,-3-11 0-15,0-3 1 16,-6 1 0-16,-3-6-1 16,-9-6 1-16,-3-7-1 15,-3-8 0-15,-3-11-1 16,1-10 0-16,2-5-1 0,0-14 1 15,3-11 0-15,0-4 0 16,0-6 0-16,1 0 1 16,2 10 1-16,3 9 0 15,6 7 0-15,6 6 1 16,3 8-1-16,6 5 1 16,12 2-1-16,11 9 0 15,13-6 0-15,9 6 0 16,2-3-1-16,-2 0 1 15,-1-8-5-15,-11 8 1 0,-6-8-2 16,-7 2 0-16</inkml:trace>
  <inkml:trace contextRef="#ctx0" brushRef="#br0" timeOffset="40450.92">11203 3688 11 0,'-149'-8'5'0,"-6"24"-5"0,104-8 6 15,-20 8-6-15,-12 8 0 16,-19-11-1-16,-20 8 1 16,0-2 0-16,-15 7 0 0,-17 6 0 15,-4 0 0-15,-12 10 0 16,0 3 1-16,-17 8 1 15,-4 10 0-15,-5 6-1 16,-6 11 1-16,8 10 0 16,-8 15 1-16,14 4-2 15,-5 10 1-15,8 11-2 16,16-3 1-16,2 8-1 16,12 5 1-16,15 8-1 15,12 3 0-15,0 13 0 16,9-3 0-16,6 6 0 15,18 10 0-15,5 8 0 16,13 1 0-16,6-1 0 16,11 5 1-16,12-7-1 15,16-6 1-15,11-10 0 16,18-8 0-16,9-6 0 16,15 3 0-16,2-8 0 15,19-8 0-15,15 11 0 0,11 0 0 16,13-5 0-1,5-3 0-15,12-11-1 16,21 0 1-16,-3-13-1 0,15-2 1 16,21-6-1-16,-3 0 1 15,12-5-1-15,5 0 0 16,7-6 0-16,20 1 1 16,-8-1-1-16,14-2 0 15,-2-5 0-15,8-6 1 0,4 0-1 16,8 1 0-16,-3 4 0 15,9-10 0 1,1 0 0-16,8-2 1 0,0-6-1 16,12-6 0 15,-9-4 0-15,15-6 1-16,-9-10-1 0,12-11 1 0,-3-5-1 15,-3-11 0-15,15-8 0 0,-3-5 1 0,15-8-1 16,-3 0 0-16,-3-8 0 15,9-3 1 1,-6-2-1-16,8 0 0 0,-5-6 1 16,-6-4 0-16,3-4 0 15,-3 1 0-15,3-1 0 16,-3 1 0-16,0-11 0 16,-12 2 0-16,5 1-1 15,-8 0 0-15,0-6 0 0,-5-2 0 16,-7-3 0-16,6-8 1 15,-12 8-1-15,6-6 0 16,-9-7 1-16,-3-5 0 16,-2-11-1-16,-19-6 1 15,-3-7-1-15,-11 0 1 16,-1-17-1-16,-2-4 1 16,-13-1-1-16,1-7 1 15,-12-8-1-15,-13-11 1 16,-5-13-1-16,-15-14 0 0,-3-2 0 15,-18-5 1-15,-15-14-1 16,-8-7 0-16,-16-1-1 16,-14-10 1-16,-19-8 0 15,-23 11 0-15,-21-9-1 16,-15 1 1-16,-20 0-1 16,-25-3 1-16,-20-3 0 15,-15 6 0-15,-18-1 0 16,-27 3 0-16,-9 6 0 15,-21-6 0-15,-17 1 0 16,-13-1 0-16,-14 5 0 16,-15 4 0-16,-9-1 0 15,-9 3 1-15,-12 13-1 16,-12 5 0-16,-9 3 0 16,-11 13 0-16,-10 16 0 15,0 1 0-15,-11 17 0 16,-1 9 0-16,-2 26 0 15,-4 13 0-15,10 11 0 0,-7 16 0 16,4 18 0-16,-13 11 0 16,7 18 0-16,5 11 0 15,-5 5-1-15,11 14 1 16,16 2-1-16,-1 11 1 16,21 5-1-16,6 0 1 15,15-8-3-15,3 0 0 16,24-3-2-1,0-2 0-15,17-8-4 0,16-3 0 16</inkml:trace>
  <inkml:trace contextRef="#ctx0" brushRef="#br0" timeOffset="45478.84">13864 8501 7 0,'110'0'3'0,"33"-58"-1"16,-108 31 3-16,13-18-4 16,6-10 0-16,8-11 0 15,4-14 1-15,-4-10-2 16,-17-15 0-16,-7-4 1 0,-8-7 0 15,-9-9 0-15,-6-4 1 16,-12-4-1-16,-18-7 0 16,-15 8 0-16,-9 2 0 15,-8 14-1-15,-7 10 1 16,1 11-1-16,-1 21 1 16,-8 21-2-16,-7 13 1 15,-2 27-1-15,-1 18 1 0,1 22-1 16,-4 7 1-16,-2 8-1 15,6 3 0-15,5 8-1 16,10 5 0-16,8-5-1 16,9-8 0-16</inkml:trace>
  <inkml:trace contextRef="#ctx0" brushRef="#br0" timeOffset="47822.44">20603 11226 18 0,'14'-47'9'15,"19"-6"-6"-15,-24 34 10 0,6-5-13 16,9 3 0-16,9 0 0 15,8 5 0-15,1 11 0 16,5 8 0-16,4 18 1 16,-3 8 0-16,-10 8 0 15,-11 5 0-15,-3 8 0 16,-12 9 0-16,-9 4 0 16,-12 1 0-16,-6-6 0 15,-9-3 0-15,-3 1 0 16,-5-11 0-16,-4-11-1 0,-3-5 1 15,7-7-1-15,2-9 0 16,6-13 0-16,6-13 0 16,6-9 0-16,6-7 0 15,9-5-1-15,12-14 1 32,45-42 0-32,-1 6 0 15,-2-1 0-15,-10 3 0 16,-2 0 0-16,0 5 0 15,-4-2 0-15,1 0 1 16,-12-3-1-16,-12 5 1 0,-9 0-1 16,-12 3 1-16,-9-5 0 15,-9 5 0-15,-12 7-1 16,-15 9 1-16,4 11-1 16,-4 15 1-16,1 8-1 15,5 8 0-15,6 8-3 16,9 8 1-16,10 5-6 15,11 3 1-15</inkml:trace>
  <inkml:trace contextRef="#ctx0" brushRef="#br0" timeOffset="48151.26">21338 9813 21 0,'9'32'10'0,"20"40"-8"0,-20-43 13 16,6 18-15-16,3 22 0 15,-3 3 0-15,-3 2 1 16,0-3-1-16,-3-5 0 16,0-8 0-16,-3-10 1 15,-6-8-3-15,-6-16 1 16,-6-14-5 0,-3-10 1-16,-3-16-2 15,-6-13 1-15</inkml:trace>
  <inkml:trace contextRef="#ctx0" brushRef="#br0" timeOffset="48418.51">21132 10089 19 0,'-15'-43'9'0,"21"19"-11"0,-6 24 18 0,6 0-16 0,3 8 0 0,6-2 0 0,15 2 0 0,3 0 0 16,2-6 0-16,1-2 0 16,3-5 0-16,3-6 0 15,-4-5 0-15,-5 3 0 16,-6-3 1-16,-6 3 0 15,-7 0 1-15,-11 5 0 16,-12 3 1-16,-5 7 0 16,-10 9 0-16,-12 7-1 15,-9 4 0-15,1 9-1 16,2 1 0-16,3-3-2 0,1-2 0 16,8-6-7-16,6-8 0 15,9-10 0-15,6-11 1 16</inkml:trace>
  <inkml:trace contextRef="#ctx0" brushRef="#br0" timeOffset="49229.74">22013 9726 17 0,'-14'-8'8'0,"2"3"-7"15,9 5 15-15,-3 0-15 16,-3 8 1-16,-6 5 1 15,0 8 0-15,0 11-4 16,0 16 1-16,0 10 2 16,0 19 0-16,4 18 0 15,5 11 1-15,6 15-1 16,9 4 0-16,11 10 0 0,16 0 0 16,0-6 0-16,8-15 0 15,4-6-1-15,9-15 1 16,-1-16-2-16,7-16 0 15,-1-8-1-15,-8-19 1 16,-4-10-5-16,4-16 0 16,-3-16-4-16,-7-16 0 15</inkml:trace>
  <inkml:trace contextRef="#ctx0" brushRef="#br0" timeOffset="51031">22695 9755 11 0,'3'-18'5'0,"0"4"2"15,-3 14 1-15,-3-5-6 16,-3-3 1-16,-3 6 2 16,-6 2 0-16,-6 2-6 15,1 4 0-15,-1 4 4 16,-6 6 1-16,-3 0-2 16,-3 18 1-16,4-2-2 0,2 8 1 15,6 2-2-15,12 11 1 16,9 0-1-16,9 0 0 15,6-8 0-15,3-11 0 16,6-7 0-16,5-9 0 16,7-10 0-16,0-5 0 15,0-11 0-15,-4-13 1 16,-2-6 0-16,-3-7 0 16,-6-9 0-16,-3 6 0 15,-10-8-1-15,-2 6 1 16,-6 4 0-16,0 6 1 0,-3 8-1 15,0 5 0-15,0 6-1 16,3 4 0-16,0 9 0 16,6 10 1-16,0 3-2 15,3 13 1-15,3 6 0 16,6 12 1-16,6 11 0 16,6 8 0-16,-4 6 0 15,-5 2 0-15,0 5 0 16,3-5 0-16,0-5 0 15,-3 0 0-15,-4-5-1 16,-2-12 1-16,0-12-2 16,-3-8 1-16,-3-6-3 15,-3-7 0-15,-3-14-4 16,0-10 1-16,0-8-4 16,-3-3 0-16</inkml:trace>
  <inkml:trace contextRef="#ctx0" brushRef="#br0" timeOffset="51421.71">23210 10208 18 0,'-3'0'9'0,"-6"-3"-5"0,9 8 13 0,-3 3-16 16,0 5 0-16,0 11 1 15,0 5 0-15,3 8-3 16,3 6 1-16,6-9 1 16,0 1 1-16,3-6-1 15,3-6 0-15,3-7 1 16,2-5 0-16,1-8-1 15,0-11 1-15,3-11 0 16,0-5 0-16,-3-13-1 16,-4-2 1-16,-2-1-2 15,-9-2 1-15,-6-1-3 16,-6 6 1-16,-3 5-3 16,-2 6 1-16,2 10-6 15,0 8 0-15,12 8 0 16,0 3 1-16</inkml:trace>
  <inkml:trace contextRef="#ctx0" brushRef="#br0" timeOffset="51837.69">23719 10041 18 0,'-3'-11'9'0,"3"9"-6"0,3 2 16 0,0 5-17 15,3 0 0-15,0 14 1 16,-3 10 0-16,0 3-4 16,0 7 0-16,-3 6 2 15,0-2 1-15,-3 4-3 16,0-4 0-16,0-9-5 15,0-8 0-15,3-7-2 0,-6-11 1 16</inkml:trace>
  <inkml:trace contextRef="#ctx0" brushRef="#br0" timeOffset="52316.45">24058 9753 23 0,'9'18'11'0,"-9"24"-14"0,-3-26 21 0,-6-3-18 15,-3 9 1-15,-2 7 1 16,-4 3 0-16,0-6-3 15,0-2 1-15,6-3 1 16,-3-10 1-16,-3-1-1 16,0-5 0-16,-2-7 0 15,2-9 0-15,0-7 0 16,0-3 0-16,3-9-1 16,6-4 0 77,3 2 1-93,3 3 0 0,3 3 0 16,9 2 0 0,3 8-1-16,6 0 1 0,0 11 0 15,6 7 0-15,8 6 0 0,7 8 0 16,3 8-1-16,-1 0 1 0,-2 10-1 0,-3 3 0 15,0 0-2-15,-4 3 1 0,-5 0-3 0,-3-3 1 16,-3-11-6-16,-6-13 1 0</inkml:trace>
  <inkml:trace contextRef="#ctx0" brushRef="#br0" timeOffset="52577.05">24032 9247 12 0,'-12'-29'6'0,"26"13"1"0,-8 14 3 0,3 2-8 0,3 8 1 0,9 7 1 16,3 9 1-16,9 13-6 16,-1 3 0-16,7 13 4 15,-3 5 0-15,0 11-1 16,-4 13 0-16,-2-5 0 16,-3 7 0-16,-6 4-1 15,-3-12 1-15,-7 1-2 16,-5-3 0-16,-3-13-3 15,-3-11 0-15,0-15-6 16,6-19 1-16</inkml:trace>
  <inkml:trace contextRef="#ctx0" brushRef="#br0" timeOffset="53287.11">24511 9491 24 0,'-3'-3'12'0,"41"-16"-13"16,-26 12 18-16,6 1-17 15,0-2 0-15,3-2 0 16,0-4 1-16,0 1-3 16,-4 3 1-16,1-1-5 15,-6 8 0-15</inkml:trace>
  <inkml:trace contextRef="#ctx0" brushRef="#br0" timeOffset="53431.3">24606 9671 18 0,'-12'5'9'0,"18"8"-8"0,0-13 10 16,3-3-11-16,3-2 1 16,3-5-1-16,9-6 1 15,8 2-7 1,1 4 1-16</inkml:trace>
  <inkml:trace contextRef="#ctx0" brushRef="#br0" timeOffset="54034.34">21975 12115 10 0,'-15'-2'5'0,"15"-17"5"0,-3 16 3 15,0 3-11-15,0 3 1 16,0 5 1-16,0 16 0 16,-3 8-5-16,-3 10 1 15,3 6 3-15,3 7 0 16,6 3-2-16,0-5 1 15,6-2-1-15,0-9 0 16,6-5-1-16,6-11 1 16,-3-2-1-16,5 0 0 15,1-3 0-15,0-2 0 16,3 4 0-16,0 9 1 0,-4 3-1 16,-2 4 1-16,0 9-1 15,-3 2 1 1,-3 8 0-16,-3 3 0 0,0 11-1 15,-3-6 1-15,-1 5-1 16,1 6 1-16,3-3-1 16,-3-10 1-16,3-6-1 15,-3-8 0-15,0-8-2 16,0-12 1-16,0-15-4 16,0-9 1-16,0-22-5 15,0-19 0-15</inkml:trace>
  <inkml:trace contextRef="#ctx0" brushRef="#br0" timeOffset="54741.63">22633 12009 10 0,'-12'-31'5'0,"-6"12"6"0,12 19 2 0,-3 0-11 16,-3 5 1-16,3 6 0 16,0 5 1-16,0 5-5 15,3 8 0-15,0 6 2 16,3 4 1-16,3-4-2 16,6-4 1-16,3-1-1 15,6-7 0-15,3-7-1 16,6-8 1-16,0-5 0 15,-1-6 0-15,1-5 0 16,-3-10 0-16,-6-6 0 16,-3-3 1-16,-3-2-1 15,-3-2 1-15,-3-1-1 16,-3 8 1 0,0 3-1-1,0 5 1-15,0 5-1 0,0 6 1 0,0 8-1 16,3 5 1-16,0 8-1 0,3 5 1 15,5 5-1-15,4 11 0 16,6 13 0-16,9 9 1 16,9 15 0-16,-7-3 0 15,1 3 0-15,0-8 1 16,3 3-1 0,-4-8 0-1,-5-8 0 1,-3-5 1-16,0 5-1 15,-6-14 0-15,-3 1-1 0,-7-8 1 0,-2-6-1 16,-6-5 0-16,-3-5-3 0,-3-8 1 16,1-8-3-16,-1-8 0 0,0-8-4 15,0 3 0-15</inkml:trace>
  <inkml:trace contextRef="#ctx0" brushRef="#br0" timeOffset="55109.07">23293 12285 16 0,'-6'0'8'0,"12"-3"-2"0,0 3 9 0,0 5-13 16,3 11 0-16,6 5 1 16,3 3 0-16,0 8-4 15,0 8 0-15,-1 5 2 16,-2-6 1-16,0 9-3 15,3-11 0-15,0-8-4 16,0-11 1-16,3-2-3 16,0-16 1-16</inkml:trace>
  <inkml:trace contextRef="#ctx0" brushRef="#br0" timeOffset="55459.77">23871 11986 23 0,'0'8'11'0,"3"0"-11"0,0 5 20 0,0 13-20 0,-6 19 1 15,-6 16-1-15,-3 10 1 0,0 6-2 16,0-11 0-16,0-5-1 15,3-11 0-15,3-10-5 16,9-16 1 0</inkml:trace>
  <inkml:trace contextRef="#ctx0" brushRef="#br0" timeOffset="56032.32">23835 11332 12 0,'-24'0'6'0,"3"13"2"15,15-2 5-15,-2 7-12 0,-1 1 0 16,0 7 0-16,3 9 0 15,6-1-2-15,9 3 1 16,6-5 0-16,5-6 1 16,4-2-1-16,0-5 0 15,3-6 0-15,0-8 0 16,-1-5-1-16,1-5 1 0,-3-8 0 16,-6-3 1-16,-6-8-1 15,-3 3 1 1,-6-6-1-16,-6-4 1 0,-3-1-1 15,-6 3 1-15,0 2 0 16,0 9 0-16,3 2-1 16,3 8 1-16,6 13-1 15,6 11 1-15,6 5-1 16,9 9 1 0,6 7-1-16,2 5 0 0,4 13 1 15,3 1 0-15,-3 8-1 16,2-1 1-16,-2 3 0 15,0-2 0-15,-6-3-1 16,-7-1 1-16,-2-1-1 16,-3-7 1-16,-6-4-3 15,-3-8 1-15,-3-8-4 16,-6-11 0 0,-6-13-2-1,-3-11 0 1</inkml:trace>
  <inkml:trace contextRef="#ctx0" brushRef="#br0" timeOffset="56348.19">24496 11716 21 0,'30'-19'10'0,"8"11"-13"0,-26 8 18 0,0 3-14 16,0 10 1-16,0 6 0 16,-3 7 0-16,0 14-3 15,-3-3 1-15,-3 3 1 16,0 2 1-16,0-8-2 16,3-5 1-16,0-5-1 15,3-8 0-15,5-3 0 16,4-5 0-16,6-2-1 15,3-12 0-15,-3-4-3 16,-1-6 1-16,1-3-3 16,3-7 0-16</inkml:trace>
  <inkml:trace contextRef="#ctx0" brushRef="#br0" timeOffset="56841.33">24603 10911 28 0,'-3'0'14'0,"27"37"-21"0,-15-23 27 0,0 4-21 15,0 9 1-15,0 4 0 16,0 4 0-16,2-1 0 16,1 9 0-16,3-9 0 15,3-2 0-15,0-6 0 16,3-2 0-16,-3-3-1 15,-4-5 1-15,1 0 0 16,0 0 0-16,0 0 0 16,3 2 1-16,3 3-1 15,3 0 1-15,5 11 0 16,10 5 1-16,0 8 0 16,2 13 0-16,4 1 0 15,-3 7 0-15,-3 8-1 16,-10 3 1-16,-5 5-2 0,-9-3 1 15,0 8-5-15,-12-2 1 16,-15-6-6-16,-6 6 0 16</inkml:trace>
  <inkml:trace contextRef="#ctx0" brushRef="#br0" timeOffset="60974.63">21141 15478 13 0,'-6'-16'6'0,"9"-23"1"15,-3 25 6-15,0 1-12 16,0-3 1-16,3-5 0 16,0-3 1-16,3 6-4 15,6-3 1-15,3 2 1 16,6 3 1-16,6 6-1 15,5 7 1-15,7 8-2 16,9 11 1-16,-1 11-1 16,-2 10 1-16,-9 5-1 15,-7 3 1-15,-5 8-1 16,-6 0 1-16,-3 2 0 16,-6-2 0-16,-3-3-1 0,-9-5 1 15,-9-5-1-15,-9-11 1 16,-6-5-1-16,-5-13 1 15,-4-11-1-15,-3-8 0 16,-2-11-1-16,2 1 1 16,6-9-1-16,6-5 1 0,9-7-1 15,7 2 1 1,8-6-1-16,12-9 1 16,2-4-1-16,10 0 1 15,9-4 0-15,6-9 0 16,8 3 0-16,4-3 0 0,-9 0 0 15,-4-5 1-15,-5 10 0 16,-3 9 1 0,-3 7 0-16,-9 3 1 0,-6 0-1 15,-3 6 1-15,-6 7-1 16,-3-3 0-16,0 1-1 16,-6 2 0-16,-15 1 0 15,-12-4 0-15,-3 11-1 16,-8 1 1-16,-7 1-2 15,1 4 0-15,8 5-4 16,12 2 1-16,6 0-6 16,16-4 1-16</inkml:trace>
  <inkml:trace contextRef="#ctx0" brushRef="#br0" timeOffset="61437.61">21984 14190 27 0,'-24'-8'13'0,"9"10"-15"0,15-2 20 0,-3 0-18 16,-3 3 0-16,3 5 0 15,-3 8 1-15,3 5-1 16,0 13 0-16,3 9 0 16,0 7 1-16,3 0-1 15,0 8 0-15,6 6 0 16,3 7 0-16,3-2 0 16,0-8 0-16,-3-8-3 15,5-8 1-15,-5-13-5 16,-3-14 1-16,0-10-1 0,0-24 0 15</inkml:trace>
  <inkml:trace contextRef="#ctx0" brushRef="#br0" timeOffset="61618.9">21879 14396 13 0,'-8'-16'6'0,"28"3"-1"0,-11 10 11 0,3 6-16 16,6 0 1-16,6 2-1 15,0 3 1-15,5 2-2 16,4 1 1-16,6 5-2 16,3 0 1-16,-1 0-4 15,-2-6 0-15</inkml:trace>
  <inkml:trace contextRef="#ctx0" brushRef="#br0" timeOffset="61802.79">22317 14444 16 0,'-33'-6'8'0,"-20"4"-2"0,38 2 12 0,-9 0-17 16,0 5 1-16,-3 6 0 15,-5 2 0-15,-4 11-3 16,-3-3 0-16,-2-3 1 0,2 1 1 16,6-1-6-1,0-4 1-15,13-4-3 0,5-5 0 16</inkml:trace>
  <inkml:trace contextRef="#ctx0" brushRef="#br0" timeOffset="62578.87">22519 14081 17 0,'0'-8'8'0,"0"13"-4"0,0-5 13 0,0 0-16 16,0 0 0-16,0 0 1 15,0 6 0-15,0 2-2 16,0 0 0-16,-3 5 1 16,-3 3 1-16,1 2-1 15,-1 3 1-15,-3 3-1 16,-3 3 0-16,3 12 0 15,0 9 1-15,3 0-1 16,0 5 0-16,3 13 0 16,3 8 0-16,6 16 0 15,6 5 0-15,3-2-2 32,3-1 1-17,11-7 0 1,13-3 0-16,6-13 0 0,2-11 0 0,10-10-2 15,-4-9 1-15,-2-10-4 0,0-13 1 16,-4-13-4-16,-5-19 0 0</inkml:trace>
  <inkml:trace contextRef="#ctx0" brushRef="#br0" timeOffset="63206.72">22972 14250 29 0,'-15'-18'14'0,"-21"15"-17"0,24 6 25 0,-5 2-21 16,-1 3 1-16,-6 0 0 16,-3 11 0-16,3 7-3 15,3 8 0-15,4 6 1 16,8 2 1-16,6-4-1 16,6-1 0-16,6-3-1 15,5 0 1-15,7-10 0 16,6-8 0-16,9-8 0 0,-9-11 0 47,2-5 0-47,1-13 1 0,0-10-1 0,-3-7 1 0,-7-4-1 15,-2 5 1-15,-6 0-1 0,-6 0 1 16,-6 0-1-16,-3 0 1 16,-3 8-1-16,0 5 1 15,0 5-1-15,0 9 1 16,3 5-1-16,0 10 0 0,3 8-1 15,6 3 0-15,6 13 0 16,9 13 1-16,6 14 0 16,3 0 0-16,2 10 0 15,1 0 1-15,3 8-1 16,-3-11 1-16,2-2-1 16,-5-8 1-16,-6-3-1 15,-3-15 1-15,-6-9-4 16,0-7 0-16,-4-9-5 15,-2-7 0-15,6-6-2 16,3-7 1-16</inkml:trace>
  <inkml:trace contextRef="#ctx0" brushRef="#br0" timeOffset="63494.68">23520 14457 24 0,'-6'-3'12'0,"15"30"-13"0,-4-11 22 15,4 2-21-15,3 3 0 16,0 11 0-16,3 2 0 15,3 1-1-15,3-1 1 0,-3 3-4 16,3-2 1-16,-4-6-4 16,13-11 0-16</inkml:trace>
  <inkml:trace contextRef="#ctx0" brushRef="#br0" timeOffset="63786">23984 14322 28 0,'6'16'14'0,"18"29"-18"0,-18-29 26 0,0 13-22 0,0 5 1 16,-1 8 1-16,1 11 0 15,0-8-3-15,0-2 1 16,-3-4-2-16,-3-10 1 16,0-5-7-16,-3-10 1 15</inkml:trace>
  <inkml:trace contextRef="#ctx0" brushRef="#br0" timeOffset="64333.12">24380 13983 25 0,'3'-2'12'0,"3"23"-12"0,-3-13 17 0,0 2-17 16,-3 9 0-16,0 13 1 15,-3 7 0-15,0 1-1 16,0 2 0-16,0 3 1 15,-3-2 1-15,-3-1-1 0,-3-10 1 16,-3-3-1-16,0-8 1 16,-3-3-1-16,-2-2 0 15,-1-8-2-15,0-8 1 16,0-10-1-16,-3-9 1 16,3-7-1-16,-2-3 0 15,2-11 0 1,6-2 0-1,3 7 0-15,6 6 1 0,6 0 0 0,3 5 0 16,3 0-1 0,6 6 1-16,3 5-1 0,3 5 1 0,5 5 0 15,4 11 0-15,3-3 1 16,-3 6 0-16,-1 7 0 16,1 6 1-16,3 3-1 15,0-1 1-15,0 1-2 16,2-1 0-16,1 0-2 15,-6 1 0-15,-3-9-7 16,-1-2 1-16</inkml:trace>
  <inkml:trace contextRef="#ctx0" brushRef="#br0" timeOffset="64768.86">24329 13425 17 0,'0'5'8'0,"30"24"-1"0,-24-26 8 0,15 18-13 15,11 14 0-15,13 7 2 16,6 11 0-16,14 10-4 15,-5 6 0 1,-4 10 3-16,-5 1 0 0,-6 7-1 16,-7 0 1-16,-8-5-2 15,-9-2 1-15,-12-1-3 16,-12-5 0-16,-6-8-8 16,-15-10 0-16</inkml:trace>
  <inkml:trace contextRef="#ctx0" brushRef="#br0" timeOffset="65526.82">22400 16163 22 0,'-6'-26'11'16,"15"-3"-8"-16,-6 24 11 0,3-1-12 16,0 4 0-16,6 4 1 0,0 9 0 15,0 5-4-15,3 10 1 16,-3 6 3-16,0 2 0 16,-3 6-2-16,2 5 0 15,4-5 0-15,6 2 0 16,3 6-1-16,6-1 1 15,3-7-2 1,-1 5 1-16,4 3 0 16,0-6 1-16,-1-2-1 0,-2 2 0 15,-6 0 0-15,0-5 0 16,-6 3 0-16,-4-3 1 16,-2 0-1-1,0 0 1 1,-3-5-1-16,-3 2 0 31,3 9 0-15,6-9 0-1,3-2 0-15,-1-1 0 16,4-4 0 0,-3-6 0-16,0-5-2 15,-6-5 1-15,-3-6-4 0,-6-13 0 0,-6-11-4 0,0-15 0 16</inkml:trace>
  <inkml:trace contextRef="#ctx0" brushRef="#br0" timeOffset="66091.05">23192 15785 24 0,'-21'32'12'0,"-14"37"-15"0,26-46 19 0,0 4-16 0,0 7 1 0,6 9 0 16,9-4 0 0,9 4-2-16,8-4 1 0,7-10 0 15,9-7 1 1,3-15-1-16,-1-9 1 0,-5-9-1 15,-3-10 0-15,-6-8 0 16,-7-3 1-16,-2-10 0 16,-6 0 0-1,-6 2-1 1,-6 3 1-16,0 5 0 0,-3 6 0 31,0 4-1-31,0 9 1 0,0 0 0 0,0 5 1 16,0 5-2-16,3 9 1 0,3 7 0 15,0 11 0-15,0 8 0 16,3 10 0-16,6 8 0 16,9 8 0-1,3 8 0-15,5 6 0 16,4-9 0-16,3 4 1 16,0 1-2-16,5-9 1 15,4-4-1 1,-6 1 1-16,-7-3-2 15,-5-11 1-15,-6-5-3 0,-3-8 1 16,-6-8-5-16,-3-10 0 0,-3-11-3 16,0-16 1-16</inkml:trace>
  <inkml:trace contextRef="#ctx0" brushRef="#br0" timeOffset="66607.67">24011 16079 24 0,'-3'2'12'0,"21"6"-12"0,-10-2 21 0,4 2-19 16,3 7 1-16,6 1 0 16,0 5 1-16,3 11-6 15,0 5 1-15,-1 8 2 16,1-2 1-16,-3 4-5 15,0-4 1-15,0-4-5 16,-6-7 1-16,-1-6-3 16,-2-18 1-16</inkml:trace>
  <inkml:trace contextRef="#ctx0" brushRef="#br0" timeOffset="67186.92">24347 15370 28 0,'-33'5'14'0,"-5"21"-18"0,32-12 27 16,-3 4-23-16,0 1 0 16,3 4 0-16,6 7 0 15,9 1 0-15,9 4 0 16,2-6 0-16,4-8 0 0,6-2 0 16,6-6 0-16,-1-8 0 15,1-10 0-15,-3-6 1 16,-3-7 0-16,-4-4 0 15,-8-1 0 1,-6-14 0-16,-3 2 0 0,-3 1 0 16,-6-1 1-16,0 6-2 15,0 6 0-15,0 4 0 16,0 6 0 0,3 7 0-1,3 9 0 1,0 8 0-16,3 7 0 15,3 11 0-15,3 6 1 16,0 12-1-16,8 6 0 0,4 16 0 0,0-3 1 16,-3 3-1-16,-3-3 0 0,-1 0 0 15,4-5 1-15,0-11-1 16,0-7 0-16,-3-1-2 16,-3-10 1-16,-3-8-3 15,-7-8 0-15,-2-3-5 0,-3-5 0 31,-3-6 0-31,0-2 1 0</inkml:trace>
  <inkml:trace contextRef="#ctx0" brushRef="#br0" timeOffset="67875.8">24942 15698 19 0,'-3'-3'9'0,"12"-10"-9"0,-3 8 19 15,6-3-17-15,0-3 0 16,3 0 1-16,3 1 1 0,0 2-6 15,0 3 1-15,-1 5 3 16,-2 2 1-16,0 4-1 16,-3 4 0-16,0 3-1 15,-3 6 0-15,3 2 0 16,0 8 1-16,0 3-2 16,5 2 1-16,1 3-1 15,6-5 0-15,-6-3-1 16,0-8 1-1,0-10-1-15,3-8 1 16,-1-11-1-16,-2-8 0 0,-3-3-2 16,0 3 1-16,-3 6-5 15,-6 2 0-15,3 8-2 16,-3 5 1-16</inkml:trace>
  <inkml:trace contextRef="#ctx0" brushRef="#br0" timeOffset="68230.62">24383 16108 22 0,'6'29'11'0,"21"24"-11"0,-16-37 20 0,4 10-20 15,0 9 0-15,0 7 1 16,0 0 0-16,0 3-2 15,-3 0 1-15,-3 0-3 16,-6-10 1-16,-6-1-5 16,-3-10 1-16</inkml:trace>
  <inkml:trace contextRef="#ctx0" brushRef="#br0" timeOffset="68689.49">24886 14922 29 0,'-9'16'14'0,"18"24"-19"0,-3-21 26 0,0-1-20 16,6 9 1-16,5 7 0 16,4 0 1-16,9-5-4 15,0-2 1-15,3-1 1 16,5-2 1-16,1-5-2 15,-3-1 1-15,-4-5-1 16,-5 1 1-16,-6-1-1 16,0 5 1-16,0 4-1 15,-3 4 1-15,2 8-1 16,4 1 1-16,6 10-1 16,6 5 1-16,-4 11-3 15,-5-3 1-15,-6 6-4 16,-9-1 0-16,-9 3-4 0,-9-5 0 15</inkml:trace>
  <inkml:trace contextRef="#ctx0" brushRef="#br0" timeOffset="85682.09">8256 12245 6 0,'-84'0'3'0,"-5"5"-1"0,56-5 4 16,-17 8-5-16,-7 8 0 15,1 10 1-15,-7 6 0 0,-14 13-2 16,-4 8 0-16,-5 13 2 15,9 11 1-15,14 8-2 16,1 15 1-16,-1 17-1 16,1 4 1-16,-1 12-1 15,13-4 0-15,8 6-1 16,9-2 1-16,9 9 0 16,12-1 0-16,18-6 0 15,18 2 0-15,12-5 0 16,9 1 0-16,26-6-1 15,24-3 1-15,6-13 0 16,24-18 0-16,24-9-1 16,15-15 1-16,18-18 0 15,-4-20 0-15,4-20 0 16,-13-19 0-16,-14-29 0 16,-9-29 0-16,-6-32 0 15,-9-34 1-15,-24-17 0 0,-6-15 1 16,-17-2-1-16,-16 4 0 15,-23-2 0-15,-22 16 0 16,-17 8 0-16,-9 8 0 16,-20 10-1-16,-22 13 1 15,-15 11-1-15,-14 14 0 16,-3 10-1-16,-19 15 0 16,-8 14-3-16,6 16 1 15,21 8-4-15,14 8 1 16,24 5-5-16,30 8 0 15</inkml:trace>
  <inkml:trace contextRef="#ctx0" brushRef="#br0" timeOffset="86312.36">10000 13658 8 0,'0'-8'4'0,"6"3"2"0,-3-3 0 16,3 0-3-16,9-3 0 15,9 1 0-15,11-1 1 0,13 3-5 16,17 0 0-16,4 0 3 16,11-2 1-1,13-1-2-15,11-2 1 16,6 2 0-16,6 6 0 0,15 0-1 16,0 5 1-16,6 0-1 15,15 0 1-15,-7 0-1 16,4-6 1-16,9-2-1 15,-3-2 0-15,6-3 0 16,2 2 1-16,10-2-1 16,2 10 1-16,-5 3-1 15,-3 3 0-15,-3 5 0 16,-13 2 0-16,-14 3-1 16,-9 3 0-16,-6 0-1 15,-12 3 0-15,-14-1-3 16,-19-2 0-16,-8-3-5 15,-10 1 1-15</inkml:trace>
  <inkml:trace contextRef="#ctx0" brushRef="#br0" timeOffset="86647.83">13947 13126 27 0,'-36'-3'13'0,"33"11"-16"0,3-5 22 0,3 0-20 16,6-1 1-16,9-2 0 15,21 3 0-15,2-1 0 16,10 1 0-16,11 0 0 16,7 2 0-16,-4 0 0 15,1 1 1-15,-7-1 0 16,-8-2 1-16,-9 2 0 15,-10 0 1 1,-5 3-1-16,-12 5 1 0,-9 11 0 16,-15 5 0-16,-12 16-4 15,-14 6 0-15,-16 9-4 16,-14 9 1-16,-4 16-6 16,-14 7 1-16</inkml:trace>
  <inkml:trace contextRef="#ctx0" brushRef="#br0" timeOffset="87137.66">9414 14539 10 0,'-30'-3'5'0,"21"3"-2"15,12 3 0-15,12 0 0 16,9-1 0-16,2 9 1 16,22-1 1-16,20 14-6 15,31 13 0-15,17 5 4 16,24 11 1-16,6 3-2 15,17 2 1-15,10-2-1 16,-6-1 0-16,11 6-1 16,-14 3 1-16,3-9-1 0,-4 3 0 15,-14-2-2-15,-18 2 1 16,-12-2-7-16,-15-3 1 16</inkml:trace>
  <inkml:trace contextRef="#ctx0" brushRef="#br0" timeOffset="87573.42">11033 15073 26 0,'-54'21'8'0,"57"-13"8"0,3 3-16 16,6 2 0-16,12 3 0 15,6 3 0-15,8-4 0 16,16 4 1-16,3 7 0 16,14 1 0-16,12-1 0 15,22 9 0-15,-4-6 0 16,6 0 0-16,-3-8-1 15,3-5 1-15,-12-5-1 16,-11-6 1-16,-13-5 0 0,-11-5 1 16,-13-3 0-1,-8 0 0-15,-15-5 1 0,-15-6 0 16,-12-7-1-16,-18-1 1 16,-18-10-2-1,-11-3 1-15,-13 1-3 0,4 2 0 16,8-3-3-16,9 11 0 15,7 0-6-15,14 2 0 16</inkml:trace>
  <inkml:trace contextRef="#ctx0" brushRef="#br0" timeOffset="88672.75">17153 11557 23 0,'-164'37'11'0,"-6"50"-8"15,108-60 11-15,-16 15-13 16,-29 14 0-16,-15 10 1 16,-3 11 0-16,-3 15-2 0,-9 11 1 15,21 3 1-15,3 11 0 16,6 4-1-16,12 9 1 16,14 5-1-16,10 10 1 15,14 19-2-15,16 1 1 16,17 6-1-16,18 7 1 15,18-6-1-15,32 16 1 16,13 5-1-16,35-3 1 16,30-2 0-16,12-3 0 0,24-13-1 15,9-21 1 1,11-16-1-16,4-13 0 0,23-11 0 16,-5-29 0-16,8-21 0 15,-12-22 0-15,13-33 0 16,-7-27 1-16,-14-24 0 15,-10-22 0-15,-5-20 0 16,-24-24 1-16,-12-3-1 16,-6-21 1-16,-21-2-1 15,-21-9 1-15,-14-7-1 16,-22-19 1-16,-23-6 0 16,-21-1 1-16,-24-4-1 15,-21-13 0-15,-11 6 0 16,-25 5 0-16,-17-3 0 15,-21 5 0-15,-12 11-1 16,-12 11 0-16,0 10-1 16,-12 16 1-16,-6 13-1 0,15 24 0 15,-9 11-2 1,9 18 1-16,7 16-3 0,19 14 0 16,16 4-4-16,12 17 1 15,14 12-7-15,16 6 1 16</inkml:trace>
  <inkml:trace contextRef="#ctx0" brushRef="#br0" timeOffset="90607.06">13414 14274 17 0,'-74'-13'8'0,"14"21"-6"15,48-5 8-15,-12 2-9 16,-8-2 1-16,-7 5 0 0,-3 7 0 16,-8 9-3-16,-4 5 1 15,4 14 1-15,11-12 0 16,-21 41-1-16,4 7 1 15,-1 8-1-15,7 9 1 16,2 15-1-16,12-3 1 16,7 17-1-16,8 4 1 15,15 4-1-15,9 10 1 16,12 2-1-16,14-13 1 16,10-5-1-1,6-2 1-15,17-12-1 0,25-4 1 16,14-11 0-16,27 0 0 15,27 0-1-15,-4-6 1 16,16-10-1-16,-9-13 1 16,5-13-1-16,7-22 1 0,-18-15-1 15,12-12 1-15,5-17 0 16,-20-11 0-16,0-14 0 16,-18-10 0-16,-12 3 1 15,-15-11 0-15,-15-8 0 16,-23-15 0-16,-18-17 0 15,-25-13 0-15,-23-24-1 16,-23-2 1-16,-25-13-1 16,-12-9 1-16,-26-2-1 15,-12 3 1-15,-9 7-2 16,-6 6 1-16,-12 21-1 16,-9 5 1-16,3 19-1 15,-15 18 1-15,-3 6-1 0,0 15 0 16,-6 11-1-1,4 5 1-15,11 9-4 16,-6-4 1-16,12 6-5 0,18 3 0 16,24-9-3-16,8-2 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3:09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16540 14039 1 0,'-18'-13'0'0</inkml:trace>
  <inkml:trace contextRef="#ctx0" brushRef="#br0" timeOffset="547.32">16301 14010 12 0,'-53'-3'6'0,"59"11"-17"0,0-3 7 15</inkml:trace>
  <inkml:trace contextRef="#ctx0" brushRef="#br0" timeOffset="688.34">16227 13991 19 0,'-42'8'9'0,"39"-24"-24"0,9 14 18 16,3-12-7-16,6-7 1 0</inkml:trace>
  <inkml:trace contextRef="#ctx0" brushRef="#br0" timeOffset="3969.16">18349 3630 6 0,'-6'-10'3'0,"9"-28"1"16,-3 23 4-16,0-4-7 15,0 1 1-15,3-4 2 16,3-15 0-16,6 8-5 16,9-3 1-16,6 1 2 15,5 2 1-15,4-6-1 16,9 9 0-16,5 5-1 15,4 7 0-15,-9 6 0 16,-4 8 0-16,-5 16 0 0,-3 0 0 31,-6 48 0-31,-10-1 1 16,-8 3-1-16,-9 8 1 16,-3-10-1-1,-3-1 0-15,1-2-1 0,-1-16 1 16,-6-2-1-16,-3-9 0 15,-6-5 0-15,-3-10 1 16,0-4-1-16,-2-9 1 16,-1-1-1-16,3-2 0 15,0-6 0-15,0-15 0 16,9-1-1-16,6-7 1 16,9-1-1-16,6-10 1 15,6-13-1-15,9-6 1 16,12-2-1-16,3-5 1 0,-1-9 0 15,4-5 0-15,6-7 0 16,5-4 1-16,1 4-1 16,-3 15 1-16,-1 0-1 15,1 6 0-15,-10 7 0 16,-8 11 1 0,-6 0-1-1,-9-5 1-15,-6 2-1 16,-6 9 1-1,-9-4-1-15,-6-2 1 16,-3 0-1 0,-3 8 1-16,-3 5 0 0,-5-5 0 0,-7 14 0 15,0 1 0-15,-3 7-1 16,4 7 1 0,5 0-2-1,3 8 0-15,6-6-5 16,9 6 0-16,6-2-2 0,15-6 0 0</inkml:trace>
  <inkml:trace contextRef="#ctx0" brushRef="#br0" timeOffset="4578.83">19355 2175 13 0,'-9'3'6'0,"21"10"-3"0,-6-5 7 0,0 13-9 16,0 24 1-16,0-5 0 15,0 10 0-15,0 11-3 16,6 7 1-16,-3-1 1 16,0-7 1-16,0-4-2 15,-3-11 0-15,0-11-3 16,-6-10 1-16,0-3-3 16,-6-5 0-16</inkml:trace>
  <inkml:trace contextRef="#ctx0" brushRef="#br0" timeOffset="4865.08">19242 2445 4 0,'-12'-21'2'0,"33"5"0"15,-15 16-2-15,0 0 0 16,6 0 0-16,3-6 0 16,9 4 0-16,8 2 0 15,4-6 0-15,3 6 0 16,5-5 0-16,-2 3 0 0,-3-6 1 15,-9 0-1-15,-4 0 0 16,-8 0 2-16,-12 3 1 16,-12 5 0-16,-9 7 1 15,-8 1 0-15,-13 6 0 16,-6 1-1-16,-2 15 1 16,5-9-2-16,9 10 0 0,0 1-4 15,6-3 0 1,10 0-3-16,5-7 0 0</inkml:trace>
  <inkml:trace contextRef="#ctx0" brushRef="#br0" timeOffset="5480.76">19701 3093 6 0,'0'-58'3'0,"9"13"0"0,-6 21 1 0,2 0-3 16,1-13 1-16,-3 3 3 15,-3 2 0-15,-6 3-5 0,-5 10 0 16,-4 6 3-16,-6 13 1 15,-3 13-1-15,3 3 0 16,0 16-2-16,6 10 0 16,4 14-1-16,5 2 1 15,12-5-2 1,2-5 1-16,7-6 0 16,3-8 0-16,6-12 0 0,-6-1 0 0,0-21 0 15,0-14 1 1,-3-9-1-16,-4-9 1 0,1-2 0 15,-6-4 0-15,0-1-1 16,-3 7 1-16,-3-2-1 16,0 7 0-16,0-2 0 15,0 13 1 1,0 0-2 0,0 6 1-1,3 7-1-15,0-2 1 16,3 10 0-16,3 11 0 0,3 13 0 0,3 8 1 0,6 16-1 15,0 3 1-15,2 2 0 16,4 0 0-16,-3 3-1 16,0-8 1-16,0-6-1 15,-1-4 1-15,22 26 1 16,-24-48-4 0,-6 2 1-16,3-20-5 15,-4-3 1-15,1-3-2 0,3-15 0 16</inkml:trace>
  <inkml:trace contextRef="#ctx0" brushRef="#br0" timeOffset="5780.28">20186 3183 11 0,'-15'-21'5'0,"3"15"2"0,12 4 7 0,0 2-14 0,6-5 1 0,3 10 1 15,-3 3 0-15,3 2-2 16,0 17 0-16,0-1 1 16,3 1 1-16,-1 2-1 15,4 3 1-15,3-3-5 16,0 0 0-16,3-5-3 15,3-1 1-15</inkml:trace>
  <inkml:trace contextRef="#ctx0" brushRef="#br0" timeOffset="7669.92">19454 2733 11 0,'-30'-16'5'0,"6"16"-5"0,21 3 5 0,-3 10-4 15,0 8 1-15,0 3 1 16,3 5 0-16,3 16-4 16,6 19 1-16,9 15 2 15,3 11 1-15,9 8-2 16,14 10 1-16,7 4-1 15,0-15 0-15,-7-7 0 16,1-13 0-16,9-11-1 16,2-18 1-16,1-11-6 15,5-16 0-15</inkml:trace>
  <inkml:trace contextRef="#ctx0" brushRef="#br0" timeOffset="8123.94">20701 2916 9 0,'-6'-11'4'0,"9"11"7"0,0 3 1 0,3 5-10 16,0 8 0-16,3 2 1 15,0 19 0-15,5 3-4 16,1-3 0-16,0-5 2 16,0-1 1-16,-3-4-3 15,0-6 1-15,-3-2-5 16,0-6 0-16,3-13-1 15,-3-6 1-15</inkml:trace>
  <inkml:trace contextRef="#ctx0" brushRef="#br0" timeOffset="8543.37">21079 2498 18 0,'12'-37'9'0,"9"39"-12"0,-19 4 18 16,1 9-13-16,0-1 0 16,3 12 1-16,-3 11 0 15,0 0-4-15,-6 6 0 0,3-1 3 16,-3 0 0-16,-3-10-1 16,-8-3 0-16,-1-5 0 15,-6-3 0-15,3-13-1 16,0-3 1-16,0 3 0 15,0-16 0 1,1-13-1 15,2 0 0-31,3-3 0 0,3 0 0 0,3 3-1 0,3 0 0 16,6 10 0-16,3 3 0 0,12 8 0 16,8 8 0-16,4 0 1 15,-3 0 0-15,3 8 0 16,0-3 1-16,-1-2 0 15,4 2 0-15,-3-5-2 16,-3-3 1-16,-4-5-6 16,-2-5 0-16,-3-8-1 15,-6-6 0-15</inkml:trace>
  <inkml:trace contextRef="#ctx0" brushRef="#br0" timeOffset="8815.95">21159 1892 19 0,'-18'-24'9'0,"15"21"-15"0,3 6 18 15,6 5-11-15,9 5 0 0,6 0 2 16,15 11 0-16,8 13-4 16,10 16 1-16,8 3 2 15,-8 18 1-15,-6-16-2 16,-4 11 1-16,-5-8-1 15,0 5 0-15,-13 3 0 32,-5-6 0-32,-9 1-1 15,-9-9 1-15,-3-10-5 0,-3-5 0 0,0-11-3 16,3-3 1-16</inkml:trace>
  <inkml:trace contextRef="#ctx0" brushRef="#br0" timeOffset="9879.18">22106 2077 8 0,'-21'0'4'0,"12"0"6"0,9 0 2 15,0 0-12-15,6-5 0 16,3 10 1-16,6-10 0 16,9 2-1-16,2-10 0 0,7 0 1 15,3 2 0-15,-1-5-1 16,4 8 0-16,-3 0-5 15,-6 3 1-15</inkml:trace>
  <inkml:trace contextRef="#ctx0" brushRef="#br0" timeOffset="10034.98">22228 2244 13 0,'-21'13'6'0,"12"11"-1"15,9-24 6-15,3-6-10 16,6 4 0-16,6-11 0 15,9-3 0-15,5-13-3 16,13-1 1-16,3-4-3 16,-7 0 0-16</inkml:trace>
  <inkml:trace contextRef="#ctx0" brushRef="#br0" timeOffset="10508.08">22555 1098 17 0,'-12'0'8'0,"0"32"-8"0,12-19 12 0,0 11-12 16,6 5 0-16,3 0 0 15,6-3 0-15,3 9 0 16,6 2 1-16,6-5-1 16,-1-9 1-16,1 7-1 15,-3-1 1-15,-3 2-1 16,-3-1 1-16,-1-1-1 15,-5 8 1-15,-3-3-1 16,0 8 1-16,-6-2-1 16,-6 13 1-16,-3-3-1 15,0 3 1-15,0-5-1 16,3 10 1-16,3 8-1 0,6-5 1 16,3-8-1-16,3 0 1 15,3-8 0 1,5-5 0-16,-5-9-5 15,3-10 1-15,9 1-3 0,9-20 1 16</inkml:trace>
  <inkml:trace contextRef="#ctx0" brushRef="#br0" timeOffset="11142.26">23198 1204 9 0,'-15'-37'4'0,"-6"45"0"16,15-3 2-16,-5-2-6 15,-4 10 0-15,-3 8 1 16,3 6 0-16,3 7-1 0,0 6 1 15,6-3 0-15,3-6 0 16,9 4 0-16,6-11 1 16,9-1-1-16,3-7 0 15,2-10 0-15,4-6 1 16,0 0-1-16,-3-8 0 16,-3-14 0-16,-1 7 1 15,-8-9-1-15,-9-3 0 16,-9 4 0-16,0-1 1 0,-3 0-1 15,0 5 0-15,3 9-1 16,0-6 1-16,0 19-1 16,0 10 1-16,3 3-1 15,3 21 0-15,0-8 0 16,3 16 1-16,3 0-1 16,9 8 1-1,3 0 0 1,3-8 0-16,-3 0 0 0,-1-6 0 15,1 1-3-15,-3-6 0 0,0-5-5 16,0-13 0-16</inkml:trace>
  <inkml:trace contextRef="#ctx0" brushRef="#br0" timeOffset="11366.19">23511 1574 6 0,'-9'-24'3'0,"9"24"6"0,0 0-4 16,3 6-2-16,3 2 1 16,0 2 1-16,3 14 1 15,-1 10-8-15,4 4 0 16,-3 6 5-16,0 9 1 16,3-16-4-16,3-2 1 15,3-1-7-15,3-5 1 16</inkml:trace>
  <inkml:trace contextRef="#ctx0" brushRef="#br0" timeOffset="11777.39">23921 1458 13 0,'0'-5'6'0,"3"18"2"0,-3-11 6 16,0 14-13-16,0 5 1 15,-3 3-1-15,0 13 1 16,3 6-3-16,0-4 1 0,0-2-3 15,0-8 0-15,3 3-3 16,6-8 0-16</inkml:trace>
  <inkml:trace contextRef="#ctx0" brushRef="#br0" timeOffset="12443.01">23963 1069 6 0,'-30'45'3'0,"18"13"2"0,15-42 0 0,3 8-3 16,3 0 0-16,6-3 2 15,6 0 0-15,9-5-5 16,2-8 1-16,1 0 2 16,6-8 1-16,0-8-1 15,-7-8 1-15,-2-5-2 16,-9-8 1-16,-6-1-1 15,-6 4 1-15,-6-3-1 16,-6 0 1-16,-3 0-2 16,-3 5 1-16,0 0-1 15,0 8 0-15,3 3 0 16,0 10 0-16,3-2-1 16,3 10 1-16,3 11 0 15,3 8 0-15,9 21 1 16,6 3 0-16,6 5 0 15,-4 5 0-15,1-13 0 0,3 2 1 16,0 4-1-16,3-12 1 16,-7 4-3-16,-2-12 0 15,-3-1-4-15,-3-9 0 16,-3-5-3-16,-3-14 1 16</inkml:trace>
  <inkml:trace contextRef="#ctx0" brushRef="#br0" timeOffset="12818.72">24526 1302 21 0,'-3'-6'10'0,"6"4"-10"0,-3 2 19 0,0-8-19 16,3 8 0-16,3-5 0 16,5-3 0-16,4 0 0 15,0 8 0 1,3 5 0 0,-3 11 1-16,0 8-1 15,-3 5 1-15,-3-5-1 16,0-1 1-16,-3 4-1 15,0-3 0-15,-1-1 1 32,4-1 0-32,3-6-1 0,3-1 1 0,0-9-1 0,3-4 1 15,3-4-5 1,-3-4 1-16,-6-7-4 0,5-3 0 16</inkml:trace>
  <inkml:trace contextRef="#ctx0" brushRef="#br0" timeOffset="13329.27">24526 616 11 0,'-3'-7'5'0,"6"1"-4"0,-3 6 4 0,0 0-5 15,3 0 1-15,3 0 2 16,5 0 1-16,-2 0-4 16,3 6 0-16,0 1 2 15,3 1 1-15,3 0-1 16,0 8 1-16,6 13-2 15,5-8 0-15,4 11 0 16,-6-8 0-16,-3 5 0 0,-6 8 0 16,-4-5 0-1,-5 2 0-15,0 3 0 16,-3-2 0-16,0 2 0 0,-3-8 0 16,0 0 0-16,3-5 0 15,0-3-1-15,3 0 1 16,6-2-1-16,9 2 0 15,5 3 0-15,4 5 0 16,3 8 0-16,-3 8 0 16,-7-8 0-16,-2 8 1 0,0 0-1 15,-3 0 1-15,-3 16-4 16,-9-8 1 0,-6 7-5-16,-6 1 1 15</inkml:trace>
  <inkml:trace contextRef="#ctx0" brushRef="#br0" timeOffset="30100.09">22808 2543 6 0,'12'-6'3'0,"39"-10"0"0,-33 11 4 16,2 3-6-16,7-12 0 15,12-2 1-15,11-7 0 16,10 7-2-16,17-5 0 16,7-11 1-16,20-10 1 15,12-6-1-15,3-5 0 16,18-5 0-16,3 7 0 16,-6 4-1-16,9 7 0 15,-3 3 0-15,-3 0 0 16,-4 3 0-16,-8 7 0 0,-14 6 0 15,-10 0 0-15,-9 2 0 16,-20 9 1 0,-16-1 0-16,-14 3 1 0,-15-5 0 15,-19 10 0 1,-16-2 0-16,-13 5 0 0,-18 8-1 16,-15 8 1-16,-8 5-2 15,-15 0 1-15,-13 11-1 16,-14 5 1-16,-6 21-1 15,-15 3 0-15,-6 8 0 16,0-6 0-16,-9 9 0 16,6-9 0-16,15 3 0 15,9 1 0-15,9-7 0 16,20-15 0-16,16-5 0 16,14-11 0-16,16-8 0 15,14-5 0-15,21-13 0 16,18-14 0-16,11-15-1 15,19-1 1-15,14-15 0 16,22 5 0-16,11-8 0 16,-24 11 0-16,60-30 0 0,-3-7 0 15,12 5 0-15,-6-1 0 16,-3 12-1-16,-3 5 1 16,-9 10 0-16,-29 8 0 15,5-5 0-15,-18 11 0 16,-14 7 0-16,-19 3 0 15,-23 11 0-15,-15 2 0 16,-18 6 0-16,-26 5 1 0,-16 13-1 16,-23 3 1-16,-25 13-1 15,-11 11 0 1,-12 2 0-16,-12 3 0 0,3 5 0 16,-5-10 0-1,-4-3 0 1,15 0 0-16,18-6 0 15,8-4 0 1,19-6 0-16,18-11 0 16,11 3 0-16,15-5 0 15,12-8 0-15,16 0 0 16,22-10 0-16,13-12 0 16,24-7 0-16,23-13 0 0,16-3 0 15,14-8 0-15,9-8-1 16,12 3 1-16,-6 2 0 0,9-2 0 15,-9 5-1-15,3 5 1 0,-12 6 0 16,-11 7 0-16,-13 11 0 16,-15 3 0-1,-11-3-1-15,-15 8 1 16,-18 0 0-16,-22 8 1 0,-16 8 0 0,-22 16 0 16,-24 5 0-16,-29 16 0 15,-18 8 0-15,-27 8 0 16,-3-6-1-16,-9 4 1 0,-3-1-1 15,18-5 0 1,24 0 0-16,15 0 0 0,12-14 0 16,14-2 0-16,18-13 0 15,13-3 0-15,11 0 0 16,21-13 0-16,9-16 0 16,21-13 0-16,20-2-1 15,25-15 1-15,8 1 0 16,12-2 1-16,4-12-1 15,8 6 0 1,-12-2-1-16,0 2 1 0,-5 0 0 16,-7 0 0-16,-11 11 0 15,-13 15 0-15,-11 0-1 16,-7 4 1-16,-11 4 0 16,-9 3 1-16,-12 11-1 15,-15 5 1-15,-12 8 0 16,-14 10 0-16,2-2-1 15,-9 0 1-15,-5 5-1 16,-1-5 1-16,3-3-1 0,1 3 0 16,2-3 0-16,6-5 0 15,3-8 0-15,4 5 0 16,-1 3-1-16,9-6 1 16,0 9-4-16,6-3 0 15,3-1-4-15,7-1 1 16</inkml:trace>
  <inkml:trace contextRef="#ctx0" brushRef="#br0" timeOffset="32609.33">16578 11573 10 0,'0'8'5'0,"6"5"-3"16,-3-10 6-16,0-1-5 15,3 1 0-15,-3-3 1 16,3 3 1-16,0-3-7 15,0 0 1-15,0 2 4 0,0-2 0 16,0-8-2 0,0 0 1-16,0-5-1 15,0-5 0-15,0-1 0 0,0 3 0 16,2 3 0-16,1-3 0 16,0-5-1-16,0-3 0 15,3-2 0-15,0-1 1 16,0 6-1-16,6-3 1 15,0-7 0-15,0-4 0 16,-1-7-1-16,1-3 1 16,0 2-1-16,0 1 1 15,0 0 0-15,0-3 1 0,-6 5-1 16,0 6 0-16,2-1 0 16,1 1 1-16,3-3-1 15,0 0 0 1,3-3-1-16,0 1 1 0,5 1-1 15,1 7 1-15,3-1-1 16,3 0 0-16,2-2 0 16,7-6 1-16,3 6-1 15,-9-3 0-15,5-6 0 16,7 4 1-16,-4-4-1 16,4 1 0-16,0 0 0 15,-1 2 0-15,7 8 0 16,-1 3 0-16,-5 3-1 15,3-1 1-15,-1 1 0 16,4-3 0-16,2 0 0 16,4 5 0-16,0 8 0 15,-1 0 0-15,-11 5 0 16,-1 3 1 0,-2 3-1-16,3 0 1 0,2 0-1 15,4 2 1-15,2 3-1 16,1 0 1-16,2 3-1 0,-2-1 1 15,-3 4-1-15,2-1 1 16,1 3-1-16,-1 0 1 16,-2 0 0-16,2 0 0 15,4 2 0-15,-7-2 0 0,-2 3 0 16,3-1 1-16,2 1-1 16,1-1 0-16,-1 6 0 15,1 0 0-15,-1 8 0 16,-2 5 0-16,-6 0-1 15,-7 3 1-15,-2 2-1 16,-3 1 1-16,-4 2-1 16,-2 8 0-16,-3 0 0 15,-3-3 1-15,-3 11-1 16,-4 3 1-16,-2 7-1 16,-6-2 1-16,-3 8 0 15,-6-1 1-15,-3 7-1 16,-6-1 0-16,-6 0 0 15,-5-5 0-15,-1-6 0 16,3 1 0-16,-9-6-1 16,-3 3 1-16,-5-1-1 15,-1-1 1-15,-6-4-1 16,-5 3 1-16,-4-10-1 0,-3 2 1 16,7 1-1-16,-4-1 1 15,-5-3-1 1,2-4 1-16,1-4-1 0,-4 4 0 15,0-6 0-15,-2 0 0 16,8-3 0-16,1 6 1 16,-7-6-2-16,1 1 1 15,-4-9 0-15,0 1 0 16,-2 2 0-16,-1 0 0 16,13-3 0-16,2 3 0 15,-5-2 0-15,-1-6 0 0,4 6 0 16,-4-4 0-16,0 1 0 15,-2 3 0-15,2-1 0 16,10 1 0-16,-4 2-1 16,-3 2 1-16,-2-1 0 15,2-1 1-15,1-11-4 16,-1-2 1-16,3 0-3 16,4-3 0-16,2-5-4 15,6-3 0-15,7-10-5 16,14-11 1-16</inkml:trace>
  <inkml:trace contextRef="#ctx0" brushRef="#br0" timeOffset="33454.04">17748 12189 25 0,'-48'-13'12'0,"33"26"-14"15,13-10 18-15,-1-3-15 0,-3 0 1 0,0 0 0 16,3 0 1-16,0 3-3 16,0-1 0-16,0 4 2 15,0 2 1-15,0-3-2 16,-3 5 1-16,0 9-1 16,-3 10 1-16,-6 8-2 15,0 11 1-15,-6 5-1 16,-2 7 1-16,-4-7-1 15,3 6 1-15,3-4-1 16,0-5 1-16,-3-7-1 16,7-9 1-16,2-5-1 15,0-2 1-15,3-11-2 16,3-3 1-16,3 3-1 16,3-6 1-16,3-2-1 15,3-3 0-15,0 1 0 16,3-1 1-16,0 0 0 0,3 1 0 15,-3 2-1-15,3 0 1 16,6 5 0-16,5-3 0 16,7 6 0-16,9 3 1 15,3 2-1-15,2 3 0 16,4 5 1-16,0-3 0 16,-1-5-1-16,-11-5 1 0,0 0-1 15,-6-5 0 1,-4-3 1-16,-2 0 0 15,-3-3-1-15,0 0 1 0,-6-2 0 32,0 0 0-32,-3-3 1 0,-3-3 0 0,0 3 0 15,-3-3 0-15,-3-10 0 16,-3-6 1-16,-3-10-2 16,-3-5 1-1,-12-11 0-15,-12-11 0 0,-9-4-2 16,-11-12 1-16,-4-15-1 15,-2 10 0-15,8 3 0 16,12 8 0-16,10 10-2 16,5 9 1-16,3 4-2 15,6 12 0-15,9-9-4 16,18-5 0-16,18 5-5 16,20 1 0-16</inkml:trace>
  <inkml:trace contextRef="#ctx0" brushRef="#br0" timeOffset="34335.99">19397 8993 20 0,'-86'-16'10'0,"23"14"-9"0,39 2 10 0,-8 0-10 15,-7 8 1-15,-6 10 0 16,-2 9 0-16,-4 18-3 16,6 13 0-16,7 11 2 15,-1 7 1-15,6 6-1 16,12 8 0-16,10 13-1 16,8-2 0-16,14 2 0 15,19 11 1-15,15 0-1 16,11-11 1-16,13-13-1 15,-4-11 1-15,10-13 1 16,8-18 0-16,6-14 0 16,1-15 0-1,73-51 0 1,-20-13 1-16,-30-18-1 16,-8-9 1-16,-13-4-1 15,-12-12 0-15,-11-10 0 16,-16 6 0-16,-17-1-1 15,-18 16 1-15,-18-2-1 0,-18 5 0 16,-9 3 0-16,-23 2 0 16,-16 8-1-16,-14 13 0 15,8 11-1-15,-8 11 1 16,-6 7-5-16,11 6 1 16,10-3-7-16,20-10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4:00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21198 1722 16 0,'9'-15'8'0,"35"-44"-7"0,-29 46 9 0,9-3-10 15,3 0 0-15,3 1 0 16,5-1 0 0</inkml:trace>
  <inkml:trace contextRef="#ctx0" brushRef="#br0" timeOffset="24230.26">19579 2484 9 0,'-6'-29'4'0,"12"19"-3"0,-6 4 5 16,0-1-3-16,0-1 0 16,-3 2 1-16,0-2 0 15,0 6-5-15,0 2 0 16,0-8 4-16,-3 0 1 16,-3-3-2-16,-3 3 0 15,-6-2 0-15,-6 4 1 16,-6 4-1-16,-5 2 1 15,2 8-1-15,3 0 0 16,-2-6-1-16,-7 6 1 0,-3 11-2 16,0 5 1-16,4-1-1 15,-1 14 0-15,6 8 0 16,7 0 1-16,5 8-1 16,9 0 0-16,6 13-1 15,15-2 1-15,6 10 0 16,11 0 0-16,7 0-1 15,3-5 1-15,-6-21 0 16,2-6 0-16,4-10 0 16,3-11 0-16,0-3 1 15,-1-7 0-15,-2-14 0 16,-3-5 0-16,2-2 0 16,-8-11 1-16,-3-3-1 15,-3-8 0-15,-3-2 0 16,-9-3 0-16,-3-11-1 15,-3 3 1-15,-6-16-1 16,-3 0 1-16,-3-13-1 16,0 13 1-16,-3-5-1 15,3 8 0-15,0 10 0 0,3 11 0 16,0 6-1-16,3 7 0 16,0 3 0-16,3 5 1 15,0 8-1 1,6 8 1-16,3 8-1 0,3 8 1 15,9 13 0-15,6 10 0 16,5 9 0-16,-5 10 1 0,3 16-1 16,3 0 1-1,2 3-1-15,4-3 0 0,0 11 0 16,-4-19 1-16,-2 3-1 16,0 0 1-16,-3-3-1 15,-1-3 1-15,-5-2-1 16,0-3 1-1,-3 0-1-15,-6-5 1 16,0-13-1-16,-3-3 1 0,5-8-3 16,-2-10 0-16,0-9-4 15,0-15 1-15,0-8-5 16,3-14 1-16</inkml:trace>
  <inkml:trace contextRef="#ctx0" brushRef="#br0" timeOffset="25359.31">20305 3350 8 0,'-6'2'4'0,"3"-39"4"0,3 27-1 16,0-4-6 0,3-1 1-16,0-1 0 0,0 0 1 15,0-11-4-15,6 9 1 16,-3-9 2-16,0 4 0 15,0-1-1-15,3 0 0 16,-1 8-1-16,1 3 1 16,0-3 0-16,0 8 0 15,0-5-1-15,0 5 1 0,0 0 0 16,0 3 0-16,0 2 0 16,0-5 0-16,0 8-1 15,-3 0 1-15,3 3 0 16,-3 5 0-16,3 7 0 15,-3 12 0-15,2 5 0 16,-2 5 0-16,0 0 0 16,-3-5 0-16,0 10 0 15,0 0 0-15,0 1-1 16,0-6 1-16,0 8-1 16,0-8 1-16,3-3-1 15,-3 8 0-15,0-10 0 16,-3 2 0-16,0-7 0 15,-3-1 1-15,0-7-1 16,3-1 1-16,-3-2 0 16,0-8 0-16,0 0 0 15,-3 0 0-15,0-8-1 0,0-5 1 16,0-3-1 0,0 0 1-16,3 0-2 0,3-5 1 15,3 2-1-15,0-5 0 16,6 3 0-16,3-3 0 15,3-5 0-15,3 5 1 16,3 0-1-16,0 3 0 16,0 5 0-16,2-2 1 15,1 4-1-15,3 6 1 0,0 6 0 16,-3-4 0-16,-1 3 0 16,-5 3 1-16,-6-8 0 15,0 3 1-15,-3 2-1 31,-3-5 1-31,-6 3-1 0,0-3 0 16,-3-3-1-16,0 3 0 0,0-8-4 16,0-5 0-1,3 3-5 1,0 4 1-16,6-7-1 0,0 2 1 16</inkml:trace>
  <inkml:trace contextRef="#ctx0" brushRef="#br0" timeOffset="26141.01">21138 3162 9 0,'-3'-6'4'0,"6"20"6"0,0-9 7 0,0 11-15 16,-3 16 0-16,0 5 0 15,0 16 1-15,3-6-4 16,0 11 0-16,6-7 0 16,-3-1 1-16,3-8-6 15,3-5 1-15</inkml:trace>
  <inkml:trace contextRef="#ctx0" brushRef="#br0" timeOffset="27655.86">21728 2408 10 0,'0'2'5'0,"6"-18"3"16,-3 22 3-16,-3-6-9 15,6 0 0-15,-1 16 1 16,-2 7 1-16,-3-1-5 16,-3 23 1-16,1 0 2 15,-10 8 0-15,-6-1-1 16,0-4 1-16,0 2-1 0,0-5 0 16,0-10 0-16,0-6 0 15,-2-8-1-15,-10-8 1 16,6-13-1-16,0-5 1 15,0-11-1-15,4-8 0 16,2-13 0-16,3-8 0 16,3-8-1-1,3 3 1 1,3-6 0-16,3 11 0 0,6-5-1 0,6 5 1 16,3 6 0-16,3 7 0 15,6 11 0-15,2 7 1 16,-2 12-1-16,6 12 1 0,9 4 1 15,2 9 0-15,7 12-1 16,3-9 1 0,2 11-1-16,1 0 1 0,-3-5-1 15,-7-3 0-15,-5 0 0 16,-6-8 0-16,-1-5-2 16,-5-8 1-16,0-2-4 15,0-4 0-15,0-7-5 16,-3-3 1-16</inkml:trace>
  <inkml:trace contextRef="#ctx0" brushRef="#br0" timeOffset="29259.49">21022 1815 22 0,'-18'-8'11'0,"18"16"-8"0,3-3 12 0,6 3-14 16,3 8 0-16,9 5 1 16,-6 6 0-16,6 10-2 15,3 5 1-15,8 19 1 16,10 8 0-16,0 5 0 15,-1 8 1-15,4 8-1 16,-3-3 0-16,-4 3-1 16,-8-8 0-16,-3-5 0 15,-3-6 0-15,-6-10-1 16,-4-13 1-16,-5-6 0 16,0-5 0-16,-3-5 0 15,0-11 0-15,-3-2 0 16,-3-6 1-16,-3-13-1 15,-3-5 0-15,-3-11-1 0,0-16 1 16,3-5-1-16,0-11 1 16,1-7-2-1,-1-9 1 1,6 3-1-16,0 16 1 16,11-8-1-16,4 1 0 0,0 14 0 15,0 1 1-15,-3 6-1 0,3 10 0 16,9-1 0-16,3 12 1 15,5-3-1-15,7 13 0 0,3 2 0 16,11 9 1-16,1 13-1 16,-7 5 1-1,-2 8 0-15,0 2 0 0,-4 6 1 16,-11-5 0-16,-9 2 1 16,-12 3 0-16,-6 0 0 15,-9 0 0-15,-3 0 0 16,-12 0 0-1,-38 16 0 1,-1-8 0-16,1-13-1 16,5-8 0-16,6-6-2 15,7-10 0-15,8-8-4 16,6-6 1-16,12-2-4 16,6-10 1-16,6-6-5 15,12-5 1-15</inkml:trace>
  <inkml:trace contextRef="#ctx0" brushRef="#br0" timeOffset="31049.95">18251 2212 13 0,'-9'-13'6'0,"-3"26"-6"15,9-5 5-15,-3 8-5 0,-3 5 1 16,3 11 0-16,0-3 0 16,6 0-1-16,3 5 0 15,9 1 1-15,6 2 0 16,6 8 0-16,0 8 0 16,6 0 0-16,5-1 0 15,13 9-1-15,5 5 1 16,19-2-1-16,-4 2 1 15,1-10-1-15,-10 7 1 16,-5 1-1-16,-9 2 1 16,-7 8-1-16,-2 18 1 15,0 14 0-15,2 8 0 0,13-3 0 16,12-2 0-16,-7-11 0 16,7-3 0-16,5-13-1 15,4-13 1-15,8-3-3 16,0-13 0-16,-2-6-4 15,2-18 1-15</inkml:trace>
  <inkml:trace contextRef="#ctx0" brushRef="#br0" timeOffset="31546.37">22043 1159 21 0,'-24'8'10'0,"-41"76"-11"0,50-57 17 16,0 5-16-16,3 5 0 15,6 0 0-15,6 10 0 0,12 12 0 16,15 1 0-16,0 7 0 16,-3 1 1-16,11 6 0 15,7-5 0-15,15 8-1 16,14 5 1-16,3-8 0 15,-5-2 0-15,-1-14 0 16,-2 0 1-16,-10 3-1 16,-11 0 1-16,-12 13 0 15,-15 10 0-15,-21 1 0 16,-9 2 1-16,-6 11-2 16,0-5 0-16,-9-6-2 15,-9-2 0-15,-5-11-4 16,-7-5 1-16,-14-8-5 15,5-8 1-15</inkml:trace>
  <inkml:trace contextRef="#ctx0" brushRef="#br0" timeOffset="32218.91">17593 4363 8 0,'-50'-34'4'16,"26"-19"1"-16,24 37-1 0,0-13-3 15,3-3 0-15,6-13 2 16,6 0 1-16,8-8-4 16,10 0 0-16,12 11 1 15,5 10 1-15,1 11-1 16,6 13 1-16,-1 13-2 16,1 8 0-16,-7 17 0 0,-8 7 0 15,-6 13 0 1,-10 3 1-16,-8 8 0 0,-9-6 0 15,-6 11 0-15,-6-5 0 16,-6-3 0-16,-6-13 0 16,-5-8-1-16,-7-10 1 15,0-9 0-15,-9-7 0 16,-8-14-1-16,-7-18 1 16,-3-18-1-16,1-17 0 0,5-15 0 15,1-25 1 1,5-17-1-16,6-17 0 0,6-5 0 15,10 13 1-15,5-10-1 16,3-6 0-16,6 25-1 16,6 7 0-16,6 16-5 15,0 13 0 1</inkml:trace>
  <inkml:trace contextRef="#ctx0" brushRef="#br0" timeOffset="32748.08">17427 2387 8 0,'-3'-14'4'15,"3"35"1"-15,3-15 0 0,0 4-4 16,2 12 0-16,4-1 2 0,3 24 1 15,6-6-5-15,0 9 1 16,-3 2 1-16,0-2 1 16,-3-6-1-16,-3-5 1 15,-3 0-1-15,-3-5 0 16,-3-3 0-16,-3-8 0 16,-6-5 0-16,-3-8 0 15,-3-8-1-15,0-5 1 16,0-6-1-16,0-7 1 15,0-1-1-15,3-7 0 0,6-1-1 16,6 6 1-16,3-3-1 16,12 3 0-1,9-3 0-15,15-2 1 0,3 7-1 16,8-4 1-16,1 1 0 16,-1 7 0-1,-11-4 0-15,-3 0 1 0,-9-2-1 16,-7 5 1-16,-8 1 0 15,-6-1 0-15,-18 5-1 16,-14 8 1-16,-10 6-1 16,-15 10 0-16,-2 1 0 15,-1 9 0-15,3 6-2 16,1 1 0-16,2-7-4 16,12 6 1-16</inkml:trace>
  <inkml:trace contextRef="#ctx0" brushRef="#br0" timeOffset="35581.79">23112 2048 20 0,'0'0'10'0,"-9"-8"-8"0,12 3 10 16,9-6-12-16,9-5 0 15,5-2 0-15,13-1 1 16,6-2-2-16,2-3 1 15,-2 3 0-15,-3 5 0 0,-4 0-3 16,-5 3 0-16,-9 10-3 16,-12 6 1-16</inkml:trace>
  <inkml:trace contextRef="#ctx0" brushRef="#br0" timeOffset="35717.69">23362 2085 10 0,'-57'45'5'0,"33"-8"-2"15,21-37 6-15,3 8-7 16,0-8 0-16,9 3 1 15,6-6 0-15,9-10-4 16,3-3 0-16,3-5 2 16,5-3 0-16,4 0-5 15,0-5 0-15</inkml:trace>
  <inkml:trace contextRef="#ctx0" brushRef="#br0" timeOffset="36123.28">23770 1069 19 0,'-36'5'9'0,"24"27"-12"0,12-24 15 0,3 5-12 0,3 11 1 15,9-3-1-15,9 11 1 16,5-3-1-16,-2 0 0 16,0-5 0-16,-3 8 0 0,-3-3 0 15,-4-5 1-15,-2 5-1 16,-6 8 1-16,-3 8-1 16,-6 0 1-16,0 2-1 15,0 4 1-15,-3 9 0 16,0-7 0-16,0 8-1 15,0-8 0-15,3 5 0 16,3-2 1-16,9 2 0 16,9-5 0-16,6-8-1 15,6 0 0-15,5-13-1 16,7-3 1-16,5-8-6 16,-2-5 0-16</inkml:trace>
  <inkml:trace contextRef="#ctx0" brushRef="#br0" timeOffset="36664.76">24421 1127 16 0,'-26'-29'8'0,"8"5"-5"0,12 24 10 16,-12 3-13-16,-6 10 0 15,-6 3 0-15,1 16 1 0,2 10-1 16,3 11 0-16,6 0 0 16,12-13 0-16,6 2 0 15,6-10 0-15,9-3 0 16,9-5 1-16,3-11-1 15,-4-5 1-15,1-8 0 16,-3-6 1-16,0-2-1 16,-3-15 0-1,-9-14 0 1,-3 0 0-16,0 5-1 16,-3 3 1-16,0 13-2 15,0 0 1-15,0 19 0 16,3 10 0-16,-1 11-1 15,1 5 1-15,0 16 0 16,3 2 0-16,6 20 1 16,3 1 0-16,3 6-1 15,0-7 1-15,8-4-1 16,-5 3 1-16,0-10-1 0,-3 2 1 16,6-5-2-16,0-3 0 15,-4-10-6-15,-2-8 1 16,-3-6-1-16,-3-7 1 15</inkml:trace>
  <inkml:trace contextRef="#ctx0" brushRef="#br0" timeOffset="37024.07">24850 1595 12 0,'-6'0'6'0,"0"22"-4"0,3-7 10 0,-3 9-11 15,-3 13 0-15,0 11 1 16,0-6 0-16,3 3-2 16,9 0 0-16,6-8 2 15,-3-5 0-15,3-8 0 16,6-8 1-16,3-11-1 15,6-5 1-15,3-8-1 16,-1-8 1-16,1 8-1 16,-3-13 0-16,-9-3 0 15,-9-10 0-15,-12-3-1 16,-9-3 0-16,-9 0 0 16,6 3 0-16,3 8-5 0,1 8 1 15,2 5-6-15,3 0 1 16</inkml:trace>
  <inkml:trace contextRef="#ctx0" brushRef="#br0" timeOffset="37533.69">24904 661 17 0,'-3'6'8'16,"0"12"-4"-16,6-5 8 0,0 3-11 15,6 8 0-15,8 5 1 16,4 3 0-16,9 5-3 16,-3-3 1-16,0-2 1 15,-4 8 0-15,-5 5 0 16,-6 5 0-16,-9 3 0 16,-6 0 0-16,-3-8 0 0,0 3 0 15,0-6 0 1,0-2 0-16,0-9-1 0,3 4 1 15,6 2-1-15,6 2 1 16,6 14-1-16,9 14 0 16,6 1 0-16,0-2 0 15,-7 6 0-15,-2-1 0 16,-6 6 0-16,-3 0 1 16,-9-3 0-16,-6-8 1 0,-6 3-3 15,-9 2 0-15,0 9-6 16,-2 10 0-16</inkml:trace>
  <inkml:trace contextRef="#ctx0" brushRef="#br0" timeOffset="114647.3">7771 13414 51 0</inkml:trace>
  <inkml:trace contextRef="#ctx0" brushRef="#br0" timeOffset="115812.69">10122 16150 17 0,'-57'27'8'0,"4"-12"-5"16,35-7 8-16,-12 6-11 15,-11 2 1-15,-10 2 0 16,-6 1 0-16,1 2-1 16,-1 3 1-16,1 7 0 15,-1 1 1-15,7 8 0 16,8 7 0-16,6 4-1 0,9 10 1 16,7 10-1-16,8 0 0 15,6 11-1-15,12 0 0 16,9 3 0-16,2 0 1 15,4 5-1-15,0 0 0 16,3-11 0-16,12 6 1 16,5-1 0-16,13 4 0 15,11-1-1-15,10-2 1 16,2-9-1-16,13 4 0 0,11-9 0 16,0 1 1-16,-3-6-1 15,6-11 1 1,3-7 0-16,4-3 0 0,-1-3 0 15,6 1 1-15,3-9-1 16,-6-5 1-16,-6-5-2 16,3-8 1-16,-3-8-1 15,7-11 1 1,-19-5-1-16,0-5 1 16,-3-3-1-1,-5-13 1-15,-7-13-1 0,-6-9 1 16,-11 4 0-16,-9-11 1 0,-10-9-1 15,-8-17 0-15,-12-6 0 16,-12-8 0-16,-9-13 0 16,-9-6 0-16,-9 6 0 15,-3-5 0-15,-9-3 0 16,-6 2 0-16,-8 1-1 0,-10 10 1 16,3 0-1-1,-11-8 1-15,-13 3-1 0,-11 3 1 16,-3-3 0-16,-3-3 0 15,-13 3-1-15,-14 5 1 16,12 19-1-16,-12 10 1 16,-3 11 0-1,-6 10 0-15,9 14-1 16,-6 15 1-16,-9 17-1 0,6 10 0 0,-9 8-1 16,-3 8 0-1,3 13-2-15,6 8 1 0,-3 16-4 16,3-6 0-16,12 1-4 15,18-3 1-15,23-11-3 16,4-10 1-16</inkml:trace>
  <inkml:trace contextRef="#ctx0" brushRef="#br0" timeOffset="121892.32">11845 16409 8 0,'-8'0'4'0,"-1"-18"-2"0,9 10 5 0,0-5-6 15,6-6 0-15,0-10 3 16,-1-5 0-16,7-6-4 15,3-13 0-15,9-16 3 16,6-15 0-16,6 2-1 16,11-11 0-16,16-5-1 15,-1 3 1-15,10-6-2 16,17 14 1-16,15 5-1 16,0 11 1-16,12 10-1 15,15 13 0-15,-6 14 0 16,6 10 0-16,6 13 0 15,-6 14 1-15,-15 15-1 16,0 9 1-16,-2 18 0 16,-7 18 0-16,-12 9 0 15,-12 10 0-15,-8 5 0 16,-22 14 1-16,-11-6 0 0,-15 6 1 16,-9-4-1-1,-10 9 1-15,-19 3-1 0,-25 2 1 16,-18 3-1-16,-17-3 1 15,-7-5-2-15,-14-1 0 16,-9-9-1-16,3-4 0 16,5-12 0-16,-5-12 0 0,6-7-1 15,6-16 0 1,8-8-2-16,10-8 1 0,14-7-3 16,13-9 0-16,8-5-5 15,12-8 1-15</inkml:trace>
  <inkml:trace contextRef="#ctx0" brushRef="#br0" timeOffset="122386.87">12953 16581 17 0,'-30'-5'8'0,"15"18"-6"16,9-7 10-16,-3 2-12 16,0 5 1-16,-3-5 1 0,3 0 0 15,-5 16-2 1,2 5 0-16,-3 5 2 0,-3 14 0 16,-3-1-1-16,-3 11 1 15,-5-5-1-15,-4 0 0 16,-3 0-1-1,0 0 1-15,-2-5 0 0,2-3 0 16,0-3-1-16,6-8 0 16,4-2 0-16,5-11 0 15,6-5-1-15,6-2 1 16,6-7-1-16,9 1 1 16,12-5-1-16,12 0 0 15,17-9-1-15,13-2 1 16,2 6 1-16,19-3 0 0,8 2 0 15,3-2 0-15,-11 5 0 16,-7 0 1-16,3 8-1 16,-5 7 1-16,-7 1 0 15,-5 8 0-15,-4 8-1 16,-5 2 0-16,-12-5-5 16,-13-8 0-16,-20-13-2 15,-26-16 1 1</inkml:trace>
  <inkml:trace contextRef="#ctx0" brushRef="#br0" timeOffset="122988.81">12494 14624 18 0,'-32'-6'9'0,"41"35"-12"0,-6-15 15 0,2 7-12 16,1 5 0-16,3 14 1 15,-3 13 1 1,0 8-2-16,-6 7 0 0,0 1 0 16,-3-11 1-16,-3-7 0 15,-6-4 0-15,1-10-1 78,-4-8 1-62,-3-10-1-16,-3-11 1 0,0-8 0 0,3-8 0 0,0-11-1 0,1-7 0 0,2-6 0 0,3-15 1 0,3-9-1 0,6-7 0 16,0 7 0-16,3 14 0 0,6-3 0 15,3 10 0-15,6 9 0 16,5 15 0-16,7 11 0 0,9 3 1 15,6 21 0-15,5 13 0 16,7 5-1-16,-7 3 1 16,-2 5-1-16,3 3 1 15,-1-5-3-15,-2-6 0 16,-3-7-5-16,-4-14 1 16</inkml:trace>
  <inkml:trace contextRef="#ctx0" brushRef="#br0" timeOffset="123204.39">13066 14586 17 0,'-15'-13'8'0,"24"26"-5"0,-3-2 10 0,3 13-13 0,3 8 0 0,3 13 1 16,5 10 0-16,-2 11-2 15,3 0 1-15,-3 3-2 16,-3-8 0-16,-3-5-3 16,-3-17 0-16</inkml:trace>
  <inkml:trace contextRef="#ctx0" brushRef="#br0" timeOffset="123755.76">13081 14274 19 0,'-18'-10'9'0,"9"18"-8"0,6-6 15 16,0 4-15-16,0-4 0 15,0 1 0-15,3 5 1 0,6 10-3 16,12 6 1-16,6 8 1 15,11 10 0-15,-5 8-1 16,6 14 0-16,6 7 0 16,2 3 1-16,4 6-1 15,-4-6 0-15,-2-5 0 16,-3-8 0-16,-9-11 0 16,-4-10 1-16,-5-9-1 15,-12-12 1-15,-12-14-1 16,-6-13 1-16,-9-16-1 15,-5-13 0-15,-4-8 0 16,3 0 0-16,6 0-1 16,6 3 1-16,9 2-1 15,6 1 1-15,9 7 0 16,6 5 0-16,3 6-1 16,9 8 1-16,8 8-1 15,7 5 1-15,-6 10 0 16,2 6 0-16,4 0 0 15,0 11 0-15,-4 4 1 0,-5 9 0 16,-6 0 0-16,-6-1 0 16,-10 6 0-1,-8 3 0-15,-6 0-1 0,-9-1 1 16,-5-15-7-16,-10-6 1 16,3-15-2-16,-15-19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6:19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9777 16719 2 0,'-69'-58'1'0,"10"13"-2"16,44 24 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6:42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13170 6133 13 0,'-54'27'6'0,"1"33"-2"16,41-38 6-16,-6 22-10 16,-6 7 0-16,-5 4 0 0,-4 9 1 15,0 7-1 1,3 3 1-16,1 3 0 0,-10 13 1 16,0-3-1-16,-3 6 1 15,-2 18-1-15,8 3 1 16,9 2-1-16,9-2 0 15,10 2 0-15,13 4 1 16,19-12-1-16,12 0 1 16,21 1-1-16,14-6 0 15,15-16 0-15,4-15 0 16,14-14-1-16,12-24 1 0,6-20-1 16,-3-17 1-16,12-15-1 15,0-12 1-15,-6-22 0 16,3-9 1-16,0-13-1 15,-6-19 1-15,-18-8-1 16,-9-2 1-16,-17-13-1 16,-13-1 1-16,-14-2-1 15,-15 3 1-15,-22-3-1 16,-14 10 1-16,-8 4-1 16,-19 12 1-16,-15 0-1 15,-14 3 1-15,-13 14-1 16,-5 4 1-16,-10 9-2 15,-8 10 1-15,-6 11 0 16,9 7 0-16,-7 11 0 16,4 8 0-16,0 6-1 15,2 7 0-15,7 8-1 0,12 3 1 16,5 3-1-16,7 2 0 16,5-5-2-1,6 0 1-15,7-3-3 0,8 3 0 16,6-5-6-16,12-6 1 15</inkml:trace>
  <inkml:trace contextRef="#ctx0" brushRef="#br0" timeOffset="573.53">13230 5972 1 0,'-30'10'0'0</inkml:trace>
  <inkml:trace contextRef="#ctx0" brushRef="#br0" timeOffset="2238.27">13652 6104 12 0,'-56'-5'6'0,"-22"10"-1"16,57-2 6-16,-11-1-10 15,-7 6 1-15,0 0 1 16,-8 0 0-16,-7 3-3 16,1 10 0-16,-4 5 2 15,-8 9 1-15,2 10-1 16,6 5 0-16,4 5-1 0,-1 1 1 15,1 5-1 1,2 2 0-16,6 6 0 0,7 3 0 16,2 2-1-16,6-6 1 15,6 9-1-15,7 0 1 16,5 8-1-16,6-3 0 16,6 2 0-16,6-4 1 15,9 2-1-15,5 0 0 16,7 5 0-16,3-8 0 0,6 6 0 15,2-8 0-15,13 0 0 16,9-11 0-16,5 5 0 16,6-5 1-1,-2-8 0-15,8 1 0 0,4-4 0 16,5-5 0-16,0-10 0 16,-8-8 0-16,5-6 0 15,6-4 1 1,1-7-1-16,2-4 0 0,-9-6 0 15,7-10 1-15,-1-11-1 16,0-5 0-16,0-11 0 16,-8-7 1-16,-1-6-2 15,1-14 1-15,-1 6-1 16,-3-10 1-16,-2 2-1 16,-7-16 1 15,-5 6-1-16,-10-6 1-15,-11 0-1 0,-6-2 1 0,-13 0-1 0,-5-3 1 16,-6 0 0-16,-6 2 0 0,-9 6 0 16,-9 0 0-16,-9 5 0 0,-5-2 0 15,-10-1-1-15,-9-4 1 16,-5 7-1-16,-1 0 0 16,-2-2 0-16,-7 5 0 15,-5 2 0-15,-7-2 1 16,-2 10-1-16,5 9 0 15,-5 2 0-15,-1 5 0 16,-2 6 0-16,-3 7 0 0,-1 9 0 16,10 4 0-16,-1 4-1 15,-2 5 1-15,6 7-1 16,-1 4 1-16,1 1-1 16,2 7 1-16,4-1-1 15,11-3 1 1,6 6-1-16,4-5 1 0,2 2 0 15,3-2 0-15,6-1-1 16,4-4 0-16,-1-1-1 16,6 0 1-16,6-5-2 15,3-2 0-15,3 2-2 16,0-3 1-16,3 3-2 16,6 0 0-16,6-3-4 15,6-5 0-15</inkml:trace>
  <inkml:trace contextRef="#ctx0" brushRef="#br0" timeOffset="5375.57">15084 10742 16 0,'-21'-10'8'0,"-12"15"-2"0,24-5 8 15,-5 0-13-15,-7-3 0 0,0 3 1 16,-3 0 1-16,0 0-3 16,0 3 0-16,-2-3 1 15,-1 2 1-15,0 1-1 16,-6-3 0-16,7 3-1 15,-1 2 1-15,0 3 0 16,-3 0 1-16,-3-3-1 16,-5 8 1-16,2 1 0 15,-3-6 0-15,-2 0-1 16,-1-1 1-16,-3 1-1 16,1 3 0-16,8 5 0 15,0 2 0-15,-2 4-1 16,-7 1 0-16,0-1 0 15,-2 1 1-15,-1 6-1 16,-3 1 0-16,-2 1 0 16,5 1 1-16,4 2-1 15,-1 3 1-15,0-5-1 16,-2 3 1-16,5 7-1 0,0 6 0 16,4-1 0-16,-4 3 0 15,0 3-1-15,1 3 1 16,-1 2 0-16,3-8 0 15,7 3 0-15,2 0 1 16,0 0-1-16,0-3 0 16,3-2 0-16,1 2 0 0,-7-5 0 15,6 6 0 1,0 2 0-16,-2-6 0 0,2 3 0 16,3 1 0-1,0 2 0-15,3 2 0 16,3 3 0-16,1 3 0 0,-1-5 0 15,3 7 0-15,3 1 0 16,3-6 1-16,0 0-1 16,6 0 1-16,0-2-1 15,3 0 1-15,3-4-1 16,3 7 1-16,3 7-1 16,3-3 0-16,3 9 0 15,3 7 1-15,2-2-1 16,4 5 1-16,6-3-1 15,3 3 0-15,5-2 0 16,-2 2 1-16,-3-11-1 16,6-2 1-16,5 0-1 15,4-3 1-15,3 0-1 16,5 0 1-16,1 0 0 16,-7 6 0-16,1-11-1 15,-1-1 1-15,7 1-1 0,3-3 1 16,-4 1-1-16,7-6 1 15,-4-3-1-15,1-2 1 16,-4 4-1-16,4-4 1 16,2-6-1-16,4 3 0 15,-1 0 0-15,4 0 1 16,-4-5-1-16,-2-8 1 0,2-1-1 16,4-1 0-1,2-4 0-15,3-2 1 0,1 0-1 16,-10-8 0-16,4-1 0 15,-1-7 0-15,1-2 0 16,5-4 1-16,4-4-1 16,-10-6 0-16,0-5 0 15,7-1 1-15,2 4-1 16,1-6 0-16,8-3 0 16,-9-2 0-16,4-5 0 15,5-3 0-15,0 2-1 16,7 3 1-16,-10-2 0 15,-3-3 0-15,7-3 0 16,-4-2 1-16,6-1-1 16,1-5 1-16,-16 3-1 15,6-5 1-15,4-5-1 16,-1-1 1-16,3 0-1 16,-5 3 0-16,-4-2 0 0,4-1 0 15,-1-8 0-15,-6 6 0 16,-5-5-1-16,-7-4 1 15,-2-1 0-15,-7-4 0 16,-8 3 0-16,-3 0 0 16,-10 1 0-16,-2-4 0 15,-6-5 1-15,0 3 0 16,-3-5-1-16,-3-3 1 16,-4 2-1-16,-2 3 0 0,-6-7 0 15,0 7 1-15,-3-8-1 16,-6-2 1-1,-6-1-1-15,0 1 1 16,-3-3-1-16,1 0 1 0,-4-3-1 16,-6-5 1-1,-6 3-1-15,-3-6 0 0,1 1 0 16,-4-4 0-16,-9-4 0 16,-3-6 1-16,-5 3-1 15,2-3 0-15,-5 6 0 16,-10-4 0-16,-5 1 0 15,-13 5 1-15,-2-2-1 16,0 2 0-16,-7 0 0 16,-8 3 1-16,-12 2-1 0,6 1 0 31,-87-41-2-15,13 12 0-16,8 23-2 15,9 10 0 1,1 4-4-16,-1 10 1 0,6 7-7 15,-18-7 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6:53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21799 8342 19 0,'15'66'9'0,"-3"93"-1"16,-9-79 9-16,0 41-15 15,0 43 0-15,0 43 2 0,-6 23 0 16,3 19-4-16,-6-1 0 16,-3 4 3-16,0-6 0 15,3-19-1-15,6-34 1 16,3-31-2-16,6-27 0 15,3-21-2-15,3-30 0 16,3-20-3-16,2-38 0 16,-2-36-6-16,3-49 1 15</inkml:trace>
  <inkml:trace contextRef="#ctx0" brushRef="#br0" timeOffset="257.08">22260 8104 12 0,'21'-2'6'0,"-9"129"5"0,-12-69 1 0,-3 32-10 16,-3 50 0-16,0 43 2 16,-3 26 0-16,0 18-5 15,-5 11 0-15,2-5 3 16,0-11 1-16,6-21-1 15,6-34 1-15,0-24-2 16,0-32 0-16,3-18-4 16,0-25 1-16,-3-17-6 15,-3-22 1-15</inkml:trace>
  <inkml:trace contextRef="#ctx0" brushRef="#br0" timeOffset="487.73">21219 10083 22 0,'29'-39'11'0,"114"-35"-10"0,-98 58 15 16,23-19-15-16,28-18 0 15,11-8 1-15,15-10 0 16,24 2-3-16,6-2 1 15,2-3-1-15,7 13 1 16,-24 8-7-16,-12 8 0 0</inkml:trace>
  <inkml:trace contextRef="#ctx0" brushRef="#br0" timeOffset="816.39">21150 10652 23 0,'0'-24'11'0,"72"-34"-10"0,-40 32 16 15,25-14-16-15,11-8 1 16,19-10 2-16,14-11 1 16,15-5-6-16,9-8 0 15,21 0 4-15,3 0 0 16,0 8-2 0,2 8 0-16,-8 8-5 0,-12 2 1 15,-6 19-6-15,0 3 0 16</inkml:trace>
  <inkml:trace contextRef="#ctx0" brushRef="#br0" timeOffset="2856.67">20650 6022 11 0,'-6'37'5'0,"18"19"-2"16,-9-41 5-16,0 7-6 15,3-1 0-15,0 3 2 16,3-6 0-16,0-2-5 15,3-3 1-15,0-2 3 16,3-11 1-16,2-16-2 16,1-5 1-16,3-22-1 15,-3-12 0-15,0-22-1 16,0-10 1-16,0-19-1 16,-4-10 0-16,-2-1-1 15,-3-10 0-15,-3 5 0 16,3 3 1-16,0 11-2 15,3 21 1-15,6 18-1 0,-3 16 1 16,8 21-1-16,4 22 1 16,0 17-1-16,3 33 1 15,3 24 0-15,5 31 0 16,13 27 0-16,-1 20 0 16,4-4 0-16,0-14 0 15,-4-12 0-15,-5-15 1 16,-9-22-1-16,-4-20 1 0,-5-10 0 15,0-19 1 1,0-18 0-16,-3-13 1 0,-1-24-1 16,1-21 1-1,0-16-1-15,0-27 1 0,3-29-3 16,-1-13 1 0,-2-21-1-16,0 0 1 0,0 5-1 15,-6 11 0-15,0 21-1 16,-4 16 0-16,1 26-4 15,-3 19 1-15,-3 21-6 16,0 18 1-16</inkml:trace>
  <inkml:trace contextRef="#ctx0" brushRef="#br0" timeOffset="3289.54">22755 3908 22 0,'17'-32'11'0,"-14"24"-11"0,-3 8 13 15,-6 3-14-15,-11 10 1 16,-13 3 1-16,-6 5 0 15,0 11-1-15,-5 8 1 16,-7 5-1-16,0 0 1 16,7-3 0-16,2 5 0 0,6 4-1 15,10 18 1-15,8 7-1 16,9 12 1 0,6 17 0-16,9 20 0 0,6-1 0 15,5 0 0-15,1 9 1 16,3-4 0-16,-9-2 0 15,-6-15 0-15,-3 17 0 16,-3-26 0 0,-6-2 0-1,-3-11 0-15,-3-21-4 0,-3-11 0 16,-3-11-5-16,-3-15 1 16,0-13-3-16,-2-19 0 0</inkml:trace>
  <inkml:trace contextRef="#ctx0" brushRef="#br0" timeOffset="3445.62">22240 5556 27 0,'6'-29'13'0,"38"-13"-17"0,-23 23 24 0,12-5-20 16,6-2 0-16,-4-6-3 16,4-2 1-16,0 2-4 0,-1 0 1 15,1-2-2-15,0-6 1 16</inkml:trace>
  <inkml:trace contextRef="#ctx0" brushRef="#br0" timeOffset="3935.64">22966 4265 23 0,'-9'-34'11'0,"9"34"-16"0,6 10 22 0,0 6-15 0,-3 19 0 16,3 23 0-16,-3 34 0 0,0 9-3 15,0 23 1-15,-6 9 1 16,-3-1 0-16,0 11 0 16,-3-8 0-1,3-16 0-15,6-19 0 0,0-15 0 16,0-19 0-16,0-16 1 16,0-10 0-16,0-16-1 15,0-16 1-15,0-16-1 16,6-24 1-16,0-26-2 15,-3-24 1 1,6-24-2-16,-3-21 1 0,6-18-2 16,6-14 1-16,5 11-1 15,7 15 1-15,9 17-1 0,-3 15 1 16,5 17 0-16,-2 20 0 16,0 17 0-1,-4 9 0-15,-5 17 1 16,-3 21 0-16,-6 27-1 0,-3 23 1 15,-4 29 0 1,-2 30 1-16,-3 26-1 0,-3 5 1 16,3-2-1-16,6 10 0 15,0-11 1-15,3-18 1 16,0-13-1 0,5-13 0-16,1-19-3 0,-6-21 0 15,-3-13-5 1,-3-11 0-16</inkml:trace>
  <inkml:trace contextRef="#ctx0" brushRef="#br0" timeOffset="4127.6">23040 5289 28 0,'-9'-16'14'0,"57"0"-17"0,-27 8 21 0,15-2-19 15,11-3 1-15,13-14-11 16,2 1 1-16,4-1 8 16,-4-7 1-16</inkml:trace>
  <inkml:trace contextRef="#ctx0" brushRef="#br0" timeOffset="4598.16">22594 6839 19 0,'-3'-15'9'0,"6"28"-10"15,0-8 14-15,3 8-11 16,-6 14 1-16,0 15 1 16,0 22 0-16,0 18-5 0,0 8 0 15,-3 10 3-15,0 1 0 16,0 5-1 0,3-3 1-16,-3-5-2 15,0-14 1-15,0-2-3 0,-3-10 1 16,3-17-5-16,-3-12 1 15,3-14-2-15,0-19 0 16</inkml:trace>
  <inkml:trace contextRef="#ctx0" brushRef="#br0" timeOffset="4826.38">22094 7302 27 0,'-18'-15'13'0,"27"7"-19"0,3 2 27 0,9 1-20 0,14-13 0 0,13-12 2 16,20-1 0-16,1-17-4 15,11-13 1-15,12-8 1 16,4 1 1-16,-7 4-3 31,-6 9 0-15,4 10-6-16,-10 13 1 0,-11 24-2 0,-10 8 0 0</inkml:trace>
  <inkml:trace contextRef="#ctx0" brushRef="#br0" timeOffset="5153.01">23454 7001 26 0,'-42'-13'13'0,"-44"55"-18"0,65-26 24 0,-12 21-20 0,-11 13 1 15,2 14 0-15,3 12 0 16,10-7 0-16,5-3 0 0,12-5-1 16,12-8 1-16,12-16 0 31,15-16 1-31,8-21 0 0,16-10 0 15,6-25 0-15,2-20 0 16,1-9 0-16,-1-10 0 0,-8 0 0 16,-10-3 0-16,-14 6-2 15,-18 5 0-15,-15 2-6 16,-15 14 0-16</inkml:trace>
  <inkml:trace contextRef="#ctx0" brushRef="#br0" timeOffset="5710.77">20701 12853 25 0,'-12'-21'12'0,"15"8"-15"16,0 13 18-16,6 8-14 15,6 11 0-15,11 12 0 16,1 22 1-16,6 16-3 16,3 10 1-16,5 19 1 15,4 13 0-15,0 8 0 16,-7 3 0-16,-5 5-1 0,-3 5 1 16,0-5-1-16,2-10 1 15,-2-17-3-15,-3-18 1 16,-3-23-6-1,-3-20 0-15</inkml:trace>
  <inkml:trace contextRef="#ctx0" brushRef="#br0" timeOffset="6083.64">20314 12986 19 0,'-36'-29'9'0,"39"-22"-9"0,6 28 10 0,9-9-9 16,15-18 0-16,11-14 1 16,16-10 1-16,2-11-4 15,22 1 1-15,20 7 1 16,6 13 0-16,9 14-1 16,6 18 1-16,6 24-1 15,-3 14 1-15,0 23-1 16,-6 11 1-16,-6 15-1 15,-27 22 1-15,-17 18 0 16,-13 11 1-16,-14 24-1 16,-15 15 0-16,-9 19 0 15,-15 13 0-15,-15 6 1 16,-12 2 0-16,-3-18-1 16,-6-22 1-16,-8-15-4 15,-10-19 1-15,-3-29-6 0,-11-29 1 16,-16-34-3-16,-5-38 1 15</inkml:trace>
  <inkml:trace contextRef="#ctx0" brushRef="#br0" timeOffset="6697.66">22522 12967 27 0,'-3'-69'13'0,"18"-44"-19"16,-6 68 27-16,0-19-21 16,0-18 1-16,6-21 0 15,0-13 0-15,-3-17-1 16,0-7 0-16,-9-5 0 16,-6 2 1-16,-6 5 0 15,-6 6 0-15,-12 5 0 16,-12 10 1-16,-5 14-1 0,-7 26 0 15,-2 17 0-15,-1 15 0 32,3 23-1-32,7 22 0 0,8 19-1 15,0 21 1-15,1 18-2 0,5 16 1 16,12 19 0-16,9 26 0 16,9 5 0-16,6 24 0 15,6 6 1-15,12-1 0 16,8 0 0-16,4-7 0 0,6 0 1 15,5-14 0 1,7-10 0-16,-6-9 0 0,-4-2 0 16,7-5 1-1,-1-10-1-15,-2-7 1 0,-3-4-2 16,-7 0 1-16,-5-14-1 16,-9-5 0-16,-6-2-4 15,-12-11 1-15,-9-11-6 16,-9-7 1-16</inkml:trace>
  <inkml:trace contextRef="#ctx0" brushRef="#br0" timeOffset="6896.36">22362 13396 21 0,'21'-45'10'0,"26"-53"-8"0,-29 56 13 0,0-19-15 0,0-8 1 16,3-10-1 0,5-11 1-16,7 2-4 15,0 4 1-15,0 12-4 0,-1 14 1 16</inkml:trace>
  <inkml:trace contextRef="#ctx0" brushRef="#br0" timeOffset="7433.01">23534 13372 25 0,'-6'-3'12'0,"-2"-2"-14"0,5-5 20 0,-3-14-18 16,-3-13 1-16,-3-14 0 16,-6-15 1-16,-15-10-3 15,-6-30 1-15,-8-19 1 16,-13-23 0-16,-5-21-1 16,2-16 1-16,7-9-2 15,5 12 1-15,10 21 0 16,14 20 1-16,12 28-1 0,6 9 0 15,6 17 0 1,6 10 1-16,3 11-1 0,-3 13 1 16,3 11 0-16,3 13 0 15,6 5 0 1,8 13 1-16,10 19-1 0,6 21 1 16,8 19-1-16,10 18 1 15,3 14-2-15,8-1 1 16,3 8-1-16,7 9 1 15,2-7 0-15,1 7 0 0,-7 7 0 16,-6-5 0 0,1 5 0-16,-4-13 0 0,-5-5-1 15,-12-6 0-15,-7-8-2 16,-8-15 0-16,-6-14-4 16,-12-2 0-16,-12-11-4 15,-18-18 0-15</inkml:trace>
  <inkml:trace contextRef="#ctx0" brushRef="#br0" timeOffset="7660.71">22871 12515 29 0,'-6'5'14'0,"80"-21"-19"15,-53 6 24-15,18-9-19 16,14-13 1-16,16-7-1 16,5-22 1-16,9-13-2 0,4 0 1 15,2-6-2 1,6-7 1-16,-11 0-7 0,-4 13 1 16</inkml:trace>
  <inkml:trace contextRef="#ctx0" brushRef="#br0" timeOffset="35338.67">13521 8096 1 0,'-6'-5'0'0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7:10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9137 9432 11 0,'-21'-15'5'0,"21"17"-6"0,3 1 5 15,0-3-3-15,6 5 0 16,3-5 1-16,6 3 1 16,5 2-3-16,10 6 0 15,9 7 2-15,14 6 1 16,-5 0-1-16,6 8 0 15,2 2-1-15,4-2 1 16,5-3-1-16,1-8 0 16,2-10-1-16,-6-9 1 15,4-7-1 1,-1-11 0-16,7 3 0 0,5 2 1 16,1 6 0-16,-4 0 0 15,3 13 0-15,4 5 0 16,8 5 0-16,3 6 1 15,-14 3-1-15,2 4 1 16,0 1-2-16,6 0 1 0,7-8 0 16,-10-14 0-1,3-10-1-15,1-8 1 0,8-5-1 16,0 0 0-16,-9 0 0 16,4-1 1-16,-1-2-1 15,9 6 1 1,-3 5 0-16,-2 5 0 15,-1 2 0-15,3 4 1 0,9 1-1 16,-9 1 0-16,1 0-1 16,2-8 1-16,12-5-1 15,-3-3 1-15,-3-2-1 16,6-6 1-16,-2-3-1 16,-1-2 0-16,-6 0 0 15,6 2 1-15,-3 11-1 0,3 8 0 16,-6 8 0-16,10 8 0 15,-1 5 1-15,3 8 0 16,-15 6-1 0,3-1 1-1,3-7-1-15,3-4 1 0,-5-9 0 16,2-4 0-16,0-12-1 16,0-9 1-16,3-5-1 0,-3-5 0 15,1 0 0-15,2 2 0 16,3 3 0-16,0 9 0 0,0 4 0 15,0 3 0-15,3 0-1 16,-6 0 1-16,0 3 0 16,1-3 0-16,8 0 0 15,-9-3 1-15,0 0-1 16,3-2 1-16,9 0-1 16,-12-9 0-16,0-1 0 15,0-1 1-15,4 2-1 16,-13 1 0-16,-15 3 0 15,-6-6 0-15,-2 5 0 16,-1-2 1-16,-8 0-1 16,-10-3 0-16,-2-3 0 15,-1 1 0-15,-5-1-1 16,-6-2 0-16,-4 8-2 16,-8 2 1-16,0 1-3 15,0-1 0-15,-1 3-5 16,4 0 1-16</inkml:trace>
  <inkml:trace contextRef="#ctx0" brushRef="#br0" timeOffset="3529.3">7631 7866 5 0,'-30'8'2'0,"-30"0"2"0,45-3 2 15,-5 8-6-15,-4 6 1 16,-6 2 0-16,-3 3 1 16,1 8-2-16,-1 10 0 15,3 6 1-15,3 5 0 16,-5 5 0-16,-1 11 0 15,-9 2-1-15,6 6 0 16,4 10 0 15,2 16 1-31,3 0-1 0,6 6 0 0,3-1 0 0,4 6 0 0,5-5 0 16,6-4 1 0,9 4-1-16,11-8 1 0,10 2-1 15,12-8 1-15,-3-2 0 16,8 4 0-16,16-4 0 15,-4 0 0-15,10-14-1 16,5-13 1-16,-5-13-1 16,-1-13 1-16,10-11-1 15,-4-11 1-15,12-15 0 16,-2-19 0-16,-4-13 0 16,1-19 0-16,5-4 0 15,-9-12 1-15,4-18-1 16,-13-16 0-16,-8-5 0 15,-10-19 0-15,-14-7-1 16,-9-14 1-16,-18-3-1 16,-18-5 1-16,-15 11-1 0,-8 13 1 15,-13 0-1 1,-3 19 0-16,-11 7 0 16,-10 16 1-16,-2 14-1 15,-3 13 0-15,11 13-1 0,10 10 1 16,11 14-2-1,9 8 0-15,15 5-4 16,18 13 0-16</inkml:trace>
  <inkml:trace contextRef="#ctx0" brushRef="#br0" timeOffset="5149.41">18096 7451 16 0,'-71'-29'8'0,"-1"29"-6"15,52 0 8-15,-10 2-10 16,-9-2 1-16,-9 3-1 16,-5 5 1-16,-4 5-1 0,1 6 0 15,5 2 0 1,1 10 1-16,-4 9-1 16,0 18 0-16,4 11 0 0,-4 11 1 15,7 12-1 1,2 9 0-16,6 7 1 0,7 1 0 15,8 10 0-15,9 8 0 16,6 13 0-16,12 8 0 16,12 8 0-16,6 3 0 0,8-3-1 15,13-3 1 1,6-12-1-16,5-4 0 0,13-12 0 16,5-6 1-16,13-11 0 15,8-7 0 1,15-11 0-16,15-14 0 0,0-9 0 15,18-22 0-15,9-19 1 16,-6-21 0-16,8-10-1 16,10-21 1-16,-12-19 0 15,3-16 0-15,-12-16-1 16,-6-16 1-16,-9-18-2 16,-3-13 1-16,-12-8-1 15,-9-6 1-15,-12 0 0 16,-5 4 1-16,-22 4-1 15,-11 6 1-15,-10-1-1 16,-8 11 0-16,-9 6 0 16,-9 10 1-1,-6 3-1-15,-6 21 1 0,-3 8-1 16,-3 5 1-16,-6 8-1 16,-6 10 1-16,-3 4 0 15,-3 4 1-15,0 4-2 0,1 4 1 16,-1 1-1-1,-3 5 0-15,0-3 0 16,3 8 0-16,0 0-2 0,1 5 0 16,2 3 0-16,0 1 0 15,3-1 0-15,0 2 0 16,3 4-1-16,3 2 0 0,0 0-1 16,0-3 1-1,4 0-4-15,-4 3 0 0,0 0-4 16,0 0 1-1,-3 0-2-15,-21-8 0 0</inkml:trace>
  <inkml:trace contextRef="#ctx0" brushRef="#br0" timeOffset="7102.09">6759 13184 10 0,'8'-26'5'0,"43"-3"1"0,-27 21 5 15,0 2-10-15,20 4 0 0,10 2 1 16,2 8 1-16,13 8-3 15,8 10 0-15,16 6 2 16,-25-8 0-16,24 13-1 16,1-3 0-16,-1-5 0 15,3-10 0-15,3-14 0 16,-8-5 0-16,-1-8-1 16,6-11 1-16,-3-4 0 15,4-1 0-15,-10-3-1 16,-3 4 1-16,4-1-1 15,-1 11 1-15,3 7-1 16,-2 6 1-16,-10 3 0 16,0 7 0-16,-2 6 1 15,-4 8 0-15,-2 3 0 16,-1-4 0-16,1 12-1 16,-4-9 1-16,-2 3-1 15,2-5 1-15,1-5-2 0,2-3 1 16,4-6-1-16,2-2 1 15,-9-3-1-15,4 3 0 16,-1 3 0-16,1 5 0 16,2 2 0-16,7 6 0 15,-10 8 0-15,-5-14 1 16,2-2-1-16,4-2 0 16,-4-4 0-16,6-5 1 15,7-5-1-15,-7-10 1 16,7-6-1-16,-1 0 0 15,9-2 0-15,7-4 1 16,-10 7-1-16,3-1 0 16,1 5 0-16,2 0 0 15,3 6 0-15,-8 5 1 0,-4 0-1 16,0 0 1-16,1 0-1 16,-1-2 1-16,-3-1 0 15,1 0 0-15,-10-5-1 16,1-5 1-16,-4-3-1 15,-2-2 1-15,-7 4-1 16,-5 1 0-16,-1 0 0 16,-2 0 0-16,-3 2 0 15,-1 3 1-15,-5 3-1 16,-3 5 0-16,3 0 0 16,-1 3 0-16,4-1 0 15,0 1 1-15,-4 0 0 16,1-3 0-16,0 0-1 0,-1 0 1 15,-2-3-1-15,0-2 1 16,-1-1-1-16,-2-2 0 16,-6-2 0-16,0-1 1 15,0 1-1-15,-4-4 0 16,1 4 0-16,-3-1 1 16,-3 3-1-16,0 0 0 15,0 0 0-15,-1 0 0 16,-2 3 0-16,0-3 0 0,-3 0 0 15,0 3 0-15,0 0 0 16,-3 2 1-16,-3 0-1 16,0 3 0-16,0-2 0 15,0-1 1-15,-3 3-1 16,3 0 0-16,-3 0 0 16,-3 0 1-16,3 0-2 15,0 0 1-15,-3 0 0 16,3 0 0-16,-3 0 0 15,3 0 0-15,-3 0 0 16,0 0 0-16,3 0 0 16,-1 0 1-16,1-3-1 15,0 3 0-15,0-2 0 16,3-1 0-16,0 6 0 16,-3-3 0-16,0-5-1 15,-3 5 1-15,6-3 0 16,-3 6 0-16,-3-3 0 15,6 0 0-15,-3-3 0 0,-3 3 0 16,6 3 0-16,-3-3 1 16,-3 0-1-16,3 2 0 15,-3-2 0-15,0 0 0 16,0 0 0-16,6 3 1 16,-6-3-1-16,0 0 1 15,0 0-1-15,0 0 1 16,3 2-1-16,-3 1 1 0,3 2-1 15,0 3 1 1,0 0-2-16,3 3 1 16,0-1-1-16,-3 1 0 0,0 0-4 15,-3-1 1-15,3 1-7 16,3-1 0-16,-9-7-1 16,-27-6 0-16</inkml:trace>
  <inkml:trace contextRef="#ctx0" brushRef="#br0" timeOffset="8527.71">3449 15780 11 0,'65'10'5'0,"9"30"1"0,-44-27 6 16,18 11-11-16,17 8 1 0,4 5 0 15,11 3 1-15,12-1-4 16,13-7 1 0,-4 0 1-16,9-11 1 0,3-8-2 15,9-8 1-15,-15-7-1 16,12-9 1-16,3-5-1 16,-29 3 0-16,20-11 0 15,0 6 0-15,-6 5 0 16,9 5 0-16,-15 5 0 15,1 8 1-15,-1 11 0 16,9 8 1-16,0 8-1 16,3 5 1-1,3 5 0-15,12-2 0 0,-6-9-1 16,3-4 0-16,3-11-1 16,3-8 1-16,-12-8 0 15,0-11 0-15,6-7 0 16,-3-4 0-16,-3-4 0 15,6-3 0-15,6 0 0 16,-9 2 0-16,6 6-1 16,-3 11 1-16,12 7-1 15,-6 14 0-15,3 7 0 16,12 9 0-16,-12 7 0 16,0 3 0-16,0-3 0 0,-9-5 1 15,-15-10-1-15,0-11 0 16,-9-11 0-16,1-10 1 15,-4-8-1-15,-6 0 1 16,6-3-1-16,1 0 0 16,2 3 0-1,0 2 0-15,0 4-1 0,6 4 1 16,1 8 0-16,2 9 0 0,-3 7 0 31,3 8 0-15,3 11 0-1,3-1 1-15,-3 12-1 16,-3-1 0 0,1-7 0-16,5-4 0 0,-15-4 0 15,0-3 1-15,3-6-1 16,3-5 0-16,-2-5 0 16,-10-2 0-1,0-6 0-15,0-3 0 0,1-5 0 16,-7-8 0-16,-6 0 0 0,-5 0 0 15,2 0 0-15,0 1 0 16,1-1 0-16,-4 5 1 0,0 3-1 16,-5 6 1-16,2 4 0 15,-2 6 0-15,-1 5 0 0,4 3 1 16,2 3-1-16,-9 2 1 0,4 5-1 16,-7 1 0-16,4-1 0 0,-7-2 0 15,-2-3-3-15,-1-2 1 16,4-6-5-16,-1-5 1 15,4-8-6-15,-1-8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2:09:4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27 401 768,'-26'-3'896,"36"4"-631,1 0 0,0 1-1,-1 0 1,0 1 0,13 4 0,54 25 369,-67-28-532,11 6 86,8 3-13,0 0 0,1-2 0,0-1 0,1-1 0,34 4 0,-23-10 3,0-2 0,0-2 1,76-11-1,121-37 160,-191 38-323,5-4 38,-1-4 0,0-1-1,67-37 1,-36 17-8,239-141 318,-272 152-271,2 1 1,84-30-1,-126 55-91,-1 1-1,1-1 1,-1 2-1,1-1 1,0 1 0,0 1-1,-1 0 1,1 0-1,0 1 1,0 0 0,0 1-1,-1 0 1,1 1-1,-1 0 1,0 0-1,13 6 1,9 8-8,-1 1 1,0 1-1,33 30 0,-9-8 3,-3-4 13,78 53 62,-110-79-63,0-1 0,0-1 0,1 0 0,0-2 0,27 7 0,11-4 15,1-2 0,0-4 0,62-2 0,38 3 13,122 1-150,-170-7-140,-1 5 1,118 19-1,-137-6-663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7:41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23344 6773 7 0,'3'3'3'0,"15"-6"3"15,-15 9 4-15,0 2-8 0,3-3 1 16,0 0 1-16,3 6 0 16,-1 2-5-16,4 3 1 15,-3-6 2-15,3 4 1 16,0 2-1-16,3-9 0 16,0 4-1-16,6-6 1 15,3-7-1-15,8-12 0 16,7-9 0-16,15-9 0 15,8-13 0-15,1-11 0 0,11-7-1 16,6-9 1 0,7-2-1-16,-4 0 0 15,-6 8 0-15,-2 8 0 0,-7 5 0 16,-5 5 0 0,-7 9-4-16,-8 10 1 0,-9 10-4 15,-10 14 1-15</inkml:trace>
  <inkml:trace contextRef="#ctx0" brushRef="#br0" timeOffset="2149.8">24576 4884 9 0,'-18'-5'4'0,"-11"-3"0"0,23 3 1 0,-6 2-4 16,-3 3 0-16,-3 0 1 15,-3 0 1 1,3 3-4-16,-8 5 1 0,-7 8 1 16,-9 10 1-1,-35 27-1 1,5 8 0-16,10-3 0 15,2 8 0-15,1 8 0 16,5 6 0-16,1 4 0 16,5 4 0-16,6 4 0 15,7 9 0-15,8 2 0 16,6-26 1-16,9 18-2 16,9-11 1-16,9-7-1 15,15-5 1-15,9-11 0 16,2-3 0-16,4-8-1 15,6-8 1-15,8-10 0 16,10-8 0-16,11-11-1 16,4-10 1-16,-1-14-1 15,4-15 1-15,2-6-1 0,-3-13 1 16,4-5 0-16,-7-16 0 16,-8-1-1-16,-7-12 1 15,1-8 0-15,-7-6 1 16,-8 1-1-16,-9-14 1 15,-10 13-1-15,-5 3 1 16,-6 16-1-16,-6 8 0 16,-3 5-1-16,-6 11 0 15,0 2 0-15,-3 11 1 0,-3 5-1 16,-3 9 0-16,0 1-1 16,-6 7 1-16,3-1 0 15,0 8 0-15,1 0-1 16,-1 8 1-1,0 0-1-15,3 0 0 0,3 0 0 16,0 0 0-16,3 0 0 16,-3 8 0-16,3-8 1 15,0 0 0 1,0 2 0-16,0-2 0 0,3 0 0 16,-3 3 0-16,3 2 0 15,0-2 0-15,0 0 0 16,-3-3 0-16,3 0-1 15,0 2 1-15,-3-2 0 16,3 3 0-16,-3-3 0 16,0 0 0-16,3 3 0 15,-3 2 1-15,-3-3-1 16,0 4 0-16,3-4 0 0,-3 4 0 16,0-6-1-16,0 8 0 15,0-8-3-15,1 8 1 16,-1 5-5-16,-6 5 1 15</inkml:trace>
  <inkml:trace contextRef="#ctx0" brushRef="#br0" timeOffset="3532.95">21213 15677 10 0,'-12'0'5'0,"12"0"-10"16,0 0 6-16,6 0-4 15,3 2 1-15</inkml:trace>
  <inkml:trace contextRef="#ctx0" brushRef="#br0" timeOffset="5712.4">24746 13819 12 0,'-45'-10'6'0,"7"2"-4"0,23 2 13 15,-9 4-13-15,-9-1 0 16,-6 3 2-16,-2 3 0 16,-7 5-4-16,-2 0 0 15,-1-3 3-15,-6 3 0 0,-2 5-1 16,-4 6 1-1,7 2-2-15,-1 8 1 16,-5 8-1-16,2 5 0 0,-5 11 0 16,-7 8 1-1,4 5-1-15,-1 6 0 0,10 7 0 16,2-2 1-16,10 5-2 16,8 5 1-16,9-2-1 15,9 5 1 1,9 0-1-16,12-3 0 15,9-5 0-15,12 0 1 0,9-3-1 16,12-5 1-16,8-5-1 16,7-5 1-1,8-9-1-15,4-7 1 16,11-8-1-16,6-9 0 0,7-12 1 16,-7-9 0-16,12-17 0 15,3-4 1-15,-2-18-1 16,2-8 0-16,-12-11 0 0,0-5 1 15,1-18-1-15,-7-17 0 16,-6-4-1-16,-5-9 1 16,-10 1-1-16,-11-9 0 15,-18 1-1-15,-18 2 1 16,-15-5-2-16,-12 8 0 16,-12 5-1-16,-12 13 1 93,-8 11-2-93,-7 8 0 0,-6 10-1 16,1 17 0-16,-1 10-2 0,-2 5 0 16,2 13-2-16,7 3 1 0</inkml:trace>
  <inkml:trace contextRef="#ctx0" brushRef="#br0" timeOffset="6159.08">24448 14034 13 0,'-9'-22'6'0,"6"-15"2"0,0 21 9 16,-3-10-16-16,0-1 1 15,1-10 0-15,-4-5 1 16,3-3-3-16,0 0 0 16,0 3 2-16,0 7 0 0,3 4-1 15,0 2 0-15,0 5-1 16,3 3 1-16,0-1-2 16,0 7 0-16,0-1-5 15,-3 2 0-15,0 1-2 16,-12 0 1-16</inkml:trace>
  <inkml:trace contextRef="#ctx0" brushRef="#br0" timeOffset="6516.77">24216 13748 14 0,'-15'-29'7'0,"6"-6"-9"0,6 19 11 0,0-5-8 0,0-5 1 16,6-1 0-16,3-4 1 15,3-6-4-15,3-1 0 16,6 4 2-16,3 0 1 16,3 2-1-16,-4 8 0 0,4 6 0 15,0 7 1-15,0 6-1 16,3 5 1-16,-1 2-2 16,1 4 1-1,-3-4-4-15,0 1 1 16,0 0-4-16,-9-6 0 0</inkml:trace>
  <inkml:trace contextRef="#ctx0" brushRef="#br0" timeOffset="8918.69">14962 10462 9 0,'-63'16'4'0,"4"15"-5"16,44-25 4-16,-12-4-4 16,0 3 1-16,1 3 0 15,-4 0 0-15,-9 6 1 16,-8-1 0-16,-4 3 0 16,-6 2 0-16,-2 3 1 15,-1 1 1-15,-8 4-1 16,-7 8 1-16,-2-2-1 15,-3 5 1-15,-1 8 0 16,7-3 0-16,-3 6-2 16,-7 10 1-16,1 6-1 15,-3 5 1-15,-1 10-1 16,7 8 1-16,-1 11-1 16,4 3 0-16,3 10 0 0,8 0 0 15,4 5 0-15,8 1 1 16,9-3-2-16,10 7 1 15,5-4 0-15,9 4 0 16,9 1-1-16,9 5 1 16,3 3-1-16,12 7 1 15,6-2-1-15,6 3 0 16,6-1 1-16,5-7 0 16,7 2 0-16,3 1 0 15,2 10 0-15,7-3 1 16,8 5-1-16,7 4 1 0,14-1-1 15,-2 2 1-15,14-7-2 16,6-10 1-16,12-6 0 16,0-8 0-16,15-16-1 15,6-3 0-15,-3-10 0 16,15-16 0-16,6-5 0 16,0-5 0-16,11-11 0 15,1-6 1-15,6-7-1 16,2-14 0-1,108-28 0 1,-48-11 1-16,-17-24-1 16,-19-19 0-16,-23-15 0 15,-13-14 1-15,-14-16-2 16,-6-12 1-16,-24-9 0 0,-15-13 0 16,-8-8 0-1,-13-10 0-15,-14-14 0 0,-13-13 1 16,-11 3 0-16,-9-6 1 15,-10 11-1-15,-8-5 0 16,-12-8 0-16,-12-1 0 16,-6-4 0-16,-11-1 0 15,-1-4-1-15,-6-1 1 16,-6-10-1-16,-8 4 1 16,-10 4 0-16,-8 5 0 15,-7 10-1-15,-2 9 1 0,-12 2-1 16,-13 10 1-16,-11 11-1 15,-12 11 1 1,-12 11-1-16,-9 12 1 16,-3 14-1-16,-14 16 1 15,-1 21 0-15,-3 18 0 0,-8 11-1 16,-1 13 1-16,-9 21-1 16,4 14 0-16,-7 15-2 15,-2 4 0-15,-1 12-2 16,-11 6 0-16,11-1-5 15,4 1 1-15,14-9-4 16,3-1 1-16</inkml:trace>
  <inkml:trace contextRef="#ctx0" brushRef="#br0" timeOffset="-1298.08">15783 10843 25 0,'-83'-59'12'0,"0"9"-10"16,59 40 13-16,-9-9-16 16,-8-5 1-16,-19-5-1 15,-14 11 1-15,-13 10 0 16,-14 5 0-16,-15 16 0 16,-9 11 0-16,-9 13 0 15,-15 8 0-15,3 16 1 16,1 13 0-16,-1 13 0 15,9 9 0-15,0 4 0 0,9 19 1 16,6 6 0-16,12 15 0 16,8 11 0-16,16 5 0 15,9 10 0 1,14 9 0-16,16 2-1 0,11 8 0 16,18 3 1-16,18 16 0 15,18 2-1-15,15 11 0 16,17 0 0-16,16 11 0 15,20-8 0-15,9 2 0 0,21-16-1 16,3-7 1-16,12-9-1 16,18-23 1-16,6-9 0 15,18-20 0-15,14-11 0 16,-2-21 0-16,5-21 0 16,-2-22 0-16,5-15 1 15,4-17 0-15,8-20 0 16,-6-19 1-16,13-13-1 15,-13-21 1-15,-11-11-1 16,-10-13 0-16,-11-24-1 16,-18-14 1-16,-12-7-1 15,-9-10 1 1,-15-12-1-16,-27 6 1 0,-17-8-1 16,-22-2 1-16,-11 4-2 15,-12 1 1 1,-12 0-1-1,-15 2 0 1,-18 11-3 0,-9 8 1-16,-9 3-4 0,-8 12 0 15,-10 12-4-15,-8 7 0 0,-16 19-5 16,1 15 1-16</inkml:trace>
  <inkml:trace contextRef="#ctx0" brushRef="#br0" timeOffset="341.51">14524 14198 22 0,'-9'-8'11'0,"9"8"-9"0,3 0 13 16,6 2-14-16,9 1 1 15,3 2 1-15,12 0 0 16,17 3-3-16,13 0 0 15,11-2 2-15,13-1 1 16,17 0 0-16,3-2 0 16,6-3-1-16,12 0 1 0,3 0-2 15,3 0 0-15,-3-3 0 16,0-2 1-16,-12 0-2 16,-30-1 1-16,19-2-1 15,-25 0 1-15,-17 1 0 16,-13-1 0-16,-14 2 0 15,-9-2 1-15,-13-2-1 16,-16-1 1-16,-13 1-1 16,-18 4 0-16,-24 4-1 15,-14-1 1-15,-15 0-2 16,-28 1 1-16,-11-1 0 16,-6 0 0-16,-20 3 0 15,8 6 0-15,6-4-1 16,-3 1 1-16,12 0 0 15,18-1 1-15,12 1-1 16,11-3 0-16,22 0 0 16,14-3 1-16,16 3-1 15,17 0 0-15,18 0 0 0,20-2 0 16,31-1 0 0,18 0 1-16,23 1-1 0,24 2 0 15,12 0 0-15,6-3 1 16,18 3-1-16,-1 0 1 15,4 0 0-15,0 0 1 16,-6 0-1-16,-15-5 1 16,-9 2-1-16,-12 3 1 15,-21 0-1-15,-17 3 1 16,-19-1-1 0,-14-2 0-16,-15 0 0 15,-21-2 0-15,-24 4-1 0,-18-2 1 16,-24 0-1-1,-29 0 1-15,-15-5-1 16,-15 5 0-16,-21-2 0 16,-12 2 0-16,3 0 0 15,-11 0 0-15,5-3-1 16,15-2 1-16,0-1 0 0,21-2 0 0,18 0 0 16,17 3 0-16,22 0 0 15,8 0 0-15,19-1-1 16,17 4 1-16,21 2-1 15,30 0 1-15,26 0-1 16,24 2 1-16,28 1-1 16,17-3 1-16,23 0 0 15,7 3 0-15,12-3 0 0,5 7 0 16,-2-4 0-16,3 8 0 16,-19-3 0-16,-14-3 0 15,-18 0 0-15,-24 1 0 16,-20-1 0-16,-19 0 1 15,-17-2-1-15,-18-1 1 16,-15 4 0-16,-27 2 0 16,-15-3-1-16,-32 3 1 15,-22 2 0-15,-14 1 0 16,-33 0-1-16,-9 2 0 0,-24 0 0 16,-14 0 0-16,-4 1 0 15,-8-4 0-15,8-2 0 16,1-3 0-16,23-2 0 15,21-3 0-15,27 3 0 16,20-3 0-16,22 0 0 16,17 0 0-16,16 2-1 15,11 1 0-15,24 0 0 16,15-3 1-16,26 0-1 16,25-3 1-16,26 0-1 15,33 1 1-15,12-1 0 16,18-2 0-16,15-1 0 15,-1 1 0-15,13 0 0 16,-21 2 0-16,-19 1 0 16,-17-1 1-16,-20 3-1 15,-22 0 0-15,-21 0 1 16,-14 0 0-16,-21-3 0 16,-18 1 1-16,-15 2-1 0,-21 5 0 15,-9 3 0-15,-14 2 1 16,-10 1-2-16,-2 5 0 15,-4 5-2-15,4-5 0 16,5 0-4-16,10-8 0 16,11-6-5-16,9-7 0 15,12 0-4-15,15-14 0 16</inkml:trace>
  <inkml:trace contextRef="#ctx0" brushRef="#br0" timeOffset="833.4">15536 13113 40 0,'9'-56'20'0,"12"-13"-23"0,-15 46 36 0,3-17-32 0,0-8 0 16,0-21 0-1,-6-20 0-15,-6-17-1 16,-3-19 0-1,-12-18 1-15,-18-18 0 0,-5-27-1 0,-22-10 1 16,-20-24-1-16,-9-3 1 16,-10-16 0-16,-5 11 0 15,3-6 0-15,3 17 0 16,3-6 0-16,8 13 1 16,1 0-1-16,3 9 0 0,8 15-2 15,-5 8 1-15,9 24-1 16,11 18 0-16,9 16-2 15,10 14 1 1,8 15-3-16,6 11 0 0,10 19-6 16,2 13 1-16,6 23-2 15,-6 11 0-15</inkml:trace>
  <inkml:trace contextRef="#ctx0" brushRef="#br0" timeOffset="1448.88">13560 9070 42 0,'-33'-72'21'0,"12"4"-29"0,15 44 43 16,-2-24-35-16,-4-7 1 15,3-17 0-15,3 1 0 16,9-14-2-16,6-15 1 16,6-4 0-16,5-9 0 0,7-4 0 15,9 3 0-15,-3 9-1 16,-4 25 1-16,1 11-1 15,3 9 1-15,3 17-1 16,5 12 0-16,4 9-1 16,6 6 1-16,8 14 0 15,10 12 0-15,11 9 0 16,6 13 1-16,3 7 0 16,1 4 0-16,2-1 0 15,-3 0 0-15,-5 1 0 16,-13-12 0-16,-8 1 0 15,-13-5 0-15,-5-4 0 16,-12-4 0-16,-13 0 0 16,-8-6 1-16,-12 0 0 15,-26 5 0-15,-22 4 0 16,-23-4 0-16,-19 3 0 16,-26 16 0-16,-24-2 0 15,-29 7 0-15,-16 8-1 0,-20 3 1 16,11-5-2-16,-8 10 0 15,17 22-10 1,-2 2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7:58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9533 4125 8 0,'-63'-8'4'0,"-65"16"0"0,87 0 4 0,-4 8-8 16,-12 0 1-1,-17 13-1-15,-3-6 1 0,-7 22-1 16,1 8 0-16,2 16 0 16,-11 18 0-16,3 6 0 15,0 18 1-15,-1 8-1 16,13 3 1-16,0 2 0 16,2 9 0-16,10-4 0 15,11-2 1-15,12 11-1 16,13 2 0-16,14-2 0 15,24 7 0-15,14 9 0 16,10-4 0-16,18-17-1 16,14-4 0-16,25-12 0 15,8-17 1-15,18-18-1 16,15-13 1-16,3-21-1 16,12-19 0-16,5-11 0 15,1-26 1-15,6-18-1 16,-3-24 1-16,-6-22 0 15,-36 19 0-15,45-68-1 16,-16-6 1-16,-2-32-1 16,-15-10 1-16,-12-1 0 0,-14-4 0 15,-19 10-1-15,-17 10 1 16,-19 3 0-16,-23 14 0 16,-15 10 0-16,-21 13 0 15,-15 5 0-15,-14 14 0 16,-10 8-1-16,-14 10 1 15,-4 16-1-15,-5 16 1 16,-4 8-1-16,7 11 0 16,-6 7-2-16,-7 14 0 15,1 10-4-15,6 14 1 32</inkml:trace>
  <inkml:trace contextRef="#ctx0" brushRef="#br0" timeOffset="2866.38">20111 7025 19 0,'-98'2'9'0,"-3"51"-9"0,68-37 10 16,0 11-10-16,-8 4 0 16,-10 12 0-16,-5 2 0 15,-4 5 0-15,-2 8 0 16,-1 0 0-16,-2 11 1 16,-1 16-1-16,-2 5 1 0,2 0 0 15,1 16 0-15,2-3 0 16,7 3 0-1,2-3 0-15,12 3 0 0,13-3 0 16,8 0 0-16,9 5-1 16,9-4 1-16,12-4-1 15,15 3 0-15,5-2 0 16,10 2 0-16,15-10 0 16,-1-1 1-16,10-7-1 15,11-3 0-15,7-11 0 16,5 1 0-16,0-14 0 15,3-2 0-15,7-9 0 16,2-10 1-16,0-10-1 16,9-11 1-16,3-16 0 15,4-16 0-15,-1-11 0 16,0-20 1-16,3-1 0 16,-6-10 0-16,3-11 0 0,-9-13 0 15,-2-5 0-15,-4-11 0 16,-3-11 0-1,-9-10 0-15,-5-10-1 0,-7-1 0 16,-2-10 0-16,-22 39 1 16,22-44-1-16,-13 4 0 15,-8 4 0-15,-10 7 1 16,-11 11-2-16,-12 8 1 16,-12 5 0-16,-12 8 0 0,-15-2-1 15,-15 15 1-15,-2 0-1 16,-16 3 1-1,-5 8-1-15,-13 11 1 16,-5 7-1-16,5 9 0 16,-8 7-1-16,0 6 1 0,-10 7-1 15,1 6 1-15,6 8-1 16,2-1 1-16,4 7-1 16,11 1 1-16,4 1-1 15,5 0 1-15,7-3-1 16,5 2 1-16,6 1-2 15,7 0 1-15,2 0-3 16,6-1 0-16,6 4-2 16,9-1 0-1,3 3-4-15,12 0 1 0</inkml:trace>
  <inkml:trace contextRef="#ctx0" brushRef="#br0" timeOffset="6199.99">16316 11927 18 0,'-3'-10'9'0,"42"7"-9"0,-21 3 9 16,6 0-9-16,-1 0 1 16,10-2 0-16,12-4 1 15,11 1-3-15,7-3 1 16,11 3 1-16,1-1 0 15,11 1 0-15,12 5 0 16,9 3 0-16,-2 5 0 16,8 2 0-16,9-2 0 15,-6 0-1-15,3 0 1 0,6 3 0 16,6-6 0-16,-15 3 0 16,3-5 0-16,3-1-1 15,0-4 1-15,-9-1 0 16,3-2 0-16,3-3 1 15,-3 0 1-15,-5 0-1 16,5-3 0-16,-3 1 0 16,0 2 0-16,-6 0 0 15,6 0 0-15,0 3-2 16,0 5 1-16,-5 5 0 16,2 5 0-16,6 4-1 15,-3 4 1-15,3 11 0 16,-3 0 0-16,3-2-1 15,0-3 1-15,3-3-1 16,-6-8 1-16,4-5-1 16,-1-5 1-16,0-6-1 15,-6-13 1-15,3-5-1 0,-6 0 0 16,3 5 0-16,-15 3 0 16,-5 2 0-16,-4 6 1 15,-3 0-1-15,-11 2 1 16,-13 6 0-16,-8-1 1 15,-12 9-1-15,-4-3 0 16,-5 0 0-16,-6 0 1 16,0 0 0-16,-3 2 1 15,-6-2-1-15,-4 3 0 0,1-1-1 16,-3-2 1-16,0 0-1 16,0-3 1-16,-6 1-4 15,3-1 1-15,-3-2-3 16,6-1 0-16,3-4-5 15,3-6 1-15,3-16-5 16,-15-13 0-16</inkml:trace>
  <inkml:trace contextRef="#ctx0" brushRef="#br0" timeOffset="7747.32">7303 15341 8 0,'-6'-6'4'0,"12"9"-3"15,0-6 4-15,0 3-3 16,6 0 0-16,3 3 3 0,3 2 1 16,6 3-7-16,5 5 0 15,13 3 4-15,0 11 1 16,-1-1-2-16,1 3 1 16,9 3-3-16,2 2 1 15,7 3-1-15,5-5 1 16,4-8-1-16,-10-3 1 15,1-5 0-15,2-5 0 16,1-6-1-16,-4-8 1 16,4-7 0-16,-4-6 0 15,1-8 0-15,-7-2 0 0,1-6-1 16,-6-5 1 0,-4 2-1-16,1 1 0 15,12 5 0 1,-1 8 1-16,1 5-1 15,-4 13 1-15,-2 8-1 16,-4 9 1-16,-2 9-1 16,0 1 1-16,2 8 0 15,7 5 1-15,-3 3-1 16,8-3 1 0,27 18-1-1,-11-12 1-15,-7-12-1 16,-5-9 0-16,-4-9-1 15,7-10 1-15,-1-9-1 16,1-7 1-16,-13-3-1 16,1-5 0-16,2-6 0 15,1-2 1-15,0 0-1 16,-1 8 0-16,4 5 0 0,-7 3 0 16,-2 0 0-1,-9 2 0-15,-4 3 0 0,-2 3 0 16,0 2 0-16,-4 3 0 15,-2-2 0-15,-3-1 0 16,-3 3 0-16,-3 0 1 31,-4 0 0-31,1 0 0 0,-6 0 0 16,-3 0 0-16,0 0 1 0,-3 0 0 16,0 0-1-16,-6 0 1 15,0 0-1-15,3 0 1 0,-3 0-1 16,0 0 0-16,0 0-1 15,0 0 1-15,0 0-2 16,3 0 0-16,3 0-3 16,3 0 1-16,6-3-5 15,9-5 0-15,14-7-3 16,-5-20 1-16</inkml:trace>
  <inkml:trace contextRef="#ctx0" brushRef="#br0" timeOffset="8962.45">12087 15174 19 0,'-24'-32'9'0,"21"24"-9"0,6 8 9 16,6 0-8-16,3 3 0 16,2 2 1-16,7 6 1 0,6 5-3 15,9 5 0 1,0 8 2-16,5 3 0 0,13 5-1 15,2 5 1-15,4 0-1 16,5-2 0-16,1-3 0 16,-7-3 0-16,4-7-1 15,2-11 1-15,1-11-1 16,-1-8 0-16,4-5 0 16,-1-10 1-16,-5-6-1 15,2-8 1-15,-5-7-1 16,-1 2 1-16,-2 5-1 15,-7 3 0-15,-2 2 0 16,-3 9 0-16,-4 7 1 16,4 6 1-16,-12 10-1 15,0 11 1-15,2 11 0 16,4 15 0-16,6-2-1 16,2 10 1-16,1 0-1 0,2-2 0 15,4-3-1-15,3-11 1 16,-4-2-1-16,7-11 0 15,5-8 0-15,1-5 0 16,2-10 0-16,4-12 0 16,-7-15 0-16,1-3 0 15,-1-15 0-15,1-6 0 16,-1-8 0-16,-5-5 1 16,2 2-1-16,-2 6 0 15,-13 16 0-15,-8 13 0 0,-6 2 0 16,-4 9 0-16,-2 10 0 15,3 8 1-15,3 10 0 16,-1 12 1-16,7-1-1 16,0 8 1-16,5 3-1 15,4 2 1-15,3 6-2 16,-4-1 1-16,4-2-1 16,3-7 1-16,2-7-1 15,4-4 1-15,2-6-1 16,7-16 0-16,2-15-1 15,9-19 0-15,10-27-3 16,17-26 0-16,3-31-7 16,24-33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8:15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1734 3117 6 0,'27'-5'3'0,"56"-11"0"15,-44 13 3-15,12 3-4 0,8 0 0 16,18 0 2-16,22 0 1 16,2 0-6-16,18 0 0 15,24-8 4-15,0-10 0 16,8-1-1-16,19-2 0 31,95-11-1-31,-24 6 1 16,-18 15-1-16,-38 3 1 0,-9 8-1 15,-25 8 1-15,-5 3-2 16,-27-3 1-16,-12 5 0 16,-5 8 0-16,-13-3-1 15,-9 4 1-15,4-6-6 16,5-3 1-16,0-13-3 16,-29-16 1-16,-60 16 6 15,0 0 0 1</inkml:trace>
  <inkml:trace contextRef="#ctx0" brushRef="#br0" timeOffset="3170.53">3583 13189 12 0,'-51'-10'6'0,"33"-19"0"16,18 23 6-16,0 1-13 15,0 5 1-15,3 0 2 16,12 3 0-16,18 5-1 16,8 8 0-16,13 7 1 15,14 7 0-15,-5 1 0 16,8-7 1-16,4 8-2 15,8-6 0-15,6 1 0 16,-8-3 0-16,8-3-1 16,-9-5 1-16,10-6-1 15,-1-7 1-15,-9-11-1 16,4-8 1-16,2-2-1 0,0-12 1 16,10-9-1-1,-10-6 1-15,0 0-1 0,1 0 0 16,-7 2 0-16,6 4 1 15,4 7 0 1,-4 16 0-16,0 11 0 16,9 18 0-16,10 16 0 0,-1 14 1 15,-3 7-1-15,6 5 1 16,6 6-2-16,0 0 1 16,-17 0-1-16,2-8 1 0,-3-5-1 15,3-1 0 1,1-10 0-16,-19-5 0 0,0-8 0 15,1-8 1-15,2-8-1 16,-3-6 1-16,1-4-1 16,-10-6 1-16,-11 2 0 15,-1-2 1-15,-2-2-2 16,-1-1 1-16,-5 1 0 16,-6-1 0-16,-4 0-1 15,1 4 1 1,-3-1-2-16,2 0 1 15,1-6-4-15,0-4 0 16,11-19-6-16,7-13 0 0</inkml:trace>
  <inkml:trace contextRef="#ctx0" brushRef="#br0" timeOffset="5631.72">16048 10041 9 0,'-9'-19'4'0,"12"14"-4"0,-3 5 4 0,9 0-4 16,0 3 0-16,6-3 1 16,9 0 0-16,0 0-1 15,6 0 1-15,2 2 1 16,10 4 0-16,6-6 0 15,-4 0 1-15,1-6-1 16,0 1 1-16,5 0-1 16,4-3 1-16,-1 3-2 15,-2-1 1-15,2 1-1 16,1 2 1-16,-3 1 0 16,-10-4 0-16,4 4-1 15,3-3 0-15,8-1 0 16,1 1 0-16,5 0 0 15,10 2 0-15,-7-2-1 16,10-3 1-16,8 0-1 0,0 0 0 16,7 5 0-16,-13 1 1 15,-3-1-1-15,4-5 1 16,-7 3 0-16,-2 5 1 16,-1 0-1-16,-2 2 1 15,-4 4-1-15,-11-1 0 16,2 0 0-16,-2 3 0 15,2 3 0-15,1-1 0 16,0 1 0-16,-1 0 0 16,4-1-1-16,-1 3 1 0,-8 1-1 15,-3-4 1 32,-1 3-1-47,4-2 1 0,2-3-1 31,1 2 1-15,3-2-1-16,2-5 1 0,7-6-1 16,-13-2 1-16,4-5-1 0,2-6 1 15,4-8-1-15,-1 3 1 0,1 2-1 0,8 3 1 16,-8 3-1-16,-6 5 0 0,5-2 0 0,10 2 0 16,-1-3 0-16,3-2 1 15,10 2-1-15,-13 1 1 0,4 2-1 16,5 0 1-1,42 2 0 1,-15 4 1-16,-8-4-2 16,-4 4 1-16,-6-6-1 0,-2 0 1 15,2 0-1-15,-12-3 1 16,-2-2-4-16,2-11 1 16,4-2-5-16,-1-8 0 15,6-9-4-15,-5-2 0 16</inkml:trace>
  <inkml:trace contextRef="#ctx0" brushRef="#br0" timeOffset="6310.48">16423 11554 11 0,'-38'-13'5'0,"29"16"-1"0,9-1 0 0,0-2-2 0,9-2 1 16,6 2 0-16,2-6 1 15,1 4-5-15,12 2 1 16,15 5 2-16,8 3 1 16,19 0-1-16,2 0 1 15,10-3-2-15,11-2 1 0,18-3 0 16,-3-3 0 0,12-2-1-16,15-3 1 0,-9 3-1 15,9-1 0-15,9 4 0 16,-9 2 0-16,3 0-1 15,2 5 1-15,4-2 0 16,-6-1 0-16,6 4 0 16,0-6 1-16,-15-3 0 15,6 3 0-15,-3 8 0 16,-3 0 0-16,-6 2-2 16,0 4 1-16,-9 2-1 15,-3-3 1-15,-18 3-1 16,-3 5 1-16,-5-3-2 15,-4-4 0-15,-11-6-3 16,-10-6 0-16,-2-10-5 16,-22-5 0-16</inkml:trace>
  <inkml:trace contextRef="#ctx0" brushRef="#br0" timeOffset="7150.44">16897 13348 13 0,'6'0'6'0,"26"19"-3"15,-23-11 3-15,6 2-4 16,6 1 1-16,12 5 2 16,8-3 1-16,13 5-7 15,12 1 1-15,-7 0 4 0,7-1 0 16,8-2-2-16,0-5 1 16,13-4-1-1,-10-4 1-15,-3-11-2 16,4-8 1-16,2-8-1 0,-2-10 1 15,5-14-1-15,-9 1 0 16,-5-6-1-16,2 0 1 16,1 13 0-16,-1 14 0 15,4 13 0-15,-1 15 0 0,-6 6 0 16,-5 8 1-16,-1 3 0 16,1 4 0-16,2 1-1 15,1 3 0 1,5 10 0-16,-2 2 1 15,-7 1-1-15,-2-3 0 0,-4-2-1 16,-2-4 1-16,0-7 0 16,-7-3 0-16,-2-13-1 15,0-5 0-15,-1-8 0 16,-2-1 1-16,0-7-1 16,-7 5 1-16,4-2-1 15,3 2 1-15,8 0 0 16,4 0 0-16,2 2 0 15,4 1 1-15,2 0-1 16,-11 0 1-16,3-1-1 16,2-2 0-16,4-2 0 15,-1-4 1-15,4-1-2 16,-1-1 1-16,-2-8-3 0,-4-10 1 16,7-1-2-16,8-15 0 15,7-6-4-15,11-10 0 16,-3-8-7-16,6-5 1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8:35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4228 12507 5 0,'27'-21'2'0,"12"34"1"16,-24-10 3-16,6 5-5 16,2 5 0-16,-2 8 1 0,3 5 1 15,3 3-3-15,3-5 0 16,2 5 2-16,7 3 1 16,9 3-2-16,8-1 1 15,7-8-1-15,-4 11 1 16,7 0-2-16,8 3 0 15,7 0 0-15,5 0 1 16,-6-3-1-16,-2-11 0 16,2-5 0-16,6-16 1 0,7-5-1 15,-4-13 1-15,-3-16-1 16,4-3 1-16,11 1-1 16,3-6 0-16,-6-6 0 15,3 4 0-15,9-1 0 16,10-2 0-16,-13 5 0 15,3-1 0-15,3 1 0 16,6 3 0-16,-18-3 0 16,0 8 0-16,1 0 0 15,11 8 0-15,-12 7 0 16,-3 1 1-16,0 11-1 16,7 2 1-16,2 2 0 15,-12 9 0-15,-3-3 0 16,3 2 0-16,10 1-1 15,-1-3 1-15,-6 8-1 16,0 2 1-16,1-5-1 16,11-2 1-16,-12-6-1 15,-3-5 1-15,6-8-1 0,-2-5 1 16,8-11-1-16,-15 1 0 16,6-4 0-16,0 1 0 15,1-1 0-15,2 3 1 16,-12 6-2-16,0 5 1 15,-2 5 0-15,-4 8 1 16,0 5-1-16,4 3 1 16,-10 0-1-16,-2 2 1 15,2 6 0-15,0 3 0 16,10 7-1-16,2-2 1 0,-12 0-1 16,1-3 1-16,-1-5-1 15,4-6 0-15,5-2 0 16,-6-5 1-16,-8-3-1 15,-1-3 1-15,4 1-1 16,-4-1 0-16,9 0 0 16,-2 3 1-16,-10 0-1 15,-5-2 0-15,2 2 0 16,1-5 0-16,-1 5-1 16,4 2 1-16,-4 1 0 15,1-1 0-15,-7 4 0 16,1 2 1-16,-1 2 0 15,4 6 0-15,-4 0 0 16,7 3 0-16,-4-1 0 16,-5-2 0-16,-1-5 0 15,4-1 0-15,5-5-1 16,1 1 0-16,8-9 0 16,4-2 1-16,-7-3-1 15,9-5 0-15,1-3 0 16,5 0 1-16,3 0-1 15,-8 0 0-15,-4 6 0 0,9 4 0 16,-2 9 0-16,2 13 0 16,-3 5 0-16,-8 5 0 15,2 6 0-15,1 5 0 16,-1 0 0-16,3-5 0 16,4-3 1-16,-7-2 0 15,1 2 0-15,5-3 0 16,9 1-1-16,3-6 1 15,-5-8-1 1,-1-2 1-16,3-6-1 0,7-5 0 16,-4-8 0-1,-6-3 1-15,6-7-1 0,1 2 0 16,2-5 0-16,-3-6 0 16,-6-2 0-16,7 0 1 0,-1 8-2 15,9-3 1-15,-15 6 0 16,-2 7 0-16,2 3 0 15,3 8 0-15,6 8-1 16,-5 5 1-16,-4 3 0 16,9-3 0-16,3 1 0 15,7-7 1-15,-13-4-1 16,9-3 0-16,6-5 0 16,6 0 1-1,-9-6-1-15,4 3 1 16,5 3-1-16,3-1 0 15,-15 1 0-15,3 0 0 0,6-3 0 16,-6 0 0-16,0 3 0 16,-8-3 0-16,8 0 0 15,-3 0 0 1,0 0 0-16,-12 3 1 16,4 5-1-16,-4 2 0 0,-3 4 0 15,-5-6 0-15,-1 5 0 0,-6-2 0 16,-5-1 0-16,2 1 1 0,7-3-1 15,8-3 0-15,6-7-3 16,9-9 0-16,21-10-7 16,21-16 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9:10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10021 5583 51 0</inkml:trace>
  <inkml:trace contextRef="#ctx0" brushRef="#br0" timeOffset="1676.98">5952 8771 9 0,'33'37'4'0,"17"-24"0"0,-29-13 4 0,12-2-6 16,8-4 0-16,1-10 0 16,6-7 1-16,8-9-4 15,4-3 1-15,8-4 2 16,1-4 0-16,-1-12-1 15,-2-6 0-15,-1-13 0 16,-5 2 0-16,-7-2 0 16,-20 6 0-16,-15 4 0 15,-21 1 0-15,-15-1-1 16,-15-5 1-16,-17 11-1 16,-13 5 1-16,-8 13-1 15,-4 11 0-15,-14 11 0 16,-6 7 0-16,-6 27-1 15,8 11 1-15,1 4-1 16,6 17 1-16,11 2-1 16,10 16 1-16,17 27 0 15,27 5 0-15,27 18-2 0,30 11 1 16,33 8-5-16,41 16 1 16</inkml:trace>
  <inkml:trace contextRef="#ctx0" brushRef="#br0" timeOffset="3717.4">4505 9755 5 0,'-21'-18'2'0,"18"15"-1"16,3 3 3-16,6-5-5 15,6-3 1-15,6 0 0 16,6 0 1-16,9 5-1 15,-1 3 1-15,19 0-1 16,3-2 1-16,8-1 0 16,16 0 0-16,5 3 0 15,12 3 0-15,6 2 0 16,7 1 0-16,11 4 0 16,3 3 1-16,15 1-1 0,5 7 1 15,4 3 0-15,12-1 0 16,9-1-1-16,11-4 1 15,10-7-1-15,-1-3 1 16,7-3-1-16,-4-5 0 16,7-3 0-16,-4 3 1 15,1-2-1-15,-7-1 1 16,-8 0 0-16,-9 1 0 16,-10-1-1-16,-8 11 1 0,-21 0-2 15,-6-3 1-15,-9 8-6 16,-6 11 1-1</inkml:trace>
  <inkml:trace contextRef="#ctx0" brushRef="#br0" timeOffset="24119.82">2526 8707 12 0,'-9'3'6'0,"9"0"-1"0,0-3 6 0,6 0-9 16,6-6 0-16,3-1 1 15,3-4 1-15,8-8-5 16,13-10 1-16,12-2 2 16,5-17 0-16,13-10-1 15,-1-14 0-15,9 3-1 16,4 3 1-16,-4 8-3 15,-2 10 0-15,-10 6-4 16,-5 8 0-16</inkml:trace>
  <inkml:trace contextRef="#ctx0" brushRef="#br0" timeOffset="24438.63">2576 9427 17 0,'-3'-18'8'0,"6"23"-7"0,3 0 11 16,-6-2-10-16,9-1 0 15,-3 4 1-15,15-1 0 16,18-2-4-16,5-3 1 0,31-11 2 16,17-18 1-16,36-19-2 15,21-23 1 1,30-16-7-16,20-17 0 0,15-7-2 16,1-24 0-16</inkml:trace>
  <inkml:trace contextRef="#ctx0" brushRef="#br0" timeOffset="33413.12">7607 11319 8 0,'27'5'4'0,"2"-2"-3"0,-20-3 4 15,9 0-4-15,9-3 0 16,9 1 0-16,8-6 1 15,7-8-2-15,11-8 0 16,1-3 2-16,-1-7 0 16,4 0 0-16,-7-3 0 15,-5-6 0-15,-9-2 1 16,-4-2-1-16,-2-1 1 16,-9-2-2-16,-3 2 1 15,-12-2-1-15,-10-3 0 0,-5 3-1 16,-8 7 0-16,-10 1 0 15,-12 2 0-15,-9 6-1 16,-2 0 1-16,-13 7-1 16,-6 3 1-16,-2 6 0 15,-7 5 0-15,4 2-1 16,5 0 1-16,7 9 0 16,2 4 0-16,-2 6 0 15,2 6 0-15,6 4 0 16,1 11 0-16,2 8 0 15,6 13 0-15,7 9 0 16,8 7 0-16,12 11 0 16,12 12 0-16,21 7-3 15,17-6 1-15,19-3-3 16,23-2 0-16</inkml:trace>
  <inkml:trace contextRef="#ctx0" brushRef="#br0" timeOffset="36614.57">2204 12607 5 0,'0'-10'2'0,"9"5"0"16,-3 2 2-16,3 0-4 16,0-2 1-16,0 2 1 15,0 1 0-15,6-1-2 16,3 0 0-16,0 6 1 16,-4-3 1-16,13 0 0 15,-3 3 1-15,6-3-2 16,3 2 1-16,-1-2-1 15,-2 0 1-15,0 3-1 16,9 0 1-16,-7-1-1 16,4 4 1-16,6-6-1 15,-7 5 0 1,13-3 0-16,-6-2 0 0,8-2 0 0,-5-1 1 16,3 3-1-16,-7-2 0 15,1-4 0-15,3 4 0 16,-1-1 0-16,-2 0 1 15,6-2-1-15,2 5 1 16,-2 0-1-16,-1 0 0 16,1 0 0-16,-3 3 0 31,26 2 0-31,-11 6 1 16,-4 2-1-16,4-3 0 15,-1-4 0-15,1-1 0 16,-7-2 0-16,1-3 1 0,-1-3-2 15,1-2 1-15,0-1-1 16,5-4 1-16,1-1 0 16,-4-5 0-16,4 3-1 15,8-8 0-15,1-3 0 16,8-2 1-16,6 2-1 16,7 0 0-16,-4 5 0 15,0 4 0-15,1 1 0 16,-1 6 0-16,-15 3 0 15,1 5 0-15,-4 3 0 16,7 2 1-16,-13 3 0 16,10 5 0-16,-4 0 0 15,-2 1 0-15,5-1-1 0,9 0 1 16,-2-2 0-16,14 5 0 16,6-6-1-16,13-7 1 15,8 5-1-15,15 2 0 16,14 1-4-1,22 7 1-15,18 6-8 16,5 0 1-16</inkml:trace>
  <inkml:trace contextRef="#ctx0" brushRef="#br0" timeOffset="46430.52">3300 12589 8 0,'3'-5'4'0,"32"23"-2"15,-20-15 4-15,6-1-6 16,9 1 1-16,0 0 3 15,8-1 0-15,4-2-4 0,0-2 0 16,11 2 3-16,4 2 0 16,5 4-1-16,1-1 1 15,5 3-2 1,-2 0 1-16,2 0-1 0,4 2 0 16,2-2 0-16,-2-2 1 15,5-9-1-15,-6 0 0 16,1-2 0-16,-1 0 0 31,1-6 0-15,-4 0 1-1,1 1 0 1,-10 2 0-16,1 5 0 16,-4 3 1-16,1 3-1 0,-7 0 0 15,1-1 0-15,0-2 1 16,8 6-2-16,-2-4 0 0,2-4 0 0,10-4 0 15,5-2-1-15,4 3 1 16,8-6-1-16,-3 6 1 0,1 3-1 0,5 4 0 16,-3 3 0-16,6 6 0 0,4 5 0 15,8-3 1-15,15-2-1 16,15 2 0-16,9 0-8 16,12 6 1-16</inkml:trace>
  <inkml:trace contextRef="#ctx0" brushRef="#br0" timeOffset="51478.36">9807 5805 14 0,'26'-32'7'0,"79"14"-7"0,-76 15 8 16,19-5-8-16,11 8 1 15,13 8-1-15,8 0 1 16,12-3-2-16,10 6 1 16,17-3 0-16,6 0 1 15,3 0-1-15,9 2 1 16,-6-2-1-16,-3-3 0 15,-15 1 0-15,-6-1 0 0,-9 3 1 16,-17-8 0-16,-19 0 0 16,-14-3 0-16,-13 3 1 15,-8-2 0-15,-3 2 0 16,-9-3 1-16,-15-2-1 16,-12-3 1-16,-12-3-2 15,-18-2 1 1,-17 2-1-16,-13 1 0 15,-17-1-1-15,-21 6 0 0,-3 0 0 16,-6 2 0-16,-9 3 0 16,-3 3 1-16,-3 2-1 15,6-2 0-15,-6 5 0 16,18 2 0-16,0-2 0 16,12 3 0-16,5 10-6 15,19 3 1-15,15 2-2 16,11-23 0-16</inkml:trace>
  <inkml:trace contextRef="#ctx0" brushRef="#br0" timeOffset="54993.8">3984 12697 7 0,'0'11'3'0,"12"-32"2"0,-6 15 4 15,3 1-7-15,3-5 0 0,3 2 1 16,6 2 1-16,6 1-5 16,-7 0 1-16,10-3 3 15,0 8 0-15,12-3-1 16,8 3 0-16,-2-2-1 15,8 2 1-15,13 2-1 16,-7 3 1-16,19 1-1 16,-4 4 0-16,6 6-1 15,4-5 1-15,-4 5-1 16,0 5 0-16,4 0 0 16,-10 3 1-16,1-3-1 15,-7 3 0-15,0-8 1 16,-5-3 0-16,5-2 0 15,-2-4 0-15,-7-1 0 16,7-1 0-16,-4-2-1 16,4-1 1-16,-4-2-1 15,13-5 0-15,-13 0 0 16,1-1 1-16,2-4-1 0,3-3 1 16,-2-3 0-1,5 0 0-15,1-3-1 16,-4 1 1-16,7-6 0 0,2 0 0 15,3 0-1-15,-5 3 0 16,-4-5 0-16,-2 2 1 16,-4-5-1-16,0-3 0 15,7-2 0-15,-13-1 1 16,7-2-1-16,-1 0 0 16,-5 0 0-16,-7 8 1 15,-2-3-1-15,-3 1 1 16,-7 2-1-16,-5-1 1 0,-6 4-1 15,-4-1 1-15,-2-4-1 16,-6-4 1 0,-3-2-1-16,3-5 1 15,-6 0-1-15,0-1 1 0,-7 9-1 16,-2 2 1-16,-3 0-1 16,-6 1 0-16,-9-4-1 15,-5 6 1-15,-7 3-1 16,-6 5 1-16,-6-3-1 15,-5 3 0-15,-1-1 0 16,0-1 1-16,4 1-1 16,-4-1 1-16,3 1 0 15,-2 4 0-15,-4-1 0 16,-3 1 0-16,1 2-1 0,-7 0 1 16,-8 0 0-1,-4 0 0-15,-5 0-1 16,-7-2 1-16,1 2 0 15,-3 0 1-15,5 0-1 0,-2-5 0 16,-1 3 0-16,1 2 0 16,-3-5-1-1,-7 7 1-15,-5 4 0 0,-6 2 0 16,-6 3-1-16,-10 2 1 16,-5 3 0-16,3 3 0 0,3-1 0 15,0 1 0 1,0 2 0-16,12 0 0 0,0 3 0 15,8 0 0-15,-8 3 0 16,9-1 0-16,-9 6-1 16,-4 8 1-16,-8 5 0 15,3-2 0-15,0 7-1 16,9 3 0-16,0 3 0 16,2-3 0-16,10 0 0 15,0 3 1-15,6 2-1 16,2-5 1-16,1 3 0 15,-1 2 1-15,7 3-2 16,0 8 1 0,2 2-1-16,4 1 1 0,8-6-1 15,13 3 1-15,2-13-1 16,15 0 0-16,12-1 0 16,9 4 0-16,21-1 0 15,27 14 1-15,20 2-2 0,28 11 1 16,35 5-2-16,24 16 0 15,35 21-4-15,34 16 1 16</inkml:trace>
  <inkml:trace contextRef="#ctx0" brushRef="#br0" timeOffset="64240.33">9711 15073 9 0,'-9'-2'4'0,"3"-1"3"0,6 0 5 16,-3 3-11-16,0 0 1 16,0-2 0-16,3 2 1 15,0 0-4-15,0 0 1 16,-3 0 1-16,3 0 1 15,0 0-1-15,0 0 1 16,0 0-1-16,3 2 1 16,3 1-1-16,3 0 0 0,6 2 0 15,0 0 1-15,6 6-1 16,-6-1 0-16,3 4-1 16,0-1 0-1,2 0 0-15,1-2 1 16,3-1 0-16,0 1 0 0,0-3 0 15,-3 0 1-15,2 0 0 16,1 0 0-16,3 0 0 16,3-6 0-16,2 3-1 15,4-2 1-15,0 2-1 16,0 1 0-16,2-1-1 16,1-2 1-16,0-1-1 15,-4-2 1-15,1-2-1 16,3 2 1-16,-1-3-1 15,7 3 1-15,3 3-1 16,2-3 1-16,-5 2-1 16,6 1 1-16,-1 0-1 0,-5 2 1 15,2 0-1 1,4-2 1-16,6 2-1 16,-4-2 0-16,1 2 0 0,-4-5 0 15,1 5 0-15,3-2 1 16,-7 0-1-16,1-3 0 15,2 0 0 1,4 0 1-16,6 0-1 16,-10-3 1-16,4 8-1 15,-4-5 1 1,4 0-1-16,-6-2 0 0,-1-1 0 0,4 3 0 16,5 0 0-16,-5-3 1 0,-3 1-1 15,-7 4 0-15,4 1 0 16,0 2 1-16,-1-2-1 15,-2-3 1-15,2 0-1 16,7 0 0-16,0 3 0 16,-1-3 1-16,1 0-1 15,-3 2 1-15,-7-2-1 16,4 3 0-16,-1 0 0 16,-2-3 0-16,0 0 0 15,2 0 1-15,1-3-1 16,0 3 0-16,-1-3 0 15,1 3 1-15,-3 0-1 16,2 0 0-16,1 0 0 16,0 0 0-16,-1 0 0 0,-2-2 1 15,6 2-1 1,5 0 0-16,1 2 0 0,-1-2 1 16,7 0-1-16,-1 0 0 15,7 0-1-15,-1 0 1 16,4 0 0-16,-4 3 1 15,-8 0-1-15,-1 2 0 16,1-3 0-16,0 1 1 16,-4 0 0-16,4-1 1 15,-1 1-1-15,1 0 0 16,-4-1-1-16,1 4 1 0,3-4 0 16,2 1 0-16,-5 0-1 15,-1-1 0-15,4 1 0 16,2 2 0-16,-2 0 0 15,-4 3 0-15,7 0 0 16,-1-5 1-16,-2 0-1 16,3-3 0-16,8 0 0 15,-2 0 1-15,-1 2-1 16,6-2 0-16,-2 0 0 16,2 0 0-16,1 0 0 15,-1 3 0-15,-2-3 0 16,2 3 1-16,1-1-1 15,-7-2 0-15,1-2 0 16,2-4 1-16,0 1-1 16,-2 5 1-16,-1-3-1 15,-2 1 1-15,-4-1-1 0,-2-2 1 16,0-1-1-16,2 1 0 16,4 0 0-16,-7 0 0 15,-5 2 0-15,2-2 0 16,4-3 0-16,-4 0 1 15,4 2-1-15,3-7 0 16,5 5 0-16,-5 0 1 16,-4 3-1-16,-2 0 0 15,2-3-1-15,-2 3 0 16,-1-1 1-16,10 1 1 16,-1 2-2-16,-2 1 1 0,-6-1 0 15,2-2 1-15,4 2-1 16,-4-2 0-1,4-1 0-15,-1 1 0 16,4 3 0-16,-4-1 0 0,-2 0-1 16,-1 1 1-16,1 2 0 15,-3-3 0-15,5 3 0 16,1 0 0-16,2 0 0 16,-2 0 0-16,-7 0 0 15,7 0 1-15,-1 0-1 16,1-3 0-16,2 3 0 15,7 0 1-15,-1 0-1 16,-5 3 0-16,5 0 0 16,4 2 1-16,2 0-1 15,6-2 0-15,-2 2 0 0,-7 0 1 16,4 3-1-16,-4-2 0 16,-11-4-3-16,-13 1 1 31,-11-3-4-16,-12 0 0-15,-24-8-4 16,-33-24 0-16,-47-21-4 0,-48-26 0 16</inkml:trace>
  <inkml:trace contextRef="#ctx0" brushRef="#br0" timeOffset="65122.88">2291 16764 21 0,'-21'-21'10'0,"21"18"-9"15,3 1 13-15,12-6-14 16,-3 0 1-16,8 0-1 15,7 2 1-15,9-2-1 16,6-2 1-16,5 2 0 16,13 0 0-16,23 0 0 15,12 3 1-15,13 2 0 16,20-7 0-16,14-6 0 0,22-5 0 16,15-1 0-16,14-4 0 15,13 5 0-15,11 5 0 16,9 5 0-16,15 14 0 15,6 5 0-15,12 10 0 16,0 9-1-16,6-3 0 16,-6 2 1-16,-9-7 0 31,143-1 0-31,-72-2 0 0,-56-8 0 16,-29 3 0-16,-31 2-2 15,-21 0 0-15,-11 3-10 16,-18 8 1-16,-18-16-3 15,-51-30 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30:44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16638 11216 1 0,'30'-14'0'0</inkml:trace>
  <inkml:trace contextRef="#ctx0" brushRef="#br0" timeOffset="19543.82">11334 9819 12 0,'-6'-19'6'0,"12"17"-7"0,-6 2 7 15,0 0-7-15,0 0 1 16,2-6-4-16,4 6 0 16,0 3 3-16,6 5 1 15</inkml:trace>
  <inkml:trace contextRef="#ctx0" brushRef="#br0" timeOffset="19719.84">11351 9813 16 0,'-6'-21'8'0,"6"21"-18"0,0 0 17 0,3 3-12 16,0 0 0-16,0 2 0 15,-3 0 1-15</inkml:trace>
  <inkml:trace contextRef="#ctx0" brushRef="#br0" timeOffset="19859.46">11313 9835 6 0,'-9'-11'3'0,"0"16"-10"16,9-5 6-16</inkml:trace>
  <inkml:trace contextRef="#ctx0" brushRef="#br0" timeOffset="20593.56">11116 9927 11 0,'-3'-10'5'0,"6"2"-6"15,-3 8 10-15,0 0-9 16,0 0 0-16,0 0-1 16,0 0 0-16,0 0-2 15,0 0 1-15</inkml:trace>
  <inkml:trace contextRef="#ctx0" brushRef="#br0" timeOffset="49582.35">15010 9940 4 0,'-3'3'2'0,"9"-3"-1"0,-1 0 2 0,-5 0-4 15,6 0 1-15,-3 3-2 16,0-1 1-16,0 1 1 16,0 2 0-16</inkml:trace>
  <inkml:trace contextRef="#ctx0" brushRef="#br0" timeOffset="85917.27">12441 8776 54 0</inkml:trace>
  <inkml:trace contextRef="#ctx0" brushRef="#br0" timeOffset="93227.41">627 2656 17 0,'47'-15'8'0,"55"49"-5"15,-67-23 8-15,25 4-11 16,14 4 0-16,16 10 1 16,11 0 1-16,21-5-2 15,-30-3 0-15,72 16 1 16,5 0 1-16,19 8-1 15,14 0 1-15,25-3-1 16,20-7 0-16,15-3 0 16,23-11 0-16,10-19 0 15,15-4 1-15,11-14-1 16,12-8 0-16,13-5 1 16,-7-8 0-16,9 0-1 15,-2-8 1-15,-10-8-1 16,-21-8 1-16,-14-16-1 0,-21-10 0 15,-21 2-1-15,-24-2 1 16,-33-19 0-16,-29 0 0 16,-36 6 0-16,-30-6 0 15,-32-10-1-15,-40 7 1 16,-32-10-1-16,-33-3 1 16,-35-7-1-16,-36 18 0 15,-42-11-1-15,-42 3 1 16,-38 5-1-16,-33 8 1 0,-33 19-1 15,-26 16 1-15,-21 18-1 16,-31 8 1-16,1 18-1 16,-6 9 1-16,-6 4-1 15,6 14 1-15,3 14 0 16,6 2 0-16,15 15-1 16,20 12 1-16,4 4 0 15,11 19 0-15,19-5 0 16,20 8 0-16,21 5-1 15,27 16 1-15,20 0 0 16,22 0 0-16,23 3 0 16,27 12 0-16,18 7-1 15,18-7 0-15,26 14 0 16,30-5 0-16,19 3 0 16,23-1 0-16,32 6 1 15,37-3 0-15,29 3 1 16,30-9 1-16,24 6-1 15,41-5 0-15,10-8 0 16,29-5 1-16,-3-22-2 16,12-2 1-16,3-3-1 15,0-5 1-15,3-9 0 0,-5-1 0 16,-4-12-1-16,-6-4 0 16,-15-9-4-16,-65-8 1 15,59-2-6-15,-14-3 0 16</inkml:trace>
  <inkml:trace contextRef="#ctx0" brushRef="#br0" timeOffset="132940.51">2306 11240 9 0,'-36'-16'4'0,"30"13"-2"16,6 3-1-16,0 0-2 15,0 0 0-15,6 0-3 16,3 3 1-16</inkml:trace>
  <inkml:trace contextRef="#ctx0" brushRef="#br0" timeOffset="159497.47">4392 15888 33 0</inkml:trace>
  <inkml:trace contextRef="#ctx0" brushRef="#br0" timeOffset="185375.05">3422 7239 24 0,'-110'-21'12'0,"-6"8"-11"0,86 13 12 16,-21 0-13-16,-11 8 1 16,-13 5-1-16,-11 11 1 0,3 18-2 15,-19 8 1-15,-5 3 0 16,-9 16 1-16,3 21-1 16,-12 10 0-16,-9 12 0 15,9 7 0-15,-3 5 1 16,6 6 1-16,-6 12 0 15,18 9 0-15,-9 11 0 16,9 12 0-16,-3-7 0 16,11 10 0-16,7 14 0 15,3-3 0-15,3 18-1 16,11 6 0-16,13 13-1 16,11 2 1-16,7 14-1 15,20-14 1-15,9 14-1 16,18-13 0-16,9 12 0 15,6-4 0-15,11 7 0 16,7-4 0-16,9 1 0 16,0 4 1-16,8-11-1 15,1 2 1-15,8 0 0 16,16-7 1 0,2 5-1-16,6-11 1 0,10-5-1 15,26-5 1-15,6-6-1 0,12-5 1 16,15 3-2-16,14 0 1 15,4-6-1-15,3-7 0 16,2-6 0-16,4-19 1 16,14-23-1-16,1-10 0 0,-1-28-1 15,16-15 1 1,-7-21 0-16,6-24 0 16,-2-18 0-16,5-17 0 15,-6-18-1-15,1-10 1 0,-4-22 0 16,7-13 1-16,2-16 0 15,-9-21 0-15,7-15 0 16,-10-22 0-16,-2-14 1 16,-4-20 0-16,-8-14-1 15,-4-12 1-15,-11-17 0 16,-6-8 0-16,-10-15-1 16,-5-12 1-16,-12-15-1 15,-12-8 0-15,-9-15-1 16,-9-12 1-16,-23-2 0 15,-19 3 0-15,-14-8 0 16,-19 4 0-16,-17-4 0 16,-18 8 0-16,-20 10 0 15,-19-3 0-15,-3-2-1 16,-14 0 1-16,-16 3-1 0,-17 2 1 16,-3-2-2-16,-9 4 1 15,-21 6 0 1,-9 14 0-16,-9 7 0 0,-18 14 0 15,-9 4 0-15,-11 17 0 16,-10 16 0-16,-14 13 0 16,-6 23-1-16,-16 27 1 15,1 19 0-15,-15 18 0 16,-3 26-1-16,3 25 0 16,0 15-3-16,0 32 0 15,20 11-5-15,10 23 1 0,38 16-7 16,22-2 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34:04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17239 3974 4 0,'-18'-18'2'0,"-35"15"-2"0,35 3 2 0,-12 0-2 15,-3 0 0-15,-5 8 1 16,-10 0 0-16,0 5-1 16,-11 5 0-16,-1-4 1 15,-5 7 1-15,5-5-1 16,-2-3 1-16,-1 3-1 15,4 2 0-15,-4 4 0 16,1 7 1-16,-4 0-2 16,4-5 1-16,-1 13 0 15,-2 0 0-15,5 2 0 16,1 4 0-16,5 4 0 16,9 4 0-16,4-1 0 15,8 3 1-15,3-11-1 16,9 8 0-16,6 1-1 15,9 15 1-15,6 0 0 0,6-3 0 16,6 4-1-16,6-9 0 16,6-5 1-16,12 0 0 15,-1-8 0 1,7 0 1-16,12 0-1 0,8-6 0 16,7 1 1-1,2-6 0-15,-2-5-2 16,8-5 1-16,9-8-1 0,1-8 1 15,5 0 0-15,3-11 0 16,15-13-1-16,3-2 1 0,3-6-1 16,6-8 1-1,1-5-1-15,-4 3 1 0,-9-11-1 16,-6-11 1-16,-3-12-1 16,-6-14 1-16,-14 0-1 15,-16-3 1-15,-11-13-1 16,-13-8 1-16,-11 8-1 15,-12-8 0-15,-12-5-1 16,-18 8 1-16,-24 3-3 16,-17 23 1-16,-33 3-5 15,-37 21 0-15</inkml:trace>
  <inkml:trace contextRef="#ctx0" brushRef="#br0" timeOffset="3057.68">12506 6167 9 0,'36'3'4'0,"12"-11"-1"0,-31 11 4 15,10 2-5-15,6 0 1 16,6 1 0-16,2-1 0 16,10-2-4-16,3-1 0 15,-4 4 3-15,1-6 1 16,5-6-2-16,-5 1 1 16,-3-3-1-16,-4 0 1 0,-8 5 0 15,0 1 0-15,-4-6-1 16,1 3 1-16,-3 5-1 15,-3 0 1-15,-7 0-1 16,-5 0 0-16,-6 0-1 16,-15 0 1-16,-14-6-1 15,-19 6 1-15,-15-2-1 16,-23 4 1-16,-24 4-1 16,-18-6 1-16,-30 8-3 15,-33 15 0-15,-41 20-6 16,-9-20 1-16</inkml:trace>
  <inkml:trace contextRef="#ctx0" brushRef="#br0" timeOffset="12502.95">10768 9123 8 0,'15'0'4'0,"3"5"-1"15,-12-5 4-15,6 3-6 16,2-1 0-16,10 1 1 0,0-6 1 16,12 1-4-16,5 2 1 15,10-3 2-15,-3 0 0 16,-1 1 0-16,1 2 0 16,3-3-1-16,-4-2 0 15,4 0 0-15,8-3 1 16,10-3-1-16,2 0 1 15,7-2-1-15,2-3 0 16,6 1 0-16,1-1 0 0,-1 2 0 16,0 6 0-16,-5 1 0 15,2 1 1-15,3 1-1 16,-2 0 0-16,2 5-1 16,3-3 1-16,3 3-1 15,10 0 1-15,-10 0-1 16,6 0 1-16,-8 0-1 15,-4 0 1-15,0 0-1 16,-8 0 1-16,-10 3-1 16,-6-1 1-16,1 1-1 15,-3 0 1-15,-4-1-1 16,-5 1 0-16,-1 0 0 16,-2-1 0-16,-3 1 0 15,-7-1 0-15,-5 1 0 16,-9-3 1-16,-6 0 0 15,-6 0 0-15,-12 3 0 0,-15-1 0 32,-51 4 0-32,1-4 0 15,-13 4 0-15,-8-1 0 16,-12 0-1-16,-6-2 1 16,-18 2-1-16,-12 3 0 15,-9 3 0-15,-9-1 0 16,-9 1 0-16,-11-1 1 15,-4-2-1-15,-9-2 0 16,1-4 0-16,-7 1 0 16,1 0 0-16,5 5 0 15,22 2-8-15,11 14 0 0</inkml:trace>
  <inkml:trace contextRef="#ctx0" brushRef="#br0" timeOffset="14123.77">14882 9327 8 0,'0'2'4'0,"17"3"0"0,-8-2 4 16,6 0-6-16,6 2 0 15,6-2 1 1,9-1 1-16,5 1-5 0,10 0 1 15,8-1 3-15,7 1 0 16,11 0-2-16,1-3 1 16,8 0-1-16,0-6 1 15,4-2-1-15,8 0 0 16,-6-5 0-16,0-3 1 0,-2-5 0 16,-1-5 0-16,-6-9-1 15,-8 1 1-15,-4-6-1 16,-2-2 1-16,-4 0-1 15,-5-1 1-15,-13-4-1 16,-5-4 0-16,-9-10-1 16,-12 1 1-16,-10-7-1 15,-11 7 0-15,-11-4-1 16,-13-2 1-16,-6-3-1 16,-9 3 0-16,-5 5 0 15,-7 3 1-15,-6 2-1 16,-11 11 0-16,-9 6 0 15,-13 4 1-15,-5 4-1 16,-12 4 1-16,6 6 0 16,-1 10 0-16,7 1 0 15,0 5 0-15,0-1 0 16,5 6 0-16,-2 6 0 16,0-4 0-16,0-2 0 0,-4 3 0 15,7-3-1-15,0 5 1 16,-1 3 0-16,13 3 0 15,3 4 0-15,2 4 0 16,7 2-1-16,5 8 1 16,7 14 0-16,5 4 0 15,9 6-1-15,7 3 1 16,8 5-1-16,12 2 1 16,12 11 0-16,12 0 0 15,15 6 0-15,14-4 1 16,10 9-1-16,23 5 1 15,16 3 0-15,14-1 0 0,15-4-1 16,18 4 1-16,-6-7-4 16,-3 2 0-16,-9-8-4 15,-18-26 0-15</inkml:trace>
  <inkml:trace contextRef="#ctx0" brushRef="#br0" timeOffset="18536.8">9548 10091 8 0,'0'-10'4'0,"26"-4"-2"16,-11 12 4-16,6-1-5 15,9 3 0-15,6 0 2 16,5 5 1-16,13-5-4 15,-1 3 0-15,10 0 3 16,11-3 0-16,1 2 0 0,11 4 0 16,6-9-1-1,4 0 0-15,-1 3 0 16,0 0 0-16,3 0 0 16,-5 0 0-16,5 0-1 0,-3 0 0 15,0 8 0-15,4 0 0 16,-7 3 1-16,6-3 0 15,-6 5-1-15,4 3 1 16,-4-3-1-16,0 0 1 16,3 1-1-16,-5-1 0 15,2 0-1-15,-3-2 1 0,1-1-1 16,2-2 0-16,0-3 0 16,-3 1 1-16,1-6-1 15,-1-3 1-15,0-5-1 16,6-5 0-16,-5-6 0 15,-4 1 1-15,-3-6-1 16,1 3 0-16,2-3 0 16,-3 0 0-16,-8 0 0 15,-4 1 1-15,1-7-1 16,-10 4 1-16,-2 8-1 16,-10-6 1-16,-11 0 0 15,-6-3 0-15,-9-2-1 16,-12-8 1-16,-12-5-1 15,-6-3 1-15,-9 0-1 16,-9 0 0-16,-6-3 0 0,0 9 0 16,-5-6-1-1,-16 0 1-15,-11 0 0 0,-7 2 0 16,-8-4 0-16,-19-3 0 16,-8 5 0-16,-9 5 0 15,9 0 0-15,0 3 0 16,0 5 0-16,-4 6 0 15,4 5-1-15,-3 5 1 16,-9-3 0-16,-6 6 0 16,3 0 0-16,-12 2 0 15,0 1-1-15,3 4 1 0,9 4 0 16,-3-1 0-16,6 8 0 16,-3-5 0-16,6 3 0 15,-12-3 0-15,0 3 0 16,3 2 0-1,-6 6-1-15,0 4 1 0,9 7 0 16,8-1 0-16,7 3-1 16,6 10 1-16,3 11 0 15,11 5 0-15,1 3-1 16,3 0 1-16,11 3-1 16,7 2 1-16,-1 8 0 15,7 5 0-15,8-4-1 16,6-7 1-16,10-4 0 15,14 2 0-15,15-2 0 16,15-1 0-16,11-2 0 16,25-5 1-16,18-3-1 15,26-8 1-15,30-5-1 16,33-6 1-16,20-5-5 0,16 3 0 16,17 3-5-16,-29-27 0 15</inkml:trace>
  <inkml:trace contextRef="#ctx0" brushRef="#br0" timeOffset="29451.44">9643 12126 8 0,'-15'-24'4'0,"12"3"-2"16,3 16 4-16,0-1-5 15,3 1 0-15,0 0 0 16,3-1 0-16,3 4 0 16,3-1 0-16,3 3 1 15,5 3 1-15,4 2-1 16,3 0 0-16,3 9 0 16,6-4 0-16,5-2-1 15,7 0 0-15,5-3 0 16,7 1 0-16,-4-4 0 15,1 1 0-15,6-3 0 0,-4-5 0 16,-2-3 0-16,-1-3 0 16,1-5-1-16,5-5 1 15,-2-8-1-15,-1 3 1 16,-2-6 0-16,-4-3 0 16,-5 4-1-16,-9-1 1 15,-7 0 1-15,-5-2 1 16,-9 2-1-16,-3 0 0 15,-6 0 0-15,-3-5 1 16,-3 0-2-16,-3 0 1 0,-6 0-2 16,-3-5 1-16,-6 5-1 15,-3 3 0-15,-6-1-1 16,-5 1 1-16,-7 2 0 16,-6-2 0-16,-2-1 0 15,-1 3 0-15,-6 3-2 16,-5 3 0-16,2 2 0 15,-5 8 1-15,-7 6-1 16,-5 7 1-16,2 6-1 16,-5 2 0-16,8 3 2 15,7 2 0-15,2 4 0 16,4-1 0-16,2 3-1 16,1 8 1-16,2-9 0 15,3 4 0-15,10 5 0 16,2 0 0-16,3 5-1 15,3 0 1-15,0 5 0 16,7 3 0-16,2-2-1 16,6-1 1-16,0 3 0 0,6-3 0 15,3 1 0-15,6-1 0 16,3-5 0-16,3 0 0 16,0 1 0-16,3-1 0 15,6 2 0 1,2-1 0-1,1-1 0-15,0 5 0 16,0 0 0-16,0-2 0 0,-3 0 0 0,0-6 1 16,-1 1-1-16,-2-6 1 15,0-2-1-15,3-4 1 0,-3-1-1 16,0-1 0-16,-3 0 0 16,3 0 1-16,-4 1-2 15,1-1 1-15,6-3-2 16,3 1 0-16,9-3-5 15,9 0 1-15</inkml:trace>
  <inkml:trace contextRef="#ctx0" brushRef="#br0" timeOffset="30391.11">9839 12060 10 0,'-27'-11'5'0,"16"3"6"0,8 6 0 0,-3 2-11 0,0 0 1 16,3 5 0-16,0 3 0 16,6 0-1-16,6 2 0 15,3 1 1-15,-1-1 1 16,22 1-1-16,9-3 0 0,3 0 1 16,8 0 0-16,4 0-1 15,-4-6 0-15,4 6 2 16,2-5 0-16,-2-6 0 15,-1-5 0-15,1-2 0 16,3-9 0-16,-1-2 0 16,-5-5 0-1,-1-6-2-15,-5 0 0 0,-6-2 0 16,-4-6 0-16,-8 8 0 16,-6-5 0-16,-3-2-1 15,-4-4 1-15,-2-2-1 16,-3-2 0-16,-6-1 0 15,-6 0 0-15,-6 1 0 16,-6-3 0-16,-3 7 0 16,-2 1 0-16,-7 0-1 15,0 2 1-15,-6-2-1 0,-3 7 1 16,-2-2 0 0,-4 5 0-16,0 1-1 0,-5 1 1 15,5 7-1-15,-6 2 1 16,4 5 0-16,-4 5 0 15,-3-2-1-15,-2 8 1 16,-1 7-1-16,4 9 1 16,-4 5 0-16,3 0 0 0,1-1-1 15,2 4 1 1,6-3-1-16,4 0 1 0,2 2 0 16,0 3 0-16,3-2-1 15,4 2 1-15,2-5 0 16,3 2 0-16,-3-2 0 15,9-10 0-15,0-1 0 16,6 0 1-16,1 3-1 16,2-5 0-16,0-1 0 15,3 1 0-15,-3 0 0 16,3-3 1-16,0 0-1 16,3 0 1-16,-3 0-1 15,3 0 0-15,-3 2 0 16,3-2 1-16,0 3-1 15,0 0 0-15,0-1-1 16,3 4 0-16,3 2-3 16,6 5 1-16,11 3-5 15,7 2 1-15,18 6-2 16,17-3 0-16</inkml:trace>
  <inkml:trace contextRef="#ctx0" brushRef="#br0" timeOffset="32935.8">17709 12054 11 0,'-9'0'5'0,"9"0"3"0,3-5 6 0,0 0-13 15,3-6 1-15,0 1 1 16,9-1 0-16,9-2-4 16,12 0 1-16,14 5 2 15,16-3 0-15,5 11-1 16,15-5 0-16,16 0 0 16,11 2 0-16,12 0 0 15,15 1 0-15,6-1-1 16,8 0 1-16,16 3 0 15,0 0 1-15,-4 3-1 16,4 2 0-16,-3 3 0 16,2 0 0-16,-8 3-1 15,-3 2 1-15,-6 0-1 16,-9 0 1-16,-21 9-1 16,-12-7 1-16,-9-1-1 15,-21-4 0-15,-14-2 0 16,-13 0 1-16,-11-3-1 0,-12 1 0 15,-6-4 0-15,-10 4 0 16,-5-4 0-16,-18-2 1 16,-14 0-1-16,-10-5 1 15,-21 0-1-15,-17-1 1 16,-21-4 0-16,-21 2 0 16,-18 0-1-16,-15 0 1 15,-21 3-1-15,-3-3 0 16,-14 0 0-16,-16 5 0 0,7 1 0 15,-18 4 0 1,11-2 0-16,-5 3 0 0,5-1 0 16,-5 1 0-1,9-3 0-15,-4 0 0 0,13 3 0 16,14-6 1 0,12 0-1-16,18 1 0 0,24 2 0 15,21 0 0-15,18 2 0 16,20 1 0-16,12 0 0 15,13-3 0-15,14 5 0 16,21-2 0-16,18 2 0 16,23-2 1-16,16-1-1 15,29-2 1-15,27 0-1 16,27 0 1-16,18 0-1 16,18 0 0-16,8-2 0 15,10 2 1-15,11-6-1 16,-2 6 0-16,8-5 0 0,-9 2 1 15,4 1-1-15,-4 4 0 16,-8 1 0-16,-13-3 1 16,-2 0-1-16,-27 0 0 15,-13 3 0-15,-17-3 0 16,-23 2 0-16,-19 1 1 16,-17-3-1-16,-16 0 1 15,-11-3-1-15,-15 1 1 16,-21-4 0-16,-21-4 0 15,-21-6-1-15,-38 0 1 16,-36 3-1-16,-39 0 0 16,-27-3 0-16,-47 3 0 0,-30 2-1 15,-26 11 1-15,-31 5-5 16,-41 27 1-16,-48 18-7 16,0-2 1-16</inkml:trace>
  <inkml:trace contextRef="#ctx0" brushRef="#br0" timeOffset="35321.36">9958 12316 1 0,'-6'-10'0'0</inkml:trace>
  <inkml:trace contextRef="#ctx0" brushRef="#br0" timeOffset="36584.33">20088 11480 18 0,'44'-21'9'0,"25"0"-7"0,-51 16 9 0,8-1-11 15,7 1 0-15,12 5 0 16,-4 3 1-16,1 2-1 0,15 0 0 16,-1 1 0-16,13-1 1 15,8-2 0 1,3-3 1-16,10-6 0 0,8-4 0 15,9-6 0-15,-6-5 1 16,9-6-1-16,4-5 1 16,2-15-1-16,-6-17 1 15,3-10-1-15,-9-8 0 16,3-16 0-16,3-8 0 16,-14-10-1-16,-4-11 0 0,-6-18-1 15,-2-6 1-15,-4-21-1 16,-15-3 0-16,-8-15 0 15,-12-14 0 1,-13-16-1-16,-14 6 1 0,-12-16 0 16,-12 8 0-1,-3-9 0-15,-3-2 0 0,-3 14 0 16,1-6 0-16,2 13-1 16,-6-2 1-16,0 10-1 15,-3 3 1-15,-12 11-1 16,-5 12 1-16,-7 9-1 15,-20 5 1-15,-7 21-1 16,-14 6 1-16,2 10-1 16,-11 2 0-16,-9 14 0 15,0 16 0-15,3 15 0 16,-12 12 0-16,-13 12 0 16,-1 8 1-16,-4 9-1 15,-3 12 1-15,3 11-1 16,12 6 1-16,2 5-3 0,7-1 0 15,18 6-5-15,3 8 1 16</inkml:trace>
  <inkml:trace contextRef="#ctx0" brushRef="#br0" timeOffset="37259.51">20361 4382 13 0,'27'-35'6'0,"-18"32"-4"0,-9 3 5 0,3 3-6 15,-3 8 1-15,-6 5-1 16,-3 5 1-16,-12 13-2 15,-5 8 0-15,-16 11 2 16,-12-8 0-16,-2 3-1 16,-19 5 1-16,-5-3 0 15,-3 11 0-15,-4-13-1 16,1 2 0-16,-3-5-1 16,2 0 1-16,7-5-1 0,3-1 1 15,14-7-1 1,13-6 1-16,8-4-1 0,12-4 1 15,15-5 0-15,15 1 0 16,12-6 0-16,18-3 0 16,18 3 0-16,8 8 0 15,24 2 0-15,7 9 0 16,14-4-1-16,-6 17 1 16,9 2-1-16,-2 6 1 15,-7 5-1-15,0 0 0 0,-12-3 0 16,1-5 1-16,-10-8-1 15,-8-2 1-15,-10-6-1 16,-11-8 1-16,-6 0 0 16,-7-18 1-16,-5-3 0 15,-3-16 0-15,-3 0-1 16,-3-8 1-16,-6-13 0 16,-4-16 0-16,-8-16-1 15,-11-2 0-15,-4-6-1 16,-9-7 1-16,-9-6-1 15,0 0 1-15,1 0-1 16,-4 13 0-16,3 3-1 16,3 13 1-16,7 11-4 15,5 10 0-15,12 19-6 16,6 21 0-16</inkml:trace>
  <inkml:trace contextRef="#ctx0" brushRef="#br0" timeOffset="61204.15">8905 13949 7 0,'9'-3'3'0,"2"-10"2"0,-11 13 3 16,0 0-7-16,0 0 0 16,0 0-1-16,0 0 1 15,0 0-2-15,0 0 0 0,3 3-1 16,3-1 0-16,0 4-1 15,0 1 0-15</inkml:trace>
  <inkml:trace contextRef="#ctx0" brushRef="#br0" timeOffset="61704.64">9312 14041 0 0,'-6'-15'0'0</inkml:trace>
  <inkml:trace contextRef="#ctx0" brushRef="#br0" timeOffset="62228.99">5842 15714 4 0,'-12'-8'2'0,"18"10"-5"16,0-2 2-16</inkml:trace>
  <inkml:trace contextRef="#ctx0" brushRef="#br0" timeOffset="67796.97">9812 17947 1 0,'99'-82'0'0</inkml:trace>
  <inkml:trace contextRef="#ctx0" brushRef="#br0" timeOffset="68280.64">19198 16195 11 0,'3'-13'5'0,"5"16"-14"16,-8-3 6-16,0 0 2 16,-5-6 1-16</inkml:trace>
  <inkml:trace contextRef="#ctx0" brushRef="#br0" timeOffset="69782.92">18915 16084 17 0,'-45'-24'8'0,"6"3"-5"0,36 16 17 0,-5-1-20 0,-4 4 1 16,3 2 0-16,0 0 1 16,3 0-3-16,0 0 1 15,3 2 1-15,12 4 1 16,3-1-1-16,9 3 1 15,14 0 0-15,13 5 1 16,3 3-1-16,14-3 0 16,3 3 0-16,4-3 0 15,5-2-1-15,1 2 0 0,-1 0 0 16,3 1 0-16,-5-6 0 16,2 5 0-1,16-3 0 1,-22-7 1-1,-14 2-1-15,-16-2 1 0,-5-8 0 16,-18-3 0-16,-18 0 0 16,-15 0 0-16,-12 0-1 15,-6 3 0-15,-8 2-1 16,-7 0 1-16,-6 1-2 16,-14 2 1-16,-9 0 0 15,-4 2 0-15,-5-2 0 16,3 0 0-16,-1 3 0 15,7 0 0-15,11-3 0 16,13 0 1-16,8-3-1 0,12 3 0 16,7 0 0-16,5 0 0 15,9 0 0-15,12 0 1 16,18 0-2-16,17 0 1 16,7-3 0-16,18 3 0 15,2 0 0-15,22 0 1 16,2 0 0-16,9 0 0 15,-3 0-1-15,1 0 1 16,-4 3-1-16,-6-3 1 16,-14 0-1-16,-19 0 0 15,-5 3 0-15,-12-3 0 16,-9 0 1-16,-7 0 0 0,-8 0 0 16,-18 0 0-16,-26-3 0 15,-16 3 1-15,-17-3-1 16,-13 1 0-16,-14-1-1 15,-3 0 1-15,-9 1-1 16,-6 2 0-16,-1 5 0 16,13 0 0-1,6 1 0-15,15-4 0 0,20 1 0 16,12 0 0-16,13 2 0 16,5-5 0-16,6 2-1 15,12 1 1-15,15 0-1 16,12-1 1-16,15 1 0 15,23-3 0-15,13 3-1 16,17-1 1-16,13 1 0 16,11 2 0-16,0 1 0 15,-6-1 0-15,0-2 0 0,-6-1 1 16,-5 3-1-16,-13-2 0 16,-14 0 0-16,-13-1 1 31,-8 1 0-31,-15-3 0 15,-9-3 0-15,-18-5 0 16,-21 1-1-16,-18-1 1 16,-15 2-1-16,-5-2 1 15,-15 3-2-15,-16 5 1 16,1 5-1-16,-6 1 1 0,5-4 0 16,1 4 0-1,6-4 0-15,8 4 0 0,10-1 0 16,17 0 0-16,10-2 0 15,8-1 0-15,6 1-1 16,6 0 1-16,6-1 0 16,12 1 0-16,18-3 0 15,18-3 0-15,11 1 0 16,16-1 0-16,2-2 0 16,13 2 0-16,5 0 0 15,-5 3 0-15,2 0 0 16,-9 3 1-16,-8 0-2 15,-10-3 1-15,-11 0 0 16,-6 0 1-16,-9-3-1 16,-7 3 1-16,-5 0-1 15,-3 0 0-15,0 0 0 16,-3 0 1-16,-3 0-1 0,0 0 0 16,-3 3 0-1,-3-3 0-15,-3 0 0 0,-3 0 1 16,0 2-1-16,0-4 1 15,0 2-1-15,3 0 0 16,0 0 0-16,0 0 0 16,0 0 0-16,0 0 0 15,3 0 0-15,-3 0 0 16,3 0 0-16,0 0 0 0,0 0-1 16,0 0 1-16,0 2 0 15,0-2 0-15,0 3 0 16,0-3 0-16,0 3-1 15,0-3 1-15,0 2-1 16,0 1 1-16,0-3-3 16,0 5 0-16,-3 3-4 15,-3 3 1-15,-6 2-8 16,-11-2 1-16,-10-9-1 16,-6-12 1-16</inkml:trace>
  <inkml:trace contextRef="#ctx0" brushRef="#br0" timeOffset="70767.87">20537 15409 18 0,'36'-42'9'0,"20"0"-10"15,-44 26 10-15,9-5-9 16,9-1 0-16,9-1 0 0,11-6 0 16,-5-1-2-1,8 4 1-15,4 2-1 0,5 0 1 16,13-5-1-16,-1-2 0 15,-2 1 1-15,-7-1 0 16,-2-4 2-16,-7 3 0 16,-11 1 0-1,-9 4 1-15,-7 6-4 0,-8 8 1 16,-3 10-2-16,-6 16 1 0</inkml:trace>
  <inkml:trace contextRef="#ctx0" brushRef="#br0" timeOffset="71232.69">20501 15814 13 0,'24'-18'6'0,"33"-11"0"0,-39 18 11 15,5 0-16 1,13 1 0-16,12-3 1 0,11-1 1 16,-2-2-4-16,11-2 1 15,-5-3 2-15,8 0 0 16,7-1 0-16,-1 4 0 16,-9 5-1-16,-2 2 0 0,-4-2 0 15,-11 5 0-15,-6 3-1 16,-7 2 0-16,-5 0-3 15,-6 1 1-15,0 2-4 16,-12 8 0-16,-6 5-2 16,-9 11 1-16</inkml:trace>
  <inkml:trace contextRef="#ctx0" brushRef="#br0" timeOffset="71658.13">20510 15986 6 0,'0'-10'3'0,"0"10"-5"0,0 0 2 0,9-3-2 0,3 0 1 15,6 1 3-15,9-6 0 16,0 0 0-16,2 2 0 16,10 1 2-16,6 5 0 15,5 3 1-15,-2 5 1 16,11 2-3-16,1-2 1 16,5 0-1-16,13 3 0 15,-1-1-2-15,-8 4 1 16,-1-1 0-16,-5 0 0 0,-10-2 0 15,-5-1 0-15,-7 3-1 16,-2-2 0-16,-3 0-1 16,-3-1 1-1,-10-2-2-15,-2 0 0 0,-3-3-4 16,-6 1 0-16,-9-1-2 16,-9 0 0-16</inkml:trace>
  <inkml:trace contextRef="#ctx0" brushRef="#br0" timeOffset="71985.44">20400 16298 25 0,'21'-8'12'0,"21"-5"-15"0,-30 16 22 0,8 2-19 0,10 0 0 16,6 3 1-16,9 6 0 16,11 4-1-16,10 6 1 15,8 0 0-15,3 0 1 16,10 2 0-16,5 6 1 15,-6-1-1-15,-2 1 0 0,-7-5-1 16,-12-1 0-16,-8 1-10 16,-6-1 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35:36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6196 6249 1 0,'-3'0'0'0,"3"8"0"0,3-5 1 15</inkml:trace>
  <inkml:trace contextRef="#ctx0" brushRef="#br0" timeOffset="326.66">6208 6384 2 0,'0'35'1'0,"12"2"0"0,-9-35 3 16,3 4-3-16,-3 2 0 15,3-3 2-15,6 0 0 16,-4-2-3-16,4-6 0 0,0-2 2 16,9-6 0-16,9-4 0 15,12-9 0-15,-1-5-1 16,10-6 1-16,8-4-1 15,-2 1 0-15,-1-6 0 16,-2 1 0-16,-3-2 0 16,-4 6 0-16,-8 4-1 15,-6 1 1-15,-6 5-1 16,-4-3 0-16,-2 3 0 16,-3 8 0-16,-3 7-1 15,-3-1 1-15,-3 1 0 16,0 4 0-16,-3 2 0 15,0 5 0-15,0 3 0 16,-1-3 0-16,-2 9-2 16,3-4 1-16,0 4-3 15,3 4 0-15</inkml:trace>
  <inkml:trace contextRef="#ctx0" brushRef="#br0" timeOffset="2222.75">15736 6109 6 0,'9'-2'3'0,"24"7"1"0,-19-5 1 16,7 5-5-16,12 0 0 15,12-5 0-15,8 3 0 16,16 0 0-16,5-3 1 16,12 2 0-16,7-2 0 15,17 0 1-15,9 0 0 16,15 0 0-16,12 0 0 0,14 3 0 15,10-3 1 1,3 0-1-16,8-8 0 0,-2 0-1 16,5-5 1-16,-2-6-1 15,-6 4 1-15,-4-1-1 16,1 0 1-16,-3 5-1 16,-10 1 0-16,1 2 0 15,-6 2 0-15,-12-7-1 16,-12 5 0-16,-6 6 0 15,-18-1 1-15,-15-2-1 16,-9-1 0-16,-8-2 1 16,-13-2 0-16,-11-1-3 15,-9 3 1-15,-7 0-5 16,1 3 0-16</inkml:trace>
  <inkml:trace contextRef="#ctx0" brushRef="#br0" timeOffset="7309.1">18099 7117 8 0,'3'0'4'0,"12"-8"-3"0,-6 6 4 16,6-1-5-16,9 0 1 15,17 1-1-15,7-1 1 0,15 3-1 16,11 0 1-16,18 0 0 16,15 0 1-16,15-3 0 15,12 1 1-15,9-3-1 16,3 2 0-16,6 0-1 16,9 1 1-16,-4 2-1 15,-2-3 0-15,6 0-1 16,-18 1 0-16,0 2 0 15,-9-3 0-15,-15-2 0 16,-12 2 1-16,-18 3-1 16,-17-3 1-16,-10 3 0 15,-14-2 0-15,-10 2-1 16,-11-3 1-16,-3 6-1 16,-12-1 0-16,-3-2 0 15,-9 3 1-15,-12 0-2 0,-15-1 1 16,-12 4 0-1,-8-6 0-15,-19 2-1 16,-8 4 0-16,-15 7-5 0,-13 0 1 16</inkml:trace>
  <inkml:trace contextRef="#ctx0" brushRef="#br0" timeOffset="9923.31">4868 6445 3 0,'-26'43'1'0,"5"25"2"0,15-54 1 16,0 7-4-16,-3 8 0 15,9 3 0-15,0 13 0 16,9 2 0-16,-3 3 0 15,12-5 1-15,0 0 0 16,5 0 0-16,7-13 0 0,3-3 0 16,6 0 1-1,-1-7 1-15,-5-7 0 0,9-4 0 16,-1-6 0-16,1-2-1 16,3-8 1-16,-4-9-1 15,-2-4 1-15,-6-3-2 16,-3-14 1-16,-7-7-1 15,-5 2 1-15,-6-2-1 16,-12-3 0-16,-9 5-1 16,-3-7 1-16,-9 4-1 15,-14-4 1-15,-4-1-1 16,-3-2 0-16,-2 0 0 16,-1 13 0-16,6 7-1 15,1 12 1-15,5 2-1 16,6 11 1-16,6 7-4 15,9 12 1 1</inkml:trace>
  <inkml:trace contextRef="#ctx0" brushRef="#br0" timeOffset="16618.59">15277 8091 6 0,'-14'-21'3'0,"5"8"0"0,6 7 4 16,3 1-6-16,0 0 1 15,0-1 0-15,0 6 1 16,0 0-4-16,3 0 1 16,6 0 2-16,5 0 0 0,4 0 0 15,3 0 0-15,3 0-1 16,9 0 1-16,8 0 0 16,4-2 0-1,9-1-1-15,8 3 1 0,4 0-1 16,8 0 1-16,0 0-1 15,7-3 0-15,5 3-1 16,3 0 1-16,10 0-1 16,-7 0 0-16,6 0 0 15,3-2 1-15,1 4 0 16,-4-2 0-16,3 0 0 16,6-5 0-16,-6 3 0 15,4-9 0-15,-7 6 0 16,0-3 0-16,0 0-1 15,0 0 0-15,-2 0 0 16,-4 0 1-16,3 3-1 16,3 2 0-16,-8-2-1 0,2 2 1 15,-6 0 0 1,1 6 0 15,5 0 0-31,-6-1 0 0,-5 1 0 16,-7 5 0-16,-6-3 0 0,-2-2 0 0,-12 2 0 15,-7 0 0-15,-8-2 0 0,-6 0 0 16,-7-1-1-16,-5 1 1 16,-6-3 0-16,-3 5 0 15,-3-2 0-15,-9-3 0 0,-9 0 0 16,-6 0 1-16,-15 3 0 16,-8-3 0-16,-13-6 0 15,-14 6 1-15,-13-2-1 16,-5-1 0-16,-9-2-1 15,-19-1 1-15,-8 4-1 16,-9-3 0-16,-9 5 0 16,-5-3 0-16,-1 0 0 15,-3 3 0-15,0 0 0 16,3 3 0-16,-6 2 0 16,9 0 0-16,-5 1 0 15,17-1 0-15,6 3 0 16,8 0 0-16,25-3 0 15,15-5 0-15,11 0 0 16,16 3 0-16,11-3-1 16,9 3 1-16,12-3 0 15,15 2 0-15,24-2 0 0,21 3 1 16,23-1-1-16,24-4 0 16,27 4 0-16,36-4 1 15,30 4-1-15,29-7 1 16,15 3-1-16,15-1 1 15,-14 6-1-15,2-1 1 16,-27 1-1-16,-23-3 1 16,-25 2-1-16,-23-2 1 15,-21 3-2-15,-23-3 1 0,-16-3-4 16,-5 3 0 0,-1 3-5-16,7 8 0 15</inkml:trace>
  <inkml:trace contextRef="#ctx0" brushRef="#br0" timeOffset="17368.45">19885 8043 19 0,'-3'-10'9'0,"6"2"-10"0,-3 10 10 16,6 4-9-16,-3-1 1 16,6 6 0-16,6-1 1 15,9 3-2-15,3 3 1 16,17-2 1-16,4-1 0 16,17 0 0-16,19-2 1 15,2-6 0-15,12-2 0 0,15-9 0 16,-6-4 0-16,15-6 0 15,-5-3 0-15,5 6 0 16,-15-6 0-16,-3-7-1 16,-12 2 1-16,-11-10-1 15,-10-3 1-15,-11-3-2 16,-10 0 1-16,-14 9-1 16,-6-4 1-16,-15-4-2 15,-15-1 0-15,-12 6-1 16,-27-6 1-16,-9-5-1 15,-23-3 0-15,-10 3 0 16,-5 8 1-16,-12 3-1 16,-18 10 1-16,-9 11-1 15,0 2 1-15,-21 11-1 16,0 0 1-16,-12 5 0 16,4 1 0-16,5 7-1 0,9 3 1 15,3 5-1-15,21 5 1 16,15 4 0-1,14 7 0-15,13 5-1 0,23 14 1 16,19 2-1-16,23 11 1 16,26-9 0-16,34 14 1 15,32 6-1-15,28 4 1 16,28-1-4-16,19-4 1 16,6-8-8-16,6-2 0 0</inkml:trace>
  <inkml:trace contextRef="#ctx0" brushRef="#br0" timeOffset="29333.64">3300 10417 2 0,'6'-19'1'0,"18"6"3"0,-21 8 2 0,2 2-1 15,-5 3 0-15,-8-3 0 16,-1 1 0-16,-6-1-8 15,-9 3 1-15,-12 0 5 16,-5 3 0-16,-10-3-2 16,-18 0 0-16,-5 2 0 15,-12-2 1-15,5 0 0 16,-5-2 0-16,3 2 0 16,-10 0 0-16,1 0-1 15,0 2 1-15,0 1-1 16,-1 8 0-16,-5 12-1 15,3 6 1-15,6 22-1 16,8 10 0-16,7 5 0 16,8 8 0-16,16 8-1 15,17 16 1-15,15 0 0 16,24 2 0-16,12-5 0 16,24 3 0-16,23 3 0 0,24-14 0 15,18-10 0-15,21-14 1 16,21-18 0-16,21-10 1 15,23-25-1-15,16-12 1 16,2-17 0-16,0-10 0 16,-11-13 0-16,-7-16 0 15,-14-1 0-15,-15-7 1 16,-33-3 0-16,-27-10 1 0,-18-3-1 16,-26 3 0-1,-22-9-1-15,-20 4 1 0,-27-6-2 16,-23 0 1-16,-25 5-3 15,-11 14 1 1,5 2-3-16,7 16 0 0,5 11-6 16,12 12 0-16,18 20-2 15,15 5 0-15</inkml:trace>
  <inkml:trace contextRef="#ctx0" brushRef="#br0" timeOffset="30519.69">9321 11271 16 0,'6'-5'8'0,"15"-3"-6"0,-12 5 8 0,3-2-10 16,3 0 1-16,6 0 0 15,3 2 1-15,2 0-2 16,1 3 0-16,6 0 1 16,6 0 1-16,5 3 0 15,7 0 0-15,11-1 0 16,7 3 0-16,5 1-1 15,10-1 1-15,2 3 0 16,6 0 0-16,0-3-1 16,4 3 1-16,-1-3-1 15,3 1 1-15,3-1-1 16,-5 0 1-16,8 1-1 16,0-1 0-16,12-2 0 15,-3-3 1-15,6-3-1 16,9 3 0-16,0 0 0 0,6 0 1 15,3-8-1 1,3 5 0-16,6 1-1 0,0 2 1 16,-1 2 0-1,1-7 0-15,3 8-1 16,0-3 0-16,3 0 0 16,6 0 1-16,-4-3-1 15,10 3 1-15,0-3 0 16,-4 1 0-16,10 2 0 0,3 0 0 0,-15 2 0 15,5 1 1-15,-8 0-1 16,-12-1 0-16,0 4-1 16,-18-4 1-16,-15 4-1 15,-12-4 1 1,-12-2-1-16,-20 0 1 0,-15-2-1 16,-10-4 0-16,-5-2-5 15,-6 0 1-15,-6-5-8 16,2-5 0-16</inkml:trace>
  <inkml:trace contextRef="#ctx0" brushRef="#br0" timeOffset="35640.68">16668 12250 7 0,'0'-2'3'0,"5"10"0"15,1-8 3-15,3 0-5 16,6 5 0-16,3 5 0 16,0 1 1-16,6 5-2 15,9-3 1-15,2 0 1 16,4 1 1-16,9-1-1 16,5-3 0-16,4 1 0 0,-4-6 1 15,10 0-2-15,-1-2 0 16,1-3 0-16,-1-3 1 15,-2-4-1-15,-4-7 1 16,-5 1-1-16,-6-5 0 16,-7 2 0-16,-8-5 1 15,0-6-1-15,-3-2 0 16,-1 0 0-16,1-6 0 16,-3-4-1-16,-3-6 1 0,0-3-1 15,-12-2 1 1,-9 8-1-16,-6-6 0 0,-6 0 0 15,-6-2 0-15,-3-3 0 16,-6-2 0-16,-5 2 0 16,-4 2 0-16,-3 1 0 15,0 0 0-15,-5 10 0 16,-7 6 0-16,1-3-1 16,-4 5 1-16,-9 6 0 15,1 4 0-15,2-1-1 16,-5 9 1-16,-3 4-1 15,2 2 1-15,1 3 0 16,-1 7 0-16,4 6-1 16,-1 3 1-16,6 2 0 15,4 0 0-15,5 0 0 16,4 6 0-16,-1 2-1 16,9 5 1-16,4 4 0 15,-1 7 0-15,3 2 0 0,3 4 0 16,0 2 0-16,7 2 0 15,8-4 0-15,6 2 0 16,9 2 0-16,6 3 1 16,3 3-1-16,5 0 0 15,7-5 0-15,9 0 1 32,21 10-1-32,-1-16 1 15,1-5 0-15,-4-8 0 16,-2-2 1-16,-6-3 0 0,5-3-1 15,4-3 1-15,-7-5-1 16,1-2 1-16,-3-3-1 16,-4 3 0-16,1-6 0 15,-6-3 0-15,-3 1-1 16,-4-3 1-16,-2 0-1 16,-3 0 1-16,0 0-1 15,-3 0 1-15,-3 0-1 16,0 0 0-16,-4 0 0 15,-2 0 0-15,0 0 0 16,-3 0 0-16,0 0-1 16,-3 0 1-16,0 0 0 15,-3 0 0-15,0 0-2 16,0 0 1-16,3 3-3 16,0-1 0-16,0 1-3 15,3 2 0-15,3 1-2 0,12-4 0 16</inkml:trace>
  <inkml:trace contextRef="#ctx0" brushRef="#br0" timeOffset="36404.82">19093 10726 9 0,'3'-21'4'0,"3"5"1"0,-3 11 3 0,-3 5-6 16,0-5 0-16,0 5 0 15,3 2 0-15,3 6-3 16,0 5 1-16,3 6 2 16,0 7 0-16,-3 1-1 15,-6 10 0-15,-3 5 0 16,0 8 0-16,-3 3-1 16,0 3 1-16,3 2-1 15,0-5 1-15,-3-8-2 16,0-3 0-16,3-2-5 15,-3-3 1-15</inkml:trace>
  <inkml:trace contextRef="#ctx0" brushRef="#br0" timeOffset="36841.83">18831 11184 17 0,'-3'-5'8'0,"6"5"-9"0,-3 0 12 0,6 2-10 16,3 1 0-16,3 5 1 16,6 5 0-16,6 8-3 15,6-5 1-15,2 8 1 16,1 8 0-16,-6-3-1 15,9-3 1-15,-4-2-1 16,-2-5 1-16,3-4 0 16,-3-4 0-16,-1-3 0 15,1-5 0-15,3-6 0 16,0-5 1-16,-1-5-1 16,-2-6 0-16,-3 3 0 15,-3 1 0-15,-3-7 0 16,-6 4 0-16,-4 2 0 15,-14 0 0-15,-14-2-1 16,-13 7 1-16,-15 3-1 16,-17 3 0-16,-25 5-3 0,-23 13 1 15,-24 6-6-15,-20 4 1 16</inkml:trace>
  <inkml:trace contextRef="#ctx0" brushRef="#br0" timeOffset="39707.33">18659 12277 10 0,'6'-6'5'0,"68"-4"2"0,-50 5 5 16,6-1-11-16,8-2 0 15,7 0 1-15,3-2 0 16,5 2-3-16,4 0 1 16,2-3 1-16,-5 1 0 0,-3 2 0 15,-7 2 0 1,-5-1-1-16,-9 1 0 0,-6 6 0 16,-7-5 0-16,-5 2 0 15,-3 3 1-15,-18 0-1 16,0 0 1-16,-23 3 0 15,-13 2 0-15,-6-2-1 16,-11 5 1-16,-7 0-1 16,-8 2 1-16,3 1-1 15,8 0 1-15,7-4-1 16,8 1 1-16,6-5-1 16,13 2 1-16,5-2-1 15,6 0 0-15,6-1 0 16,9-2 1-16,9 3 0 15,9 0 0-15,15-6-1 16,8 0 0 0,10 1 0-16,12-4 1 0,5 1-1 15,1-3 1-15,2 3-1 16,1 0 0-16,-10-1 0 0,-11 6 0 16,-9-2 0-1,-7 2 0-15,-5 0 0 16,-6 0 0-16,-9 2 0 0,-12 1 1 15,-9 0-1-15,-15 2 1 16,-8 0-1-16,-19 0 1 16,-11 1 0-16,-10-4 1 15,1 4-1-15,8-4 0 0,7 1 0 16,8 0 0 0,9-3 0-16,10-3 0 15,8 3-1-15,6 0 0 0,12 3 0 16,12-3 1-16,9 2-1 15,15-2 0-15,2 0 0 16,4-2 0-16,6 4-4 16,5-2 0-16,4 3-5 15,0 5 1-15</inkml:trace>
  <inkml:trace contextRef="#ctx0" brushRef="#br0" timeOffset="44407.62">5333 13398 7 0,'27'27'3'0,"17"18"0"0,-23-37 4 16,9 0-6-16,6 0 1 15,8 2 2-15,7-2 1 16,-1-5-6-16,1-3 1 15,3-3 3-15,5-7 1 16,-2-6-2-16,2 0 1 16,10-5-1-16,-4-3 0 0,-2-5-1 15,2-6 0-15,-2-2-1 16,-4 0 1-16,-2 0 0 16,-10-2 0-16,-5 2-1 15,-9-3 1-15,-6-5 0 16,-10-3 0-1,-5-23 0 1,-6-1 0-16,-3 6-1 16,-6-2 1-16,-3 1-1 15,-9 4 1-15,-8 2-2 16,-7-2 1-16,-3 10 0 16,3 10 0-16,-8 9 0 15,-7-1 1-15,0 1-1 16,1-3 0-16,-4 8 0 15,-6 2 0-15,-2 1 0 16,2 2 0-16,-2 3 0 16,-7 2 0-16,4-4-1 0,-1-1 1 15,4 3 0-15,-1 2 0 16,4 3-1-16,2 11 1 16,0 2 0-16,-5 6 0 15,5 0-1-15,4 7 1 16,2 6 0-16,0 0 0 15,4 0 0-15,2 0 0 16,3 2-1 0,3 3 1-16,7 6-1 15,-7-11 1-15,9 5-1 16,0 5 1-16,6 6-1 0,1 3 1 0,5 2 0 16,0 8 0-16,9 0-1 15,-3 2 1 1,6 6 0-16,6 0 0 0,6 5 0 15,8 0 0-15,1 6 0 16,9 7 0-16,0-2 0 16,9-5 1-16,5-6-1 15,4 3 0-15,5-6 0 16,10 1 0-16,5 2 0 16,10 3 1-16,14-11-2 15,6-8 1-15,9-4-2 16,21-9 0-16,15-8-5 15,15-5 1-15</inkml:trace>
  <inkml:trace contextRef="#ctx0" brushRef="#br0" timeOffset="47290">16429 13208 2 0,'-3'-3'1'0,"6"-5"9"0,-3 8-8 16,0 0-2-16,6-2 0 0,0 2 2 16,3-3 0-1,3 3-1-15,-3 0 0 16,6 3 2-16,9-3 1 0,3 2 0 15,8 1 0-15,7 0 0 16,0 2 0-16,8 0-1 16,7-5 0-16,5 0-1 15,10 0 1-15,8 0-1 16,6 0 0-16,4-5 0 16,8 2 1-16,9 1-1 15,0 2 0-15,3 0-1 16,15 0 1-16,0 2-1 15,-3-4 0-15,6 2 0 16,3-3 0-16,-12 3 0 16,-2-3 0-16,2 1 0 15,6-4 0-15,-15 6 0 16,0-2 0-16,-15-1 0 16,-3 6 0-16,-11-3-1 15,-10 0 1-15,-11 2-2 0,-13 1 1 16,-11 0 0-16,-6-3 0 15,-9 2 0-15,-9 1 0 16,-15 0 0-16,-21-3 0 16,-12 2 0-16,-17 1 0 31,-99-3 0-31,-3-3 0 16,-9-2 0-16,-11 0 0 0,-19 2 0 15,4 0 0 1,-7 1 0-16,7 2 0 0,5 0 0 15,4 0 0-15,5 0 0 16,12-3 0-16,6 6 0 16,13-3 0-16,14 2 0 15,23 1 1 1,19 0-1 0,15-1 0-1,14 1-1 1,16 0 1-16,11 2 0 0,18 0 0 15,12 6 0-15,27-1 0 0,17 1 0 0,31-3 0 0,23 3 0 16,21-6 1-16,18 0-1 16,36-2 1-16,17-3-1 15,37-3 0-15,14 1 1 16,18-1 0-16,-6 0-1 16,9 3 1-16,-6-2 0 15,-18 2 0-15,-6-3-1 31,-6 0 1-31,-20 1-1 16,-19-1 1-16,-8 3-1 0,-27 0 0 16,-18 3 0-16,-18-1 0 15,-24 1 0-15,-17 0 0 0,-19-1 0 0,-11 1 0 16,-12-3 0-16,-16 0 0 16,-25-3 0-16,-16-5 0 15,-33-2-1-15,-23 2 1 0,-21-5 0 16,-36 2 0-16,-18 6 0 15,-32-3 0-15,-22-3 0 16,-32 8 0-16,-6-4 0 16,-6-1 0-16,0 0 0 15,0 8 0-15,9 0 0 16,18 5 0-16,9 3 0 16,29-5 0-16,27-1 0 15,30 3 0 1,24 1 0-16,27-1 0 15,17 0 0-15,22 1 0 0,23-1 0 16,21 3 0-16,30-3-1 16,44-5 1-16,33 0 0 15,42-2 1-15,33-4-1 16,35 4 1-16,36-6-1 16,15 2 0-16,24 4 0 15,17-1 0-15,-14 0 0 16,-6 6 0-16,-22-3 0 0,-31 3 0 15,-22-3 0-15,-32 0 0 16,-28 0 0-16,-35 0 1 16,-29 0-1-16,-28 0 0 15,-29-6 0-15,-33 4 0 16,-39-6 0-16,-59-5 0 16,-63-3-1-16,-71 0 1 15,-69 3-1-15,-56 7 0 16,-48 12-4-16,-41 9 1 15,-21 28-7-15,8 7 0 0</inkml:trace>
  <inkml:trace contextRef="#ctx0" brushRef="#br0" timeOffset="51737.28">16528 14417 13 0,'-9'-13'6'0,"6"5"0"15,3 8 6-15,0 0-12 16,0-3 1-16,0 3-1 16,0 0 1-16,0-2-3 15,0 2 0-15,0 0-1 16,0 0 1-16,6 0-3 0,3 2 0 16</inkml:trace>
  <inkml:trace contextRef="#ctx0" brushRef="#br0" timeOffset="52414.17">18022 14370 10 0,'-12'-19'5'0,"0"14"0"0,9-1 8 0,-3 1-12 15,0 0 0-15,0 0 1 16,0-1 0-16,0 4-3 16,3-1 0-16,0 0 1 15,0 6 0-15,3 0-2 16,3 2 0-16,6 5-3 15,3 1 0-15</inkml:trace>
  <inkml:trace contextRef="#ctx0" brushRef="#br0" timeOffset="52935.11">19260 14449 17 0,'-12'-19'8'0,"3"9"-5"16,9 10 14-16,-3-6-17 15,0 1 0-15,0 0 0 16,0 0 0-16,0 5-3 0,0 0 1 15,9 0-4-15,3 2 1 16</inkml:trace>
  <inkml:trace contextRef="#ctx0" brushRef="#br0" timeOffset="53897.86">21132 14295 19 0,'-3'0'9'0,"3"3"-9"0,3 2 15 0,6 3-14 16,9 3 0-16,9 5 1 15,12 5 0-15,5 3-2 16,13-3 1-16,11-5 2 16,13 0 0-16,8-6 0 15,6 1 0-15,0-9 0 31,4-4 0-31,8-9-1 0,-3-2 1 0,0-8-1 16,-15-3 0-16,-8 3 0 16,-7-6 0-16,-5-2-1 15,-13-8 1-15,-8 3-2 16,-9-3 1-16,-13-8-1 16,-8-3 1-16,-9-7-1 15,-9-4 0-15,-6 1-1 16,-9 3 1-16,-3 4-1 15,-2 12 1-15,-4 10-1 16,-9 5 0-16,-9 5 0 0,-14 3 1 16,-22 8-1-16,7 8 1 15,-12 6-1-15,5 2 0 16,-5 5 0-16,-12 3 1 16,11 0 0-16,-8 0 0 15,6-1 0-15,-4 7 0 16,-2 1 0-16,9 4 0 15,8 5 0-15,1 5 0 16,-3 21 0 0,14 8 0-1,13 0-1-15,17 3 1 0,18 0 0 16,18 5 0-16,15-13-1 16,17 2 0-16,22 1-4 15,3-1 0-15,5 6-4 16,6-21 0-16</inkml:trace>
  <inkml:trace contextRef="#ctx0" brushRef="#br0" timeOffset="60476.3">16173 15362 11 0,'-6'-19'5'0,"9"22"-6"16,-3-3 5-16,3 0-5 16,3 2 1-16,3-2-1 15,3 0 0-15,3 3-1 16,0 2 1-16</inkml:trace>
  <inkml:trace contextRef="#ctx0" brushRef="#br0" timeOffset="65290.11">14697 16499 8 0,'15'-5'4'0,"9"2"-1"15,-12 1 5-15,0-1-8 16,5 1 0-16,1-1 1 16,6 0 0-16,0 1 0 15,-3 2 0-15,3 0 1 16,2 0 0-16,7 0 0 0,0-3 1 15,0 3-1-15,-1-3 1 16,4-2-2 0,3 5 1-16,2-8-1 0,1 0 0 15,-3 3 0 1,-4 2 0-16,-2-2 0 0,3 0 0 16,0 2 0-16,-1-2 0 15,1-1-1-15,0 1 1 16,0-3 0-1,-1 3 0-15,4 0-1 16,0 2 0-16,5 3 0 0,-5 3 1 0,0-6-1 16,2 6 1-16,1-1-1 15,0 1 1 1,-1 0 0-16,1-1 1 0,3 1-1 16,2-1 1-16,7 1-1 15,-4-6 1-15,7 1-1 16,0 2 1-16,-4-3-1 15,1 3 0-15,2 3-1 16,4-3 1-16,2 0-1 16,-5 0 0-16,5 0 0 15,1 0 1-15,-4 2-1 16,1-2 1 0,5 0 0-16,1 3 1 0,-7 0-1 15,4-1 0-15,2 1 0 16,-2 0 1-16,2-3-1 31,10 0 1-31,-7 2-2 16,-2 1 1-16,-1 0-1 15,1-3 1-15,-7 0-1 0,7 0 0 16,2 0 0-16,1 0 1 0,-4 0-1 16,4 0 1-16,-1 0-1 0,-2 0 0 15,5-3 0-15,-2 3 1 16,-1-3-1-16,-6 1 1 15,1-4-1-15,5 4 0 16,-2-4 0-16,-1 1 1 16,4 3-1-16,-4-1 1 0,-5 3-1 15,2 0 0 17,1 0 0-32,-1-3 1 0,-2 1-1 15,-1 2 1-15,1 0-1 0,0 0 1 16,-7 0-1-16,4 0 0 0,2-3 0 15,-2 3 0-15,-1-3 0 16,-2 3 1-16,-1 0-1 16,-2-2 0-16,-6 2 0 15,-4-6 0-15,-2 6 0 16,-6 0 0-16,-3-2 0 16,-1-1 0-16,-2-2 0 15,0-1 0-15,-3 4 0 16,0-3 1-16,-4 2-1 15,-2-2 0-15,0-1 0 16,-3 1 0-16,-3 2 0 0,-3 1 0 16,0-4-1-16,0 4 1 15,-3-1-1 1,0 3 1-16,0 0-2 0,-6 0 0 16,0 0-2-16,3 0 0 15,-3 0-3-15,2 3 1 16,-2 2-6-16,0 6 1 15,9 2 0-15,6-16 1 16</inkml:trace>
  <inkml:trace contextRef="#ctx0" brushRef="#br0" timeOffset="74664.03">21180 5771 21 0,'0'0'10'0,"116"18"-7"16,-83-15 11-16,23 2-14 16,16 3 0-16,20 3 0 0,12 10 0 15,0 0 0 1,13 3 0-16,-1 7 0 0,12 6 1 16,-6 6-1-16,9 2 1 15,-6 8-1-15,-12 8 0 16,-9 7 0-16,-12 12 1 15,-11 2-1-15,-25 10 1 16,-17 22-1-16,-24 3 1 16,-15 17-1-16,-6 9 1 15,-12-2 1-15,-9 7 0 16,0 5 0-16,3 11 0 0,-2 19 0 16,-1-1 0-16,0 30 0 15,3 13 0-15,-5 21-2 16,-4 0 1-16,3 3 0 15,6-16 1-15,12-14-1 16,9-26 1-16,12-13-1 16,15-5 1-16,9-14 0 15,11-13 1-15,10-5-2 16,12-2 0-16,11 1-1 16,9-7 1-16,15 8 0 15,18 5 0-15,7 3-1 16,10 13 1-16,10 6-1 15,3 12 1-15,-3 11 0 16,0-7 0-16,-9 4-1 16,-12 14 1-16,-15 2-1 15,-15 11 0-15,-17 8 0 0,-19 13 1 16,-17 13-2-16,-15 3 1 16,-13-2 0-16,-11-6 0 15,-9-8-1-15,-11-5 1 16,-7-6-1-16,3-12 0 15,-6-6 0-15,-6-14 0 16,-5-17-1-16,-1-14 1 16,-6-8 0-16,1-11 0 15,2-15 0-15,-3-8 1 16,1-8-1-16,5-9 1 16,3-15 0-16,1-10 1 15,2-11-1-15,-3-6 1 16,0-10 0-1,1-13 0-15,-4-3-1 16,3-6 1-16,1 1-1 0,2-3 0 16,-6-5 0-16,0-3 0 0,4-5 0 15,2-3 0-15,0 1-1 16,3-6 1-16,4-1-1 16,2-4 1-16,-3-3-3 15,-3-10 0-15,1-12-2 16,-1-20 0-16,3-32-6 15,3-29 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37:34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6506 5699 8 0,'-15'-3'4'0,"12"-20"2"15,3 15 4-15,3-3-9 16,3-2 1-16,3-3 0 15,5 0 0-15,10-8-3 16,3 3 1-16,3-5 1 16,3-1 0-16,-1-4-1 15,10 4 1-15,9-2-1 0,8 3 1 16,4-1-1 0,2 3 0-16,-2 0 0 0,-1 1 0 15,10 1 0-15,2 7 0 16,-3 7 0-16,-2 0 1 31,23 0-1-31,-3 5 1 16,-2 3-1-16,-13 11 1 15,-5 5-1-15,-4-1 1 0,-2 1-1 16,-7 0 0 0,-2-3 0-16,5 3 1 0,-2 0-1 15,-4 8 0-15,-5 2 0 16,-6-2 1-16,-7 5-1 15,-5 3 0-15,-3 2 0 16,-6-2 0-16,-3-5 0 16,0-9 0-16,-4 1-4 15,4-3 0 1</inkml:trace>
  <inkml:trace contextRef="#ctx0" brushRef="#br0" timeOffset="830.69">8794 5360 16 0,'-44'0'8'0,"5"0"-7"0,27 3 8 0,-3 8-9 16,-8-1 0-16,-4 11 1 15,-6 1 0-15,-3-1-2 16,1 3 1-16,-1 10 0 16,-6 3 1-16,4-3 0 15,-1 6 0-15,3 0-1 16,6 2 0-16,4 11 0 0,8-8 0 16,3 8 0-16,6 0 0 31,3 0 0-31,6-6 1 15,3 6 0 1,6 0 0 0,6 8 0-16,3 3 0 15,5-1 0-15,4-2 0 0,3-5 1 16,6-12 0-16,2-4 0 16,4-5 0-1,-3-12 0-15,5-7 1 0,7-5-1 16,0-3 1-16,-1-6-1 0,4-7 0 0,-4-5 0 15,1-6 1-15,-3-8-2 0,-13-18 1 16,-2-3-1-16,-3-11 0 0,-3 3 0 16,-7-10 0-16,-5-6-1 15,-9-13 1 1,-3 0-1-16,-6-3 1 0,0 0-1 16,-6-2 1-16,-9 5-2 15,-8 5 1-15,-7 6-1 16,-12 10 0-16,-17 13-5 15,-13 27 1 1,-23 32-5 0,-24 23 0-16</inkml:trace>
  <inkml:trace contextRef="#ctx0" brushRef="#br0" timeOffset="4581.67">8672 5990 10 0,'-3'-5'5'0,"6"-8"-2"15,-3 7 5-15,3-2-7 16,-3-2 1-16,3-3 0 16,0-6 0-16,3 6-3 15,0-6 0-15,3 1 2 16,3-6 0-16,3 0-1 16,3-5 1-16,3 8-1 15,3-6 1-15,2-4-1 16,7-1 1-16,9 0-1 15,-1-5 1-15,1-5-1 16,12-3 0-16,8-8 0 16,1 5 1-16,5 3-1 15,7 0 0-15,2-5 0 0,3-3 0 16,1 6 1-16,5-6 0 16,0 0-1-16,-2 2 1 15,-1-1 0-15,0 7 1 16,-8 8-1-16,2 5 1 15,1 8 0-15,-10 3 0 16,3 8 0-16,4 2 0 16,-1 3 0-16,-5-5 0 15,-1 0 0-15,-8 5 0 0,-7-3-1 16,-8 3 1-16,-9 0-1 16,-4-2 0-16,-5 2-1 15,-3 2 1-15,0-4-3 16,3 2 0-16,-1 0-3 15,4-3 1-15,0 3-5 16,0-2 1-16</inkml:trace>
  <inkml:trace contextRef="#ctx0" brushRef="#br0" timeOffset="5435.47">11384 4374 14 0,'-21'-22'7'0,"-17"20"-3"0,29 2 8 0,-9 0-12 16,0 5 0-16,-3 3 1 16,-6 3 1-16,-2-1-2 15,-4 6 0-15,-3 10 0 16,3 6 1-16,1 8-1 15,-1 2 1-15,-3-2-1 16,6-3 1-16,-2 0-1 16,2 3 1-16,0 2 0 15,3 3 0-15,1 13 0 16,-1 3 0-16,3 8-1 16,0-8 1-16,0 2 0 15,6 1 0-15,4 5-1 16,2-3 1-16,6-3-1 15,0 3 1-15,6-10-1 16,0-3 1-16,6 2-1 16,3-4 1-16,3-4 0 15,2 1 0-15,10 2-1 0,6-8 0 16,3 1 1-16,-1-6 0 16,7-13-1-16,3-3 1 15,5-5-1 1,4-3 1-16,0-10 0 0,2-6 0 15,1-2 0-15,-4-11 0 16,1-13 0-16,0 5 0 16,2-8-1-16,-2-5 1 15,-1 3-1-15,-8-1 1 16,-6-7-1-16,-3-3 0 0,-4-8 1 31,-5-8 0-31,-6-5-1 0,0-3 1 16,-6 0-1-16,-6-10 1 0,-6-8 0 15,0 5 0-15,-3 0-1 16,0 13 1-16,-6-2-1 16,-6 7 1-16,-6 11-1 15,-9 0 1-15,-8 0-1 16,-1 16 1-16,-3-2-1 16,1 9 0-16,-4 9-2 15,6 5 1-15,4 16-5 16,-4 16 0-16,0 13-4 15,0 8 1-15</inkml:trace>
  <inkml:trace contextRef="#ctx0" brushRef="#br0" timeOffset="7028.12">11402 6604 13 0,'-9'-26'6'0,"0"10"-3"15,3 8 3-15,-6-3-5 16,0 3 0-16,-8 0 0 16,-4 3 0-16,-3 2-1 0,-3 3 0 15,0 0 1-15,-2 6 1 16,-4 4-1-16,-3 6 0 15,3-3 1-15,1 8 0 16,-4 6-1-16,-6 2 0 16,4 0 0-1,5 3 1-15,0 8-1 0,4 5 0 16,5 0-1-16,6 10 1 16,3-5-1-16,6 11 1 0,6 16-1 15,3 2 1-15,6 3 0 16,3 0 0-16,9 0 0 15,9-5 0-15,3 2 0 16,5-7 0-16,7-9 0 16,6-4 1-16,8-4-1 15,7-5 0-15,2-10 0 16,4-11 0-16,-1-5 0 16,4-5 1-16,2-19-1 15,1-14 1-15,2-9 1 16,3-25 0-16,-5-13-1 15,-4-13 1-15,-5-5-1 16,-13-19 0-16,-11-13 0 16,-21-6 0-16,-21-12-2 15,-15-4 1-15,-26 1-3 16,-19 16 1-16,-26 4-8 16,-33 28 0-16,-36 41-3 15,-33 20 1-15</inkml:trace>
  <inkml:trace contextRef="#ctx0" brushRef="#br0" timeOffset="11035.28">6723 6461 11 0,'0'3'5'0,"3"-11"-3"15,-3 8 6-15,3 2-8 16,3-2 0-16,-6 0 0 15,3 3 1-15,3-3-1 16,-3 0 1-16,3 3 0 0,0-3 1 16,-1 0-1-16,7 0 0 15,-3 2 0-15,3 1 1 16,-3 2-1-16,3 1 0 16,0-1-1-16,0 3 1 15,0-3 0-15,3 6 0 16,0-3 0-16,-1 5 0 15,-2 0 0-15,0 6 0 0,3-6-1 16,0 0 1-16,3 8 0 16,-3 3 0-1,6 5 0-15,2 0 0 0,4 11-1 16,3 0 0-16,0-1 1 31,-1-2 0-31,1-2-1 0,6 2 0 0,0-3 0 16,5-5 1-16,4 6-1 15,0-4 0-15,5 1 0 16,4 0 0 0,-4-3 0-1,7 6 0-15,6-1 0 32,-1-2 1-32,-2 2-1 0,5 0 1 0,1 1 0 15,-10-6 1-15,4 5-2 0,8-2 1 16,-2-5-1-16,-4 4 1 0,7 6-1 15,5 0 1-15,-3 8-1 16,10 3 0-16,-4 2 0 16,3 3 0-16,1-3 0 15,-7-5 1-15,4-2 0 0,2 2 0 16,3 0 0-16,1-3 1 16,2-2-1-16,0-9 0 15,4-1-1-15,2-1 1 16,-3 0-1-16,1-5 0 15,-7-6 0-15,0 1 0 16,1-1 0-16,-4 1 1 16,6 2-1-16,7 0 0 0,-4 0 0 15,3 3 1-15,0-3-1 16,1 0 1-16,-4-5-1 16,-3-5 0-16,4-1 1 15,-4 4 0-15,0 1-1 16,0 1 1-16,-8 3 0 15,5-3 0-15,4 0-1 16,-7-1 1-16,3-1-1 16,-2-1 0-16,-7 0 0 15,3-2 0-15,4-6 0 16,-1-2 1-16,-5-1-1 16,2 4 1-16,-9 2-1 15,4 2 1-15,2 1-1 16,1-1 1-16,-10 4-1 15,4-1 0-15,-4-3 0 16,1-4 0-16,-1-4 0 16,7-2 0-16,-4 3 0 15,-5-6 1-15,2 3-1 0,0 0 1 16,-2-2-1-16,2-4 1 16,7-4-1-16,-1-1 1 15,-5 1 0 1,2-1 0-16,1-2 0 15,-1-3 0-15,7-3 0 0,2-2 0 16,-6 0-1-16,1 0 0 16,2 2 0-16,1 1 1 15,-1-11-1-15,1 2 0 0,-1 1 0 16,0-3 0 0,4-6 0-16,-1-2 0 15,4 0 0-15,5-2 0 0,-9-4 0 16,4 4 0-16,-1 4-1 15,-3-2 1-15,7-3-1 16,-1-2 1-16,-6 0-1 16,-2 2 1-16,2-8-2 15,-8 6 1-15,2-3 0 16,4-2 0-16,-4-1 0 16,-9 11 1-16,-2 5-1 15,-3-5 1-15,-1 0 0 16,1 3 0-16,-4-1 0 15,1 3 1-15,-1 3-1 16,1 3 1-16,-6 5-1 16,-4-3 1-16,-5 0-1 15,3 0 1-15,-4 3-1 16,1 0 0-16,-3 0 0 16,2-3 1-1,4 0-1-15,3 0 1 0,-4 1-1 16,1 7 1-16,-6 5-1 0,-3-5 1 15,-4-5-1-15,-5 3 1 16,-6 2-1-16,3-6 0 16,-3 4-2-16,0-1 0 15,-1-4-3-15,-5 1 1 16,0-1-3-16,-3-4 1 0,-3 3-4 16,-3 1 1-16,-3 1-1 15,0 4 1-15</inkml:trace>
  <inkml:trace contextRef="#ctx0" brushRef="#br0" timeOffset="11486.98">16629 6633 26 0,'-9'-5'13'0,"9"5"-10"0,0 0 26 0,0 0-26 16,0 0 1-16,0 0 0 15,6-3 0-15,0 6-6 16,6 5 0-16,3 5 4 16,2 0 1-16,4 3-2 15,3-3 1-15,0-2 0 0,6-3 0 16,5 0 0 0,-2-3 1-16,3-2-1 15,0-1 0-15,8-2-1 0,-2 0 1 16,0 0-2-16,-1 0 1 15,-5 0-1-15,-6 0 1 16,-4 0-1-16,-2-2 1 16,-3-1-1-16,-3 3 1 15,-3 0-1-15,-3 0 1 16,0 3-2-16,-6 2 1 0,-3 3-1 16,-9 13 1-1,0 11-1-15,-3 5 0 16,-3 13 0-16,0 3 1 15,-3 11-1-15,-6 2 1 0,-3 3-3 16,-2-3 1-16,-7 2-4 16,-3-1 0-16,-5-17-7 15,-16-13 0-15</inkml:trace>
  <inkml:trace contextRef="#ctx0" brushRef="#br0" timeOffset="29907.6">1136 10382 12 0,'-15'-5'6'0,"15"-3"1"16,6 5 7-16,-3 6-14 16,6-3 1-16,6 3 0 15,-6-3 0-15,5 2-1 16,4-2 0-16,0 3 1 15,6-3 1-15,3 0-1 16,6 0 0-16,-10 0 0 16,4 0 1-16,0-3-1 15,6-2 0-15,-1 0 0 16,1-1 1-16,-3 1 0 0,3-3 1 16,-1 3-1-16,1-3 0 15,3 0 0-15,3 3 0 16,2-1-1-16,-5 6 1 15,3 0-2-15,5 0 1 16,-2 11-1-16,3 0 1 16,-4-1-1-16,-2 1 1 15,3 2 0-15,-1 0 0 0,13 0 0 16,-3-2 0 0,-4-3-1-16,7-5 1 0,2-3 0 15,-5-6 1-15,-9-2-1 16,-1 3 0-16,1 0 0 15,8-3 0-15,-8-3 0 16,0 1 0 0,-6-1-1-16,-1 1 1 0,4 4-1 15,-6 4 0-15,2-1 0 16,1 3 0-16,3 3 0 16,-6 2 0-16,-1 0 0 15,4 0 0-15,6-2 0 16,-1 2 0-16,4-5 0 15,3 3 1-15,-4-3-1 16,7 0 1-16,-3-3-1 16,-7 3 0-16,4 0 0 15,-3-2 1-15,-1 2-1 16,1 2 0-16,0-2 0 16,-1 3 0-16,-8 0 0 15,9-1 0-15,-4 1 0 16,4-6 1-16,0 3-1 0,-4-5 0 31,-5 0 0-31,3-1 1 16,0 1-1-1,2 0 0-15,-5 0 0 0,3 2 0 16,-4 3 0-16,1-3 0 0,0-2 0 16,3 2 0-16,-1 3 0 0,-2 0 0 15,3-5 0-15,-6 5 0 16,2-3 0-16,-8 1 1 0,3 2 0 15,-3 0 1-15,3 0 0 16,-10 2 0-16,7 1-1 16,-9 0 1-16,3-3-1 15,0 2 1-15,-6-2-2 16,3 3 1-16,-1 0-1 16,1-1 0-16,-3 1 0 15,0-3 1-15,0 3-1 16,-3 2 0-16,-3-2 0 15,0-1 1-15,0 1-1 16,-3-1 1-16,-3-2-1 16,3 0 1-16,-3 0-1 15,0 0 1-15,3 3-1 16,-3-3 0-16,0 0 0 16,0 0 0-16,0 0 0 15,0 0 1-15,0 0-2 0,0 0 1 16,0 0 0-16,6 0 0 15,-3 0-1-15,3 0 1 16,-3 0 0-16,3 0 0 16,6 0 0-16,-1 3 0 15,7-6 0-15,0 0 1 16,6-4-1-16,-3 1 0 16,0-4 0-16,-1-1 0 15,4-2 0-15,0 0 1 16,0-6-1-16,-3-2 1 0,0-5-1 15,-1-9 1-15,-2 1 0 16,3-6 0-16,-12-8-1 16,-3 1 1-16,-3-1-1 15,-9-5 1-15,-3-5-1 16,-6 2 1-16,-3-4-1 16,-3-1 0-16,-5 3 0 15,2 2 0-15,-6-2 0 16,-3 2 0-16,4 3-1 15,-4 3 0-15,-6 5 0 16,0 3 0-16,1 10-1 16,-7 6 1-16,3 4-1 15,10 6 1-15,2 6-1 16,0 10 1-16,-8 8-1 16,-1 8 0-1,-3 5 0-15,-3 5 0 0,1 6 0 0,-4 10 1 16,-2-10 0-16,2 0 0 15,9 2 1-15,4 1 0 16,-4-4 0-16,6 1 0 16,3 11 0-16,7-4 0 15,-7-4-1-15,12-1 1 16,0 3 0-16,3-3 0 16,6-2-1-16,0 0 1 15,6-3-1-15,3 3 1 0,3 0 0 16,3-3 0-16,3 0 0 15,6-3 0-15,-6-5 2 16,3 3 0 0,0 0-2-16,0-8 1 0,-3 0-1 15,0 2 1-15,3-2-3 16,5 0 1-16,13 3-6 16,12-4 0-16,17 1-5 15,22-5 1-15</inkml:trace>
  <inkml:trace contextRef="#ctx0" brushRef="#br0" timeOffset="30674">9908 9927 23 0,'-27'-16'11'0,"6"16"-8"0,18-2 12 15,3-1-14-15,-3 0 0 16,3 3 3-16,0 0 1 16,6 3-5-16,12 2 1 15,12-2 4-15,20 0 0 0,22-3-1 16,20 0 1-16,12-3-2 15,15 0 0 1,9 3 0-16,-3-2 1 0,3-1-2 16,-15 3 1-16,-8 5-1 15,-7 1 0-15,-21-1-1 16,-8 3 0 0,11 2-9-1,-17-4 0-15,-10-6-5 16,-17-11 0-16</inkml:trace>
  <inkml:trace contextRef="#ctx0" brushRef="#br0" timeOffset="31018.21">11292 9753 34 0,'-24'-37'17'0,"9"7"-16"0,12 25 24 0,0-3-24 16,3 3 0-16,-3 0 0 15,3-1 0-15,3 4-2 16,12 2 1-16,6-6 1 0,6 12 0 16,8-4-1-16,13 4 1 15,12 2-1-15,-1-1 0 16,4 4 1 0,-1 0 0-16,-8-1 0 0,-7-2 0 15,-8 0 0-15,-6 0 0 16,-9 0 1-16,-4 3 0 15,-11-1-1-15,-9 11 0 0,-3 0 0 16,-12 1 1 0,-5 4-2-16,-4 1 0 0,0-1-3 15,3 3 0-15,3-5-4 16,6-3 1-16,9 3-7 16,18 0 1-16</inkml:trace>
  <inkml:trace contextRef="#ctx0" brushRef="#br0" timeOffset="31722.92">12759 9221 36 0,'3'2'18'0,"12"27"-22"0,-12-13 30 16,0 13-26-16,-3 8 1 16,0 19-1-16,-3 18 1 15,-6 13-1-15,0-2 0 16,0-3 0-16,3 0 1 15,0-16-1-15,-3-2 0 0,7-11 1 16,-7-8 0-16,3-8 1 16,3-8 0-16,0-8 0 15,0-5 0-15,0-3 1 16,0-8 0-16,0-13-1 16,-3-10 1-16,6-11-1 15,0-13 0-15,0-11-1 16,9-14 0-16,-3-12-1 15,12-14 0-15,-4 6 0 16,4 5 0-16,3 0 0 16,0 5 0-16,3 9 0 15,0 7 0-15,-1 3 0 16,4 10 0-16,0 6 0 16,0 5 0-16,0 7 0 15,-1 4 0-15,7 7-1 16,3 12 1-16,0 4 0 0,-1 11 1 15,-2 8-1 1,3 13 0-16,2 13 1 16,4 6 0-16,3 7 1 15,-1 4 0-15,-2 4-1 0,3 1 1 16,2 4-1-16,1-4 1 16,-6-6-1-16,-4-2 0 15,-5-9-2-15,0-4 1 16,-6-9-4-16,-4-13 1 15,-5-2-4-15,-3-1 1 16,0-7-5-16,-3-3 0 16,-3-11-3-16,-6-10 0 15</inkml:trace>
  <inkml:trace contextRef="#ctx0" brushRef="#br0" timeOffset="32039.9">12783 9599 40 0,'0'-11'20'0,"27"17"-23"15,-12-6 38-15,12 0-34 16,8 0 1-16,7 0 1 15,6-3 1-15,8 3-5 16,4 0 1-16,8 3 2 16,1-1 1-16,-4 6-2 15,-8 0 0-15,-4-8-5 0,-8 3 1 16,-3-6-4-16,-13-2 0 16,-2 0-6-16,-9-3 0 15,-6-3 0-15,-3-5 0 16</inkml:trace>
  <inkml:trace contextRef="#ctx0" brushRef="#br0" timeOffset="32640.17">13545 8686 29 0,'-18'-76'14'0,"-20"17"-17"0,26 49 29 0,-12 2-26 16,-9 0 1-16,-3 3 1 15,-11-3 0-15,-10 5-2 16,-11 3 1-16,-16 13 1 16,1 8 1-16,0 3-1 15,-1 11 1-15,1 10-2 16,3 0 1-16,2 5-2 15,10 3 1-15,8 0-1 16,4 5 1-16,5 16 0 0,3 13 0 16,7 1 0-1,5 9 0-15,12 20 0 0,18 5 1 16,15-1-1-16,18 6 1 16,12 3 0-16,20-6 0 15,10 3 0-15,11 0 0 16,12-10 0-16,16-9 1 15,-1-13-1-15,3-18 1 16,12-11-1-16,6-10 1 0,-3-11-1 16,15-16 1-16,3-13-1 15,-6-16 0-15,-1-8 1 16,1-19 0-16,-15-12-1 16,-5-22 1-16,-25-16 0 15,-9-10 0-15,-20-22-1 16,-16-18 1-1,-14-15-2-15,-15-17 0 16,-9 0-1-16,-15-10 1 0,-21 2-2 16,-18 11 0-16,-26 2-3 15,-30 14 1-15,-30 5-6 16,-36 24 0-16,-35 26-8 16,-30 30 1-16</inkml:trace>
  <inkml:trace contextRef="#ctx0" brushRef="#br0" timeOffset="44275.61">7398 15388 4 0,'3'3'2'0,"12"-3"-3"16,-12 0 2-16,0 0-1 0,-3 0 1 15,0 0 2 1,0 0 0-16,0 0-2 0,3 0 1 16,-3 0 2-16,3-3 0 15,0 3 1-15,3 0 0 16,0-2-1-16,3-1 0 16,6 3-2-16,-3-3 1 15,3 1-1-15,0-4 1 16,2 4-1-16,1-1 0 15,3-2 0-15,3-1 0 0,0 1-1 16,9 0 1-16,2-3-1 16,7 0 1-16,6 0-1 15,-4 0 1-15,7-2-2 16,-1 2 1-16,1 2 0 16,-9-2 0-16,2 0 0 15,-2 0 0-15,0 6 0 16,-10-1 1-16,10 3 0 15,0-2 0-15,-7 2-1 16,1 2 1-16,0 1-1 16,3 2 1-16,2 3-1 15,1 0 0-15,-3 3-1 16,2-3 1-16,4 5-1 16,3-3 0-16,-1-2 0 15,10 3 1-15,-1-1-1 16,1 1 0-16,2 0 0 15,1 2 0-15,5 0 0 16,1-2 0-16,2-1 0 0,4 1 0 16,-1-3 0-16,1 0 0 15,5 0 0-15,0 5 1 16,4-5 0-16,-1 0 0 16,1-3 0-16,2 0 0 15,3-2-1-15,1 2 1 16,-1-5 0-16,-3 0 0 15,4 0 0-15,2 3 0 16,0-6-1-16,3 3 0 16,-8 0 1-16,2-2 1 15,3 2-1-15,-2-3 0 0,2 0-1 16,-6 1 1-16,-5-1 0 16,-1 3 0-16,3-3-1 15,-2 1 1-15,2-4-1 16,-2 6 0-16,-7-2 0 15,1-1 0-15,2 0 0 16,3 1 1-16,-8-3-1 16,-1-1 1-16,1 1 0 15,-7 2 0-15,4-2-1 16,-1 0 1-16,4-1-1 16,-7 1 0-16,4 0 0 15,-7 0 1-15,1 2-1 16,-4 0 1-16,10 3-1 15,-1 3 0-15,1 0 0 16,2-1 0-16,1 3-1 16,-7 1 1-16,-2-4-2 15,-1 1 1-15,-8-3-5 0,-4-8 1 16,-5-8-7 0,-9-15 0-16,-15-20-3 0,-9-20 1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38:26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4169 6969 7 0,'-3'-3'3'0,"6"14"-1"16,-3-11 3-16,0 3-4 15,0-3 0-15,3 2 1 16,3 1 1-16,-3 0-3 15,6 2 1-15,6 0 2 16,8-2 1-16,7 0-1 16,3-3 0-16,6-3 0 15,-7 3 0-15,4-3-2 16,6 1 1-16,-1-1-2 16,1 3 1-16,-6 0-1 0,0 0 1 15,2 3-1-15,-2-3 1 16,-6 0-1-16,-12-3 1 15,-1 3 0-15,-2 3 0 16,-12-3 0-16,-6 2 1 16,-12-2-1-16,-2 6 0 15,-19 1 0-15,-6 1 1 0,1 6-1 16,-1-1 1-16,-6-3-2 16,4-4 1-16,-7-1 0 15,9 0 0-15,1-2-1 16,-1 0 1-16,6-1-1 15,4 1 0-15,8 0 0 16,6-3 1-16,0 2-2 16,6-2 1-16,3 0-2 15,6 3 1-15,3-3 0 16,9-3 0-16,6 1 0 16,3 2 0-16,9 2 0 15,5-2 1-15,1 0 0 16,3 3 0-16,-9-3 1 15,-4 0 0-15,-5 0 0 16,-3 0 0-16,-3 0 0 16,0 0 1-16,-9-3-1 15,3 1 0-15,-6-6-3 16,0-3 1-16,-9-2-7 16,9-3 0-16,0-11-1 15,-9-10 1-15</inkml:trace>
  <inkml:trace contextRef="#ctx0" brushRef="#br0" timeOffset="2176.17">5994 7017 14 0,'0'-3'7'0,"0"0"-5"0,0 3 10 0,3 3-12 15,2 2 1 1,1 3 0-16,3 8 1 0,0-5-2 16,0-1 0-16,0 4 1 15,-3-4 1-15,0 1-1 16,0-3 1-16,0-3 0 16,0-5 0-16,6-5 0 15,12-3 0-15,8-13-1 16,10-9 1-16,12-4-3 15,8-11 1-15,4 5-7 16,2 3 0-16</inkml:trace>
  <inkml:trace contextRef="#ctx0" brushRef="#br0" timeOffset="2626.23">6764 6985 8 0,'-2'-5'4'0,"2"-1"1"0,0 9-2 0,2 0-2 15,-2-1 0-15,3 6 0 16,0 0 1-16,3 5-3 15,-6-2 1-15,3-3 2 16,0 0 0-16,0 0 1 16,3-6 0-16,6-7 0 15,6-8 0-15,12-8 0 16,6-8 0-16,2-3-3 16,1 6 1-16,0-4-7 15,-1 7 0-15</inkml:trace>
  <inkml:trace contextRef="#ctx0" brushRef="#br0" timeOffset="3017.8">7348 6974 13 0,'-12'-10'6'0,"12"10"0"0,0 0 5 0,0 0-11 15,0 0 0-15,3 2 0 16,0 4 1-16,0 2-1 15,-3 5 1-15,3 3 0 16,0-6 0-16,0 6 1 16,0-5 0-16,6-3 0 15,3-6 0-15,8-10-1 16,10-5 1-16,9-5-2 16,6-14 1-16,-1-8-4 15,1 3 0-15,0 3-4 16,-10 5 1-16</inkml:trace>
  <inkml:trace contextRef="#ctx0" brushRef="#br0" timeOffset="3425.81">8155 6884 16 0,'0'3'8'0,"0"13"-7"0,3-11 12 0,-1 3-12 15,1 3 1-15,0-1 0 16,-3-2 1-16,3 0-4 16,0-2 1-16,3-4 1 15,9-2 1-15,9-8-1 16,9-8 0-16,5-7-3 15,1-7 1-15,6-1-6 16,-1 2 1-16</inkml:trace>
  <inkml:trace contextRef="#ctx0" brushRef="#br0" timeOffset="3788.93">8726 6845 6 0,'-3'26'3'0,"3"19"4"0,3-34-2 0,0 2-2 15,3 6 0-15,3-4 2 16,3-1 1-16,6-4-7 16,5-4 0-16,10-6 4 15,9-8 1-15,8-8-3 16,7-11 1-16,9-10-8 15,5-2 1-15</inkml:trace>
  <inkml:trace contextRef="#ctx0" brushRef="#br0" timeOffset="13918.76">7681 6948 9 0,'6'0'4'0,"-6"8"-7"0,3-5-4 0</inkml:trace>
  <inkml:trace contextRef="#ctx0" brushRef="#br0" timeOffset="14524.33">9262 7014 1 0,'-18'-26'0'0</inkml:trace>
  <inkml:trace contextRef="#ctx0" brushRef="#br0" timeOffset="20010.57">18540 3895 30 0,'-30'-35'15'0,"15"6"-15"0,12 19 16 15,0-1-16-15,0-5 0 16,-3-13 2-16,0-13 0 0,0-9-2 15,0-15 1-15,3-3 0 16,0-20 1-16,-3-15 0 16,1-4 0-16,5 2-2 15,0 16 1-15,2 8-1 16,4 13 0-16,3 16-1 16,0 16 1-16,6 8-2 15,3 21 1-15,3 8-1 16,6 24 0-16,5 13 1 15,13 19 0-15,3 15 0 16,-1 6 1-16,4-8 0 16,2-1 1-16,1-1 0 15,-6-9 0-15,-7-3 0 16,1-4 0-16,-3-4 0 16,-12-10 0-16,-4-8 1 15,1-13 1-15,0-8 0 16,0-16 0-16,-3-8 1 15,-1-26 1-15,1-6-1 0,-3-20 0 16,-3-20-2-16,-6-10 1 16,-6-7-3-16,-3-20 1 15,0 6-4-15,0 0 0 16,0 19-2-16,0 10 0 16,6 16-5-16,6 21 0 15,12 16-2-15,-1 13 0 16</inkml:trace>
  <inkml:trace contextRef="#ctx0" brushRef="#br0" timeOffset="20386.75">20126 1934 25 0,'-12'0'12'0,"9"0"-15"15,-3 0 19-15,-5 0-16 16,-4 0 1-16,-9 3-1 16,-6 5 1-16,-9 5-2 15,-2 0 1-15,-1 11 0 16,6-8 1-16,-2 13-2 16,5-5 1-16,0 10 0 15,6-2 0-15,9-3 0 16,10 8 0-16,5 11 0 15,9-1 1-15,2 4 0 16,10 17 1-16,6 9 0 0,3 2 0 16,0 3 0-16,-3 3 1 15,-4 8-2-15,-5-3 1 16,3-3-1-16,-9-16 1 16,-3-7-5-16,0-3 0 15,0-14-6-15,0-10 1 16</inkml:trace>
  <inkml:trace contextRef="#ctx0" brushRef="#br0" timeOffset="20573.07">19838 2860 31 0,'44'-16'15'0,"25"-5"-17"0,-51 21 25 0,-1-8-26 15,1 3 1-15,3-6-8 16,-3 3 0-16,3-2 8 16,3-6 0-16</inkml:trace>
  <inkml:trace contextRef="#ctx0" brushRef="#br0" timeOffset="21078.17">20400 2199 30 0,'27'-6'15'0,"12"49"-22"0,-30-22 28 0,2 11-21 16,1 21 0-16,0 21 0 0,3 8 1 16,0 2-1-1,0 1 0-15,0-6 0 0,-3-10 1 16,0-8-1-16,-3-13 0 15,-1-6 1-15,-2-10 1 16,-3-8-1-16,-3-14 1 16,-3-13-1-16,0-15 0 0,3-14 0 15,6-15 1 1,3-9-2-16,-3-21 1 16,3-13-1-1,-3 0 0 1,-3-8 0-16,0-7 1 0,0 15-1 15,0 8 0-15,-3 13 0 16,3 16 1-16,0 16-1 16,0 5 0-16,3 11-1 0,0 0 1 15,6 10-1-15,6 11 1 0,8 16-1 16,4 8 1-16,6 16 0 16,3 10 0-16,-1 5 0 15,1 9 1 1,0 5-1-16,-10 2 1 0,4 3 0 15,-6 0 0-15,-3-7-3 16,-3-15 0-16,-3-4-4 16,-1-6 0-16,1-10-4 0,0-19 1 15</inkml:trace>
  <inkml:trace contextRef="#ctx0" brushRef="#br0" timeOffset="21281.52">20603 2529 37 0,'-18'-13'18'0,"24"26"-26"0,3-13 36 0,5 3-28 0,10 2 0 0,21-5 0 16,17-5 0-1,13-3-3-15,14-8 1 0,21-8-7 16,9 3 0-16</inkml:trace>
  <inkml:trace contextRef="#ctx0" brushRef="#br0" timeOffset="53836.12">21201 4426 22 0,'-27'-7'11'0,"12"9"-9"15,9-2 12-15,6 5-13 16,0-5 1-16,0 0 0 0,0 0 1 15,6 8-3 1,6 0 1-16,12 0 2 0,9 8 0 16,11 5-1-16,13 8 0 15,8-10 0-15,16 5 0 16,11 2-1-16,21 1 0 16,-3-1-1-16,18-2 1 15,15-3 0-15,-3-8 1 16,9 1-1-16,6-12 1 0,-13-7 0 15,1-6 0-15,0-10-1 16,-15-5 1-16,-6-14-1 16,0-8 1-16,-15-10-1 15,-5-3 0-15,-16-7 0 16,-12-12 0-16,-8-2-1 16,-13-5 0-16,-11 5 0 15,-9-5 1-15,-12-3-1 16,-6 2 0-16,-7-2 0 15,-8 16 1-15,-8 5-1 16,-16-5 0-16,-9 13-1 16,-12 1 1-16,-20 1 0 15,-13 12 0-15,-8-3-1 16,-18 10 1-16,-6 3-1 16,-15 13 1-16,-12 3 0 15,-3 5 0-15,-12 0-1 16,-9 16 1-16,4 11 0 15,-4 10 0-15,0 3 0 16,3 18 0-16,1 6 0 16,-1 10 1-16,21-3-1 0,12 17 0 15,18 5 0-15,21 5 0 16,20-3 0-16,18 3 0 16,31 16 0-16,23 0 0 15,14-3 0-15,40 3 0 16,17-6-1-16,27 4 1 15,27-12 0-15,18-7 1 16,18-5-3-16,3-17 0 16,2-10-4-16,-11-8 0 15,-3-16-6-15,-18-10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09:56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9845 6154 5 0,'-3'-10'2'0,"12"18"1"0,-3-8 2 0,6 2-5 15,6 6 1-15,3-3-1 16,3-2 1-16,5 0-1 15,13-3 1-15,12-6 1 16,11 4 0-16,21-11 1 16,19-14 0-16,20-10-1 15,23-24 1-15,22-5-1 16,29 0 0-16,40-16-2 16,23-21 1-16,32-6-5 15,31 6 0-15</inkml:trace>
  <inkml:trace contextRef="#ctx0" brushRef="#br0" timeOffset="3515.51">7032 8139 8 0,'30'2'4'0,"101"-52"-3"0,-68 34 5 15,29-16-11-15,33-23 1 16</inkml:trace>
  <inkml:trace contextRef="#ctx0" brushRef="#br0" timeOffset="7345.9">5172 8744 5 0,'6'19'2'0,"9"18"-1"0,-9-29 3 16,0 3-4-16,3 2 0 15,6-3 1-15,-1 4 0 16,1-1-1-16,-3 0 0 16,6-2 0-16,0 5 1 15,-3-3 0-15,-6-5 0 16,3 0 0-16,0 0 0 0,0 0 0 15,-1-1 1-15,7 1-1 16,3-2 0-16,3-1 0 16,0-2 1-16,0-3-1 15,5 0 0-15,-5 0 0 16,0-3 0-16,3 0 0 16,5 3 0-16,1 0-1 15,-3-5 1-15,0 0-1 16,-3-1 1-16,-4-1-1 15,4 1 1-15,0 1 0 16,3 2 0-16,-7 1-1 16,7 4 0-16,0 1 0 15,-3 0 1-15,0 2-1 16,-4-2 0-16,4-1 0 16,3 1 0-16,3-1 0 15,-1-2 1-15,-2 0-1 16,-3 0 0-16,0 0 0 15,-3 0 1-15,-1 3-1 16,4 0 0-16,3-6 0 16,-9 3 0-16,9 0 0 0,-7 0 0 15,1 0 0-15,-3 0 0 16,-3 3 0-16,0-3 0 16,-3 2 0-16,0 4 0 15,-1-1 0-15,1 3 1 16,-6 0-1-16,6 2 0 15,0 4 0-15,0-6 1 16,6 0-1-16,0-3 1 16,-1-3 0-16,1-2 0 0,6-5-1 15,-12 3 0-15,21-6 0 16,-7 2 1-16,13-4-1 16,0 2 0-16,-4 2 0 15,1-1 0-15,6 1 0 16,-10 4 0-16,4-1 0 15,-3 0 0-15,-3 3 0 16,-7 0 0-16,13-2-1 16,6-4 1-16,-4 1 0 15,1 0 0-15,-3 0 0 16,-1-3 1-16,-2 2-1 16,0 1 0-16,-6 0 0 15,-1 2 0-15,1-2 0 16,-3-1 1-16,0 1-1 15,3 0 0-15,-4-3 0 0,1 3 1 16,-3-1-1 0,0 1 0-16,0 2-1 0,-4 6 1 15,1 2-6 1,-3 9 0-16</inkml:trace>
  <inkml:trace contextRef="#ctx0" brushRef="#br0" timeOffset="10869.98">9366 8826 8 0,'24'6'4'0,"26"-12"-2"15,-32 1 4-15,3 0-6 16,3 0 1-16,0-1 1 0,3-2 0 16,2 3-2-16,4 0 0 15,0 0 2-15,2 2 0 16,-2 6 0-16,9-1 0 15,0 1-1-15,2-1 0 16,-2 1 0-16,0 0 0 16,2 2-1-16,1 0 1 15,0 1-1-15,-4 2 1 16,1-1 0-16,3-1 0 0,-4 4-1 16,1-2 1-16,0-2-1 15,-4-1 0-15,1 0 0 16,0 3 1-16,-1 0-1 15,1-3 1-15,0 1-1 16,2 2 0-16,-8-3 0 16,3-2 1-16,3-1-1 15,2 6 1-15,1-8-1 16,-3 3 1-16,-4-6-1 16,4 3 1-16,3 0-1 15,-4-3 1-15,7 3-1 16,-3 0 0-16,-1 0 0 15,1 0 0 1,0 0 0-16,2 0 0 0,-2 0 0 16,3-2 0-16,2-1 0 15,-2 3 1-15,3-2-1 16,-4-4 0-16,1 4 0 16,2-4 1-16,4-2-1 0,-3 0 0 15,-1 0 0-15,1-2 0 16,0-1 0-16,-1 1 1 15,-2 2-1-15,-3-3 1 16,-4-2-1-16,-5 2 0 16,-6-2 0-16,-3 3 1 15,-1-6-1-15,-2 2 0 16,-3 1 0-16,-3-3 1 0,0 3-1 16,0 0 1-16,-3 0-1 15,-3-1 1-15,2-1-1 16,1-1 0-16,-3-3 0 15,0 1 0-15,-3-1 0 16,3 3 0-16,-6 3 0 16,0-3 0-16,-3-5 0 15,0 5 0-15,-3-2 0 16,0-1 0-16,-6 1 0 16,3-1 1-16,0-2-1 15,0 2 0-15,0 1 0 16,-3-3 0-16,-2 5-1 15,-1-3 1-15,0 1 0 16,0-1 0-16,-3 1 0 16,-3 2 0-16,-3 5-1 15,-3 1 1-15,1-1 0 16,-1 3 0-16,0 0 0 16,0 0 0-16,-3 0 0 0,1 3 0 15,-4 0 0-15,-3-3 0 16,0 0-1-16,-2 0 1 15,5 3 0-15,-15 5 0 16,-2 0 0-16,-4 0 0 16,0 0 0-16,4 2 1 15,-4 1-1-15,-2 0 0 16,-4-1 0-16,-5 1 0 16,-10 2 0-16,-2 0 0 0,-10 1 0 15,4-4 0-15,3 1 0 16,5 2 0-1,4-2-1-15,5-3 1 0,7 0 0 16,2 0 0-16,-6 0 0 16,1 0 0-16,5 0 0 15,-2-3 0-15,-7-2 0 16,-2 0 1-16,5-1-1 16,-2 4 0-16,2-3 0 15,4-1 0-15,8 1-1 16,0 2 1-16,-2 3 0 15,-4 0 0-15,-2 6-1 16,2 2 1-16,-5-3 0 16,-4 5 1-16,10-2-1 15,2 3 0-15,0 7 0 16,1 4 0-16,-1 1 0 16,1 9 0-16,5-5-1 15,3-1 0-15,4 3 0 0,-1 0 1 16,3-8 0-16,0 1 1 15,4-1-1-15,2 3 0 16,9 2 0-16,12 6 0 16,12-3-1-16,18 11 1 15,12 5-1-15,26 8 0 16,19 7-4-16,20 1 1 16,36 8-3-16,23 26 1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40:55.9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6T12:41:30.820"/>
    </inkml:context>
  </inkml:definitions>
  <inkml:trace contextRef="#ctx0" brushRef="#br0">18611 9734 14 0,'-12'-11'7'0,"21"6"-7"0,-3 3 7 15,9-4-5-15,9-4 1 0,9-6 1 16,2-3 1-16,16-5-6 16,14-7 0-16,16-4 4 15,5 4 0-15,24-14-1 16,15-6 1-16,6-10-2 16,27-7 1-16,9-9-1 15,17 3 1-15,16-3-1 16,-1-5 0-16,12 3-1 15,-11-1 1-15,2 4 0 16,-14 7 1-16,2 3-1 16,-17 5 0-16,-18 3-1 15,-15-1 1-15,-12 9 0 16,-18 2 0-16,-15 6-1 16,-21 10 0-16,-11-2-1 15,-13 5 0-15,-8 0-3 16,-9 0 0-16,-6 0-4 15,-6 2 0-15</inkml:trace>
  <inkml:trace contextRef="#ctx0" brushRef="#br0" timeOffset="375.59">22314 7572 25 0,'3'-2'12'16,"27"41"-15"-16,-15-28 19 0,11 2-16 16,1 3 0-16,9-5 1 15,6-1 0-15,8-2-1 16,10 3 1-16,-1-1 1 15,10-2 1-15,-10-2-1 16,4-6 1-16,-7 0-1 16,-2 2 1-16,-9 6-2 15,-10 3 1-15,-5 2-1 16,-12 13 0-16,-15 6 0 16,-18 11 0-16,-6 12 0 15,-26 17 1-15,-10 23-4 16,-14 8 0-16,-7 19-8 15,4-1 1-15</inkml:trace>
  <inkml:trace contextRef="#ctx1" brushRef="#br0">10122 19047 0,'0'0'0,"0"0"0,0 0 0,0 0 0,12-87 0,-12 87 0,0 0 0,12-90 0,-6 69 0,6-13 16,0 2-16,-12 32 0,0 0 0,9-27 0,-9 27 0,8-21 0,-8 21 15,0 0 1,0 0 0</inkml:trace>
  <inkml:trace contextRef="#ctx1" brushRef="#br0" timeOffset="2169.62">11447 17449 0,'0'0'16,"0"0"0,0 0-1,0 0 1</inkml:trace>
  <inkml:trace contextRef="#ctx1" brushRef="#br0" timeOffset="27400.99">10432 16812 0,'0'0'0,"0"0"16,0 0 0</inkml:trace>
  <inkml:trace contextRef="#ctx0" brushRef="#br0" timeOffset="86526.4">15254 6734 7 0,'-3'0'3'0,"12"5"0"15,-3-5 4-15,2 0-6 16,4-5 1-16,6 2 2 15,3 0 0-15,0 1-5 16,3-1 1-16,5 0 2 16,1 1 1-16,-6-1-2 0,0 3 1 15,-6 0-2-15,-9 0 1 16,-12 3-1-16,-15-1 1 16,-3 1-1-16,-12 2 0 15,-5 1 1-15,-4-1 0 16,0 3-1-16,7-5 1 15,8 4-1-15,3-1 1 16,15-6 0-16,15 2 0 16,18-2-1-16,6 3 1 15,5-3-1-15,7 0 1 0,6 3-1 16,-4-3 1 0,1 5-1-16,-6-5 1 0,-7 3 0 15,-8-1 0 1,-12 1-1-16,-9 2 1 0,-9 0 0 15,-9 1 0-15,-12-1-8 16,-5 0 1-16</inkml:trace>
  <inkml:trace contextRef="#ctx1" brushRef="#br0" timeOffset="60675.8">17179 18828 0,'0'0'0</inkml:trace>
  <inkml:trace contextRef="#ctx0" brushRef="#br0" timeOffset="125767.8">11057 9485 8 0,'6'-10'4'0,"3"-1"5"0,-9 11 4 16,0 0-11-16,0 0 0 16,0 0 3-16,3 5 0 15,0 3-5-15,-3 3 0 16,0 5 4-16,0 0 1 15,2 2-1-15,1 1 0 16,0 7-1-16,0-2 0 16,3 5-1-16,3-2 0 0,0-1-1 15,0-2 0 1,0 2-1-16,-3 1 1 0,0-1-1 16,0-2 1-16,-3-5-1 15,-3-1 1-15,0 6 0 16,-3 2 0-16,-3 3 0 15,-3 1 0-15,-3 7-1 16,0 5 1-16,0-2-1 16,0-1 1-16,1-2-1 15,-1 3 1-15,3-6 0 16,3-7 0-16,3 2 0 16,6-3 0-16,9 1-1 15,8 2 1-15,4-3-1 16,6 1 1-16,3-3-7 15,3-6 1-15,-1 3-7 16,4-2 1-16</inkml:trace>
  <inkml:trace contextRef="#ctx0" brushRef="#br0" timeOffset="126727.46">11786 9591 5 0,'-21'-5'2'0,"12"-3"8"0,9 5-11 16,-3 1 4-16,0-1 0 16,3 3 3-16,-3-3 1 15,0 1-8-15,0-1 0 16,3 0 5-16,-3 1 0 15,3 2-1-15,6-3 0 16,9 0-1-16,3-2 1 16,0 0-2-16,6 0 1 15,2-1 0-15,10 4 1 16,3 2-1-16,3 2 0 16,-4 1 0-16,-5 2 0 0,-6 3-1 15,-3 0 1-15,-10 5-1 16,-2 6 0-16,-6 2 0 15,-6 3 0-15,-6 0-1 16,-3 2 0-16,-2-2 1 16,-7 0 0-16,-3 0-1 15,0 2 0-15,0-5 0 16,0 0 1-16,3-2-1 16,7-6 0-16,2-5 0 15,3 0 0-15,6-3 0 16,3 1 0-16,6 1 0 15,3 1 0-15,2 0 0 16,4 0 1-16,0 3 0 16,3 2 0-16,-3 0-1 15,-3 3 1-15,0 3-1 16,-4-6 1-16,-2 3-1 0,0 2 0 16,-3 1 0-16,-3-3 1 15,0 5-1-15,-6-5 1 16,-3 2 0-16,-3 1 0 15,-3-1 0-15,-2 4 1 16,-7-4-1-16,-3-2 0 16,-36 16 0-1,28-16-1-15,-4-3 1 16,-3 0-2-16,4-8 0 0,5 1-7 16,9-4 0-16,15 1-4 15,18-11 0-15</inkml:trace>
  <inkml:trace contextRef="#ctx0" brushRef="#br0" timeOffset="127079.28">12575 9938 10 0,'6'-8'5'0,"6"18"7"0,-9-7-1 16,0 2-9-16,0 3 1 15,-1 3 2-15,1-1 1 16,-3 6-7-16,0 0 0 16,-3 11 4-16,-2 2 0 15,-4 2-3-15,0 1 0 16,0-3-8-16,-3 6 1 16</inkml:trace>
  <inkml:trace contextRef="#ctx0" brushRef="#br0" timeOffset="127945.25">13179 9790 9 0,'-12'-22'4'0,"-6"1"8"0,15 13-3 15,0 3-7-15,3-8 0 16,6 0 1-16,9-6 1 16,6-2-5-16,0 2 0 0,9 1 4 15,8 2 0-15,7 0-1 16,2 3 1-16,1 8-1 16,0 5 0-16,-7 2-1 15,-8 1 1-15,-3 2-1 16,-9 8 0-1,-9 3 0-15,-12 5 0 16,-12 3 0-16,-9 3 0 16,-39 23 1-1,7 8 0 1,8-2-1 0,9 2 0-16,10 5-1 15,8-7 1-15,9-8 0 0,6-6 0 0,9-8 0 0,9 1 0 16,9-11 1-1,2-6 0-15,1-5-1 16,0-2 1-16,3-6-1 16,-1-2 0-16,-2-1 0 0,0-4 0 15,-6-1-1-15,-3-7 1 16,-6-1 0-16,-6-5 0 16,-6-5-1-16,-6-3 1 15,-6-5-1-15,-6 3 1 16,-9-6-2-16,-9-3 1 15,1-2 0-15,-1 14 0 16,3-4 0-16,6 1 0 0,7-6-1 16,5 3 0-16,9-6-4 15,12 1 0-15,12-3-7 16,8-5 1 0</inkml:trace>
  <inkml:trace contextRef="#ctx0" brushRef="#br0" timeOffset="128530.99">14006 9419 17 0,'0'-18'8'0,"12"15"1"0,-6 0 4 15,-6 3-12-15,6 3 0 16,6 2 1-16,0 1 1 16,3 2-2-16,6-3 0 15,0 5 2-15,-4 4 1 16,1 4-1-16,-3 3 0 15,-3 0-1-15,-6 6 1 0,-3-1-2 16,-3 3 0 0,-6 3 0-16,0 0 0 31,-6 0-1-31,3-3 1 0,-3-3-1 0,3 1 0 16,4-1 0-16,2-5 1 0,3-2-1 15,3-6 0-15,2-2 0 16,4-1 1-16,0 1-1 15,0 2 1-15,3 3-1 16,0 5 1-16,6 0-1 16,0 3 1-16,0-3-1 15,-3 6 0-15,-4-1 0 16,-5 1 1-16,-6-1 0 16,-9 1 1-16,-5 2-1 15,-10-3 1-15,-9-2-1 16,-6 0 1-16,-2 0-4 15,-4 2 0-15,0-5-7 0,1-5 0 16,14-5-3-16,15-14 1 16</inkml:trace>
  <inkml:trace contextRef="#ctx0" brushRef="#br0" timeOffset="129269.26">14804 9848 21 0,'-3'-13'10'16,"6"10"-3"-16,-3 3 10 0,0 0-15 16,9 0 1-16,0 3 2 15,6-6 0-15,6 0-6 16,9 1 0-16,5-1 4 16,4 3 0-16,3-3-1 15,-1 1 0-15,4 2-2 16,-3-3 0-16,-1 3-4 15,-5 3 1-15,0-1-7 16,-12 4 0-16</inkml:trace>
  <inkml:trace contextRef="#ctx0" brushRef="#br0" timeOffset="129511.12">14902 10036 23 0,'-3'0'11'0,"6"2"-6"0,0 1 13 0,3-3-16 16,0 3 1-16,9-3 1 15,9 0 0-15,6-3-5 16,0-2 0-16,8-3 3 16,10-6 0-16,5 4-1 15,1-1 0-15,-3 3-3 16,-4 3 1-16,-2-3-8 15,-3 3 0-15</inkml:trace>
  <inkml:trace contextRef="#ctx0" brushRef="#br0" timeOffset="130455.17">15867 9403 21 0,'-6'-24'10'0,"9"14"-5"16,0 5 9-16,0-1-13 15,0 1 1-15,-3 5 0 16,3 3 0-16,3 2-3 16,-3 3 1-16,3 8 2 15,-3 5 0-15,3 13-1 16,0 14 1-16,2 18-1 15,4 0 1-15,3-2-1 16,6 2 1-16,-3 0-1 0,3-2 0 16,3-1-2-16,5-10 0 15,7-8-3-15,-3-11 1 16,-3-10-6-16,-4-8 0 16</inkml:trace>
  <inkml:trace contextRef="#ctx0" brushRef="#br0" timeOffset="131311.21">15661 9276 20 0,'3'-37'10'0,"9"6"-9"16,-6 23 12-16,0 0-12 15,3 0 0-15,3 0 1 0,3-5 0 16,3 5-2 0,6-3 0-16,-1 3 2 15,16 3 0-15,6-1 0 16,8 1 1-16,13 0-1 0,5 5 0 16,1 8-1-16,2 0 1 15,-8 8-1-15,-7 7 1 16,-2 4-2-16,-7 2 0 15,-5 0-1-15,-6 8 1 16,-13-8 0-16,-8-2 1 16,-9 2-1-16,-12 3 0 15,-9 2 1-15,-6 0 0 16,-14 9-1-16,-16-4 1 16,0 1-1-16,-5-6 1 0,5-2-1 15,4-5 1-15,8-6-1 16,6-3 1-16,6-4-1 15,9-4 0-15,4 1 0 16,8-1 1-16,9-2-1 16,8 0 0-16,7 0 0 15,6 0 0-15,6-3 1 16,8 6 0-16,1 0 0 16,0-1 1-16,2-2-1 15,4 3 0-15,3-6-1 16,-7 3 1-16,-5-5-1 15,-6 4 1 1,-3 4-1-16,-4 2 1 0,-5 6 0 16,0-1 0-1,-3 4-1-15,-3-1 1 0,0 8 0 0,-6 5 0 16,-4-2 0-16,-5 2 0 16,-2 1 1-16,-7-4 0 15,-6 1 1-15,-6 0 0 16,-9-3-1-1,-9-10 0 1,-2-1 0-16,-1-2 1 16,-6 0-2-16,-5-8 0 0,-4-3-9 0,-8-2 1 15,-1 7-7-15,-5-18 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2:45:1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2176,'0'0'1024,"14"-8"0,-6 8-1792,6 0 0,0 0-256,8 5 128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2:45:13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1152,'11'10'2588,"-11"-10"-2565,1 0 0,-1 0 0,0-1-1,0 1 1,0 0 0,0 0 0,0 0 0,0 0-1,0 0 1,0 0 0,0 0 0,0 0 0,0 0-1,0 0 1,0 0 0,0 0 0,0 0 0,0 0-1,0 0 1,0 0 0,0-1 0,0 1-1,0 0 1,0 0 0,0 0 0,1 0 0,-1 0-1,0 0 1,0 0 0,0 0 0,0 0 0,0 0-1,0 0 1,0 0 0,0 0 0,0 0 0,0 0-1,0 0 1,0-1 191,2 2 205,-4 4-53,-3 5-106,-1-6 31,6-4-272,-1 0 1,1 0-1,0 0 1,0 0-1,0 0 0,0 1 1,-1-1-1,1 0 1,0 0-1,0 0 0,0 0 1,0 1-1,0-1 1,0 0-1,-1 0 1,1 0-1,0 1 0,0-1 1,0 0-1,0 0 1,0 0-1,0 1 0,0-1 1,0 0-1,0 0 1,0 1-1,0-1 0,0 0 1,0 0-1,0 0 1,0 1-1,0-1 1,0 0-1,0 0 0,1 1 1,-1 5 504,3-7-2422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2:46:5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527 127 2304,'-11'-5'256,"1"-1"0,-1 0 0,1 0 1,0-1-1,1 0 0,0-1 0,-15-16 0,0 1 383,20 19-551,-1 0-1,1 1 1,-1 0 0,1 0-1,-1 0 1,0 1 0,-1-1-1,1 1 1,0 1 0,0-1 0,-1 1-1,1-1 1,-1 2 0,0-1-1,1 1 1,-1-1 0,-10 2-1,7 1-11,0 0 0,0 0 0,1 1 0,-1 0 0,1 1 0,-1 0-1,1 0 1,-10 7 0,4-1-82,0 1 0,0 1 0,1 0 0,1 1 0,0 0 0,-15 22-1,8-7-7,2 1 0,-22 47 0,31-55 5,1 0 1,1 0 0,1 1 0,1 0-1,0 0 1,0 38 0,12 134-61,-6-171 68,0 8 0,16 130-3,-15-146 7,1 0-1,0 0 1,1-1 0,0 1 0,1-1 0,1 0 0,0-1 0,10 14 0,-13-22 20,0 0 0,0 0 1,1 0-1,-1-1 0,1 1 0,0-1 0,0 0 1,0-1-1,1 1 0,0-1 0,-1 0 0,1-1 1,0 1-1,0-1 0,0 0 0,1-1 0,-1 0 0,0 0 1,1 0-1,10 0 0,-8-2 14,1 0 0,-1 0 0,1-1-1,-1-1 1,0 0 0,0 0 0,0 0 0,0-1 0,-1 0-1,1-1 1,-1 0 0,0-1 0,8-7 0,7-7 100,-1-2 0,-1 0 0,-1-1 1,-1-2-1,-1 0 0,23-43 0,-19 26 7,-2-2 0,-2 0 0,19-71 0,-32 96-132,-1 0 1,0 0-1,-1 0 0,-1-1 1,-1 0-1,-1 1 1,-1-1-1,0 0 1,-2 1-1,0 0 1,-8-26-1,-46-126-2444,35 113 1259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01T07:05:43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22289 13614 28,'0'0'30,"0"0"0,0 0-12,17-1-6,10 9-2,-1-7-3,12 7-2,2-2-1,7 2-1,-4-1-2,1-1-2,-1 4-6,-18-10-21,4 5-3,-15-8-1,-1 3 1</inkml:trace>
  <inkml:trace contextRef="#ctx0" brushRef="#br0" timeOffset="16738.82">18261 13930 22,'0'0'27,"-11"-16"-3,11 16-4,-9-10-5,9 10-4,0 0-4,0 0-2,-11-11-2,11 11-1,0 0-1,-11 14 0,5 0 0,-3 2-1,1 6-1,-2 2 1,2 3 0,-1-1 0,5-2 0,4 1 1,4-6-1,9-2 1,1-3 0,13-1 1,3-4 0,11 2 0,0-5-1,10 1 1,-1-2-2,0-3-1,0 3-3,-16-10-17,0 5-10,-12-7-1,-8 4 1</inkml:trace>
  <inkml:trace contextRef="#ctx0" brushRef="#br0" timeOffset="16972.82">18514 14029 40,'0'0'31,"0"-12"1,0 12-3,0 0-22,2 16-3,-2 0-2,3 8 0,-1 4-3,3 3 1,3 6-3,-3-8-4,10 6-14,-7-8-9,3-3-2,-3-6 1</inkml:trace>
  <inkml:trace contextRef="#ctx0" brushRef="#br0" timeOffset="17316.03">18851 14168 28,'12'-7'31,"-12"7"1,0 0-1,8 26-17,-17-11-8,5 8-3,-8 3-1,2 4-1,-4 1-2,-3-4-2,7 5-4,-8-15-4,13 5-17,-6-7-4,8-3 2,3-12-1</inkml:trace>
  <inkml:trace contextRef="#ctx0" brushRef="#br0" timeOffset="25880.44">6184 7079 16,'60'1'15,"12"-2"-2,18-1-2,20 1-1,13-4-1,18 4-2,8-4-1,10 4-3,1-1 1,6 3-1,-6 0-1,-6 3-1,-8-1 0,-10 2 0,-14-2 0,-8-1-1,-11-2 0,-12-1 0,-7-3 1,-7-1-2,-8-1 2,-6 1-1,-3-1 1,-8 0-1,-4 3 1,-7-1-1,-9 3 1,-3 0 0,-7 0 0,-4 1 0,-4 0 0,-14 0 0,18 1 0,-18-1 1,0 0-1,14 1 1,-14-1-1,0 0-1,0 0 1,0 0 0,0 0-1,0 0 1,0 0-2,0 0 0,0 0-1,0 0-2,0 0-5,0 0-11,-15 3-5,15-3-1,-13 2 1</inkml:trace>
  <inkml:trace contextRef="#ctx0" brushRef="#br0" timeOffset="29608.85">18400 13767 9,'18'-10'6,"-18"10"0,11-7 0,-11 7 1,0 0-1,16-9-1,-16 9 1,0 0 0,11-7 1,-11 7 1,0 0-1,20 1 1,-20-1-3,16-1 1,-16 1-3,22-1 0,-22 1-1,23 0 0,-23 0 1,20 1-1,-20-1 1,13 0-1,-13 0 1,0 0-1,0 0 0,0 0-1,-16 2 0,-1-2-1,-7 0 1,-3 1-1,-8 1 0,-1-2 0,-2 1 0,-1 1 0,3 0 1,0 2 0,8 0-1,-1 2 1,5 2-1,2 0-1,3 4 2,2 1-2,1 0 1,6 2-1,-3 2 1,5-1 0,1-4 1,2 5 0,-1-6 0,3-1 1,3-10-1,-4 18 0,4-18 1,-3 10-1,3-10 0,0 0 0,-6 12 0,6-12 0,-8 11 0,8-11-1,-8 12 0,8-12 1,-7 11-1,7-11 0,0 0 0,-6 11 0,6-11 0,0 0 0,0 0 1,0 0-1,0 0 1,13 11-1,-13-11 1,0 0-1,14 6 1,-14-6-1,16 2 1,-5 1 0,5-3 0,5 1 0,0 0 0,4 1 1,1-1-1,3 4 1,1 0-1,1 3 0,-4 0 0,1 4 0,-1 2 0,1 0-1,1 1 0,-4 1 0,0 1 1,-3 2-1,-4-3 0,-3 1 1,-4 1-1,-6 0 1,-7-1 0,-1 1-1,-8-2 2,-3 0-1,-3 0-1,-3-2 0,-6-1 1,-1-1-1,-1 0 1,-2-3-1,-1-1 0,0-1 1,3-2-1,1-2 1,0-2-2,4-1 2,2 0-2,3-2 1,5 1 0,2-1-1,11 2 0,-16-3-1,16 3 0,0 0 0,0 0 0,0 0 1,0 0-1,0 0 0,0 0-1,-4-10-1,4 10-1,0 0-3,0 0-10,0 0-14,0 0 0,7-14 0</inkml:trace>
  <inkml:trace contextRef="#ctx0" brushRef="#br0" timeOffset="32385.65">18249 13725 11,'22'-11'11,"-8"7"1,2-1-1,2 3 0,-3-3-2,6 4 1,-5-5-2,5 6 0,-3-2-3,3 3-1,-5-2-1,2 2 0,-6-1 0,2 2 0,-14-2 1,16 2-1,-16-2 0,0 0-1,0 0 1,-20-3-1,1 1 0,-4 3-1,-7-1-1,-2 4 1,-7 0 0,3 3 0,0 2 0,0 3 0,3 5 0,4 3-1,6 1 1,4 3-1,4 2 1,4 3-2,4 1 1,4 1-1,4-2 1,-1-2 0,3-1 0,-2-4 0,0-2 0,1-7 1,-2-1-1,0-12 1,0 10 0,0-10 0,0 0 0,19-7 1,-6-2-1,5 3 1,2-2-1,5 4 0,3-1 0,6 6 0,-3 4 0,5 5 1,0 2-1,1 4 0,-5 2 0,-1 3 0,-5 1 1,-6 5-1,-8-3 0,-9-1 0,-14 2 0,-8 0 0,-7-2-2,-7-5 0,-2 0-3,-9-13-12,4 7-16,0-9-3,8-1 2,0-6-1</inkml:trace>
  <inkml:trace contextRef="#ctx0" brushRef="#br0" timeOffset="33758.45">18694 13620 3,'0'0'25,"11"-11"-1,-11 11-4,0 0-4,18-3-3,-18 3-2,19-1-1,-19 1-1,31 2-2,-14-1-1,8 6-2,-4-3-1,3 4-1,-4-1-1,-1 2 0,-7 2 0,-6 6 0,-8 7 0,-9 5-1,-5 4 0,-6 6 0,-5 6 1,0 4-1,-2-1 0,5 2-1,8-9 0,5-2 1,8-2 0,8-7 0,7-3-1,6-8 2,5-5-1,3-6 0,-2-4 1,-1-5 0,-3-6 0,-3-3 0,-10 0 0,-7 10-1,-2-16 1,2 16-1,-23 3 0,7 8 0,3 7-1,-1 6 1,6 4-1,2 4 1,5 3 0,3 0 1,1-1 0,2 0 0,-4-3 1,3-2-1,-7-6 2,-2-1-2,-8-6 0,-6-5-2,-5 0-3,-14-16-16,0 7-14,-12-9-2,-3 3 2,-6-10-1</inkml:trace>
  <inkml:trace contextRef="#ctx0" brushRef="#br0" timeOffset="34398.06">17599 13634 39,'5'-13'30,"-1"3"2,-10-1-1,6 11-23,-27 5-4,7 11-1,-5 11 0,1 9-2,3 7 1,6 7-2,9 4 1,10 2-1,6 0 1,6-4-1,-1-10 0,-3-3 0,-7-4 1,-10-5-1,-12-6 1,-8-4-1,-5-5 1,-3-4-1,4 3 0,2-2 0,10 3 0,9-1-1,8 3-1,3 1 0,3 7-1,2-1 2,-5 3 0,-5 0 1,-5-2 0,-2 2 2,-2-2 0,4-1 0,1-4 0,10-2-2,8 0-2,3-8-21,16 4-9,1-5-1,10 2 0</inkml:trace>
  <inkml:trace contextRef="#ctx0" brushRef="#br0" timeOffset="39218.46">17837 15169 17,'0'0'15,"0"0"-3,13-7 0,-13 7-1,0 0 0,0 0 0,0 0-2,0 0-3,0 0 0,0 0-1,0 0-1,8-11 0,-8 11-1,0 0-1,-22-6 0,1 2 0,-3 2 0,-7-4-1,-4 2 1,-6 1-1,4 2 1,-2 0-1,8 4 1,4 2-1,5 2-1,6 2 1,7 1-1,2 2 1,3-1-1,0 2 0,1 0 1,-1-1-1,-1 2 1,-2-1-1,1 1 0,-2-3 1,2 1-1,6-12 0,-12 18 1,12-18-1,-5 10 1,5-10-1,0 0 1,0 0-1,0 0 1,0 0-1,2 11 1,-2-11-1,0 0 0,0 0 0,0 0 1,0 0-1,12-1 0,-12 1 0,13-3 1,-13 3-1,24-2 0,-6 2 0,2 1 0,4 2 0,4 0 1,1 3-1,-1 2-1,2 2 2,-2 2-1,-2 2 2,-4 1-2,-6 1 1,-7 0 0,-6 3 1,-7 1-1,-10-3 0,-7 2 0,-4-3-1,-6-3-1,0 1-3,-7-13-6,13 3-23,-6-9 0,11 2-1,1-9 0</inkml:trace>
  <inkml:trace contextRef="#ctx0" brushRef="#br0" timeOffset="39530.46">18041 15435 47,'12'9'35,"-4"5"1,-8-14-1,1 32-28,-10-10-2,0 8 1,-10 1-4,-4 3-2,-4 1-1,-5-5-3,2 3-2,-7-17-9,11 7-19,-4-12-1,12 2 1,-2-12 0</inkml:trace>
  <inkml:trace contextRef="#ctx0" brushRef="#br0" timeOffset="43602.07">18787 14991 12,'0'0'28,"3"-12"1,-3 12 0,0 0-16,-25 14-9,6 6 0,-11 2 0,1 12 0,-9 4-2,2 11 1,0-2-1,4 4 0,6-3-1,8-2 0,8-5 0,6-4-2,7-6 2,7-5-2,8-4 2,7-4-1,4-7 1,6-1 0,0-6 1,2-3 0,-5-8 1,-1-1 0,-10-7 0,-3 0 0,-14-5 1,-6 1-1,-9-3-1,-5 2 0,-4 1 0,-5 1-2,1 5-4,-6-6-3,16 13-20,-8-7-7,22 13-1,-19-17 1</inkml:trace>
  <inkml:trace contextRef="#ctx0" brushRef="#br0" timeOffset="44132.47">19108 15386 30,'14'10'31,"-14"-10"3,2 20-12,-15-14-4,13 18-5,-15-4-4,6 12-3,-8-1-2,4 9 1,-3-5-3,0 2-1,1-2-2,-1-6-1,3-4-3,-2-10-2,15 2-26,-12-13-1,12-4-3,0 0 2</inkml:trace>
  <inkml:trace contextRef="#ctx0" brushRef="#br0" timeOffset="44928.07">19601 14951 26,'0'0'29,"0"0"-7,6 20-2,-14-7-4,16 25-2,-16-3-2,13 19-2,-10-3-2,8 10-3,-6-4-1,6 2-2,-2-6-2,2-9-4,6-2-5,-13-17-24,10 0-2,-6-12 0,4-1 0</inkml:trace>
  <inkml:trace contextRef="#ctx0" brushRef="#br0" timeOffset="45349.27">19960 15441 36,'0'0'32,"0"0"3,11 16-1,-21-6-23,10 19-4,-10 0-2,2 9-1,-7 0-2,-2 3-1,0 3-3,-7-11-4,12 3-14,-10-15-15,5-3 0,-3-12 0</inkml:trace>
  <inkml:trace contextRef="#ctx0" brushRef="#br0" timeOffset="45786.08">20305 15062 9,'0'0'25,"11"-8"-11,-11 8-1,-6 11 0,2 6 2,-14-5-3,10 12-2,-12-3-2,9 10-1,-5-5-1,9 5 0,1-6-1,13 3-1,5-7 1,12 1-3,5-7 3,9 2-4,2-4 2,3-3-5,-1 2-2,-10-14-12,6 5-18,-14-6-1,-1-2 1,-14-8 0</inkml:trace>
  <inkml:trace contextRef="#ctx0" brushRef="#br0" timeOffset="46035.68">20594 15120 23,'0'0'30,"0"0"2,8 17 0,0 8-21,-13-2-4,10 12 0,-12 0 1,10 11-3,-10-2 1,6 6-3,-7-4 1,6-5-2,-2-2-2,-1-7-3,3-1-3,-8-20-10,13 8-19,-3-19-1,-3 13 1,3-13 0</inkml:trace>
  <inkml:trace contextRef="#ctx0" brushRef="#br0" timeOffset="46472.48">21045 15373 33,'11'-6'34,"-11"6"1,0 0 0,9 24-21,-15-12-8,6 14 0,-9 1-2,1 8 0,-6 3-2,-1 2 0,-3-1-2,0-3 0,1-3-1,0-9-2,5 0-3,-7-15-8,15 4-21,-7-8-2,11-5 2,-12 2 0</inkml:trace>
  <inkml:trace contextRef="#ctx0" brushRef="#br0" timeOffset="49951.28">21551 14891 32,'0'0'30,"11"-2"2,3 11-7,3-6-20,6 9-2,-1-1-1,0 7 0,-9 6 0,-7 7-1,-12 2 0,-11 6 0,-7 2-1,-7 1 2,-5 0 0,0 1-2,6-4 3,11-4-3,6-3 3,10-1-2,8-8 2,11 0-3,6-6 1,7-4-2,6-4-1,0-5-1,9 2-7,-13-12-19,8 2-5,-5-6 1,1 0 0</inkml:trace>
  <inkml:trace contextRef="#ctx0" brushRef="#br0" timeOffset="50512.88">22046 15361 38,'0'0'34,"14"2"1,-14-2-6,0 0-18,-1 15-2,1 7-2,-9-2-2,1 10 0,-7 0-2,1 4 0,-4 1-2,0 0 0,-2-4-1,2-4 0,3-2-1,-1-7-1,7-1-2,-5-10-5,14 8-17,0-15-11,-11 8 0,11-8 1</inkml:trace>
  <inkml:trace contextRef="#ctx0" brushRef="#br0" timeOffset="52650.09">22428 14963 20,'0'0'13,"0"0"1,0 0 0,-7-10-1,7 10 0,0 0-4,0 0-1,0 0-2,0 0-2,0 0-1,0 0 0,0 0-2,0 0 1,0 0 0,11 2-1,-11-2 1,23-3 0,-6-1 0,9 3 0,1-4 0,4 3-1,2 0 0,1 0 0,-5-2 0,-3 2-1,-5 1 1,-7-1 0,-3 2-1,-11 0 1,0 0-1,3 11 1,-11 2 0,-3 5-1,-2 5 0,-3 5 1,-3 5-1,1 6 0,0 4-1,3 0 2,2-2-1,2-2 0,4-4 0,3-3 0,3-4 0,-1-6-1,4-5 1,-2-4-3,2-2 0,-2-11-6,0 0-13,0 0-9,0 0-1,0 0 1</inkml:trace>
  <inkml:trace contextRef="#ctx0" brushRef="#br0" timeOffset="52915.28">22359 15209 31,'19'-12'32,"6"12"2,2-3-1,14 7-23,1-6-5,11 6-2,0-2-1,-2 1-3,0 3-2,-14-7-5,7 11-11,-21-10-13,1 5 0,-11-6-1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01T07:08:09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6186 6048 10,'0'0'25,"7"13"2,17-12-11,22 5-2,14-8-1,28 5-2,17-12-1,35 4-3,20-8-2,25 4-2,20-5 0,15 5-2,13-1 0,13 2 0,3 4-1,-3 2 0,-9 3 0,-13 4 0,-22 1-1,-22-2 0,-31 3-2,-37-6-10,-25 4-17,-28-4-1,-19-2 1,-20-4 0</inkml:trace>
  <inkml:trace contextRef="#ctx0" brushRef="#br0" timeOffset="7347.61">7562 6424 6,'4'-11'22,"-4"11"-7,17-6 0,-17 6-3,27-5-1,-10 0-2,6 6-2,0-5-3,5 5 1,-1-1-1,3 4-2,-3-2 0,-3 3-1,-1 1 2,-5 0-2,-6 5 1,-7 0 0,-7 5 1,-10 2-2,-7 1 1,-6 3-1,-7 3-1,-1 0 1,-2 0-1,0 3-1,7-3 1,5 2-1,6-1 1,8-1-1,10 0 0,6-3 1,8-1-1,7-5 0,6-1 1,4-6-1,3-2 1,-1-3 0,-1-5 0,-5-2 1,-4-4 0,-8-1 0,-9-6 1,-7-1 1,-11-6 0,-3-1 0,-13-5 0,2 2 1,-8-6-1,4 5-1,-3-2 0,3 4-1,5 3-1,2 2-2,7 5-1,-1-4-8,11 6-18,0-1-3,5 2 2,6-1 0</inkml:trace>
  <inkml:trace contextRef="#ctx0" brushRef="#br0" timeOffset="25069.24">6848 6355 2,'0'0'11,"0"0"-1,0 0-2,0 0 0,0 0-2,0 0-1,-12 1-1,12-1 0,0 0-1,0 0-1,0 0 0,0 0 0,0 0-1,0 0 0,0 0 0,0 0 0,0 0-1,0 0 1,0 0 0,0 0-1,0 0 1,0 0 0,0 0 0,0 0 0,12-4 1,-12 4 0,11 4 0,-11-4 2,26 7-1,-5-1 0,2-2 1,6 5 0,2-4 1,2 3-2,-5-2 1,-2 2-3,-8 0 3,-7 0-3,-11-8 2,-4 14-2,-14-6 0,-1 0 0,-5 0 0,0 0 0,0 1-1,5 1 1,6 0-1,8 4 0,8-1 0,5 2-1,12 2 1,0 3 0,7-2 0,0 2 0,0-1 0,-2 1 0,-6-3 0,-6-1 1,-9 1-1,-8-4 1,-8 1 0,-6-1 0,-5 0-2,-7-3 0,-2 6-5,-4-9-9,3 3-13,6 0 1,4-3 0</inkml:trace>
  <inkml:trace contextRef="#ctx0" brushRef="#br0" timeOffset="25116.04">7328 6786 23,'0'0'26,"0"0"1,0 0-6,0 0-8,0 0-2,0 0-1,1 11-4,-1-11 0,0 12-1,-5 0-2,2 9 0,-7 3-1,-1 8-1,-7 5-1,-2 3 0,-3 2 0,-1-2-2,3 3-8,-2-12-20,2-3-2,5-10 1,4-5-1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10:18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14855 3260 2 0,'56'2'1'0,"63"4"3"0,-83-6 1 16,21-8-5-16,23 8 1 16,15-8 0-16,21-6 0 31,131-7-1-31,-26 5 0 16,-7-2 1-16,-18 7 0 15,-17 1 0-15,-6-6 0 0,-21 8-1 16,-10 8 0-16,-26 0 0 15,-17 0 1-15,-13 3-1 16,-12 2 0-16,-2 3-1 16,-10 0 0-16,1-6-1 15,5 9 0-15</inkml:trace>
  <inkml:trace contextRef="#ctx0" brushRef="#br0" timeOffset="598.35">19971 3040 6 0,'39'-13'3'0,"42"13"0"16,-55 0 3-16,16-5-6 15,18 2 1-15,8 6-1 16,18-3 1-16,4 5-2 16,14 3 1-16,6 5 0 15,6-2 1-15,12-3-1 16,-3 2 0-16,9-2 0 16,0-5 1-16,0 2 0 15,-6 3 0-15,-9-8 0 16,-15 0 1-16,-6-5 0 0,-5 10 0 15,-7-2-3-15,-15 5 1 16,-8 5-3-16,-10-5 0 16</inkml:trace>
  <inkml:trace contextRef="#ctx0" brushRef="#br0" timeOffset="29441.45">15810 8342 5 0,'3'3'2'0,"3"-8"-3"0,-6 5 3 16,3 2-4-16,-3-2 0 15</inkml:trace>
  <inkml:trace contextRef="#ctx0" brushRef="#br0" timeOffset="31780.93">4809 9096 8 0,'6'3'4'0,"21"-6"-1"16,-15 1 5-16,-1 2-6 16,4 2 1-16,6 1 0 15,9 0 1-15,9-1-6 0,2 4 1 16,7-1 3-16,5-2 0 16,4 2-1-16,-3-3 1 15,8-2-1-15,4 0 0 16,-1-2 0-16,4-1 0 15,2 1 0-15,-8-1 0 16,-7 0 0-16,-5 1 0 16,-7-1-1-16,-5 0 1 15,-6 1-2-15,-6 2 1 0,-4 2-6 16,-11-4 0-16</inkml:trace>
  <inkml:trace contextRef="#ctx0" brushRef="#br0" timeOffset="45338.24">10461 8403 4 0,'0'-2'2'0,"9"15"0"0,-6-8 3 0,0 6-5 16,0-3 1-16,3 5 0 16,3 5 0-16,0 9-1 15,3 7 0-15,0-2 1 16,0 8 0-16,-3 2 0 16,0 3 0-16,-3-3 0 15,0 3 0-15,-3-8-1 16,-1-8 1-16,1 0-2 15,3-5 1-15,-6 0-3 16,0 0 1-16</inkml:trace>
  <inkml:trace contextRef="#ctx0" brushRef="#br0" timeOffset="64886.84">4788 13197 12 0,'12'0'6'0,"42"-5"-1"0,-37 5 7 0,16 0-11 15,15 0 1-15,14 0 0 16,19 0 0-16,11-3-3 16,15-7 1-16,21 2 1 15,9 0 1-15,3 5-7 16,3 11 0-16</inkml:trace>
  <inkml:trace contextRef="#ctx0" brushRef="#br0" timeOffset="90558.77">9295 15134 7 0,'-3'0'3'0,"12"0"0"16,2 3 4-16,1-1-6 16,6 4 0-16,9 2 1 15,6 0 0-15,2 0-2 16,7-3 0-16,9-3 2 15,5-2 0-15,7-5 0 16,5-5 0-16,1-6-1 16,-4-3 1-16,4 1-1 15,-7-11 1-15,-2-6 0 16,-7 3 0-16,-2-5-1 16,-6-8 0-16,-10 0 0 15,-5-2 0-15,-9-9-1 16,-12 6 1-16,-9-8-1 0,-6-8 0 15,-9-6 0-15,-9 6 0 16,-6 0 0-16,-5 2 0 16,-7 12-1-16,-9 12 1 15,-8 0 0-15,-7 11 0 16,-8 8-1-16,0 13 1 16,-10 3-1-16,4 5 1 15,8 8-1-15,4 7 1 0,-1 9 0 16,4 5 0-1,5 11-1-15,4 10 1 0,8 6-1 16,7-1 1-16,5 1 0 16,6 2 0-16,12 6 0 15,9-1 0-15,12 1 1 16,3-1 0-16,9-2-1 16,9-8 1-16,18 3-3 15,8-4 1-15,19 4-5 16,8-3 1-16</inkml:trace>
  <inkml:trace contextRef="#ctx0" brushRef="#br0" timeOffset="91158.76">10777 15285 6 0,'3'-3'3'0,"18"-5"3"16,-12 8-1-16,3 0-5 16,8 0 1-16,4 0 0 15,9 0 1-15,9 3-2 16,8 0 0-16,10-3 2 15,5 2 0-15,4-2 0 16,-4 0 0-16,1-2-1 16,-10 2 1-16,-5-3 0 15,-7 0 0-15,-11 1-1 16,-9 2 0-16,-9 0 0 16,-15 0 0-16,-9 2 0 15,-9 1 0-15,-3 0-1 16,-6-1 1-16,-5-4 0 15,-10-1 0-15,3 0 0 0,1-2 0 16,-1 0 0-16,3 0 0 16,4 2-1-16,2-2 1 15,6 2-2-15,3 3 0 16,6 0-4-16,9 0 0 16,9 11-2-16,3-14 1 15</inkml:trace>
  <inkml:trace contextRef="#ctx0" brushRef="#br0" timeOffset="92735.37">11072 15039 6 0,'-12'-27'3'0,"9"30"-2"16,3-3 1-16,0 0-3 0,0 0 1 16,0 5-1-16,0 1 0 15,0 2 1 1,0-3 1-16,3 0-1 0,3 3 1 16,6 8 1-16,2 3 0 15,7 2 0-15,3 0 0 16,9 0 1-16,3 3 0 15,5 0-1-15,1-3 0 16,3-3 0-16,-1-4 0 16,7-4 0-16,-1-2 1 0,4-8-1 15,2-8 0-15,1-2 0 16,0-9 0-16,-1-5-1 16,1-8 0-16,-1 3 0 15,-8-5 0-15,-9-3 0 16,-7-8 0-16,-8-3-1 15,-6-5 1-15,-6-5-1 16,-9 0 1-16,-3-5-1 16,-9-4 1-16,-9 1-1 15,-6-8 1-15,-3 8-1 16,-5 2 0-16,-7 6 0 16,-9 8 0-16,-2 5-1 15,-7 5 1-15,-2 6 0 16,-1 10 0-16,-2 8-1 15,-4 11 1-15,1 0-1 16,-7 7 1-16,1 9-1 0,-1 5 1 16,13 2 0-16,2 3 0 15,4 6-1-15,2 10 1 16,9 5 0-16,7 1 0 16,5 4-1-16,6 4 1 15,9 4-1-15,9 14 1 16,12 2 0-16,6 6 0 15,6-3 0-15,12 3 0 16,12 0-1-16,14 5 0 0,10 5-5 16,5 6 1-16</inkml:trace>
  <inkml:trace contextRef="#ctx0" brushRef="#br0" timeOffset="97134.02">4886 16603 6 0,'51'-16'3'0,"50"-27"3"15,-74 28-4-15,26-1-1 16,7-8 0-16,-6-8 0 15,2-2 1-15,1-9-2 16,-4-4 1-16,-5-4 1 16,-6 1 0-16,-4 0-1 15,-8 2 1-15,-6-2-1 16,-9-8 1-16,-3-3-2 16,-9 0 0-16,3-2 0 15,-6-6 1-15,-9 5-1 0,0 1 1 16,-6-3-1-16,-3-6 0 15,-12 9 0-15,0 2 1 16,-2 8-2-16,-4 0 1 16,-6 8-1-16,-8 8 1 15,-4 3 0-15,-5-1 0 16,-1 9 0-16,-5 7 0 16,-7 3-1-16,-2 3 1 15,-1 13 0-15,-2 5 0 0,-3 1-1 16,-1 7 1-16,1 8 0 15,2 3 0 1,10 2 0-16,-4 9 0 16,10 7 0-16,5 3 0 0,7 3 0 15,8-1 0-15,6 6 0 16,1 5 0-16,5 9 0 16,9 1 0-16,6-4 0 15,6 5 0-15,9-8 0 16,-6 2 0-16,12-2 0 15,6-3 0-15,18 6 0 16,6-1 0-16,20 1 0 16,16-4 1-16,8-9-4 15,12-1 1-15,18-2-2 16,7-9 1-16</inkml:trace>
  <inkml:trace contextRef="#ctx0" brushRef="#br0" timeOffset="98290.39">8402 16140 9 0,'12'5'4'0,"20"-5"-2"16,-17-3 6-16,12-2-7 15,3-3 0-15,5-5 2 16,7-6 0 0,41-20-3-1,-2-1 0-15,-7-5 2 16,-5-3 0-16,-10-2 0 16,-8 0 1-16,-10-6-2 15,-8 3 1-15,-12 3-1 16,-3 10 0-16,-21-21-1 15,-12-7 1-15,-15 4-1 16,-17 3 0-16,-13 3-1 16,-8 3 1-16,-10 12 0 0,4 11 0 15,5 6-1-15,7 5 1 16,5 8-1-16,4 13 1 16,-1 10-1-16,4 11 1 15,5 8-1-15,6 8 1 16,6 6 0-16,7 4 0 15,5-2-1-15,0-5 1 16,6 2 0-16,6 6 0 0,3-3-1 16,6 5 1-16,6-7 0 15,6-1 1-15,6-5-1 16,0-3 0-16,3 1 0 16,2-3 1-16,-2-1-1 15,3-7 1-15,0 0-1 16,-3 0 1-16,0-8-1 15,-4-3 0-15,-2-3 0 16,0-2 1-16,0-2-1 16,0-1 0-16,-3-2 0 15,-3-1 1-15,0 4-1 16,0-1 0-16,-3-3-4 16,0 4 0-16,8 4-2 15,1-10 1-15</inkml:trace>
  <inkml:trace contextRef="#ctx0" brushRef="#br0" timeOffset="100347.79">13295 16359 4 0,'-3'-5'2'0,"12"10"2"0,-6-2-2 0,3-1-1 15,3 4 0-15,6-4 1 16,3 1 0-16,2 2-3 15,4 3 1-15,3 0 2 16,3 3 0-16,9-1-1 16,8 1 1-16,7-3-1 15,2 0 1-15,7-3 0 16,-1-2 0-16,7-1-1 16,-1-4 1-16,-2-6-1 15,-7-3 1-15,1-2-1 16,-1-8 0-16,-2-3 0 15,-4-5 1-15,1-5-1 16,-6-1 0-16,-4-2-1 16,-8-3 1-16,-3-2 0 15,-9-6 0-15,-7-2-1 16,-8-11 1-16,-6-2-1 0,-6-6 0 16,-3-5 1-16,-3 8 0 15,-2 2-1-15,-4 3 0 16,-3-2 0-16,-3 2 1 15,-9 8-1-15,-6 3 0 16,-2 0-1-16,-1-1 1 16,-9 9 0-16,-2 5 0 15,-1 5 0-15,-2 6 0 16,-7 5-1-16,1 2 1 16,-4 9-1-16,1 4 1 0,-4 1-1 15,4 5 1-15,2 5-1 16,1 6 1-16,2 5 0 15,-3 5 0-15,10 0 0 16,2 5 0-16,1 6 0 16,-4 3 0-16,6-1-1 15,1 6 1-15,2-3 0 16,3 0 0-16,4-5 0 16,2-1 0-16,6 1 0 15,3-3 0-15,0 0 0 16,7 0 0-16,-1-2 0 15,6-6 0-15,3-2 0 16,3 2 1-16,0-5-1 16,3-3 0-16,3 5 0 15,0-2 0-15,3-5 0 16,0 2 1-16,0-5-1 0,0 0 1 16,0 0-1-16,0 0 0 15,0 0 0-15,3 0 0 16,0 2-1-16,3 6 0 15,3-3-4-15,5 3 0 16,4 3-1-16,12-1 1 16</inkml:trace>
  <inkml:trace contextRef="#ctx0" brushRef="#br0" timeOffset="101428.37">18111 16357 18 0,'0'-24'9'0,"18"16"-11"0,-9 2 16 0,9 4-14 16,6-3 0-16,11 2 0 15,4-2 1-15,9 2-1 16,11 3 0-16,10 3 0 16,17-1 1-16,9-2-1 15,18 6 1-15,12-6 0 16,12 5 0-16,12-3 1 16,6-2 0-16,12 0 0 15,8 6 0-15,7-4 0 16,5 4 0-16,1-1 0 15,5 0 1-15,1-2-1 16,-1 0 0-16,-8-3 0 16,-7-6 0-16,-5-2 0 15,-12 0 0-15,-9-7-1 16,-13 1 1-16,-11-2-2 16,-20 3 1-16,-19 0-4 15,-24 2 1-15,-14 1-8 0,-27-14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12:21.3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6T12:14:14.765"/>
    </inkml:context>
  </inkml:definitions>
  <inkml:trace contextRef="#ctx0" brushRef="#br0">12843 7353 14 0,'-24'-37'7'0,"12"66"-21"0,6-8 8 16</inkml:trace>
  <inkml:trace contextRef="#ctx0" brushRef="#br0" timeOffset="8182.75">17379 7300 24 0,'0'-29'12'0,"12"45"-23"15,-3-6 24-15,0 9-22 16,3 10 0-16</inkml:trace>
  <inkml:trace contextRef="#ctx0" brushRef="#br0" timeOffset="81882.88">19073 13732 10 0,'6'-5'5'0,"-1"5"-6"15,-2 0 5-15,0 2-9 16,0 1 1-16</inkml:trace>
  <inkml:trace contextRef="#ctx0" brushRef="#br0" timeOffset="82105.14">19076 13769 2 0,'0'-13'1'0,"0"13"-2"0,0 0 2 0</inkml:trace>
  <inkml:trace contextRef="#ctx0" brushRef="#br0" timeOffset="82302.53">18739 13563 12 0,'-15'-11'6'0,"12"-10"-20"16,0 18 13-16</inkml:trace>
  <inkml:trace contextRef="#ctx1" brushRef="#br0">13170 19047 0,'0'0'16,"0"0"-1</inkml:trace>
  <inkml:trace contextRef="#ctx0" brushRef="#br0" timeOffset="-200612.7">17028 14264 8 0,'56'-51'4'0,"25"-7"-11"0,-64 45 5 16</inkml:trace>
  <inkml:trace contextRef="#ctx0" brushRef="#br0" timeOffset="-179148.35">18046 5702 10 0,'-9'-24'5'0,"-18"21"1"0,18-7 5 0,-3-1-9 16,0-7 0-16,-3 2 1 16,0 0 0-16,1 0-4 15,-7 0 0-15,-6 0 2 16,-6 0 1-16,0 3-2 15,-8 0 1-15,-13 0 0 16,4 5 0-16,-1 5 0 16,3 0 0-16,1 1 0 15,-4 2 0-15,4 5 0 16,-4 3 1-16,-6 0-1 16,1 5 0-16,-4 3-1 15,7 5 1-15,-4 6-1 0,-2-1 1 16,2-7-1-16,-2 7 1 15,-1 9-1-15,-5 2 0 16,2 10 0 0,9 3 0-16,1 3 0 0,-1-2 0 15,1-4 0-15,-1 9 1 16,3 2-1-16,-2 8 0 16,2 3 0-1,1 8 1-15,2-8 0 16,6 7 0-16,7 6 0 0,5 6 1 15,0-4 0-15,9 4 0 16,3-4-1-16,7 4 1 16,2 15-1-16,6-8 0 0,3-5-1 15,3 3 1 1,6-1-1-16,5 3 0 0,13-7 0 16,12-4 1-16,3-4-1 15,5-1 1-15,7-5 0 16,-1-2 0-16,7 2 0 15,5-8 0-15,7-8 0 16,5-2 0-16,4-3 0 16,-7-11 1-16,12-8-1 15,10-5 0-15,8-5 0 16,-9-8 0-16,3-5 0 16,9-6 0-16,1 0-1 15,-4-10 1 1,-3-11-1-16,3-2 1 15,3-6-1-15,-3 0 1 16,-11-8-1-16,-1-8 1 0,3 3 0 16,-5-10 1-16,-13-1-2 0,-3 3 1 15,1-8 0-15,-13-8 0 16,1-13 0 0,-7-5 0-16,-2 2-1 0,-1-10 1 15,-2-14-1-15,0-10 0 16,-10 5 0-16,-5-2 0 15,-6-8 0-15,-3 2 1 16,-7 5-1-16,-8 6 0 16,-6-5 0-16,-3 4 1 0,-6-1-1 15,-6 7 1-15,-2 0-2 16,-7-8 1-16,-9 8 0 16,0-2 0-16,0 4-1 15,-2 9 1-15,-1 5-1 16,-6-11 0-16,-6 11 1 15,1 8 0-15,-1 5-1 16,-3 9 1-16,-2 4-1 16,-1 6 1-16,-5 2-1 15,5 6 0-15,3 2 0 16,-11-2 1-16,2-1-1 16,4 12 1-16,-4-4 0 15,3 4 0-15,-2 7-1 16,8 3 1-16,3 5-2 15,7 5 1-15,5 6-4 16,3 8 0-16,-3 18-7 16,1 10 0-16</inkml:trace>
  <inkml:trace contextRef="#ctx0" brushRef="#br0" timeOffset="-176358.32">19340 11038 30 0,'-50'-84'15'0,"-31"28"-16"0,55 43 16 15,-25-8-16-15,-17-8 1 16,-25-8 0-16,-11-16 0 15,-18 2 0-15,-21-4 0 16,-20-3 0-16,-10 7 0 16,-24-1 0-16,-5-1 1 15,-12 5 0-15,-1 0 0 0,-17-10 0 16,3 3 1-16,-21-6-1 16,-15-8 1-16,-12 5 0 15,-17 4 0-15,-19 4-2 16,1 3 1-16,-16 5 0 15,-5-4 0-15,-4 7-1 16,1 8 1-16,-15 5-1 16,-12 8 0-16,-18 3 0 15,-12 10 1-15,-3 9-1 16,-6 4 0-16,-3 3-1 16,-6 11 1-16,-5 11 0 15,14 2 0-15,-3-3 0 16,0 1 0-16,12-1 0 15,6 3 0-15,0 6 0 16,12-6 1-16,-9 3-1 16,-2 7 0-16,16 4 0 15,7 10 0-15,15 13 0 0,12 8 0 16,14 5-1 0,13 14 1-16,14 21 0 0,18 10 0 15,3 11 0-15,18 18 1 16,15-4-1-16,12 9 0 15,27 4 0-15,17-6 0 16,21 10 0-16,18-7 0 16,24 5 0-16,21 11 0 15,15-6 0-15,20 6 1 16,22 2-1-16,17 0 1 16,12 11-1-16,15 3 1 15,15 4-1-15,21-7 1 0,14 6 0 16,16 7 0-16,11-8 0 15,18 5 0 1,19-7 0-16,11-6 0 0,20-5 0 16,31 0 0-16,0-16 0 15,32 0 0-15,3-13-1 16,10-6 1-16,17-10-1 16,9-13 1-16,18-14-1 15,0-13 0-15,-6-5-1 16,3 0 1-16,-1-13-1 15,13-8 1 1,-3-6 0 0,9-7 0-16,-6-11 0 0,3 3 1 15,8-3 0-15,-2 0 0 0,0-16 0 16,15 2 0-16,-4 1 0 16,-2 3 0-16,12-1 0 0,8-5 1 15,-2-5-1-15,20-11 0 16,0-8 0-16,4-10 0 15,-1-5-1-15,18-6 1 16,7-6-1-16,2 7 0 16,-3-9 0-16,6-8 1 15,6-5-1-15,-6-3 1 16,6-10-1-16,-8 5 0 16,11-5 0-16,-18-6 1 0,6-2-1 15,-6-8 1-15,-2 0-1 16,-4-8 1-16,0-3-1 15,-15-5 1-15,4-3 0 16,-10-7 0-16,-14-4 0 16,5-7 1-16,4-8-2 15,-10 3 1-15,13-6 0 16,-1-3 0-16,-8-2-1 16,-13 0 1-1,1-10-2-15,-21 2 1 0,-13-14-1 16,-19-4 1-16,-10-9-1 15,-15-2 0-15,-9-10 1 16,-17-1 0-16,-10 0 0 16,-29 11 0-16,-15-3 0 15,-15 6 1-15,-30-1 0 16,-27-4 1 0,-20-4-1-1,-27-7 1 1,-30-16-1-1,-30 0 0-15,-24-22-2 0,-17-7 1 16,-30-14-1-16,-21 11 0 16,-15-10-1-16,-15 13 1 0,-24 18-2 0,-26 11 1 15,-33 13-3-15,-24 23 0 0,-27 36-4 0,-38 25 1 16,-18 33-6-16,-1 12 0 16</inkml:trace>
  <inkml:trace contextRef="#ctx0" brushRef="#br0" timeOffset="-174040.42">19721 11147 27 0,'-23'-35'13'0,"-10"-28"-8"0,18 42 13 16,-3-6-17-1,-6-4 0-15,-8 2 0 0,-10-6 1 16,-6-2-4-16,1 3 1 15,-4 2 1-15,-11-2 0 16,-4 7 0-16,-8 3 0 16,-7 3 0-16,-5 5 0 15,-3 3 1-15,-10 0 0 16,-8 7 0-16,3 4 0 16,-9 4 0-16,-6 6 0 0,3 0 0 15,-3 8 1 1,6 5-1-16,0 11 0 0,-1 5-1 15,7 13 1-15,6 9 0 16,6 2 0-16,3 7-1 16,-1-2 0-16,13 6 1 15,11 5 0-15,1 13 0 16,0-8 0-16,5 5 1 16,-5 6 0-1,-1-1 0-15,7 9 1 0,5 10-1 16,9-11 0-16,19 6 0 15,17 5 0-15,15 11 0 16,18 0 0-16,8 10-1 16,13 3 0-16,12 3 0 15,-1 2 0-15,13 8 0 16,8-10 0-16,-8 4-1 16,5-1 1-16,0-9-1 15,-5-5 1-15,2-5-1 0,13-1 0 16,-4-7 0-1,9-11 1-15,1-5-1 0,11-8 1 16,9-13 0-16,9-11 1 16,0-18-1-16,15-17 1 15,0-15-1-15,-3-13 0 16,12-22 0-16,3-10 0 16,-3-18-1-16,12-19 1 15,-9-9 0-15,-6-7 0 16,5 0-1-16,-8-2 0 15,-3-4 0-15,-12-2 1 0,3 0-1 16,-5-5 1-16,-13-3-2 16,-3-5 1-16,-12-16-1 15,-17-8 0 17,-13-16-1-17,-11-8 0 63,-15-18 0-78,-13-6 0 0,-8-4 0 16,-9-17 1-16,-12 5 0 0,-9-2 1 16,-5 13-1-16,-1 11 1 15,-9 5 0-15,-15 13 0 0,-8 16-1 0,-10 16 0 16,-14 0 0-16,-18 10 0 0,-111-41-1 15,16 33 0-15,11 17 0 0,-2 23 0 16,11 24 1 0,1 19 0-16,-4 12-1 0,0 22 1 15,-14 11 0-15,2 23 1 0,-2 14-1 0,11 21 1 16,-2 16-1-16,-4 4 0 0,21 12 1 0,4 13 0 16,17-8-1-16,12 15 1 0,15 6-1 0,21 11 1 15,23 2 0-15,13 22 0 16,11 12 0-16,12 19 0 15,15 8 0-15,9 6 0 0,18-1 0 16,30 1 0-16,27-6 0 16,20-8 0-16,36-3 0 15,27-10 0-15,24-5 0 16,17-6 1-16,4-13-1 16,5-26 1-16,-2-11 0 15,-4-19 0 1,-2-20-1-16,5-14 1 0,-2-26-1 15,-10-27 1-15,4-26-1 16,-7-30 0-16,7-31 0 16,-7-13 1-16,-17-16 0 15,-3-22 0-15,-15-10 0 16,-24-18 0-16,-18-22 0 16,-12-7 0-1,-17-22-1-15,-19-8 0 0,-11-15-1 16,-12-1 0-16,-12-2 0 15,-12-5 0-15,-18 2-1 16,-9 3 1-16,-18 5 0 0,-20 13 0 16,-13 22 0-16,-20 12 0 15,-24 30 0-15,-18 24 0 16,-21 26 0-16,-21 29 0 16,-14 29-2-16,-6 43 0 15,-4 47-6-15,-2 46 1 16,-7 31-3-16,31-11 1 15</inkml:trace>
  <inkml:trace contextRef="#ctx0" brushRef="#br0" timeOffset="-161645.64">13081 12708 17 0,'-9'-3'8'0,"15"3"-5"15,-6 0 9-15,0 0-12 16,0 0 1-16,3 3 0 0,0 0 1 15,-3-3-2-15,0 0 0 16,-3 2 1-16,-3 11 1 16,-9 14-1-16,-3 10 1 15,0 19-1-15,0 2 0 16,0 5 0-16,7 6 0 16,5 5 0-16,6 8 0 15,9 0-1-15,5 0 0 16,4-16 0-16,6-5 0 15,6-11 2-15,9-10 0 16,-1-16 0-16,4-13 1 16,3-9-1-16,5-12 1 0,1-14-1 15,-7-21 1 1,-2-3-2-16,-3-13 0 0,-12 3 0 16,-10-8 0 15,-11-11 0-31,-9 3 0 15,-14-5-1-15,-16-1 1 0,-6 17-1 0,0 13 1 0,-8 10-3 16,-1 8 1-16,7 3-9 16,8 24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16:52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14012 11284 12 0,'-6'-23'6'0,"30"2"6"0,-15 13-1 15,6 2-9-15,6 1 0 16,3 5 0-16,0-3 0 16,2 3-3-16,7 6 1 0,0 7 1 15,-3 0 0-15,-4 0-1 16,-2 8 1-16,-6 3 0 15,-9 3 0-15,-3-1 0 16,-6 3 0-16,-6 8 1 16,-6 0 1-16,0 3-1 15,0 0 0-15,0-6-1 16,0-5 1-16,4 0-1 16,-1-5 0-16,3 0-1 15,3-8 0-15,0 2 0 16,6 6 0-16,3 3 0 15,6 10 1-15,5 2-1 16,4 6 0-16,3 6 0 16,0-1 0-16,0 3 0 15,2-13 0-15,-8-1 0 16,-3-4 1-16,-3-4-1 16,-9-2 1-16,-12-2-1 15,-18-3 1-15,-14-6-4 16,-1 1 1-16,-12-9-7 15,-8-4 0-15</inkml:trace>
  <inkml:trace contextRef="#ctx0" brushRef="#br0" timeOffset="461.11">12658 11208 23 0,'-12'-21'11'0,"9"31"-13"0,-3-2 14 0,-6 5-11 16,-3 3 0-16,-2 8 0 16,-1 10 1-16,6 3-3 15,6 0 1-15,6 8 0 16,6 0 1-16,3 0-1 16,0 0 1-16,6-2 0 15,-1-4 0-15,4-2 0 0,0 6 1 16,-3 2 0-1,0 13 1-15,-3 8-1 16,0 0 0-16,-6 3 0 0,0-11 0 16,-3-2-1-1,3-1 0-15,3-4 0 0,2 4 1 16,-2 6-4-16,6-3 0 16,3-2-7-16,9-1 1 15</inkml:trace>
  <inkml:trace contextRef="#ctx0" brushRef="#br0" timeOffset="2699.41">12688 13491 8 0,'0'0'4'0,"0"5"-4"0,0-5 5 0,3 3-5 16,-3 0 0-16,0 5 2 15,-3 0 0-15,0 2-2 16,0 6 0-16,0 5 1 15,0-2 1-15,-3-6-1 16,6 0 1-16,3 0-1 16,3-2 1-16,0 0-1 15,9-4 1-15,0-1 1 16,-3-1 0-16,5-5-2 16,7-3 1-16,9-5-1 15,6-7 1-15,2-14-1 16,4-6 0-16,-3-5-1 15,-1 1 1-15,-2 4-1 16,-6 6 1-16,-6 5 0 0,-4 6 0 16,-8 2-2-16,0 5 0 15,-3 4-5-15,0 4 1 16,0 0-2-16,0 6 1 16</inkml:trace>
  <inkml:trace contextRef="#ctx0" brushRef="#br0" timeOffset="3254.86">13444 13634 7 0,'3'-3'3'0,"0"11"4"0,-3-2 2 16,0-6-8-16,-3 2 1 15,3 6 2-15,-3 3 0 16,3 5-5-16,0-6 1 16,0 9 3-16,6-3 1 0,3-3-1 15,6-5 0 1,5-8-1-16,19-13 1 0,12-9-1 16,14-12 1 15,16-16-1-31,11-14 0 0,0-7-3 0,9-1 1 0,-8 19-8 15,-10 3 1-15</inkml:trace>
  <inkml:trace contextRef="#ctx0" brushRef="#br0" timeOffset="4408.93">17882 13570 11 0,'0'-15'5'0,"0"12"-2"16,0 3 5-16,0 0-8 0,0 0 0 16,3 3 2-16,-3 2 0 15,3 0-2-15,-3 6 1 16,0 5 1-16,0-3 0 15,0 5 0-15,-3 4 1 16,3 1-1-16,0-1 0 16,0-4-1-16,3-2 1 15,3-5 0-15,3-6 0 16,6-10 1-16,5-9 0 0,10 4-1 16,3-11 1-1,0-9-1-15,-3-1 0 16,-4-4-1-16,4-4 1 0,3-6-3 15,11 2 0-15,-8 4-5 16,0 2 1-16,6 7-4 16,-4 9 0-16</inkml:trace>
  <inkml:trace contextRef="#ctx0" brushRef="#br0" timeOffset="4829.35">18977 13496 16 0,'-18'0'8'0,"-14"35"-5"0,23-25 11 0,0 6-13 15,-3 5 1-15,3-5 1 16,3-5 0-16,6-1-3 15,6-2 1-15,9-2 2 16,9 2 1-16,8-16-1 16,13-13 1-16,18-22-1 15,11-18 0-15,21-13-3 16,9 3 0-16,-5-9-9 16,5-4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17:04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13724 5773 9 0,'-18'-45'4'0,"0"24"-4"16,15 16 5-16,-6-1-5 0,-3 4 0 15,-9-3 0-15,-2 2 0 16,-10 0 0-16,-15 1 0 15,-5 2 0-15,-7 0 1 16,-11 5-1-16,-10 5 1 16,-11 12 1-16,0 4 0 15,-4 16 1-15,-5 14 0 16,3 5 0-16,0 2 0 16,3 14-1-16,2 18 1 15,7 6-2-15,6 7 0 0,2 9-1 16,16 18 0-16,11 5 0 15,15 16 0-15,18 3 1 16,18 0 0-16,12 5 0 16,21-6 0-16,15-33 1 15,14-12 0-15,22-20-1 16,17-21 1-16,15-17-1 16,18-13 0-16,18-20 0 15,14-20 1-15,10-10-1 16,-3-18 1-16,-7-24 0 15,-5-19 0-15,-18-16 1 16,-6-8 0-16,-15-10 0 16,-18-16 0-16,-15-2-1 15,-11-28 1-15,-10 4-1 16,-20-14 0-16,-12-10-1 16,-22 5 0-16,-20-3-1 15,-14 6 0-15,-28 15-1 16,-23 9 1-16,-16 15-3 15,-20 11 1-15,-9 18-5 16,-12 22 1-16,0 26-5 16,9 31 1-16</inkml:trace>
  <inkml:trace contextRef="#ctx0" brushRef="#br0" timeOffset="4191.51">19254 12099 10 0,'-27'-10'5'0,"1"-3"1"0,20 10 6 15,0 3-11-15,0 0 1 0,3-3 2 16,0 3 1-16,3 0-6 15,12 0 1-15,8-2 3 16,16-1 0-16,18 3 0 16,11 0 0-16,22-3-2 15,23-2 1 1,9-3-1-16,9-2 1 0,18-4-1 16,-9 4 1-16,-1-1-2 15,-5 1 1-15,-9 2 0 16,-11 2 0-16,-25 4-1 15,-18 2 1-15,-17 0-1 16,-15 0 1-16,-24 0-1 16,-27 2 0-16,-18 4 1 15,-21-1 0-15,-5 0-1 16,-7-2 0-16,-2 5-2 16,5-3 0-16,13 3-7 15,20-3 0-15</inkml:trace>
  <inkml:trace contextRef="#ctx0" brushRef="#br0" timeOffset="5029.42">23531 10470 17 0,'6'-24'8'0,"3"5"-5"0,-9 11 5 0,0-2-8 16,-3 2 1-16,-3-3 1 0,-3-5 1 15,-5-2-3-15,-7-6 0 16,-12-2 2 0,-6-6 0-16,-11-3-1 15,-16 1 1-15,-8 8-1 0,-12 2 1 16,2 3-1-16,-17 5 0 16,-3 8 0-16,-12 5 0 15,-15 8 0-15,-6 14 0 16,-9 5-1-16,-9 10 1 0,0 11-1 15,4 11 0-15,-4 18 0 16,9 18 1-16,9 17-1 16,21 15 0-16,9 22 0 15,15-1 1-15,29 9-1 16,27 2 0-16,24-13 1 16,24 7 1-16,27-15 0 15,26-13 0-15,25-11 0 16,17-8 1-16,30-21 0 15,18-15 0-15,26-20-1 16,13-18 1-16,23-23-1 16,6-17 0-16,9-13 0 15,-2-26 1-15,-7-24-1 16,-15-13 0-16,-11-33-1 16,-22-22 1-1,-35-1-1-15,-33-27 1 0,-32 6-3 16,-34-21 1-16,-56 5-2 15,-50 14 0-15,-60 12-4 16,-80 9 1-16,-72 25-8 0,-66 31 0 16</inkml:trace>
  <inkml:trace contextRef="#ctx0" brushRef="#br0" timeOffset="9518.5">8232 14629 13 0,'18'8'6'0,"56"13"1"0,-53-16 7 16,3 6-13-16,-3-3 1 15,26 8 1-15,4 2 0 16,8 3-3-16,13 6 0 0,14-1 2 16,6-2 1-1,25-3-1-15,5-5 0 0,3-11 0 16,12-5 0-16,-4-16 0 15,4-5 0-15,-9-13 0 16,6-6 1-16,-6 3 0 16,3-10 0-16,3-17-1 15,-9-10 0-15,3-5-2 16,-6 2 1-16,-9-13 0 16,-2-5 0-16,-19-6-1 15,-9 1 1-15,-8-1-1 16,-16-2 1-16,-14 0-1 15,-18 2 1-15,-13 6-1 16,-8 5 0-16,-9-8 0 16,-6 3 0-16,-11-3 0 15,-10 11 0-15,-12 10-1 16,-8 5 1-16,-19 1-1 16,-8 5 1-16,-16 8-1 15,-5 10 1-15,-6 6-1 0,-21 2 1 16,3 16-1-16,-9 11 0 15,-18 10 0-15,0 14 1 16,-5 7-1-16,-19 14 1 16,-3 8-1-16,-2-8 1 15,5 13-1-15,6 5 1 16,-8 13 0-16,14 17 0 16,-3-4-1-16,1 9 1 15,5 16 0-15,3 7 0 16,9 1-1-16,6 7 1 15,18 24-1-15,18-10 1 0,9 5-1 16,26 10 1 0,25-7 0-16,23-6 0 0,24 8-1 15,18-5 1 1,26-21 0-16,19-3 0 0,20-8 0 16,33-18 1-16,27-5 0 15,18-17 1-15,20-15 0 16,10-17 0-16,11-15-1 15,-2-10 1-15,-13-4-1 16,-8-4 0 0,-13-9-3-16,-14 0 0 15,-12 1-8-15,-12 4 0 0</inkml:trace>
  <inkml:trace contextRef="#ctx0" brushRef="#br0" timeOffset="11229.07">12691 7863 4 0,'-54'-55'2'16,"30"13"5"-16,18 34 3 0,1 2-8 16,-4 1 1-16,3 2 2 15,0 1 0-15,0 2-6 16,6-6 1-16,9 6 3 15,17-5 1-15,16-3-1 16,21-5 1-16,11-3-2 16,15 0 0-16,10-5-1 15,17 0 1-15,3 5-1 16,-3 0 1-16,-9 3-2 16,-9 2 1-16,-9 6-1 15,-17-3 0-15,-16 3 0 16,-14 2 1-16,-9 3-1 15,-18-3 1-15,-18 1-1 16,-18 2 1-16,-18 2 0 0,-20-2 0 16,-25 0-1-16,-11 3 1 31,-63-3-1-31,27 3 0 16,27-1 0-16,24 1 1 15,20 0-1-15,19-1 0 16,23 1-4-16,36-3 1 15,41-3-6-15,33-13 1 0</inkml:trace>
  <inkml:trace contextRef="#ctx0" brushRef="#br0" timeOffset="13694.85">15560 12570 16 0,'-21'-10'8'0,"-32"-25"-5"0,35 27 8 16,-6-2-11 0,-12-6 1-16,-11 0 0 0,-4 3 1 15,-2-3-2-15,-10 0 0 16,4 0 1-16,-10-2 0 16,-11 2 0 15,2 3 0-31,-5 2-1 0,-3 0 1 0,-7 6-1 0,-2 5 1 15,6 3-1-15,-6 5 1 16,8 2-1-16,1 6 0 16,-6 8 0-16,5 10 0 0,-2 6 0 15,3 2 1-15,11 6-1 16,1-8 0-16,0 10 0 16,5 0 1-1,4 16 0-15,8 6 0 0,3 5-1 16,1-6 1-16,-1 8 0 15,7 6 0-15,2 5-1 16,6 5 1-16,1-7-1 16,5 4 1-16,6 11-1 15,6 3 1-15,9-3-1 16,3 1 1-16,9 7-1 16,6 5 1-1,6-13 0-15,6 8 0 16,9 6 0-16,9-1 0 15,8-7 1-15,10 2 0 0,14 0-1 16,10-2 1-16,17-1-1 16,18-18 0-16,9 5 0 15,12-10 0-15,15-8 0 16,12-1 0-16,-4-15 0 16,16-13 0-1,0-14 0-15,11-10 1 0,1-19-2 16,-7-15 1-16,-2-14 0 15,-3-16 0 1,2-7-1-16,-17-9 1 16,-6-21 0-1,-21-5 0-15,-12-2 0 16,-12-22 0-16,-15-11 0 16,-11-7 0-16,-22-11 0 0,-11-24 0 15,-18 1-1-15,-13-12 1 16,-17-4-1-16,-14-12 1 15,-16-1-1 1,-6 4 0-16,-15 0-1 16,-11 11 1-16,-15 27-1 15,-16 10 1-15,-17 11-3 0,-36 7 0 0,-20 33-6 16,-40 28 1-16,-35 27-4 16,-27 2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17:31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15402 6432 10 0,'-29'-29'5'0,"-19"-16"-3"0,30 34 5 16,-12 1-6-16,-2-1 0 0,-7 3 1 15,-3 3 0-15,-5 0-2 16,-4 2 0-16,-2 0 1 15,-7 9 1-15,0 7-1 16,4 5 0-16,-10 9-1 16,-5 2 1-16,0 8-1 15,-7 5 1-15,-2 9 0 16,2 7 0-16,-5 11 0 16,0-1 1-16,2 17-1 15,4-6 0-15,9 1 0 16,5 23 1-16,15-5-1 15,7-3 0-15,11 3-1 16,6 11 1-16,6 7-1 16,3-8 1-16,9 6-1 15,9 3 0-15,9-1 0 16,12-13 1-16,12 3 0 16,6-8 0-16,8 0 0 0,10-11 0 15,-1-7 1-15,7-6 1 16,5-14-1-16,6-1 1 15,7-6-1-15,-4-11 1 16,12-10 0-16,10-14 0 16,11-12-1-16,12-14 0 15,9-16 0-15,6-13 0 16,8-16-1-16,1-3 1 0,-3-13-1 16,-3 1 0-16,-9-6 0 15,-15-6 1-15,-12 1-1 16,-9-6 0-16,-23-7 0 15,-16-6 1-15,-11-8-1 16,-9-3 0-16,-7-7 0 16,-14-16 0-16,-9 5 0 15,-3 8 0-15,-12 2-1 16,-15 1 0-16,-5 15 0 16,-10 3 0-16,-6 19 0 15,-8 7 0-15,-1 12-1 16,-6 4 0-16,-11 14 0 15,-9 10 0-15,-7 16-2 16,1 16 0-16,-3 11-4 16,-1 18 0-16,-8 24-5 15,9 15 0-15</inkml:trace>
  <inkml:trace contextRef="#ctx0" brushRef="#br0" timeOffset="1055.97">4636 14142 13 0,'-15'-16'6'0,"15"13"-6"0,0 3 6 0,9-2-7 15,6-3 1-15,12-1-6 16,12-2 0 0</inkml:trace>
  <inkml:trace contextRef="#ctx0" brushRef="#br0" timeOffset="3168.4">16938 12549 10 0,'-15'-37'5'0,"-8"13"-3"0,11 22 5 0,-6-6-7 16,-3-3 1-16,-6-2 1 15,-11 2 1-15,-10-2-3 16,-3 0 0-16,-2 0 1 16,-10-3 1-16,-8 0 0 15,-13 3 0-15,1 2 0 16,-9 1 0-16,0-4-1 16,-13 1 1-16,1 5-1 15,9 3 1-15,-3 0-1 16,0-1 1-16,-4 6-1 15,1 6 0-15,3 1 0 16,-3 4 0-16,-9 8-1 16,2 7 1-16,10 8-1 0,-6 6 0 15,3 2 0-15,6 6 0 16,5 0 0-16,7 5 0 16,9 5-1-16,2 8 1 15,7 11 0-15,5 5 1 16,3 8-1-16,7 10 0 15,8 1 0-15,7 7 1 16,8-10 0-16,6-3 1 16,15 11 0-16,6 0 0 15,9-3 0-15,6 6 1 16,6 10 0-16,5 10 0 0,10-2-1 16,0 3 0-16,14-6-1 15,13-5 0 1,8-10 0-16,13-3 1 15,2-8-1-15,15-6 1 16,12-10 0-16,-3-10 1 0,15-14-1 16,3-8 1-16,6-18-1 15,21-13 1-15,6-14-1 16,-3-10 0-16,8-14 0 16,-2-13 0-1,-15-13-1-15,0-10 1 16,-15-9-1-16,-6-7 0 0,-21-14 0 15,-9-13 0-15,-6-2 0 16,-23 23 1-16,8-63-2 16,-17-6 1-16,-19 1-1 15,-20-14 1-15,-21 3-4 16,-27-3 0-16,-5 0-5 0,-19 14 0 16,-14 18-7-1,-10 0 0-15</inkml:trace>
  <inkml:trace contextRef="#ctx0" brushRef="#br0" timeOffset="3890.5">14447 10443 23 0,'15'-32'11'0,"-15"38"-7"0,0 2 11 0,-3 7-13 16,-3 4 0-16,-3 18 0 15,-3 11 0-15,0 7-3 16,0 1 0-16,0 5 2 15,0-1 1-15,10 9-2 16,2 3 0-16,2-3 0 16,7 5 1-1,3-16-1-15,-3 3 1 0,-3 0-1 16,-3 5 1-16,-6 0-1 16,-6 5 1-16,-6 3 0 15,-5-5 1-15,-1 3 0 16,-3-4 0-16,6 12 0 15,6-4 0-15,6 6-1 16,6-13 1-16,12 8-2 16,12-8 0-16,6 0-7 15,14 7 0-15,13-18-4 16,8-44 1-16</inkml:trace>
  <inkml:trace contextRef="#ctx0" brushRef="#br0" timeOffset="4431.37">17022 10390 29 0,'-45'13'14'0,"-3"69"-13"16,28-50 23-16,-4 16-24 16,3 10 0-16,0 8-2 15,9 8 0-15,12 8 2 16,12-2 0-16,15-12 0 16,-3 1 0-16,3-16 0 0,2-5 1 15,-5-3 0-15,0 0 1 16,-3 2-1-1,0-2 1-15,-1 8-1 16,1 0 1-16,-6-3-1 0,-6 6 1 31,-6-6-1-31,-15 3 1 0,-9 8-1 16,-5 8 0-16,-10-3-2 0,-6-3 1 16,0-4-5-16,-8-4 1 15,-4-4-7-15,-5-9 1 16</inkml:trace>
  <inkml:trace contextRef="#ctx0" brushRef="#br0" timeOffset="5073.07">15620 10964 21 0,'3'-79'10'0,"12"23"-7"0,-12 35 12 0,-3-5-15 16,-6-9 1-16,-3-4 1 16,-3 2 1-16,3 5-3 15,-6 3 1-15,-6 5 1 0,-9 8 1 16,1 8-2-16,-4 8 0 15,-3 13-1-15,0 16 1 16,4 11-2-16,5 8 0 16,9 10 0-16,9 8 1 15,12 6 0-15,6-4 0 16,6-1 1-16,12-1 0 16,8-19 0-16,1-10 0 15,3-8 0-15,5-7 0 0,7-14 0 16,0-11 1-1,-1-13-1-15,-5-13 0 0,0-8 0 16,-7-5 0 0,-2-6 0-16,-3 0 0 15,-6-5 0-15,-7 0 0 16,-5 8 0-16,0 8 0 0,-3 8-1 16,-3 6 0-1,-6 15 0-15,-3 16 0 0,-3 18 0 16,-6 16 0-16,0 27-1 15,-3 16 0-15,0 7 1 16,0 12 1-16,3 4-1 16,1 1 1-16,2-9-1 15,0-2 1-15,0-3-1 16,0-5 1-16,0-10-1 16,3-9 0-16,-3-7-4 0,3-9 1 15,0-10-5 1,3-11 0-16,0-4-3 15,3-9 1-15</inkml:trace>
  <inkml:trace contextRef="#ctx0" brushRef="#br0" timeOffset="5482.95">16382 11237 29 0,'0'-8'14'0,"-9"13"-18"0,0 6 27 0,-3 2-21 15,-6 16 0-15,-6 13 1 16,1 9 0-16,2 2-4 16,9-6 0-16,6-4 3 15,6-4 0-15,6-12 0 16,6-9 0-16,11-7 0 16,10-11 1-16,3-11-1 0,-3-18 1 15,-1 0-1 1,1-11 0-16,0 1-2 15,-6 4 1-15,-12 9-5 16,-12 2 1-16,-9 8-9 16,-30 11 1-1</inkml:trace>
  <inkml:trace contextRef="#ctx0" brushRef="#br0" timeOffset="25149.56">15001 15272 19 0,'23'-35'9'0,"25"9"-6"16,-36 18 9-16,9-3-11 16,12-2 1-16,17-3 0 15,13 3 0-15,8 0-3 16,24-3 1-16,15 3 1 15,21 5 1-15,15-3-1 16,12 1 1-16,-6-9-1 0,-3 3 0 16,-15 8 0-16,-15 6 0 15,-21-6 0 1,-24 8 1-16,-17-6 0 0,-21 4 0 16,-30 2 0-16,-30 0 0 15,-33 2 1-15,-26 1 0 16,-24-3-1-16,-18 3 0 15,-9-1-2-15,-12-4 1 0,3 2 0 16,12 5 0-16,9 3-3 16,9-3 0-16,21 1-4 15,17 4 0-15,28 6-4 16,26-8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17:53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7782 6445 8 0,'-44'-13'4'0,"11"5"-1"0,18 11 5 0,-6 5-8 15,-14 2 1-15,-4 3 0 16,-3 9 0-16,-11 9-2 16,-1-7 1-16,4 8 0 15,-4 5 1-15,-3 0-1 16,1 13 1-16,-1 9 0 16,4 4 0-16,2 1-1 15,0-4 1-15,4 4 0 16,5 5 0-16,6 5 0 15,10-3 0-15,2 3 0 16,6-8 0-16,3 6-1 16,6 5 1-16,6 7 0 15,9-4 0-15,9-6 0 0,12 0 0 16,12 0 0-16,5-5 1 16,13 7 0-1,2-4 0-15,7-6 0 0,8-5 0 16,10 0 0-16,2-14 0 15,-3-7 0-15,6-6 0 16,13-4 0-16,-4-7 0 16,0-12-1-16,6-8 1 15,3 2-1-15,4-13 1 16,-4-11-1-16,-9-4 1 16,0-14-1-16,0-14 1 0,-14-4 0 15,-4-9 0-15,-5-2-1 16,-7-13 1-16,-2-14-1 15,-7-5 0 1,-2 8-1-16,-4-8 1 0,-5 3-1 16,-7 0 1-16,-8-3-1 15,-12 13 0-15,-9-7 0 16,-18-9 1-16,-15 11-1 16,-12 0 0-16,-11 13-1 15,-19 6 1-15,-17 0-1 16,-9 15 1-16,-10 11-1 15,7 3 1-15,9 10-1 16,5 8 0-16,7 11-6 16,8 13 0-16,16 13-4 15,-7-26 1-15</inkml:trace>
  <inkml:trace contextRef="#ctx0" brushRef="#br0" timeOffset="5629.63">7836 9046 21 0,'-12'-95'10'0,"18"45"-3"16,-3 36 10-16,-3-2-14 16,0 3 0-16,0 0 2 15,0 2 0-15,0 3-7 16,0 1 0-16,0 7 4 15,3 2 1-15,3 9-1 16,0 15 0-16,0 6-2 16,3 16 1-16,-3 23 0 15,3 11 1-15,-3 3-1 16,0 13 0-16,0 13 0 0,0 8 0 16,-1 10-1-16,1 17 1 15,0 0-1-15,0 4 1 16,0 9-1-16,3-3 0 15,3 8 0-15,0-2 0 16,0-6 0-16,-3 8 1 16,0-5-1-16,-6-1 1 15,0 1 0-15,0 2 0 16,-6-7-1-16,0-6 1 0,3 0-1 16,3-8 1-16,3-10-1 15,0-13 0-15,6-1 0 16,2-16 0-16,4-7-2 15,-9-11 1-15,3-18-4 16,-6-6 1-16,-3-5-6 16,0-6 1-16,-6-4-3 15,-3-12 1-15</inkml:trace>
  <inkml:trace contextRef="#ctx0" brushRef="#br0" timeOffset="6245.29">7744 12888 28 0,'-30'-42'14'16,"12"-19"-17"-16,15 47 26 0,3 1-21 15,0 5 1-15,-3-2 0 0,3-4 0 16,0 1-5-16,0 5 1 15,3 3 2-15,6 8 1 16,0 2-2-16,6 16 1 16,0 11-1-16,3 15 0 15,2 9 0 1,1 10 0-16,3-2 0 0,0 7 1 16,0-7-1-16,0-1 1 15,2-5 0-15,1 1 0 16,0-14 0-16,3-6 0 15,2-7 0-15,-2-3 1 16,0-10-1-16,0-9 0 0,0-10 0 16,2-13 0-1,1-11 0-15,3-13 0 0,-1-11 0 16,-5-2 0-16,6-8-1 16,-3-3 1-16,-1-8-1 15,1 8 1-15,-3-2-1 16,-6 5 1-16,-6 10-1 15,-7 3 1-15,-5-2 0 16,-6 2 0-16,-6 8 0 16,-8 5 0-16,-7 0 0 15,-3 8 0-15,-12 3-1 16,-8 10 1-16,-10 9 0 16,-3 7 0-16,-14 8-1 15,-15 11 1-15,-18 3 0 16,-4 10 0-16,-8 2-1 0,-12 9 1 15,6 8-3-15,6-4 0 16,6-4-8-16,3 2 0 16,21-23-4-16,-4-30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057AC69-5CD7-411A-ACF2-E4067AECC8B1}" type="slidenum">
              <a:rPr lang="en-US" sz="1100"/>
              <a:pPr eaLnBrk="1" hangingPunct="1"/>
              <a:t>3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0367C-7069-4D06-9709-BDCBD7B7791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7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3.png"/><Relationship Id="rId3" Type="http://schemas.openxmlformats.org/officeDocument/2006/relationships/image" Target="../media/image16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wmf"/><Relationship Id="rId17" Type="http://schemas.openxmlformats.org/officeDocument/2006/relationships/customXml" Target="../ink/ink9.xml"/><Relationship Id="rId2" Type="http://schemas.openxmlformats.org/officeDocument/2006/relationships/oleObject" Target="../embeddings/oleObject8.bin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9.png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customXml" Target="../ink/ink10.xml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wmf"/><Relationship Id="rId3" Type="http://schemas.openxmlformats.org/officeDocument/2006/relationships/image" Target="../media/image16.wmf"/><Relationship Id="rId21" Type="http://schemas.openxmlformats.org/officeDocument/2006/relationships/image" Target="../media/image31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9.bin"/><Relationship Id="rId25" Type="http://schemas.openxmlformats.org/officeDocument/2006/relationships/image" Target="../media/image33.png"/><Relationship Id="rId2" Type="http://schemas.openxmlformats.org/officeDocument/2006/relationships/oleObject" Target="../embeddings/oleObject21.bin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6.bin"/><Relationship Id="rId24" Type="http://schemas.openxmlformats.org/officeDocument/2006/relationships/customXml" Target="../ink/ink11.xml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32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30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0.wmf"/><Relationship Id="rId3" Type="http://schemas.openxmlformats.org/officeDocument/2006/relationships/image" Target="../media/image16.wmf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41.bin"/><Relationship Id="rId2" Type="http://schemas.openxmlformats.org/officeDocument/2006/relationships/oleObject" Target="../embeddings/oleObject33.bin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37.png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40.bin"/><Relationship Id="rId23" Type="http://schemas.openxmlformats.org/officeDocument/2006/relationships/customXml" Target="../ink/ink13.xml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42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30.wmf"/><Relationship Id="rId3" Type="http://schemas.openxmlformats.org/officeDocument/2006/relationships/image" Target="../media/image16.wmf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53.bin"/><Relationship Id="rId25" Type="http://schemas.openxmlformats.org/officeDocument/2006/relationships/image" Target="../media/image38.png"/><Relationship Id="rId2" Type="http://schemas.openxmlformats.org/officeDocument/2006/relationships/oleObject" Target="../embeddings/oleObject45.bin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0.bin"/><Relationship Id="rId24" Type="http://schemas.openxmlformats.org/officeDocument/2006/relationships/customXml" Target="../ink/ink14.xml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54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30.wmf"/><Relationship Id="rId26" Type="http://schemas.openxmlformats.org/officeDocument/2006/relationships/image" Target="../media/image39.png"/><Relationship Id="rId3" Type="http://schemas.openxmlformats.org/officeDocument/2006/relationships/image" Target="../media/image16.wmf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66.bin"/><Relationship Id="rId25" Type="http://schemas.openxmlformats.org/officeDocument/2006/relationships/customXml" Target="../ink/ink15.xml"/><Relationship Id="rId2" Type="http://schemas.openxmlformats.org/officeDocument/2006/relationships/oleObject" Target="../embeddings/oleObject58.bin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3.bin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67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6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30.wmf"/><Relationship Id="rId26" Type="http://schemas.openxmlformats.org/officeDocument/2006/relationships/image" Target="../media/image40.wmf"/><Relationship Id="rId3" Type="http://schemas.openxmlformats.org/officeDocument/2006/relationships/image" Target="../media/image16.wmf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6.bin"/><Relationship Id="rId2" Type="http://schemas.openxmlformats.org/officeDocument/2006/relationships/oleObject" Target="../embeddings/oleObject72.bin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7.bin"/><Relationship Id="rId24" Type="http://schemas.openxmlformats.org/officeDocument/2006/relationships/oleObject" Target="../embeddings/oleObject85.bin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41.png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81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83.bin"/><Relationship Id="rId27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30.wmf"/><Relationship Id="rId26" Type="http://schemas.openxmlformats.org/officeDocument/2006/relationships/image" Target="../media/image40.wmf"/><Relationship Id="rId3" Type="http://schemas.openxmlformats.org/officeDocument/2006/relationships/image" Target="../media/image16.wmf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101.bin"/><Relationship Id="rId2" Type="http://schemas.openxmlformats.org/officeDocument/2006/relationships/oleObject" Target="../embeddings/oleObject87.bin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2.bin"/><Relationship Id="rId24" Type="http://schemas.openxmlformats.org/officeDocument/2006/relationships/oleObject" Target="../embeddings/oleObject100.bin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42.png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96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98.bin"/><Relationship Id="rId27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30.wmf"/><Relationship Id="rId26" Type="http://schemas.openxmlformats.org/officeDocument/2006/relationships/image" Target="../media/image40.wmf"/><Relationship Id="rId3" Type="http://schemas.openxmlformats.org/officeDocument/2006/relationships/image" Target="../media/image16.wmf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6.bin"/><Relationship Id="rId2" Type="http://schemas.openxmlformats.org/officeDocument/2006/relationships/oleObject" Target="../embeddings/oleObject102.bin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5.bin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43.png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11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113.bin"/><Relationship Id="rId27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wmf"/><Relationship Id="rId7" Type="http://schemas.openxmlformats.org/officeDocument/2006/relationships/customXml" Target="../ink/ink19.xml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1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30.wmf"/><Relationship Id="rId26" Type="http://schemas.openxmlformats.org/officeDocument/2006/relationships/image" Target="../media/image40.wmf"/><Relationship Id="rId3" Type="http://schemas.openxmlformats.org/officeDocument/2006/relationships/image" Target="../media/image16.wmf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4.bin"/><Relationship Id="rId2" Type="http://schemas.openxmlformats.org/officeDocument/2006/relationships/oleObject" Target="../embeddings/oleObject120.bin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130.bin"/><Relationship Id="rId29" Type="http://schemas.openxmlformats.org/officeDocument/2006/relationships/oleObject" Target="../embeddings/oleObject1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3.bin"/><Relationship Id="rId32" Type="http://schemas.openxmlformats.org/officeDocument/2006/relationships/image" Target="../media/image49.png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47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29.bin"/><Relationship Id="rId31" Type="http://schemas.openxmlformats.org/officeDocument/2006/relationships/customXml" Target="../ink/ink20.xml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131.bin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4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image" Target="../media/image50.wmf"/><Relationship Id="rId7" Type="http://schemas.openxmlformats.org/officeDocument/2006/relationships/oleObject" Target="../embeddings/oleObject140.bin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53.png"/><Relationship Id="rId5" Type="http://schemas.openxmlformats.org/officeDocument/2006/relationships/image" Target="../media/image51.wmf"/><Relationship Id="rId10" Type="http://schemas.openxmlformats.org/officeDocument/2006/relationships/customXml" Target="../ink/ink21.xml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customXml" Target="../ink/ink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customXml" Target="../ink/ink26.xml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150.bin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6.bin"/><Relationship Id="rId11" Type="http://schemas.openxmlformats.org/officeDocument/2006/relationships/oleObject" Target="../embeddings/oleObject149.bin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62.wmf"/><Relationship Id="rId1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customXml" Target="../ink/ink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31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customXml" Target="../ink/ink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customXml" Target="../ink/ink35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05142" y="2895600"/>
            <a:ext cx="7315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5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NFA to DFA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200" b="1" i="1" dirty="0"/>
              <a:t>2 methods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4F6D27-284B-463E-BB06-57DFCEC12596}"/>
              </a:ext>
            </a:extLst>
          </p:cNvPr>
          <p:cNvGrpSpPr/>
          <p:nvPr/>
        </p:nvGrpSpPr>
        <p:grpSpPr>
          <a:xfrm>
            <a:off x="3091131" y="4220560"/>
            <a:ext cx="3182760" cy="284400"/>
            <a:chOff x="3091131" y="4220560"/>
            <a:chExt cx="318276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C6FB4F2-74E4-48DC-8E28-16285561BCDD}"/>
                    </a:ext>
                  </a:extLst>
                </p14:cNvPr>
                <p14:cNvContentPartPr/>
                <p14:nvPr/>
              </p14:nvContentPartPr>
              <p14:xfrm>
                <a:off x="3091131" y="4380040"/>
                <a:ext cx="1293120" cy="124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C6FB4F2-74E4-48DC-8E28-16285561BC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82491" y="4371040"/>
                  <a:ext cx="1310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8546E2-493B-4DDB-929F-AF735C0C1EE3}"/>
                    </a:ext>
                  </a:extLst>
                </p14:cNvPr>
                <p14:cNvContentPartPr/>
                <p14:nvPr/>
              </p14:nvContentPartPr>
              <p14:xfrm>
                <a:off x="4894011" y="4220560"/>
                <a:ext cx="1379880" cy="191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8546E2-493B-4DDB-929F-AF735C0C1E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371" y="4211920"/>
                  <a:ext cx="1397520" cy="209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1D3305C-A2FC-4EC2-8E8B-69611554A7C0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pSp>
        <p:nvGrpSpPr>
          <p:cNvPr id="93189" name="Group 25"/>
          <p:cNvGrpSpPr>
            <a:grpSpLocks/>
          </p:cNvGrpSpPr>
          <p:nvPr/>
        </p:nvGrpSpPr>
        <p:grpSpPr bwMode="auto">
          <a:xfrm>
            <a:off x="838200" y="1676400"/>
            <a:ext cx="6477000" cy="4267200"/>
            <a:chOff x="96" y="528"/>
            <a:chExt cx="4080" cy="2688"/>
          </a:xfrm>
        </p:grpSpPr>
        <p:sp>
          <p:nvSpPr>
            <p:cNvPr id="93190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3191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3192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3193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4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5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3196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8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3199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584" imgH="279279" progId="Equation.3">
                    <p:embed/>
                  </p:oleObj>
                </mc:Choice>
                <mc:Fallback>
                  <p:oleObj name="Equation" r:id="rId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0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90" imgH="393529" progId="Equation.3">
                    <p:embed/>
                  </p:oleObj>
                </mc:Choice>
                <mc:Fallback>
                  <p:oleObj name="Equation" r:id="rId4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1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584" imgH="279279" progId="Equation.3">
                    <p:embed/>
                  </p:oleObj>
                </mc:Choice>
                <mc:Fallback>
                  <p:oleObj name="Equation" r:id="rId6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2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3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1613" imgH="533169" progId="Equation.3">
                    <p:embed/>
                  </p:oleObj>
                </mc:Choice>
                <mc:Fallback>
                  <p:oleObj name="Equation" r:id="rId9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4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300" imgH="520700" progId="Equation.3">
                    <p:embed/>
                  </p:oleObj>
                </mc:Choice>
                <mc:Fallback>
                  <p:oleObj name="Equation" r:id="rId11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5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307" imgH="520474" progId="Equation.3">
                    <p:embed/>
                  </p:oleObj>
                </mc:Choice>
                <mc:Fallback>
                  <p:oleObj name="Equation" r:id="rId13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6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3207" name="Text Box 21"/>
            <p:cNvSpPr txBox="1">
              <a:spLocks noChangeArrowheads="1"/>
            </p:cNvSpPr>
            <p:nvPr/>
          </p:nvSpPr>
          <p:spPr bwMode="auto">
            <a:xfrm>
              <a:off x="96" y="2208"/>
              <a:ext cx="6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3208" name="Oval 22"/>
            <p:cNvSpPr>
              <a:spLocks noChangeArrowheads="1"/>
            </p:cNvSpPr>
            <p:nvPr/>
          </p:nvSpPr>
          <p:spPr bwMode="auto">
            <a:xfrm>
              <a:off x="1152" y="2592"/>
              <a:ext cx="672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93209" name="Object 23"/>
            <p:cNvGraphicFramePr>
              <a:graphicFrameLocks noChangeAspect="1"/>
            </p:cNvGraphicFramePr>
            <p:nvPr/>
          </p:nvGraphicFramePr>
          <p:xfrm>
            <a:off x="1248" y="2736"/>
            <a:ext cx="48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74364" imgH="533169" progId="Equation.3">
                    <p:embed/>
                  </p:oleObj>
                </mc:Choice>
                <mc:Fallback>
                  <p:oleObj name="Equation" r:id="rId15" imgW="774364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736"/>
                          <a:ext cx="487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0" name="Line 24"/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DF22CD-1834-4150-A481-8934C2D900F6}"/>
                  </a:ext>
                </a:extLst>
              </p14:cNvPr>
              <p14:cNvContentPartPr/>
              <p14:nvPr/>
            </p14:nvContentPartPr>
            <p14:xfrm>
              <a:off x="2446920" y="2312640"/>
              <a:ext cx="881280" cy="254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DF22CD-1834-4150-A481-8934C2D900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7560" y="2303280"/>
                <a:ext cx="900000" cy="25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70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F811DA0-F8B2-4F8E-B3EC-4F0057F122BF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Procedure NFA to DFA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4300" b="1" dirty="0">
                <a:solidFill>
                  <a:srgbClr val="FF0000"/>
                </a:solidFill>
              </a:rPr>
              <a:t>2.</a:t>
            </a:r>
            <a:r>
              <a:rPr lang="en-US" dirty="0"/>
              <a:t> For every DFA’s state</a:t>
            </a:r>
          </a:p>
          <a:p>
            <a:pPr eaLnBrk="1" hangingPunct="1"/>
            <a:r>
              <a:rPr lang="en-US" dirty="0"/>
              <a:t>   Compute in the NFA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Add transition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94213" name="Object 4"/>
          <p:cNvGraphicFramePr>
            <a:graphicFrameLocks noChangeAspect="1"/>
          </p:cNvGraphicFramePr>
          <p:nvPr/>
        </p:nvGraphicFramePr>
        <p:xfrm>
          <a:off x="4800600" y="1619250"/>
          <a:ext cx="2362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660400" progId="Equation.3">
                  <p:embed/>
                </p:oleObj>
              </mc:Choice>
              <mc:Fallback>
                <p:oleObj name="Equation" r:id="rId2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19250"/>
                        <a:ext cx="2362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5"/>
          <p:cNvGraphicFramePr>
            <a:graphicFrameLocks noChangeAspect="1"/>
          </p:cNvGraphicFramePr>
          <p:nvPr/>
        </p:nvGraphicFramePr>
        <p:xfrm>
          <a:off x="2587625" y="2971800"/>
          <a:ext cx="16795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2000" imgH="2197100" progId="Equation.3">
                  <p:embed/>
                </p:oleObj>
              </mc:Choice>
              <mc:Fallback>
                <p:oleObj name="Equation" r:id="rId4" imgW="2032000" imgH="219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2971800"/>
                        <a:ext cx="16795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6"/>
          <p:cNvGraphicFramePr>
            <a:graphicFrameLocks noChangeAspect="1"/>
          </p:cNvGraphicFramePr>
          <p:nvPr/>
        </p:nvGraphicFramePr>
        <p:xfrm>
          <a:off x="5715000" y="3124200"/>
          <a:ext cx="2514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600" imgH="660400" progId="Equation.3">
                  <p:embed/>
                </p:oleObj>
              </mc:Choice>
              <mc:Fallback>
                <p:oleObj name="Equation" r:id="rId6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514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7"/>
          <p:cNvGraphicFramePr>
            <a:graphicFrameLocks noChangeAspect="1"/>
          </p:cNvGraphicFramePr>
          <p:nvPr/>
        </p:nvGraphicFramePr>
        <p:xfrm>
          <a:off x="1143000" y="5181600"/>
          <a:ext cx="61102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51700" imgH="660400" progId="Equation.3">
                  <p:embed/>
                </p:oleObj>
              </mc:Choice>
              <mc:Fallback>
                <p:oleObj name="Equation" r:id="rId8" imgW="7251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61102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8"/>
          <p:cNvGraphicFramePr>
            <a:graphicFrameLocks noChangeAspect="1"/>
          </p:cNvGraphicFramePr>
          <p:nvPr/>
        </p:nvGraphicFramePr>
        <p:xfrm>
          <a:off x="5105400" y="33528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404" imgH="177569" progId="Equation.3">
                  <p:embed/>
                </p:oleObj>
              </mc:Choice>
              <mc:Fallback>
                <p:oleObj name="Equation" r:id="rId10" imgW="304404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AutoShape 9"/>
          <p:cNvSpPr>
            <a:spLocks/>
          </p:cNvSpPr>
          <p:nvPr/>
        </p:nvSpPr>
        <p:spPr bwMode="auto">
          <a:xfrm>
            <a:off x="4495800" y="2667000"/>
            <a:ext cx="304800" cy="1676400"/>
          </a:xfrm>
          <a:prstGeom prst="rightBrace">
            <a:avLst>
              <a:gd name="adj1" fmla="val 45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A25A57-EC03-448A-9476-BE4919EC3F2E}"/>
                  </a:ext>
                </a:extLst>
              </p14:cNvPr>
              <p14:cNvContentPartPr/>
              <p14:nvPr/>
            </p14:nvContentPartPr>
            <p14:xfrm>
              <a:off x="1158840" y="1546920"/>
              <a:ext cx="7557120" cy="434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A25A57-EC03-448A-9476-BE4919EC3F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9480" y="1537560"/>
                <a:ext cx="7575840" cy="43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6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uiExpand="1" build="p"/>
      <p:bldP spid="942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20946B0-2807-40C5-8782-021C383E7221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sp>
        <p:nvSpPr>
          <p:cNvPr id="95237" name="Oval 4"/>
          <p:cNvSpPr>
            <a:spLocks noChangeArrowheads="1"/>
          </p:cNvSpPr>
          <p:nvPr/>
        </p:nvSpPr>
        <p:spPr bwMode="auto">
          <a:xfrm>
            <a:off x="2667000" y="22113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38" name="Oval 5"/>
          <p:cNvSpPr>
            <a:spLocks noChangeArrowheads="1"/>
          </p:cNvSpPr>
          <p:nvPr/>
        </p:nvSpPr>
        <p:spPr bwMode="auto">
          <a:xfrm>
            <a:off x="4724400" y="22113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39" name="Oval 6"/>
          <p:cNvSpPr>
            <a:spLocks noChangeArrowheads="1"/>
          </p:cNvSpPr>
          <p:nvPr/>
        </p:nvSpPr>
        <p:spPr bwMode="auto">
          <a:xfrm>
            <a:off x="6781800" y="22113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40" name="Line 7"/>
          <p:cNvSpPr>
            <a:spLocks noChangeShapeType="1"/>
          </p:cNvSpPr>
          <p:nvPr/>
        </p:nvSpPr>
        <p:spPr bwMode="auto">
          <a:xfrm>
            <a:off x="3276600" y="25161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Line 8"/>
          <p:cNvSpPr>
            <a:spLocks noChangeShapeType="1"/>
          </p:cNvSpPr>
          <p:nvPr/>
        </p:nvSpPr>
        <p:spPr bwMode="auto">
          <a:xfrm>
            <a:off x="5410200" y="25161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Oval 9"/>
          <p:cNvSpPr>
            <a:spLocks noChangeArrowheads="1"/>
          </p:cNvSpPr>
          <p:nvPr/>
        </p:nvSpPr>
        <p:spPr bwMode="auto">
          <a:xfrm>
            <a:off x="4648200" y="2135188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43" name="Freeform 10"/>
          <p:cNvSpPr>
            <a:spLocks/>
          </p:cNvSpPr>
          <p:nvPr/>
        </p:nvSpPr>
        <p:spPr bwMode="auto">
          <a:xfrm>
            <a:off x="4610100" y="1576388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4" name="Freeform 11"/>
          <p:cNvSpPr>
            <a:spLocks/>
          </p:cNvSpPr>
          <p:nvPr/>
        </p:nvSpPr>
        <p:spPr bwMode="auto">
          <a:xfrm>
            <a:off x="2971800" y="2744788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2"/>
          <p:cNvSpPr>
            <a:spLocks noChangeShapeType="1"/>
          </p:cNvSpPr>
          <p:nvPr/>
        </p:nvSpPr>
        <p:spPr bwMode="auto">
          <a:xfrm>
            <a:off x="2133600" y="25923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5246" name="Object 13"/>
          <p:cNvGraphicFramePr>
            <a:graphicFrameLocks noChangeAspect="1"/>
          </p:cNvGraphicFramePr>
          <p:nvPr/>
        </p:nvGraphicFramePr>
        <p:xfrm>
          <a:off x="3810000" y="22113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113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4"/>
          <p:cNvGraphicFramePr>
            <a:graphicFrameLocks noChangeAspect="1"/>
          </p:cNvGraphicFramePr>
          <p:nvPr/>
        </p:nvGraphicFramePr>
        <p:xfrm>
          <a:off x="5562600" y="28971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93529" progId="Equation.3">
                  <p:embed/>
                </p:oleObj>
              </mc:Choice>
              <mc:Fallback>
                <p:oleObj name="Equation" r:id="rId4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971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8" name="Object 15"/>
          <p:cNvGraphicFramePr>
            <a:graphicFrameLocks noChangeAspect="1"/>
          </p:cNvGraphicFramePr>
          <p:nvPr/>
        </p:nvGraphicFramePr>
        <p:xfrm>
          <a:off x="5410200" y="15255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255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6"/>
          <p:cNvGraphicFramePr>
            <a:graphicFrameLocks noChangeAspect="1"/>
          </p:cNvGraphicFramePr>
          <p:nvPr/>
        </p:nvGraphicFramePr>
        <p:xfrm>
          <a:off x="5943600" y="2135188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668" imgH="380835" progId="Equation.3">
                  <p:embed/>
                </p:oleObj>
              </mc:Choice>
              <mc:Fallback>
                <p:oleObj name="Equation" r:id="rId7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135188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7"/>
          <p:cNvGraphicFramePr>
            <a:graphicFrameLocks noChangeAspect="1"/>
          </p:cNvGraphicFramePr>
          <p:nvPr/>
        </p:nvGraphicFramePr>
        <p:xfrm>
          <a:off x="2743200" y="221138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1138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8"/>
          <p:cNvGraphicFramePr>
            <a:graphicFrameLocks noChangeAspect="1"/>
          </p:cNvGraphicFramePr>
          <p:nvPr/>
        </p:nvGraphicFramePr>
        <p:xfrm>
          <a:off x="4830763" y="221615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300" imgH="520700" progId="Equation.3">
                  <p:embed/>
                </p:oleObj>
              </mc:Choice>
              <mc:Fallback>
                <p:oleObj name="Equation" r:id="rId11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221615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19"/>
          <p:cNvGraphicFramePr>
            <a:graphicFrameLocks noChangeAspect="1"/>
          </p:cNvGraphicFramePr>
          <p:nvPr/>
        </p:nvGraphicFramePr>
        <p:xfrm>
          <a:off x="6851650" y="22161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2161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3" name="Text Box 20"/>
          <p:cNvSpPr txBox="1">
            <a:spLocks noChangeArrowheads="1"/>
          </p:cNvSpPr>
          <p:nvPr/>
        </p:nvSpPr>
        <p:spPr bwMode="auto">
          <a:xfrm>
            <a:off x="974725" y="1627188"/>
            <a:ext cx="1057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5254" name="Oval 21"/>
          <p:cNvSpPr>
            <a:spLocks noChangeArrowheads="1"/>
          </p:cNvSpPr>
          <p:nvPr/>
        </p:nvSpPr>
        <p:spPr bwMode="auto">
          <a:xfrm>
            <a:off x="2590800" y="4191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95255" name="Object 22"/>
          <p:cNvGraphicFramePr>
            <a:graphicFrameLocks noChangeAspect="1"/>
          </p:cNvGraphicFramePr>
          <p:nvPr/>
        </p:nvGraphicFramePr>
        <p:xfrm>
          <a:off x="2743200" y="44196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4" imgH="533169" progId="Equation.3">
                  <p:embed/>
                </p:oleObj>
              </mc:Choice>
              <mc:Fallback>
                <p:oleObj name="Equation" r:id="rId15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6" name="Line 23"/>
          <p:cNvSpPr>
            <a:spLocks noChangeShapeType="1"/>
          </p:cNvSpPr>
          <p:nvPr/>
        </p:nvSpPr>
        <p:spPr bwMode="auto">
          <a:xfrm>
            <a:off x="2057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7" name="Oval 24"/>
          <p:cNvSpPr>
            <a:spLocks noChangeArrowheads="1"/>
          </p:cNvSpPr>
          <p:nvPr/>
        </p:nvSpPr>
        <p:spPr bwMode="auto">
          <a:xfrm>
            <a:off x="5562600" y="40386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58" name="Line 25"/>
          <p:cNvSpPr>
            <a:spLocks noChangeShapeType="1"/>
          </p:cNvSpPr>
          <p:nvPr/>
        </p:nvSpPr>
        <p:spPr bwMode="auto">
          <a:xfrm>
            <a:off x="3657600" y="4724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5259" name="Object 26"/>
          <p:cNvGraphicFramePr>
            <a:graphicFrameLocks noChangeAspect="1"/>
          </p:cNvGraphicFramePr>
          <p:nvPr/>
        </p:nvGraphicFramePr>
        <p:xfrm>
          <a:off x="5638800" y="44958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227" imgH="520474" progId="Equation.3">
                  <p:embed/>
                </p:oleObj>
              </mc:Choice>
              <mc:Fallback>
                <p:oleObj name="Equation" r:id="rId17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958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0" name="Object 27"/>
          <p:cNvGraphicFramePr>
            <a:graphicFrameLocks noChangeAspect="1"/>
          </p:cNvGraphicFramePr>
          <p:nvPr/>
        </p:nvGraphicFramePr>
        <p:xfrm>
          <a:off x="4419600" y="434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1" name="Text Box 28"/>
          <p:cNvSpPr txBox="1">
            <a:spLocks noChangeArrowheads="1"/>
          </p:cNvSpPr>
          <p:nvPr/>
        </p:nvSpPr>
        <p:spPr bwMode="auto">
          <a:xfrm>
            <a:off x="838200" y="4373563"/>
            <a:ext cx="1020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95262" name="Object 29"/>
          <p:cNvGraphicFramePr>
            <a:graphicFrameLocks noChangeAspect="1"/>
          </p:cNvGraphicFramePr>
          <p:nvPr/>
        </p:nvGraphicFramePr>
        <p:xfrm>
          <a:off x="5486400" y="3308350"/>
          <a:ext cx="3352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6000" imgH="533400" progId="Equation.3">
                  <p:embed/>
                </p:oleObj>
              </mc:Choice>
              <mc:Fallback>
                <p:oleObj name="Equation" r:id="rId20" imgW="35560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08350"/>
                        <a:ext cx="3352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3" name="Object 30"/>
          <p:cNvGraphicFramePr>
            <a:graphicFrameLocks noChangeAspect="1"/>
          </p:cNvGraphicFramePr>
          <p:nvPr/>
        </p:nvGraphicFramePr>
        <p:xfrm>
          <a:off x="762000" y="5257800"/>
          <a:ext cx="3429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479800" imgH="533400" progId="Equation.3">
                  <p:embed/>
                </p:oleObj>
              </mc:Choice>
              <mc:Fallback>
                <p:oleObj name="Equation" r:id="rId22" imgW="3479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3429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8CB3F0-EEA6-43BC-ABD9-CC7BA4FD4D5E}"/>
                  </a:ext>
                </a:extLst>
              </p14:cNvPr>
              <p14:cNvContentPartPr/>
              <p14:nvPr/>
            </p14:nvContentPartPr>
            <p14:xfrm>
              <a:off x="6144840" y="1513440"/>
              <a:ext cx="2705040" cy="241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8CB3F0-EEA6-43BC-ABD9-CC7BA4FD4D5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35480" y="1504080"/>
                <a:ext cx="2723760" cy="24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8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7" grpId="0" animBg="1"/>
      <p:bldP spid="952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13E8199-C6A7-48C8-8B10-BAAD885A5B1D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Procedure NFA to DFA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Repeat Step </a:t>
            </a:r>
            <a:r>
              <a:rPr lang="en-US" sz="3400" dirty="0">
                <a:solidFill>
                  <a:srgbClr val="FF0000"/>
                </a:solidFill>
              </a:rPr>
              <a:t>2</a:t>
            </a:r>
            <a:r>
              <a:rPr lang="en-US" dirty="0"/>
              <a:t> for all letters in alphabet, until no more transitions can be added.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4F72F4-176C-4820-B0A9-F7BFFADDE351}"/>
                  </a:ext>
                </a:extLst>
              </p14:cNvPr>
              <p14:cNvContentPartPr/>
              <p14:nvPr/>
            </p14:nvContentPartPr>
            <p14:xfrm>
              <a:off x="920160" y="3187080"/>
              <a:ext cx="4699080" cy="72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4F72F4-176C-4820-B0A9-F7BFFADDE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800" y="3177720"/>
                <a:ext cx="4717800" cy="7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52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5F3C6D1-6547-4480-B951-A868D9EC4D48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grpSp>
        <p:nvGrpSpPr>
          <p:cNvPr id="84997" name="Group 33"/>
          <p:cNvGrpSpPr>
            <a:grpSpLocks/>
          </p:cNvGrpSpPr>
          <p:nvPr/>
        </p:nvGrpSpPr>
        <p:grpSpPr bwMode="auto">
          <a:xfrm>
            <a:off x="974725" y="1676400"/>
            <a:ext cx="6416675" cy="1816100"/>
            <a:chOff x="134" y="528"/>
            <a:chExt cx="4042" cy="1144"/>
          </a:xfrm>
        </p:grpSpPr>
        <p:sp>
          <p:nvSpPr>
            <p:cNvPr id="85010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5011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5012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5013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4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5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5016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7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8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5019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584" imgH="279279" progId="Equation.3">
                    <p:embed/>
                  </p:oleObj>
                </mc:Choice>
                <mc:Fallback>
                  <p:oleObj name="Equation" r:id="rId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0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90" imgH="393529" progId="Equation.3">
                    <p:embed/>
                  </p:oleObj>
                </mc:Choice>
                <mc:Fallback>
                  <p:oleObj name="Equation" r:id="rId4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1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584" imgH="279279" progId="Equation.3">
                    <p:embed/>
                  </p:oleObj>
                </mc:Choice>
                <mc:Fallback>
                  <p:oleObj name="Equation" r:id="rId6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2" name="Object 16"/>
            <p:cNvGraphicFramePr>
              <a:graphicFrameLocks noChangeAspect="1"/>
            </p:cNvGraphicFramePr>
            <p:nvPr/>
          </p:nvGraphicFramePr>
          <p:xfrm>
            <a:off x="3264" y="816"/>
            <a:ext cx="28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9579" imgH="177646" progId="Equation.3">
                    <p:embed/>
                  </p:oleObj>
                </mc:Choice>
                <mc:Fallback>
                  <p:oleObj name="Equation" r:id="rId7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816"/>
                          <a:ext cx="28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3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1613" imgH="533169" progId="Equation.3">
                    <p:embed/>
                  </p:oleObj>
                </mc:Choice>
                <mc:Fallback>
                  <p:oleObj name="Equation" r:id="rId9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4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300" imgH="520700" progId="Equation.3">
                    <p:embed/>
                  </p:oleObj>
                </mc:Choice>
                <mc:Fallback>
                  <p:oleObj name="Equation" r:id="rId11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5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307" imgH="520474" progId="Equation.3">
                    <p:embed/>
                  </p:oleObj>
                </mc:Choice>
                <mc:Fallback>
                  <p:oleObj name="Equation" r:id="rId13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6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4998" name="Text Box 21"/>
          <p:cNvSpPr txBox="1">
            <a:spLocks noChangeArrowheads="1"/>
          </p:cNvSpPr>
          <p:nvPr/>
        </p:nvSpPr>
        <p:spPr bwMode="auto">
          <a:xfrm>
            <a:off x="838200" y="3733800"/>
            <a:ext cx="1020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4999" name="Oval 22"/>
          <p:cNvSpPr>
            <a:spLocks noChangeArrowheads="1"/>
          </p:cNvSpPr>
          <p:nvPr/>
        </p:nvSpPr>
        <p:spPr bwMode="auto">
          <a:xfrm>
            <a:off x="2514600" y="4343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5000" name="Object 23"/>
          <p:cNvGraphicFramePr>
            <a:graphicFrameLocks noChangeAspect="1"/>
          </p:cNvGraphicFramePr>
          <p:nvPr/>
        </p:nvGraphicFramePr>
        <p:xfrm>
          <a:off x="2667000" y="45720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4" imgH="533169" progId="Equation.3">
                  <p:embed/>
                </p:oleObj>
              </mc:Choice>
              <mc:Fallback>
                <p:oleObj name="Equation" r:id="rId15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Line 24"/>
          <p:cNvSpPr>
            <a:spLocks noChangeShapeType="1"/>
          </p:cNvSpPr>
          <p:nvPr/>
        </p:nvSpPr>
        <p:spPr bwMode="auto">
          <a:xfrm>
            <a:off x="19812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Oval 25"/>
          <p:cNvSpPr>
            <a:spLocks noChangeArrowheads="1"/>
          </p:cNvSpPr>
          <p:nvPr/>
        </p:nvSpPr>
        <p:spPr bwMode="auto">
          <a:xfrm>
            <a:off x="5486400" y="41910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5003" name="Line 26"/>
          <p:cNvSpPr>
            <a:spLocks noChangeShapeType="1"/>
          </p:cNvSpPr>
          <p:nvPr/>
        </p:nvSpPr>
        <p:spPr bwMode="auto">
          <a:xfrm>
            <a:off x="3581400" y="4876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04" name="Object 27"/>
          <p:cNvGraphicFramePr>
            <a:graphicFrameLocks noChangeAspect="1"/>
          </p:cNvGraphicFramePr>
          <p:nvPr/>
        </p:nvGraphicFramePr>
        <p:xfrm>
          <a:off x="5562600" y="46482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227" imgH="520474" progId="Equation.3">
                  <p:embed/>
                </p:oleObj>
              </mc:Choice>
              <mc:Fallback>
                <p:oleObj name="Equation" r:id="rId17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482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28"/>
          <p:cNvGraphicFramePr>
            <a:graphicFrameLocks noChangeAspect="1"/>
          </p:cNvGraphicFramePr>
          <p:nvPr/>
        </p:nvGraphicFramePr>
        <p:xfrm>
          <a:off x="43434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Oval 29"/>
          <p:cNvSpPr>
            <a:spLocks noChangeArrowheads="1"/>
          </p:cNvSpPr>
          <p:nvPr/>
        </p:nvSpPr>
        <p:spPr bwMode="auto">
          <a:xfrm>
            <a:off x="4495800" y="5105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5007" name="Line 30"/>
          <p:cNvSpPr>
            <a:spLocks noChangeShapeType="1"/>
          </p:cNvSpPr>
          <p:nvPr/>
        </p:nvSpPr>
        <p:spPr bwMode="auto">
          <a:xfrm>
            <a:off x="3352800" y="5257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08" name="Object 31"/>
          <p:cNvGraphicFramePr>
            <a:graphicFrameLocks noChangeAspect="1"/>
          </p:cNvGraphicFramePr>
          <p:nvPr/>
        </p:nvGraphicFramePr>
        <p:xfrm>
          <a:off x="4800600" y="54102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529" imgH="380835" progId="Equation.3">
                  <p:embed/>
                </p:oleObj>
              </mc:Choice>
              <mc:Fallback>
                <p:oleObj name="Equation" r:id="rId20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102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9" name="Object 32"/>
          <p:cNvGraphicFramePr>
            <a:graphicFrameLocks noChangeAspect="1"/>
          </p:cNvGraphicFramePr>
          <p:nvPr/>
        </p:nvGraphicFramePr>
        <p:xfrm>
          <a:off x="3810000" y="5475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93529" progId="Equation.3">
                  <p:embed/>
                </p:oleObj>
              </mc:Choice>
              <mc:Fallback>
                <p:oleObj name="Equation" r:id="rId22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75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AAFBE4-EB08-43E9-AB1F-B54161861F6B}"/>
                  </a:ext>
                </a:extLst>
              </p14:cNvPr>
              <p14:cNvContentPartPr/>
              <p14:nvPr/>
            </p14:nvContentPartPr>
            <p14:xfrm>
              <a:off x="2233800" y="1029600"/>
              <a:ext cx="6946200" cy="518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AAFBE4-EB08-43E9-AB1F-B54161861F6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24440" y="1020240"/>
                <a:ext cx="6964920" cy="51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32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A54939-1E0E-45D5-85D9-5E6EA57BBD27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pSp>
        <p:nvGrpSpPr>
          <p:cNvPr id="86021" name="Group 35"/>
          <p:cNvGrpSpPr>
            <a:grpSpLocks/>
          </p:cNvGrpSpPr>
          <p:nvPr/>
        </p:nvGrpSpPr>
        <p:grpSpPr bwMode="auto">
          <a:xfrm>
            <a:off x="974725" y="1689100"/>
            <a:ext cx="6416675" cy="1816100"/>
            <a:chOff x="134" y="528"/>
            <a:chExt cx="4042" cy="1144"/>
          </a:xfrm>
        </p:grpSpPr>
        <p:sp>
          <p:nvSpPr>
            <p:cNvPr id="86036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037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038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039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0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1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042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3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4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6045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584" imgH="279279" progId="Equation.3">
                    <p:embed/>
                  </p:oleObj>
                </mc:Choice>
                <mc:Fallback>
                  <p:oleObj name="Equation" r:id="rId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6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90" imgH="393529" progId="Equation.3">
                    <p:embed/>
                  </p:oleObj>
                </mc:Choice>
                <mc:Fallback>
                  <p:oleObj name="Equation" r:id="rId4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7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584" imgH="279279" progId="Equation.3">
                    <p:embed/>
                  </p:oleObj>
                </mc:Choice>
                <mc:Fallback>
                  <p:oleObj name="Equation" r:id="rId6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8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9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1613" imgH="533169" progId="Equation.3">
                    <p:embed/>
                  </p:oleObj>
                </mc:Choice>
                <mc:Fallback>
                  <p:oleObj name="Equation" r:id="rId9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0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300" imgH="520700" progId="Equation.3">
                    <p:embed/>
                  </p:oleObj>
                </mc:Choice>
                <mc:Fallback>
                  <p:oleObj name="Equation" r:id="rId11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1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307" imgH="520474" progId="Equation.3">
                    <p:embed/>
                  </p:oleObj>
                </mc:Choice>
                <mc:Fallback>
                  <p:oleObj name="Equation" r:id="rId13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52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6022" name="Text Box 21"/>
          <p:cNvSpPr txBox="1">
            <a:spLocks noChangeArrowheads="1"/>
          </p:cNvSpPr>
          <p:nvPr/>
        </p:nvSpPr>
        <p:spPr bwMode="auto">
          <a:xfrm>
            <a:off x="960438" y="3505200"/>
            <a:ext cx="1020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6023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6024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4" imgH="533169" progId="Equation.3">
                  <p:embed/>
                </p:oleObj>
              </mc:Choice>
              <mc:Fallback>
                <p:oleObj name="Equation" r:id="rId15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6027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227" imgH="520474" progId="Equation.3">
                  <p:embed/>
                </p:oleObj>
              </mc:Choice>
              <mc:Fallback>
                <p:oleObj name="Equation" r:id="rId17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0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6031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2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529" imgH="380835" progId="Equation.3">
                  <p:embed/>
                </p:oleObj>
              </mc:Choice>
              <mc:Fallback>
                <p:oleObj name="Equation" r:id="rId20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93529" progId="Equation.3">
                  <p:embed/>
                </p:oleObj>
              </mc:Choice>
              <mc:Fallback>
                <p:oleObj name="Equation" r:id="rId22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5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B63209-2BC2-4561-9BFF-FC45A931108A}"/>
                  </a:ext>
                </a:extLst>
              </p14:cNvPr>
              <p14:cNvContentPartPr/>
              <p14:nvPr/>
            </p14:nvContentPartPr>
            <p14:xfrm>
              <a:off x="5825520" y="217080"/>
              <a:ext cx="3240720" cy="483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B63209-2BC2-4561-9BFF-FC45A93110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16160" y="207720"/>
                <a:ext cx="3259440" cy="48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81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A2175B8-EC9A-490A-A149-E37AADA8B102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grpSp>
        <p:nvGrpSpPr>
          <p:cNvPr id="87045" name="Group 37"/>
          <p:cNvGrpSpPr>
            <a:grpSpLocks/>
          </p:cNvGrpSpPr>
          <p:nvPr/>
        </p:nvGrpSpPr>
        <p:grpSpPr bwMode="auto">
          <a:xfrm>
            <a:off x="822325" y="1612900"/>
            <a:ext cx="6416675" cy="1816100"/>
            <a:chOff x="134" y="528"/>
            <a:chExt cx="4042" cy="1144"/>
          </a:xfrm>
        </p:grpSpPr>
        <p:sp>
          <p:nvSpPr>
            <p:cNvPr id="87062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7063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7064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7065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6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7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7068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9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0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7071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584" imgH="279279" progId="Equation.3">
                    <p:embed/>
                  </p:oleObj>
                </mc:Choice>
                <mc:Fallback>
                  <p:oleObj name="Equation" r:id="rId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2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90" imgH="393529" progId="Equation.3">
                    <p:embed/>
                  </p:oleObj>
                </mc:Choice>
                <mc:Fallback>
                  <p:oleObj name="Equation" r:id="rId4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3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584" imgH="279279" progId="Equation.3">
                    <p:embed/>
                  </p:oleObj>
                </mc:Choice>
                <mc:Fallback>
                  <p:oleObj name="Equation" r:id="rId6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4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5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1613" imgH="533169" progId="Equation.3">
                    <p:embed/>
                  </p:oleObj>
                </mc:Choice>
                <mc:Fallback>
                  <p:oleObj name="Equation" r:id="rId9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6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300" imgH="520700" progId="Equation.3">
                    <p:embed/>
                  </p:oleObj>
                </mc:Choice>
                <mc:Fallback>
                  <p:oleObj name="Equation" r:id="rId11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7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307" imgH="520474" progId="Equation.3">
                    <p:embed/>
                  </p:oleObj>
                </mc:Choice>
                <mc:Fallback>
                  <p:oleObj name="Equation" r:id="rId13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8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7046" name="Text Box 21"/>
          <p:cNvSpPr txBox="1">
            <a:spLocks noChangeArrowheads="1"/>
          </p:cNvSpPr>
          <p:nvPr/>
        </p:nvSpPr>
        <p:spPr bwMode="auto">
          <a:xfrm>
            <a:off x="731838" y="3505200"/>
            <a:ext cx="1020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47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7048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4" imgH="533169" progId="Equation.3">
                  <p:embed/>
                </p:oleObj>
              </mc:Choice>
              <mc:Fallback>
                <p:oleObj name="Equation" r:id="rId15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7051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2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227" imgH="520474" progId="Equation.3">
                  <p:embed/>
                </p:oleObj>
              </mc:Choice>
              <mc:Fallback>
                <p:oleObj name="Equation" r:id="rId17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7055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6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529" imgH="380835" progId="Equation.3">
                  <p:embed/>
                </p:oleObj>
              </mc:Choice>
              <mc:Fallback>
                <p:oleObj name="Equation" r:id="rId20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93529" progId="Equation.3">
                  <p:embed/>
                </p:oleObj>
              </mc:Choice>
              <mc:Fallback>
                <p:oleObj name="Equation" r:id="rId22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8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9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0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61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75348C-5721-4BAD-8E49-97CADF53B9A0}"/>
                  </a:ext>
                </a:extLst>
              </p14:cNvPr>
              <p14:cNvContentPartPr/>
              <p14:nvPr/>
            </p14:nvContentPartPr>
            <p14:xfrm>
              <a:off x="2797560" y="237960"/>
              <a:ext cx="6289200" cy="640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75348C-5721-4BAD-8E49-97CADF53B9A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88200" y="228600"/>
                <a:ext cx="6307920" cy="64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32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71F7E7A-177B-4E90-8E67-1C31D8872AE5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grpSp>
        <p:nvGrpSpPr>
          <p:cNvPr id="88069" name="Group 39"/>
          <p:cNvGrpSpPr>
            <a:grpSpLocks/>
          </p:cNvGrpSpPr>
          <p:nvPr/>
        </p:nvGrpSpPr>
        <p:grpSpPr bwMode="auto">
          <a:xfrm>
            <a:off x="898525" y="1612900"/>
            <a:ext cx="6416675" cy="1816100"/>
            <a:chOff x="134" y="528"/>
            <a:chExt cx="4042" cy="1144"/>
          </a:xfrm>
        </p:grpSpPr>
        <p:sp>
          <p:nvSpPr>
            <p:cNvPr id="88088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89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0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1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2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3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4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5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6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8097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584" imgH="279279" progId="Equation.3">
                    <p:embed/>
                  </p:oleObj>
                </mc:Choice>
                <mc:Fallback>
                  <p:oleObj name="Equation" r:id="rId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8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90" imgH="393529" progId="Equation.3">
                    <p:embed/>
                  </p:oleObj>
                </mc:Choice>
                <mc:Fallback>
                  <p:oleObj name="Equation" r:id="rId4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9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584" imgH="279279" progId="Equation.3">
                    <p:embed/>
                  </p:oleObj>
                </mc:Choice>
                <mc:Fallback>
                  <p:oleObj name="Equation" r:id="rId6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0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1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1613" imgH="533169" progId="Equation.3">
                    <p:embed/>
                  </p:oleObj>
                </mc:Choice>
                <mc:Fallback>
                  <p:oleObj name="Equation" r:id="rId9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2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300" imgH="520700" progId="Equation.3">
                    <p:embed/>
                  </p:oleObj>
                </mc:Choice>
                <mc:Fallback>
                  <p:oleObj name="Equation" r:id="rId11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3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307" imgH="520474" progId="Equation.3">
                    <p:embed/>
                  </p:oleObj>
                </mc:Choice>
                <mc:Fallback>
                  <p:oleObj name="Equation" r:id="rId13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04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8070" name="Text Box 21"/>
          <p:cNvSpPr txBox="1">
            <a:spLocks noChangeArrowheads="1"/>
          </p:cNvSpPr>
          <p:nvPr/>
        </p:nvSpPr>
        <p:spPr bwMode="auto">
          <a:xfrm>
            <a:off x="731838" y="3505200"/>
            <a:ext cx="1020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8072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4" imgH="533169" progId="Equation.3">
                  <p:embed/>
                </p:oleObj>
              </mc:Choice>
              <mc:Fallback>
                <p:oleObj name="Equation" r:id="rId15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8075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6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227" imgH="520474" progId="Equation.3">
                  <p:embed/>
                </p:oleObj>
              </mc:Choice>
              <mc:Fallback>
                <p:oleObj name="Equation" r:id="rId17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8079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0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529" imgH="380835" progId="Equation.3">
                  <p:embed/>
                </p:oleObj>
              </mc:Choice>
              <mc:Fallback>
                <p:oleObj name="Equation" r:id="rId20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93529" progId="Equation.3">
                  <p:embed/>
                </p:oleObj>
              </mc:Choice>
              <mc:Fallback>
                <p:oleObj name="Equation" r:id="rId22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2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3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5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6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7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700" imgH="469900" progId="Equation.3">
                  <p:embed/>
                </p:oleObj>
              </mc:Choice>
              <mc:Fallback>
                <p:oleObj name="Equation" r:id="rId25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B4E00F-C12F-44B3-88D2-325DE72C581F}"/>
                  </a:ext>
                </a:extLst>
              </p14:cNvPr>
              <p14:cNvContentPartPr/>
              <p14:nvPr/>
            </p14:nvContentPartPr>
            <p14:xfrm>
              <a:off x="3468240" y="5974200"/>
              <a:ext cx="51840" cy="4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B4E00F-C12F-44B3-88D2-325DE72C581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58880" y="5964840"/>
                <a:ext cx="705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9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71F7E7A-177B-4E90-8E67-1C31D8872AE5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NFA to DFA … </a:t>
            </a:r>
            <a:r>
              <a:rPr lang="en-US" sz="3600" dirty="0">
                <a:solidFill>
                  <a:srgbClr val="FF0000"/>
                </a:solidFill>
              </a:rPr>
              <a:t>where is the final state?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grpSp>
        <p:nvGrpSpPr>
          <p:cNvPr id="88069" name="Group 39"/>
          <p:cNvGrpSpPr>
            <a:grpSpLocks/>
          </p:cNvGrpSpPr>
          <p:nvPr/>
        </p:nvGrpSpPr>
        <p:grpSpPr bwMode="auto">
          <a:xfrm>
            <a:off x="898525" y="1612900"/>
            <a:ext cx="6416675" cy="1816100"/>
            <a:chOff x="134" y="528"/>
            <a:chExt cx="4042" cy="1144"/>
          </a:xfrm>
        </p:grpSpPr>
        <p:sp>
          <p:nvSpPr>
            <p:cNvPr id="88088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89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0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1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2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3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4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5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6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8097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584" imgH="279279" progId="Equation.3">
                    <p:embed/>
                  </p:oleObj>
                </mc:Choice>
                <mc:Fallback>
                  <p:oleObj name="Equation" r:id="rId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8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90" imgH="393529" progId="Equation.3">
                    <p:embed/>
                  </p:oleObj>
                </mc:Choice>
                <mc:Fallback>
                  <p:oleObj name="Equation" r:id="rId4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9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584" imgH="279279" progId="Equation.3">
                    <p:embed/>
                  </p:oleObj>
                </mc:Choice>
                <mc:Fallback>
                  <p:oleObj name="Equation" r:id="rId6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0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1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1613" imgH="533169" progId="Equation.3">
                    <p:embed/>
                  </p:oleObj>
                </mc:Choice>
                <mc:Fallback>
                  <p:oleObj name="Equation" r:id="rId9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2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300" imgH="520700" progId="Equation.3">
                    <p:embed/>
                  </p:oleObj>
                </mc:Choice>
                <mc:Fallback>
                  <p:oleObj name="Equation" r:id="rId11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3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307" imgH="520474" progId="Equation.3">
                    <p:embed/>
                  </p:oleObj>
                </mc:Choice>
                <mc:Fallback>
                  <p:oleObj name="Equation" r:id="rId13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04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8070" name="Text Box 21"/>
          <p:cNvSpPr txBox="1">
            <a:spLocks noChangeArrowheads="1"/>
          </p:cNvSpPr>
          <p:nvPr/>
        </p:nvSpPr>
        <p:spPr bwMode="auto">
          <a:xfrm>
            <a:off x="731838" y="3505200"/>
            <a:ext cx="1020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8072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4" imgH="533169" progId="Equation.3">
                  <p:embed/>
                </p:oleObj>
              </mc:Choice>
              <mc:Fallback>
                <p:oleObj name="Equation" r:id="rId15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8075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6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227" imgH="520474" progId="Equation.3">
                  <p:embed/>
                </p:oleObj>
              </mc:Choice>
              <mc:Fallback>
                <p:oleObj name="Equation" r:id="rId17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8079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0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529" imgH="380835" progId="Equation.3">
                  <p:embed/>
                </p:oleObj>
              </mc:Choice>
              <mc:Fallback>
                <p:oleObj name="Equation" r:id="rId20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93529" progId="Equation.3">
                  <p:embed/>
                </p:oleObj>
              </mc:Choice>
              <mc:Fallback>
                <p:oleObj name="Equation" r:id="rId22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2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3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5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6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7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700" imgH="469900" progId="Equation.3">
                  <p:embed/>
                </p:oleObj>
              </mc:Choice>
              <mc:Fallback>
                <p:oleObj name="Equation" r:id="rId25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CA1D47-7CDF-47C9-AB97-098CC2EC79DD}"/>
                  </a:ext>
                </a:extLst>
              </p14:cNvPr>
              <p14:cNvContentPartPr/>
              <p14:nvPr/>
            </p14:nvContentPartPr>
            <p14:xfrm>
              <a:off x="4525920" y="2149920"/>
              <a:ext cx="1945080" cy="336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CA1D47-7CDF-47C9-AB97-098CC2EC79D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16560" y="2140560"/>
                <a:ext cx="1963800" cy="33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65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D79AC8D-87B3-4490-BD27-6A6F1844B188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pSp>
        <p:nvGrpSpPr>
          <p:cNvPr id="89093" name="Group 40"/>
          <p:cNvGrpSpPr>
            <a:grpSpLocks/>
          </p:cNvGrpSpPr>
          <p:nvPr/>
        </p:nvGrpSpPr>
        <p:grpSpPr bwMode="auto">
          <a:xfrm>
            <a:off x="822325" y="1612900"/>
            <a:ext cx="6416675" cy="1816100"/>
            <a:chOff x="134" y="528"/>
            <a:chExt cx="4042" cy="1144"/>
          </a:xfrm>
        </p:grpSpPr>
        <p:sp>
          <p:nvSpPr>
            <p:cNvPr id="89113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114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115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116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8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119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0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1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9122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584" imgH="279279" progId="Equation.3">
                    <p:embed/>
                  </p:oleObj>
                </mc:Choice>
                <mc:Fallback>
                  <p:oleObj name="Equation" r:id="rId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3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90" imgH="393529" progId="Equation.3">
                    <p:embed/>
                  </p:oleObj>
                </mc:Choice>
                <mc:Fallback>
                  <p:oleObj name="Equation" r:id="rId4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4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584" imgH="279279" progId="Equation.3">
                    <p:embed/>
                  </p:oleObj>
                </mc:Choice>
                <mc:Fallback>
                  <p:oleObj name="Equation" r:id="rId6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5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6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1613" imgH="533169" progId="Equation.3">
                    <p:embed/>
                  </p:oleObj>
                </mc:Choice>
                <mc:Fallback>
                  <p:oleObj name="Equation" r:id="rId9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7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300" imgH="520700" progId="Equation.3">
                    <p:embed/>
                  </p:oleObj>
                </mc:Choice>
                <mc:Fallback>
                  <p:oleObj name="Equation" r:id="rId11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8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307" imgH="520474" progId="Equation.3">
                    <p:embed/>
                  </p:oleObj>
                </mc:Choice>
                <mc:Fallback>
                  <p:oleObj name="Equation" r:id="rId13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9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9094" name="Text Box 21"/>
          <p:cNvSpPr txBox="1">
            <a:spLocks noChangeArrowheads="1"/>
          </p:cNvSpPr>
          <p:nvPr/>
        </p:nvSpPr>
        <p:spPr bwMode="auto">
          <a:xfrm>
            <a:off x="838200" y="3505200"/>
            <a:ext cx="1020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9095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9096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4" imgH="533169" progId="Equation.3">
                  <p:embed/>
                </p:oleObj>
              </mc:Choice>
              <mc:Fallback>
                <p:oleObj name="Equation" r:id="rId15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9099" name="Line 26"/>
          <p:cNvSpPr>
            <a:spLocks noChangeShapeType="1"/>
          </p:cNvSpPr>
          <p:nvPr/>
        </p:nvSpPr>
        <p:spPr bwMode="auto">
          <a:xfrm>
            <a:off x="2895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0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227" imgH="520474" progId="Equation.3">
                  <p:embed/>
                </p:oleObj>
              </mc:Choice>
              <mc:Fallback>
                <p:oleObj name="Equation" r:id="rId17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2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9103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4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529" imgH="380835" progId="Equation.3">
                  <p:embed/>
                </p:oleObj>
              </mc:Choice>
              <mc:Fallback>
                <p:oleObj name="Equation" r:id="rId20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93529" progId="Equation.3">
                  <p:embed/>
                </p:oleObj>
              </mc:Choice>
              <mc:Fallback>
                <p:oleObj name="Equation" r:id="rId22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6" name="Freeform 33"/>
          <p:cNvSpPr>
            <a:spLocks/>
          </p:cNvSpPr>
          <p:nvPr/>
        </p:nvSpPr>
        <p:spPr bwMode="auto">
          <a:xfrm>
            <a:off x="6172200" y="33528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7" name="Object 34"/>
          <p:cNvGraphicFramePr>
            <a:graphicFrameLocks noChangeAspect="1"/>
          </p:cNvGraphicFramePr>
          <p:nvPr/>
        </p:nvGraphicFramePr>
        <p:xfrm>
          <a:off x="69342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8" name="Freeform 35"/>
          <p:cNvSpPr>
            <a:spLocks/>
          </p:cNvSpPr>
          <p:nvPr/>
        </p:nvSpPr>
        <p:spPr bwMode="auto">
          <a:xfrm>
            <a:off x="2743200" y="3873500"/>
            <a:ext cx="20574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9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0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11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700" imgH="469900" progId="Equation.3">
                  <p:embed/>
                </p:oleObj>
              </mc:Choice>
              <mc:Fallback>
                <p:oleObj name="Equation" r:id="rId25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2" name="Oval 39"/>
          <p:cNvSpPr>
            <a:spLocks noChangeArrowheads="1"/>
          </p:cNvSpPr>
          <p:nvPr/>
        </p:nvSpPr>
        <p:spPr bwMode="auto">
          <a:xfrm>
            <a:off x="4648200" y="38100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265049-9366-4178-A84E-FC4D980F838E}"/>
                  </a:ext>
                </a:extLst>
              </p14:cNvPr>
              <p14:cNvContentPartPr/>
              <p14:nvPr/>
            </p14:nvContentPartPr>
            <p14:xfrm>
              <a:off x="4865400" y="1392480"/>
              <a:ext cx="3827160" cy="377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265049-9366-4178-A84E-FC4D980F838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56040" y="1383120"/>
                <a:ext cx="3845880" cy="37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41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FSA/FA) … </a:t>
            </a:r>
            <a:r>
              <a:rPr lang="en-US" sz="1800" dirty="0"/>
              <a:t>Finite State Machines/Automata</a:t>
            </a:r>
            <a:endParaRPr lang="en-US" sz="2400" dirty="0"/>
          </a:p>
          <a:p>
            <a:pPr lvl="2"/>
            <a:r>
              <a:rPr lang="en-US" sz="2000" dirty="0"/>
              <a:t>DFA vs. NFA … </a:t>
            </a:r>
            <a:r>
              <a:rPr lang="en-US" sz="1800" dirty="0"/>
              <a:t>Deterministic vs. Non-deterministic FSA</a:t>
            </a:r>
            <a:endParaRPr lang="en-US" sz="2000" dirty="0"/>
          </a:p>
          <a:p>
            <a:pPr lvl="3"/>
            <a:r>
              <a:rPr lang="en-US" sz="1800" dirty="0"/>
              <a:t>Comparison and </a:t>
            </a:r>
            <a:r>
              <a:rPr lang="en-US" sz="1800" b="1" dirty="0">
                <a:solidFill>
                  <a:srgbClr val="FF0000"/>
                </a:solidFill>
              </a:rPr>
              <a:t>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pPr lvl="2"/>
            <a:r>
              <a:rPr lang="en-US" dirty="0"/>
              <a:t>Pumping Lemma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CFGs … Context Free Grammars</a:t>
            </a:r>
          </a:p>
          <a:p>
            <a:pPr lvl="1"/>
            <a:r>
              <a:rPr lang="en-US" dirty="0"/>
              <a:t>PDA … Push Down Automata</a:t>
            </a:r>
          </a:p>
          <a:p>
            <a:pPr lvl="1"/>
            <a:r>
              <a:rPr lang="en-US" dirty="0"/>
              <a:t>Parsing: CFG generating strings vs. PDA recognizing strings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9F4AD7-27E9-47D1-9940-92C07FFB4556}"/>
                  </a:ext>
                </a:extLst>
              </p14:cNvPr>
              <p14:cNvContentPartPr/>
              <p14:nvPr/>
            </p14:nvContentPartPr>
            <p14:xfrm>
              <a:off x="1861920" y="1979280"/>
              <a:ext cx="2559240" cy="1276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9F4AD7-27E9-47D1-9940-92C07FFB45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560" y="1969920"/>
                <a:ext cx="2577960" cy="12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4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777EAF6-C6F9-4108-A483-93142D8B3E55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Procedure NFA to DFA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4300" b="1">
                <a:solidFill>
                  <a:srgbClr val="FF0000"/>
                </a:solidFill>
              </a:rPr>
              <a:t>3.</a:t>
            </a:r>
            <a:r>
              <a:rPr lang="en-US"/>
              <a:t> For any DFA state</a:t>
            </a:r>
          </a:p>
          <a:p>
            <a:pPr eaLnBrk="1" hangingPunct="1"/>
            <a:endParaRPr 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If some       is a final state in the NFA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Then,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is a final state in the DFA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              </a:t>
            </a:r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/>
        </p:nvGraphicFramePr>
        <p:xfrm>
          <a:off x="5029200" y="9144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660400" progId="Equation.3">
                  <p:embed/>
                </p:oleObj>
              </mc:Choice>
              <mc:Fallback>
                <p:oleObj name="Equation" r:id="rId2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5"/>
          <p:cNvGraphicFramePr>
            <a:graphicFrameLocks noChangeAspect="1"/>
          </p:cNvGraphicFramePr>
          <p:nvPr/>
        </p:nvGraphicFramePr>
        <p:xfrm>
          <a:off x="2590800" y="2844800"/>
          <a:ext cx="4937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85" imgH="660113" progId="Equation.3">
                  <p:embed/>
                </p:oleObj>
              </mc:Choice>
              <mc:Fallback>
                <p:oleObj name="Equation" r:id="rId4" imgW="495085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44800"/>
                        <a:ext cx="4937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6"/>
          <p:cNvGraphicFramePr>
            <a:graphicFrameLocks noChangeAspect="1"/>
          </p:cNvGraphicFramePr>
          <p:nvPr/>
        </p:nvGraphicFramePr>
        <p:xfrm>
          <a:off x="2362200" y="40640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600" imgH="660400" progId="Equation.3">
                  <p:embed/>
                </p:oleObj>
              </mc:Choice>
              <mc:Fallback>
                <p:oleObj name="Equation" r:id="rId6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64000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87D33E-6A76-4FDA-ADD2-7D3C211B5616}"/>
                  </a:ext>
                </a:extLst>
              </p14:cNvPr>
              <p14:cNvContentPartPr/>
              <p14:nvPr/>
            </p14:nvContentPartPr>
            <p14:xfrm>
              <a:off x="1241640" y="2671920"/>
              <a:ext cx="6026760" cy="330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87D33E-6A76-4FDA-ADD2-7D3C211B56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2280" y="2662560"/>
                <a:ext cx="6045480" cy="33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09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6B29DF1-AB24-4D6E-8E15-6C464E28B89D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30725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sp>
        <p:nvSpPr>
          <p:cNvPr id="99333" name="Oval 4"/>
          <p:cNvSpPr>
            <a:spLocks noChangeArrowheads="1"/>
          </p:cNvSpPr>
          <p:nvPr/>
        </p:nvSpPr>
        <p:spPr bwMode="auto">
          <a:xfrm>
            <a:off x="19812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34" name="Oval 5"/>
          <p:cNvSpPr>
            <a:spLocks noChangeArrowheads="1"/>
          </p:cNvSpPr>
          <p:nvPr/>
        </p:nvSpPr>
        <p:spPr bwMode="auto">
          <a:xfrm>
            <a:off x="40386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35" name="Oval 6"/>
          <p:cNvSpPr>
            <a:spLocks noChangeArrowheads="1"/>
          </p:cNvSpPr>
          <p:nvPr/>
        </p:nvSpPr>
        <p:spPr bwMode="auto">
          <a:xfrm>
            <a:off x="60960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>
            <a:off x="25908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8"/>
          <p:cNvSpPr>
            <a:spLocks noChangeShapeType="1"/>
          </p:cNvSpPr>
          <p:nvPr/>
        </p:nvSpPr>
        <p:spPr bwMode="auto">
          <a:xfrm>
            <a:off x="47244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Oval 9"/>
          <p:cNvSpPr>
            <a:spLocks noChangeArrowheads="1"/>
          </p:cNvSpPr>
          <p:nvPr/>
        </p:nvSpPr>
        <p:spPr bwMode="auto">
          <a:xfrm>
            <a:off x="3962400" y="1524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39" name="Freeform 10"/>
          <p:cNvSpPr>
            <a:spLocks/>
          </p:cNvSpPr>
          <p:nvPr/>
        </p:nvSpPr>
        <p:spPr bwMode="auto">
          <a:xfrm>
            <a:off x="3924300" y="9652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Freeform 11"/>
          <p:cNvSpPr>
            <a:spLocks/>
          </p:cNvSpPr>
          <p:nvPr/>
        </p:nvSpPr>
        <p:spPr bwMode="auto">
          <a:xfrm>
            <a:off x="2286000" y="21336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Line 12"/>
          <p:cNvSpPr>
            <a:spLocks noChangeShapeType="1"/>
          </p:cNvSpPr>
          <p:nvPr/>
        </p:nvSpPr>
        <p:spPr bwMode="auto">
          <a:xfrm>
            <a:off x="14478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42" name="Object 13"/>
          <p:cNvGraphicFramePr>
            <a:graphicFrameLocks noChangeAspect="1"/>
          </p:cNvGraphicFramePr>
          <p:nvPr/>
        </p:nvGraphicFramePr>
        <p:xfrm>
          <a:off x="3124200" y="1600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279279" progId="Equation.3">
                  <p:embed/>
                </p:oleObj>
              </mc:Choice>
              <mc:Fallback>
                <p:oleObj name="Equation" r:id="rId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3" name="Object 14"/>
          <p:cNvGraphicFramePr>
            <a:graphicFrameLocks noChangeAspect="1"/>
          </p:cNvGraphicFramePr>
          <p:nvPr/>
        </p:nvGraphicFramePr>
        <p:xfrm>
          <a:off x="4876800" y="2286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393529" progId="Equation.3">
                  <p:embed/>
                </p:oleObj>
              </mc:Choice>
              <mc:Fallback>
                <p:oleObj name="Equation" r:id="rId4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86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4" name="Object 15"/>
          <p:cNvGraphicFramePr>
            <a:graphicFrameLocks noChangeAspect="1"/>
          </p:cNvGraphicFramePr>
          <p:nvPr/>
        </p:nvGraphicFramePr>
        <p:xfrm>
          <a:off x="4724400" y="91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14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5" name="Object 16"/>
          <p:cNvGraphicFramePr>
            <a:graphicFrameLocks noChangeAspect="1"/>
          </p:cNvGraphicFramePr>
          <p:nvPr/>
        </p:nvGraphicFramePr>
        <p:xfrm>
          <a:off x="5257800" y="1524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668" imgH="380835" progId="Equation.3">
                  <p:embed/>
                </p:oleObj>
              </mc:Choice>
              <mc:Fallback>
                <p:oleObj name="Equation" r:id="rId7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6" name="Object 17"/>
          <p:cNvGraphicFramePr>
            <a:graphicFrameLocks noChangeAspect="1"/>
          </p:cNvGraphicFramePr>
          <p:nvPr/>
        </p:nvGraphicFramePr>
        <p:xfrm>
          <a:off x="2057400" y="1600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7" name="Object 18"/>
          <p:cNvGraphicFramePr>
            <a:graphicFrameLocks noChangeAspect="1"/>
          </p:cNvGraphicFramePr>
          <p:nvPr/>
        </p:nvGraphicFramePr>
        <p:xfrm>
          <a:off x="4144963" y="16049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300" imgH="520700" progId="Equation.3">
                  <p:embed/>
                </p:oleObj>
              </mc:Choice>
              <mc:Fallback>
                <p:oleObj name="Equation" r:id="rId11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16049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19"/>
          <p:cNvGraphicFramePr>
            <a:graphicFrameLocks noChangeAspect="1"/>
          </p:cNvGraphicFramePr>
          <p:nvPr/>
        </p:nvGraphicFramePr>
        <p:xfrm>
          <a:off x="6165850" y="16049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16049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9" name="Text Box 20"/>
          <p:cNvSpPr txBox="1">
            <a:spLocks noChangeArrowheads="1"/>
          </p:cNvSpPr>
          <p:nvPr/>
        </p:nvSpPr>
        <p:spPr bwMode="auto">
          <a:xfrm>
            <a:off x="619125" y="2087563"/>
            <a:ext cx="1057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9350" name="Text Box 21"/>
          <p:cNvSpPr txBox="1">
            <a:spLocks noChangeArrowheads="1"/>
          </p:cNvSpPr>
          <p:nvPr/>
        </p:nvSpPr>
        <p:spPr bwMode="auto">
          <a:xfrm>
            <a:off x="427038" y="4038600"/>
            <a:ext cx="1020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9351" name="Oval 22"/>
          <p:cNvSpPr>
            <a:spLocks noChangeArrowheads="1"/>
          </p:cNvSpPr>
          <p:nvPr/>
        </p:nvSpPr>
        <p:spPr bwMode="auto">
          <a:xfrm>
            <a:off x="1905000" y="4191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99352" name="Object 23"/>
          <p:cNvGraphicFramePr>
            <a:graphicFrameLocks noChangeAspect="1"/>
          </p:cNvGraphicFramePr>
          <p:nvPr/>
        </p:nvGraphicFramePr>
        <p:xfrm>
          <a:off x="2057400" y="44196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4" imgH="533169" progId="Equation.3">
                  <p:embed/>
                </p:oleObj>
              </mc:Choice>
              <mc:Fallback>
                <p:oleObj name="Equation" r:id="rId15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3" name="Line 24"/>
          <p:cNvSpPr>
            <a:spLocks noChangeShapeType="1"/>
          </p:cNvSpPr>
          <p:nvPr/>
        </p:nvSpPr>
        <p:spPr bwMode="auto">
          <a:xfrm>
            <a:off x="13716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4" name="Oval 25"/>
          <p:cNvSpPr>
            <a:spLocks noChangeArrowheads="1"/>
          </p:cNvSpPr>
          <p:nvPr/>
        </p:nvSpPr>
        <p:spPr bwMode="auto">
          <a:xfrm>
            <a:off x="4876800" y="40386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55" name="Line 26"/>
          <p:cNvSpPr>
            <a:spLocks noChangeShapeType="1"/>
          </p:cNvSpPr>
          <p:nvPr/>
        </p:nvSpPr>
        <p:spPr bwMode="auto">
          <a:xfrm>
            <a:off x="29718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56" name="Object 27"/>
          <p:cNvGraphicFramePr>
            <a:graphicFrameLocks noChangeAspect="1"/>
          </p:cNvGraphicFramePr>
          <p:nvPr/>
        </p:nvGraphicFramePr>
        <p:xfrm>
          <a:off x="4953000" y="44958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227" imgH="520474" progId="Equation.3">
                  <p:embed/>
                </p:oleObj>
              </mc:Choice>
              <mc:Fallback>
                <p:oleObj name="Equation" r:id="rId17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958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7" name="Object 28"/>
          <p:cNvGraphicFramePr>
            <a:graphicFrameLocks noChangeAspect="1"/>
          </p:cNvGraphicFramePr>
          <p:nvPr/>
        </p:nvGraphicFramePr>
        <p:xfrm>
          <a:off x="3733800" y="434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8" name="Oval 29"/>
          <p:cNvSpPr>
            <a:spLocks noChangeArrowheads="1"/>
          </p:cNvSpPr>
          <p:nvPr/>
        </p:nvSpPr>
        <p:spPr bwMode="auto">
          <a:xfrm>
            <a:off x="3429000" y="57912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59" name="Line 30"/>
          <p:cNvSpPr>
            <a:spLocks noChangeShapeType="1"/>
          </p:cNvSpPr>
          <p:nvPr/>
        </p:nvSpPr>
        <p:spPr bwMode="auto">
          <a:xfrm>
            <a:off x="27432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60" name="Object 31"/>
          <p:cNvGraphicFramePr>
            <a:graphicFrameLocks noChangeAspect="1"/>
          </p:cNvGraphicFramePr>
          <p:nvPr/>
        </p:nvGraphicFramePr>
        <p:xfrm>
          <a:off x="3733800" y="60960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529" imgH="380835" progId="Equation.3">
                  <p:embed/>
                </p:oleObj>
              </mc:Choice>
              <mc:Fallback>
                <p:oleObj name="Equation" r:id="rId20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1" name="Object 32"/>
          <p:cNvGraphicFramePr>
            <a:graphicFrameLocks noChangeAspect="1"/>
          </p:cNvGraphicFramePr>
          <p:nvPr/>
        </p:nvGraphicFramePr>
        <p:xfrm>
          <a:off x="3200400" y="5105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93529" progId="Equation.3">
                  <p:embed/>
                </p:oleObj>
              </mc:Choice>
              <mc:Fallback>
                <p:oleObj name="Equation" r:id="rId22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2" name="Freeform 33"/>
          <p:cNvSpPr>
            <a:spLocks/>
          </p:cNvSpPr>
          <p:nvPr/>
        </p:nvSpPr>
        <p:spPr bwMode="auto">
          <a:xfrm>
            <a:off x="6248400" y="34290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63" name="Object 34"/>
          <p:cNvGraphicFramePr>
            <a:graphicFrameLocks noChangeAspect="1"/>
          </p:cNvGraphicFramePr>
          <p:nvPr/>
        </p:nvGraphicFramePr>
        <p:xfrm>
          <a:off x="7010400" y="3276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76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4" name="Freeform 35"/>
          <p:cNvSpPr>
            <a:spLocks/>
          </p:cNvSpPr>
          <p:nvPr/>
        </p:nvSpPr>
        <p:spPr bwMode="auto">
          <a:xfrm>
            <a:off x="2819400" y="3949700"/>
            <a:ext cx="20574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65" name="Object 36"/>
          <p:cNvGraphicFramePr>
            <a:graphicFrameLocks noChangeAspect="1"/>
          </p:cNvGraphicFramePr>
          <p:nvPr/>
        </p:nvGraphicFramePr>
        <p:xfrm>
          <a:off x="3962400" y="3505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6" name="Freeform 37"/>
          <p:cNvSpPr>
            <a:spLocks/>
          </p:cNvSpPr>
          <p:nvPr/>
        </p:nvSpPr>
        <p:spPr bwMode="auto">
          <a:xfrm>
            <a:off x="4419600" y="57658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67" name="Object 38"/>
          <p:cNvGraphicFramePr>
            <a:graphicFrameLocks noChangeAspect="1"/>
          </p:cNvGraphicFramePr>
          <p:nvPr/>
        </p:nvGraphicFramePr>
        <p:xfrm>
          <a:off x="5486400" y="58674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700" imgH="469900" progId="Equation.3">
                  <p:embed/>
                </p:oleObj>
              </mc:Choice>
              <mc:Fallback>
                <p:oleObj name="Equation" r:id="rId25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8674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8" name="Oval 39"/>
          <p:cNvSpPr>
            <a:spLocks noChangeArrowheads="1"/>
          </p:cNvSpPr>
          <p:nvPr/>
        </p:nvSpPr>
        <p:spPr bwMode="auto">
          <a:xfrm>
            <a:off x="4724400" y="38862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9936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516065"/>
              </p:ext>
            </p:extLst>
          </p:nvPr>
        </p:nvGraphicFramePr>
        <p:xfrm>
          <a:off x="7772400" y="18288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180588" imgH="520474" progId="Equation.3">
                  <p:embed/>
                </p:oleObj>
              </mc:Choice>
              <mc:Fallback>
                <p:oleObj name="Equation" r:id="rId27" imgW="118058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7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31420"/>
              </p:ext>
            </p:extLst>
          </p:nvPr>
        </p:nvGraphicFramePr>
        <p:xfrm>
          <a:off x="6858000" y="5029200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184400" imgH="520700" progId="Equation.3">
                  <p:embed/>
                </p:oleObj>
              </mc:Choice>
              <mc:Fallback>
                <p:oleObj name="Equation" r:id="rId29" imgW="2184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029200"/>
                        <a:ext cx="2184400" cy="520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5EC427-D65D-461E-AF30-5B916EAF29C9}"/>
                  </a:ext>
                </a:extLst>
              </p14:cNvPr>
              <p14:cNvContentPartPr/>
              <p14:nvPr/>
            </p14:nvContentPartPr>
            <p14:xfrm>
              <a:off x="4640400" y="1750680"/>
              <a:ext cx="4416480" cy="393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5EC427-D65D-461E-AF30-5B916EAF29C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31040" y="1741320"/>
                <a:ext cx="443520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587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F4AD5EA-474E-47B8-B8AF-2CF3C45CABBC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Theorem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2075"/>
            <a:ext cx="8229600" cy="4530725"/>
          </a:xfrm>
        </p:spPr>
        <p:txBody>
          <a:bodyPr/>
          <a:lstStyle/>
          <a:p>
            <a:pPr eaLnBrk="1" hangingPunct="1"/>
            <a:r>
              <a:rPr lang="en-US"/>
              <a:t>   </a:t>
            </a: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836613" y="1782763"/>
            <a:ext cx="2098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Take NFA</a:t>
            </a:r>
          </a:p>
        </p:txBody>
      </p:sp>
      <p:graphicFrame>
        <p:nvGraphicFramePr>
          <p:cNvPr id="110598" name="Object 5"/>
          <p:cNvGraphicFramePr>
            <a:graphicFrameLocks noChangeAspect="1"/>
          </p:cNvGraphicFramePr>
          <p:nvPr/>
        </p:nvGraphicFramePr>
        <p:xfrm>
          <a:off x="3113088" y="1820863"/>
          <a:ext cx="544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863" imgH="393529" progId="Equation.3">
                  <p:embed/>
                </p:oleObj>
              </mc:Choice>
              <mc:Fallback>
                <p:oleObj name="Equation" r:id="rId2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820863"/>
                        <a:ext cx="5445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Text Box 6"/>
          <p:cNvSpPr txBox="1">
            <a:spLocks noChangeArrowheads="1"/>
          </p:cNvSpPr>
          <p:nvPr/>
        </p:nvSpPr>
        <p:spPr bwMode="auto">
          <a:xfrm>
            <a:off x="809625" y="2641600"/>
            <a:ext cx="6200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Apply procedure to obtain DFA </a:t>
            </a:r>
          </a:p>
        </p:txBody>
      </p:sp>
      <p:graphicFrame>
        <p:nvGraphicFramePr>
          <p:cNvPr id="110600" name="Object 7"/>
          <p:cNvGraphicFramePr>
            <a:graphicFrameLocks noChangeAspect="1"/>
          </p:cNvGraphicFramePr>
          <p:nvPr/>
        </p:nvGraphicFramePr>
        <p:xfrm>
          <a:off x="6897688" y="2744788"/>
          <a:ext cx="6461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431800" progId="Equation.3">
                  <p:embed/>
                </p:oleObj>
              </mc:Choice>
              <mc:Fallback>
                <p:oleObj name="Equation" r:id="rId4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2744788"/>
                        <a:ext cx="6461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Text Box 8"/>
          <p:cNvSpPr txBox="1">
            <a:spLocks noChangeArrowheads="1"/>
          </p:cNvSpPr>
          <p:nvPr/>
        </p:nvSpPr>
        <p:spPr bwMode="auto">
          <a:xfrm>
            <a:off x="731838" y="3733800"/>
            <a:ext cx="8107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Then            and                are equivalent :</a:t>
            </a:r>
          </a:p>
        </p:txBody>
      </p:sp>
      <p:graphicFrame>
        <p:nvGraphicFramePr>
          <p:cNvPr id="110602" name="Object 9"/>
          <p:cNvGraphicFramePr>
            <a:graphicFrameLocks noChangeAspect="1"/>
          </p:cNvGraphicFramePr>
          <p:nvPr/>
        </p:nvGraphicFramePr>
        <p:xfrm>
          <a:off x="2198688" y="3886200"/>
          <a:ext cx="544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863" imgH="393529" progId="Equation.3">
                  <p:embed/>
                </p:oleObj>
              </mc:Choice>
              <mc:Fallback>
                <p:oleObj name="Equation" r:id="rId6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886200"/>
                        <a:ext cx="5445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0"/>
          <p:cNvGraphicFramePr>
            <a:graphicFrameLocks noChangeAspect="1"/>
          </p:cNvGraphicFramePr>
          <p:nvPr/>
        </p:nvGraphicFramePr>
        <p:xfrm>
          <a:off x="4459288" y="3886200"/>
          <a:ext cx="646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700" imgH="431800" progId="Equation.3">
                  <p:embed/>
                </p:oleObj>
              </mc:Choice>
              <mc:Fallback>
                <p:oleObj name="Equation" r:id="rId7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3886200"/>
                        <a:ext cx="646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4" name="Object 11"/>
          <p:cNvGraphicFramePr>
            <a:graphicFrameLocks noChangeAspect="1"/>
          </p:cNvGraphicFramePr>
          <p:nvPr/>
        </p:nvGraphicFramePr>
        <p:xfrm>
          <a:off x="2743200" y="4876800"/>
          <a:ext cx="294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46400" imgH="558800" progId="Equation.3">
                  <p:embed/>
                </p:oleObj>
              </mc:Choice>
              <mc:Fallback>
                <p:oleObj name="Equation" r:id="rId8" imgW="29464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294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ECF1E1-BF04-48D6-A182-B8B21C8E4D87}"/>
                  </a:ext>
                </a:extLst>
              </p14:cNvPr>
              <p14:cNvContentPartPr/>
              <p14:nvPr/>
            </p14:nvContentPartPr>
            <p14:xfrm>
              <a:off x="2626920" y="1482120"/>
              <a:ext cx="5473080" cy="419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ECF1E1-BF04-48D6-A182-B8B21C8E4D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7560" y="1472760"/>
                <a:ext cx="5491800" cy="42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23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33E71F0-1A2E-4176-B58D-B832413346F7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Finally</a:t>
            </a:r>
          </a:p>
        </p:txBody>
      </p:sp>
      <p:sp>
        <p:nvSpPr>
          <p:cNvPr id="111620" name="Text Box 3"/>
          <p:cNvSpPr txBox="1">
            <a:spLocks noChangeArrowheads="1"/>
          </p:cNvSpPr>
          <p:nvPr/>
        </p:nvSpPr>
        <p:spPr bwMode="auto">
          <a:xfrm>
            <a:off x="2895600" y="1905000"/>
            <a:ext cx="181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We have</a:t>
            </a:r>
          </a:p>
        </p:txBody>
      </p: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22225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Languages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accepted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by NFAs</a:t>
            </a:r>
          </a:p>
        </p:txBody>
      </p:sp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5791200" y="2971800"/>
            <a:ext cx="22225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Languages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accepted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by DFAs</a:t>
            </a:r>
          </a:p>
        </p:txBody>
      </p:sp>
      <p:sp>
        <p:nvSpPr>
          <p:cNvPr id="111623" name="AutoShape 6"/>
          <p:cNvSpPr>
            <a:spLocks/>
          </p:cNvSpPr>
          <p:nvPr/>
        </p:nvSpPr>
        <p:spPr bwMode="auto">
          <a:xfrm>
            <a:off x="8382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1624" name="AutoShape 7"/>
          <p:cNvSpPr>
            <a:spLocks/>
          </p:cNvSpPr>
          <p:nvPr/>
        </p:nvSpPr>
        <p:spPr bwMode="auto">
          <a:xfrm>
            <a:off x="54864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1625" name="AutoShape 8"/>
          <p:cNvSpPr>
            <a:spLocks/>
          </p:cNvSpPr>
          <p:nvPr/>
        </p:nvSpPr>
        <p:spPr bwMode="auto">
          <a:xfrm flipH="1">
            <a:off x="80772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1626" name="AutoShape 9"/>
          <p:cNvSpPr>
            <a:spLocks/>
          </p:cNvSpPr>
          <p:nvPr/>
        </p:nvSpPr>
        <p:spPr bwMode="auto">
          <a:xfrm flipH="1">
            <a:off x="33528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11627" name="Object 10"/>
          <p:cNvGraphicFramePr>
            <a:graphicFrameLocks noChangeAspect="1"/>
          </p:cNvGraphicFramePr>
          <p:nvPr/>
        </p:nvGraphicFramePr>
        <p:xfrm>
          <a:off x="4191000" y="35814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404" imgH="177569" progId="Equation.3">
                  <p:embed/>
                </p:oleObj>
              </mc:Choice>
              <mc:Fallback>
                <p:oleObj name="Equation" r:id="rId2" imgW="304404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A70573-5126-4D24-BC1F-65EA7DDBDB59}"/>
                  </a:ext>
                </a:extLst>
              </p14:cNvPr>
              <p14:cNvContentPartPr/>
              <p14:nvPr/>
            </p14:nvContentPartPr>
            <p14:xfrm>
              <a:off x="624240" y="1062000"/>
              <a:ext cx="7061040" cy="386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A70573-5126-4D24-BC1F-65EA7DDBD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880" y="1052640"/>
                <a:ext cx="7079760" cy="38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25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1175"/>
            <a:ext cx="8229600" cy="1139825"/>
          </a:xfrm>
        </p:spPr>
        <p:txBody>
          <a:bodyPr/>
          <a:lstStyle/>
          <a:p>
            <a:pPr algn="ctr"/>
            <a:r>
              <a:rPr lang="en-US" sz="4800" dirty="0"/>
              <a:t>NFA to DFA</a:t>
            </a:r>
            <a:br>
              <a:rPr lang="en-US" sz="4800" dirty="0"/>
            </a:br>
            <a:r>
              <a:rPr lang="en-US" sz="4800" dirty="0"/>
              <a:t>Formal Graphical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4FB925-BE3D-4B19-BE6F-5FA7EFBD32BA}"/>
                  </a:ext>
                </a:extLst>
              </p14:cNvPr>
              <p14:cNvContentPartPr/>
              <p14:nvPr/>
            </p14:nvContentPartPr>
            <p14:xfrm>
              <a:off x="1522080" y="4452120"/>
              <a:ext cx="5774040" cy="25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4FB925-BE3D-4B19-BE6F-5FA7EFBD3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720" y="4442760"/>
                <a:ext cx="579276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7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transfer from NFA to DFA we need some method for eliminating both:</a:t>
            </a:r>
          </a:p>
          <a:p>
            <a:pPr lvl="2"/>
            <a:r>
              <a:rPr lang="en-US" dirty="0"/>
              <a:t>    or </a:t>
            </a:r>
            <a:r>
              <a:rPr lang="el-GR" sz="2800" dirty="0">
                <a:solidFill>
                  <a:srgbClr val="000000"/>
                </a:solidFill>
              </a:rPr>
              <a:t>ε</a:t>
            </a:r>
            <a:r>
              <a:rPr lang="en-US" dirty="0"/>
              <a:t> transitions, and </a:t>
            </a:r>
          </a:p>
          <a:p>
            <a:pPr lvl="2"/>
            <a:r>
              <a:rPr lang="en-US" dirty="0"/>
              <a:t>Multiple transitions from a state on a single input character. </a:t>
            </a:r>
          </a:p>
          <a:p>
            <a:r>
              <a:rPr lang="en-US" dirty="0"/>
              <a:t>Eliminating </a:t>
            </a:r>
            <a:r>
              <a:rPr lang="el-GR" sz="2800" dirty="0">
                <a:solidFill>
                  <a:srgbClr val="000000"/>
                </a:solidFill>
              </a:rPr>
              <a:t>ε</a:t>
            </a:r>
            <a:r>
              <a:rPr lang="en-US" dirty="0"/>
              <a:t> transitions involves the construction of </a:t>
            </a:r>
            <a:r>
              <a:rPr lang="el-GR" sz="2800" dirty="0">
                <a:solidFill>
                  <a:srgbClr val="000000"/>
                </a:solidFill>
              </a:rPr>
              <a:t>ε</a:t>
            </a:r>
            <a:r>
              <a:rPr lang="en-US" sz="2800" dirty="0">
                <a:solidFill>
                  <a:srgbClr val="000000"/>
                </a:solidFill>
              </a:rPr>
              <a:t>-closures .</a:t>
            </a:r>
          </a:p>
          <a:p>
            <a:r>
              <a:rPr lang="el-GR" sz="2800" dirty="0">
                <a:solidFill>
                  <a:srgbClr val="000000"/>
                </a:solidFill>
              </a:rPr>
              <a:t>ε</a:t>
            </a:r>
            <a:r>
              <a:rPr lang="en-US" dirty="0">
                <a:solidFill>
                  <a:srgbClr val="000000"/>
                </a:solidFill>
              </a:rPr>
              <a:t>–closure </a:t>
            </a:r>
            <a:r>
              <a:rPr lang="en-US" dirty="0"/>
              <a:t>of a single state 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 s 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/>
              <a:t>: is the set of states reachable by a series of zero or more </a:t>
            </a:r>
            <a:br>
              <a:rPr lang="en-US" dirty="0"/>
            </a:br>
            <a:r>
              <a:rPr lang="el-GR" sz="2800" dirty="0">
                <a:solidFill>
                  <a:srgbClr val="000000"/>
                </a:solidFill>
              </a:rPr>
              <a:t>ε</a:t>
            </a:r>
            <a:r>
              <a:rPr lang="en-US" dirty="0"/>
              <a:t> transitions.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24000" y="2743200"/>
          <a:ext cx="244839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419040" progId="Equation.3">
                  <p:embed/>
                </p:oleObj>
              </mc:Choice>
              <mc:Fallback>
                <p:oleObj name="Equation" r:id="rId2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244839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334000" y="4648200"/>
            <a:ext cx="228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D457AC-6B05-4304-90CC-4913CA429C5F}"/>
                  </a:ext>
                </a:extLst>
              </p14:cNvPr>
              <p14:cNvContentPartPr/>
              <p14:nvPr/>
            </p14:nvContentPartPr>
            <p14:xfrm>
              <a:off x="793440" y="2009880"/>
              <a:ext cx="6292800" cy="402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D457AC-6B05-4304-90CC-4913CA429C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080" y="2000520"/>
                <a:ext cx="6311520" cy="40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5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rmAutofit/>
          </a:bodyPr>
          <a:lstStyle/>
          <a:p>
            <a:r>
              <a:rPr lang="el-GR" cap="none" dirty="0">
                <a:solidFill>
                  <a:srgbClr val="000000"/>
                </a:solidFill>
                <a:effectLst/>
                <a:latin typeface="Book Antiqua"/>
              </a:rPr>
              <a:t>ε</a:t>
            </a:r>
            <a:r>
              <a:rPr lang="en-US" sz="4000" cap="none" dirty="0">
                <a:solidFill>
                  <a:srgbClr val="000000"/>
                </a:solidFill>
                <a:effectLst/>
                <a:latin typeface="Book Antiqua"/>
                <a:ea typeface="+mn-ea"/>
                <a:cs typeface="+mn-cs"/>
              </a:rPr>
              <a:t>–closure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200400" y="2590800"/>
            <a:ext cx="5105400" cy="1600200"/>
            <a:chOff x="1066800" y="1359932"/>
            <a:chExt cx="5105400" cy="1600200"/>
          </a:xfrm>
        </p:grpSpPr>
        <p:sp>
          <p:nvSpPr>
            <p:cNvPr id="30" name="Oval 29"/>
            <p:cNvSpPr/>
            <p:nvPr/>
          </p:nvSpPr>
          <p:spPr>
            <a:xfrm>
              <a:off x="5638800" y="1914236"/>
              <a:ext cx="533400" cy="533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6800" y="2014402"/>
              <a:ext cx="1905701" cy="404444"/>
              <a:chOff x="3886200" y="4300402"/>
              <a:chExt cx="1905701" cy="404444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4471147" y="4300402"/>
                <a:ext cx="1320754" cy="404444"/>
                <a:chOff x="1008" y="2544"/>
                <a:chExt cx="1347" cy="432"/>
              </a:xfrm>
            </p:grpSpPr>
            <p:sp>
              <p:nvSpPr>
                <p:cNvPr id="19" name="Oval 7"/>
                <p:cNvSpPr>
                  <a:spLocks noChangeArrowheads="1"/>
                </p:cNvSpPr>
                <p:nvPr/>
              </p:nvSpPr>
              <p:spPr bwMode="auto">
                <a:xfrm>
                  <a:off x="1008" y="2544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dirty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20" name="Line 10"/>
                <p:cNvSpPr>
                  <a:spLocks noChangeShapeType="1"/>
                </p:cNvSpPr>
                <p:nvPr/>
              </p:nvSpPr>
              <p:spPr bwMode="auto">
                <a:xfrm>
                  <a:off x="1422" y="2753"/>
                  <a:ext cx="9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3886200" y="4495800"/>
                <a:ext cx="573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005417" y="1999672"/>
              <a:ext cx="423583" cy="40444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429000" y="2209800"/>
              <a:ext cx="9148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4343400" y="1981200"/>
              <a:ext cx="423583" cy="40444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4724400" y="2209800"/>
              <a:ext cx="9148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5696528" y="1981200"/>
              <a:ext cx="423583" cy="40444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cxnSp>
          <p:nvCxnSpPr>
            <p:cNvPr id="33" name="Curved Connector 32"/>
            <p:cNvCxnSpPr>
              <a:stCxn id="19" idx="4"/>
              <a:endCxn id="30" idx="4"/>
            </p:cNvCxnSpPr>
            <p:nvPr/>
          </p:nvCxnSpPr>
          <p:spPr>
            <a:xfrm rot="16200000" flipH="1">
              <a:off x="3870127" y="412262"/>
              <a:ext cx="28785" cy="4041961"/>
            </a:xfrm>
            <a:prstGeom prst="curvedConnector3">
              <a:avLst>
                <a:gd name="adj1" fmla="val 14466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7" idx="0"/>
              <a:endCxn id="24" idx="0"/>
            </p:cNvCxnSpPr>
            <p:nvPr/>
          </p:nvCxnSpPr>
          <p:spPr>
            <a:xfrm rot="16200000" flipH="1" flipV="1">
              <a:off x="3876965" y="1321444"/>
              <a:ext cx="18472" cy="1337983"/>
            </a:xfrm>
            <a:prstGeom prst="curvedConnector3">
              <a:avLst>
                <a:gd name="adj1" fmla="val -123754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733800" y="1359932"/>
              <a:ext cx="279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rgbClr val="000000"/>
                  </a:solidFill>
                </a:rPr>
                <a:t>ε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57600" y="2590800"/>
              <a:ext cx="279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rgbClr val="000000"/>
                  </a:solidFill>
                </a:rPr>
                <a:t>ε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86000" y="1817132"/>
              <a:ext cx="279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rgbClr val="000000"/>
                  </a:solidFill>
                </a:rPr>
                <a:t>ε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9200" y="1817132"/>
              <a:ext cx="2792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dirty="0">
                  <a:solidFill>
                    <a:srgbClr val="000000"/>
                  </a:solidFill>
                </a:rPr>
                <a:t>ε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57600" y="182880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a</a:t>
              </a:r>
              <a:endParaRPr lang="en-US" dirty="0"/>
            </a:p>
          </p:txBody>
        </p:sp>
      </p:grp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686800" cy="31083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this NFA:</a:t>
            </a:r>
          </a:p>
          <a:p>
            <a:r>
              <a:rPr lang="en-US" dirty="0"/>
              <a:t>1 = {1,2,4}</a:t>
            </a:r>
          </a:p>
          <a:p>
            <a:r>
              <a:rPr lang="en-US" dirty="0"/>
              <a:t>2 = {2}</a:t>
            </a:r>
          </a:p>
          <a:p>
            <a:r>
              <a:rPr lang="en-US" dirty="0"/>
              <a:t>3 = {2,3,4}</a:t>
            </a:r>
          </a:p>
          <a:p>
            <a:r>
              <a:rPr lang="en-US" dirty="0"/>
              <a:t>4 = {4}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22744" y="3618344"/>
            <a:ext cx="2286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5820" y="4191000"/>
            <a:ext cx="2286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15820" y="4724400"/>
            <a:ext cx="2286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5820" y="5257800"/>
            <a:ext cx="2286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572606-461A-4819-B975-09417DD60DB0}"/>
                  </a:ext>
                </a:extLst>
              </p14:cNvPr>
              <p14:cNvContentPartPr/>
              <p14:nvPr/>
            </p14:nvContentPartPr>
            <p14:xfrm>
              <a:off x="95040" y="208440"/>
              <a:ext cx="5905800" cy="581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572606-461A-4819-B975-09417DD60D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80" y="199080"/>
                <a:ext cx="5924520" cy="58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34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NFA to DFA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63675"/>
            <a:ext cx="8686800" cy="4632325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Input:  </a:t>
            </a:r>
            <a:r>
              <a:rPr lang="en-US" sz="2000" dirty="0"/>
              <a:t>An NFA  S =  States = { s</a:t>
            </a:r>
            <a:r>
              <a:rPr lang="en-US" sz="2000" baseline="-25000" dirty="0"/>
              <a:t>0</a:t>
            </a:r>
            <a:r>
              <a:rPr lang="en-US" sz="2000" dirty="0"/>
              <a:t>, s</a:t>
            </a:r>
            <a:r>
              <a:rPr lang="en-US" sz="2000" baseline="-25000" dirty="0"/>
              <a:t>1</a:t>
            </a:r>
            <a:r>
              <a:rPr lang="en-US" sz="2000" dirty="0"/>
              <a:t>, ..., </a:t>
            </a:r>
            <a:r>
              <a:rPr lang="en-US" sz="2000" dirty="0" err="1"/>
              <a:t>s</a:t>
            </a:r>
            <a:r>
              <a:rPr lang="en-US" sz="2000" baseline="-25000" dirty="0" err="1"/>
              <a:t>N</a:t>
            </a:r>
            <a:r>
              <a:rPr lang="en-US" sz="2000" dirty="0"/>
              <a:t>} = S</a:t>
            </a:r>
            <a:r>
              <a:rPr lang="en-US" sz="2000" baseline="-25000" dirty="0"/>
              <a:t>NFA</a:t>
            </a:r>
          </a:p>
          <a:p>
            <a:r>
              <a:rPr lang="en-US" sz="2000" dirty="0">
                <a:cs typeface="Times New Roman" pitchFamily="18" charset="0"/>
              </a:rPr>
              <a:t>δ</a:t>
            </a:r>
            <a:r>
              <a:rPr lang="en-US" sz="2000" dirty="0"/>
              <a:t> = Transition function = 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endParaRPr lang="en-US" sz="2000" baseline="-25000" dirty="0"/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cs typeface="Times New Roman" pitchFamily="18" charset="0"/>
              </a:rPr>
              <a:t>δ: (Q x Σ) –</a:t>
            </a:r>
            <a:r>
              <a:rPr lang="en-US" sz="2000" baseline="-2000" dirty="0">
                <a:cs typeface="Times New Roman" pitchFamily="18" charset="0"/>
              </a:rPr>
              <a:t>&gt;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>
                <a:cs typeface="Times New Roman" pitchFamily="18" charset="0"/>
              </a:rPr>
              <a:t>2</a:t>
            </a:r>
            <a:r>
              <a:rPr lang="en-US" sz="2000" b="1" baseline="30000" dirty="0">
                <a:cs typeface="Times New Roman" pitchFamily="18" charset="0"/>
              </a:rPr>
              <a:t>Q</a:t>
            </a:r>
            <a:r>
              <a:rPr lang="en-US" sz="2000" dirty="0">
                <a:cs typeface="Times New Roman" pitchFamily="18" charset="0"/>
              </a:rPr>
              <a:t>	-2</a:t>
            </a:r>
            <a:r>
              <a:rPr lang="en-US" sz="2000" baseline="30000" dirty="0">
                <a:cs typeface="Times New Roman" pitchFamily="18" charset="0"/>
              </a:rPr>
              <a:t>Q</a:t>
            </a:r>
            <a:r>
              <a:rPr lang="en-US" sz="2000" dirty="0">
                <a:cs typeface="Times New Roman" pitchFamily="18" charset="0"/>
              </a:rPr>
              <a:t> is the power set of Q, the set of all subsets of Q 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cs typeface="Times New Roman" pitchFamily="18" charset="0"/>
              </a:rPr>
              <a:t>		δ(</a:t>
            </a:r>
            <a:r>
              <a:rPr lang="en-US" sz="2000" dirty="0" err="1">
                <a:cs typeface="Times New Roman" pitchFamily="18" charset="0"/>
              </a:rPr>
              <a:t>q,s</a:t>
            </a:r>
            <a:r>
              <a:rPr lang="en-US" sz="2000" dirty="0">
                <a:cs typeface="Times New Roman" pitchFamily="18" charset="0"/>
              </a:rPr>
              <a:t>) is a function from Q x S to 2</a:t>
            </a:r>
            <a:r>
              <a:rPr lang="en-US" sz="2000" baseline="30000" dirty="0">
                <a:cs typeface="Times New Roman" pitchFamily="18" charset="0"/>
              </a:rPr>
              <a:t>Q</a:t>
            </a:r>
            <a:r>
              <a:rPr lang="en-US" sz="2000" dirty="0">
                <a:cs typeface="Times New Roman" pitchFamily="18" charset="0"/>
              </a:rPr>
              <a:t> (but not to Q)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Output: </a:t>
            </a:r>
            <a:r>
              <a:rPr lang="en-US" sz="2000" dirty="0"/>
              <a:t>A DFA S = States = {?, ?, ..., ?} = S</a:t>
            </a:r>
            <a:r>
              <a:rPr lang="en-US" sz="2000" baseline="-25000" dirty="0"/>
              <a:t>DFA</a:t>
            </a:r>
          </a:p>
          <a:p>
            <a:r>
              <a:rPr lang="en-US" sz="2000" i="1" dirty="0"/>
              <a:t>f</a:t>
            </a:r>
            <a:r>
              <a:rPr lang="en-US" sz="2000" dirty="0"/>
              <a:t> = Transition function = 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endParaRPr lang="en-US" sz="2000" baseline="-25000" dirty="0"/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i="1" dirty="0">
                <a:solidFill>
                  <a:srgbClr val="000000"/>
                </a:solidFill>
              </a:rPr>
              <a:t> f: Q </a:t>
            </a:r>
            <a:r>
              <a:rPr lang="en-US" sz="2000" dirty="0">
                <a:solidFill>
                  <a:srgbClr val="000000"/>
                </a:solidFill>
              </a:rPr>
              <a:t>x </a:t>
            </a:r>
            <a:r>
              <a:rPr lang="el-GR" sz="2000" i="1" dirty="0">
                <a:solidFill>
                  <a:srgbClr val="000000"/>
                </a:solidFill>
              </a:rPr>
              <a:t>Σ</a:t>
            </a:r>
            <a:r>
              <a:rPr lang="el-GR" sz="2000" dirty="0">
                <a:solidFill>
                  <a:srgbClr val="000000"/>
                </a:solidFill>
              </a:rPr>
              <a:t>→</a:t>
            </a:r>
            <a:r>
              <a:rPr lang="en-US" sz="2000" i="1" dirty="0">
                <a:solidFill>
                  <a:srgbClr val="000000"/>
                </a:solidFill>
              </a:rPr>
              <a:t>Q</a:t>
            </a:r>
            <a:endParaRPr lang="en-US" sz="2000" baseline="-25000" dirty="0"/>
          </a:p>
          <a:p>
            <a:r>
              <a:rPr lang="en-US" sz="2000" b="1" dirty="0">
                <a:solidFill>
                  <a:srgbClr val="FF0000"/>
                </a:solidFill>
              </a:rPr>
              <a:t>Main Idea: </a:t>
            </a:r>
            <a:r>
              <a:rPr lang="en-US" sz="2000" dirty="0"/>
              <a:t>Each state in </a:t>
            </a:r>
            <a:r>
              <a:rPr lang="en-US" sz="2000" dirty="0" err="1"/>
              <a:t>S</a:t>
            </a:r>
            <a:r>
              <a:rPr lang="en-US" sz="2000" baseline="-25000" dirty="0" err="1"/>
              <a:t>DFA</a:t>
            </a:r>
            <a:r>
              <a:rPr lang="en-US" sz="2000" dirty="0" err="1"/>
              <a:t>will</a:t>
            </a:r>
            <a:r>
              <a:rPr lang="en-US" sz="2000" dirty="0"/>
              <a:t> be a set of states from the NFA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DFA</a:t>
            </a:r>
            <a:r>
              <a:rPr lang="en-US" sz="2000" dirty="0"/>
              <a:t> = { {...}, {...} , ..., {...}}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2000" dirty="0"/>
              <a:t>			NFA 				DFA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4777154"/>
            <a:ext cx="2667000" cy="1699846"/>
            <a:chOff x="533400" y="3581400"/>
            <a:chExt cx="2667000" cy="1699846"/>
          </a:xfrm>
        </p:grpSpPr>
        <p:grpSp>
          <p:nvGrpSpPr>
            <p:cNvPr id="7" name="Group 6"/>
            <p:cNvGrpSpPr/>
            <p:nvPr/>
          </p:nvGrpSpPr>
          <p:grpSpPr>
            <a:xfrm>
              <a:off x="1066800" y="3581400"/>
              <a:ext cx="1618130" cy="1686169"/>
              <a:chOff x="786653" y="1613877"/>
              <a:chExt cx="1618130" cy="1686169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981200" y="2895600"/>
                <a:ext cx="423583" cy="404446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786653" y="1613877"/>
                <a:ext cx="1600201" cy="1662724"/>
                <a:chOff x="1008" y="1776"/>
                <a:chExt cx="1632" cy="1776"/>
              </a:xfrm>
            </p:grpSpPr>
            <p:sp>
              <p:nvSpPr>
                <p:cNvPr id="10" name="Oval 6"/>
                <p:cNvSpPr>
                  <a:spLocks noChangeArrowheads="1"/>
                </p:cNvSpPr>
                <p:nvPr/>
              </p:nvSpPr>
              <p:spPr bwMode="auto">
                <a:xfrm>
                  <a:off x="2208" y="1776"/>
                  <a:ext cx="432" cy="432"/>
                </a:xfrm>
                <a:prstGeom prst="ellipse">
                  <a:avLst/>
                </a:prstGeom>
                <a:solidFill>
                  <a:srgbClr val="FF0000">
                    <a:alpha val="50000"/>
                  </a:srgbClr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Oval 7"/>
                <p:cNvSpPr>
                  <a:spLocks noChangeArrowheads="1"/>
                </p:cNvSpPr>
                <p:nvPr/>
              </p:nvSpPr>
              <p:spPr bwMode="auto">
                <a:xfrm>
                  <a:off x="1008" y="2544"/>
                  <a:ext cx="432" cy="432"/>
                </a:xfrm>
                <a:prstGeom prst="ellipse">
                  <a:avLst/>
                </a:prstGeom>
                <a:solidFill>
                  <a:srgbClr val="FF0000">
                    <a:alpha val="50000"/>
                  </a:srgbClr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10"/>
                <p:cNvSpPr>
                  <a:spLocks noChangeShapeType="1"/>
                </p:cNvSpPr>
                <p:nvPr/>
              </p:nvSpPr>
              <p:spPr bwMode="auto">
                <a:xfrm>
                  <a:off x="1393" y="2877"/>
                  <a:ext cx="818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aphicFrame>
              <p:nvGraphicFramePr>
                <p:cNvPr id="14" name="Object 14"/>
                <p:cNvGraphicFramePr>
                  <a:graphicFrameLocks noChangeAspect="1"/>
                </p:cNvGraphicFramePr>
                <p:nvPr/>
              </p:nvGraphicFramePr>
              <p:xfrm>
                <a:off x="1056" y="2544"/>
                <a:ext cx="304" cy="3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482400" imgH="583920" progId="Equation.3">
                        <p:embed/>
                      </p:oleObj>
                    </mc:Choice>
                    <mc:Fallback>
                      <p:oleObj name="Equation" r:id="rId2" imgW="482400" imgH="5839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2544"/>
                              <a:ext cx="304" cy="3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" name="Object 15"/>
                <p:cNvGraphicFramePr>
                  <a:graphicFrameLocks noChangeAspect="1"/>
                </p:cNvGraphicFramePr>
                <p:nvPr/>
              </p:nvGraphicFramePr>
              <p:xfrm>
                <a:off x="2304" y="1776"/>
                <a:ext cx="256" cy="3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406080" imgH="571320" progId="Equation.3">
                        <p:embed/>
                      </p:oleObj>
                    </mc:Choice>
                    <mc:Fallback>
                      <p:oleObj name="Equation" r:id="rId4" imgW="406080" imgH="5713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04" y="1776"/>
                              <a:ext cx="256" cy="3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" name="Object 18"/>
                <p:cNvGraphicFramePr>
                  <a:graphicFrameLocks noChangeAspect="1"/>
                </p:cNvGraphicFramePr>
                <p:nvPr/>
              </p:nvGraphicFramePr>
              <p:xfrm>
                <a:off x="2240" y="3091"/>
                <a:ext cx="346" cy="4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177480" imgH="215640" progId="Equation.3">
                        <p:embed/>
                      </p:oleObj>
                    </mc:Choice>
                    <mc:Fallback>
                      <p:oleObj name="Equation" r:id="rId6" imgW="17748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0" y="3091"/>
                              <a:ext cx="346" cy="46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Object 20"/>
                <p:cNvGraphicFramePr>
                  <a:graphicFrameLocks noChangeAspect="1"/>
                </p:cNvGraphicFramePr>
                <p:nvPr/>
              </p:nvGraphicFramePr>
              <p:xfrm>
                <a:off x="1680" y="2832"/>
                <a:ext cx="167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266400" imgH="279360" progId="Equation.3">
                        <p:embed/>
                      </p:oleObj>
                    </mc:Choice>
                    <mc:Fallback>
                      <p:oleObj name="Equation" r:id="rId8" imgW="266400" imgH="2793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0" y="2832"/>
                              <a:ext cx="167" cy="1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533400" y="4243754"/>
              <a:ext cx="497262" cy="175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V="1">
              <a:off x="533400" y="4495800"/>
              <a:ext cx="497262" cy="281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1447800" y="38862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2" name="Object 20"/>
            <p:cNvGraphicFramePr>
              <a:graphicFrameLocks noChangeAspect="1"/>
            </p:cNvGraphicFramePr>
            <p:nvPr/>
          </p:nvGraphicFramePr>
          <p:xfrm>
            <a:off x="1676400" y="3962400"/>
            <a:ext cx="163746" cy="164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279360" progId="Equation.3">
                    <p:embed/>
                  </p:oleObj>
                </mc:Choice>
                <mc:Fallback>
                  <p:oleObj name="Equation" r:id="rId10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962400"/>
                          <a:ext cx="163746" cy="1647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2667000" y="3810000"/>
              <a:ext cx="497262" cy="175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667000" y="5105400"/>
              <a:ext cx="497262" cy="175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2667000" y="35814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V="1">
              <a:off x="2667000" y="49530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24400" y="5357446"/>
            <a:ext cx="3200400" cy="662354"/>
            <a:chOff x="3962400" y="4191000"/>
            <a:chExt cx="3200400" cy="662354"/>
          </a:xfrm>
        </p:grpSpPr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4471147" y="4267638"/>
              <a:ext cx="2158114" cy="467171"/>
              <a:chOff x="1008" y="2509"/>
              <a:chExt cx="2201" cy="499"/>
            </a:xfrm>
          </p:grpSpPr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>
                <a:off x="2354" y="2509"/>
                <a:ext cx="855" cy="488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640080" bIns="182880" anchor="ctr"/>
              <a:lstStyle/>
              <a:p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sz="2400" i="1" baseline="-250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q</a:t>
                </a:r>
                <a:r>
                  <a:rPr lang="en-US" sz="2400" i="1" baseline="-250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2" name="Oval 7"/>
              <p:cNvSpPr>
                <a:spLocks noChangeArrowheads="1"/>
              </p:cNvSpPr>
              <p:nvPr/>
            </p:nvSpPr>
            <p:spPr bwMode="auto">
              <a:xfrm>
                <a:off x="1008" y="2544"/>
                <a:ext cx="432" cy="432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1422" y="2753"/>
                <a:ext cx="9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5" name="Object 14"/>
              <p:cNvGraphicFramePr>
                <a:graphicFrameLocks noChangeAspect="1"/>
              </p:cNvGraphicFramePr>
              <p:nvPr/>
            </p:nvGraphicFramePr>
            <p:xfrm>
              <a:off x="1056" y="2545"/>
              <a:ext cx="304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482400" imgH="583920" progId="Equation.3">
                      <p:embed/>
                    </p:oleObj>
                  </mc:Choice>
                  <mc:Fallback>
                    <p:oleObj name="Equation" r:id="rId11" imgW="482400" imgH="5839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545"/>
                            <a:ext cx="304" cy="3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20"/>
              <p:cNvGraphicFramePr>
                <a:graphicFrameLocks noChangeAspect="1"/>
              </p:cNvGraphicFramePr>
              <p:nvPr/>
            </p:nvGraphicFramePr>
            <p:xfrm>
              <a:off x="1680" y="2832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66400" imgH="279360" progId="Equation.3">
                      <p:embed/>
                    </p:oleObj>
                  </mc:Choice>
                  <mc:Fallback>
                    <p:oleObj name="Equation" r:id="rId12" imgW="266400" imgH="2793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832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6553200" y="41910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6553200" y="4648200"/>
              <a:ext cx="497262" cy="175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6629400" y="45720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6629400" y="44196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3962400" y="4319954"/>
              <a:ext cx="497262" cy="175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3962400" y="4572000"/>
              <a:ext cx="497262" cy="281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84D6EF-BA34-44C4-8D34-308B64E0A724}"/>
                  </a:ext>
                </a:extLst>
              </p14:cNvPr>
              <p14:cNvContentPartPr/>
              <p14:nvPr/>
            </p14:nvContentPartPr>
            <p14:xfrm>
              <a:off x="2098800" y="1423080"/>
              <a:ext cx="6068520" cy="503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84D6EF-BA34-44C4-8D34-308B64E0A7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89440" y="1413720"/>
                <a:ext cx="6087240" cy="50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8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NFA to DFA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/>
              <a:t>We’ll use...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S,a</a:t>
            </a:r>
            <a:r>
              <a:rPr lang="en-US" sz="2000" dirty="0"/>
              <a:t>)		the transition function from NFA</a:t>
            </a:r>
          </a:p>
          <a:p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-Closure(I) 			where I is a single state from NFA</a:t>
            </a:r>
          </a:p>
          <a:p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-Closure(S)			where S is a set of states from NFA</a:t>
            </a: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We’ll construct...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DFA</a:t>
            </a:r>
            <a:r>
              <a:rPr lang="en-US" sz="2000" dirty="0"/>
              <a:t>			the set of states in the DFA</a:t>
            </a:r>
          </a:p>
          <a:p>
            <a:pPr>
              <a:buNone/>
            </a:pPr>
            <a:r>
              <a:rPr lang="en-US" sz="2000" dirty="0"/>
              <a:t>					Initially, we’ll set S</a:t>
            </a:r>
            <a:r>
              <a:rPr lang="en-US" sz="2000" baseline="-25000" dirty="0"/>
              <a:t>DFA</a:t>
            </a:r>
            <a:r>
              <a:rPr lang="en-US" sz="2000" dirty="0"/>
              <a:t> to {}</a:t>
            </a:r>
          </a:p>
          <a:p>
            <a:r>
              <a:rPr lang="en-US" sz="2000" dirty="0"/>
              <a:t>Add X to S</a:t>
            </a:r>
            <a:r>
              <a:rPr lang="en-US" sz="2000" baseline="-25000" dirty="0"/>
              <a:t>DFA</a:t>
            </a:r>
            <a:r>
              <a:rPr lang="en-US" sz="2000" dirty="0"/>
              <a:t> 		where X is some set of NFA states</a:t>
            </a:r>
          </a:p>
          <a:p>
            <a:pPr>
              <a:buNone/>
            </a:pPr>
            <a:r>
              <a:rPr lang="en-US" sz="2000" dirty="0"/>
              <a:t>					Example: “Add </a:t>
            </a:r>
            <a:r>
              <a:rPr lang="en-US" sz="2400" dirty="0"/>
              <a:t>{q0, q1, q2}</a:t>
            </a:r>
            <a:r>
              <a:rPr lang="en-US" sz="2000" dirty="0"/>
              <a:t> to S</a:t>
            </a:r>
            <a:r>
              <a:rPr lang="en-US" sz="2000" baseline="-25000" dirty="0"/>
              <a:t>DFA</a:t>
            </a:r>
            <a:r>
              <a:rPr lang="en-US" sz="2000" dirty="0"/>
              <a:t>”</a:t>
            </a:r>
          </a:p>
          <a:p>
            <a:pPr>
              <a:buNone/>
            </a:pPr>
            <a:r>
              <a:rPr lang="en-US" sz="2000" dirty="0"/>
              <a:t>				We’ll “mark” some of the states in the DFA.</a:t>
            </a:r>
          </a:p>
          <a:p>
            <a:pPr>
              <a:buNone/>
            </a:pPr>
            <a:r>
              <a:rPr lang="en-US" sz="2000" dirty="0"/>
              <a:t>					</a:t>
            </a:r>
            <a:r>
              <a:rPr lang="en-US" sz="2000" dirty="0">
                <a:solidFill>
                  <a:srgbClr val="FF0000"/>
                </a:solidFill>
              </a:rPr>
              <a:t>Marked</a:t>
            </a:r>
            <a:r>
              <a:rPr lang="en-US" sz="2000" dirty="0"/>
              <a:t> = “We’ve done this one”</a:t>
            </a:r>
          </a:p>
          <a:p>
            <a:pPr>
              <a:buNone/>
            </a:pPr>
            <a:r>
              <a:rPr lang="en-US" sz="2000" dirty="0"/>
              <a:t>					</a:t>
            </a:r>
            <a:r>
              <a:rPr lang="en-US" sz="2000" dirty="0">
                <a:solidFill>
                  <a:srgbClr val="FF0000"/>
                </a:solidFill>
              </a:rPr>
              <a:t>Unmarked</a:t>
            </a:r>
            <a:r>
              <a:rPr lang="en-US" sz="2000" dirty="0"/>
              <a:t>= “Still need to do this one”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667375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9FF4DA-6127-46C7-B1B4-B37A1A277D03}"/>
                  </a:ext>
                </a:extLst>
              </p14:cNvPr>
              <p14:cNvContentPartPr/>
              <p14:nvPr/>
            </p14:nvContentPartPr>
            <p14:xfrm>
              <a:off x="579240" y="2077560"/>
              <a:ext cx="8353080" cy="428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9FF4DA-6127-46C7-B1B4-B37A1A277D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880" y="2068200"/>
                <a:ext cx="8371800" cy="43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3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9868" y="1143000"/>
            <a:ext cx="715173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686800" cy="3352800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</a:t>
            </a:r>
          </a:p>
          <a:p>
            <a:r>
              <a:rPr lang="en-US" sz="2000" dirty="0"/>
              <a:t>Call it 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is the first node in the equivalent DFA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42672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FFFA01-80A7-4320-9BCE-D2FA9AFD8815}"/>
                  </a:ext>
                </a:extLst>
              </p14:cNvPr>
              <p14:cNvContentPartPr/>
              <p14:nvPr/>
            </p14:nvContentPartPr>
            <p14:xfrm>
              <a:off x="403560" y="1566000"/>
              <a:ext cx="5820120" cy="401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FFFA01-80A7-4320-9BCE-D2FA9AFD88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200" y="1556640"/>
                <a:ext cx="5838840" cy="40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24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95999EF-6B1B-425B-828D-0C9E93EB77C8}" type="slidenum">
              <a:rPr lang="en-US" sz="1200">
                <a:solidFill>
                  <a:srgbClr val="045C75"/>
                </a:solidFill>
              </a:rPr>
              <a:pPr eaLnBrk="1" hangingPunct="1"/>
              <a:t>3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/>
          <p:nvPr/>
        </p:nvSpPr>
        <p:spPr>
          <a:xfrm rot="1135796">
            <a:off x="3553389" y="2422680"/>
            <a:ext cx="3627417" cy="13716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9"/>
          <p:cNvSpPr txBox="1">
            <a:spLocks/>
          </p:cNvSpPr>
          <p:nvPr/>
        </p:nvSpPr>
        <p:spPr bwMode="auto">
          <a:xfrm>
            <a:off x="304800" y="457200"/>
            <a:ext cx="8686800" cy="84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kern="0"/>
              <a:t>How to convert NFA to DFA??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897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12493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798637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state: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-Closure (0) = {0, 1, 2, 4, 7}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it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10" name="Straight Arrow Connector 9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6A2039-02B4-4ABB-9631-5D7E0B7F8B12}"/>
                  </a:ext>
                </a:extLst>
              </p14:cNvPr>
              <p14:cNvContentPartPr/>
              <p14:nvPr/>
            </p14:nvContentPartPr>
            <p14:xfrm>
              <a:off x="1488960" y="696240"/>
              <a:ext cx="7119720" cy="186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6A2039-02B4-4ABB-9631-5D7E0B7F8B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9600" y="686880"/>
                <a:ext cx="7138440" cy="18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054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2534B4-09E7-40A3-9866-59781673D261}"/>
                  </a:ext>
                </a:extLst>
              </p14:cNvPr>
              <p14:cNvContentPartPr/>
              <p14:nvPr/>
            </p14:nvContentPartPr>
            <p14:xfrm>
              <a:off x="3643920" y="2417400"/>
              <a:ext cx="4670280" cy="443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2534B4-09E7-40A3-9866-59781673D2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4560" y="2408040"/>
                <a:ext cx="4689000" cy="44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288BEE-9F3B-4308-8FB6-89E8A23D1337}"/>
                  </a:ext>
                </a:extLst>
              </p14:cNvPr>
              <p14:cNvContentPartPr/>
              <p14:nvPr/>
            </p14:nvContentPartPr>
            <p14:xfrm>
              <a:off x="4038651" y="2065771"/>
              <a:ext cx="26280" cy="3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288BEE-9F3B-4308-8FB6-89E8A23D13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9651" y="2057131"/>
                <a:ext cx="43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920D69-018B-45A6-94EA-0B3C5E4C6069}"/>
                  </a:ext>
                </a:extLst>
              </p14:cNvPr>
              <p14:cNvContentPartPr/>
              <p14:nvPr/>
            </p14:nvContentPartPr>
            <p14:xfrm>
              <a:off x="4604931" y="2058931"/>
              <a:ext cx="6120" cy="14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920D69-018B-45A6-94EA-0B3C5E4C60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5931" y="2050291"/>
                <a:ext cx="237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542" name="Ink 21541">
                <a:extLst>
                  <a:ext uri="{FF2B5EF4-FFF2-40B4-BE49-F238E27FC236}">
                    <a16:creationId xmlns:a16="http://schemas.microsoft.com/office/drawing/2014/main" id="{B60879F9-EDDC-4D3C-BF88-3C0D4B60E157}"/>
                  </a:ext>
                </a:extLst>
              </p14:cNvPr>
              <p14:cNvContentPartPr/>
              <p14:nvPr/>
            </p14:nvContentPartPr>
            <p14:xfrm>
              <a:off x="7143651" y="1937611"/>
              <a:ext cx="225360" cy="388440"/>
            </p14:xfrm>
          </p:contentPart>
        </mc:Choice>
        <mc:Fallback>
          <p:pic>
            <p:nvPicPr>
              <p:cNvPr id="21542" name="Ink 21541">
                <a:extLst>
                  <a:ext uri="{FF2B5EF4-FFF2-40B4-BE49-F238E27FC236}">
                    <a16:creationId xmlns:a16="http://schemas.microsoft.com/office/drawing/2014/main" id="{B60879F9-EDDC-4D3C-BF88-3C0D4B60E1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4651" y="1928611"/>
                <a:ext cx="24300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143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023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163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226240" y="2533680"/>
              <a:ext cx="6004440" cy="3154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3000" y="2525040"/>
                <a:ext cx="6011280" cy="31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696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963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({5})</a:t>
            </a:r>
          </a:p>
          <a:p>
            <a:pPr>
              <a:buNone/>
            </a:pPr>
            <a:r>
              <a:rPr lang="en-US" sz="2000" dirty="0"/>
              <a:t>	= 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007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({5})</a:t>
            </a:r>
          </a:p>
          <a:p>
            <a:pPr>
              <a:buNone/>
            </a:pPr>
            <a:r>
              <a:rPr lang="en-US" sz="2000" dirty="0"/>
              <a:t>	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601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NFA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({5})</a:t>
            </a:r>
          </a:p>
          <a:p>
            <a:pPr>
              <a:buNone/>
            </a:pPr>
            <a:r>
              <a:rPr lang="en-US" sz="2000" dirty="0"/>
              <a:t>	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17" name="Oval 16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18" name="Straight Arrow Connector 17"/>
            <p:cNvCxnSpPr>
              <a:stCxn id="17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224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NFA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({5})</a:t>
            </a:r>
          </a:p>
          <a:p>
            <a:pPr>
              <a:buNone/>
            </a:pPr>
            <a:r>
              <a:rPr lang="en-US" sz="2000" dirty="0"/>
              <a:t>	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endParaRPr lang="en-US" sz="2000" dirty="0"/>
          </a:p>
          <a:p>
            <a:r>
              <a:rPr lang="en-US" sz="2000" dirty="0"/>
              <a:t>So far: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886200" y="538513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 is now done; 	mark it!</a:t>
            </a:r>
          </a:p>
          <a:p>
            <a:r>
              <a:rPr lang="en-US" sz="2000" dirty="0">
                <a:solidFill>
                  <a:schemeClr val="tx2"/>
                </a:solidFill>
              </a:rPr>
              <a:t>B and C are unmarked.</a:t>
            </a:r>
          </a:p>
          <a:p>
            <a:r>
              <a:rPr lang="en-US" sz="2000" dirty="0">
                <a:solidFill>
                  <a:schemeClr val="tx2"/>
                </a:solidFill>
              </a:rPr>
              <a:t>Let’s do B next...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867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5486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15" name="Oval 14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16" name="Straight Arrow Connector 15"/>
            <p:cNvCxnSpPr>
              <a:stCxn id="15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90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4C2F2F8-9ED9-41C5-A1AF-867EA78D592C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79875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z="4000" b="1">
                <a:cs typeface="Times New Roman" panose="02020603050405020304" pitchFamily="18" charset="0"/>
              </a:rPr>
              <a:t>How to convert from NFA to DFA</a:t>
            </a:r>
          </a:p>
        </p:txBody>
      </p:sp>
      <p:sp>
        <p:nvSpPr>
          <p:cNvPr id="79876" name="Content Placeholder 2"/>
          <p:cNvSpPr>
            <a:spLocks noGrp="1"/>
          </p:cNvSpPr>
          <p:nvPr>
            <p:ph idx="4294967295"/>
          </p:nvPr>
        </p:nvSpPr>
        <p:spPr>
          <a:xfrm>
            <a:off x="0" y="1744663"/>
            <a:ext cx="9144000" cy="3665537"/>
          </a:xfrm>
        </p:spPr>
        <p:txBody>
          <a:bodyPr lIns="92075" tIns="46038" rIns="92075" bIns="46038"/>
          <a:lstStyle/>
          <a:p>
            <a:pPr marL="1143000" lvl="2" indent="-228600" eaLnBrk="1" hangingPunct="1">
              <a:spcBef>
                <a:spcPct val="0"/>
              </a:spcBef>
            </a:pPr>
            <a:r>
              <a:rPr lang="en-US" sz="2400" b="1"/>
              <a:t>Create a Graph G</a:t>
            </a:r>
            <a:r>
              <a:rPr lang="en-US" sz="2400" b="1" baseline="-25000"/>
              <a:t>D</a:t>
            </a:r>
            <a:r>
              <a:rPr lang="en-US" sz="2400" b="1"/>
              <a:t> with vertex {q</a:t>
            </a:r>
            <a:r>
              <a:rPr lang="en-US" sz="2400" b="1" baseline="-25000"/>
              <a:t>0</a:t>
            </a:r>
            <a:r>
              <a:rPr lang="en-US" sz="2400" b="1"/>
              <a:t>}</a:t>
            </a:r>
          </a:p>
          <a:p>
            <a:pPr marL="1143000" lvl="2" indent="-228600" eaLnBrk="1" hangingPunct="1">
              <a:spcBef>
                <a:spcPct val="0"/>
              </a:spcBef>
            </a:pPr>
            <a:r>
              <a:rPr lang="en-US" sz="2400" b="1"/>
              <a:t>Repeat until no more edges are missing</a:t>
            </a:r>
          </a:p>
          <a:p>
            <a:pPr marL="1600200" lvl="3" indent="-228600" eaLnBrk="1" hangingPunct="1">
              <a:spcBef>
                <a:spcPct val="0"/>
              </a:spcBef>
            </a:pPr>
            <a:r>
              <a:rPr lang="en-US" sz="2400"/>
              <a:t>Take any vertex {q</a:t>
            </a:r>
            <a:r>
              <a:rPr lang="en-US" sz="2400" baseline="-25000"/>
              <a:t>i</a:t>
            </a:r>
            <a:r>
              <a:rPr lang="en-US" sz="2400"/>
              <a:t>, q</a:t>
            </a:r>
            <a:r>
              <a:rPr lang="en-US" sz="2400" baseline="-25000"/>
              <a:t>j</a:t>
            </a:r>
            <a:r>
              <a:rPr lang="en-US" sz="2400"/>
              <a:t>, .. q</a:t>
            </a:r>
            <a:r>
              <a:rPr lang="en-US" sz="2400" baseline="-25000"/>
              <a:t>k</a:t>
            </a:r>
            <a:r>
              <a:rPr lang="en-US" sz="2400"/>
              <a:t>} of G</a:t>
            </a:r>
            <a:r>
              <a:rPr lang="en-US" sz="2400" baseline="-25000"/>
              <a:t>D</a:t>
            </a:r>
            <a:r>
              <a:rPr lang="en-US" sz="2400"/>
              <a:t> that has no outgoing edge</a:t>
            </a:r>
          </a:p>
          <a:p>
            <a:pPr marL="1600200" lvl="3" indent="-228600" eaLnBrk="1" hangingPunct="1">
              <a:spcBef>
                <a:spcPct val="0"/>
              </a:spcBef>
            </a:pPr>
            <a:r>
              <a:rPr lang="en-US" sz="2400"/>
              <a:t>Compute </a:t>
            </a:r>
            <a:r>
              <a:rPr lang="en-US" sz="2400">
                <a:sym typeface="Symbol" panose="05050102010706020507" pitchFamily="18" charset="2"/>
              </a:rPr>
              <a:t>*(q</a:t>
            </a:r>
            <a:r>
              <a:rPr lang="en-US" sz="2400" baseline="-25000">
                <a:sym typeface="Symbol" panose="05050102010706020507" pitchFamily="18" charset="2"/>
              </a:rPr>
              <a:t>i</a:t>
            </a:r>
            <a:r>
              <a:rPr lang="en-US" sz="2400">
                <a:sym typeface="Symbol" panose="05050102010706020507" pitchFamily="18" charset="2"/>
              </a:rPr>
              <a:t>, a), *(q</a:t>
            </a:r>
            <a:r>
              <a:rPr lang="en-US" sz="2400" baseline="-25000">
                <a:sym typeface="Symbol" panose="05050102010706020507" pitchFamily="18" charset="2"/>
              </a:rPr>
              <a:t>j</a:t>
            </a:r>
            <a:r>
              <a:rPr lang="en-US" sz="2400">
                <a:sym typeface="Symbol" panose="05050102010706020507" pitchFamily="18" charset="2"/>
              </a:rPr>
              <a:t>, a).. *(q</a:t>
            </a:r>
            <a:r>
              <a:rPr lang="en-US" sz="2400" baseline="-25000">
                <a:sym typeface="Symbol" panose="05050102010706020507" pitchFamily="18" charset="2"/>
              </a:rPr>
              <a:t>k</a:t>
            </a:r>
            <a:r>
              <a:rPr lang="en-US" sz="2400">
                <a:sym typeface="Symbol" panose="05050102010706020507" pitchFamily="18" charset="2"/>
              </a:rPr>
              <a:t>, a) </a:t>
            </a:r>
          </a:p>
          <a:p>
            <a:pPr marL="1600200" lvl="3" indent="-228600" eaLnBrk="1" hangingPunct="1">
              <a:spcBef>
                <a:spcPct val="0"/>
              </a:spcBef>
            </a:pPr>
            <a:r>
              <a:rPr lang="en-US" sz="2400">
                <a:sym typeface="Symbol" panose="05050102010706020507" pitchFamily="18" charset="2"/>
              </a:rPr>
              <a:t>Form a union of all these * </a:t>
            </a:r>
            <a:r>
              <a:rPr lang="en-US" sz="2400"/>
              <a:t>{q</a:t>
            </a:r>
            <a:r>
              <a:rPr lang="en-US" sz="2400" baseline="-25000"/>
              <a:t>l</a:t>
            </a:r>
            <a:r>
              <a:rPr lang="en-US" sz="2400"/>
              <a:t>, q</a:t>
            </a:r>
            <a:r>
              <a:rPr lang="en-US" sz="2400" baseline="-25000"/>
              <a:t>m</a:t>
            </a:r>
            <a:r>
              <a:rPr lang="en-US" sz="2400"/>
              <a:t>, .. q</a:t>
            </a:r>
            <a:r>
              <a:rPr lang="en-US" sz="2400" baseline="-25000"/>
              <a:t>n</a:t>
            </a:r>
            <a:r>
              <a:rPr lang="en-US" sz="2400"/>
              <a:t>} </a:t>
            </a:r>
          </a:p>
          <a:p>
            <a:pPr marL="1600200" lvl="3" indent="-228600" eaLnBrk="1" hangingPunct="1">
              <a:spcBef>
                <a:spcPct val="0"/>
              </a:spcBef>
            </a:pPr>
            <a:r>
              <a:rPr lang="en-US" sz="2400"/>
              <a:t>Create a vertex for G</a:t>
            </a:r>
            <a:r>
              <a:rPr lang="en-US" sz="2400" baseline="-25000"/>
              <a:t>D</a:t>
            </a:r>
            <a:r>
              <a:rPr lang="en-US" sz="2400"/>
              <a:t> labeled {q</a:t>
            </a:r>
            <a:r>
              <a:rPr lang="en-US" sz="2400" baseline="-25000"/>
              <a:t>l</a:t>
            </a:r>
            <a:r>
              <a:rPr lang="en-US" sz="2400"/>
              <a:t>, q</a:t>
            </a:r>
            <a:r>
              <a:rPr lang="en-US" sz="2400" baseline="-25000"/>
              <a:t>m</a:t>
            </a:r>
            <a:r>
              <a:rPr lang="en-US" sz="2400"/>
              <a:t>, .. q</a:t>
            </a:r>
            <a:r>
              <a:rPr lang="en-US" sz="2400" baseline="-25000"/>
              <a:t>n</a:t>
            </a:r>
            <a:r>
              <a:rPr lang="en-US" sz="2400"/>
              <a:t>}, if does not exist</a:t>
            </a:r>
          </a:p>
          <a:p>
            <a:pPr marL="1600200" lvl="3" indent="-228600" eaLnBrk="1" hangingPunct="1">
              <a:spcBef>
                <a:spcPct val="0"/>
              </a:spcBef>
            </a:pPr>
            <a:r>
              <a:rPr lang="en-US" sz="2400"/>
              <a:t>Add an edge a from {q</a:t>
            </a:r>
            <a:r>
              <a:rPr lang="en-US" sz="2400" baseline="-25000"/>
              <a:t>i</a:t>
            </a:r>
            <a:r>
              <a:rPr lang="en-US" sz="2400"/>
              <a:t>, q</a:t>
            </a:r>
            <a:r>
              <a:rPr lang="en-US" sz="2400" baseline="-25000"/>
              <a:t>j</a:t>
            </a:r>
            <a:r>
              <a:rPr lang="en-US" sz="2400"/>
              <a:t>, .. q</a:t>
            </a:r>
            <a:r>
              <a:rPr lang="en-US" sz="2400" baseline="-25000"/>
              <a:t>k</a:t>
            </a:r>
            <a:r>
              <a:rPr lang="en-US" sz="2400"/>
              <a:t>} to {q</a:t>
            </a:r>
            <a:r>
              <a:rPr lang="en-US" sz="2400" baseline="-25000"/>
              <a:t>l</a:t>
            </a:r>
            <a:r>
              <a:rPr lang="en-US" sz="2400"/>
              <a:t>, q</a:t>
            </a:r>
            <a:r>
              <a:rPr lang="en-US" sz="2400" baseline="-25000"/>
              <a:t>m</a:t>
            </a:r>
            <a:r>
              <a:rPr lang="en-US" sz="2400"/>
              <a:t>, .. q</a:t>
            </a:r>
            <a:r>
              <a:rPr lang="en-US" sz="2400" baseline="-25000"/>
              <a:t>n</a:t>
            </a:r>
            <a:r>
              <a:rPr lang="en-US" sz="2400"/>
              <a:t>} </a:t>
            </a:r>
          </a:p>
          <a:p>
            <a:pPr marL="1143000" lvl="2" indent="-228600" eaLnBrk="1" hangingPunct="1">
              <a:spcBef>
                <a:spcPct val="0"/>
              </a:spcBef>
            </a:pPr>
            <a:r>
              <a:rPr lang="en-US" sz="2400" b="1"/>
              <a:t>Any vertex has q</a:t>
            </a:r>
            <a:r>
              <a:rPr lang="en-US" sz="2400" b="1" baseline="-25000"/>
              <a:t>f</a:t>
            </a:r>
            <a:r>
              <a:rPr lang="en-US" sz="2400" b="1"/>
              <a:t> </a:t>
            </a:r>
            <a:r>
              <a:rPr lang="en-US" sz="2400" b="1">
                <a:sym typeface="Symbol" panose="05050102010706020507" pitchFamily="18" charset="2"/>
              </a:rPr>
              <a:t></a:t>
            </a:r>
            <a:r>
              <a:rPr lang="en-US" sz="2400" b="1"/>
              <a:t> F</a:t>
            </a:r>
            <a:r>
              <a:rPr lang="en-US" sz="2400" b="1" baseline="-25000"/>
              <a:t>N</a:t>
            </a:r>
            <a:r>
              <a:rPr lang="en-US" sz="2400" b="1"/>
              <a:t> is identified as a final state</a:t>
            </a:r>
          </a:p>
          <a:p>
            <a:pPr marL="1143000" lvl="2" indent="-228600" eaLnBrk="1" hangingPunct="1">
              <a:spcBef>
                <a:spcPct val="0"/>
              </a:spcBef>
            </a:pPr>
            <a:r>
              <a:rPr lang="en-US" sz="2400" b="1"/>
              <a:t>If M</a:t>
            </a:r>
            <a:r>
              <a:rPr lang="en-US" sz="2400" b="1" baseline="-25000"/>
              <a:t>N</a:t>
            </a:r>
            <a:r>
              <a:rPr lang="en-US" sz="2400" b="1"/>
              <a:t> accepts </a:t>
            </a:r>
            <a:r>
              <a:rPr lang="en-US" sz="2400" b="1">
                <a:sym typeface="Symbol" panose="05050102010706020507" pitchFamily="18" charset="2"/>
              </a:rPr>
              <a:t></a:t>
            </a:r>
            <a:r>
              <a:rPr lang="en-US" sz="2400" b="1"/>
              <a:t>, the vertex {q</a:t>
            </a:r>
            <a:r>
              <a:rPr lang="en-US" sz="2400" b="1" baseline="-25000"/>
              <a:t>0</a:t>
            </a:r>
            <a:r>
              <a:rPr lang="en-US" sz="2400" b="1"/>
              <a:t>} in G</a:t>
            </a:r>
            <a:r>
              <a:rPr lang="en-US" sz="2400" b="1" baseline="-25000"/>
              <a:t>D</a:t>
            </a:r>
            <a:r>
              <a:rPr lang="en-US" sz="2400" b="1"/>
              <a:t> is a final state</a:t>
            </a:r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805BA5-6BEB-4580-88EB-0BD8D26286A1}"/>
                  </a:ext>
                </a:extLst>
              </p14:cNvPr>
              <p14:cNvContentPartPr/>
              <p14:nvPr/>
            </p14:nvContentPartPr>
            <p14:xfrm>
              <a:off x="1435320" y="1086840"/>
              <a:ext cx="6579720" cy="489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805BA5-6BEB-4580-88EB-0BD8D26286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960" y="1077480"/>
                <a:ext cx="6598440" cy="49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11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867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10" name="Oval 9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1" name="Straight Arrow Connector 10"/>
            <p:cNvCxnSpPr>
              <a:stCxn id="10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7772400" y="2971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226960" y="2154960"/>
              <a:ext cx="1269000" cy="433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2640" y="2144160"/>
                <a:ext cx="127620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245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867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10" name="Oval 9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2" name="Straight Arrow Connector 11"/>
            <p:cNvCxnSpPr>
              <a:stCxn id="10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20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867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10" name="Oval 9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2" name="Straight Arrow Connector 11"/>
            <p:cNvCxnSpPr>
              <a:stCxn id="10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689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867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20" name="Oval 19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21" name="Straight Arrow Connector 20"/>
            <p:cNvCxnSpPr>
              <a:stCxn id="20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357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91479"/>
            <a:ext cx="1828800" cy="11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049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396653"/>
            <a:ext cx="1828800" cy="11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806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({5,9})</a:t>
            </a:r>
          </a:p>
          <a:p>
            <a:pPr>
              <a:buNone/>
            </a:pPr>
            <a:r>
              <a:rPr lang="en-US" sz="2000" dirty="0"/>
              <a:t>	=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44067"/>
            <a:ext cx="1905000" cy="118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415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({5,9})</a:t>
            </a:r>
          </a:p>
          <a:p>
            <a:pPr>
              <a:buNone/>
            </a:pPr>
            <a:r>
              <a:rPr lang="en-US" sz="2000" dirty="0"/>
              <a:t>	= {1,2,4,5,6,7,9} = 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8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0682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({5,9})</a:t>
            </a:r>
          </a:p>
          <a:p>
            <a:pPr>
              <a:buNone/>
            </a:pPr>
            <a:r>
              <a:rPr lang="en-US" sz="2000" dirty="0"/>
              <a:t>	= {1,2,4,5,6,7,9} = 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262"/>
            <a:ext cx="2667000" cy="126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9991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37133"/>
            <a:ext cx="2590800" cy="122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270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39678BA-1B8C-4342-8841-852EA86CAA17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/>
              <a:t>NFA to DFA conversion intuition</a:t>
            </a:r>
          </a:p>
        </p:txBody>
      </p:sp>
      <p:sp>
        <p:nvSpPr>
          <p:cNvPr id="80900" name="Line 5"/>
          <p:cNvSpPr>
            <a:spLocks noChangeShapeType="1"/>
          </p:cNvSpPr>
          <p:nvPr/>
        </p:nvSpPr>
        <p:spPr bwMode="auto">
          <a:xfrm>
            <a:off x="4884738" y="24542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" name="Oval 6"/>
          <p:cNvSpPr>
            <a:spLocks noChangeArrowheads="1"/>
          </p:cNvSpPr>
          <p:nvPr/>
        </p:nvSpPr>
        <p:spPr bwMode="auto">
          <a:xfrm>
            <a:off x="2747963" y="21875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902" name="Oval 7"/>
          <p:cNvSpPr>
            <a:spLocks noChangeArrowheads="1"/>
          </p:cNvSpPr>
          <p:nvPr/>
        </p:nvSpPr>
        <p:spPr bwMode="auto">
          <a:xfrm>
            <a:off x="4376738" y="220345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903" name="Oval 8"/>
          <p:cNvSpPr>
            <a:spLocks noChangeArrowheads="1"/>
          </p:cNvSpPr>
          <p:nvPr/>
        </p:nvSpPr>
        <p:spPr bwMode="auto">
          <a:xfrm>
            <a:off x="5964238" y="2209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904" name="Oval 10"/>
          <p:cNvSpPr>
            <a:spLocks noChangeArrowheads="1"/>
          </p:cNvSpPr>
          <p:nvPr/>
        </p:nvSpPr>
        <p:spPr bwMode="auto">
          <a:xfrm>
            <a:off x="603885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3695700" y="21605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5275263" y="216693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0907" name="Line 14"/>
          <p:cNvSpPr>
            <a:spLocks noChangeShapeType="1"/>
          </p:cNvSpPr>
          <p:nvPr/>
        </p:nvSpPr>
        <p:spPr bwMode="auto">
          <a:xfrm>
            <a:off x="3281363" y="244951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8" name="Line 15"/>
          <p:cNvSpPr>
            <a:spLocks noChangeShapeType="1"/>
          </p:cNvSpPr>
          <p:nvPr/>
        </p:nvSpPr>
        <p:spPr bwMode="auto">
          <a:xfrm>
            <a:off x="2438400" y="24495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9" name="Freeform 16"/>
          <p:cNvSpPr>
            <a:spLocks/>
          </p:cNvSpPr>
          <p:nvPr/>
        </p:nvSpPr>
        <p:spPr bwMode="auto">
          <a:xfrm rot="-698115">
            <a:off x="2874963" y="18161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Text Box 17"/>
          <p:cNvSpPr txBox="1">
            <a:spLocks noChangeArrowheads="1"/>
          </p:cNvSpPr>
          <p:nvPr/>
        </p:nvSpPr>
        <p:spPr bwMode="auto">
          <a:xfrm>
            <a:off x="3154363" y="1592263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0, 1</a:t>
            </a:r>
          </a:p>
        </p:txBody>
      </p:sp>
      <p:sp>
        <p:nvSpPr>
          <p:cNvPr id="80911" name="Rectangle 18"/>
          <p:cNvSpPr>
            <a:spLocks noChangeArrowheads="1"/>
          </p:cNvSpPr>
          <p:nvPr/>
        </p:nvSpPr>
        <p:spPr bwMode="auto">
          <a:xfrm>
            <a:off x="28241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80912" name="Rectangle 19"/>
          <p:cNvSpPr>
            <a:spLocks noChangeArrowheads="1"/>
          </p:cNvSpPr>
          <p:nvPr/>
        </p:nvSpPr>
        <p:spPr bwMode="auto">
          <a:xfrm>
            <a:off x="44243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0913" name="Rectangle 20"/>
          <p:cNvSpPr>
            <a:spLocks noChangeArrowheads="1"/>
          </p:cNvSpPr>
          <p:nvPr/>
        </p:nvSpPr>
        <p:spPr bwMode="auto">
          <a:xfrm>
            <a:off x="60245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0914" name="Text Box 22"/>
          <p:cNvSpPr txBox="1">
            <a:spLocks noChangeArrowheads="1"/>
          </p:cNvSpPr>
          <p:nvPr/>
        </p:nvSpPr>
        <p:spPr bwMode="auto">
          <a:xfrm>
            <a:off x="1430338" y="2205038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>
                <a:latin typeface="Gill Sans MT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0915" name="Text Box 41"/>
          <p:cNvSpPr txBox="1">
            <a:spLocks noChangeArrowheads="1"/>
          </p:cNvSpPr>
          <p:nvPr/>
        </p:nvSpPr>
        <p:spPr bwMode="auto">
          <a:xfrm>
            <a:off x="1433513" y="4422775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>
                <a:latin typeface="Gill Sans MT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DFA:</a:t>
            </a:r>
          </a:p>
        </p:txBody>
      </p:sp>
      <p:sp>
        <p:nvSpPr>
          <p:cNvPr id="26666" name="Oval 42"/>
          <p:cNvSpPr>
            <a:spLocks noChangeArrowheads="1"/>
          </p:cNvSpPr>
          <p:nvPr/>
        </p:nvSpPr>
        <p:spPr bwMode="auto">
          <a:xfrm>
            <a:off x="2747963" y="4419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3657600" y="4391025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3276600" y="46863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2438400" y="4681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Freeform 46"/>
          <p:cNvSpPr>
            <a:spLocks/>
          </p:cNvSpPr>
          <p:nvPr/>
        </p:nvSpPr>
        <p:spPr bwMode="auto">
          <a:xfrm rot="-698115">
            <a:off x="2874963" y="4048125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2824163" y="4495800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6672" name="AutoShape 48"/>
          <p:cNvSpPr>
            <a:spLocks noChangeArrowheads="1"/>
          </p:cNvSpPr>
          <p:nvPr/>
        </p:nvSpPr>
        <p:spPr bwMode="auto">
          <a:xfrm>
            <a:off x="4343400" y="4419600"/>
            <a:ext cx="838200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or 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679" name="Text Box 55"/>
          <p:cNvSpPr txBox="1">
            <a:spLocks noChangeArrowheads="1"/>
          </p:cNvSpPr>
          <p:nvPr/>
        </p:nvSpPr>
        <p:spPr bwMode="auto">
          <a:xfrm>
            <a:off x="5583238" y="50434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>
            <a:off x="5181600" y="467677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1" name="AutoShape 57"/>
          <p:cNvSpPr>
            <a:spLocks noChangeArrowheads="1"/>
          </p:cNvSpPr>
          <p:nvPr/>
        </p:nvSpPr>
        <p:spPr bwMode="auto">
          <a:xfrm>
            <a:off x="6248400" y="4419600"/>
            <a:ext cx="838200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or 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4953000" y="49530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3124200" y="38100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685" name="Freeform 61"/>
          <p:cNvSpPr>
            <a:spLocks/>
          </p:cNvSpPr>
          <p:nvPr/>
        </p:nvSpPr>
        <p:spPr bwMode="auto">
          <a:xfrm>
            <a:off x="3276600" y="4114800"/>
            <a:ext cx="2971800" cy="3810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0 h 240"/>
              <a:gd name="T4" fmla="*/ 0 w 1872"/>
              <a:gd name="T5" fmla="*/ 2147483647 h 240"/>
              <a:gd name="T6" fmla="*/ 0 60000 65536"/>
              <a:gd name="T7" fmla="*/ 0 60000 65536"/>
              <a:gd name="T8" fmla="*/ 0 60000 65536"/>
              <a:gd name="T9" fmla="*/ 0 w 1872"/>
              <a:gd name="T10" fmla="*/ 0 h 240"/>
              <a:gd name="T11" fmla="*/ 1872 w 18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40">
                <a:moveTo>
                  <a:pt x="1872" y="240"/>
                </a:moveTo>
                <a:cubicBezTo>
                  <a:pt x="1572" y="120"/>
                  <a:pt x="1272" y="0"/>
                  <a:pt x="960" y="0"/>
                </a:cubicBezTo>
                <a:cubicBezTo>
                  <a:pt x="648" y="0"/>
                  <a:pt x="128" y="20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6" name="Text Box 62"/>
          <p:cNvSpPr txBox="1">
            <a:spLocks noChangeArrowheads="1"/>
          </p:cNvSpPr>
          <p:nvPr/>
        </p:nvSpPr>
        <p:spPr bwMode="auto">
          <a:xfrm>
            <a:off x="4660900" y="379095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687" name="AutoShape 63"/>
          <p:cNvSpPr>
            <a:spLocks noChangeArrowheads="1"/>
          </p:cNvSpPr>
          <p:nvPr/>
        </p:nvSpPr>
        <p:spPr bwMode="auto">
          <a:xfrm>
            <a:off x="6305550" y="4495800"/>
            <a:ext cx="723900" cy="381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88" name="Freeform 64"/>
          <p:cNvSpPr>
            <a:spLocks/>
          </p:cNvSpPr>
          <p:nvPr/>
        </p:nvSpPr>
        <p:spPr bwMode="auto">
          <a:xfrm rot="9637202">
            <a:off x="4572000" y="49403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Freeform 65"/>
          <p:cNvSpPr>
            <a:spLocks/>
          </p:cNvSpPr>
          <p:nvPr/>
        </p:nvSpPr>
        <p:spPr bwMode="auto">
          <a:xfrm flipV="1">
            <a:off x="5105400" y="4876800"/>
            <a:ext cx="1219200" cy="2286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0 h 240"/>
              <a:gd name="T4" fmla="*/ 0 w 1872"/>
              <a:gd name="T5" fmla="*/ 2147483647 h 240"/>
              <a:gd name="T6" fmla="*/ 0 60000 65536"/>
              <a:gd name="T7" fmla="*/ 0 60000 65536"/>
              <a:gd name="T8" fmla="*/ 0 60000 65536"/>
              <a:gd name="T9" fmla="*/ 0 w 1872"/>
              <a:gd name="T10" fmla="*/ 0 h 240"/>
              <a:gd name="T11" fmla="*/ 1872 w 18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40">
                <a:moveTo>
                  <a:pt x="1872" y="240"/>
                </a:moveTo>
                <a:cubicBezTo>
                  <a:pt x="1572" y="120"/>
                  <a:pt x="1272" y="0"/>
                  <a:pt x="960" y="0"/>
                </a:cubicBezTo>
                <a:cubicBezTo>
                  <a:pt x="648" y="0"/>
                  <a:pt x="128" y="20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5581650" y="43815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38C2BB-B574-41F4-920B-A4A8906039CB}"/>
                  </a:ext>
                </a:extLst>
              </p14:cNvPr>
              <p14:cNvContentPartPr/>
              <p14:nvPr/>
            </p14:nvContentPartPr>
            <p14:xfrm>
              <a:off x="760320" y="1759320"/>
              <a:ext cx="7567920" cy="509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38C2BB-B574-41F4-920B-A4A890603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960" y="1749960"/>
                <a:ext cx="7586640" cy="511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7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6" grpId="0" animBg="1"/>
      <p:bldP spid="26667" grpId="0"/>
      <p:bldP spid="26668" grpId="0" animBg="1"/>
      <p:bldP spid="26669" grpId="0" animBg="1"/>
      <p:bldP spid="26670" grpId="0" animBg="1"/>
      <p:bldP spid="26671" grpId="0"/>
      <p:bldP spid="26672" grpId="0" animBg="1"/>
      <p:bldP spid="26679" grpId="0"/>
      <p:bldP spid="26680" grpId="0" animBg="1"/>
      <p:bldP spid="26681" grpId="0" animBg="1"/>
      <p:bldP spid="26683" grpId="0"/>
      <p:bldP spid="26684" grpId="0"/>
      <p:bldP spid="26685" grpId="0" animBg="1"/>
      <p:bldP spid="26686" grpId="0"/>
      <p:bldP spid="26687" grpId="0" animBg="1"/>
      <p:bldP spid="26688" grpId="0" animBg="1"/>
      <p:bldP spid="26689" grpId="0" animBg="1"/>
      <p:bldP spid="2669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199" y="5477202"/>
            <a:ext cx="2590801" cy="122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0553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686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37133"/>
            <a:ext cx="2590800" cy="122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5716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686800" cy="35814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01003"/>
            <a:ext cx="2667000" cy="126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6121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686800" cy="38100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4952172"/>
            <a:ext cx="2647950" cy="172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8737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38373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868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D </a:t>
            </a:r>
            <a:r>
              <a:rPr lang="en-US" sz="2000" dirty="0"/>
              <a:t>= {1,2,4,5,6,7,9}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D,a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D,b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5001867"/>
            <a:ext cx="2571750" cy="167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6903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64499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686800" cy="40386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D </a:t>
            </a:r>
            <a:r>
              <a:rPr lang="en-US" sz="2000" dirty="0"/>
              <a:t>= {1,2,4,5,6,7,9}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D,b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5051563"/>
            <a:ext cx="2419350" cy="15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2411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868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D </a:t>
            </a:r>
            <a:r>
              <a:rPr lang="en-US" sz="2000" dirty="0"/>
              <a:t>= {1,2,4,5,6,7,9}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D,b</a:t>
            </a:r>
            <a:r>
              <a:rPr lang="en-US" sz="2000" dirty="0"/>
              <a:t>) = {1,2,4,5,6,7,10} =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5051563"/>
            <a:ext cx="2419350" cy="15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2519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686800" cy="38862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D </a:t>
            </a:r>
            <a:r>
              <a:rPr lang="en-US" sz="2000" dirty="0"/>
              <a:t>= {1,2,4,5,6,7,9}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D,b</a:t>
            </a:r>
            <a:r>
              <a:rPr lang="en-US" sz="2000" dirty="0"/>
              <a:t>) = {1,2,4,5,6,7,10} =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14696"/>
            <a:ext cx="3200400" cy="150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606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868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E </a:t>
            </a:r>
            <a:r>
              <a:rPr lang="en-US" sz="2000" dirty="0"/>
              <a:t>= {1,2,4,5,6,7,10}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E,a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E,b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50526"/>
            <a:ext cx="3124200" cy="146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07544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686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E </a:t>
            </a:r>
            <a:r>
              <a:rPr lang="en-US" sz="2000" dirty="0"/>
              <a:t>= {1,2,4,5,6,7,10}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E,b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81600"/>
            <a:ext cx="3058117" cy="143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082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512C9F4-2BB8-4FE4-BDC1-8A137827DA28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/>
              <a:t>NFA to DFA conversion intuition</a:t>
            </a:r>
          </a:p>
        </p:txBody>
      </p:sp>
      <p:sp>
        <p:nvSpPr>
          <p:cNvPr id="81924" name="Line 5"/>
          <p:cNvSpPr>
            <a:spLocks noChangeShapeType="1"/>
          </p:cNvSpPr>
          <p:nvPr/>
        </p:nvSpPr>
        <p:spPr bwMode="auto">
          <a:xfrm>
            <a:off x="4884738" y="24542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Oval 6"/>
          <p:cNvSpPr>
            <a:spLocks noChangeArrowheads="1"/>
          </p:cNvSpPr>
          <p:nvPr/>
        </p:nvSpPr>
        <p:spPr bwMode="auto">
          <a:xfrm>
            <a:off x="2747963" y="21875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26" name="Oval 7"/>
          <p:cNvSpPr>
            <a:spLocks noChangeArrowheads="1"/>
          </p:cNvSpPr>
          <p:nvPr/>
        </p:nvSpPr>
        <p:spPr bwMode="auto">
          <a:xfrm>
            <a:off x="4376738" y="220345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27" name="Oval 8"/>
          <p:cNvSpPr>
            <a:spLocks noChangeArrowheads="1"/>
          </p:cNvSpPr>
          <p:nvPr/>
        </p:nvSpPr>
        <p:spPr bwMode="auto">
          <a:xfrm>
            <a:off x="5964238" y="2209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28" name="Oval 10"/>
          <p:cNvSpPr>
            <a:spLocks noChangeArrowheads="1"/>
          </p:cNvSpPr>
          <p:nvPr/>
        </p:nvSpPr>
        <p:spPr bwMode="auto">
          <a:xfrm>
            <a:off x="603885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29" name="Text Box 11"/>
          <p:cNvSpPr txBox="1">
            <a:spLocks noChangeArrowheads="1"/>
          </p:cNvSpPr>
          <p:nvPr/>
        </p:nvSpPr>
        <p:spPr bwMode="auto">
          <a:xfrm>
            <a:off x="3695700" y="21605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30" name="Text Box 12"/>
          <p:cNvSpPr txBox="1">
            <a:spLocks noChangeArrowheads="1"/>
          </p:cNvSpPr>
          <p:nvPr/>
        </p:nvSpPr>
        <p:spPr bwMode="auto">
          <a:xfrm>
            <a:off x="5275263" y="216693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931" name="Line 14"/>
          <p:cNvSpPr>
            <a:spLocks noChangeShapeType="1"/>
          </p:cNvSpPr>
          <p:nvPr/>
        </p:nvSpPr>
        <p:spPr bwMode="auto">
          <a:xfrm>
            <a:off x="3281363" y="244951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2" name="Line 15"/>
          <p:cNvSpPr>
            <a:spLocks noChangeShapeType="1"/>
          </p:cNvSpPr>
          <p:nvPr/>
        </p:nvSpPr>
        <p:spPr bwMode="auto">
          <a:xfrm>
            <a:off x="2438400" y="24495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3" name="Freeform 16"/>
          <p:cNvSpPr>
            <a:spLocks/>
          </p:cNvSpPr>
          <p:nvPr/>
        </p:nvSpPr>
        <p:spPr bwMode="auto">
          <a:xfrm rot="-698115">
            <a:off x="2874963" y="18161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Text Box 17"/>
          <p:cNvSpPr txBox="1">
            <a:spLocks noChangeArrowheads="1"/>
          </p:cNvSpPr>
          <p:nvPr/>
        </p:nvSpPr>
        <p:spPr bwMode="auto">
          <a:xfrm>
            <a:off x="3154363" y="1592263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0, 1</a:t>
            </a:r>
          </a:p>
        </p:txBody>
      </p:sp>
      <p:sp>
        <p:nvSpPr>
          <p:cNvPr id="81935" name="Rectangle 18"/>
          <p:cNvSpPr>
            <a:spLocks noChangeArrowheads="1"/>
          </p:cNvSpPr>
          <p:nvPr/>
        </p:nvSpPr>
        <p:spPr bwMode="auto">
          <a:xfrm>
            <a:off x="28241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81936" name="Rectangle 19"/>
          <p:cNvSpPr>
            <a:spLocks noChangeArrowheads="1"/>
          </p:cNvSpPr>
          <p:nvPr/>
        </p:nvSpPr>
        <p:spPr bwMode="auto">
          <a:xfrm>
            <a:off x="44243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1937" name="Rectangle 20"/>
          <p:cNvSpPr>
            <a:spLocks noChangeArrowheads="1"/>
          </p:cNvSpPr>
          <p:nvPr/>
        </p:nvSpPr>
        <p:spPr bwMode="auto">
          <a:xfrm>
            <a:off x="60245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1938" name="Text Box 22"/>
          <p:cNvSpPr txBox="1">
            <a:spLocks noChangeArrowheads="1"/>
          </p:cNvSpPr>
          <p:nvPr/>
        </p:nvSpPr>
        <p:spPr bwMode="auto">
          <a:xfrm>
            <a:off x="1430338" y="2205038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>
                <a:latin typeface="Gill Sans MT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1939" name="Text Box 41"/>
          <p:cNvSpPr txBox="1">
            <a:spLocks noChangeArrowheads="1"/>
          </p:cNvSpPr>
          <p:nvPr/>
        </p:nvSpPr>
        <p:spPr bwMode="auto">
          <a:xfrm>
            <a:off x="1433513" y="4422775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>
                <a:latin typeface="Gill Sans MT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DFA:</a:t>
            </a:r>
          </a:p>
        </p:txBody>
      </p:sp>
      <p:sp>
        <p:nvSpPr>
          <p:cNvPr id="81940" name="Oval 42"/>
          <p:cNvSpPr>
            <a:spLocks noChangeArrowheads="1"/>
          </p:cNvSpPr>
          <p:nvPr/>
        </p:nvSpPr>
        <p:spPr bwMode="auto">
          <a:xfrm>
            <a:off x="2747963" y="4419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41" name="Text Box 43"/>
          <p:cNvSpPr txBox="1">
            <a:spLocks noChangeArrowheads="1"/>
          </p:cNvSpPr>
          <p:nvPr/>
        </p:nvSpPr>
        <p:spPr bwMode="auto">
          <a:xfrm>
            <a:off x="3657600" y="4391025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42" name="Line 44"/>
          <p:cNvSpPr>
            <a:spLocks noChangeShapeType="1"/>
          </p:cNvSpPr>
          <p:nvPr/>
        </p:nvSpPr>
        <p:spPr bwMode="auto">
          <a:xfrm>
            <a:off x="3276600" y="46863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3" name="Line 45"/>
          <p:cNvSpPr>
            <a:spLocks noChangeShapeType="1"/>
          </p:cNvSpPr>
          <p:nvPr/>
        </p:nvSpPr>
        <p:spPr bwMode="auto">
          <a:xfrm>
            <a:off x="2438400" y="4681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4" name="Freeform 46"/>
          <p:cNvSpPr>
            <a:spLocks/>
          </p:cNvSpPr>
          <p:nvPr/>
        </p:nvSpPr>
        <p:spPr bwMode="auto">
          <a:xfrm rot="-698115">
            <a:off x="2874963" y="4048125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Rectangle 47"/>
          <p:cNvSpPr>
            <a:spLocks noChangeArrowheads="1"/>
          </p:cNvSpPr>
          <p:nvPr/>
        </p:nvSpPr>
        <p:spPr bwMode="auto">
          <a:xfrm>
            <a:off x="2824163" y="4495800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81946" name="AutoShape 48"/>
          <p:cNvSpPr>
            <a:spLocks noChangeArrowheads="1"/>
          </p:cNvSpPr>
          <p:nvPr/>
        </p:nvSpPr>
        <p:spPr bwMode="auto">
          <a:xfrm>
            <a:off x="4343400" y="4419600"/>
            <a:ext cx="838200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{q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1947" name="Text Box 55"/>
          <p:cNvSpPr txBox="1">
            <a:spLocks noChangeArrowheads="1"/>
          </p:cNvSpPr>
          <p:nvPr/>
        </p:nvSpPr>
        <p:spPr bwMode="auto">
          <a:xfrm>
            <a:off x="5583238" y="50434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48" name="Line 56"/>
          <p:cNvSpPr>
            <a:spLocks noChangeShapeType="1"/>
          </p:cNvSpPr>
          <p:nvPr/>
        </p:nvSpPr>
        <p:spPr bwMode="auto">
          <a:xfrm>
            <a:off x="5181600" y="467677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9" name="AutoShape 57"/>
          <p:cNvSpPr>
            <a:spLocks noChangeArrowheads="1"/>
          </p:cNvSpPr>
          <p:nvPr/>
        </p:nvSpPr>
        <p:spPr bwMode="auto">
          <a:xfrm>
            <a:off x="6248400" y="4419600"/>
            <a:ext cx="838200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{q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1950" name="Text Box 59"/>
          <p:cNvSpPr txBox="1">
            <a:spLocks noChangeArrowheads="1"/>
          </p:cNvSpPr>
          <p:nvPr/>
        </p:nvSpPr>
        <p:spPr bwMode="auto">
          <a:xfrm>
            <a:off x="4953000" y="49530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51" name="Text Box 60"/>
          <p:cNvSpPr txBox="1">
            <a:spLocks noChangeArrowheads="1"/>
          </p:cNvSpPr>
          <p:nvPr/>
        </p:nvSpPr>
        <p:spPr bwMode="auto">
          <a:xfrm>
            <a:off x="3124200" y="38100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952" name="Freeform 61"/>
          <p:cNvSpPr>
            <a:spLocks/>
          </p:cNvSpPr>
          <p:nvPr/>
        </p:nvSpPr>
        <p:spPr bwMode="auto">
          <a:xfrm>
            <a:off x="3276600" y="4114800"/>
            <a:ext cx="2971800" cy="3810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0 h 240"/>
              <a:gd name="T4" fmla="*/ 0 w 1872"/>
              <a:gd name="T5" fmla="*/ 2147483647 h 240"/>
              <a:gd name="T6" fmla="*/ 0 60000 65536"/>
              <a:gd name="T7" fmla="*/ 0 60000 65536"/>
              <a:gd name="T8" fmla="*/ 0 60000 65536"/>
              <a:gd name="T9" fmla="*/ 0 w 1872"/>
              <a:gd name="T10" fmla="*/ 0 h 240"/>
              <a:gd name="T11" fmla="*/ 1872 w 18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40">
                <a:moveTo>
                  <a:pt x="1872" y="240"/>
                </a:moveTo>
                <a:cubicBezTo>
                  <a:pt x="1572" y="120"/>
                  <a:pt x="1272" y="0"/>
                  <a:pt x="960" y="0"/>
                </a:cubicBezTo>
                <a:cubicBezTo>
                  <a:pt x="648" y="0"/>
                  <a:pt x="128" y="20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3" name="Text Box 62"/>
          <p:cNvSpPr txBox="1">
            <a:spLocks noChangeArrowheads="1"/>
          </p:cNvSpPr>
          <p:nvPr/>
        </p:nvSpPr>
        <p:spPr bwMode="auto">
          <a:xfrm>
            <a:off x="4660900" y="379095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954" name="AutoShape 63"/>
          <p:cNvSpPr>
            <a:spLocks noChangeArrowheads="1"/>
          </p:cNvSpPr>
          <p:nvPr/>
        </p:nvSpPr>
        <p:spPr bwMode="auto">
          <a:xfrm>
            <a:off x="6305550" y="4495800"/>
            <a:ext cx="723900" cy="381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55" name="Freeform 64"/>
          <p:cNvSpPr>
            <a:spLocks/>
          </p:cNvSpPr>
          <p:nvPr/>
        </p:nvSpPr>
        <p:spPr bwMode="auto">
          <a:xfrm rot="9637202">
            <a:off x="4572000" y="49403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Freeform 65"/>
          <p:cNvSpPr>
            <a:spLocks/>
          </p:cNvSpPr>
          <p:nvPr/>
        </p:nvSpPr>
        <p:spPr bwMode="auto">
          <a:xfrm flipV="1">
            <a:off x="5105400" y="4876800"/>
            <a:ext cx="1219200" cy="2286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0 h 240"/>
              <a:gd name="T4" fmla="*/ 0 w 1872"/>
              <a:gd name="T5" fmla="*/ 2147483647 h 240"/>
              <a:gd name="T6" fmla="*/ 0 60000 65536"/>
              <a:gd name="T7" fmla="*/ 0 60000 65536"/>
              <a:gd name="T8" fmla="*/ 0 60000 65536"/>
              <a:gd name="T9" fmla="*/ 0 w 1872"/>
              <a:gd name="T10" fmla="*/ 0 h 240"/>
              <a:gd name="T11" fmla="*/ 1872 w 18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40">
                <a:moveTo>
                  <a:pt x="1872" y="240"/>
                </a:moveTo>
                <a:cubicBezTo>
                  <a:pt x="1572" y="120"/>
                  <a:pt x="1272" y="0"/>
                  <a:pt x="960" y="0"/>
                </a:cubicBezTo>
                <a:cubicBezTo>
                  <a:pt x="648" y="0"/>
                  <a:pt x="128" y="20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7" name="Text Box 66"/>
          <p:cNvSpPr txBox="1">
            <a:spLocks noChangeArrowheads="1"/>
          </p:cNvSpPr>
          <p:nvPr/>
        </p:nvSpPr>
        <p:spPr bwMode="auto">
          <a:xfrm>
            <a:off x="5581650" y="43815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E48072-F1BA-4049-B46E-EACF1521ABFB}"/>
                  </a:ext>
                </a:extLst>
              </p14:cNvPr>
              <p14:cNvContentPartPr/>
              <p14:nvPr/>
            </p14:nvContentPartPr>
            <p14:xfrm>
              <a:off x="4520520" y="4027320"/>
              <a:ext cx="2515320" cy="92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E48072-F1BA-4049-B46E-EACF1521A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1160" y="4017960"/>
                <a:ext cx="2534040" cy="9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308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686800" cy="35814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E </a:t>
            </a:r>
            <a:r>
              <a:rPr lang="en-US" sz="2000" dirty="0"/>
              <a:t>= {1,2,4,5,6,7,10}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90836"/>
            <a:ext cx="30384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7181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8686800" cy="36576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E </a:t>
            </a:r>
            <a:r>
              <a:rPr lang="en-US" sz="2000" dirty="0"/>
              <a:t>= {1,2,4,5,6,7,10}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7899" y="5194663"/>
            <a:ext cx="32289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57200" y="4419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Final States in DFA?</a:t>
            </a:r>
          </a:p>
          <a:p>
            <a:r>
              <a:rPr lang="en-US" b="1" dirty="0"/>
              <a:t>...which state(s) contain 10?</a:t>
            </a:r>
          </a:p>
        </p:txBody>
      </p:sp>
    </p:spTree>
    <p:extLst>
      <p:ext uri="{BB962C8B-B14F-4D97-AF65-F5344CB8AC3E}">
        <p14:creationId xmlns:p14="http://schemas.microsoft.com/office/powerpoint/2010/main" val="41082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Final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14600"/>
            <a:ext cx="5029200" cy="221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122126" y="3836126"/>
            <a:ext cx="507274" cy="507274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0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NFA vs. DFA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0"/>
            <a:ext cx="5029200" cy="221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198326" y="5436326"/>
            <a:ext cx="507274" cy="507274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15173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356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F307275-ED00-411A-BB24-CF6C46ED42B2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NFA </a:t>
            </a:r>
            <a:r>
              <a:rPr lang="en-US"/>
              <a:t>to DFA</a:t>
            </a:r>
            <a:endParaRPr lang="en-US" dirty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We are given an NFA 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We want to convert it to an equivalent DFA</a:t>
            </a:r>
          </a:p>
        </p:txBody>
      </p:sp>
      <p:graphicFrame>
        <p:nvGraphicFramePr>
          <p:cNvPr id="90117" name="Object 4"/>
          <p:cNvGraphicFramePr>
            <a:graphicFrameLocks noChangeAspect="1"/>
          </p:cNvGraphicFramePr>
          <p:nvPr/>
        </p:nvGraphicFramePr>
        <p:xfrm>
          <a:off x="4470400" y="2209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863" imgH="393529" progId="Equation.3">
                  <p:embed/>
                </p:oleObj>
              </mc:Choice>
              <mc:Fallback>
                <p:oleObj name="Equation" r:id="rId2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209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5"/>
          <p:cNvGraphicFramePr>
            <a:graphicFrameLocks noChangeAspect="1"/>
          </p:cNvGraphicFramePr>
          <p:nvPr/>
        </p:nvGraphicFramePr>
        <p:xfrm>
          <a:off x="7735888" y="3790950"/>
          <a:ext cx="646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431800" progId="Equation.3">
                  <p:embed/>
                </p:oleObj>
              </mc:Choice>
              <mc:Fallback>
                <p:oleObj name="Equation" r:id="rId4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5888" y="3790950"/>
                        <a:ext cx="646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6"/>
          <p:cNvGraphicFramePr>
            <a:graphicFrameLocks noChangeAspect="1"/>
          </p:cNvGraphicFramePr>
          <p:nvPr/>
        </p:nvGraphicFramePr>
        <p:xfrm>
          <a:off x="2895600" y="4648200"/>
          <a:ext cx="297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558800" progId="Equation.3">
                  <p:embed/>
                </p:oleObj>
              </mc:Choice>
              <mc:Fallback>
                <p:oleObj name="Equation" r:id="rId6" imgW="29718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48200"/>
                        <a:ext cx="297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915D55-4DB4-4F52-8017-DF28F78EE181}"/>
                  </a:ext>
                </a:extLst>
              </p14:cNvPr>
              <p14:cNvContentPartPr/>
              <p14:nvPr/>
            </p14:nvContentPartPr>
            <p14:xfrm>
              <a:off x="2597040" y="1991520"/>
              <a:ext cx="6060960" cy="367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915D55-4DB4-4F52-8017-DF28F78EE1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7680" y="1982160"/>
                <a:ext cx="6079680" cy="36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42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F4542A1-DCA7-4978-8500-C3610A7EBB6E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If the NFA has states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DFA has states in the power set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/>
          </a:p>
          <a:p>
            <a:pPr eaLnBrk="1" hangingPunct="1"/>
            <a:endParaRPr lang="en-US"/>
          </a:p>
        </p:txBody>
      </p:sp>
      <p:graphicFrame>
        <p:nvGraphicFramePr>
          <p:cNvPr id="91141" name="Object 4"/>
          <p:cNvGraphicFramePr>
            <a:graphicFrameLocks noChangeAspect="1"/>
          </p:cNvGraphicFramePr>
          <p:nvPr/>
        </p:nvGraphicFramePr>
        <p:xfrm>
          <a:off x="3162300" y="2465388"/>
          <a:ext cx="22733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584200" progId="Equation.3">
                  <p:embed/>
                </p:oleObj>
              </mc:Choice>
              <mc:Fallback>
                <p:oleObj name="Equation" r:id="rId2" imgW="22733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465388"/>
                        <a:ext cx="22733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5"/>
          <p:cNvGraphicFramePr>
            <a:graphicFrameLocks noChangeAspect="1"/>
          </p:cNvGraphicFramePr>
          <p:nvPr/>
        </p:nvGraphicFramePr>
        <p:xfrm>
          <a:off x="1028700" y="4622800"/>
          <a:ext cx="69103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08800" imgH="584200" progId="Equation.3">
                  <p:embed/>
                </p:oleObj>
              </mc:Choice>
              <mc:Fallback>
                <p:oleObj name="Equation" r:id="rId4" imgW="69088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4622800"/>
                        <a:ext cx="69103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89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E41347-52EC-4D26-B281-F1E7CBBD2871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Procedure NFA to DFA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4300" b="1">
                <a:solidFill>
                  <a:srgbClr val="FF0000"/>
                </a:solidFill>
              </a:rPr>
              <a:t>1.</a:t>
            </a:r>
            <a:r>
              <a:rPr lang="en-US"/>
              <a:t>  Initial state of NFA:</a:t>
            </a:r>
          </a:p>
          <a:p>
            <a:pPr eaLnBrk="1" hangingPunct="1"/>
            <a:endParaRPr 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    Initial state of DFA:     </a:t>
            </a:r>
          </a:p>
        </p:txBody>
      </p:sp>
      <p:graphicFrame>
        <p:nvGraphicFramePr>
          <p:cNvPr id="92165" name="Object 4"/>
          <p:cNvGraphicFramePr>
            <a:graphicFrameLocks noChangeAspect="1"/>
          </p:cNvGraphicFramePr>
          <p:nvPr/>
        </p:nvGraphicFramePr>
        <p:xfrm>
          <a:off x="5105400" y="2362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583947" progId="Equation.3">
                  <p:embed/>
                </p:oleObj>
              </mc:Choice>
              <mc:Fallback>
                <p:oleObj name="Equation" r:id="rId2" imgW="482391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5"/>
          <p:cNvGraphicFramePr>
            <a:graphicFrameLocks noChangeAspect="1"/>
          </p:cNvGraphicFramePr>
          <p:nvPr/>
        </p:nvGraphicFramePr>
        <p:xfrm>
          <a:off x="5181600" y="4648200"/>
          <a:ext cx="862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25" imgH="583947" progId="Equation.3">
                  <p:embed/>
                </p:oleObj>
              </mc:Choice>
              <mc:Fallback>
                <p:oleObj name="Equation" r:id="rId4" imgW="863225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648200"/>
                        <a:ext cx="862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AutoShape 6"/>
          <p:cNvSpPr>
            <a:spLocks noChangeArrowheads="1"/>
          </p:cNvSpPr>
          <p:nvPr/>
        </p:nvSpPr>
        <p:spPr bwMode="auto">
          <a:xfrm>
            <a:off x="3124200" y="31242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1778EF-440C-4923-8AE8-D7CCE427F2AC}"/>
                  </a:ext>
                </a:extLst>
              </p14:cNvPr>
              <p14:cNvContentPartPr/>
              <p14:nvPr/>
            </p14:nvContentPartPr>
            <p14:xfrm>
              <a:off x="1663560" y="2268720"/>
              <a:ext cx="4495680" cy="327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1778EF-440C-4923-8AE8-D7CCE427F2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4200" y="2259360"/>
                <a:ext cx="4514400" cy="32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81790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12198</TotalTime>
  <Words>2706</Words>
  <Application>Microsoft Office PowerPoint</Application>
  <PresentationFormat>On-screen Show (4:3)</PresentationFormat>
  <Paragraphs>796</Paragraphs>
  <Slides>63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Book Antiqua</vt:lpstr>
      <vt:lpstr>Comic Sans MS</vt:lpstr>
      <vt:lpstr>Garamond</vt:lpstr>
      <vt:lpstr>Gill Sans MT</vt:lpstr>
      <vt:lpstr>Symbol</vt:lpstr>
      <vt:lpstr>Times New Roman</vt:lpstr>
      <vt:lpstr>Wingdings</vt:lpstr>
      <vt:lpstr>Wingdings 2</vt:lpstr>
      <vt:lpstr>Edge</vt:lpstr>
      <vt:lpstr>Equation</vt:lpstr>
      <vt:lpstr>PowerPoint Presentation</vt:lpstr>
      <vt:lpstr>Syllabus and Terminologies</vt:lpstr>
      <vt:lpstr>PowerPoint Presentation</vt:lpstr>
      <vt:lpstr>How to convert from NFA to DFA</vt:lpstr>
      <vt:lpstr>NFA to DFA conversion intuition</vt:lpstr>
      <vt:lpstr>NFA to DFA conversion intuition</vt:lpstr>
      <vt:lpstr>NFA to DFA</vt:lpstr>
      <vt:lpstr>NFA to DFA</vt:lpstr>
      <vt:lpstr>Procedure NFA to DFA</vt:lpstr>
      <vt:lpstr>Example</vt:lpstr>
      <vt:lpstr>Procedure NFA to DFA</vt:lpstr>
      <vt:lpstr>Example</vt:lpstr>
      <vt:lpstr>Procedure NFA to DFA</vt:lpstr>
      <vt:lpstr>NFA to DFA</vt:lpstr>
      <vt:lpstr>NFA to DFA</vt:lpstr>
      <vt:lpstr>NFA to DFA</vt:lpstr>
      <vt:lpstr>NFA to DFA</vt:lpstr>
      <vt:lpstr>NFA to DFA … where is the final state?</vt:lpstr>
      <vt:lpstr>NFA to DFA</vt:lpstr>
      <vt:lpstr>Procedure NFA to DFA</vt:lpstr>
      <vt:lpstr>Example</vt:lpstr>
      <vt:lpstr>Theorem</vt:lpstr>
      <vt:lpstr>Finally</vt:lpstr>
      <vt:lpstr>NFA to DFA Formal Graphical Method</vt:lpstr>
      <vt:lpstr>NFA to DFA</vt:lpstr>
      <vt:lpstr>ε–closure</vt:lpstr>
      <vt:lpstr>NFA to DFA Method</vt:lpstr>
      <vt:lpstr>NFA to DFA method</vt:lpstr>
      <vt:lpstr>example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Final DFA</vt:lpstr>
      <vt:lpstr>NFA vs. DFA !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446</cp:revision>
  <dcterms:created xsi:type="dcterms:W3CDTF">2010-09-13T14:55:12Z</dcterms:created>
  <dcterms:modified xsi:type="dcterms:W3CDTF">2021-05-06T13:17:04Z</dcterms:modified>
</cp:coreProperties>
</file>