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315" r:id="rId3"/>
    <p:sldId id="316" r:id="rId4"/>
    <p:sldId id="258" r:id="rId5"/>
    <p:sldId id="259" r:id="rId6"/>
    <p:sldId id="265" r:id="rId7"/>
    <p:sldId id="306" r:id="rId8"/>
    <p:sldId id="307" r:id="rId9"/>
    <p:sldId id="308" r:id="rId10"/>
    <p:sldId id="309" r:id="rId11"/>
    <p:sldId id="310" r:id="rId12"/>
    <p:sldId id="311" r:id="rId13"/>
    <p:sldId id="312" r:id="rId14"/>
    <p:sldId id="313" r:id="rId15"/>
    <p:sldId id="317" r:id="rId16"/>
    <p:sldId id="314" r:id="rId17"/>
  </p:sldIdLst>
  <p:sldSz cx="9144000" cy="5143500" type="screen16x9"/>
  <p:notesSz cx="6858000" cy="9144000"/>
  <p:embeddedFontLst>
    <p:embeddedFont>
      <p:font typeface="Montserrat" panose="00000500000000000000" pitchFamily="2" charset="0"/>
      <p:regular r:id="rId19"/>
      <p:bold r:id="rId20"/>
      <p:italic r:id="rId21"/>
      <p:boldItalic r:id="rId22"/>
    </p:embeddedFont>
    <p:embeddedFont>
      <p:font typeface="Montserrat SemiBold" panose="000007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209088-8977-4780-B4EB-F0EEC7D35130}">
  <a:tblStyle styleId="{2A209088-8977-4780-B4EB-F0EEC7D3513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736802DA-E3EE-81CA-5AA1-2081B3967D69}"/>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0FA5732E-6FE8-17F5-38DF-4393DDA3DE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2BDB2F88-BB9D-F5ED-22FA-B8F283C3DF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86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74CF2A62-A06E-A257-E5D7-0ECFDAADBCB0}"/>
            </a:ext>
          </a:extLst>
        </p:cNvPr>
        <p:cNvGrpSpPr/>
        <p:nvPr/>
      </p:nvGrpSpPr>
      <p:grpSpPr>
        <a:xfrm>
          <a:off x="0" y="0"/>
          <a:ext cx="0" cy="0"/>
          <a:chOff x="0" y="0"/>
          <a:chExt cx="0" cy="0"/>
        </a:xfrm>
      </p:grpSpPr>
      <p:sp>
        <p:nvSpPr>
          <p:cNvPr id="729" name="Google Shape;729;g206b9b7d466_0_25:notes">
            <a:extLst>
              <a:ext uri="{FF2B5EF4-FFF2-40B4-BE49-F238E27FC236}">
                <a16:creationId xmlns:a16="http://schemas.microsoft.com/office/drawing/2014/main" id="{5F0AF902-443E-E23F-FD30-9BDFB6EEB5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06b9b7d466_0_25:notes">
            <a:extLst>
              <a:ext uri="{FF2B5EF4-FFF2-40B4-BE49-F238E27FC236}">
                <a16:creationId xmlns:a16="http://schemas.microsoft.com/office/drawing/2014/main" id="{B010E560-DD21-7629-BC3D-44E2F57D30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35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5FEB7298-50F6-C6F1-29C9-32509FCE11E5}"/>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BDEB3A52-B977-768C-0688-B11AE9DC2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203D9B8D-973F-78AD-5FE9-D8EA1A4EDB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7784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495967E8-8FC0-0519-0374-72A286758612}"/>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17C410C3-4F8A-EFCB-FB56-45063AD028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94208E6F-66A0-3E5F-1C0D-5846250283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421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E1F4A61E-F0B5-C99D-81C3-B460E5EC4485}"/>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22F174C4-A75E-7241-0969-97DB5E8449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1639CA63-57F8-197C-8682-0FB6E225E0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9127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06b9b7d466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206b9b7d466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206b9b7d46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06b9b7d46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2072b7f1744_1_17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D1CAA503-E583-8F26-A606-E86B52525DA2}"/>
            </a:ext>
          </a:extLst>
        </p:cNvPr>
        <p:cNvGrpSpPr/>
        <p:nvPr/>
      </p:nvGrpSpPr>
      <p:grpSpPr>
        <a:xfrm>
          <a:off x="0" y="0"/>
          <a:ext cx="0" cy="0"/>
          <a:chOff x="0" y="0"/>
          <a:chExt cx="0" cy="0"/>
        </a:xfrm>
      </p:grpSpPr>
      <p:sp>
        <p:nvSpPr>
          <p:cNvPr id="729" name="Google Shape;729;g206b9b7d466_0_25:notes">
            <a:extLst>
              <a:ext uri="{FF2B5EF4-FFF2-40B4-BE49-F238E27FC236}">
                <a16:creationId xmlns:a16="http://schemas.microsoft.com/office/drawing/2014/main" id="{B0F0FC01-9966-52F3-FCDD-7FA898CDB9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06b9b7d466_0_25:notes">
            <a:extLst>
              <a:ext uri="{FF2B5EF4-FFF2-40B4-BE49-F238E27FC236}">
                <a16:creationId xmlns:a16="http://schemas.microsoft.com/office/drawing/2014/main" id="{0BB88314-856C-2513-C05F-AA72C4B040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444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C8193093-5975-0CE7-7D22-AC5013280EED}"/>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A1612919-BA20-26F4-1BBF-AB121C676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2EC743EF-6615-BF55-D236-A3A1E1C2C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689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A3D9902A-20F4-4E84-C062-01DBC6A78381}"/>
            </a:ext>
          </a:extLst>
        </p:cNvPr>
        <p:cNvGrpSpPr/>
        <p:nvPr/>
      </p:nvGrpSpPr>
      <p:grpSpPr>
        <a:xfrm>
          <a:off x="0" y="0"/>
          <a:ext cx="0" cy="0"/>
          <a:chOff x="0" y="0"/>
          <a:chExt cx="0" cy="0"/>
        </a:xfrm>
      </p:grpSpPr>
      <p:sp>
        <p:nvSpPr>
          <p:cNvPr id="729" name="Google Shape;729;g206b9b7d466_0_25:notes">
            <a:extLst>
              <a:ext uri="{FF2B5EF4-FFF2-40B4-BE49-F238E27FC236}">
                <a16:creationId xmlns:a16="http://schemas.microsoft.com/office/drawing/2014/main" id="{EC7C3B73-951B-1967-964D-FBCC8374F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06b9b7d466_0_25:notes">
            <a:extLst>
              <a:ext uri="{FF2B5EF4-FFF2-40B4-BE49-F238E27FC236}">
                <a16:creationId xmlns:a16="http://schemas.microsoft.com/office/drawing/2014/main" id="{6DB5A31B-4A50-E7C2-BAA4-766A2FFC91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564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a:extLst>
            <a:ext uri="{FF2B5EF4-FFF2-40B4-BE49-F238E27FC236}">
              <a16:creationId xmlns:a16="http://schemas.microsoft.com/office/drawing/2014/main" id="{12E4967D-1B09-9D61-9FF7-0795DAEDA2BF}"/>
            </a:ext>
          </a:extLst>
        </p:cNvPr>
        <p:cNvGrpSpPr/>
        <p:nvPr/>
      </p:nvGrpSpPr>
      <p:grpSpPr>
        <a:xfrm>
          <a:off x="0" y="0"/>
          <a:ext cx="0" cy="0"/>
          <a:chOff x="0" y="0"/>
          <a:chExt cx="0" cy="0"/>
        </a:xfrm>
      </p:grpSpPr>
      <p:sp>
        <p:nvSpPr>
          <p:cNvPr id="1000" name="Google Shape;1000;g2072b7f1744_1_17909:notes">
            <a:extLst>
              <a:ext uri="{FF2B5EF4-FFF2-40B4-BE49-F238E27FC236}">
                <a16:creationId xmlns:a16="http://schemas.microsoft.com/office/drawing/2014/main" id="{BB3D40A1-EF41-B726-D74E-46979B93C3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2072b7f1744_1_17909:notes">
            <a:extLst>
              <a:ext uri="{FF2B5EF4-FFF2-40B4-BE49-F238E27FC236}">
                <a16:creationId xmlns:a16="http://schemas.microsoft.com/office/drawing/2014/main" id="{EB524012-6FBD-1699-FB43-C098FEFA9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417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5C9C4F96-1CB0-A80E-4320-60EFBE3290AB}"/>
            </a:ext>
          </a:extLst>
        </p:cNvPr>
        <p:cNvGrpSpPr/>
        <p:nvPr/>
      </p:nvGrpSpPr>
      <p:grpSpPr>
        <a:xfrm>
          <a:off x="0" y="0"/>
          <a:ext cx="0" cy="0"/>
          <a:chOff x="0" y="0"/>
          <a:chExt cx="0" cy="0"/>
        </a:xfrm>
      </p:grpSpPr>
      <p:sp>
        <p:nvSpPr>
          <p:cNvPr id="729" name="Google Shape;729;g206b9b7d466_0_25:notes">
            <a:extLst>
              <a:ext uri="{FF2B5EF4-FFF2-40B4-BE49-F238E27FC236}">
                <a16:creationId xmlns:a16="http://schemas.microsoft.com/office/drawing/2014/main" id="{FBB2083E-5926-EBDD-874D-449BB627B2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206b9b7d466_0_25:notes">
            <a:extLst>
              <a:ext uri="{FF2B5EF4-FFF2-40B4-BE49-F238E27FC236}">
                <a16:creationId xmlns:a16="http://schemas.microsoft.com/office/drawing/2014/main" id="{F3F02B61-D1BA-4223-16A3-980DCD4A13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837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87825" y="-96625"/>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86400" y="-143050"/>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100" y="932372"/>
            <a:ext cx="4258500" cy="2462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100" y="3622577"/>
            <a:ext cx="2361300" cy="562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3592599" y="3524800"/>
            <a:ext cx="5595381" cy="1662616"/>
          </a:xfrm>
          <a:custGeom>
            <a:avLst/>
            <a:gdLst/>
            <a:ahLst/>
            <a:cxnLst/>
            <a:rect l="l" t="t" r="r" b="b"/>
            <a:pathLst>
              <a:path w="53283" h="17633" extrusionOk="0">
                <a:moveTo>
                  <a:pt x="45902" y="0"/>
                </a:moveTo>
                <a:cubicBezTo>
                  <a:pt x="37160" y="0"/>
                  <a:pt x="29563" y="2892"/>
                  <a:pt x="25675" y="7144"/>
                </a:cubicBezTo>
                <a:cubicBezTo>
                  <a:pt x="24609" y="7055"/>
                  <a:pt x="23524" y="7006"/>
                  <a:pt x="22419" y="7006"/>
                </a:cubicBezTo>
                <a:cubicBezTo>
                  <a:pt x="11466" y="7006"/>
                  <a:pt x="2300" y="11555"/>
                  <a:pt x="1" y="17633"/>
                </a:cubicBezTo>
                <a:lnTo>
                  <a:pt x="53283" y="17633"/>
                </a:lnTo>
                <a:lnTo>
                  <a:pt x="53283" y="721"/>
                </a:lnTo>
                <a:cubicBezTo>
                  <a:pt x="50964" y="247"/>
                  <a:pt x="48478" y="0"/>
                  <a:pt x="45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99724" y="3865536"/>
            <a:ext cx="1092259" cy="1523971"/>
            <a:chOff x="660175" y="4238125"/>
            <a:chExt cx="446750" cy="623250"/>
          </a:xfrm>
        </p:grpSpPr>
        <p:sp>
          <p:nvSpPr>
            <p:cNvPr id="15" name="Google Shape;15;p2"/>
            <p:cNvSpPr/>
            <p:nvPr/>
          </p:nvSpPr>
          <p:spPr>
            <a:xfrm>
              <a:off x="669325" y="4534025"/>
              <a:ext cx="437600" cy="286750"/>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8121161" y="-295512"/>
            <a:ext cx="1171552" cy="1662647"/>
            <a:chOff x="6185975" y="1638700"/>
            <a:chExt cx="876254" cy="1243565"/>
          </a:xfrm>
        </p:grpSpPr>
        <p:sp>
          <p:nvSpPr>
            <p:cNvPr id="18" name="Google Shape;18;p2"/>
            <p:cNvSpPr/>
            <p:nvPr/>
          </p:nvSpPr>
          <p:spPr>
            <a:xfrm>
              <a:off x="6185975" y="1730403"/>
              <a:ext cx="839801" cy="582498"/>
            </a:xfrm>
            <a:custGeom>
              <a:avLst/>
              <a:gdLst/>
              <a:ahLst/>
              <a:cxnLst/>
              <a:rect l="l" t="t" r="r" b="b"/>
              <a:pathLst>
                <a:path w="17070" h="11840" extrusionOk="0">
                  <a:moveTo>
                    <a:pt x="9953" y="1"/>
                  </a:moveTo>
                  <a:cubicBezTo>
                    <a:pt x="9556" y="1"/>
                    <a:pt x="9241" y="138"/>
                    <a:pt x="9117" y="492"/>
                  </a:cubicBezTo>
                  <a:cubicBezTo>
                    <a:pt x="8791" y="1410"/>
                    <a:pt x="10375" y="1768"/>
                    <a:pt x="11573" y="1768"/>
                  </a:cubicBezTo>
                  <a:cubicBezTo>
                    <a:pt x="11752" y="1768"/>
                    <a:pt x="11923" y="1760"/>
                    <a:pt x="12077" y="1745"/>
                  </a:cubicBezTo>
                  <a:lnTo>
                    <a:pt x="12077" y="1745"/>
                  </a:lnTo>
                  <a:cubicBezTo>
                    <a:pt x="12008" y="1774"/>
                    <a:pt x="11949" y="1804"/>
                    <a:pt x="11880" y="1833"/>
                  </a:cubicBezTo>
                  <a:cubicBezTo>
                    <a:pt x="11308" y="2100"/>
                    <a:pt x="10736" y="2396"/>
                    <a:pt x="10173" y="2712"/>
                  </a:cubicBezTo>
                  <a:cubicBezTo>
                    <a:pt x="9934" y="2343"/>
                    <a:pt x="8505" y="1744"/>
                    <a:pt x="7464" y="1744"/>
                  </a:cubicBezTo>
                  <a:cubicBezTo>
                    <a:pt x="6918" y="1744"/>
                    <a:pt x="6480" y="1909"/>
                    <a:pt x="6374" y="2356"/>
                  </a:cubicBezTo>
                  <a:cubicBezTo>
                    <a:pt x="6202" y="3079"/>
                    <a:pt x="7135" y="3322"/>
                    <a:pt x="8128" y="3322"/>
                  </a:cubicBezTo>
                  <a:cubicBezTo>
                    <a:pt x="8557" y="3322"/>
                    <a:pt x="8997" y="3276"/>
                    <a:pt x="9364" y="3205"/>
                  </a:cubicBezTo>
                  <a:lnTo>
                    <a:pt x="9364" y="3205"/>
                  </a:lnTo>
                  <a:cubicBezTo>
                    <a:pt x="8821" y="3540"/>
                    <a:pt x="8298" y="3906"/>
                    <a:pt x="7785" y="4290"/>
                  </a:cubicBezTo>
                  <a:cubicBezTo>
                    <a:pt x="7697" y="4359"/>
                    <a:pt x="7608" y="4428"/>
                    <a:pt x="7519" y="4498"/>
                  </a:cubicBezTo>
                  <a:cubicBezTo>
                    <a:pt x="7537" y="4197"/>
                    <a:pt x="6191" y="3762"/>
                    <a:pt x="5065" y="3762"/>
                  </a:cubicBezTo>
                  <a:cubicBezTo>
                    <a:pt x="4306" y="3762"/>
                    <a:pt x="3648" y="3959"/>
                    <a:pt x="3572" y="4527"/>
                  </a:cubicBezTo>
                  <a:cubicBezTo>
                    <a:pt x="3502" y="5087"/>
                    <a:pt x="4069" y="5281"/>
                    <a:pt x="4795" y="5281"/>
                  </a:cubicBezTo>
                  <a:cubicBezTo>
                    <a:pt x="5593" y="5281"/>
                    <a:pt x="6582" y="5046"/>
                    <a:pt x="7124" y="4803"/>
                  </a:cubicBezTo>
                  <a:lnTo>
                    <a:pt x="7124" y="4803"/>
                  </a:lnTo>
                  <a:cubicBezTo>
                    <a:pt x="6384" y="5395"/>
                    <a:pt x="5684" y="6027"/>
                    <a:pt x="5003" y="6698"/>
                  </a:cubicBezTo>
                  <a:cubicBezTo>
                    <a:pt x="4879" y="6501"/>
                    <a:pt x="4117" y="6349"/>
                    <a:pt x="3292" y="6349"/>
                  </a:cubicBezTo>
                  <a:cubicBezTo>
                    <a:pt x="2215" y="6349"/>
                    <a:pt x="1032" y="6609"/>
                    <a:pt x="1026" y="7369"/>
                  </a:cubicBezTo>
                  <a:cubicBezTo>
                    <a:pt x="1026" y="7794"/>
                    <a:pt x="1385" y="7952"/>
                    <a:pt x="1887" y="7952"/>
                  </a:cubicBezTo>
                  <a:cubicBezTo>
                    <a:pt x="2692" y="7952"/>
                    <a:pt x="3867" y="7546"/>
                    <a:pt x="4529" y="7181"/>
                  </a:cubicBezTo>
                  <a:lnTo>
                    <a:pt x="4529" y="7181"/>
                  </a:lnTo>
                  <a:cubicBezTo>
                    <a:pt x="4213" y="7507"/>
                    <a:pt x="3917" y="7842"/>
                    <a:pt x="3621" y="8178"/>
                  </a:cubicBezTo>
                  <a:cubicBezTo>
                    <a:pt x="2980" y="8277"/>
                    <a:pt x="0" y="10970"/>
                    <a:pt x="869" y="11730"/>
                  </a:cubicBezTo>
                  <a:cubicBezTo>
                    <a:pt x="954" y="11805"/>
                    <a:pt x="1050" y="11839"/>
                    <a:pt x="1154" y="11839"/>
                  </a:cubicBezTo>
                  <a:cubicBezTo>
                    <a:pt x="2146" y="11839"/>
                    <a:pt x="3856" y="8738"/>
                    <a:pt x="3740" y="8247"/>
                  </a:cubicBezTo>
                  <a:cubicBezTo>
                    <a:pt x="3996" y="7951"/>
                    <a:pt x="4243" y="7675"/>
                    <a:pt x="4509" y="7389"/>
                  </a:cubicBezTo>
                  <a:cubicBezTo>
                    <a:pt x="4569" y="7329"/>
                    <a:pt x="4628" y="7270"/>
                    <a:pt x="4677" y="7211"/>
                  </a:cubicBezTo>
                  <a:lnTo>
                    <a:pt x="4677" y="7211"/>
                  </a:lnTo>
                  <a:cubicBezTo>
                    <a:pt x="3967" y="8296"/>
                    <a:pt x="2891" y="10911"/>
                    <a:pt x="3858" y="11069"/>
                  </a:cubicBezTo>
                  <a:cubicBezTo>
                    <a:pt x="3886" y="11073"/>
                    <a:pt x="3913" y="11075"/>
                    <a:pt x="3939" y="11075"/>
                  </a:cubicBezTo>
                  <a:cubicBezTo>
                    <a:pt x="5122" y="11075"/>
                    <a:pt x="5556" y="6892"/>
                    <a:pt x="5151" y="6757"/>
                  </a:cubicBezTo>
                  <a:lnTo>
                    <a:pt x="5131" y="6757"/>
                  </a:lnTo>
                  <a:cubicBezTo>
                    <a:pt x="5733" y="6165"/>
                    <a:pt x="6355" y="5603"/>
                    <a:pt x="7006" y="5070"/>
                  </a:cubicBezTo>
                  <a:lnTo>
                    <a:pt x="7006" y="5070"/>
                  </a:lnTo>
                  <a:cubicBezTo>
                    <a:pt x="6167" y="6145"/>
                    <a:pt x="4973" y="8405"/>
                    <a:pt x="5851" y="8701"/>
                  </a:cubicBezTo>
                  <a:cubicBezTo>
                    <a:pt x="5901" y="8717"/>
                    <a:pt x="5951" y="8725"/>
                    <a:pt x="6000" y="8725"/>
                  </a:cubicBezTo>
                  <a:cubicBezTo>
                    <a:pt x="7078" y="8725"/>
                    <a:pt x="7950" y="4953"/>
                    <a:pt x="7667" y="4547"/>
                  </a:cubicBezTo>
                  <a:cubicBezTo>
                    <a:pt x="8328" y="4054"/>
                    <a:pt x="8999" y="3590"/>
                    <a:pt x="9690" y="3165"/>
                  </a:cubicBezTo>
                  <a:lnTo>
                    <a:pt x="9690" y="3165"/>
                  </a:lnTo>
                  <a:cubicBezTo>
                    <a:pt x="8772" y="4063"/>
                    <a:pt x="7183" y="6402"/>
                    <a:pt x="8042" y="6826"/>
                  </a:cubicBezTo>
                  <a:cubicBezTo>
                    <a:pt x="8107" y="6858"/>
                    <a:pt x="8174" y="6873"/>
                    <a:pt x="8241" y="6873"/>
                  </a:cubicBezTo>
                  <a:cubicBezTo>
                    <a:pt x="9300" y="6873"/>
                    <a:pt x="10539" y="3145"/>
                    <a:pt x="10242" y="2830"/>
                  </a:cubicBezTo>
                  <a:cubicBezTo>
                    <a:pt x="10597" y="2633"/>
                    <a:pt x="10953" y="2445"/>
                    <a:pt x="11308" y="2268"/>
                  </a:cubicBezTo>
                  <a:cubicBezTo>
                    <a:pt x="11564" y="2139"/>
                    <a:pt x="11831" y="2011"/>
                    <a:pt x="12087" y="1893"/>
                  </a:cubicBezTo>
                  <a:lnTo>
                    <a:pt x="12087" y="1893"/>
                  </a:lnTo>
                  <a:cubicBezTo>
                    <a:pt x="11081" y="2771"/>
                    <a:pt x="9482" y="4724"/>
                    <a:pt x="10232" y="5247"/>
                  </a:cubicBezTo>
                  <a:cubicBezTo>
                    <a:pt x="10311" y="5302"/>
                    <a:pt x="10394" y="5327"/>
                    <a:pt x="10482" y="5327"/>
                  </a:cubicBezTo>
                  <a:cubicBezTo>
                    <a:pt x="11463" y="5327"/>
                    <a:pt x="12929" y="2175"/>
                    <a:pt x="12847" y="1577"/>
                  </a:cubicBezTo>
                  <a:cubicBezTo>
                    <a:pt x="13982" y="1123"/>
                    <a:pt x="15136" y="778"/>
                    <a:pt x="16291" y="551"/>
                  </a:cubicBezTo>
                  <a:cubicBezTo>
                    <a:pt x="16518" y="501"/>
                    <a:pt x="16735" y="462"/>
                    <a:pt x="16962" y="432"/>
                  </a:cubicBezTo>
                  <a:cubicBezTo>
                    <a:pt x="17057" y="413"/>
                    <a:pt x="17069" y="274"/>
                    <a:pt x="16990" y="274"/>
                  </a:cubicBezTo>
                  <a:cubicBezTo>
                    <a:pt x="16987" y="274"/>
                    <a:pt x="16984" y="274"/>
                    <a:pt x="16981" y="274"/>
                  </a:cubicBezTo>
                  <a:cubicBezTo>
                    <a:pt x="15580" y="501"/>
                    <a:pt x="14169" y="886"/>
                    <a:pt x="12798" y="1439"/>
                  </a:cubicBezTo>
                  <a:cubicBezTo>
                    <a:pt x="12733" y="1027"/>
                    <a:pt x="11037" y="1"/>
                    <a:pt x="9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22385" y="1638700"/>
              <a:ext cx="539844" cy="1243565"/>
            </a:xfrm>
            <a:custGeom>
              <a:avLst/>
              <a:gdLst/>
              <a:ahLst/>
              <a:cxnLst/>
              <a:rect l="l" t="t" r="r" b="b"/>
              <a:pathLst>
                <a:path w="10973" h="25277" extrusionOk="0">
                  <a:moveTo>
                    <a:pt x="8920" y="0"/>
                  </a:moveTo>
                  <a:cubicBezTo>
                    <a:pt x="8882" y="0"/>
                    <a:pt x="8827" y="43"/>
                    <a:pt x="8821" y="106"/>
                  </a:cubicBezTo>
                  <a:cubicBezTo>
                    <a:pt x="8782" y="856"/>
                    <a:pt x="8713" y="1606"/>
                    <a:pt x="8624" y="2375"/>
                  </a:cubicBezTo>
                  <a:cubicBezTo>
                    <a:pt x="8486" y="2484"/>
                    <a:pt x="8348" y="2602"/>
                    <a:pt x="8209" y="2721"/>
                  </a:cubicBezTo>
                  <a:cubicBezTo>
                    <a:pt x="7085" y="3678"/>
                    <a:pt x="6068" y="4793"/>
                    <a:pt x="5220" y="5868"/>
                  </a:cubicBezTo>
                  <a:cubicBezTo>
                    <a:pt x="5200" y="5888"/>
                    <a:pt x="5180" y="5908"/>
                    <a:pt x="5170" y="5927"/>
                  </a:cubicBezTo>
                  <a:cubicBezTo>
                    <a:pt x="5101" y="6016"/>
                    <a:pt x="5032" y="6105"/>
                    <a:pt x="4963" y="6194"/>
                  </a:cubicBezTo>
                  <a:cubicBezTo>
                    <a:pt x="4865" y="6312"/>
                    <a:pt x="4776" y="6440"/>
                    <a:pt x="4677" y="6569"/>
                  </a:cubicBezTo>
                  <a:cubicBezTo>
                    <a:pt x="4302" y="7072"/>
                    <a:pt x="3967" y="7555"/>
                    <a:pt x="3680" y="7990"/>
                  </a:cubicBezTo>
                  <a:cubicBezTo>
                    <a:pt x="3661" y="8019"/>
                    <a:pt x="3641" y="8039"/>
                    <a:pt x="3631" y="8059"/>
                  </a:cubicBezTo>
                  <a:cubicBezTo>
                    <a:pt x="3582" y="8138"/>
                    <a:pt x="3532" y="8207"/>
                    <a:pt x="3483" y="8276"/>
                  </a:cubicBezTo>
                  <a:cubicBezTo>
                    <a:pt x="3473" y="8305"/>
                    <a:pt x="3454" y="8325"/>
                    <a:pt x="3444" y="8345"/>
                  </a:cubicBezTo>
                  <a:cubicBezTo>
                    <a:pt x="3404" y="8404"/>
                    <a:pt x="3365" y="8463"/>
                    <a:pt x="3335" y="8522"/>
                  </a:cubicBezTo>
                  <a:cubicBezTo>
                    <a:pt x="3286" y="8591"/>
                    <a:pt x="3246" y="8661"/>
                    <a:pt x="3207" y="8730"/>
                  </a:cubicBezTo>
                  <a:cubicBezTo>
                    <a:pt x="3148" y="8818"/>
                    <a:pt x="3088" y="8907"/>
                    <a:pt x="3039" y="8986"/>
                  </a:cubicBezTo>
                  <a:cubicBezTo>
                    <a:pt x="2950" y="9124"/>
                    <a:pt x="2881" y="9253"/>
                    <a:pt x="2812" y="9371"/>
                  </a:cubicBezTo>
                  <a:cubicBezTo>
                    <a:pt x="2783" y="9410"/>
                    <a:pt x="2763" y="9450"/>
                    <a:pt x="2743" y="9480"/>
                  </a:cubicBezTo>
                  <a:cubicBezTo>
                    <a:pt x="2556" y="9795"/>
                    <a:pt x="2437" y="10022"/>
                    <a:pt x="2388" y="10111"/>
                  </a:cubicBezTo>
                  <a:cubicBezTo>
                    <a:pt x="2378" y="10121"/>
                    <a:pt x="2378" y="10121"/>
                    <a:pt x="2378" y="10131"/>
                  </a:cubicBezTo>
                  <a:cubicBezTo>
                    <a:pt x="2368" y="10141"/>
                    <a:pt x="2358" y="10150"/>
                    <a:pt x="2358" y="10150"/>
                  </a:cubicBezTo>
                  <a:cubicBezTo>
                    <a:pt x="6700" y="7526"/>
                    <a:pt x="8101" y="4516"/>
                    <a:pt x="8535" y="3105"/>
                  </a:cubicBezTo>
                  <a:lnTo>
                    <a:pt x="8535" y="3105"/>
                  </a:lnTo>
                  <a:cubicBezTo>
                    <a:pt x="8446" y="3845"/>
                    <a:pt x="8328" y="4585"/>
                    <a:pt x="8200" y="5325"/>
                  </a:cubicBezTo>
                  <a:cubicBezTo>
                    <a:pt x="8121" y="5602"/>
                    <a:pt x="8002" y="6056"/>
                    <a:pt x="7963" y="6608"/>
                  </a:cubicBezTo>
                  <a:cubicBezTo>
                    <a:pt x="7904" y="6904"/>
                    <a:pt x="7844" y="7200"/>
                    <a:pt x="7775" y="7486"/>
                  </a:cubicBezTo>
                  <a:cubicBezTo>
                    <a:pt x="7223" y="7930"/>
                    <a:pt x="6690" y="8414"/>
                    <a:pt x="6187" y="8917"/>
                  </a:cubicBezTo>
                  <a:cubicBezTo>
                    <a:pt x="6128" y="8966"/>
                    <a:pt x="6078" y="9026"/>
                    <a:pt x="6019" y="9075"/>
                  </a:cubicBezTo>
                  <a:cubicBezTo>
                    <a:pt x="5782" y="9322"/>
                    <a:pt x="5555" y="9568"/>
                    <a:pt x="5338" y="9815"/>
                  </a:cubicBezTo>
                  <a:cubicBezTo>
                    <a:pt x="5289" y="9864"/>
                    <a:pt x="5249" y="9914"/>
                    <a:pt x="5210" y="9953"/>
                  </a:cubicBezTo>
                  <a:cubicBezTo>
                    <a:pt x="4776" y="10446"/>
                    <a:pt x="4371" y="10950"/>
                    <a:pt x="4006" y="11433"/>
                  </a:cubicBezTo>
                  <a:cubicBezTo>
                    <a:pt x="3967" y="11483"/>
                    <a:pt x="3937" y="11522"/>
                    <a:pt x="3898" y="11571"/>
                  </a:cubicBezTo>
                  <a:cubicBezTo>
                    <a:pt x="3661" y="11897"/>
                    <a:pt x="3424" y="12213"/>
                    <a:pt x="3217" y="12509"/>
                  </a:cubicBezTo>
                  <a:cubicBezTo>
                    <a:pt x="3177" y="12568"/>
                    <a:pt x="3138" y="12627"/>
                    <a:pt x="3098" y="12686"/>
                  </a:cubicBezTo>
                  <a:cubicBezTo>
                    <a:pt x="3029" y="12785"/>
                    <a:pt x="2970" y="12874"/>
                    <a:pt x="2911" y="12953"/>
                  </a:cubicBezTo>
                  <a:cubicBezTo>
                    <a:pt x="2842" y="13051"/>
                    <a:pt x="2783" y="13150"/>
                    <a:pt x="2723" y="13249"/>
                  </a:cubicBezTo>
                  <a:cubicBezTo>
                    <a:pt x="2694" y="13288"/>
                    <a:pt x="2664" y="13338"/>
                    <a:pt x="2635" y="13377"/>
                  </a:cubicBezTo>
                  <a:cubicBezTo>
                    <a:pt x="2151" y="14117"/>
                    <a:pt x="1806" y="14709"/>
                    <a:pt x="1628" y="15025"/>
                  </a:cubicBezTo>
                  <a:cubicBezTo>
                    <a:pt x="1608" y="15054"/>
                    <a:pt x="1589" y="15084"/>
                    <a:pt x="1579" y="15114"/>
                  </a:cubicBezTo>
                  <a:cubicBezTo>
                    <a:pt x="1520" y="15232"/>
                    <a:pt x="1480" y="15291"/>
                    <a:pt x="1480" y="15291"/>
                  </a:cubicBezTo>
                  <a:cubicBezTo>
                    <a:pt x="5417" y="12903"/>
                    <a:pt x="6937" y="10200"/>
                    <a:pt x="7509" y="8670"/>
                  </a:cubicBezTo>
                  <a:lnTo>
                    <a:pt x="7509" y="8670"/>
                  </a:lnTo>
                  <a:cubicBezTo>
                    <a:pt x="7272" y="9687"/>
                    <a:pt x="7006" y="10703"/>
                    <a:pt x="6720" y="11729"/>
                  </a:cubicBezTo>
                  <a:cubicBezTo>
                    <a:pt x="6700" y="11798"/>
                    <a:pt x="6680" y="11877"/>
                    <a:pt x="6650" y="11946"/>
                  </a:cubicBezTo>
                  <a:cubicBezTo>
                    <a:pt x="6581" y="12104"/>
                    <a:pt x="6414" y="12479"/>
                    <a:pt x="6256" y="12992"/>
                  </a:cubicBezTo>
                  <a:cubicBezTo>
                    <a:pt x="2556" y="15913"/>
                    <a:pt x="0" y="20767"/>
                    <a:pt x="0" y="20767"/>
                  </a:cubicBezTo>
                  <a:cubicBezTo>
                    <a:pt x="3552" y="18607"/>
                    <a:pt x="5131" y="16209"/>
                    <a:pt x="5832" y="14630"/>
                  </a:cubicBezTo>
                  <a:lnTo>
                    <a:pt x="5832" y="14630"/>
                  </a:lnTo>
                  <a:cubicBezTo>
                    <a:pt x="5634" y="15222"/>
                    <a:pt x="5437" y="15804"/>
                    <a:pt x="5230" y="16396"/>
                  </a:cubicBezTo>
                  <a:cubicBezTo>
                    <a:pt x="5151" y="16613"/>
                    <a:pt x="5072" y="16840"/>
                    <a:pt x="4993" y="17057"/>
                  </a:cubicBezTo>
                  <a:cubicBezTo>
                    <a:pt x="4884" y="17196"/>
                    <a:pt x="4776" y="17344"/>
                    <a:pt x="4677" y="17482"/>
                  </a:cubicBezTo>
                  <a:cubicBezTo>
                    <a:pt x="4588" y="17600"/>
                    <a:pt x="4499" y="17718"/>
                    <a:pt x="4421" y="17837"/>
                  </a:cubicBezTo>
                  <a:cubicBezTo>
                    <a:pt x="4302" y="18014"/>
                    <a:pt x="4174" y="18192"/>
                    <a:pt x="4065" y="18380"/>
                  </a:cubicBezTo>
                  <a:cubicBezTo>
                    <a:pt x="3552" y="19159"/>
                    <a:pt x="3118" y="19948"/>
                    <a:pt x="2753" y="20698"/>
                  </a:cubicBezTo>
                  <a:cubicBezTo>
                    <a:pt x="2694" y="20817"/>
                    <a:pt x="2644" y="20935"/>
                    <a:pt x="2585" y="21044"/>
                  </a:cubicBezTo>
                  <a:cubicBezTo>
                    <a:pt x="2398" y="21448"/>
                    <a:pt x="2230" y="21833"/>
                    <a:pt x="2082" y="22198"/>
                  </a:cubicBezTo>
                  <a:cubicBezTo>
                    <a:pt x="2052" y="22247"/>
                    <a:pt x="2033" y="22297"/>
                    <a:pt x="2013" y="22356"/>
                  </a:cubicBezTo>
                  <a:cubicBezTo>
                    <a:pt x="1825" y="22820"/>
                    <a:pt x="1668" y="23244"/>
                    <a:pt x="1529" y="23619"/>
                  </a:cubicBezTo>
                  <a:cubicBezTo>
                    <a:pt x="1520" y="23658"/>
                    <a:pt x="1500" y="23708"/>
                    <a:pt x="1490" y="23747"/>
                  </a:cubicBezTo>
                  <a:cubicBezTo>
                    <a:pt x="1431" y="23905"/>
                    <a:pt x="1381" y="24063"/>
                    <a:pt x="1332" y="24201"/>
                  </a:cubicBezTo>
                  <a:cubicBezTo>
                    <a:pt x="1312" y="24270"/>
                    <a:pt x="1293" y="24339"/>
                    <a:pt x="1273" y="24398"/>
                  </a:cubicBezTo>
                  <a:cubicBezTo>
                    <a:pt x="1253" y="24468"/>
                    <a:pt x="1233" y="24527"/>
                    <a:pt x="1214" y="24586"/>
                  </a:cubicBezTo>
                  <a:cubicBezTo>
                    <a:pt x="1076" y="25020"/>
                    <a:pt x="1016" y="25277"/>
                    <a:pt x="1016" y="25277"/>
                  </a:cubicBezTo>
                  <a:cubicBezTo>
                    <a:pt x="5289" y="20787"/>
                    <a:pt x="5190" y="17778"/>
                    <a:pt x="5101" y="17097"/>
                  </a:cubicBezTo>
                  <a:cubicBezTo>
                    <a:pt x="5121" y="17028"/>
                    <a:pt x="5151" y="16959"/>
                    <a:pt x="5180" y="16880"/>
                  </a:cubicBezTo>
                  <a:cubicBezTo>
                    <a:pt x="5457" y="16100"/>
                    <a:pt x="5723" y="15321"/>
                    <a:pt x="5980" y="14541"/>
                  </a:cubicBezTo>
                  <a:lnTo>
                    <a:pt x="5980" y="14541"/>
                  </a:lnTo>
                  <a:cubicBezTo>
                    <a:pt x="5881" y="16011"/>
                    <a:pt x="6246" y="17847"/>
                    <a:pt x="8061" y="19386"/>
                  </a:cubicBezTo>
                  <a:cubicBezTo>
                    <a:pt x="8061" y="19386"/>
                    <a:pt x="8624" y="14660"/>
                    <a:pt x="6769" y="11976"/>
                  </a:cubicBezTo>
                  <a:cubicBezTo>
                    <a:pt x="7223" y="10407"/>
                    <a:pt x="7617" y="8838"/>
                    <a:pt x="7943" y="7289"/>
                  </a:cubicBezTo>
                  <a:cubicBezTo>
                    <a:pt x="7992" y="8700"/>
                    <a:pt x="8604" y="10456"/>
                    <a:pt x="10972" y="11492"/>
                  </a:cubicBezTo>
                  <a:cubicBezTo>
                    <a:pt x="10972" y="11492"/>
                    <a:pt x="10805" y="7072"/>
                    <a:pt x="8357" y="5108"/>
                  </a:cubicBezTo>
                  <a:cubicBezTo>
                    <a:pt x="8614" y="3658"/>
                    <a:pt x="8792" y="2217"/>
                    <a:pt x="8900" y="816"/>
                  </a:cubicBezTo>
                  <a:cubicBezTo>
                    <a:pt x="8930" y="560"/>
                    <a:pt x="8940" y="303"/>
                    <a:pt x="8959" y="47"/>
                  </a:cubicBezTo>
                  <a:cubicBezTo>
                    <a:pt x="8959" y="14"/>
                    <a:pt x="8942" y="0"/>
                    <a:pt x="8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2248675" y="4604100"/>
            <a:ext cx="3574980" cy="597317"/>
          </a:xfrm>
          <a:custGeom>
            <a:avLst/>
            <a:gdLst/>
            <a:ahLst/>
            <a:cxnLst/>
            <a:rect l="l" t="t" r="r" b="b"/>
            <a:pathLst>
              <a:path w="79145" h="16455" extrusionOk="0">
                <a:moveTo>
                  <a:pt x="50020" y="0"/>
                </a:moveTo>
                <a:cubicBezTo>
                  <a:pt x="42330" y="0"/>
                  <a:pt x="35364" y="2085"/>
                  <a:pt x="31121" y="5788"/>
                </a:cubicBezTo>
                <a:cubicBezTo>
                  <a:pt x="29927" y="5551"/>
                  <a:pt x="28704" y="5363"/>
                  <a:pt x="27490" y="5225"/>
                </a:cubicBezTo>
                <a:cubicBezTo>
                  <a:pt x="25843" y="5043"/>
                  <a:pt x="24208" y="4952"/>
                  <a:pt x="22603" y="4952"/>
                </a:cubicBezTo>
                <a:cubicBezTo>
                  <a:pt x="17450" y="4952"/>
                  <a:pt x="12602" y="5884"/>
                  <a:pt x="8615" y="7682"/>
                </a:cubicBezTo>
                <a:cubicBezTo>
                  <a:pt x="3928" y="9804"/>
                  <a:pt x="918" y="12882"/>
                  <a:pt x="1" y="16454"/>
                </a:cubicBezTo>
                <a:lnTo>
                  <a:pt x="129" y="16454"/>
                </a:lnTo>
                <a:cubicBezTo>
                  <a:pt x="1047" y="12931"/>
                  <a:pt x="4026" y="9892"/>
                  <a:pt x="8664" y="7801"/>
                </a:cubicBezTo>
                <a:cubicBezTo>
                  <a:pt x="12640" y="6005"/>
                  <a:pt x="17455" y="5077"/>
                  <a:pt x="22596" y="5077"/>
                </a:cubicBezTo>
                <a:cubicBezTo>
                  <a:pt x="24195" y="5077"/>
                  <a:pt x="25833" y="5166"/>
                  <a:pt x="27471" y="5354"/>
                </a:cubicBezTo>
                <a:cubicBezTo>
                  <a:pt x="28694" y="5482"/>
                  <a:pt x="29918" y="5679"/>
                  <a:pt x="31131" y="5916"/>
                </a:cubicBezTo>
                <a:lnTo>
                  <a:pt x="31161" y="5916"/>
                </a:lnTo>
                <a:lnTo>
                  <a:pt x="31181" y="5896"/>
                </a:lnTo>
                <a:cubicBezTo>
                  <a:pt x="35394" y="2199"/>
                  <a:pt x="42354" y="122"/>
                  <a:pt x="50037" y="122"/>
                </a:cubicBezTo>
                <a:cubicBezTo>
                  <a:pt x="51620" y="122"/>
                  <a:pt x="53234" y="210"/>
                  <a:pt x="54861" y="390"/>
                </a:cubicBezTo>
                <a:cubicBezTo>
                  <a:pt x="67916" y="1851"/>
                  <a:pt x="78098" y="8817"/>
                  <a:pt x="79016" y="16454"/>
                </a:cubicBezTo>
                <a:lnTo>
                  <a:pt x="79144" y="16454"/>
                </a:lnTo>
                <a:cubicBezTo>
                  <a:pt x="78227" y="8748"/>
                  <a:pt x="67995" y="1742"/>
                  <a:pt x="54871" y="272"/>
                </a:cubicBezTo>
                <a:cubicBezTo>
                  <a:pt x="53235" y="89"/>
                  <a:pt x="51612" y="0"/>
                  <a:pt x="50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075450" y="454238"/>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05475" y="46040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311500" y="6081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525" y="112204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0" y="1903300"/>
            <a:ext cx="3858900" cy="16731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7000735" y="795138"/>
            <a:ext cx="1321500" cy="1013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6500"/>
              <a:buNone/>
              <a:defRPr sz="6000"/>
            </a:lvl1pPr>
            <a:lvl2pPr lvl="1" algn="ctr" rtl="0">
              <a:spcBef>
                <a:spcPts val="0"/>
              </a:spcBef>
              <a:spcAft>
                <a:spcPts val="0"/>
              </a:spcAft>
              <a:buSzPts val="6500"/>
              <a:buNone/>
              <a:defRPr sz="6500"/>
            </a:lvl2pPr>
            <a:lvl3pPr lvl="2" algn="ctr" rtl="0">
              <a:spcBef>
                <a:spcPts val="0"/>
              </a:spcBef>
              <a:spcAft>
                <a:spcPts val="0"/>
              </a:spcAft>
              <a:buSzPts val="6500"/>
              <a:buNone/>
              <a:defRPr sz="6500"/>
            </a:lvl3pPr>
            <a:lvl4pPr lvl="3" algn="ctr" rtl="0">
              <a:spcBef>
                <a:spcPts val="0"/>
              </a:spcBef>
              <a:spcAft>
                <a:spcPts val="0"/>
              </a:spcAft>
              <a:buSzPts val="6500"/>
              <a:buNone/>
              <a:defRPr sz="6500"/>
            </a:lvl4pPr>
            <a:lvl5pPr lvl="4" algn="ctr" rtl="0">
              <a:spcBef>
                <a:spcPts val="0"/>
              </a:spcBef>
              <a:spcAft>
                <a:spcPts val="0"/>
              </a:spcAft>
              <a:buSzPts val="6500"/>
              <a:buNone/>
              <a:defRPr sz="6500"/>
            </a:lvl5pPr>
            <a:lvl6pPr lvl="5" algn="ctr" rtl="0">
              <a:spcBef>
                <a:spcPts val="0"/>
              </a:spcBef>
              <a:spcAft>
                <a:spcPts val="0"/>
              </a:spcAft>
              <a:buSzPts val="6500"/>
              <a:buNone/>
              <a:defRPr sz="6500"/>
            </a:lvl6pPr>
            <a:lvl7pPr lvl="6" algn="ctr" rtl="0">
              <a:spcBef>
                <a:spcPts val="0"/>
              </a:spcBef>
              <a:spcAft>
                <a:spcPts val="0"/>
              </a:spcAft>
              <a:buSzPts val="6500"/>
              <a:buNone/>
              <a:defRPr sz="6500"/>
            </a:lvl7pPr>
            <a:lvl8pPr lvl="7" algn="ctr" rtl="0">
              <a:spcBef>
                <a:spcPts val="0"/>
              </a:spcBef>
              <a:spcAft>
                <a:spcPts val="0"/>
              </a:spcAft>
              <a:buSzPts val="6500"/>
              <a:buNone/>
              <a:defRPr sz="6500"/>
            </a:lvl8pPr>
            <a:lvl9pPr lvl="8" algn="ctr" rtl="0">
              <a:spcBef>
                <a:spcPts val="0"/>
              </a:spcBef>
              <a:spcAft>
                <a:spcPts val="0"/>
              </a:spcAft>
              <a:buSzPts val="6500"/>
              <a:buNone/>
              <a:defRPr sz="6500"/>
            </a:lvl9pPr>
          </a:lstStyle>
          <a:p>
            <a:r>
              <a:t>xx%</a:t>
            </a:r>
          </a:p>
        </p:txBody>
      </p:sp>
      <p:sp>
        <p:nvSpPr>
          <p:cNvPr id="28" name="Google Shape;28;p3"/>
          <p:cNvSpPr txBox="1">
            <a:spLocks noGrp="1"/>
          </p:cNvSpPr>
          <p:nvPr>
            <p:ph type="subTitle" idx="1"/>
          </p:nvPr>
        </p:nvSpPr>
        <p:spPr>
          <a:xfrm>
            <a:off x="5516275" y="3790663"/>
            <a:ext cx="2914500" cy="55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 name="Google Shape;29;p3"/>
          <p:cNvSpPr/>
          <p:nvPr/>
        </p:nvSpPr>
        <p:spPr>
          <a:xfrm flipH="1">
            <a:off x="-67416" y="3524800"/>
            <a:ext cx="5595381" cy="1662616"/>
          </a:xfrm>
          <a:custGeom>
            <a:avLst/>
            <a:gdLst/>
            <a:ahLst/>
            <a:cxnLst/>
            <a:rect l="l" t="t" r="r" b="b"/>
            <a:pathLst>
              <a:path w="53283" h="17633" extrusionOk="0">
                <a:moveTo>
                  <a:pt x="45902" y="0"/>
                </a:moveTo>
                <a:cubicBezTo>
                  <a:pt x="37160" y="0"/>
                  <a:pt x="29563" y="2892"/>
                  <a:pt x="25675" y="7144"/>
                </a:cubicBezTo>
                <a:cubicBezTo>
                  <a:pt x="24609" y="7055"/>
                  <a:pt x="23524" y="7006"/>
                  <a:pt x="22419" y="7006"/>
                </a:cubicBezTo>
                <a:cubicBezTo>
                  <a:pt x="11466" y="7006"/>
                  <a:pt x="2300" y="11555"/>
                  <a:pt x="1" y="17633"/>
                </a:cubicBezTo>
                <a:lnTo>
                  <a:pt x="53283" y="17633"/>
                </a:lnTo>
                <a:lnTo>
                  <a:pt x="53283" y="721"/>
                </a:lnTo>
                <a:cubicBezTo>
                  <a:pt x="50964" y="247"/>
                  <a:pt x="48478" y="0"/>
                  <a:pt x="45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3296909" y="4756500"/>
            <a:ext cx="3574980" cy="597317"/>
          </a:xfrm>
          <a:custGeom>
            <a:avLst/>
            <a:gdLst/>
            <a:ahLst/>
            <a:cxnLst/>
            <a:rect l="l" t="t" r="r" b="b"/>
            <a:pathLst>
              <a:path w="79145" h="16455" extrusionOk="0">
                <a:moveTo>
                  <a:pt x="50020" y="0"/>
                </a:moveTo>
                <a:cubicBezTo>
                  <a:pt x="42330" y="0"/>
                  <a:pt x="35364" y="2085"/>
                  <a:pt x="31121" y="5788"/>
                </a:cubicBezTo>
                <a:cubicBezTo>
                  <a:pt x="29927" y="5551"/>
                  <a:pt x="28704" y="5363"/>
                  <a:pt x="27490" y="5225"/>
                </a:cubicBezTo>
                <a:cubicBezTo>
                  <a:pt x="25843" y="5043"/>
                  <a:pt x="24208" y="4952"/>
                  <a:pt x="22603" y="4952"/>
                </a:cubicBezTo>
                <a:cubicBezTo>
                  <a:pt x="17450" y="4952"/>
                  <a:pt x="12602" y="5884"/>
                  <a:pt x="8615" y="7682"/>
                </a:cubicBezTo>
                <a:cubicBezTo>
                  <a:pt x="3928" y="9804"/>
                  <a:pt x="918" y="12882"/>
                  <a:pt x="1" y="16454"/>
                </a:cubicBezTo>
                <a:lnTo>
                  <a:pt x="129" y="16454"/>
                </a:lnTo>
                <a:cubicBezTo>
                  <a:pt x="1047" y="12931"/>
                  <a:pt x="4026" y="9892"/>
                  <a:pt x="8664" y="7801"/>
                </a:cubicBezTo>
                <a:cubicBezTo>
                  <a:pt x="12640" y="6005"/>
                  <a:pt x="17455" y="5077"/>
                  <a:pt x="22596" y="5077"/>
                </a:cubicBezTo>
                <a:cubicBezTo>
                  <a:pt x="24195" y="5077"/>
                  <a:pt x="25833" y="5166"/>
                  <a:pt x="27471" y="5354"/>
                </a:cubicBezTo>
                <a:cubicBezTo>
                  <a:pt x="28694" y="5482"/>
                  <a:pt x="29918" y="5679"/>
                  <a:pt x="31131" y="5916"/>
                </a:cubicBezTo>
                <a:lnTo>
                  <a:pt x="31161" y="5916"/>
                </a:lnTo>
                <a:lnTo>
                  <a:pt x="31181" y="5896"/>
                </a:lnTo>
                <a:cubicBezTo>
                  <a:pt x="35394" y="2199"/>
                  <a:pt x="42354" y="122"/>
                  <a:pt x="50037" y="122"/>
                </a:cubicBezTo>
                <a:cubicBezTo>
                  <a:pt x="51620" y="122"/>
                  <a:pt x="53234" y="210"/>
                  <a:pt x="54861" y="390"/>
                </a:cubicBezTo>
                <a:cubicBezTo>
                  <a:pt x="67916" y="1851"/>
                  <a:pt x="78098" y="8817"/>
                  <a:pt x="79016" y="16454"/>
                </a:cubicBezTo>
                <a:lnTo>
                  <a:pt x="79144" y="16454"/>
                </a:lnTo>
                <a:cubicBezTo>
                  <a:pt x="78227" y="8748"/>
                  <a:pt x="67995" y="1742"/>
                  <a:pt x="54871" y="272"/>
                </a:cubicBezTo>
                <a:cubicBezTo>
                  <a:pt x="53235" y="89"/>
                  <a:pt x="51612" y="0"/>
                  <a:pt x="50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3"/>
          <p:cNvGrpSpPr/>
          <p:nvPr/>
        </p:nvGrpSpPr>
        <p:grpSpPr>
          <a:xfrm flipH="1">
            <a:off x="-38605" y="-295512"/>
            <a:ext cx="1171552" cy="1662647"/>
            <a:chOff x="6185975" y="1638700"/>
            <a:chExt cx="876254" cy="1243565"/>
          </a:xfrm>
        </p:grpSpPr>
        <p:sp>
          <p:nvSpPr>
            <p:cNvPr id="32" name="Google Shape;32;p3"/>
            <p:cNvSpPr/>
            <p:nvPr/>
          </p:nvSpPr>
          <p:spPr>
            <a:xfrm>
              <a:off x="6185975" y="1730403"/>
              <a:ext cx="839801" cy="582498"/>
            </a:xfrm>
            <a:custGeom>
              <a:avLst/>
              <a:gdLst/>
              <a:ahLst/>
              <a:cxnLst/>
              <a:rect l="l" t="t" r="r" b="b"/>
              <a:pathLst>
                <a:path w="17070" h="11840" extrusionOk="0">
                  <a:moveTo>
                    <a:pt x="9953" y="1"/>
                  </a:moveTo>
                  <a:cubicBezTo>
                    <a:pt x="9556" y="1"/>
                    <a:pt x="9241" y="138"/>
                    <a:pt x="9117" y="492"/>
                  </a:cubicBezTo>
                  <a:cubicBezTo>
                    <a:pt x="8791" y="1410"/>
                    <a:pt x="10375" y="1768"/>
                    <a:pt x="11573" y="1768"/>
                  </a:cubicBezTo>
                  <a:cubicBezTo>
                    <a:pt x="11752" y="1768"/>
                    <a:pt x="11923" y="1760"/>
                    <a:pt x="12077" y="1745"/>
                  </a:cubicBezTo>
                  <a:lnTo>
                    <a:pt x="12077" y="1745"/>
                  </a:lnTo>
                  <a:cubicBezTo>
                    <a:pt x="12008" y="1774"/>
                    <a:pt x="11949" y="1804"/>
                    <a:pt x="11880" y="1833"/>
                  </a:cubicBezTo>
                  <a:cubicBezTo>
                    <a:pt x="11308" y="2100"/>
                    <a:pt x="10736" y="2396"/>
                    <a:pt x="10173" y="2712"/>
                  </a:cubicBezTo>
                  <a:cubicBezTo>
                    <a:pt x="9934" y="2343"/>
                    <a:pt x="8505" y="1744"/>
                    <a:pt x="7464" y="1744"/>
                  </a:cubicBezTo>
                  <a:cubicBezTo>
                    <a:pt x="6918" y="1744"/>
                    <a:pt x="6480" y="1909"/>
                    <a:pt x="6374" y="2356"/>
                  </a:cubicBezTo>
                  <a:cubicBezTo>
                    <a:pt x="6202" y="3079"/>
                    <a:pt x="7135" y="3322"/>
                    <a:pt x="8128" y="3322"/>
                  </a:cubicBezTo>
                  <a:cubicBezTo>
                    <a:pt x="8557" y="3322"/>
                    <a:pt x="8997" y="3276"/>
                    <a:pt x="9364" y="3205"/>
                  </a:cubicBezTo>
                  <a:lnTo>
                    <a:pt x="9364" y="3205"/>
                  </a:lnTo>
                  <a:cubicBezTo>
                    <a:pt x="8821" y="3540"/>
                    <a:pt x="8298" y="3906"/>
                    <a:pt x="7785" y="4290"/>
                  </a:cubicBezTo>
                  <a:cubicBezTo>
                    <a:pt x="7697" y="4359"/>
                    <a:pt x="7608" y="4428"/>
                    <a:pt x="7519" y="4498"/>
                  </a:cubicBezTo>
                  <a:cubicBezTo>
                    <a:pt x="7537" y="4197"/>
                    <a:pt x="6191" y="3762"/>
                    <a:pt x="5065" y="3762"/>
                  </a:cubicBezTo>
                  <a:cubicBezTo>
                    <a:pt x="4306" y="3762"/>
                    <a:pt x="3648" y="3959"/>
                    <a:pt x="3572" y="4527"/>
                  </a:cubicBezTo>
                  <a:cubicBezTo>
                    <a:pt x="3502" y="5087"/>
                    <a:pt x="4069" y="5281"/>
                    <a:pt x="4795" y="5281"/>
                  </a:cubicBezTo>
                  <a:cubicBezTo>
                    <a:pt x="5593" y="5281"/>
                    <a:pt x="6582" y="5046"/>
                    <a:pt x="7124" y="4803"/>
                  </a:cubicBezTo>
                  <a:lnTo>
                    <a:pt x="7124" y="4803"/>
                  </a:lnTo>
                  <a:cubicBezTo>
                    <a:pt x="6384" y="5395"/>
                    <a:pt x="5684" y="6027"/>
                    <a:pt x="5003" y="6698"/>
                  </a:cubicBezTo>
                  <a:cubicBezTo>
                    <a:pt x="4879" y="6501"/>
                    <a:pt x="4117" y="6349"/>
                    <a:pt x="3292" y="6349"/>
                  </a:cubicBezTo>
                  <a:cubicBezTo>
                    <a:pt x="2215" y="6349"/>
                    <a:pt x="1032" y="6609"/>
                    <a:pt x="1026" y="7369"/>
                  </a:cubicBezTo>
                  <a:cubicBezTo>
                    <a:pt x="1026" y="7794"/>
                    <a:pt x="1385" y="7952"/>
                    <a:pt x="1887" y="7952"/>
                  </a:cubicBezTo>
                  <a:cubicBezTo>
                    <a:pt x="2692" y="7952"/>
                    <a:pt x="3867" y="7546"/>
                    <a:pt x="4529" y="7181"/>
                  </a:cubicBezTo>
                  <a:lnTo>
                    <a:pt x="4529" y="7181"/>
                  </a:lnTo>
                  <a:cubicBezTo>
                    <a:pt x="4213" y="7507"/>
                    <a:pt x="3917" y="7842"/>
                    <a:pt x="3621" y="8178"/>
                  </a:cubicBezTo>
                  <a:cubicBezTo>
                    <a:pt x="2980" y="8277"/>
                    <a:pt x="0" y="10970"/>
                    <a:pt x="869" y="11730"/>
                  </a:cubicBezTo>
                  <a:cubicBezTo>
                    <a:pt x="954" y="11805"/>
                    <a:pt x="1050" y="11839"/>
                    <a:pt x="1154" y="11839"/>
                  </a:cubicBezTo>
                  <a:cubicBezTo>
                    <a:pt x="2146" y="11839"/>
                    <a:pt x="3856" y="8738"/>
                    <a:pt x="3740" y="8247"/>
                  </a:cubicBezTo>
                  <a:cubicBezTo>
                    <a:pt x="3996" y="7951"/>
                    <a:pt x="4243" y="7675"/>
                    <a:pt x="4509" y="7389"/>
                  </a:cubicBezTo>
                  <a:cubicBezTo>
                    <a:pt x="4569" y="7329"/>
                    <a:pt x="4628" y="7270"/>
                    <a:pt x="4677" y="7211"/>
                  </a:cubicBezTo>
                  <a:lnTo>
                    <a:pt x="4677" y="7211"/>
                  </a:lnTo>
                  <a:cubicBezTo>
                    <a:pt x="3967" y="8296"/>
                    <a:pt x="2891" y="10911"/>
                    <a:pt x="3858" y="11069"/>
                  </a:cubicBezTo>
                  <a:cubicBezTo>
                    <a:pt x="3886" y="11073"/>
                    <a:pt x="3913" y="11075"/>
                    <a:pt x="3939" y="11075"/>
                  </a:cubicBezTo>
                  <a:cubicBezTo>
                    <a:pt x="5122" y="11075"/>
                    <a:pt x="5556" y="6892"/>
                    <a:pt x="5151" y="6757"/>
                  </a:cubicBezTo>
                  <a:lnTo>
                    <a:pt x="5131" y="6757"/>
                  </a:lnTo>
                  <a:cubicBezTo>
                    <a:pt x="5733" y="6165"/>
                    <a:pt x="6355" y="5603"/>
                    <a:pt x="7006" y="5070"/>
                  </a:cubicBezTo>
                  <a:lnTo>
                    <a:pt x="7006" y="5070"/>
                  </a:lnTo>
                  <a:cubicBezTo>
                    <a:pt x="6167" y="6145"/>
                    <a:pt x="4973" y="8405"/>
                    <a:pt x="5851" y="8701"/>
                  </a:cubicBezTo>
                  <a:cubicBezTo>
                    <a:pt x="5901" y="8717"/>
                    <a:pt x="5951" y="8725"/>
                    <a:pt x="6000" y="8725"/>
                  </a:cubicBezTo>
                  <a:cubicBezTo>
                    <a:pt x="7078" y="8725"/>
                    <a:pt x="7950" y="4953"/>
                    <a:pt x="7667" y="4547"/>
                  </a:cubicBezTo>
                  <a:cubicBezTo>
                    <a:pt x="8328" y="4054"/>
                    <a:pt x="8999" y="3590"/>
                    <a:pt x="9690" y="3165"/>
                  </a:cubicBezTo>
                  <a:lnTo>
                    <a:pt x="9690" y="3165"/>
                  </a:lnTo>
                  <a:cubicBezTo>
                    <a:pt x="8772" y="4063"/>
                    <a:pt x="7183" y="6402"/>
                    <a:pt x="8042" y="6826"/>
                  </a:cubicBezTo>
                  <a:cubicBezTo>
                    <a:pt x="8107" y="6858"/>
                    <a:pt x="8174" y="6873"/>
                    <a:pt x="8241" y="6873"/>
                  </a:cubicBezTo>
                  <a:cubicBezTo>
                    <a:pt x="9300" y="6873"/>
                    <a:pt x="10539" y="3145"/>
                    <a:pt x="10242" y="2830"/>
                  </a:cubicBezTo>
                  <a:cubicBezTo>
                    <a:pt x="10597" y="2633"/>
                    <a:pt x="10953" y="2445"/>
                    <a:pt x="11308" y="2268"/>
                  </a:cubicBezTo>
                  <a:cubicBezTo>
                    <a:pt x="11564" y="2139"/>
                    <a:pt x="11831" y="2011"/>
                    <a:pt x="12087" y="1893"/>
                  </a:cubicBezTo>
                  <a:lnTo>
                    <a:pt x="12087" y="1893"/>
                  </a:lnTo>
                  <a:cubicBezTo>
                    <a:pt x="11081" y="2771"/>
                    <a:pt x="9482" y="4724"/>
                    <a:pt x="10232" y="5247"/>
                  </a:cubicBezTo>
                  <a:cubicBezTo>
                    <a:pt x="10311" y="5302"/>
                    <a:pt x="10394" y="5327"/>
                    <a:pt x="10482" y="5327"/>
                  </a:cubicBezTo>
                  <a:cubicBezTo>
                    <a:pt x="11463" y="5327"/>
                    <a:pt x="12929" y="2175"/>
                    <a:pt x="12847" y="1577"/>
                  </a:cubicBezTo>
                  <a:cubicBezTo>
                    <a:pt x="13982" y="1123"/>
                    <a:pt x="15136" y="778"/>
                    <a:pt x="16291" y="551"/>
                  </a:cubicBezTo>
                  <a:cubicBezTo>
                    <a:pt x="16518" y="501"/>
                    <a:pt x="16735" y="462"/>
                    <a:pt x="16962" y="432"/>
                  </a:cubicBezTo>
                  <a:cubicBezTo>
                    <a:pt x="17057" y="413"/>
                    <a:pt x="17069" y="274"/>
                    <a:pt x="16990" y="274"/>
                  </a:cubicBezTo>
                  <a:cubicBezTo>
                    <a:pt x="16987" y="274"/>
                    <a:pt x="16984" y="274"/>
                    <a:pt x="16981" y="274"/>
                  </a:cubicBezTo>
                  <a:cubicBezTo>
                    <a:pt x="15580" y="501"/>
                    <a:pt x="14169" y="886"/>
                    <a:pt x="12798" y="1439"/>
                  </a:cubicBezTo>
                  <a:cubicBezTo>
                    <a:pt x="12733" y="1027"/>
                    <a:pt x="11037" y="1"/>
                    <a:pt x="9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522385" y="1638700"/>
              <a:ext cx="539844" cy="1243565"/>
            </a:xfrm>
            <a:custGeom>
              <a:avLst/>
              <a:gdLst/>
              <a:ahLst/>
              <a:cxnLst/>
              <a:rect l="l" t="t" r="r" b="b"/>
              <a:pathLst>
                <a:path w="10973" h="25277" extrusionOk="0">
                  <a:moveTo>
                    <a:pt x="8920" y="0"/>
                  </a:moveTo>
                  <a:cubicBezTo>
                    <a:pt x="8882" y="0"/>
                    <a:pt x="8827" y="43"/>
                    <a:pt x="8821" y="106"/>
                  </a:cubicBezTo>
                  <a:cubicBezTo>
                    <a:pt x="8782" y="856"/>
                    <a:pt x="8713" y="1606"/>
                    <a:pt x="8624" y="2375"/>
                  </a:cubicBezTo>
                  <a:cubicBezTo>
                    <a:pt x="8486" y="2484"/>
                    <a:pt x="8348" y="2602"/>
                    <a:pt x="8209" y="2721"/>
                  </a:cubicBezTo>
                  <a:cubicBezTo>
                    <a:pt x="7085" y="3678"/>
                    <a:pt x="6068" y="4793"/>
                    <a:pt x="5220" y="5868"/>
                  </a:cubicBezTo>
                  <a:cubicBezTo>
                    <a:pt x="5200" y="5888"/>
                    <a:pt x="5180" y="5908"/>
                    <a:pt x="5170" y="5927"/>
                  </a:cubicBezTo>
                  <a:cubicBezTo>
                    <a:pt x="5101" y="6016"/>
                    <a:pt x="5032" y="6105"/>
                    <a:pt x="4963" y="6194"/>
                  </a:cubicBezTo>
                  <a:cubicBezTo>
                    <a:pt x="4865" y="6312"/>
                    <a:pt x="4776" y="6440"/>
                    <a:pt x="4677" y="6569"/>
                  </a:cubicBezTo>
                  <a:cubicBezTo>
                    <a:pt x="4302" y="7072"/>
                    <a:pt x="3967" y="7555"/>
                    <a:pt x="3680" y="7990"/>
                  </a:cubicBezTo>
                  <a:cubicBezTo>
                    <a:pt x="3661" y="8019"/>
                    <a:pt x="3641" y="8039"/>
                    <a:pt x="3631" y="8059"/>
                  </a:cubicBezTo>
                  <a:cubicBezTo>
                    <a:pt x="3582" y="8138"/>
                    <a:pt x="3532" y="8207"/>
                    <a:pt x="3483" y="8276"/>
                  </a:cubicBezTo>
                  <a:cubicBezTo>
                    <a:pt x="3473" y="8305"/>
                    <a:pt x="3454" y="8325"/>
                    <a:pt x="3444" y="8345"/>
                  </a:cubicBezTo>
                  <a:cubicBezTo>
                    <a:pt x="3404" y="8404"/>
                    <a:pt x="3365" y="8463"/>
                    <a:pt x="3335" y="8522"/>
                  </a:cubicBezTo>
                  <a:cubicBezTo>
                    <a:pt x="3286" y="8591"/>
                    <a:pt x="3246" y="8661"/>
                    <a:pt x="3207" y="8730"/>
                  </a:cubicBezTo>
                  <a:cubicBezTo>
                    <a:pt x="3148" y="8818"/>
                    <a:pt x="3088" y="8907"/>
                    <a:pt x="3039" y="8986"/>
                  </a:cubicBezTo>
                  <a:cubicBezTo>
                    <a:pt x="2950" y="9124"/>
                    <a:pt x="2881" y="9253"/>
                    <a:pt x="2812" y="9371"/>
                  </a:cubicBezTo>
                  <a:cubicBezTo>
                    <a:pt x="2783" y="9410"/>
                    <a:pt x="2763" y="9450"/>
                    <a:pt x="2743" y="9480"/>
                  </a:cubicBezTo>
                  <a:cubicBezTo>
                    <a:pt x="2556" y="9795"/>
                    <a:pt x="2437" y="10022"/>
                    <a:pt x="2388" y="10111"/>
                  </a:cubicBezTo>
                  <a:cubicBezTo>
                    <a:pt x="2378" y="10121"/>
                    <a:pt x="2378" y="10121"/>
                    <a:pt x="2378" y="10131"/>
                  </a:cubicBezTo>
                  <a:cubicBezTo>
                    <a:pt x="2368" y="10141"/>
                    <a:pt x="2358" y="10150"/>
                    <a:pt x="2358" y="10150"/>
                  </a:cubicBezTo>
                  <a:cubicBezTo>
                    <a:pt x="6700" y="7526"/>
                    <a:pt x="8101" y="4516"/>
                    <a:pt x="8535" y="3105"/>
                  </a:cubicBezTo>
                  <a:lnTo>
                    <a:pt x="8535" y="3105"/>
                  </a:lnTo>
                  <a:cubicBezTo>
                    <a:pt x="8446" y="3845"/>
                    <a:pt x="8328" y="4585"/>
                    <a:pt x="8200" y="5325"/>
                  </a:cubicBezTo>
                  <a:cubicBezTo>
                    <a:pt x="8121" y="5602"/>
                    <a:pt x="8002" y="6056"/>
                    <a:pt x="7963" y="6608"/>
                  </a:cubicBezTo>
                  <a:cubicBezTo>
                    <a:pt x="7904" y="6904"/>
                    <a:pt x="7844" y="7200"/>
                    <a:pt x="7775" y="7486"/>
                  </a:cubicBezTo>
                  <a:cubicBezTo>
                    <a:pt x="7223" y="7930"/>
                    <a:pt x="6690" y="8414"/>
                    <a:pt x="6187" y="8917"/>
                  </a:cubicBezTo>
                  <a:cubicBezTo>
                    <a:pt x="6128" y="8966"/>
                    <a:pt x="6078" y="9026"/>
                    <a:pt x="6019" y="9075"/>
                  </a:cubicBezTo>
                  <a:cubicBezTo>
                    <a:pt x="5782" y="9322"/>
                    <a:pt x="5555" y="9568"/>
                    <a:pt x="5338" y="9815"/>
                  </a:cubicBezTo>
                  <a:cubicBezTo>
                    <a:pt x="5289" y="9864"/>
                    <a:pt x="5249" y="9914"/>
                    <a:pt x="5210" y="9953"/>
                  </a:cubicBezTo>
                  <a:cubicBezTo>
                    <a:pt x="4776" y="10446"/>
                    <a:pt x="4371" y="10950"/>
                    <a:pt x="4006" y="11433"/>
                  </a:cubicBezTo>
                  <a:cubicBezTo>
                    <a:pt x="3967" y="11483"/>
                    <a:pt x="3937" y="11522"/>
                    <a:pt x="3898" y="11571"/>
                  </a:cubicBezTo>
                  <a:cubicBezTo>
                    <a:pt x="3661" y="11897"/>
                    <a:pt x="3424" y="12213"/>
                    <a:pt x="3217" y="12509"/>
                  </a:cubicBezTo>
                  <a:cubicBezTo>
                    <a:pt x="3177" y="12568"/>
                    <a:pt x="3138" y="12627"/>
                    <a:pt x="3098" y="12686"/>
                  </a:cubicBezTo>
                  <a:cubicBezTo>
                    <a:pt x="3029" y="12785"/>
                    <a:pt x="2970" y="12874"/>
                    <a:pt x="2911" y="12953"/>
                  </a:cubicBezTo>
                  <a:cubicBezTo>
                    <a:pt x="2842" y="13051"/>
                    <a:pt x="2783" y="13150"/>
                    <a:pt x="2723" y="13249"/>
                  </a:cubicBezTo>
                  <a:cubicBezTo>
                    <a:pt x="2694" y="13288"/>
                    <a:pt x="2664" y="13338"/>
                    <a:pt x="2635" y="13377"/>
                  </a:cubicBezTo>
                  <a:cubicBezTo>
                    <a:pt x="2151" y="14117"/>
                    <a:pt x="1806" y="14709"/>
                    <a:pt x="1628" y="15025"/>
                  </a:cubicBezTo>
                  <a:cubicBezTo>
                    <a:pt x="1608" y="15054"/>
                    <a:pt x="1589" y="15084"/>
                    <a:pt x="1579" y="15114"/>
                  </a:cubicBezTo>
                  <a:cubicBezTo>
                    <a:pt x="1520" y="15232"/>
                    <a:pt x="1480" y="15291"/>
                    <a:pt x="1480" y="15291"/>
                  </a:cubicBezTo>
                  <a:cubicBezTo>
                    <a:pt x="5417" y="12903"/>
                    <a:pt x="6937" y="10200"/>
                    <a:pt x="7509" y="8670"/>
                  </a:cubicBezTo>
                  <a:lnTo>
                    <a:pt x="7509" y="8670"/>
                  </a:lnTo>
                  <a:cubicBezTo>
                    <a:pt x="7272" y="9687"/>
                    <a:pt x="7006" y="10703"/>
                    <a:pt x="6720" y="11729"/>
                  </a:cubicBezTo>
                  <a:cubicBezTo>
                    <a:pt x="6700" y="11798"/>
                    <a:pt x="6680" y="11877"/>
                    <a:pt x="6650" y="11946"/>
                  </a:cubicBezTo>
                  <a:cubicBezTo>
                    <a:pt x="6581" y="12104"/>
                    <a:pt x="6414" y="12479"/>
                    <a:pt x="6256" y="12992"/>
                  </a:cubicBezTo>
                  <a:cubicBezTo>
                    <a:pt x="2556" y="15913"/>
                    <a:pt x="0" y="20767"/>
                    <a:pt x="0" y="20767"/>
                  </a:cubicBezTo>
                  <a:cubicBezTo>
                    <a:pt x="3552" y="18607"/>
                    <a:pt x="5131" y="16209"/>
                    <a:pt x="5832" y="14630"/>
                  </a:cubicBezTo>
                  <a:lnTo>
                    <a:pt x="5832" y="14630"/>
                  </a:lnTo>
                  <a:cubicBezTo>
                    <a:pt x="5634" y="15222"/>
                    <a:pt x="5437" y="15804"/>
                    <a:pt x="5230" y="16396"/>
                  </a:cubicBezTo>
                  <a:cubicBezTo>
                    <a:pt x="5151" y="16613"/>
                    <a:pt x="5072" y="16840"/>
                    <a:pt x="4993" y="17057"/>
                  </a:cubicBezTo>
                  <a:cubicBezTo>
                    <a:pt x="4884" y="17196"/>
                    <a:pt x="4776" y="17344"/>
                    <a:pt x="4677" y="17482"/>
                  </a:cubicBezTo>
                  <a:cubicBezTo>
                    <a:pt x="4588" y="17600"/>
                    <a:pt x="4499" y="17718"/>
                    <a:pt x="4421" y="17837"/>
                  </a:cubicBezTo>
                  <a:cubicBezTo>
                    <a:pt x="4302" y="18014"/>
                    <a:pt x="4174" y="18192"/>
                    <a:pt x="4065" y="18380"/>
                  </a:cubicBezTo>
                  <a:cubicBezTo>
                    <a:pt x="3552" y="19159"/>
                    <a:pt x="3118" y="19948"/>
                    <a:pt x="2753" y="20698"/>
                  </a:cubicBezTo>
                  <a:cubicBezTo>
                    <a:pt x="2694" y="20817"/>
                    <a:pt x="2644" y="20935"/>
                    <a:pt x="2585" y="21044"/>
                  </a:cubicBezTo>
                  <a:cubicBezTo>
                    <a:pt x="2398" y="21448"/>
                    <a:pt x="2230" y="21833"/>
                    <a:pt x="2082" y="22198"/>
                  </a:cubicBezTo>
                  <a:cubicBezTo>
                    <a:pt x="2052" y="22247"/>
                    <a:pt x="2033" y="22297"/>
                    <a:pt x="2013" y="22356"/>
                  </a:cubicBezTo>
                  <a:cubicBezTo>
                    <a:pt x="1825" y="22820"/>
                    <a:pt x="1668" y="23244"/>
                    <a:pt x="1529" y="23619"/>
                  </a:cubicBezTo>
                  <a:cubicBezTo>
                    <a:pt x="1520" y="23658"/>
                    <a:pt x="1500" y="23708"/>
                    <a:pt x="1490" y="23747"/>
                  </a:cubicBezTo>
                  <a:cubicBezTo>
                    <a:pt x="1431" y="23905"/>
                    <a:pt x="1381" y="24063"/>
                    <a:pt x="1332" y="24201"/>
                  </a:cubicBezTo>
                  <a:cubicBezTo>
                    <a:pt x="1312" y="24270"/>
                    <a:pt x="1293" y="24339"/>
                    <a:pt x="1273" y="24398"/>
                  </a:cubicBezTo>
                  <a:cubicBezTo>
                    <a:pt x="1253" y="24468"/>
                    <a:pt x="1233" y="24527"/>
                    <a:pt x="1214" y="24586"/>
                  </a:cubicBezTo>
                  <a:cubicBezTo>
                    <a:pt x="1076" y="25020"/>
                    <a:pt x="1016" y="25277"/>
                    <a:pt x="1016" y="25277"/>
                  </a:cubicBezTo>
                  <a:cubicBezTo>
                    <a:pt x="5289" y="20787"/>
                    <a:pt x="5190" y="17778"/>
                    <a:pt x="5101" y="17097"/>
                  </a:cubicBezTo>
                  <a:cubicBezTo>
                    <a:pt x="5121" y="17028"/>
                    <a:pt x="5151" y="16959"/>
                    <a:pt x="5180" y="16880"/>
                  </a:cubicBezTo>
                  <a:cubicBezTo>
                    <a:pt x="5457" y="16100"/>
                    <a:pt x="5723" y="15321"/>
                    <a:pt x="5980" y="14541"/>
                  </a:cubicBezTo>
                  <a:lnTo>
                    <a:pt x="5980" y="14541"/>
                  </a:lnTo>
                  <a:cubicBezTo>
                    <a:pt x="5881" y="16011"/>
                    <a:pt x="6246" y="17847"/>
                    <a:pt x="8061" y="19386"/>
                  </a:cubicBezTo>
                  <a:cubicBezTo>
                    <a:pt x="8061" y="19386"/>
                    <a:pt x="8624" y="14660"/>
                    <a:pt x="6769" y="11976"/>
                  </a:cubicBezTo>
                  <a:cubicBezTo>
                    <a:pt x="7223" y="10407"/>
                    <a:pt x="7617" y="8838"/>
                    <a:pt x="7943" y="7289"/>
                  </a:cubicBezTo>
                  <a:cubicBezTo>
                    <a:pt x="7992" y="8700"/>
                    <a:pt x="8604" y="10456"/>
                    <a:pt x="10972" y="11492"/>
                  </a:cubicBezTo>
                  <a:cubicBezTo>
                    <a:pt x="10972" y="11492"/>
                    <a:pt x="10805" y="7072"/>
                    <a:pt x="8357" y="5108"/>
                  </a:cubicBezTo>
                  <a:cubicBezTo>
                    <a:pt x="8614" y="3658"/>
                    <a:pt x="8792" y="2217"/>
                    <a:pt x="8900" y="816"/>
                  </a:cubicBezTo>
                  <a:cubicBezTo>
                    <a:pt x="8930" y="560"/>
                    <a:pt x="8940" y="303"/>
                    <a:pt x="8959" y="47"/>
                  </a:cubicBezTo>
                  <a:cubicBezTo>
                    <a:pt x="8959" y="14"/>
                    <a:pt x="8942" y="0"/>
                    <a:pt x="8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3"/>
          <p:cNvSpPr/>
          <p:nvPr/>
        </p:nvSpPr>
        <p:spPr>
          <a:xfrm>
            <a:off x="7583163" y="-93275"/>
            <a:ext cx="1858425" cy="715700"/>
          </a:xfrm>
          <a:custGeom>
            <a:avLst/>
            <a:gdLst/>
            <a:ahLst/>
            <a:cxnLst/>
            <a:rect l="l" t="t" r="r" b="b"/>
            <a:pathLst>
              <a:path w="74337" h="28628" extrusionOk="0">
                <a:moveTo>
                  <a:pt x="153" y="0"/>
                </a:moveTo>
                <a:lnTo>
                  <a:pt x="1" y="122"/>
                </a:lnTo>
                <a:lnTo>
                  <a:pt x="92" y="244"/>
                </a:lnTo>
                <a:cubicBezTo>
                  <a:pt x="4210" y="5263"/>
                  <a:pt x="10502" y="8075"/>
                  <a:pt x="17223" y="8075"/>
                </a:cubicBezTo>
                <a:cubicBezTo>
                  <a:pt x="18460" y="8075"/>
                  <a:pt x="19711" y="7980"/>
                  <a:pt x="20965" y="7786"/>
                </a:cubicBezTo>
                <a:cubicBezTo>
                  <a:pt x="21270" y="7740"/>
                  <a:pt x="21590" y="7679"/>
                  <a:pt x="21910" y="7618"/>
                </a:cubicBezTo>
                <a:cubicBezTo>
                  <a:pt x="23144" y="10071"/>
                  <a:pt x="24668" y="12402"/>
                  <a:pt x="26420" y="14535"/>
                </a:cubicBezTo>
                <a:cubicBezTo>
                  <a:pt x="31935" y="21269"/>
                  <a:pt x="39492" y="25825"/>
                  <a:pt x="48268" y="27699"/>
                </a:cubicBezTo>
                <a:cubicBezTo>
                  <a:pt x="51191" y="28318"/>
                  <a:pt x="54168" y="28628"/>
                  <a:pt x="57155" y="28628"/>
                </a:cubicBezTo>
                <a:cubicBezTo>
                  <a:pt x="59384" y="28628"/>
                  <a:pt x="61619" y="28455"/>
                  <a:pt x="63839" y="28110"/>
                </a:cubicBezTo>
                <a:cubicBezTo>
                  <a:pt x="67389" y="27562"/>
                  <a:pt x="70909" y="26587"/>
                  <a:pt x="74337" y="25170"/>
                </a:cubicBezTo>
                <a:lnTo>
                  <a:pt x="74261" y="25002"/>
                </a:lnTo>
                <a:cubicBezTo>
                  <a:pt x="68711" y="27280"/>
                  <a:pt x="62923" y="28435"/>
                  <a:pt x="57171" y="28435"/>
                </a:cubicBezTo>
                <a:cubicBezTo>
                  <a:pt x="54191" y="28435"/>
                  <a:pt x="51221" y="28125"/>
                  <a:pt x="48299" y="27501"/>
                </a:cubicBezTo>
                <a:cubicBezTo>
                  <a:pt x="39584" y="25642"/>
                  <a:pt x="32057" y="21117"/>
                  <a:pt x="26557" y="14413"/>
                </a:cubicBezTo>
                <a:cubicBezTo>
                  <a:pt x="24805" y="12265"/>
                  <a:pt x="23281" y="9934"/>
                  <a:pt x="22047" y="7466"/>
                </a:cubicBezTo>
                <a:lnTo>
                  <a:pt x="22017" y="7405"/>
                </a:lnTo>
                <a:lnTo>
                  <a:pt x="21941" y="7420"/>
                </a:lnTo>
                <a:cubicBezTo>
                  <a:pt x="20359" y="7732"/>
                  <a:pt x="18779" y="7884"/>
                  <a:pt x="17221" y="7884"/>
                </a:cubicBezTo>
                <a:cubicBezTo>
                  <a:pt x="10557" y="7884"/>
                  <a:pt x="4317" y="5099"/>
                  <a:pt x="229" y="122"/>
                </a:cubicBezTo>
                <a:lnTo>
                  <a:pt x="1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2564950" y="3491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722450" y="28747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1897300" y="6049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10275" y="180884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7964000" y="446815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713100" y="531927"/>
            <a:ext cx="771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1601212" y="1467259"/>
            <a:ext cx="694800" cy="475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2600"/>
              <a:buNone/>
              <a:defRPr sz="26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184" name="Google Shape;184;p13"/>
          <p:cNvSpPr txBox="1">
            <a:spLocks noGrp="1"/>
          </p:cNvSpPr>
          <p:nvPr>
            <p:ph type="subTitle" idx="1"/>
          </p:nvPr>
        </p:nvSpPr>
        <p:spPr>
          <a:xfrm>
            <a:off x="767812" y="2025275"/>
            <a:ext cx="2361600" cy="44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000" b="1">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85" name="Google Shape;185;p13"/>
          <p:cNvSpPr txBox="1">
            <a:spLocks noGrp="1"/>
          </p:cNvSpPr>
          <p:nvPr>
            <p:ph type="subTitle" idx="3"/>
          </p:nvPr>
        </p:nvSpPr>
        <p:spPr>
          <a:xfrm>
            <a:off x="767812" y="2325060"/>
            <a:ext cx="236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6" name="Google Shape;186;p13"/>
          <p:cNvSpPr txBox="1">
            <a:spLocks noGrp="1"/>
          </p:cNvSpPr>
          <p:nvPr>
            <p:ph type="title" idx="4" hasCustomPrompt="1"/>
          </p:nvPr>
        </p:nvSpPr>
        <p:spPr>
          <a:xfrm>
            <a:off x="4169850" y="1467259"/>
            <a:ext cx="694800" cy="475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2600"/>
              <a:buNone/>
              <a:defRPr sz="26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187" name="Google Shape;187;p13"/>
          <p:cNvSpPr txBox="1">
            <a:spLocks noGrp="1"/>
          </p:cNvSpPr>
          <p:nvPr>
            <p:ph type="subTitle" idx="5"/>
          </p:nvPr>
        </p:nvSpPr>
        <p:spPr>
          <a:xfrm>
            <a:off x="3336450" y="2025275"/>
            <a:ext cx="2361600" cy="44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000" b="1">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88" name="Google Shape;188;p13"/>
          <p:cNvSpPr txBox="1">
            <a:spLocks noGrp="1"/>
          </p:cNvSpPr>
          <p:nvPr>
            <p:ph type="subTitle" idx="6"/>
          </p:nvPr>
        </p:nvSpPr>
        <p:spPr>
          <a:xfrm>
            <a:off x="3336450" y="2325060"/>
            <a:ext cx="236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9" name="Google Shape;189;p13"/>
          <p:cNvSpPr txBox="1">
            <a:spLocks noGrp="1"/>
          </p:cNvSpPr>
          <p:nvPr>
            <p:ph type="title" idx="7" hasCustomPrompt="1"/>
          </p:nvPr>
        </p:nvSpPr>
        <p:spPr>
          <a:xfrm>
            <a:off x="6847988" y="1467259"/>
            <a:ext cx="694800" cy="475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2600"/>
              <a:buNone/>
              <a:defRPr sz="26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190" name="Google Shape;190;p13"/>
          <p:cNvSpPr txBox="1">
            <a:spLocks noGrp="1"/>
          </p:cNvSpPr>
          <p:nvPr>
            <p:ph type="subTitle" idx="8"/>
          </p:nvPr>
        </p:nvSpPr>
        <p:spPr>
          <a:xfrm>
            <a:off x="6014588" y="2025275"/>
            <a:ext cx="2361600" cy="44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000" b="1">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91" name="Google Shape;191;p13"/>
          <p:cNvSpPr txBox="1">
            <a:spLocks noGrp="1"/>
          </p:cNvSpPr>
          <p:nvPr>
            <p:ph type="subTitle" idx="9"/>
          </p:nvPr>
        </p:nvSpPr>
        <p:spPr>
          <a:xfrm>
            <a:off x="6014588" y="2325053"/>
            <a:ext cx="236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2" name="Google Shape;192;p13"/>
          <p:cNvSpPr txBox="1">
            <a:spLocks noGrp="1"/>
          </p:cNvSpPr>
          <p:nvPr>
            <p:ph type="title" idx="13" hasCustomPrompt="1"/>
          </p:nvPr>
        </p:nvSpPr>
        <p:spPr>
          <a:xfrm>
            <a:off x="2990502" y="3206309"/>
            <a:ext cx="694800" cy="475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2600"/>
              <a:buNone/>
              <a:defRPr sz="26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193" name="Google Shape;193;p13"/>
          <p:cNvSpPr txBox="1">
            <a:spLocks noGrp="1"/>
          </p:cNvSpPr>
          <p:nvPr>
            <p:ph type="subTitle" idx="14"/>
          </p:nvPr>
        </p:nvSpPr>
        <p:spPr>
          <a:xfrm>
            <a:off x="2102365" y="3710914"/>
            <a:ext cx="2361600" cy="44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000" b="1">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94" name="Google Shape;194;p13"/>
          <p:cNvSpPr txBox="1">
            <a:spLocks noGrp="1"/>
          </p:cNvSpPr>
          <p:nvPr>
            <p:ph type="subTitle" idx="15"/>
          </p:nvPr>
        </p:nvSpPr>
        <p:spPr>
          <a:xfrm>
            <a:off x="2102365" y="4010964"/>
            <a:ext cx="236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13"/>
          <p:cNvSpPr txBox="1">
            <a:spLocks noGrp="1"/>
          </p:cNvSpPr>
          <p:nvPr>
            <p:ph type="title" idx="16" hasCustomPrompt="1"/>
          </p:nvPr>
        </p:nvSpPr>
        <p:spPr>
          <a:xfrm>
            <a:off x="5458672" y="3206309"/>
            <a:ext cx="694800" cy="4758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2600"/>
              <a:buNone/>
              <a:defRPr sz="2600" b="1"/>
            </a:lvl1pPr>
            <a:lvl2pPr lvl="1" algn="ctr" rtl="0">
              <a:spcBef>
                <a:spcPts val="0"/>
              </a:spcBef>
              <a:spcAft>
                <a:spcPts val="0"/>
              </a:spcAft>
              <a:buSzPts val="2600"/>
              <a:buNone/>
              <a:defRPr sz="2600" b="1"/>
            </a:lvl2pPr>
            <a:lvl3pPr lvl="2" algn="ctr" rtl="0">
              <a:spcBef>
                <a:spcPts val="0"/>
              </a:spcBef>
              <a:spcAft>
                <a:spcPts val="0"/>
              </a:spcAft>
              <a:buSzPts val="2600"/>
              <a:buNone/>
              <a:defRPr sz="2600" b="1"/>
            </a:lvl3pPr>
            <a:lvl4pPr lvl="3" algn="ctr" rtl="0">
              <a:spcBef>
                <a:spcPts val="0"/>
              </a:spcBef>
              <a:spcAft>
                <a:spcPts val="0"/>
              </a:spcAft>
              <a:buSzPts val="2600"/>
              <a:buNone/>
              <a:defRPr sz="2600" b="1"/>
            </a:lvl4pPr>
            <a:lvl5pPr lvl="4" algn="ctr" rtl="0">
              <a:spcBef>
                <a:spcPts val="0"/>
              </a:spcBef>
              <a:spcAft>
                <a:spcPts val="0"/>
              </a:spcAft>
              <a:buSzPts val="2600"/>
              <a:buNone/>
              <a:defRPr sz="2600" b="1"/>
            </a:lvl5pPr>
            <a:lvl6pPr lvl="5" algn="ctr" rtl="0">
              <a:spcBef>
                <a:spcPts val="0"/>
              </a:spcBef>
              <a:spcAft>
                <a:spcPts val="0"/>
              </a:spcAft>
              <a:buSzPts val="2600"/>
              <a:buNone/>
              <a:defRPr sz="2600" b="1"/>
            </a:lvl6pPr>
            <a:lvl7pPr lvl="6" algn="ctr" rtl="0">
              <a:spcBef>
                <a:spcPts val="0"/>
              </a:spcBef>
              <a:spcAft>
                <a:spcPts val="0"/>
              </a:spcAft>
              <a:buSzPts val="2600"/>
              <a:buNone/>
              <a:defRPr sz="2600" b="1"/>
            </a:lvl7pPr>
            <a:lvl8pPr lvl="7" algn="ctr" rtl="0">
              <a:spcBef>
                <a:spcPts val="0"/>
              </a:spcBef>
              <a:spcAft>
                <a:spcPts val="0"/>
              </a:spcAft>
              <a:buSzPts val="2600"/>
              <a:buNone/>
              <a:defRPr sz="2600" b="1"/>
            </a:lvl8pPr>
            <a:lvl9pPr lvl="8" algn="ctr" rtl="0">
              <a:spcBef>
                <a:spcPts val="0"/>
              </a:spcBef>
              <a:spcAft>
                <a:spcPts val="0"/>
              </a:spcAft>
              <a:buSzPts val="2600"/>
              <a:buNone/>
              <a:defRPr sz="2600" b="1"/>
            </a:lvl9pPr>
          </a:lstStyle>
          <a:p>
            <a:r>
              <a:t>xx%</a:t>
            </a:r>
          </a:p>
        </p:txBody>
      </p:sp>
      <p:sp>
        <p:nvSpPr>
          <p:cNvPr id="196" name="Google Shape;196;p13"/>
          <p:cNvSpPr txBox="1">
            <a:spLocks noGrp="1"/>
          </p:cNvSpPr>
          <p:nvPr>
            <p:ph type="subTitle" idx="17"/>
          </p:nvPr>
        </p:nvSpPr>
        <p:spPr>
          <a:xfrm>
            <a:off x="4680035" y="3710914"/>
            <a:ext cx="2361600" cy="448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000"/>
              <a:buNone/>
              <a:defRPr sz="2000" b="1">
                <a:solidFill>
                  <a:schemeClr val="dk1"/>
                </a:solidFill>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197" name="Google Shape;197;p13"/>
          <p:cNvSpPr txBox="1">
            <a:spLocks noGrp="1"/>
          </p:cNvSpPr>
          <p:nvPr>
            <p:ph type="subTitle" idx="18"/>
          </p:nvPr>
        </p:nvSpPr>
        <p:spPr>
          <a:xfrm>
            <a:off x="4680035" y="4010964"/>
            <a:ext cx="236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8" name="Google Shape;198;p13"/>
          <p:cNvSpPr/>
          <p:nvPr/>
        </p:nvSpPr>
        <p:spPr>
          <a:xfrm flipH="1">
            <a:off x="5867008" y="-96625"/>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flipH="1">
            <a:off x="5322375" y="-143050"/>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rot="10800000">
            <a:off x="6500533" y="4475197"/>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rot="10800000">
            <a:off x="5955900" y="4618226"/>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rot="10800000" flipH="1">
            <a:off x="-453775" y="4475197"/>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rot="10800000" flipH="1">
            <a:off x="220450" y="4618226"/>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8530538" y="988900"/>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220450" y="1512657"/>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8607500" y="232504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6613550" y="45424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970238" y="155219"/>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4633088" y="47270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5">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713100" y="3471375"/>
            <a:ext cx="3858900" cy="416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14"/>
          <p:cNvSpPr txBox="1">
            <a:spLocks noGrp="1"/>
          </p:cNvSpPr>
          <p:nvPr>
            <p:ph type="subTitle" idx="1"/>
          </p:nvPr>
        </p:nvSpPr>
        <p:spPr>
          <a:xfrm>
            <a:off x="713100" y="1255425"/>
            <a:ext cx="3858900" cy="20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1400"/>
              <a:buNone/>
              <a:defRPr sz="2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13" name="Google Shape;213;p14"/>
          <p:cNvSpPr/>
          <p:nvPr/>
        </p:nvSpPr>
        <p:spPr>
          <a:xfrm>
            <a:off x="-87825" y="-96625"/>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3592599" y="3524800"/>
            <a:ext cx="5595381" cy="1662616"/>
          </a:xfrm>
          <a:custGeom>
            <a:avLst/>
            <a:gdLst/>
            <a:ahLst/>
            <a:cxnLst/>
            <a:rect l="l" t="t" r="r" b="b"/>
            <a:pathLst>
              <a:path w="53283" h="17633" extrusionOk="0">
                <a:moveTo>
                  <a:pt x="45902" y="0"/>
                </a:moveTo>
                <a:cubicBezTo>
                  <a:pt x="37160" y="0"/>
                  <a:pt x="29563" y="2892"/>
                  <a:pt x="25675" y="7144"/>
                </a:cubicBezTo>
                <a:cubicBezTo>
                  <a:pt x="24609" y="7055"/>
                  <a:pt x="23524" y="7006"/>
                  <a:pt x="22419" y="7006"/>
                </a:cubicBezTo>
                <a:cubicBezTo>
                  <a:pt x="11466" y="7006"/>
                  <a:pt x="2300" y="11555"/>
                  <a:pt x="1" y="17633"/>
                </a:cubicBezTo>
                <a:lnTo>
                  <a:pt x="53283" y="17633"/>
                </a:lnTo>
                <a:lnTo>
                  <a:pt x="53283" y="721"/>
                </a:lnTo>
                <a:cubicBezTo>
                  <a:pt x="50964" y="247"/>
                  <a:pt x="48478" y="0"/>
                  <a:pt x="45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4"/>
          <p:cNvGrpSpPr/>
          <p:nvPr/>
        </p:nvGrpSpPr>
        <p:grpSpPr>
          <a:xfrm>
            <a:off x="-99724" y="3865536"/>
            <a:ext cx="1092259" cy="1523971"/>
            <a:chOff x="660175" y="4238125"/>
            <a:chExt cx="446750" cy="623250"/>
          </a:xfrm>
        </p:grpSpPr>
        <p:sp>
          <p:nvSpPr>
            <p:cNvPr id="216" name="Google Shape;216;p14"/>
            <p:cNvSpPr/>
            <p:nvPr/>
          </p:nvSpPr>
          <p:spPr>
            <a:xfrm>
              <a:off x="669325" y="4534025"/>
              <a:ext cx="437600" cy="286750"/>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14"/>
          <p:cNvGrpSpPr/>
          <p:nvPr/>
        </p:nvGrpSpPr>
        <p:grpSpPr>
          <a:xfrm>
            <a:off x="8197361" y="-447912"/>
            <a:ext cx="1171552" cy="1662647"/>
            <a:chOff x="6185975" y="1638700"/>
            <a:chExt cx="876254" cy="1243565"/>
          </a:xfrm>
        </p:grpSpPr>
        <p:sp>
          <p:nvSpPr>
            <p:cNvPr id="219" name="Google Shape;219;p14"/>
            <p:cNvSpPr/>
            <p:nvPr/>
          </p:nvSpPr>
          <p:spPr>
            <a:xfrm>
              <a:off x="6185975" y="1730403"/>
              <a:ext cx="839801" cy="582498"/>
            </a:xfrm>
            <a:custGeom>
              <a:avLst/>
              <a:gdLst/>
              <a:ahLst/>
              <a:cxnLst/>
              <a:rect l="l" t="t" r="r" b="b"/>
              <a:pathLst>
                <a:path w="17070" h="11840" extrusionOk="0">
                  <a:moveTo>
                    <a:pt x="9953" y="1"/>
                  </a:moveTo>
                  <a:cubicBezTo>
                    <a:pt x="9556" y="1"/>
                    <a:pt x="9241" y="138"/>
                    <a:pt x="9117" y="492"/>
                  </a:cubicBezTo>
                  <a:cubicBezTo>
                    <a:pt x="8791" y="1410"/>
                    <a:pt x="10375" y="1768"/>
                    <a:pt x="11573" y="1768"/>
                  </a:cubicBezTo>
                  <a:cubicBezTo>
                    <a:pt x="11752" y="1768"/>
                    <a:pt x="11923" y="1760"/>
                    <a:pt x="12077" y="1745"/>
                  </a:cubicBezTo>
                  <a:lnTo>
                    <a:pt x="12077" y="1745"/>
                  </a:lnTo>
                  <a:cubicBezTo>
                    <a:pt x="12008" y="1774"/>
                    <a:pt x="11949" y="1804"/>
                    <a:pt x="11880" y="1833"/>
                  </a:cubicBezTo>
                  <a:cubicBezTo>
                    <a:pt x="11308" y="2100"/>
                    <a:pt x="10736" y="2396"/>
                    <a:pt x="10173" y="2712"/>
                  </a:cubicBezTo>
                  <a:cubicBezTo>
                    <a:pt x="9934" y="2343"/>
                    <a:pt x="8505" y="1744"/>
                    <a:pt x="7464" y="1744"/>
                  </a:cubicBezTo>
                  <a:cubicBezTo>
                    <a:pt x="6918" y="1744"/>
                    <a:pt x="6480" y="1909"/>
                    <a:pt x="6374" y="2356"/>
                  </a:cubicBezTo>
                  <a:cubicBezTo>
                    <a:pt x="6202" y="3079"/>
                    <a:pt x="7135" y="3322"/>
                    <a:pt x="8128" y="3322"/>
                  </a:cubicBezTo>
                  <a:cubicBezTo>
                    <a:pt x="8557" y="3322"/>
                    <a:pt x="8997" y="3276"/>
                    <a:pt x="9364" y="3205"/>
                  </a:cubicBezTo>
                  <a:lnTo>
                    <a:pt x="9364" y="3205"/>
                  </a:lnTo>
                  <a:cubicBezTo>
                    <a:pt x="8821" y="3540"/>
                    <a:pt x="8298" y="3906"/>
                    <a:pt x="7785" y="4290"/>
                  </a:cubicBezTo>
                  <a:cubicBezTo>
                    <a:pt x="7697" y="4359"/>
                    <a:pt x="7608" y="4428"/>
                    <a:pt x="7519" y="4498"/>
                  </a:cubicBezTo>
                  <a:cubicBezTo>
                    <a:pt x="7537" y="4197"/>
                    <a:pt x="6191" y="3762"/>
                    <a:pt x="5065" y="3762"/>
                  </a:cubicBezTo>
                  <a:cubicBezTo>
                    <a:pt x="4306" y="3762"/>
                    <a:pt x="3648" y="3959"/>
                    <a:pt x="3572" y="4527"/>
                  </a:cubicBezTo>
                  <a:cubicBezTo>
                    <a:pt x="3502" y="5087"/>
                    <a:pt x="4069" y="5281"/>
                    <a:pt x="4795" y="5281"/>
                  </a:cubicBezTo>
                  <a:cubicBezTo>
                    <a:pt x="5593" y="5281"/>
                    <a:pt x="6582" y="5046"/>
                    <a:pt x="7124" y="4803"/>
                  </a:cubicBezTo>
                  <a:lnTo>
                    <a:pt x="7124" y="4803"/>
                  </a:lnTo>
                  <a:cubicBezTo>
                    <a:pt x="6384" y="5395"/>
                    <a:pt x="5684" y="6027"/>
                    <a:pt x="5003" y="6698"/>
                  </a:cubicBezTo>
                  <a:cubicBezTo>
                    <a:pt x="4879" y="6501"/>
                    <a:pt x="4117" y="6349"/>
                    <a:pt x="3292" y="6349"/>
                  </a:cubicBezTo>
                  <a:cubicBezTo>
                    <a:pt x="2215" y="6349"/>
                    <a:pt x="1032" y="6609"/>
                    <a:pt x="1026" y="7369"/>
                  </a:cubicBezTo>
                  <a:cubicBezTo>
                    <a:pt x="1026" y="7794"/>
                    <a:pt x="1385" y="7952"/>
                    <a:pt x="1887" y="7952"/>
                  </a:cubicBezTo>
                  <a:cubicBezTo>
                    <a:pt x="2692" y="7952"/>
                    <a:pt x="3867" y="7546"/>
                    <a:pt x="4529" y="7181"/>
                  </a:cubicBezTo>
                  <a:lnTo>
                    <a:pt x="4529" y="7181"/>
                  </a:lnTo>
                  <a:cubicBezTo>
                    <a:pt x="4213" y="7507"/>
                    <a:pt x="3917" y="7842"/>
                    <a:pt x="3621" y="8178"/>
                  </a:cubicBezTo>
                  <a:cubicBezTo>
                    <a:pt x="2980" y="8277"/>
                    <a:pt x="0" y="10970"/>
                    <a:pt x="869" y="11730"/>
                  </a:cubicBezTo>
                  <a:cubicBezTo>
                    <a:pt x="954" y="11805"/>
                    <a:pt x="1050" y="11839"/>
                    <a:pt x="1154" y="11839"/>
                  </a:cubicBezTo>
                  <a:cubicBezTo>
                    <a:pt x="2146" y="11839"/>
                    <a:pt x="3856" y="8738"/>
                    <a:pt x="3740" y="8247"/>
                  </a:cubicBezTo>
                  <a:cubicBezTo>
                    <a:pt x="3996" y="7951"/>
                    <a:pt x="4243" y="7675"/>
                    <a:pt x="4509" y="7389"/>
                  </a:cubicBezTo>
                  <a:cubicBezTo>
                    <a:pt x="4569" y="7329"/>
                    <a:pt x="4628" y="7270"/>
                    <a:pt x="4677" y="7211"/>
                  </a:cubicBezTo>
                  <a:lnTo>
                    <a:pt x="4677" y="7211"/>
                  </a:lnTo>
                  <a:cubicBezTo>
                    <a:pt x="3967" y="8296"/>
                    <a:pt x="2891" y="10911"/>
                    <a:pt x="3858" y="11069"/>
                  </a:cubicBezTo>
                  <a:cubicBezTo>
                    <a:pt x="3886" y="11073"/>
                    <a:pt x="3913" y="11075"/>
                    <a:pt x="3939" y="11075"/>
                  </a:cubicBezTo>
                  <a:cubicBezTo>
                    <a:pt x="5122" y="11075"/>
                    <a:pt x="5556" y="6892"/>
                    <a:pt x="5151" y="6757"/>
                  </a:cubicBezTo>
                  <a:lnTo>
                    <a:pt x="5131" y="6757"/>
                  </a:lnTo>
                  <a:cubicBezTo>
                    <a:pt x="5733" y="6165"/>
                    <a:pt x="6355" y="5603"/>
                    <a:pt x="7006" y="5070"/>
                  </a:cubicBezTo>
                  <a:lnTo>
                    <a:pt x="7006" y="5070"/>
                  </a:lnTo>
                  <a:cubicBezTo>
                    <a:pt x="6167" y="6145"/>
                    <a:pt x="4973" y="8405"/>
                    <a:pt x="5851" y="8701"/>
                  </a:cubicBezTo>
                  <a:cubicBezTo>
                    <a:pt x="5901" y="8717"/>
                    <a:pt x="5951" y="8725"/>
                    <a:pt x="6000" y="8725"/>
                  </a:cubicBezTo>
                  <a:cubicBezTo>
                    <a:pt x="7078" y="8725"/>
                    <a:pt x="7950" y="4953"/>
                    <a:pt x="7667" y="4547"/>
                  </a:cubicBezTo>
                  <a:cubicBezTo>
                    <a:pt x="8328" y="4054"/>
                    <a:pt x="8999" y="3590"/>
                    <a:pt x="9690" y="3165"/>
                  </a:cubicBezTo>
                  <a:lnTo>
                    <a:pt x="9690" y="3165"/>
                  </a:lnTo>
                  <a:cubicBezTo>
                    <a:pt x="8772" y="4063"/>
                    <a:pt x="7183" y="6402"/>
                    <a:pt x="8042" y="6826"/>
                  </a:cubicBezTo>
                  <a:cubicBezTo>
                    <a:pt x="8107" y="6858"/>
                    <a:pt x="8174" y="6873"/>
                    <a:pt x="8241" y="6873"/>
                  </a:cubicBezTo>
                  <a:cubicBezTo>
                    <a:pt x="9300" y="6873"/>
                    <a:pt x="10539" y="3145"/>
                    <a:pt x="10242" y="2830"/>
                  </a:cubicBezTo>
                  <a:cubicBezTo>
                    <a:pt x="10597" y="2633"/>
                    <a:pt x="10953" y="2445"/>
                    <a:pt x="11308" y="2268"/>
                  </a:cubicBezTo>
                  <a:cubicBezTo>
                    <a:pt x="11564" y="2139"/>
                    <a:pt x="11831" y="2011"/>
                    <a:pt x="12087" y="1893"/>
                  </a:cubicBezTo>
                  <a:lnTo>
                    <a:pt x="12087" y="1893"/>
                  </a:lnTo>
                  <a:cubicBezTo>
                    <a:pt x="11081" y="2771"/>
                    <a:pt x="9482" y="4724"/>
                    <a:pt x="10232" y="5247"/>
                  </a:cubicBezTo>
                  <a:cubicBezTo>
                    <a:pt x="10311" y="5302"/>
                    <a:pt x="10394" y="5327"/>
                    <a:pt x="10482" y="5327"/>
                  </a:cubicBezTo>
                  <a:cubicBezTo>
                    <a:pt x="11463" y="5327"/>
                    <a:pt x="12929" y="2175"/>
                    <a:pt x="12847" y="1577"/>
                  </a:cubicBezTo>
                  <a:cubicBezTo>
                    <a:pt x="13982" y="1123"/>
                    <a:pt x="15136" y="778"/>
                    <a:pt x="16291" y="551"/>
                  </a:cubicBezTo>
                  <a:cubicBezTo>
                    <a:pt x="16518" y="501"/>
                    <a:pt x="16735" y="462"/>
                    <a:pt x="16962" y="432"/>
                  </a:cubicBezTo>
                  <a:cubicBezTo>
                    <a:pt x="17057" y="413"/>
                    <a:pt x="17069" y="274"/>
                    <a:pt x="16990" y="274"/>
                  </a:cubicBezTo>
                  <a:cubicBezTo>
                    <a:pt x="16987" y="274"/>
                    <a:pt x="16984" y="274"/>
                    <a:pt x="16981" y="274"/>
                  </a:cubicBezTo>
                  <a:cubicBezTo>
                    <a:pt x="15580" y="501"/>
                    <a:pt x="14169" y="886"/>
                    <a:pt x="12798" y="1439"/>
                  </a:cubicBezTo>
                  <a:cubicBezTo>
                    <a:pt x="12733" y="1027"/>
                    <a:pt x="11037" y="1"/>
                    <a:pt x="9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6522385" y="1638700"/>
              <a:ext cx="539844" cy="1243565"/>
            </a:xfrm>
            <a:custGeom>
              <a:avLst/>
              <a:gdLst/>
              <a:ahLst/>
              <a:cxnLst/>
              <a:rect l="l" t="t" r="r" b="b"/>
              <a:pathLst>
                <a:path w="10973" h="25277" extrusionOk="0">
                  <a:moveTo>
                    <a:pt x="8920" y="0"/>
                  </a:moveTo>
                  <a:cubicBezTo>
                    <a:pt x="8882" y="0"/>
                    <a:pt x="8827" y="43"/>
                    <a:pt x="8821" y="106"/>
                  </a:cubicBezTo>
                  <a:cubicBezTo>
                    <a:pt x="8782" y="856"/>
                    <a:pt x="8713" y="1606"/>
                    <a:pt x="8624" y="2375"/>
                  </a:cubicBezTo>
                  <a:cubicBezTo>
                    <a:pt x="8486" y="2484"/>
                    <a:pt x="8348" y="2602"/>
                    <a:pt x="8209" y="2721"/>
                  </a:cubicBezTo>
                  <a:cubicBezTo>
                    <a:pt x="7085" y="3678"/>
                    <a:pt x="6068" y="4793"/>
                    <a:pt x="5220" y="5868"/>
                  </a:cubicBezTo>
                  <a:cubicBezTo>
                    <a:pt x="5200" y="5888"/>
                    <a:pt x="5180" y="5908"/>
                    <a:pt x="5170" y="5927"/>
                  </a:cubicBezTo>
                  <a:cubicBezTo>
                    <a:pt x="5101" y="6016"/>
                    <a:pt x="5032" y="6105"/>
                    <a:pt x="4963" y="6194"/>
                  </a:cubicBezTo>
                  <a:cubicBezTo>
                    <a:pt x="4865" y="6312"/>
                    <a:pt x="4776" y="6440"/>
                    <a:pt x="4677" y="6569"/>
                  </a:cubicBezTo>
                  <a:cubicBezTo>
                    <a:pt x="4302" y="7072"/>
                    <a:pt x="3967" y="7555"/>
                    <a:pt x="3680" y="7990"/>
                  </a:cubicBezTo>
                  <a:cubicBezTo>
                    <a:pt x="3661" y="8019"/>
                    <a:pt x="3641" y="8039"/>
                    <a:pt x="3631" y="8059"/>
                  </a:cubicBezTo>
                  <a:cubicBezTo>
                    <a:pt x="3582" y="8138"/>
                    <a:pt x="3532" y="8207"/>
                    <a:pt x="3483" y="8276"/>
                  </a:cubicBezTo>
                  <a:cubicBezTo>
                    <a:pt x="3473" y="8305"/>
                    <a:pt x="3454" y="8325"/>
                    <a:pt x="3444" y="8345"/>
                  </a:cubicBezTo>
                  <a:cubicBezTo>
                    <a:pt x="3404" y="8404"/>
                    <a:pt x="3365" y="8463"/>
                    <a:pt x="3335" y="8522"/>
                  </a:cubicBezTo>
                  <a:cubicBezTo>
                    <a:pt x="3286" y="8591"/>
                    <a:pt x="3246" y="8661"/>
                    <a:pt x="3207" y="8730"/>
                  </a:cubicBezTo>
                  <a:cubicBezTo>
                    <a:pt x="3148" y="8818"/>
                    <a:pt x="3088" y="8907"/>
                    <a:pt x="3039" y="8986"/>
                  </a:cubicBezTo>
                  <a:cubicBezTo>
                    <a:pt x="2950" y="9124"/>
                    <a:pt x="2881" y="9253"/>
                    <a:pt x="2812" y="9371"/>
                  </a:cubicBezTo>
                  <a:cubicBezTo>
                    <a:pt x="2783" y="9410"/>
                    <a:pt x="2763" y="9450"/>
                    <a:pt x="2743" y="9480"/>
                  </a:cubicBezTo>
                  <a:cubicBezTo>
                    <a:pt x="2556" y="9795"/>
                    <a:pt x="2437" y="10022"/>
                    <a:pt x="2388" y="10111"/>
                  </a:cubicBezTo>
                  <a:cubicBezTo>
                    <a:pt x="2378" y="10121"/>
                    <a:pt x="2378" y="10121"/>
                    <a:pt x="2378" y="10131"/>
                  </a:cubicBezTo>
                  <a:cubicBezTo>
                    <a:pt x="2368" y="10141"/>
                    <a:pt x="2358" y="10150"/>
                    <a:pt x="2358" y="10150"/>
                  </a:cubicBezTo>
                  <a:cubicBezTo>
                    <a:pt x="6700" y="7526"/>
                    <a:pt x="8101" y="4516"/>
                    <a:pt x="8535" y="3105"/>
                  </a:cubicBezTo>
                  <a:lnTo>
                    <a:pt x="8535" y="3105"/>
                  </a:lnTo>
                  <a:cubicBezTo>
                    <a:pt x="8446" y="3845"/>
                    <a:pt x="8328" y="4585"/>
                    <a:pt x="8200" y="5325"/>
                  </a:cubicBezTo>
                  <a:cubicBezTo>
                    <a:pt x="8121" y="5602"/>
                    <a:pt x="8002" y="6056"/>
                    <a:pt x="7963" y="6608"/>
                  </a:cubicBezTo>
                  <a:cubicBezTo>
                    <a:pt x="7904" y="6904"/>
                    <a:pt x="7844" y="7200"/>
                    <a:pt x="7775" y="7486"/>
                  </a:cubicBezTo>
                  <a:cubicBezTo>
                    <a:pt x="7223" y="7930"/>
                    <a:pt x="6690" y="8414"/>
                    <a:pt x="6187" y="8917"/>
                  </a:cubicBezTo>
                  <a:cubicBezTo>
                    <a:pt x="6128" y="8966"/>
                    <a:pt x="6078" y="9026"/>
                    <a:pt x="6019" y="9075"/>
                  </a:cubicBezTo>
                  <a:cubicBezTo>
                    <a:pt x="5782" y="9322"/>
                    <a:pt x="5555" y="9568"/>
                    <a:pt x="5338" y="9815"/>
                  </a:cubicBezTo>
                  <a:cubicBezTo>
                    <a:pt x="5289" y="9864"/>
                    <a:pt x="5249" y="9914"/>
                    <a:pt x="5210" y="9953"/>
                  </a:cubicBezTo>
                  <a:cubicBezTo>
                    <a:pt x="4776" y="10446"/>
                    <a:pt x="4371" y="10950"/>
                    <a:pt x="4006" y="11433"/>
                  </a:cubicBezTo>
                  <a:cubicBezTo>
                    <a:pt x="3967" y="11483"/>
                    <a:pt x="3937" y="11522"/>
                    <a:pt x="3898" y="11571"/>
                  </a:cubicBezTo>
                  <a:cubicBezTo>
                    <a:pt x="3661" y="11897"/>
                    <a:pt x="3424" y="12213"/>
                    <a:pt x="3217" y="12509"/>
                  </a:cubicBezTo>
                  <a:cubicBezTo>
                    <a:pt x="3177" y="12568"/>
                    <a:pt x="3138" y="12627"/>
                    <a:pt x="3098" y="12686"/>
                  </a:cubicBezTo>
                  <a:cubicBezTo>
                    <a:pt x="3029" y="12785"/>
                    <a:pt x="2970" y="12874"/>
                    <a:pt x="2911" y="12953"/>
                  </a:cubicBezTo>
                  <a:cubicBezTo>
                    <a:pt x="2842" y="13051"/>
                    <a:pt x="2783" y="13150"/>
                    <a:pt x="2723" y="13249"/>
                  </a:cubicBezTo>
                  <a:cubicBezTo>
                    <a:pt x="2694" y="13288"/>
                    <a:pt x="2664" y="13338"/>
                    <a:pt x="2635" y="13377"/>
                  </a:cubicBezTo>
                  <a:cubicBezTo>
                    <a:pt x="2151" y="14117"/>
                    <a:pt x="1806" y="14709"/>
                    <a:pt x="1628" y="15025"/>
                  </a:cubicBezTo>
                  <a:cubicBezTo>
                    <a:pt x="1608" y="15054"/>
                    <a:pt x="1589" y="15084"/>
                    <a:pt x="1579" y="15114"/>
                  </a:cubicBezTo>
                  <a:cubicBezTo>
                    <a:pt x="1520" y="15232"/>
                    <a:pt x="1480" y="15291"/>
                    <a:pt x="1480" y="15291"/>
                  </a:cubicBezTo>
                  <a:cubicBezTo>
                    <a:pt x="5417" y="12903"/>
                    <a:pt x="6937" y="10200"/>
                    <a:pt x="7509" y="8670"/>
                  </a:cubicBezTo>
                  <a:lnTo>
                    <a:pt x="7509" y="8670"/>
                  </a:lnTo>
                  <a:cubicBezTo>
                    <a:pt x="7272" y="9687"/>
                    <a:pt x="7006" y="10703"/>
                    <a:pt x="6720" y="11729"/>
                  </a:cubicBezTo>
                  <a:cubicBezTo>
                    <a:pt x="6700" y="11798"/>
                    <a:pt x="6680" y="11877"/>
                    <a:pt x="6650" y="11946"/>
                  </a:cubicBezTo>
                  <a:cubicBezTo>
                    <a:pt x="6581" y="12104"/>
                    <a:pt x="6414" y="12479"/>
                    <a:pt x="6256" y="12992"/>
                  </a:cubicBezTo>
                  <a:cubicBezTo>
                    <a:pt x="2556" y="15913"/>
                    <a:pt x="0" y="20767"/>
                    <a:pt x="0" y="20767"/>
                  </a:cubicBezTo>
                  <a:cubicBezTo>
                    <a:pt x="3552" y="18607"/>
                    <a:pt x="5131" y="16209"/>
                    <a:pt x="5832" y="14630"/>
                  </a:cubicBezTo>
                  <a:lnTo>
                    <a:pt x="5832" y="14630"/>
                  </a:lnTo>
                  <a:cubicBezTo>
                    <a:pt x="5634" y="15222"/>
                    <a:pt x="5437" y="15804"/>
                    <a:pt x="5230" y="16396"/>
                  </a:cubicBezTo>
                  <a:cubicBezTo>
                    <a:pt x="5151" y="16613"/>
                    <a:pt x="5072" y="16840"/>
                    <a:pt x="4993" y="17057"/>
                  </a:cubicBezTo>
                  <a:cubicBezTo>
                    <a:pt x="4884" y="17196"/>
                    <a:pt x="4776" y="17344"/>
                    <a:pt x="4677" y="17482"/>
                  </a:cubicBezTo>
                  <a:cubicBezTo>
                    <a:pt x="4588" y="17600"/>
                    <a:pt x="4499" y="17718"/>
                    <a:pt x="4421" y="17837"/>
                  </a:cubicBezTo>
                  <a:cubicBezTo>
                    <a:pt x="4302" y="18014"/>
                    <a:pt x="4174" y="18192"/>
                    <a:pt x="4065" y="18380"/>
                  </a:cubicBezTo>
                  <a:cubicBezTo>
                    <a:pt x="3552" y="19159"/>
                    <a:pt x="3118" y="19948"/>
                    <a:pt x="2753" y="20698"/>
                  </a:cubicBezTo>
                  <a:cubicBezTo>
                    <a:pt x="2694" y="20817"/>
                    <a:pt x="2644" y="20935"/>
                    <a:pt x="2585" y="21044"/>
                  </a:cubicBezTo>
                  <a:cubicBezTo>
                    <a:pt x="2398" y="21448"/>
                    <a:pt x="2230" y="21833"/>
                    <a:pt x="2082" y="22198"/>
                  </a:cubicBezTo>
                  <a:cubicBezTo>
                    <a:pt x="2052" y="22247"/>
                    <a:pt x="2033" y="22297"/>
                    <a:pt x="2013" y="22356"/>
                  </a:cubicBezTo>
                  <a:cubicBezTo>
                    <a:pt x="1825" y="22820"/>
                    <a:pt x="1668" y="23244"/>
                    <a:pt x="1529" y="23619"/>
                  </a:cubicBezTo>
                  <a:cubicBezTo>
                    <a:pt x="1520" y="23658"/>
                    <a:pt x="1500" y="23708"/>
                    <a:pt x="1490" y="23747"/>
                  </a:cubicBezTo>
                  <a:cubicBezTo>
                    <a:pt x="1431" y="23905"/>
                    <a:pt x="1381" y="24063"/>
                    <a:pt x="1332" y="24201"/>
                  </a:cubicBezTo>
                  <a:cubicBezTo>
                    <a:pt x="1312" y="24270"/>
                    <a:pt x="1293" y="24339"/>
                    <a:pt x="1273" y="24398"/>
                  </a:cubicBezTo>
                  <a:cubicBezTo>
                    <a:pt x="1253" y="24468"/>
                    <a:pt x="1233" y="24527"/>
                    <a:pt x="1214" y="24586"/>
                  </a:cubicBezTo>
                  <a:cubicBezTo>
                    <a:pt x="1076" y="25020"/>
                    <a:pt x="1016" y="25277"/>
                    <a:pt x="1016" y="25277"/>
                  </a:cubicBezTo>
                  <a:cubicBezTo>
                    <a:pt x="5289" y="20787"/>
                    <a:pt x="5190" y="17778"/>
                    <a:pt x="5101" y="17097"/>
                  </a:cubicBezTo>
                  <a:cubicBezTo>
                    <a:pt x="5121" y="17028"/>
                    <a:pt x="5151" y="16959"/>
                    <a:pt x="5180" y="16880"/>
                  </a:cubicBezTo>
                  <a:cubicBezTo>
                    <a:pt x="5457" y="16100"/>
                    <a:pt x="5723" y="15321"/>
                    <a:pt x="5980" y="14541"/>
                  </a:cubicBezTo>
                  <a:lnTo>
                    <a:pt x="5980" y="14541"/>
                  </a:lnTo>
                  <a:cubicBezTo>
                    <a:pt x="5881" y="16011"/>
                    <a:pt x="6246" y="17847"/>
                    <a:pt x="8061" y="19386"/>
                  </a:cubicBezTo>
                  <a:cubicBezTo>
                    <a:pt x="8061" y="19386"/>
                    <a:pt x="8624" y="14660"/>
                    <a:pt x="6769" y="11976"/>
                  </a:cubicBezTo>
                  <a:cubicBezTo>
                    <a:pt x="7223" y="10407"/>
                    <a:pt x="7617" y="8838"/>
                    <a:pt x="7943" y="7289"/>
                  </a:cubicBezTo>
                  <a:cubicBezTo>
                    <a:pt x="7992" y="8700"/>
                    <a:pt x="8604" y="10456"/>
                    <a:pt x="10972" y="11492"/>
                  </a:cubicBezTo>
                  <a:cubicBezTo>
                    <a:pt x="10972" y="11492"/>
                    <a:pt x="10805" y="7072"/>
                    <a:pt x="8357" y="5108"/>
                  </a:cubicBezTo>
                  <a:cubicBezTo>
                    <a:pt x="8614" y="3658"/>
                    <a:pt x="8792" y="2217"/>
                    <a:pt x="8900" y="816"/>
                  </a:cubicBezTo>
                  <a:cubicBezTo>
                    <a:pt x="8930" y="560"/>
                    <a:pt x="8940" y="303"/>
                    <a:pt x="8959" y="47"/>
                  </a:cubicBezTo>
                  <a:cubicBezTo>
                    <a:pt x="8959" y="14"/>
                    <a:pt x="8942" y="0"/>
                    <a:pt x="8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4"/>
          <p:cNvSpPr/>
          <p:nvPr/>
        </p:nvSpPr>
        <p:spPr>
          <a:xfrm>
            <a:off x="586400" y="-143050"/>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2248675" y="4604100"/>
            <a:ext cx="3574980" cy="597317"/>
          </a:xfrm>
          <a:custGeom>
            <a:avLst/>
            <a:gdLst/>
            <a:ahLst/>
            <a:cxnLst/>
            <a:rect l="l" t="t" r="r" b="b"/>
            <a:pathLst>
              <a:path w="79145" h="16455" extrusionOk="0">
                <a:moveTo>
                  <a:pt x="50020" y="0"/>
                </a:moveTo>
                <a:cubicBezTo>
                  <a:pt x="42330" y="0"/>
                  <a:pt x="35364" y="2085"/>
                  <a:pt x="31121" y="5788"/>
                </a:cubicBezTo>
                <a:cubicBezTo>
                  <a:pt x="29927" y="5551"/>
                  <a:pt x="28704" y="5363"/>
                  <a:pt x="27490" y="5225"/>
                </a:cubicBezTo>
                <a:cubicBezTo>
                  <a:pt x="25843" y="5043"/>
                  <a:pt x="24208" y="4952"/>
                  <a:pt x="22603" y="4952"/>
                </a:cubicBezTo>
                <a:cubicBezTo>
                  <a:pt x="17450" y="4952"/>
                  <a:pt x="12602" y="5884"/>
                  <a:pt x="8615" y="7682"/>
                </a:cubicBezTo>
                <a:cubicBezTo>
                  <a:pt x="3928" y="9804"/>
                  <a:pt x="918" y="12882"/>
                  <a:pt x="1" y="16454"/>
                </a:cubicBezTo>
                <a:lnTo>
                  <a:pt x="129" y="16454"/>
                </a:lnTo>
                <a:cubicBezTo>
                  <a:pt x="1047" y="12931"/>
                  <a:pt x="4026" y="9892"/>
                  <a:pt x="8664" y="7801"/>
                </a:cubicBezTo>
                <a:cubicBezTo>
                  <a:pt x="12640" y="6005"/>
                  <a:pt x="17455" y="5077"/>
                  <a:pt x="22596" y="5077"/>
                </a:cubicBezTo>
                <a:cubicBezTo>
                  <a:pt x="24195" y="5077"/>
                  <a:pt x="25833" y="5166"/>
                  <a:pt x="27471" y="5354"/>
                </a:cubicBezTo>
                <a:cubicBezTo>
                  <a:pt x="28694" y="5482"/>
                  <a:pt x="29918" y="5679"/>
                  <a:pt x="31131" y="5916"/>
                </a:cubicBezTo>
                <a:lnTo>
                  <a:pt x="31161" y="5916"/>
                </a:lnTo>
                <a:lnTo>
                  <a:pt x="31181" y="5896"/>
                </a:lnTo>
                <a:cubicBezTo>
                  <a:pt x="35394" y="2199"/>
                  <a:pt x="42354" y="122"/>
                  <a:pt x="50037" y="122"/>
                </a:cubicBezTo>
                <a:cubicBezTo>
                  <a:pt x="51620" y="122"/>
                  <a:pt x="53234" y="210"/>
                  <a:pt x="54861" y="390"/>
                </a:cubicBezTo>
                <a:cubicBezTo>
                  <a:pt x="67916" y="1851"/>
                  <a:pt x="78098" y="8817"/>
                  <a:pt x="79016" y="16454"/>
                </a:cubicBezTo>
                <a:lnTo>
                  <a:pt x="79144" y="16454"/>
                </a:lnTo>
                <a:cubicBezTo>
                  <a:pt x="78227" y="8748"/>
                  <a:pt x="67995" y="1742"/>
                  <a:pt x="54871" y="272"/>
                </a:cubicBezTo>
                <a:cubicBezTo>
                  <a:pt x="53235" y="89"/>
                  <a:pt x="51612" y="0"/>
                  <a:pt x="500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6673238" y="367338"/>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7598100" y="7114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405475" y="46040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3311500" y="6081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280525" y="112204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3">
    <p:spTree>
      <p:nvGrpSpPr>
        <p:cNvPr id="1" name="Shape 495"/>
        <p:cNvGrpSpPr/>
        <p:nvPr/>
      </p:nvGrpSpPr>
      <p:grpSpPr>
        <a:xfrm>
          <a:off x="0" y="0"/>
          <a:ext cx="0" cy="0"/>
          <a:chOff x="0" y="0"/>
          <a:chExt cx="0" cy="0"/>
        </a:xfrm>
      </p:grpSpPr>
      <p:sp>
        <p:nvSpPr>
          <p:cNvPr id="496" name="Google Shape;496;p29"/>
          <p:cNvSpPr/>
          <p:nvPr/>
        </p:nvSpPr>
        <p:spPr>
          <a:xfrm>
            <a:off x="7615613" y="195300"/>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2065300" y="3793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8" name="Google Shape;498;p29"/>
          <p:cNvGrpSpPr/>
          <p:nvPr/>
        </p:nvGrpSpPr>
        <p:grpSpPr>
          <a:xfrm rot="392725" flipH="1">
            <a:off x="8047456" y="3789478"/>
            <a:ext cx="1262426" cy="1611702"/>
            <a:chOff x="629950" y="4238125"/>
            <a:chExt cx="516343" cy="659120"/>
          </a:xfrm>
        </p:grpSpPr>
        <p:sp>
          <p:nvSpPr>
            <p:cNvPr id="499" name="Google Shape;499;p29"/>
            <p:cNvSpPr/>
            <p:nvPr/>
          </p:nvSpPr>
          <p:spPr>
            <a:xfrm rot="1436877">
              <a:off x="669325" y="4534025"/>
              <a:ext cx="437593" cy="286757"/>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1" name="Google Shape;501;p29"/>
          <p:cNvGrpSpPr/>
          <p:nvPr/>
        </p:nvGrpSpPr>
        <p:grpSpPr>
          <a:xfrm rot="-392725">
            <a:off x="-145694" y="3789478"/>
            <a:ext cx="1262426" cy="1611702"/>
            <a:chOff x="629950" y="4238125"/>
            <a:chExt cx="516343" cy="659120"/>
          </a:xfrm>
        </p:grpSpPr>
        <p:sp>
          <p:nvSpPr>
            <p:cNvPr id="502" name="Google Shape;502;p29"/>
            <p:cNvSpPr/>
            <p:nvPr/>
          </p:nvSpPr>
          <p:spPr>
            <a:xfrm rot="1436877">
              <a:off x="669325" y="4534025"/>
              <a:ext cx="437593" cy="286757"/>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29"/>
          <p:cNvSpPr/>
          <p:nvPr/>
        </p:nvSpPr>
        <p:spPr>
          <a:xfrm>
            <a:off x="382200" y="3264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8668913" y="1198069"/>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634722" y="-154512"/>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3308947" y="-200937"/>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423138" y="3035900"/>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8583575" y="318979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6994075" y="44862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1672838" y="460409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512"/>
        <p:cNvGrpSpPr/>
        <p:nvPr/>
      </p:nvGrpSpPr>
      <p:grpSpPr>
        <a:xfrm>
          <a:off x="0" y="0"/>
          <a:ext cx="0" cy="0"/>
          <a:chOff x="0" y="0"/>
          <a:chExt cx="0" cy="0"/>
        </a:xfrm>
      </p:grpSpPr>
      <p:sp>
        <p:nvSpPr>
          <p:cNvPr id="513" name="Google Shape;513;p30"/>
          <p:cNvSpPr/>
          <p:nvPr/>
        </p:nvSpPr>
        <p:spPr>
          <a:xfrm>
            <a:off x="-55099" y="-50577"/>
            <a:ext cx="1173092" cy="1155831"/>
          </a:xfrm>
          <a:custGeom>
            <a:avLst/>
            <a:gdLst/>
            <a:ahLst/>
            <a:cxnLst/>
            <a:rect l="l" t="t" r="r" b="b"/>
            <a:pathLst>
              <a:path w="35273" h="34754" extrusionOk="0">
                <a:moveTo>
                  <a:pt x="1" y="1"/>
                </a:moveTo>
                <a:lnTo>
                  <a:pt x="1" y="34754"/>
                </a:lnTo>
                <a:cubicBezTo>
                  <a:pt x="11596" y="34038"/>
                  <a:pt x="21621" y="26526"/>
                  <a:pt x="24241" y="15496"/>
                </a:cubicBezTo>
                <a:cubicBezTo>
                  <a:pt x="24653" y="13759"/>
                  <a:pt x="24866" y="12022"/>
                  <a:pt x="24897" y="10300"/>
                </a:cubicBezTo>
                <a:cubicBezTo>
                  <a:pt x="29955" y="8959"/>
                  <a:pt x="34038" y="5211"/>
                  <a:pt x="35257" y="92"/>
                </a:cubicBezTo>
                <a:cubicBezTo>
                  <a:pt x="35257" y="62"/>
                  <a:pt x="35272" y="31"/>
                  <a:pt x="352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0"/>
          <p:cNvSpPr/>
          <p:nvPr/>
        </p:nvSpPr>
        <p:spPr>
          <a:xfrm>
            <a:off x="-499823" y="-56125"/>
            <a:ext cx="1970675" cy="1061231"/>
          </a:xfrm>
          <a:custGeom>
            <a:avLst/>
            <a:gdLst/>
            <a:ahLst/>
            <a:cxnLst/>
            <a:rect l="l" t="t" r="r" b="b"/>
            <a:pathLst>
              <a:path w="69629" h="37496" extrusionOk="0">
                <a:moveTo>
                  <a:pt x="69461" y="0"/>
                </a:moveTo>
                <a:lnTo>
                  <a:pt x="69400" y="122"/>
                </a:lnTo>
                <a:cubicBezTo>
                  <a:pt x="65510" y="6688"/>
                  <a:pt x="58182" y="10671"/>
                  <a:pt x="50082" y="10671"/>
                </a:cubicBezTo>
                <a:cubicBezTo>
                  <a:pt x="49743" y="10671"/>
                  <a:pt x="49402" y="10664"/>
                  <a:pt x="49060" y="10650"/>
                </a:cubicBezTo>
                <a:lnTo>
                  <a:pt x="48984" y="10650"/>
                </a:lnTo>
                <a:lnTo>
                  <a:pt x="48969" y="10711"/>
                </a:lnTo>
                <a:cubicBezTo>
                  <a:pt x="48115" y="13347"/>
                  <a:pt x="46973" y="15891"/>
                  <a:pt x="45556" y="18268"/>
                </a:cubicBezTo>
                <a:cubicBezTo>
                  <a:pt x="41153" y="25733"/>
                  <a:pt x="34418" y="31355"/>
                  <a:pt x="26069" y="34525"/>
                </a:cubicBezTo>
                <a:cubicBezTo>
                  <a:pt x="21211" y="36383"/>
                  <a:pt x="16056" y="37313"/>
                  <a:pt x="10813" y="37313"/>
                </a:cubicBezTo>
                <a:cubicBezTo>
                  <a:pt x="7243" y="37313"/>
                  <a:pt x="3632" y="36882"/>
                  <a:pt x="46" y="36018"/>
                </a:cubicBezTo>
                <a:lnTo>
                  <a:pt x="0" y="36201"/>
                </a:lnTo>
                <a:cubicBezTo>
                  <a:pt x="3596" y="37069"/>
                  <a:pt x="7222" y="37496"/>
                  <a:pt x="10803" y="37496"/>
                </a:cubicBezTo>
                <a:cubicBezTo>
                  <a:pt x="16074" y="37496"/>
                  <a:pt x="21254" y="36566"/>
                  <a:pt x="26145" y="34707"/>
                </a:cubicBezTo>
                <a:cubicBezTo>
                  <a:pt x="34525" y="31523"/>
                  <a:pt x="41290" y="25871"/>
                  <a:pt x="45723" y="18359"/>
                </a:cubicBezTo>
                <a:cubicBezTo>
                  <a:pt x="47125" y="15983"/>
                  <a:pt x="48268" y="13453"/>
                  <a:pt x="49121" y="10848"/>
                </a:cubicBezTo>
                <a:cubicBezTo>
                  <a:pt x="49441" y="10863"/>
                  <a:pt x="49761" y="10863"/>
                  <a:pt x="50081" y="10863"/>
                </a:cubicBezTo>
                <a:cubicBezTo>
                  <a:pt x="58247" y="10863"/>
                  <a:pt x="65652" y="6841"/>
                  <a:pt x="69552" y="213"/>
                </a:cubicBezTo>
                <a:lnTo>
                  <a:pt x="69629" y="92"/>
                </a:lnTo>
                <a:lnTo>
                  <a:pt x="694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0"/>
          <p:cNvSpPr/>
          <p:nvPr/>
        </p:nvSpPr>
        <p:spPr>
          <a:xfrm>
            <a:off x="6917363" y="195300"/>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635725" y="2722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0"/>
          <p:cNvGrpSpPr/>
          <p:nvPr/>
        </p:nvGrpSpPr>
        <p:grpSpPr>
          <a:xfrm rot="10407275">
            <a:off x="8071450" y="-266447"/>
            <a:ext cx="1262426" cy="1611702"/>
            <a:chOff x="629950" y="4238125"/>
            <a:chExt cx="516343" cy="659120"/>
          </a:xfrm>
        </p:grpSpPr>
        <p:sp>
          <p:nvSpPr>
            <p:cNvPr id="518" name="Google Shape;518;p30"/>
            <p:cNvSpPr/>
            <p:nvPr/>
          </p:nvSpPr>
          <p:spPr>
            <a:xfrm rot="1436877">
              <a:off x="669325" y="4534025"/>
              <a:ext cx="437593" cy="286757"/>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0"/>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0"/>
          <p:cNvGrpSpPr/>
          <p:nvPr/>
        </p:nvGrpSpPr>
        <p:grpSpPr>
          <a:xfrm rot="-392725">
            <a:off x="-145694" y="3789478"/>
            <a:ext cx="1262426" cy="1611702"/>
            <a:chOff x="629950" y="4238125"/>
            <a:chExt cx="516343" cy="659120"/>
          </a:xfrm>
        </p:grpSpPr>
        <p:sp>
          <p:nvSpPr>
            <p:cNvPr id="521" name="Google Shape;521;p30"/>
            <p:cNvSpPr/>
            <p:nvPr/>
          </p:nvSpPr>
          <p:spPr>
            <a:xfrm rot="1436877">
              <a:off x="669325" y="4534025"/>
              <a:ext cx="437593" cy="286757"/>
            </a:xfrm>
            <a:custGeom>
              <a:avLst/>
              <a:gdLst/>
              <a:ahLst/>
              <a:cxnLst/>
              <a:rect l="l" t="t" r="r" b="b"/>
              <a:pathLst>
                <a:path w="17504" h="11470" extrusionOk="0">
                  <a:moveTo>
                    <a:pt x="16362" y="1"/>
                  </a:moveTo>
                  <a:cubicBezTo>
                    <a:pt x="15365" y="1"/>
                    <a:pt x="13557" y="2991"/>
                    <a:pt x="13646" y="3488"/>
                  </a:cubicBezTo>
                  <a:cubicBezTo>
                    <a:pt x="13389" y="3764"/>
                    <a:pt x="13113" y="4040"/>
                    <a:pt x="12847" y="4307"/>
                  </a:cubicBezTo>
                  <a:cubicBezTo>
                    <a:pt x="12787" y="4366"/>
                    <a:pt x="12728" y="4425"/>
                    <a:pt x="12669" y="4474"/>
                  </a:cubicBezTo>
                  <a:cubicBezTo>
                    <a:pt x="13429" y="3429"/>
                    <a:pt x="14603" y="863"/>
                    <a:pt x="13646" y="666"/>
                  </a:cubicBezTo>
                  <a:cubicBezTo>
                    <a:pt x="13612" y="659"/>
                    <a:pt x="13578" y="656"/>
                    <a:pt x="13545" y="656"/>
                  </a:cubicBezTo>
                  <a:cubicBezTo>
                    <a:pt x="12378" y="656"/>
                    <a:pt x="11782" y="4765"/>
                    <a:pt x="12176" y="4919"/>
                  </a:cubicBezTo>
                  <a:lnTo>
                    <a:pt x="12195" y="4919"/>
                  </a:lnTo>
                  <a:cubicBezTo>
                    <a:pt x="11574" y="5491"/>
                    <a:pt x="10922" y="6024"/>
                    <a:pt x="10261" y="6527"/>
                  </a:cubicBezTo>
                  <a:cubicBezTo>
                    <a:pt x="11130" y="5491"/>
                    <a:pt x="12422" y="3271"/>
                    <a:pt x="11564" y="2945"/>
                  </a:cubicBezTo>
                  <a:cubicBezTo>
                    <a:pt x="11509" y="2925"/>
                    <a:pt x="11454" y="2915"/>
                    <a:pt x="11399" y="2915"/>
                  </a:cubicBezTo>
                  <a:cubicBezTo>
                    <a:pt x="10322" y="2915"/>
                    <a:pt x="9308" y="6607"/>
                    <a:pt x="9571" y="7020"/>
                  </a:cubicBezTo>
                  <a:cubicBezTo>
                    <a:pt x="8900" y="7494"/>
                    <a:pt x="8199" y="7928"/>
                    <a:pt x="7489" y="8323"/>
                  </a:cubicBezTo>
                  <a:cubicBezTo>
                    <a:pt x="8446" y="7464"/>
                    <a:pt x="10133" y="5195"/>
                    <a:pt x="9285" y="4731"/>
                  </a:cubicBezTo>
                  <a:cubicBezTo>
                    <a:pt x="9215" y="4693"/>
                    <a:pt x="9142" y="4675"/>
                    <a:pt x="9069" y="4675"/>
                  </a:cubicBezTo>
                  <a:cubicBezTo>
                    <a:pt x="8019" y="4675"/>
                    <a:pt x="6650" y="8306"/>
                    <a:pt x="6926" y="8629"/>
                  </a:cubicBezTo>
                  <a:cubicBezTo>
                    <a:pt x="6571" y="8816"/>
                    <a:pt x="6206" y="8984"/>
                    <a:pt x="5841" y="9151"/>
                  </a:cubicBezTo>
                  <a:cubicBezTo>
                    <a:pt x="5575" y="9270"/>
                    <a:pt x="5308" y="9378"/>
                    <a:pt x="5042" y="9487"/>
                  </a:cubicBezTo>
                  <a:cubicBezTo>
                    <a:pt x="6088" y="8658"/>
                    <a:pt x="7765" y="6764"/>
                    <a:pt x="7035" y="6221"/>
                  </a:cubicBezTo>
                  <a:cubicBezTo>
                    <a:pt x="6952" y="6158"/>
                    <a:pt x="6862" y="6129"/>
                    <a:pt x="6767" y="6129"/>
                  </a:cubicBezTo>
                  <a:cubicBezTo>
                    <a:pt x="5786" y="6129"/>
                    <a:pt x="4218" y="9181"/>
                    <a:pt x="4272" y="9783"/>
                  </a:cubicBezTo>
                  <a:cubicBezTo>
                    <a:pt x="3127" y="10188"/>
                    <a:pt x="1953" y="10484"/>
                    <a:pt x="799" y="10661"/>
                  </a:cubicBezTo>
                  <a:cubicBezTo>
                    <a:pt x="572" y="10701"/>
                    <a:pt x="335" y="10730"/>
                    <a:pt x="108" y="10750"/>
                  </a:cubicBezTo>
                  <a:cubicBezTo>
                    <a:pt x="22" y="10769"/>
                    <a:pt x="1" y="10908"/>
                    <a:pt x="80" y="10908"/>
                  </a:cubicBezTo>
                  <a:cubicBezTo>
                    <a:pt x="83" y="10908"/>
                    <a:pt x="86" y="10908"/>
                    <a:pt x="88" y="10908"/>
                  </a:cubicBezTo>
                  <a:cubicBezTo>
                    <a:pt x="1499" y="10740"/>
                    <a:pt x="2920" y="10405"/>
                    <a:pt x="4321" y="9911"/>
                  </a:cubicBezTo>
                  <a:cubicBezTo>
                    <a:pt x="4373" y="10338"/>
                    <a:pt x="6085" y="11470"/>
                    <a:pt x="7167" y="11470"/>
                  </a:cubicBezTo>
                  <a:cubicBezTo>
                    <a:pt x="7535" y="11470"/>
                    <a:pt x="7830" y="11339"/>
                    <a:pt x="7962" y="11006"/>
                  </a:cubicBezTo>
                  <a:cubicBezTo>
                    <a:pt x="8341" y="10037"/>
                    <a:pt x="6499" y="9629"/>
                    <a:pt x="5291" y="9629"/>
                  </a:cubicBezTo>
                  <a:cubicBezTo>
                    <a:pt x="5208" y="9629"/>
                    <a:pt x="5128" y="9631"/>
                    <a:pt x="5052" y="9635"/>
                  </a:cubicBezTo>
                  <a:cubicBezTo>
                    <a:pt x="5121" y="9615"/>
                    <a:pt x="5190" y="9586"/>
                    <a:pt x="5249" y="9556"/>
                  </a:cubicBezTo>
                  <a:cubicBezTo>
                    <a:pt x="5841" y="9319"/>
                    <a:pt x="6413" y="9043"/>
                    <a:pt x="6985" y="8747"/>
                  </a:cubicBezTo>
                  <a:cubicBezTo>
                    <a:pt x="7226" y="9142"/>
                    <a:pt x="8720" y="9831"/>
                    <a:pt x="9767" y="9831"/>
                  </a:cubicBezTo>
                  <a:cubicBezTo>
                    <a:pt x="10264" y="9831"/>
                    <a:pt x="10660" y="9676"/>
                    <a:pt x="10774" y="9260"/>
                  </a:cubicBezTo>
                  <a:cubicBezTo>
                    <a:pt x="10992" y="8487"/>
                    <a:pt x="9874" y="8222"/>
                    <a:pt x="8792" y="8222"/>
                  </a:cubicBezTo>
                  <a:cubicBezTo>
                    <a:pt x="8451" y="8222"/>
                    <a:pt x="8115" y="8248"/>
                    <a:pt x="7824" y="8293"/>
                  </a:cubicBezTo>
                  <a:cubicBezTo>
                    <a:pt x="8377" y="7977"/>
                    <a:pt x="8919" y="7642"/>
                    <a:pt x="9442" y="7277"/>
                  </a:cubicBezTo>
                  <a:cubicBezTo>
                    <a:pt x="9541" y="7208"/>
                    <a:pt x="9630" y="7148"/>
                    <a:pt x="9719" y="7079"/>
                  </a:cubicBezTo>
                  <a:lnTo>
                    <a:pt x="9719" y="7079"/>
                  </a:lnTo>
                  <a:cubicBezTo>
                    <a:pt x="9682" y="7395"/>
                    <a:pt x="11144" y="7916"/>
                    <a:pt x="12302" y="7916"/>
                  </a:cubicBezTo>
                  <a:cubicBezTo>
                    <a:pt x="12992" y="7916"/>
                    <a:pt x="13573" y="7731"/>
                    <a:pt x="13665" y="7208"/>
                  </a:cubicBezTo>
                  <a:cubicBezTo>
                    <a:pt x="13767" y="6607"/>
                    <a:pt x="13102" y="6403"/>
                    <a:pt x="12291" y="6403"/>
                  </a:cubicBezTo>
                  <a:cubicBezTo>
                    <a:pt x="11530" y="6403"/>
                    <a:pt x="10639" y="6583"/>
                    <a:pt x="10133" y="6783"/>
                  </a:cubicBezTo>
                  <a:cubicBezTo>
                    <a:pt x="10883" y="6231"/>
                    <a:pt x="11623" y="5629"/>
                    <a:pt x="12324" y="4988"/>
                  </a:cubicBezTo>
                  <a:cubicBezTo>
                    <a:pt x="12451" y="5209"/>
                    <a:pt x="13354" y="5406"/>
                    <a:pt x="14270" y="5406"/>
                  </a:cubicBezTo>
                  <a:cubicBezTo>
                    <a:pt x="15272" y="5406"/>
                    <a:pt x="16289" y="5170"/>
                    <a:pt x="16320" y="4474"/>
                  </a:cubicBezTo>
                  <a:cubicBezTo>
                    <a:pt x="16340" y="4018"/>
                    <a:pt x="15934" y="3851"/>
                    <a:pt x="15372" y="3851"/>
                  </a:cubicBezTo>
                  <a:cubicBezTo>
                    <a:pt x="14573" y="3851"/>
                    <a:pt x="13460" y="4189"/>
                    <a:pt x="12817" y="4514"/>
                  </a:cubicBezTo>
                  <a:cubicBezTo>
                    <a:pt x="13143" y="4208"/>
                    <a:pt x="13458" y="3882"/>
                    <a:pt x="13764" y="3557"/>
                  </a:cubicBezTo>
                  <a:cubicBezTo>
                    <a:pt x="14406" y="3488"/>
                    <a:pt x="17504" y="912"/>
                    <a:pt x="16665" y="123"/>
                  </a:cubicBezTo>
                  <a:cubicBezTo>
                    <a:pt x="16577" y="39"/>
                    <a:pt x="16475" y="1"/>
                    <a:pt x="16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660175" y="4238125"/>
              <a:ext cx="283950" cy="623250"/>
            </a:xfrm>
            <a:custGeom>
              <a:avLst/>
              <a:gdLst/>
              <a:ahLst/>
              <a:cxnLst/>
              <a:rect l="l" t="t" r="r" b="b"/>
              <a:pathLst>
                <a:path w="11358" h="24930" extrusionOk="0">
                  <a:moveTo>
                    <a:pt x="10529" y="0"/>
                  </a:moveTo>
                  <a:lnTo>
                    <a:pt x="10529" y="0"/>
                  </a:lnTo>
                  <a:cubicBezTo>
                    <a:pt x="6069" y="4312"/>
                    <a:pt x="6049" y="7322"/>
                    <a:pt x="6108" y="8002"/>
                  </a:cubicBezTo>
                  <a:cubicBezTo>
                    <a:pt x="6079" y="8072"/>
                    <a:pt x="6049" y="8141"/>
                    <a:pt x="6019" y="8220"/>
                  </a:cubicBezTo>
                  <a:cubicBezTo>
                    <a:pt x="5714" y="8979"/>
                    <a:pt x="5408" y="9749"/>
                    <a:pt x="5122" y="10519"/>
                  </a:cubicBezTo>
                  <a:cubicBezTo>
                    <a:pt x="5279" y="9058"/>
                    <a:pt x="4993" y="7213"/>
                    <a:pt x="3247" y="5595"/>
                  </a:cubicBezTo>
                  <a:lnTo>
                    <a:pt x="3247" y="5595"/>
                  </a:lnTo>
                  <a:cubicBezTo>
                    <a:pt x="3247" y="5595"/>
                    <a:pt x="2487" y="10302"/>
                    <a:pt x="4234" y="13054"/>
                  </a:cubicBezTo>
                  <a:cubicBezTo>
                    <a:pt x="3720" y="14604"/>
                    <a:pt x="3257" y="16153"/>
                    <a:pt x="2862" y="17692"/>
                  </a:cubicBezTo>
                  <a:cubicBezTo>
                    <a:pt x="2872" y="16271"/>
                    <a:pt x="2339" y="14495"/>
                    <a:pt x="10" y="13360"/>
                  </a:cubicBezTo>
                  <a:lnTo>
                    <a:pt x="10" y="13360"/>
                  </a:lnTo>
                  <a:cubicBezTo>
                    <a:pt x="10" y="13360"/>
                    <a:pt x="1" y="17791"/>
                    <a:pt x="2359" y="19853"/>
                  </a:cubicBezTo>
                  <a:cubicBezTo>
                    <a:pt x="2053" y="21293"/>
                    <a:pt x="1806" y="22714"/>
                    <a:pt x="1638" y="24115"/>
                  </a:cubicBezTo>
                  <a:cubicBezTo>
                    <a:pt x="1609" y="24372"/>
                    <a:pt x="1579" y="24628"/>
                    <a:pt x="1560" y="24875"/>
                  </a:cubicBezTo>
                  <a:cubicBezTo>
                    <a:pt x="1556" y="24913"/>
                    <a:pt x="1573" y="24929"/>
                    <a:pt x="1596" y="24929"/>
                  </a:cubicBezTo>
                  <a:cubicBezTo>
                    <a:pt x="1632" y="24929"/>
                    <a:pt x="1682" y="24890"/>
                    <a:pt x="1688" y="24836"/>
                  </a:cubicBezTo>
                  <a:cubicBezTo>
                    <a:pt x="1767" y="24086"/>
                    <a:pt x="1865" y="23326"/>
                    <a:pt x="1984" y="22566"/>
                  </a:cubicBezTo>
                  <a:cubicBezTo>
                    <a:pt x="2122" y="22468"/>
                    <a:pt x="2270" y="22359"/>
                    <a:pt x="2408" y="22241"/>
                  </a:cubicBezTo>
                  <a:cubicBezTo>
                    <a:pt x="3582" y="21333"/>
                    <a:pt x="4638" y="20257"/>
                    <a:pt x="5536" y="19221"/>
                  </a:cubicBezTo>
                  <a:cubicBezTo>
                    <a:pt x="5546" y="19202"/>
                    <a:pt x="5566" y="19182"/>
                    <a:pt x="5585" y="19162"/>
                  </a:cubicBezTo>
                  <a:cubicBezTo>
                    <a:pt x="5654" y="19073"/>
                    <a:pt x="5723" y="18994"/>
                    <a:pt x="5793" y="18906"/>
                  </a:cubicBezTo>
                  <a:cubicBezTo>
                    <a:pt x="5901" y="18787"/>
                    <a:pt x="6000" y="18669"/>
                    <a:pt x="6098" y="18550"/>
                  </a:cubicBezTo>
                  <a:cubicBezTo>
                    <a:pt x="6493" y="18057"/>
                    <a:pt x="6848" y="17583"/>
                    <a:pt x="7154" y="17159"/>
                  </a:cubicBezTo>
                  <a:cubicBezTo>
                    <a:pt x="7174" y="17139"/>
                    <a:pt x="7194" y="17110"/>
                    <a:pt x="7203" y="17090"/>
                  </a:cubicBezTo>
                  <a:cubicBezTo>
                    <a:pt x="7263" y="17021"/>
                    <a:pt x="7312" y="16952"/>
                    <a:pt x="7361" y="16883"/>
                  </a:cubicBezTo>
                  <a:cubicBezTo>
                    <a:pt x="7371" y="16863"/>
                    <a:pt x="7391" y="16833"/>
                    <a:pt x="7411" y="16814"/>
                  </a:cubicBezTo>
                  <a:cubicBezTo>
                    <a:pt x="7450" y="16755"/>
                    <a:pt x="7480" y="16705"/>
                    <a:pt x="7519" y="16646"/>
                  </a:cubicBezTo>
                  <a:cubicBezTo>
                    <a:pt x="7569" y="16577"/>
                    <a:pt x="7618" y="16508"/>
                    <a:pt x="7657" y="16449"/>
                  </a:cubicBezTo>
                  <a:cubicBezTo>
                    <a:pt x="7726" y="16360"/>
                    <a:pt x="7776" y="16271"/>
                    <a:pt x="7835" y="16192"/>
                  </a:cubicBezTo>
                  <a:cubicBezTo>
                    <a:pt x="7924" y="16054"/>
                    <a:pt x="8013" y="15936"/>
                    <a:pt x="8082" y="15817"/>
                  </a:cubicBezTo>
                  <a:cubicBezTo>
                    <a:pt x="8101" y="15778"/>
                    <a:pt x="8131" y="15748"/>
                    <a:pt x="8151" y="15709"/>
                  </a:cubicBezTo>
                  <a:cubicBezTo>
                    <a:pt x="8348" y="15403"/>
                    <a:pt x="8476" y="15186"/>
                    <a:pt x="8536" y="15097"/>
                  </a:cubicBezTo>
                  <a:cubicBezTo>
                    <a:pt x="8536" y="15087"/>
                    <a:pt x="8545" y="15087"/>
                    <a:pt x="8545" y="15077"/>
                  </a:cubicBezTo>
                  <a:cubicBezTo>
                    <a:pt x="8555" y="15067"/>
                    <a:pt x="8555" y="15057"/>
                    <a:pt x="8555" y="15057"/>
                  </a:cubicBezTo>
                  <a:lnTo>
                    <a:pt x="8555" y="15057"/>
                  </a:lnTo>
                  <a:cubicBezTo>
                    <a:pt x="4125" y="17504"/>
                    <a:pt x="2596" y="20445"/>
                    <a:pt x="2102" y="21846"/>
                  </a:cubicBezTo>
                  <a:cubicBezTo>
                    <a:pt x="2221" y="21116"/>
                    <a:pt x="2369" y="20376"/>
                    <a:pt x="2527" y="19636"/>
                  </a:cubicBezTo>
                  <a:cubicBezTo>
                    <a:pt x="2625" y="19369"/>
                    <a:pt x="2753" y="18915"/>
                    <a:pt x="2823" y="18363"/>
                  </a:cubicBezTo>
                  <a:cubicBezTo>
                    <a:pt x="2892" y="18077"/>
                    <a:pt x="2961" y="17781"/>
                    <a:pt x="3040" y="17495"/>
                  </a:cubicBezTo>
                  <a:cubicBezTo>
                    <a:pt x="3612" y="17080"/>
                    <a:pt x="4164" y="16616"/>
                    <a:pt x="4687" y="16133"/>
                  </a:cubicBezTo>
                  <a:cubicBezTo>
                    <a:pt x="4747" y="16084"/>
                    <a:pt x="4806" y="16034"/>
                    <a:pt x="4855" y="15975"/>
                  </a:cubicBezTo>
                  <a:cubicBezTo>
                    <a:pt x="5102" y="15748"/>
                    <a:pt x="5348" y="15511"/>
                    <a:pt x="5575" y="15265"/>
                  </a:cubicBezTo>
                  <a:cubicBezTo>
                    <a:pt x="5625" y="15225"/>
                    <a:pt x="5664" y="15176"/>
                    <a:pt x="5704" y="15136"/>
                  </a:cubicBezTo>
                  <a:cubicBezTo>
                    <a:pt x="6158" y="14663"/>
                    <a:pt x="6582" y="14179"/>
                    <a:pt x="6967" y="13715"/>
                  </a:cubicBezTo>
                  <a:cubicBezTo>
                    <a:pt x="7006" y="13666"/>
                    <a:pt x="7046" y="13617"/>
                    <a:pt x="7085" y="13577"/>
                  </a:cubicBezTo>
                  <a:cubicBezTo>
                    <a:pt x="7342" y="13262"/>
                    <a:pt x="7578" y="12956"/>
                    <a:pt x="7805" y="12660"/>
                  </a:cubicBezTo>
                  <a:cubicBezTo>
                    <a:pt x="7845" y="12600"/>
                    <a:pt x="7894" y="12551"/>
                    <a:pt x="7934" y="12492"/>
                  </a:cubicBezTo>
                  <a:cubicBezTo>
                    <a:pt x="8003" y="12403"/>
                    <a:pt x="8062" y="12314"/>
                    <a:pt x="8121" y="12235"/>
                  </a:cubicBezTo>
                  <a:cubicBezTo>
                    <a:pt x="8200" y="12137"/>
                    <a:pt x="8259" y="12038"/>
                    <a:pt x="8328" y="11949"/>
                  </a:cubicBezTo>
                  <a:cubicBezTo>
                    <a:pt x="8358" y="11910"/>
                    <a:pt x="8388" y="11870"/>
                    <a:pt x="8417" y="11821"/>
                  </a:cubicBezTo>
                  <a:cubicBezTo>
                    <a:pt x="8930" y="11111"/>
                    <a:pt x="9295" y="10528"/>
                    <a:pt x="9493" y="10213"/>
                  </a:cubicBezTo>
                  <a:cubicBezTo>
                    <a:pt x="9512" y="10183"/>
                    <a:pt x="9532" y="10153"/>
                    <a:pt x="9542" y="10134"/>
                  </a:cubicBezTo>
                  <a:cubicBezTo>
                    <a:pt x="9611" y="10015"/>
                    <a:pt x="9651" y="9956"/>
                    <a:pt x="9651" y="9956"/>
                  </a:cubicBezTo>
                  <a:lnTo>
                    <a:pt x="9651" y="9956"/>
                  </a:lnTo>
                  <a:cubicBezTo>
                    <a:pt x="5615" y="12186"/>
                    <a:pt x="3987" y="14821"/>
                    <a:pt x="3355" y="16320"/>
                  </a:cubicBezTo>
                  <a:cubicBezTo>
                    <a:pt x="3632" y="15324"/>
                    <a:pt x="3937" y="14307"/>
                    <a:pt x="4273" y="13301"/>
                  </a:cubicBezTo>
                  <a:cubicBezTo>
                    <a:pt x="4293" y="13232"/>
                    <a:pt x="4322" y="13153"/>
                    <a:pt x="4342" y="13084"/>
                  </a:cubicBezTo>
                  <a:cubicBezTo>
                    <a:pt x="4421" y="12936"/>
                    <a:pt x="4608" y="12571"/>
                    <a:pt x="4786" y="12058"/>
                  </a:cubicBezTo>
                  <a:cubicBezTo>
                    <a:pt x="8605" y="9285"/>
                    <a:pt x="11357" y="4549"/>
                    <a:pt x="11358" y="4549"/>
                  </a:cubicBezTo>
                  <a:lnTo>
                    <a:pt x="11358" y="4549"/>
                  </a:lnTo>
                  <a:cubicBezTo>
                    <a:pt x="7717" y="6552"/>
                    <a:pt x="6039" y="8890"/>
                    <a:pt x="5279" y="10440"/>
                  </a:cubicBezTo>
                  <a:cubicBezTo>
                    <a:pt x="5496" y="9857"/>
                    <a:pt x="5714" y="9285"/>
                    <a:pt x="5950" y="8703"/>
                  </a:cubicBezTo>
                  <a:cubicBezTo>
                    <a:pt x="6039" y="8486"/>
                    <a:pt x="6128" y="8269"/>
                    <a:pt x="6217" y="8052"/>
                  </a:cubicBezTo>
                  <a:cubicBezTo>
                    <a:pt x="6325" y="7914"/>
                    <a:pt x="6444" y="7776"/>
                    <a:pt x="6552" y="7637"/>
                  </a:cubicBezTo>
                  <a:cubicBezTo>
                    <a:pt x="6641" y="7519"/>
                    <a:pt x="6730" y="7410"/>
                    <a:pt x="6819" y="7292"/>
                  </a:cubicBezTo>
                  <a:cubicBezTo>
                    <a:pt x="6947" y="7114"/>
                    <a:pt x="7075" y="6947"/>
                    <a:pt x="7203" y="6769"/>
                  </a:cubicBezTo>
                  <a:cubicBezTo>
                    <a:pt x="7736" y="6009"/>
                    <a:pt x="8200" y="5240"/>
                    <a:pt x="8605" y="4500"/>
                  </a:cubicBezTo>
                  <a:cubicBezTo>
                    <a:pt x="8664" y="4381"/>
                    <a:pt x="8723" y="4273"/>
                    <a:pt x="8782" y="4164"/>
                  </a:cubicBezTo>
                  <a:cubicBezTo>
                    <a:pt x="8989" y="3769"/>
                    <a:pt x="9167" y="3395"/>
                    <a:pt x="9335" y="3029"/>
                  </a:cubicBezTo>
                  <a:cubicBezTo>
                    <a:pt x="9364" y="2980"/>
                    <a:pt x="9384" y="2931"/>
                    <a:pt x="9414" y="2881"/>
                  </a:cubicBezTo>
                  <a:cubicBezTo>
                    <a:pt x="9621" y="2428"/>
                    <a:pt x="9799" y="2003"/>
                    <a:pt x="9947" y="1628"/>
                  </a:cubicBezTo>
                  <a:cubicBezTo>
                    <a:pt x="9956" y="1589"/>
                    <a:pt x="9976" y="1549"/>
                    <a:pt x="9986" y="1510"/>
                  </a:cubicBezTo>
                  <a:cubicBezTo>
                    <a:pt x="10055" y="1352"/>
                    <a:pt x="10114" y="1204"/>
                    <a:pt x="10164" y="1066"/>
                  </a:cubicBezTo>
                  <a:cubicBezTo>
                    <a:pt x="10193" y="987"/>
                    <a:pt x="10213" y="928"/>
                    <a:pt x="10233" y="859"/>
                  </a:cubicBezTo>
                  <a:cubicBezTo>
                    <a:pt x="10262" y="800"/>
                    <a:pt x="10282" y="740"/>
                    <a:pt x="10302" y="681"/>
                  </a:cubicBezTo>
                  <a:cubicBezTo>
                    <a:pt x="10450" y="247"/>
                    <a:pt x="10529" y="0"/>
                    <a:pt x="105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30"/>
          <p:cNvSpPr/>
          <p:nvPr/>
        </p:nvSpPr>
        <p:spPr>
          <a:xfrm>
            <a:off x="1635725" y="43911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390413" y="14119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8546188" y="1719694"/>
            <a:ext cx="190200" cy="1902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0"/>
          <p:cNvSpPr/>
          <p:nvPr/>
        </p:nvSpPr>
        <p:spPr>
          <a:xfrm rot="10800000">
            <a:off x="6384355" y="4492989"/>
            <a:ext cx="3321796" cy="693908"/>
          </a:xfrm>
          <a:custGeom>
            <a:avLst/>
            <a:gdLst/>
            <a:ahLst/>
            <a:cxnLst/>
            <a:rect l="l" t="t" r="r" b="b"/>
            <a:pathLst>
              <a:path w="66416" h="13874" extrusionOk="0">
                <a:moveTo>
                  <a:pt x="10" y="0"/>
                </a:moveTo>
                <a:cubicBezTo>
                  <a:pt x="10" y="89"/>
                  <a:pt x="1" y="168"/>
                  <a:pt x="1" y="257"/>
                </a:cubicBezTo>
                <a:cubicBezTo>
                  <a:pt x="1" y="7776"/>
                  <a:pt x="10292" y="13873"/>
                  <a:pt x="22981" y="13873"/>
                </a:cubicBezTo>
                <a:cubicBezTo>
                  <a:pt x="31723" y="13873"/>
                  <a:pt x="39321" y="10982"/>
                  <a:pt x="43199" y="6730"/>
                </a:cubicBezTo>
                <a:cubicBezTo>
                  <a:pt x="44264" y="6818"/>
                  <a:pt x="45350" y="6868"/>
                  <a:pt x="46455" y="6868"/>
                </a:cubicBezTo>
                <a:cubicBezTo>
                  <a:pt x="55000" y="6868"/>
                  <a:pt x="62449" y="4105"/>
                  <a:pt x="664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0"/>
          <p:cNvSpPr/>
          <p:nvPr/>
        </p:nvSpPr>
        <p:spPr>
          <a:xfrm rot="10800000">
            <a:off x="5839722" y="4636019"/>
            <a:ext cx="3192204" cy="597304"/>
          </a:xfrm>
          <a:custGeom>
            <a:avLst/>
            <a:gdLst/>
            <a:ahLst/>
            <a:cxnLst/>
            <a:rect l="l" t="t" r="r" b="b"/>
            <a:pathLst>
              <a:path w="78049" h="14604" extrusionOk="0">
                <a:moveTo>
                  <a:pt x="0" y="1"/>
                </a:moveTo>
                <a:cubicBezTo>
                  <a:pt x="2181" y="6947"/>
                  <a:pt x="11801" y="12986"/>
                  <a:pt x="23859" y="14328"/>
                </a:cubicBezTo>
                <a:cubicBezTo>
                  <a:pt x="25497" y="14515"/>
                  <a:pt x="27125" y="14604"/>
                  <a:pt x="28713" y="14604"/>
                </a:cubicBezTo>
                <a:cubicBezTo>
                  <a:pt x="36410" y="14604"/>
                  <a:pt x="43376" y="12512"/>
                  <a:pt x="47619" y="8812"/>
                </a:cubicBezTo>
                <a:cubicBezTo>
                  <a:pt x="48813" y="9049"/>
                  <a:pt x="50036" y="9236"/>
                  <a:pt x="51250" y="9374"/>
                </a:cubicBezTo>
                <a:cubicBezTo>
                  <a:pt x="52895" y="9558"/>
                  <a:pt x="54514" y="9646"/>
                  <a:pt x="56095" y="9646"/>
                </a:cubicBezTo>
                <a:cubicBezTo>
                  <a:pt x="66505" y="9646"/>
                  <a:pt x="75196" y="5809"/>
                  <a:pt x="78049" y="1"/>
                </a:cubicBezTo>
                <a:lnTo>
                  <a:pt x="77911" y="1"/>
                </a:lnTo>
                <a:cubicBezTo>
                  <a:pt x="75059" y="5733"/>
                  <a:pt x="66435" y="9522"/>
                  <a:pt x="56104" y="9522"/>
                </a:cubicBezTo>
                <a:cubicBezTo>
                  <a:pt x="54526" y="9522"/>
                  <a:pt x="52907" y="9433"/>
                  <a:pt x="51260" y="9256"/>
                </a:cubicBezTo>
                <a:cubicBezTo>
                  <a:pt x="50046" y="9118"/>
                  <a:pt x="48813" y="8930"/>
                  <a:pt x="47609" y="8684"/>
                </a:cubicBezTo>
                <a:lnTo>
                  <a:pt x="47579" y="8684"/>
                </a:lnTo>
                <a:lnTo>
                  <a:pt x="47560" y="8703"/>
                </a:lnTo>
                <a:cubicBezTo>
                  <a:pt x="43338" y="12401"/>
                  <a:pt x="36383" y="14478"/>
                  <a:pt x="28703" y="14478"/>
                </a:cubicBezTo>
                <a:cubicBezTo>
                  <a:pt x="27120" y="14478"/>
                  <a:pt x="25506" y="14390"/>
                  <a:pt x="23879" y="14209"/>
                </a:cubicBezTo>
                <a:cubicBezTo>
                  <a:pt x="11890" y="12867"/>
                  <a:pt x="2319" y="6888"/>
                  <a:pt x="1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1927"/>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100" y="1181442"/>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75" r:id="rId6"/>
    <p:sldLayoutId id="214748367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4"/>
          <p:cNvSpPr txBox="1">
            <a:spLocks noGrp="1"/>
          </p:cNvSpPr>
          <p:nvPr>
            <p:ph type="ctrTitle"/>
          </p:nvPr>
        </p:nvSpPr>
        <p:spPr>
          <a:xfrm>
            <a:off x="575214" y="1340400"/>
            <a:ext cx="4504786" cy="246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800" b="0" dirty="0">
                <a:solidFill>
                  <a:schemeClr val="accent6"/>
                </a:solidFill>
                <a:latin typeface="Montserrat SemiBold"/>
                <a:ea typeface="Montserrat SemiBold"/>
                <a:cs typeface="Montserrat SemiBold"/>
                <a:sym typeface="Montserrat SemiBold"/>
              </a:rPr>
              <a:t>K</a:t>
            </a:r>
            <a:r>
              <a:rPr lang="en" sz="4800" b="0" dirty="0">
                <a:solidFill>
                  <a:schemeClr val="accent6"/>
                </a:solidFill>
                <a:latin typeface="Montserrat SemiBold"/>
                <a:ea typeface="Montserrat SemiBold"/>
                <a:cs typeface="Montserrat SemiBold"/>
                <a:sym typeface="Montserrat SemiBold"/>
              </a:rPr>
              <a:t>idney stone detection</a:t>
            </a:r>
            <a:endParaRPr sz="4400" b="0" dirty="0">
              <a:latin typeface="Montserrat SemiBold"/>
              <a:ea typeface="Montserrat SemiBold"/>
              <a:cs typeface="Montserrat SemiBold"/>
              <a:sym typeface="Montserrat SemiBold"/>
            </a:endParaRPr>
          </a:p>
        </p:txBody>
      </p:sp>
      <p:sp>
        <p:nvSpPr>
          <p:cNvPr id="539" name="Google Shape;539;p34"/>
          <p:cNvSpPr txBox="1">
            <a:spLocks noGrp="1"/>
          </p:cNvSpPr>
          <p:nvPr>
            <p:ph type="subTitle" idx="1"/>
          </p:nvPr>
        </p:nvSpPr>
        <p:spPr>
          <a:xfrm>
            <a:off x="713100" y="3622577"/>
            <a:ext cx="3590386" cy="56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Image processing project by Nourhan amr 2022/05080</a:t>
            </a:r>
            <a:endParaRPr dirty="0"/>
          </a:p>
        </p:txBody>
      </p:sp>
      <p:grpSp>
        <p:nvGrpSpPr>
          <p:cNvPr id="540" name="Google Shape;540;p34"/>
          <p:cNvGrpSpPr/>
          <p:nvPr/>
        </p:nvGrpSpPr>
        <p:grpSpPr>
          <a:xfrm>
            <a:off x="5238202" y="1673253"/>
            <a:ext cx="3653733" cy="1870022"/>
            <a:chOff x="5238202" y="1673253"/>
            <a:chExt cx="3653733" cy="1870022"/>
          </a:xfrm>
        </p:grpSpPr>
        <p:grpSp>
          <p:nvGrpSpPr>
            <p:cNvPr id="541" name="Google Shape;541;p34"/>
            <p:cNvGrpSpPr/>
            <p:nvPr/>
          </p:nvGrpSpPr>
          <p:grpSpPr>
            <a:xfrm rot="485399">
              <a:off x="7999053" y="1718688"/>
              <a:ext cx="771532" cy="1779152"/>
              <a:chOff x="5535223" y="3"/>
              <a:chExt cx="694666" cy="1601897"/>
            </a:xfrm>
          </p:grpSpPr>
          <p:sp>
            <p:nvSpPr>
              <p:cNvPr id="542" name="Google Shape;542;p34"/>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5238202" y="2000565"/>
              <a:ext cx="1129170" cy="1215826"/>
              <a:chOff x="5217227" y="3230351"/>
              <a:chExt cx="813758" cy="876208"/>
            </a:xfrm>
          </p:grpSpPr>
          <p:sp>
            <p:nvSpPr>
              <p:cNvPr id="556" name="Google Shape;556;p34"/>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5" name="Google Shape;565;p34"/>
          <p:cNvGrpSpPr/>
          <p:nvPr/>
        </p:nvGrpSpPr>
        <p:grpSpPr>
          <a:xfrm>
            <a:off x="5213978" y="1122040"/>
            <a:ext cx="3294108" cy="3482109"/>
            <a:chOff x="5213978" y="1122040"/>
            <a:chExt cx="3294108" cy="3482109"/>
          </a:xfrm>
        </p:grpSpPr>
        <p:grpSp>
          <p:nvGrpSpPr>
            <p:cNvPr id="566" name="Google Shape;566;p34"/>
            <p:cNvGrpSpPr/>
            <p:nvPr/>
          </p:nvGrpSpPr>
          <p:grpSpPr>
            <a:xfrm>
              <a:off x="5988038" y="1122040"/>
              <a:ext cx="2292029" cy="3482060"/>
              <a:chOff x="5988038" y="1122040"/>
              <a:chExt cx="2292029" cy="3482060"/>
            </a:xfrm>
          </p:grpSpPr>
          <p:sp>
            <p:nvSpPr>
              <p:cNvPr id="567" name="Google Shape;567;p34"/>
              <p:cNvSpPr/>
              <p:nvPr/>
            </p:nvSpPr>
            <p:spPr>
              <a:xfrm>
                <a:off x="5988038" y="1506346"/>
                <a:ext cx="2292029" cy="3097754"/>
              </a:xfrm>
              <a:custGeom>
                <a:avLst/>
                <a:gdLst/>
                <a:ahLst/>
                <a:cxnLst/>
                <a:rect l="l" t="t" r="r" b="b"/>
                <a:pathLst>
                  <a:path w="32839" h="44383" extrusionOk="0">
                    <a:moveTo>
                      <a:pt x="1530" y="0"/>
                    </a:moveTo>
                    <a:cubicBezTo>
                      <a:pt x="682" y="0"/>
                      <a:pt x="1" y="691"/>
                      <a:pt x="1" y="1530"/>
                    </a:cubicBezTo>
                    <a:lnTo>
                      <a:pt x="1" y="42853"/>
                    </a:lnTo>
                    <a:cubicBezTo>
                      <a:pt x="1" y="43692"/>
                      <a:pt x="682" y="44382"/>
                      <a:pt x="1530" y="44382"/>
                    </a:cubicBezTo>
                    <a:lnTo>
                      <a:pt x="31309" y="44382"/>
                    </a:lnTo>
                    <a:cubicBezTo>
                      <a:pt x="32148" y="44382"/>
                      <a:pt x="32838" y="43692"/>
                      <a:pt x="32838" y="42853"/>
                    </a:cubicBezTo>
                    <a:lnTo>
                      <a:pt x="32838" y="1530"/>
                    </a:lnTo>
                    <a:cubicBezTo>
                      <a:pt x="32838" y="691"/>
                      <a:pt x="32148" y="0"/>
                      <a:pt x="313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6093433" y="1625491"/>
                <a:ext cx="2080548" cy="2819477"/>
              </a:xfrm>
              <a:custGeom>
                <a:avLst/>
                <a:gdLst/>
                <a:ahLst/>
                <a:cxnLst/>
                <a:rect l="l" t="t" r="r" b="b"/>
                <a:pathLst>
                  <a:path w="29809" h="40396" extrusionOk="0">
                    <a:moveTo>
                      <a:pt x="1" y="0"/>
                    </a:moveTo>
                    <a:lnTo>
                      <a:pt x="1" y="40396"/>
                    </a:lnTo>
                    <a:lnTo>
                      <a:pt x="29809" y="40396"/>
                    </a:lnTo>
                    <a:lnTo>
                      <a:pt x="298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6405430" y="1122040"/>
                <a:ext cx="1457270" cy="597872"/>
              </a:xfrm>
              <a:custGeom>
                <a:avLst/>
                <a:gdLst/>
                <a:ahLst/>
                <a:cxnLst/>
                <a:rect l="l" t="t" r="r" b="b"/>
                <a:pathLst>
                  <a:path w="20879" h="8566" extrusionOk="0">
                    <a:moveTo>
                      <a:pt x="10440" y="839"/>
                    </a:moveTo>
                    <a:cubicBezTo>
                      <a:pt x="11071" y="839"/>
                      <a:pt x="11584" y="1352"/>
                      <a:pt x="11584" y="1984"/>
                    </a:cubicBezTo>
                    <a:cubicBezTo>
                      <a:pt x="11584" y="2615"/>
                      <a:pt x="11071" y="3128"/>
                      <a:pt x="10440" y="3128"/>
                    </a:cubicBezTo>
                    <a:cubicBezTo>
                      <a:pt x="9808" y="3128"/>
                      <a:pt x="9295" y="2615"/>
                      <a:pt x="9295" y="1984"/>
                    </a:cubicBezTo>
                    <a:cubicBezTo>
                      <a:pt x="9295" y="1352"/>
                      <a:pt x="9808" y="839"/>
                      <a:pt x="10440" y="839"/>
                    </a:cubicBezTo>
                    <a:close/>
                    <a:moveTo>
                      <a:pt x="10213" y="1"/>
                    </a:moveTo>
                    <a:cubicBezTo>
                      <a:pt x="9265" y="1"/>
                      <a:pt x="8486" y="770"/>
                      <a:pt x="8486" y="1717"/>
                    </a:cubicBezTo>
                    <a:lnTo>
                      <a:pt x="8486" y="4421"/>
                    </a:lnTo>
                    <a:lnTo>
                      <a:pt x="3858" y="4421"/>
                    </a:lnTo>
                    <a:cubicBezTo>
                      <a:pt x="3069" y="4421"/>
                      <a:pt x="1974" y="4895"/>
                      <a:pt x="1421" y="5457"/>
                    </a:cubicBezTo>
                    <a:lnTo>
                      <a:pt x="543" y="7529"/>
                    </a:lnTo>
                    <a:cubicBezTo>
                      <a:pt x="0" y="8092"/>
                      <a:pt x="198" y="8565"/>
                      <a:pt x="987" y="8565"/>
                    </a:cubicBezTo>
                    <a:lnTo>
                      <a:pt x="19892" y="8565"/>
                    </a:lnTo>
                    <a:cubicBezTo>
                      <a:pt x="20682" y="8565"/>
                      <a:pt x="20879" y="8092"/>
                      <a:pt x="20326" y="7529"/>
                    </a:cubicBezTo>
                    <a:lnTo>
                      <a:pt x="19448" y="5457"/>
                    </a:lnTo>
                    <a:cubicBezTo>
                      <a:pt x="18906" y="4895"/>
                      <a:pt x="17810" y="4421"/>
                      <a:pt x="17021" y="4421"/>
                    </a:cubicBezTo>
                    <a:lnTo>
                      <a:pt x="12393" y="4421"/>
                    </a:lnTo>
                    <a:lnTo>
                      <a:pt x="12393" y="1717"/>
                    </a:lnTo>
                    <a:cubicBezTo>
                      <a:pt x="12393" y="770"/>
                      <a:pt x="11614" y="1"/>
                      <a:pt x="106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6405430" y="1625491"/>
                <a:ext cx="1457270" cy="94434"/>
              </a:xfrm>
              <a:custGeom>
                <a:avLst/>
                <a:gdLst/>
                <a:ahLst/>
                <a:cxnLst/>
                <a:rect l="l" t="t" r="r" b="b"/>
                <a:pathLst>
                  <a:path w="20879" h="1353" extrusionOk="0">
                    <a:moveTo>
                      <a:pt x="681" y="0"/>
                    </a:moveTo>
                    <a:lnTo>
                      <a:pt x="543" y="316"/>
                    </a:lnTo>
                    <a:cubicBezTo>
                      <a:pt x="0" y="879"/>
                      <a:pt x="198" y="1352"/>
                      <a:pt x="987" y="1352"/>
                    </a:cubicBezTo>
                    <a:lnTo>
                      <a:pt x="19892" y="1352"/>
                    </a:lnTo>
                    <a:cubicBezTo>
                      <a:pt x="20682" y="1352"/>
                      <a:pt x="20879" y="879"/>
                      <a:pt x="20326" y="316"/>
                    </a:cubicBezTo>
                    <a:lnTo>
                      <a:pt x="201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7158830" y="2522879"/>
                <a:ext cx="314850" cy="1922111"/>
              </a:xfrm>
              <a:custGeom>
                <a:avLst/>
                <a:gdLst/>
                <a:ahLst/>
                <a:cxnLst/>
                <a:rect l="l" t="t" r="r" b="b"/>
                <a:pathLst>
                  <a:path w="4511" h="27539" extrusionOk="0">
                    <a:moveTo>
                      <a:pt x="4510" y="0"/>
                    </a:moveTo>
                    <a:cubicBezTo>
                      <a:pt x="4510" y="0"/>
                      <a:pt x="1" y="1451"/>
                      <a:pt x="1" y="4795"/>
                    </a:cubicBezTo>
                    <a:lnTo>
                      <a:pt x="1" y="27539"/>
                    </a:lnTo>
                    <a:lnTo>
                      <a:pt x="1481" y="27539"/>
                    </a:lnTo>
                    <a:lnTo>
                      <a:pt x="1481" y="4795"/>
                    </a:lnTo>
                    <a:cubicBezTo>
                      <a:pt x="1481" y="4795"/>
                      <a:pt x="1777" y="1687"/>
                      <a:pt x="45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7229815" y="2522879"/>
                <a:ext cx="243867" cy="1922111"/>
              </a:xfrm>
              <a:custGeom>
                <a:avLst/>
                <a:gdLst/>
                <a:ahLst/>
                <a:cxnLst/>
                <a:rect l="l" t="t" r="r" b="b"/>
                <a:pathLst>
                  <a:path w="3494" h="27539" extrusionOk="0">
                    <a:moveTo>
                      <a:pt x="3493" y="0"/>
                    </a:moveTo>
                    <a:lnTo>
                      <a:pt x="3493" y="0"/>
                    </a:lnTo>
                    <a:cubicBezTo>
                      <a:pt x="3493" y="0"/>
                      <a:pt x="2526" y="316"/>
                      <a:pt x="1490" y="977"/>
                    </a:cubicBezTo>
                    <a:cubicBezTo>
                      <a:pt x="178" y="2684"/>
                      <a:pt x="0" y="4559"/>
                      <a:pt x="0" y="4559"/>
                    </a:cubicBezTo>
                    <a:lnTo>
                      <a:pt x="0" y="27539"/>
                    </a:lnTo>
                    <a:lnTo>
                      <a:pt x="464" y="27539"/>
                    </a:lnTo>
                    <a:lnTo>
                      <a:pt x="464" y="4795"/>
                    </a:lnTo>
                    <a:cubicBezTo>
                      <a:pt x="464" y="4795"/>
                      <a:pt x="760" y="1687"/>
                      <a:pt x="34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7186401" y="2249412"/>
                <a:ext cx="455279" cy="195778"/>
              </a:xfrm>
              <a:custGeom>
                <a:avLst/>
                <a:gdLst/>
                <a:ahLst/>
                <a:cxnLst/>
                <a:rect l="l" t="t" r="r" b="b"/>
                <a:pathLst>
                  <a:path w="6523" h="2805" extrusionOk="0">
                    <a:moveTo>
                      <a:pt x="849" y="1"/>
                    </a:moveTo>
                    <a:lnTo>
                      <a:pt x="1" y="1145"/>
                    </a:lnTo>
                    <a:cubicBezTo>
                      <a:pt x="1394" y="2459"/>
                      <a:pt x="2931" y="2805"/>
                      <a:pt x="4163" y="2805"/>
                    </a:cubicBezTo>
                    <a:cubicBezTo>
                      <a:pt x="5531" y="2805"/>
                      <a:pt x="6523" y="2379"/>
                      <a:pt x="6523" y="2379"/>
                    </a:cubicBezTo>
                    <a:lnTo>
                      <a:pt x="6335" y="1639"/>
                    </a:lnTo>
                    <a:cubicBezTo>
                      <a:pt x="5982" y="1765"/>
                      <a:pt x="5614" y="1818"/>
                      <a:pt x="5244" y="1818"/>
                    </a:cubicBezTo>
                    <a:cubicBezTo>
                      <a:pt x="3091" y="1818"/>
                      <a:pt x="849" y="1"/>
                      <a:pt x="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7186401" y="2310066"/>
                <a:ext cx="455279" cy="135125"/>
              </a:xfrm>
              <a:custGeom>
                <a:avLst/>
                <a:gdLst/>
                <a:ahLst/>
                <a:cxnLst/>
                <a:rect l="l" t="t" r="r" b="b"/>
                <a:pathLst>
                  <a:path w="6523" h="1936" extrusionOk="0">
                    <a:moveTo>
                      <a:pt x="198" y="0"/>
                    </a:moveTo>
                    <a:lnTo>
                      <a:pt x="1" y="276"/>
                    </a:lnTo>
                    <a:cubicBezTo>
                      <a:pt x="1394" y="1590"/>
                      <a:pt x="2931" y="1936"/>
                      <a:pt x="4163" y="1936"/>
                    </a:cubicBezTo>
                    <a:cubicBezTo>
                      <a:pt x="5531" y="1936"/>
                      <a:pt x="6523" y="1510"/>
                      <a:pt x="6523" y="1510"/>
                    </a:cubicBezTo>
                    <a:lnTo>
                      <a:pt x="6424" y="1105"/>
                    </a:lnTo>
                    <a:cubicBezTo>
                      <a:pt x="6142" y="1211"/>
                      <a:pt x="5284" y="1490"/>
                      <a:pt x="4178" y="1490"/>
                    </a:cubicBezTo>
                    <a:cubicBezTo>
                      <a:pt x="3002" y="1490"/>
                      <a:pt x="1545" y="1174"/>
                      <a:pt x="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7190519" y="2355505"/>
                <a:ext cx="432595" cy="211901"/>
              </a:xfrm>
              <a:custGeom>
                <a:avLst/>
                <a:gdLst/>
                <a:ahLst/>
                <a:cxnLst/>
                <a:rect l="l" t="t" r="r" b="b"/>
                <a:pathLst>
                  <a:path w="6198" h="3036" extrusionOk="0">
                    <a:moveTo>
                      <a:pt x="5655" y="0"/>
                    </a:moveTo>
                    <a:cubicBezTo>
                      <a:pt x="4586" y="1325"/>
                      <a:pt x="2498" y="1547"/>
                      <a:pt x="1217" y="1547"/>
                    </a:cubicBezTo>
                    <a:cubicBezTo>
                      <a:pt x="570" y="1547"/>
                      <a:pt x="129" y="1490"/>
                      <a:pt x="129" y="1490"/>
                    </a:cubicBezTo>
                    <a:lnTo>
                      <a:pt x="1" y="2901"/>
                    </a:lnTo>
                    <a:cubicBezTo>
                      <a:pt x="452" y="2995"/>
                      <a:pt x="881" y="3036"/>
                      <a:pt x="1287" y="3036"/>
                    </a:cubicBezTo>
                    <a:cubicBezTo>
                      <a:pt x="4446" y="3036"/>
                      <a:pt x="6197" y="533"/>
                      <a:pt x="6197" y="533"/>
                    </a:cubicBezTo>
                    <a:lnTo>
                      <a:pt x="56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7190519" y="2372047"/>
                <a:ext cx="432595" cy="195359"/>
              </a:xfrm>
              <a:custGeom>
                <a:avLst/>
                <a:gdLst/>
                <a:ahLst/>
                <a:cxnLst/>
                <a:rect l="l" t="t" r="r" b="b"/>
                <a:pathLst>
                  <a:path w="6198" h="2799" extrusionOk="0">
                    <a:moveTo>
                      <a:pt x="5901" y="0"/>
                    </a:moveTo>
                    <a:cubicBezTo>
                      <a:pt x="5556" y="442"/>
                      <a:pt x="3857" y="2414"/>
                      <a:pt x="1050" y="2414"/>
                    </a:cubicBezTo>
                    <a:cubicBezTo>
                      <a:pt x="725" y="2414"/>
                      <a:pt x="385" y="2387"/>
                      <a:pt x="30" y="2329"/>
                    </a:cubicBezTo>
                    <a:lnTo>
                      <a:pt x="1" y="2664"/>
                    </a:lnTo>
                    <a:cubicBezTo>
                      <a:pt x="452" y="2758"/>
                      <a:pt x="881" y="2799"/>
                      <a:pt x="1287" y="2799"/>
                    </a:cubicBezTo>
                    <a:cubicBezTo>
                      <a:pt x="4446" y="2799"/>
                      <a:pt x="6197" y="296"/>
                      <a:pt x="6197" y="296"/>
                    </a:cubicBezTo>
                    <a:lnTo>
                      <a:pt x="59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7096152" y="1867549"/>
                <a:ext cx="969047" cy="1279430"/>
              </a:xfrm>
              <a:custGeom>
                <a:avLst/>
                <a:gdLst/>
                <a:ahLst/>
                <a:cxnLst/>
                <a:rect l="l" t="t" r="r" b="b"/>
                <a:pathLst>
                  <a:path w="13884" h="18331" extrusionOk="0">
                    <a:moveTo>
                      <a:pt x="7211" y="0"/>
                    </a:moveTo>
                    <a:cubicBezTo>
                      <a:pt x="4913" y="0"/>
                      <a:pt x="3275" y="2293"/>
                      <a:pt x="3523" y="4456"/>
                    </a:cubicBezTo>
                    <a:cubicBezTo>
                      <a:pt x="3839" y="7130"/>
                      <a:pt x="6464" y="8067"/>
                      <a:pt x="6464" y="8067"/>
                    </a:cubicBezTo>
                    <a:cubicBezTo>
                      <a:pt x="1" y="12507"/>
                      <a:pt x="4007" y="18220"/>
                      <a:pt x="7303" y="18329"/>
                    </a:cubicBezTo>
                    <a:cubicBezTo>
                      <a:pt x="7347" y="18330"/>
                      <a:pt x="7392" y="18331"/>
                      <a:pt x="7436" y="18331"/>
                    </a:cubicBezTo>
                    <a:cubicBezTo>
                      <a:pt x="10961" y="18331"/>
                      <a:pt x="12805" y="14102"/>
                      <a:pt x="13292" y="10682"/>
                    </a:cubicBezTo>
                    <a:cubicBezTo>
                      <a:pt x="13884" y="6587"/>
                      <a:pt x="12039" y="1870"/>
                      <a:pt x="8901" y="400"/>
                    </a:cubicBezTo>
                    <a:cubicBezTo>
                      <a:pt x="8312" y="124"/>
                      <a:pt x="7744" y="0"/>
                      <a:pt x="7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7235329" y="1916268"/>
                <a:ext cx="781017" cy="1158124"/>
              </a:xfrm>
              <a:custGeom>
                <a:avLst/>
                <a:gdLst/>
                <a:ahLst/>
                <a:cxnLst/>
                <a:rect l="l" t="t" r="r" b="b"/>
                <a:pathLst>
                  <a:path w="11190" h="16593" extrusionOk="0">
                    <a:moveTo>
                      <a:pt x="5537" y="0"/>
                    </a:moveTo>
                    <a:cubicBezTo>
                      <a:pt x="3707" y="0"/>
                      <a:pt x="2459" y="1994"/>
                      <a:pt x="2704" y="3925"/>
                    </a:cubicBezTo>
                    <a:cubicBezTo>
                      <a:pt x="3010" y="6353"/>
                      <a:pt x="5170" y="7280"/>
                      <a:pt x="5170" y="7280"/>
                    </a:cubicBezTo>
                    <a:cubicBezTo>
                      <a:pt x="0" y="11109"/>
                      <a:pt x="3375" y="16397"/>
                      <a:pt x="6058" y="16585"/>
                    </a:cubicBezTo>
                    <a:cubicBezTo>
                      <a:pt x="6135" y="16590"/>
                      <a:pt x="6211" y="16593"/>
                      <a:pt x="6285" y="16593"/>
                    </a:cubicBezTo>
                    <a:cubicBezTo>
                      <a:pt x="9074" y="16593"/>
                      <a:pt x="10468" y="12882"/>
                      <a:pt x="10795" y="9846"/>
                    </a:cubicBezTo>
                    <a:cubicBezTo>
                      <a:pt x="11189" y="6155"/>
                      <a:pt x="9591" y="1834"/>
                      <a:pt x="7016" y="413"/>
                    </a:cubicBezTo>
                    <a:cubicBezTo>
                      <a:pt x="6495" y="127"/>
                      <a:pt x="5998" y="0"/>
                      <a:pt x="55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7453587" y="2045044"/>
                <a:ext cx="160531" cy="239889"/>
              </a:xfrm>
              <a:custGeom>
                <a:avLst/>
                <a:gdLst/>
                <a:ahLst/>
                <a:cxnLst/>
                <a:rect l="l" t="t" r="r" b="b"/>
                <a:pathLst>
                  <a:path w="2300" h="3437" extrusionOk="0">
                    <a:moveTo>
                      <a:pt x="975" y="1"/>
                    </a:moveTo>
                    <a:cubicBezTo>
                      <a:pt x="916" y="1"/>
                      <a:pt x="858" y="10"/>
                      <a:pt x="800" y="28"/>
                    </a:cubicBezTo>
                    <a:cubicBezTo>
                      <a:pt x="277" y="186"/>
                      <a:pt x="1" y="1074"/>
                      <a:pt x="198" y="2011"/>
                    </a:cubicBezTo>
                    <a:cubicBezTo>
                      <a:pt x="366" y="2843"/>
                      <a:pt x="852" y="3437"/>
                      <a:pt x="1334" y="3437"/>
                    </a:cubicBezTo>
                    <a:cubicBezTo>
                      <a:pt x="1390" y="3437"/>
                      <a:pt x="1446" y="3429"/>
                      <a:pt x="1501" y="3412"/>
                    </a:cubicBezTo>
                    <a:cubicBezTo>
                      <a:pt x="2034" y="3245"/>
                      <a:pt x="2300" y="2357"/>
                      <a:pt x="2113" y="1429"/>
                    </a:cubicBezTo>
                    <a:cubicBezTo>
                      <a:pt x="1937" y="594"/>
                      <a:pt x="1455" y="1"/>
                      <a:pt x="97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7439837" y="2616757"/>
                <a:ext cx="304450" cy="393510"/>
              </a:xfrm>
              <a:custGeom>
                <a:avLst/>
                <a:gdLst/>
                <a:ahLst/>
                <a:cxnLst/>
                <a:rect l="l" t="t" r="r" b="b"/>
                <a:pathLst>
                  <a:path w="4362" h="5638" extrusionOk="0">
                    <a:moveTo>
                      <a:pt x="1584" y="0"/>
                    </a:moveTo>
                    <a:cubicBezTo>
                      <a:pt x="1465" y="0"/>
                      <a:pt x="1347" y="18"/>
                      <a:pt x="1234" y="56"/>
                    </a:cubicBezTo>
                    <a:cubicBezTo>
                      <a:pt x="326" y="372"/>
                      <a:pt x="1" y="1862"/>
                      <a:pt x="524" y="3391"/>
                    </a:cubicBezTo>
                    <a:cubicBezTo>
                      <a:pt x="982" y="4723"/>
                      <a:pt x="1933" y="5638"/>
                      <a:pt x="2778" y="5638"/>
                    </a:cubicBezTo>
                    <a:cubicBezTo>
                      <a:pt x="2898" y="5638"/>
                      <a:pt x="3015" y="5620"/>
                      <a:pt x="3128" y="5582"/>
                    </a:cubicBezTo>
                    <a:cubicBezTo>
                      <a:pt x="4046" y="5266"/>
                      <a:pt x="4362" y="3776"/>
                      <a:pt x="3839" y="2247"/>
                    </a:cubicBezTo>
                    <a:cubicBezTo>
                      <a:pt x="3381" y="915"/>
                      <a:pt x="2430" y="0"/>
                      <a:pt x="15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6794554" y="2522879"/>
                <a:ext cx="314780" cy="1922111"/>
              </a:xfrm>
              <a:custGeom>
                <a:avLst/>
                <a:gdLst/>
                <a:ahLst/>
                <a:cxnLst/>
                <a:rect l="l" t="t" r="r" b="b"/>
                <a:pathLst>
                  <a:path w="4510" h="27539" extrusionOk="0">
                    <a:moveTo>
                      <a:pt x="0" y="0"/>
                    </a:moveTo>
                    <a:lnTo>
                      <a:pt x="0" y="0"/>
                    </a:lnTo>
                    <a:cubicBezTo>
                      <a:pt x="2723" y="1687"/>
                      <a:pt x="3020" y="4795"/>
                      <a:pt x="3020" y="4795"/>
                    </a:cubicBezTo>
                    <a:lnTo>
                      <a:pt x="3020" y="27539"/>
                    </a:lnTo>
                    <a:lnTo>
                      <a:pt x="4509" y="27539"/>
                    </a:lnTo>
                    <a:lnTo>
                      <a:pt x="4509" y="4795"/>
                    </a:lnTo>
                    <a:cubicBezTo>
                      <a:pt x="4509" y="1451"/>
                      <a:pt x="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6794554" y="2522879"/>
                <a:ext cx="243867" cy="1922111"/>
              </a:xfrm>
              <a:custGeom>
                <a:avLst/>
                <a:gdLst/>
                <a:ahLst/>
                <a:cxnLst/>
                <a:rect l="l" t="t" r="r" b="b"/>
                <a:pathLst>
                  <a:path w="3494" h="27539" extrusionOk="0">
                    <a:moveTo>
                      <a:pt x="0" y="0"/>
                    </a:moveTo>
                    <a:lnTo>
                      <a:pt x="0" y="0"/>
                    </a:lnTo>
                    <a:cubicBezTo>
                      <a:pt x="2733" y="1687"/>
                      <a:pt x="3020" y="4795"/>
                      <a:pt x="3020" y="4795"/>
                    </a:cubicBezTo>
                    <a:lnTo>
                      <a:pt x="3020" y="27539"/>
                    </a:lnTo>
                    <a:lnTo>
                      <a:pt x="3493" y="27539"/>
                    </a:lnTo>
                    <a:lnTo>
                      <a:pt x="3493" y="4559"/>
                    </a:lnTo>
                    <a:cubicBezTo>
                      <a:pt x="3493" y="4559"/>
                      <a:pt x="3316" y="2684"/>
                      <a:pt x="1993" y="977"/>
                    </a:cubicBezTo>
                    <a:cubicBezTo>
                      <a:pt x="957" y="316"/>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6626481" y="2249412"/>
                <a:ext cx="455279" cy="195778"/>
              </a:xfrm>
              <a:custGeom>
                <a:avLst/>
                <a:gdLst/>
                <a:ahLst/>
                <a:cxnLst/>
                <a:rect l="l" t="t" r="r" b="b"/>
                <a:pathLst>
                  <a:path w="6523" h="2805" extrusionOk="0">
                    <a:moveTo>
                      <a:pt x="5664" y="1"/>
                    </a:moveTo>
                    <a:cubicBezTo>
                      <a:pt x="5664" y="1"/>
                      <a:pt x="3430" y="1818"/>
                      <a:pt x="1273" y="1818"/>
                    </a:cubicBezTo>
                    <a:cubicBezTo>
                      <a:pt x="902" y="1818"/>
                      <a:pt x="533" y="1765"/>
                      <a:pt x="178" y="1639"/>
                    </a:cubicBezTo>
                    <a:lnTo>
                      <a:pt x="1" y="2379"/>
                    </a:lnTo>
                    <a:cubicBezTo>
                      <a:pt x="1" y="2379"/>
                      <a:pt x="989" y="2805"/>
                      <a:pt x="2356" y="2805"/>
                    </a:cubicBezTo>
                    <a:cubicBezTo>
                      <a:pt x="3587" y="2805"/>
                      <a:pt x="5125" y="2459"/>
                      <a:pt x="6523" y="1145"/>
                    </a:cubicBezTo>
                    <a:lnTo>
                      <a:pt x="56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6625783" y="2310066"/>
                <a:ext cx="455977" cy="135125"/>
              </a:xfrm>
              <a:custGeom>
                <a:avLst/>
                <a:gdLst/>
                <a:ahLst/>
                <a:cxnLst/>
                <a:rect l="l" t="t" r="r" b="b"/>
                <a:pathLst>
                  <a:path w="6533" h="1936" extrusionOk="0">
                    <a:moveTo>
                      <a:pt x="6326" y="0"/>
                    </a:moveTo>
                    <a:cubicBezTo>
                      <a:pt x="4984" y="1174"/>
                      <a:pt x="3529" y="1490"/>
                      <a:pt x="2354" y="1490"/>
                    </a:cubicBezTo>
                    <a:cubicBezTo>
                      <a:pt x="1249" y="1490"/>
                      <a:pt x="392" y="1211"/>
                      <a:pt x="109" y="1105"/>
                    </a:cubicBezTo>
                    <a:lnTo>
                      <a:pt x="1" y="1510"/>
                    </a:lnTo>
                    <a:cubicBezTo>
                      <a:pt x="1" y="1510"/>
                      <a:pt x="992" y="1936"/>
                      <a:pt x="2362" y="1936"/>
                    </a:cubicBezTo>
                    <a:cubicBezTo>
                      <a:pt x="3595" y="1936"/>
                      <a:pt x="5135" y="1590"/>
                      <a:pt x="6533" y="276"/>
                    </a:cubicBezTo>
                    <a:lnTo>
                      <a:pt x="63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6644419" y="2355505"/>
                <a:ext cx="433223" cy="211901"/>
              </a:xfrm>
              <a:custGeom>
                <a:avLst/>
                <a:gdLst/>
                <a:ahLst/>
                <a:cxnLst/>
                <a:rect l="l" t="t" r="r" b="b"/>
                <a:pathLst>
                  <a:path w="6207" h="3036" extrusionOk="0">
                    <a:moveTo>
                      <a:pt x="553" y="0"/>
                    </a:moveTo>
                    <a:lnTo>
                      <a:pt x="0" y="533"/>
                    </a:lnTo>
                    <a:cubicBezTo>
                      <a:pt x="0" y="533"/>
                      <a:pt x="1759" y="3036"/>
                      <a:pt x="4920" y="3036"/>
                    </a:cubicBezTo>
                    <a:cubicBezTo>
                      <a:pt x="5326" y="3036"/>
                      <a:pt x="5755" y="2995"/>
                      <a:pt x="6207" y="2901"/>
                    </a:cubicBezTo>
                    <a:lnTo>
                      <a:pt x="6078" y="1490"/>
                    </a:lnTo>
                    <a:cubicBezTo>
                      <a:pt x="6078" y="1490"/>
                      <a:pt x="5636" y="1547"/>
                      <a:pt x="4988" y="1547"/>
                    </a:cubicBezTo>
                    <a:cubicBezTo>
                      <a:pt x="3705" y="1547"/>
                      <a:pt x="1615" y="1325"/>
                      <a:pt x="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6644419" y="2372047"/>
                <a:ext cx="433223" cy="195359"/>
              </a:xfrm>
              <a:custGeom>
                <a:avLst/>
                <a:gdLst/>
                <a:ahLst/>
                <a:cxnLst/>
                <a:rect l="l" t="t" r="r" b="b"/>
                <a:pathLst>
                  <a:path w="6207" h="2799" extrusionOk="0">
                    <a:moveTo>
                      <a:pt x="306" y="0"/>
                    </a:moveTo>
                    <a:lnTo>
                      <a:pt x="0" y="296"/>
                    </a:lnTo>
                    <a:cubicBezTo>
                      <a:pt x="0" y="296"/>
                      <a:pt x="1759" y="2799"/>
                      <a:pt x="4920" y="2799"/>
                    </a:cubicBezTo>
                    <a:cubicBezTo>
                      <a:pt x="5326" y="2799"/>
                      <a:pt x="5755" y="2758"/>
                      <a:pt x="6207" y="2664"/>
                    </a:cubicBezTo>
                    <a:lnTo>
                      <a:pt x="6177" y="2329"/>
                    </a:lnTo>
                    <a:cubicBezTo>
                      <a:pt x="5822" y="2387"/>
                      <a:pt x="5482" y="2414"/>
                      <a:pt x="5157" y="2414"/>
                    </a:cubicBezTo>
                    <a:cubicBezTo>
                      <a:pt x="2351" y="2414"/>
                      <a:pt x="651" y="442"/>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6202248" y="1867549"/>
                <a:ext cx="969047" cy="1279430"/>
              </a:xfrm>
              <a:custGeom>
                <a:avLst/>
                <a:gdLst/>
                <a:ahLst/>
                <a:cxnLst/>
                <a:rect l="l" t="t" r="r" b="b"/>
                <a:pathLst>
                  <a:path w="13884" h="18331" extrusionOk="0">
                    <a:moveTo>
                      <a:pt x="6678" y="0"/>
                    </a:moveTo>
                    <a:cubicBezTo>
                      <a:pt x="6144" y="0"/>
                      <a:pt x="5574" y="124"/>
                      <a:pt x="4983" y="400"/>
                    </a:cubicBezTo>
                    <a:cubicBezTo>
                      <a:pt x="1856" y="1870"/>
                      <a:pt x="1" y="6587"/>
                      <a:pt x="593" y="10682"/>
                    </a:cubicBezTo>
                    <a:cubicBezTo>
                      <a:pt x="1080" y="14102"/>
                      <a:pt x="2934" y="18331"/>
                      <a:pt x="6458" y="18331"/>
                    </a:cubicBezTo>
                    <a:cubicBezTo>
                      <a:pt x="6502" y="18331"/>
                      <a:pt x="6547" y="18330"/>
                      <a:pt x="6592" y="18329"/>
                    </a:cubicBezTo>
                    <a:cubicBezTo>
                      <a:pt x="9887" y="18220"/>
                      <a:pt x="13883" y="12507"/>
                      <a:pt x="7430" y="8067"/>
                    </a:cubicBezTo>
                    <a:cubicBezTo>
                      <a:pt x="7430" y="8067"/>
                      <a:pt x="10055" y="7130"/>
                      <a:pt x="10361" y="4456"/>
                    </a:cubicBezTo>
                    <a:cubicBezTo>
                      <a:pt x="10617" y="2293"/>
                      <a:pt x="8981" y="0"/>
                      <a:pt x="6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6251177" y="1916268"/>
                <a:ext cx="781715" cy="1158124"/>
              </a:xfrm>
              <a:custGeom>
                <a:avLst/>
                <a:gdLst/>
                <a:ahLst/>
                <a:cxnLst/>
                <a:rect l="l" t="t" r="r" b="b"/>
                <a:pathLst>
                  <a:path w="11200" h="16593" extrusionOk="0">
                    <a:moveTo>
                      <a:pt x="5661" y="0"/>
                    </a:moveTo>
                    <a:cubicBezTo>
                      <a:pt x="5201" y="0"/>
                      <a:pt x="4704" y="127"/>
                      <a:pt x="4184" y="413"/>
                    </a:cubicBezTo>
                    <a:cubicBezTo>
                      <a:pt x="1599" y="1834"/>
                      <a:pt x="0" y="6155"/>
                      <a:pt x="405" y="9846"/>
                    </a:cubicBezTo>
                    <a:cubicBezTo>
                      <a:pt x="731" y="12882"/>
                      <a:pt x="2116" y="16593"/>
                      <a:pt x="4913" y="16593"/>
                    </a:cubicBezTo>
                    <a:cubicBezTo>
                      <a:pt x="4988" y="16593"/>
                      <a:pt x="5064" y="16590"/>
                      <a:pt x="5141" y="16585"/>
                    </a:cubicBezTo>
                    <a:cubicBezTo>
                      <a:pt x="7825" y="16397"/>
                      <a:pt x="11199" y="11109"/>
                      <a:pt x="6019" y="7280"/>
                    </a:cubicBezTo>
                    <a:cubicBezTo>
                      <a:pt x="6019" y="7280"/>
                      <a:pt x="8180" y="6353"/>
                      <a:pt x="8486" y="3925"/>
                    </a:cubicBezTo>
                    <a:cubicBezTo>
                      <a:pt x="8730" y="1994"/>
                      <a:pt x="7489" y="0"/>
                      <a:pt x="5661"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6655447" y="2045044"/>
                <a:ext cx="157739" cy="239400"/>
              </a:xfrm>
              <a:custGeom>
                <a:avLst/>
                <a:gdLst/>
                <a:ahLst/>
                <a:cxnLst/>
                <a:rect l="l" t="t" r="r" b="b"/>
                <a:pathLst>
                  <a:path w="2260" h="3430" extrusionOk="0">
                    <a:moveTo>
                      <a:pt x="1308" y="1"/>
                    </a:moveTo>
                    <a:cubicBezTo>
                      <a:pt x="795" y="1"/>
                      <a:pt x="288" y="674"/>
                      <a:pt x="148" y="1557"/>
                    </a:cubicBezTo>
                    <a:cubicBezTo>
                      <a:pt x="0" y="2505"/>
                      <a:pt x="316" y="3343"/>
                      <a:pt x="858" y="3422"/>
                    </a:cubicBezTo>
                    <a:cubicBezTo>
                      <a:pt x="889" y="3427"/>
                      <a:pt x="920" y="3430"/>
                      <a:pt x="952" y="3430"/>
                    </a:cubicBezTo>
                    <a:cubicBezTo>
                      <a:pt x="1455" y="3430"/>
                      <a:pt x="1963" y="2765"/>
                      <a:pt x="2112" y="1873"/>
                    </a:cubicBezTo>
                    <a:cubicBezTo>
                      <a:pt x="2260" y="926"/>
                      <a:pt x="1944" y="97"/>
                      <a:pt x="1401" y="8"/>
                    </a:cubicBezTo>
                    <a:cubicBezTo>
                      <a:pt x="1370" y="3"/>
                      <a:pt x="1339" y="1"/>
                      <a:pt x="1308"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6524576" y="2616757"/>
                <a:ext cx="304450" cy="393510"/>
              </a:xfrm>
              <a:custGeom>
                <a:avLst/>
                <a:gdLst/>
                <a:ahLst/>
                <a:cxnLst/>
                <a:rect l="l" t="t" r="r" b="b"/>
                <a:pathLst>
                  <a:path w="4362" h="5638" extrusionOk="0">
                    <a:moveTo>
                      <a:pt x="2778" y="0"/>
                    </a:moveTo>
                    <a:cubicBezTo>
                      <a:pt x="1932" y="0"/>
                      <a:pt x="982" y="915"/>
                      <a:pt x="523" y="2247"/>
                    </a:cubicBezTo>
                    <a:cubicBezTo>
                      <a:pt x="0" y="3776"/>
                      <a:pt x="326" y="5266"/>
                      <a:pt x="1244" y="5582"/>
                    </a:cubicBezTo>
                    <a:cubicBezTo>
                      <a:pt x="1357" y="5620"/>
                      <a:pt x="1474" y="5638"/>
                      <a:pt x="1594" y="5638"/>
                    </a:cubicBezTo>
                    <a:cubicBezTo>
                      <a:pt x="2439" y="5638"/>
                      <a:pt x="3390" y="4723"/>
                      <a:pt x="3848" y="3391"/>
                    </a:cubicBezTo>
                    <a:cubicBezTo>
                      <a:pt x="4362" y="1862"/>
                      <a:pt x="4046" y="372"/>
                      <a:pt x="3128" y="56"/>
                    </a:cubicBezTo>
                    <a:cubicBezTo>
                      <a:pt x="3015" y="18"/>
                      <a:pt x="2897" y="0"/>
                      <a:pt x="2778"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4"/>
            <p:cNvGrpSpPr/>
            <p:nvPr/>
          </p:nvGrpSpPr>
          <p:grpSpPr>
            <a:xfrm>
              <a:off x="7869584" y="3045594"/>
              <a:ext cx="638502" cy="1558548"/>
              <a:chOff x="7869584" y="3045594"/>
              <a:chExt cx="638502" cy="1558548"/>
            </a:xfrm>
          </p:grpSpPr>
          <p:sp>
            <p:nvSpPr>
              <p:cNvPr id="592" name="Google Shape;592;p34"/>
              <p:cNvSpPr/>
              <p:nvPr/>
            </p:nvSpPr>
            <p:spPr>
              <a:xfrm>
                <a:off x="7869584" y="3236351"/>
                <a:ext cx="636399" cy="1367791"/>
              </a:xfrm>
              <a:custGeom>
                <a:avLst/>
                <a:gdLst/>
                <a:ahLst/>
                <a:cxnLst/>
                <a:rect l="l" t="t" r="r" b="b"/>
                <a:pathLst>
                  <a:path w="9118" h="19597" extrusionOk="0">
                    <a:moveTo>
                      <a:pt x="1244" y="0"/>
                    </a:moveTo>
                    <a:cubicBezTo>
                      <a:pt x="563" y="0"/>
                      <a:pt x="1" y="553"/>
                      <a:pt x="1" y="1234"/>
                    </a:cubicBezTo>
                    <a:lnTo>
                      <a:pt x="1" y="18353"/>
                    </a:lnTo>
                    <a:cubicBezTo>
                      <a:pt x="1" y="19034"/>
                      <a:pt x="563" y="19596"/>
                      <a:pt x="1244" y="19596"/>
                    </a:cubicBezTo>
                    <a:lnTo>
                      <a:pt x="7875" y="19596"/>
                    </a:lnTo>
                    <a:cubicBezTo>
                      <a:pt x="8555" y="19596"/>
                      <a:pt x="9118" y="19034"/>
                      <a:pt x="9118" y="18353"/>
                    </a:cubicBezTo>
                    <a:lnTo>
                      <a:pt x="9118" y="1234"/>
                    </a:lnTo>
                    <a:cubicBezTo>
                      <a:pt x="9118" y="553"/>
                      <a:pt x="8555" y="0"/>
                      <a:pt x="78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8043172" y="3526989"/>
                <a:ext cx="462817" cy="672205"/>
              </a:xfrm>
              <a:custGeom>
                <a:avLst/>
                <a:gdLst/>
                <a:ahLst/>
                <a:cxnLst/>
                <a:rect l="l" t="t" r="r" b="b"/>
                <a:pathLst>
                  <a:path w="6631" h="9631" extrusionOk="0">
                    <a:moveTo>
                      <a:pt x="0" y="0"/>
                    </a:moveTo>
                    <a:lnTo>
                      <a:pt x="0" y="9630"/>
                    </a:lnTo>
                    <a:lnTo>
                      <a:pt x="6631" y="9630"/>
                    </a:lnTo>
                    <a:lnTo>
                      <a:pt x="66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8167831" y="3923649"/>
                <a:ext cx="340255" cy="31059"/>
              </a:xfrm>
              <a:custGeom>
                <a:avLst/>
                <a:gdLst/>
                <a:ahLst/>
                <a:cxnLst/>
                <a:rect l="l" t="t" r="r" b="b"/>
                <a:pathLst>
                  <a:path w="4875" h="445" extrusionOk="0">
                    <a:moveTo>
                      <a:pt x="0" y="1"/>
                    </a:moveTo>
                    <a:lnTo>
                      <a:pt x="0" y="445"/>
                    </a:lnTo>
                    <a:lnTo>
                      <a:pt x="4874" y="445"/>
                    </a:lnTo>
                    <a:lnTo>
                      <a:pt x="48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8167831" y="4020109"/>
                <a:ext cx="340255" cy="30361"/>
              </a:xfrm>
              <a:custGeom>
                <a:avLst/>
                <a:gdLst/>
                <a:ahLst/>
                <a:cxnLst/>
                <a:rect l="l" t="t" r="r" b="b"/>
                <a:pathLst>
                  <a:path w="4875" h="435" extrusionOk="0">
                    <a:moveTo>
                      <a:pt x="0" y="0"/>
                    </a:moveTo>
                    <a:lnTo>
                      <a:pt x="0" y="434"/>
                    </a:lnTo>
                    <a:lnTo>
                      <a:pt x="4874" y="434"/>
                    </a:lnTo>
                    <a:lnTo>
                      <a:pt x="48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8251798" y="3658488"/>
                <a:ext cx="191520" cy="192218"/>
              </a:xfrm>
              <a:custGeom>
                <a:avLst/>
                <a:gdLst/>
                <a:ahLst/>
                <a:cxnLst/>
                <a:rect l="l" t="t" r="r" b="b"/>
                <a:pathLst>
                  <a:path w="2744" h="2754" extrusionOk="0">
                    <a:moveTo>
                      <a:pt x="968" y="1"/>
                    </a:moveTo>
                    <a:lnTo>
                      <a:pt x="968" y="968"/>
                    </a:lnTo>
                    <a:lnTo>
                      <a:pt x="1" y="968"/>
                    </a:lnTo>
                    <a:lnTo>
                      <a:pt x="1" y="1787"/>
                    </a:lnTo>
                    <a:lnTo>
                      <a:pt x="968" y="1787"/>
                    </a:lnTo>
                    <a:lnTo>
                      <a:pt x="968" y="2754"/>
                    </a:lnTo>
                    <a:lnTo>
                      <a:pt x="1777" y="2754"/>
                    </a:lnTo>
                    <a:lnTo>
                      <a:pt x="1777" y="1787"/>
                    </a:lnTo>
                    <a:lnTo>
                      <a:pt x="2744" y="1787"/>
                    </a:lnTo>
                    <a:lnTo>
                      <a:pt x="2744" y="968"/>
                    </a:lnTo>
                    <a:lnTo>
                      <a:pt x="1777" y="968"/>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8209151" y="3236351"/>
                <a:ext cx="296842" cy="1367791"/>
              </a:xfrm>
              <a:custGeom>
                <a:avLst/>
                <a:gdLst/>
                <a:ahLst/>
                <a:cxnLst/>
                <a:rect l="l" t="t" r="r" b="b"/>
                <a:pathLst>
                  <a:path w="4253" h="19597" extrusionOk="0">
                    <a:moveTo>
                      <a:pt x="0" y="0"/>
                    </a:moveTo>
                    <a:cubicBezTo>
                      <a:pt x="681" y="0"/>
                      <a:pt x="1234" y="553"/>
                      <a:pt x="1234" y="1234"/>
                    </a:cubicBezTo>
                    <a:lnTo>
                      <a:pt x="1234" y="18353"/>
                    </a:lnTo>
                    <a:cubicBezTo>
                      <a:pt x="1234" y="19034"/>
                      <a:pt x="681" y="19596"/>
                      <a:pt x="0" y="19596"/>
                    </a:cubicBezTo>
                    <a:lnTo>
                      <a:pt x="3010" y="19596"/>
                    </a:lnTo>
                    <a:cubicBezTo>
                      <a:pt x="3690" y="19596"/>
                      <a:pt x="4253" y="19034"/>
                      <a:pt x="4253" y="18353"/>
                    </a:cubicBezTo>
                    <a:lnTo>
                      <a:pt x="4253" y="1234"/>
                    </a:lnTo>
                    <a:cubicBezTo>
                      <a:pt x="4253" y="553"/>
                      <a:pt x="3690" y="0"/>
                      <a:pt x="301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7944686" y="3319829"/>
                <a:ext cx="65469" cy="1147794"/>
              </a:xfrm>
              <a:custGeom>
                <a:avLst/>
                <a:gdLst/>
                <a:ahLst/>
                <a:cxnLst/>
                <a:rect l="l" t="t" r="r" b="b"/>
                <a:pathLst>
                  <a:path w="938" h="16445" extrusionOk="0">
                    <a:moveTo>
                      <a:pt x="469" y="1"/>
                    </a:moveTo>
                    <a:cubicBezTo>
                      <a:pt x="235" y="1"/>
                      <a:pt x="0" y="151"/>
                      <a:pt x="0" y="452"/>
                    </a:cubicBezTo>
                    <a:lnTo>
                      <a:pt x="0" y="5701"/>
                    </a:lnTo>
                    <a:lnTo>
                      <a:pt x="0" y="14069"/>
                    </a:lnTo>
                    <a:lnTo>
                      <a:pt x="0" y="15993"/>
                    </a:lnTo>
                    <a:cubicBezTo>
                      <a:pt x="0" y="16294"/>
                      <a:pt x="235" y="16444"/>
                      <a:pt x="469" y="16444"/>
                    </a:cubicBezTo>
                    <a:cubicBezTo>
                      <a:pt x="703" y="16444"/>
                      <a:pt x="938" y="16294"/>
                      <a:pt x="938" y="15993"/>
                    </a:cubicBezTo>
                    <a:lnTo>
                      <a:pt x="938" y="10743"/>
                    </a:lnTo>
                    <a:lnTo>
                      <a:pt x="938" y="2376"/>
                    </a:lnTo>
                    <a:lnTo>
                      <a:pt x="938" y="452"/>
                    </a:lnTo>
                    <a:cubicBezTo>
                      <a:pt x="938" y="151"/>
                      <a:pt x="703" y="1"/>
                      <a:pt x="469"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7959833" y="3045594"/>
                <a:ext cx="458699" cy="190822"/>
              </a:xfrm>
              <a:custGeom>
                <a:avLst/>
                <a:gdLst/>
                <a:ahLst/>
                <a:cxnLst/>
                <a:rect l="l" t="t" r="r" b="b"/>
                <a:pathLst>
                  <a:path w="6572" h="2734" extrusionOk="0">
                    <a:moveTo>
                      <a:pt x="405" y="0"/>
                    </a:moveTo>
                    <a:cubicBezTo>
                      <a:pt x="178" y="0"/>
                      <a:pt x="0" y="188"/>
                      <a:pt x="0" y="415"/>
                    </a:cubicBezTo>
                    <a:lnTo>
                      <a:pt x="0" y="2319"/>
                    </a:lnTo>
                    <a:cubicBezTo>
                      <a:pt x="0" y="2546"/>
                      <a:pt x="178" y="2733"/>
                      <a:pt x="405" y="2733"/>
                    </a:cubicBezTo>
                    <a:lnTo>
                      <a:pt x="6157" y="2733"/>
                    </a:lnTo>
                    <a:cubicBezTo>
                      <a:pt x="6384" y="2733"/>
                      <a:pt x="6572" y="2546"/>
                      <a:pt x="6572" y="2319"/>
                    </a:cubicBezTo>
                    <a:lnTo>
                      <a:pt x="6572" y="415"/>
                    </a:lnTo>
                    <a:cubicBezTo>
                      <a:pt x="6572" y="188"/>
                      <a:pt x="6384" y="0"/>
                      <a:pt x="61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8033539" y="3067580"/>
                <a:ext cx="22753" cy="146781"/>
              </a:xfrm>
              <a:custGeom>
                <a:avLst/>
                <a:gdLst/>
                <a:ahLst/>
                <a:cxnLst/>
                <a:rect l="l" t="t" r="r" b="b"/>
                <a:pathLst>
                  <a:path w="326" h="2103" extrusionOk="0">
                    <a:moveTo>
                      <a:pt x="148" y="1"/>
                    </a:moveTo>
                    <a:cubicBezTo>
                      <a:pt x="59" y="1"/>
                      <a:pt x="0" y="70"/>
                      <a:pt x="0" y="149"/>
                    </a:cubicBezTo>
                    <a:lnTo>
                      <a:pt x="0" y="1955"/>
                    </a:lnTo>
                    <a:cubicBezTo>
                      <a:pt x="0" y="2043"/>
                      <a:pt x="59" y="2103"/>
                      <a:pt x="148" y="2103"/>
                    </a:cubicBezTo>
                    <a:lnTo>
                      <a:pt x="178" y="2103"/>
                    </a:lnTo>
                    <a:cubicBezTo>
                      <a:pt x="257" y="2103"/>
                      <a:pt x="326" y="2043"/>
                      <a:pt x="326" y="1955"/>
                    </a:cubicBezTo>
                    <a:lnTo>
                      <a:pt x="326" y="149"/>
                    </a:lnTo>
                    <a:cubicBezTo>
                      <a:pt x="326" y="70"/>
                      <a:pt x="257" y="1"/>
                      <a:pt x="1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8129232" y="3067580"/>
                <a:ext cx="23521" cy="146781"/>
              </a:xfrm>
              <a:custGeom>
                <a:avLst/>
                <a:gdLst/>
                <a:ahLst/>
                <a:cxnLst/>
                <a:rect l="l" t="t" r="r" b="b"/>
                <a:pathLst>
                  <a:path w="337" h="2103" extrusionOk="0">
                    <a:moveTo>
                      <a:pt x="149" y="1"/>
                    </a:moveTo>
                    <a:cubicBezTo>
                      <a:pt x="70" y="1"/>
                      <a:pt x="1" y="70"/>
                      <a:pt x="1" y="149"/>
                    </a:cubicBezTo>
                    <a:lnTo>
                      <a:pt x="1" y="1955"/>
                    </a:lnTo>
                    <a:cubicBezTo>
                      <a:pt x="1" y="2043"/>
                      <a:pt x="70" y="2103"/>
                      <a:pt x="149" y="2103"/>
                    </a:cubicBezTo>
                    <a:lnTo>
                      <a:pt x="188" y="2103"/>
                    </a:lnTo>
                    <a:cubicBezTo>
                      <a:pt x="267" y="2103"/>
                      <a:pt x="336" y="2043"/>
                      <a:pt x="336" y="1955"/>
                    </a:cubicBezTo>
                    <a:lnTo>
                      <a:pt x="336" y="149"/>
                    </a:lnTo>
                    <a:cubicBezTo>
                      <a:pt x="336" y="70"/>
                      <a:pt x="267" y="1"/>
                      <a:pt x="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8225624" y="3067580"/>
                <a:ext cx="23521" cy="146781"/>
              </a:xfrm>
              <a:custGeom>
                <a:avLst/>
                <a:gdLst/>
                <a:ahLst/>
                <a:cxnLst/>
                <a:rect l="l" t="t" r="r" b="b"/>
                <a:pathLst>
                  <a:path w="337" h="2103" extrusionOk="0">
                    <a:moveTo>
                      <a:pt x="149" y="1"/>
                    </a:moveTo>
                    <a:cubicBezTo>
                      <a:pt x="70" y="1"/>
                      <a:pt x="1" y="70"/>
                      <a:pt x="1" y="149"/>
                    </a:cubicBezTo>
                    <a:lnTo>
                      <a:pt x="1" y="1955"/>
                    </a:lnTo>
                    <a:cubicBezTo>
                      <a:pt x="1" y="2043"/>
                      <a:pt x="70" y="2103"/>
                      <a:pt x="149" y="2103"/>
                    </a:cubicBezTo>
                    <a:lnTo>
                      <a:pt x="179" y="2103"/>
                    </a:lnTo>
                    <a:cubicBezTo>
                      <a:pt x="267" y="2103"/>
                      <a:pt x="336" y="2043"/>
                      <a:pt x="336" y="1955"/>
                    </a:cubicBezTo>
                    <a:lnTo>
                      <a:pt x="336" y="149"/>
                    </a:lnTo>
                    <a:cubicBezTo>
                      <a:pt x="336" y="70"/>
                      <a:pt x="267" y="1"/>
                      <a:pt x="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8321387" y="3067580"/>
                <a:ext cx="23451" cy="146781"/>
              </a:xfrm>
              <a:custGeom>
                <a:avLst/>
                <a:gdLst/>
                <a:ahLst/>
                <a:cxnLst/>
                <a:rect l="l" t="t" r="r" b="b"/>
                <a:pathLst>
                  <a:path w="336" h="2103" extrusionOk="0">
                    <a:moveTo>
                      <a:pt x="158" y="1"/>
                    </a:moveTo>
                    <a:cubicBezTo>
                      <a:pt x="70" y="1"/>
                      <a:pt x="0" y="70"/>
                      <a:pt x="0" y="149"/>
                    </a:cubicBezTo>
                    <a:lnTo>
                      <a:pt x="0" y="1955"/>
                    </a:lnTo>
                    <a:cubicBezTo>
                      <a:pt x="0" y="2043"/>
                      <a:pt x="70" y="2103"/>
                      <a:pt x="158" y="2103"/>
                    </a:cubicBezTo>
                    <a:lnTo>
                      <a:pt x="188" y="2103"/>
                    </a:lnTo>
                    <a:cubicBezTo>
                      <a:pt x="267" y="2103"/>
                      <a:pt x="336" y="2043"/>
                      <a:pt x="336" y="1955"/>
                    </a:cubicBezTo>
                    <a:lnTo>
                      <a:pt x="336" y="149"/>
                    </a:lnTo>
                    <a:cubicBezTo>
                      <a:pt x="336" y="70"/>
                      <a:pt x="267" y="1"/>
                      <a:pt x="1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34"/>
            <p:cNvGrpSpPr/>
            <p:nvPr/>
          </p:nvGrpSpPr>
          <p:grpSpPr>
            <a:xfrm>
              <a:off x="5213978" y="3184003"/>
              <a:ext cx="1452454" cy="1420146"/>
              <a:chOff x="5213978" y="3184003"/>
              <a:chExt cx="1452454" cy="1420146"/>
            </a:xfrm>
          </p:grpSpPr>
          <p:sp>
            <p:nvSpPr>
              <p:cNvPr id="605" name="Google Shape;605;p34"/>
              <p:cNvSpPr/>
              <p:nvPr/>
            </p:nvSpPr>
            <p:spPr>
              <a:xfrm>
                <a:off x="5507339" y="3236351"/>
                <a:ext cx="330623" cy="1199025"/>
              </a:xfrm>
              <a:custGeom>
                <a:avLst/>
                <a:gdLst/>
                <a:ahLst/>
                <a:cxnLst/>
                <a:rect l="l" t="t" r="r" b="b"/>
                <a:pathLst>
                  <a:path w="4737" h="17179" extrusionOk="0">
                    <a:moveTo>
                      <a:pt x="1" y="0"/>
                    </a:moveTo>
                    <a:lnTo>
                      <a:pt x="1" y="14574"/>
                    </a:lnTo>
                    <a:cubicBezTo>
                      <a:pt x="1" y="16005"/>
                      <a:pt x="1066" y="17179"/>
                      <a:pt x="2369" y="17179"/>
                    </a:cubicBezTo>
                    <a:cubicBezTo>
                      <a:pt x="3671" y="17179"/>
                      <a:pt x="4737" y="16005"/>
                      <a:pt x="4737" y="14574"/>
                    </a:cubicBezTo>
                    <a:lnTo>
                      <a:pt x="47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5583768" y="4049006"/>
                <a:ext cx="18705" cy="18636"/>
              </a:xfrm>
              <a:custGeom>
                <a:avLst/>
                <a:gdLst/>
                <a:ahLst/>
                <a:cxnLst/>
                <a:rect l="l" t="t" r="r" b="b"/>
                <a:pathLst>
                  <a:path w="268" h="267" extrusionOk="0">
                    <a:moveTo>
                      <a:pt x="139" y="0"/>
                    </a:moveTo>
                    <a:cubicBezTo>
                      <a:pt x="60" y="0"/>
                      <a:pt x="1" y="60"/>
                      <a:pt x="1" y="139"/>
                    </a:cubicBezTo>
                    <a:cubicBezTo>
                      <a:pt x="1" y="208"/>
                      <a:pt x="60" y="267"/>
                      <a:pt x="139" y="267"/>
                    </a:cubicBezTo>
                    <a:cubicBezTo>
                      <a:pt x="208" y="267"/>
                      <a:pt x="267" y="208"/>
                      <a:pt x="267" y="139"/>
                    </a:cubicBezTo>
                    <a:cubicBezTo>
                      <a:pt x="267" y="60"/>
                      <a:pt x="208" y="0"/>
                      <a:pt x="139" y="0"/>
                    </a:cubicBezTo>
                    <a:close/>
                  </a:path>
                </a:pathLst>
              </a:custGeom>
              <a:solidFill>
                <a:srgbClr val="AD2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5530093" y="3319690"/>
                <a:ext cx="284488" cy="1031724"/>
              </a:xfrm>
              <a:custGeom>
                <a:avLst/>
                <a:gdLst/>
                <a:ahLst/>
                <a:cxnLst/>
                <a:rect l="l" t="t" r="r" b="b"/>
                <a:pathLst>
                  <a:path w="4076" h="14782" extrusionOk="0">
                    <a:moveTo>
                      <a:pt x="0" y="0"/>
                    </a:moveTo>
                    <a:lnTo>
                      <a:pt x="0" y="12551"/>
                    </a:lnTo>
                    <a:cubicBezTo>
                      <a:pt x="0" y="13775"/>
                      <a:pt x="918" y="14781"/>
                      <a:pt x="2043" y="14781"/>
                    </a:cubicBezTo>
                    <a:cubicBezTo>
                      <a:pt x="3158" y="14781"/>
                      <a:pt x="4075" y="13775"/>
                      <a:pt x="4075" y="12551"/>
                    </a:cubicBezTo>
                    <a:lnTo>
                      <a:pt x="40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5564503" y="3378878"/>
                <a:ext cx="29035" cy="28337"/>
              </a:xfrm>
              <a:custGeom>
                <a:avLst/>
                <a:gdLst/>
                <a:ahLst/>
                <a:cxnLst/>
                <a:rect l="l" t="t" r="r" b="b"/>
                <a:pathLst>
                  <a:path w="416" h="406" extrusionOk="0">
                    <a:moveTo>
                      <a:pt x="208" y="1"/>
                    </a:moveTo>
                    <a:cubicBezTo>
                      <a:pt x="89" y="1"/>
                      <a:pt x="1" y="90"/>
                      <a:pt x="1" y="208"/>
                    </a:cubicBezTo>
                    <a:cubicBezTo>
                      <a:pt x="1" y="317"/>
                      <a:pt x="89" y="405"/>
                      <a:pt x="208" y="405"/>
                    </a:cubicBezTo>
                    <a:cubicBezTo>
                      <a:pt x="316" y="405"/>
                      <a:pt x="415" y="317"/>
                      <a:pt x="415" y="208"/>
                    </a:cubicBezTo>
                    <a:cubicBezTo>
                      <a:pt x="415" y="90"/>
                      <a:pt x="316"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5625786" y="3508353"/>
                <a:ext cx="18705" cy="18705"/>
              </a:xfrm>
              <a:custGeom>
                <a:avLst/>
                <a:gdLst/>
                <a:ahLst/>
                <a:cxnLst/>
                <a:rect l="l" t="t" r="r" b="b"/>
                <a:pathLst>
                  <a:path w="268" h="268" extrusionOk="0">
                    <a:moveTo>
                      <a:pt x="129" y="1"/>
                    </a:moveTo>
                    <a:cubicBezTo>
                      <a:pt x="60" y="1"/>
                      <a:pt x="1" y="60"/>
                      <a:pt x="1" y="129"/>
                    </a:cubicBezTo>
                    <a:cubicBezTo>
                      <a:pt x="1" y="208"/>
                      <a:pt x="60" y="267"/>
                      <a:pt x="129" y="267"/>
                    </a:cubicBezTo>
                    <a:cubicBezTo>
                      <a:pt x="208" y="267"/>
                      <a:pt x="267" y="208"/>
                      <a:pt x="267" y="129"/>
                    </a:cubicBezTo>
                    <a:cubicBezTo>
                      <a:pt x="267" y="60"/>
                      <a:pt x="208"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5677437" y="3407146"/>
                <a:ext cx="62049" cy="62049"/>
              </a:xfrm>
              <a:custGeom>
                <a:avLst/>
                <a:gdLst/>
                <a:ahLst/>
                <a:cxnLst/>
                <a:rect l="l" t="t" r="r" b="b"/>
                <a:pathLst>
                  <a:path w="889" h="889" extrusionOk="0">
                    <a:moveTo>
                      <a:pt x="445" y="0"/>
                    </a:moveTo>
                    <a:cubicBezTo>
                      <a:pt x="198" y="0"/>
                      <a:pt x="1" y="198"/>
                      <a:pt x="1" y="444"/>
                    </a:cubicBezTo>
                    <a:cubicBezTo>
                      <a:pt x="1" y="691"/>
                      <a:pt x="198" y="888"/>
                      <a:pt x="445" y="888"/>
                    </a:cubicBezTo>
                    <a:cubicBezTo>
                      <a:pt x="692" y="888"/>
                      <a:pt x="889" y="691"/>
                      <a:pt x="889" y="444"/>
                    </a:cubicBezTo>
                    <a:cubicBezTo>
                      <a:pt x="889" y="198"/>
                      <a:pt x="692" y="0"/>
                      <a:pt x="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5724969" y="3561399"/>
                <a:ext cx="28337" cy="28965"/>
              </a:xfrm>
              <a:custGeom>
                <a:avLst/>
                <a:gdLst/>
                <a:ahLst/>
                <a:cxnLst/>
                <a:rect l="l" t="t" r="r" b="b"/>
                <a:pathLst>
                  <a:path w="406" h="415" extrusionOk="0">
                    <a:moveTo>
                      <a:pt x="208" y="1"/>
                    </a:moveTo>
                    <a:cubicBezTo>
                      <a:pt x="89" y="1"/>
                      <a:pt x="1" y="89"/>
                      <a:pt x="1" y="208"/>
                    </a:cubicBezTo>
                    <a:cubicBezTo>
                      <a:pt x="1" y="316"/>
                      <a:pt x="89" y="415"/>
                      <a:pt x="208" y="415"/>
                    </a:cubicBezTo>
                    <a:cubicBezTo>
                      <a:pt x="316" y="415"/>
                      <a:pt x="405" y="316"/>
                      <a:pt x="405" y="208"/>
                    </a:cubicBezTo>
                    <a:cubicBezTo>
                      <a:pt x="405" y="89"/>
                      <a:pt x="316" y="1"/>
                      <a:pt x="2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5766290" y="3364430"/>
                <a:ext cx="18007" cy="18705"/>
              </a:xfrm>
              <a:custGeom>
                <a:avLst/>
                <a:gdLst/>
                <a:ahLst/>
                <a:cxnLst/>
                <a:rect l="l" t="t" r="r" b="b"/>
                <a:pathLst>
                  <a:path w="258" h="268" extrusionOk="0">
                    <a:moveTo>
                      <a:pt x="129" y="1"/>
                    </a:moveTo>
                    <a:cubicBezTo>
                      <a:pt x="60" y="1"/>
                      <a:pt x="1" y="60"/>
                      <a:pt x="1" y="129"/>
                    </a:cubicBezTo>
                    <a:cubicBezTo>
                      <a:pt x="1" y="208"/>
                      <a:pt x="60" y="267"/>
                      <a:pt x="129" y="267"/>
                    </a:cubicBezTo>
                    <a:cubicBezTo>
                      <a:pt x="198" y="267"/>
                      <a:pt x="257" y="208"/>
                      <a:pt x="257" y="129"/>
                    </a:cubicBezTo>
                    <a:cubicBezTo>
                      <a:pt x="257" y="60"/>
                      <a:pt x="198"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5593470" y="3659185"/>
                <a:ext cx="17938" cy="18705"/>
              </a:xfrm>
              <a:custGeom>
                <a:avLst/>
                <a:gdLst/>
                <a:ahLst/>
                <a:cxnLst/>
                <a:rect l="l" t="t" r="r" b="b"/>
                <a:pathLst>
                  <a:path w="257" h="268" extrusionOk="0">
                    <a:moveTo>
                      <a:pt x="128" y="1"/>
                    </a:moveTo>
                    <a:cubicBezTo>
                      <a:pt x="59" y="1"/>
                      <a:pt x="0" y="60"/>
                      <a:pt x="0" y="139"/>
                    </a:cubicBezTo>
                    <a:cubicBezTo>
                      <a:pt x="0" y="208"/>
                      <a:pt x="59" y="267"/>
                      <a:pt x="128" y="267"/>
                    </a:cubicBezTo>
                    <a:cubicBezTo>
                      <a:pt x="197" y="267"/>
                      <a:pt x="257" y="208"/>
                      <a:pt x="257" y="139"/>
                    </a:cubicBezTo>
                    <a:cubicBezTo>
                      <a:pt x="257" y="60"/>
                      <a:pt x="197" y="1"/>
                      <a:pt x="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5580348" y="3765278"/>
                <a:ext cx="62049" cy="62049"/>
              </a:xfrm>
              <a:custGeom>
                <a:avLst/>
                <a:gdLst/>
                <a:ahLst/>
                <a:cxnLst/>
                <a:rect l="l" t="t" r="r" b="b"/>
                <a:pathLst>
                  <a:path w="889" h="889" extrusionOk="0">
                    <a:moveTo>
                      <a:pt x="445" y="0"/>
                    </a:moveTo>
                    <a:cubicBezTo>
                      <a:pt x="208" y="0"/>
                      <a:pt x="1" y="198"/>
                      <a:pt x="1" y="444"/>
                    </a:cubicBezTo>
                    <a:cubicBezTo>
                      <a:pt x="1" y="681"/>
                      <a:pt x="208" y="888"/>
                      <a:pt x="445" y="888"/>
                    </a:cubicBezTo>
                    <a:cubicBezTo>
                      <a:pt x="691" y="888"/>
                      <a:pt x="889" y="681"/>
                      <a:pt x="889" y="444"/>
                    </a:cubicBezTo>
                    <a:cubicBezTo>
                      <a:pt x="889" y="198"/>
                      <a:pt x="691" y="0"/>
                      <a:pt x="4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5687767" y="3701902"/>
                <a:ext cx="29035" cy="28965"/>
              </a:xfrm>
              <a:custGeom>
                <a:avLst/>
                <a:gdLst/>
                <a:ahLst/>
                <a:cxnLst/>
                <a:rect l="l" t="t" r="r" b="b"/>
                <a:pathLst>
                  <a:path w="416" h="415" extrusionOk="0">
                    <a:moveTo>
                      <a:pt x="208" y="0"/>
                    </a:moveTo>
                    <a:cubicBezTo>
                      <a:pt x="99" y="0"/>
                      <a:pt x="1" y="99"/>
                      <a:pt x="1" y="208"/>
                    </a:cubicBezTo>
                    <a:cubicBezTo>
                      <a:pt x="1" y="326"/>
                      <a:pt x="99" y="415"/>
                      <a:pt x="208" y="415"/>
                    </a:cubicBezTo>
                    <a:cubicBezTo>
                      <a:pt x="326" y="415"/>
                      <a:pt x="415" y="326"/>
                      <a:pt x="415" y="208"/>
                    </a:cubicBezTo>
                    <a:cubicBezTo>
                      <a:pt x="415" y="99"/>
                      <a:pt x="326"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5753237" y="3808622"/>
                <a:ext cx="18636" cy="18705"/>
              </a:xfrm>
              <a:custGeom>
                <a:avLst/>
                <a:gdLst/>
                <a:ahLst/>
                <a:cxnLst/>
                <a:rect l="l" t="t" r="r" b="b"/>
                <a:pathLst>
                  <a:path w="267" h="268" extrusionOk="0">
                    <a:moveTo>
                      <a:pt x="138" y="1"/>
                    </a:moveTo>
                    <a:cubicBezTo>
                      <a:pt x="59" y="1"/>
                      <a:pt x="0" y="60"/>
                      <a:pt x="0" y="129"/>
                    </a:cubicBezTo>
                    <a:cubicBezTo>
                      <a:pt x="0" y="208"/>
                      <a:pt x="59" y="267"/>
                      <a:pt x="138" y="267"/>
                    </a:cubicBezTo>
                    <a:cubicBezTo>
                      <a:pt x="207" y="267"/>
                      <a:pt x="267" y="208"/>
                      <a:pt x="267" y="129"/>
                    </a:cubicBezTo>
                    <a:cubicBezTo>
                      <a:pt x="267" y="60"/>
                      <a:pt x="207"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5677437" y="4084114"/>
                <a:ext cx="62049" cy="62049"/>
              </a:xfrm>
              <a:custGeom>
                <a:avLst/>
                <a:gdLst/>
                <a:ahLst/>
                <a:cxnLst/>
                <a:rect l="l" t="t" r="r" b="b"/>
                <a:pathLst>
                  <a:path w="889" h="889" extrusionOk="0">
                    <a:moveTo>
                      <a:pt x="445" y="1"/>
                    </a:moveTo>
                    <a:cubicBezTo>
                      <a:pt x="198" y="1"/>
                      <a:pt x="1" y="208"/>
                      <a:pt x="1" y="445"/>
                    </a:cubicBezTo>
                    <a:cubicBezTo>
                      <a:pt x="1" y="691"/>
                      <a:pt x="198" y="889"/>
                      <a:pt x="445" y="889"/>
                    </a:cubicBezTo>
                    <a:cubicBezTo>
                      <a:pt x="692" y="889"/>
                      <a:pt x="889" y="691"/>
                      <a:pt x="889" y="445"/>
                    </a:cubicBezTo>
                    <a:cubicBezTo>
                      <a:pt x="889" y="208"/>
                      <a:pt x="692"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5629904" y="3914715"/>
                <a:ext cx="28337" cy="28267"/>
              </a:xfrm>
              <a:custGeom>
                <a:avLst/>
                <a:gdLst/>
                <a:ahLst/>
                <a:cxnLst/>
                <a:rect l="l" t="t" r="r" b="b"/>
                <a:pathLst>
                  <a:path w="406" h="405" extrusionOk="0">
                    <a:moveTo>
                      <a:pt x="208" y="0"/>
                    </a:moveTo>
                    <a:cubicBezTo>
                      <a:pt x="90" y="0"/>
                      <a:pt x="1" y="89"/>
                      <a:pt x="1" y="198"/>
                    </a:cubicBezTo>
                    <a:cubicBezTo>
                      <a:pt x="1" y="316"/>
                      <a:pt x="90" y="405"/>
                      <a:pt x="208" y="405"/>
                    </a:cubicBezTo>
                    <a:cubicBezTo>
                      <a:pt x="317" y="405"/>
                      <a:pt x="406" y="316"/>
                      <a:pt x="406" y="198"/>
                    </a:cubicBezTo>
                    <a:cubicBezTo>
                      <a:pt x="406" y="89"/>
                      <a:pt x="317"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5729785" y="3959455"/>
                <a:ext cx="18705" cy="18007"/>
              </a:xfrm>
              <a:custGeom>
                <a:avLst/>
                <a:gdLst/>
                <a:ahLst/>
                <a:cxnLst/>
                <a:rect l="l" t="t" r="r" b="b"/>
                <a:pathLst>
                  <a:path w="268" h="258" extrusionOk="0">
                    <a:moveTo>
                      <a:pt x="139" y="1"/>
                    </a:moveTo>
                    <a:cubicBezTo>
                      <a:pt x="60" y="1"/>
                      <a:pt x="1" y="60"/>
                      <a:pt x="1" y="129"/>
                    </a:cubicBezTo>
                    <a:cubicBezTo>
                      <a:pt x="1" y="198"/>
                      <a:pt x="60" y="257"/>
                      <a:pt x="139" y="257"/>
                    </a:cubicBezTo>
                    <a:cubicBezTo>
                      <a:pt x="208" y="257"/>
                      <a:pt x="267" y="198"/>
                      <a:pt x="267" y="129"/>
                    </a:cubicBezTo>
                    <a:cubicBezTo>
                      <a:pt x="267" y="60"/>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5720851" y="4237738"/>
                <a:ext cx="18636" cy="18636"/>
              </a:xfrm>
              <a:custGeom>
                <a:avLst/>
                <a:gdLst/>
                <a:ahLst/>
                <a:cxnLst/>
                <a:rect l="l" t="t" r="r" b="b"/>
                <a:pathLst>
                  <a:path w="267" h="267" extrusionOk="0">
                    <a:moveTo>
                      <a:pt x="129" y="0"/>
                    </a:moveTo>
                    <a:cubicBezTo>
                      <a:pt x="60" y="0"/>
                      <a:pt x="0" y="59"/>
                      <a:pt x="0" y="128"/>
                    </a:cubicBezTo>
                    <a:cubicBezTo>
                      <a:pt x="0" y="207"/>
                      <a:pt x="60" y="266"/>
                      <a:pt x="129" y="266"/>
                    </a:cubicBezTo>
                    <a:cubicBezTo>
                      <a:pt x="208" y="266"/>
                      <a:pt x="267" y="207"/>
                      <a:pt x="267" y="128"/>
                    </a:cubicBezTo>
                    <a:cubicBezTo>
                      <a:pt x="267" y="59"/>
                      <a:pt x="208" y="0"/>
                      <a:pt x="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5587956" y="4184692"/>
                <a:ext cx="28965" cy="28965"/>
              </a:xfrm>
              <a:custGeom>
                <a:avLst/>
                <a:gdLst/>
                <a:ahLst/>
                <a:cxnLst/>
                <a:rect l="l" t="t" r="r" b="b"/>
                <a:pathLst>
                  <a:path w="415" h="415" extrusionOk="0">
                    <a:moveTo>
                      <a:pt x="207" y="0"/>
                    </a:moveTo>
                    <a:cubicBezTo>
                      <a:pt x="99" y="0"/>
                      <a:pt x="0" y="89"/>
                      <a:pt x="0" y="207"/>
                    </a:cubicBezTo>
                    <a:cubicBezTo>
                      <a:pt x="0" y="316"/>
                      <a:pt x="99" y="415"/>
                      <a:pt x="207" y="415"/>
                    </a:cubicBezTo>
                    <a:cubicBezTo>
                      <a:pt x="316" y="415"/>
                      <a:pt x="415" y="316"/>
                      <a:pt x="415" y="207"/>
                    </a:cubicBezTo>
                    <a:cubicBezTo>
                      <a:pt x="415" y="89"/>
                      <a:pt x="316"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5618248" y="3236351"/>
                <a:ext cx="219718" cy="1199025"/>
              </a:xfrm>
              <a:custGeom>
                <a:avLst/>
                <a:gdLst/>
                <a:ahLst/>
                <a:cxnLst/>
                <a:rect l="l" t="t" r="r" b="b"/>
                <a:pathLst>
                  <a:path w="3148" h="17179" extrusionOk="0">
                    <a:moveTo>
                      <a:pt x="1599" y="0"/>
                    </a:moveTo>
                    <a:lnTo>
                      <a:pt x="1599" y="14574"/>
                    </a:lnTo>
                    <a:cubicBezTo>
                      <a:pt x="1599" y="15709"/>
                      <a:pt x="928" y="16676"/>
                      <a:pt x="0" y="17031"/>
                    </a:cubicBezTo>
                    <a:cubicBezTo>
                      <a:pt x="247" y="17130"/>
                      <a:pt x="503" y="17179"/>
                      <a:pt x="780" y="17179"/>
                    </a:cubicBezTo>
                    <a:cubicBezTo>
                      <a:pt x="2082" y="17179"/>
                      <a:pt x="3148" y="16005"/>
                      <a:pt x="3148" y="14574"/>
                    </a:cubicBezTo>
                    <a:lnTo>
                      <a:pt x="3148"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5456386" y="3184003"/>
                <a:ext cx="431897" cy="104066"/>
              </a:xfrm>
              <a:custGeom>
                <a:avLst/>
                <a:gdLst/>
                <a:ahLst/>
                <a:cxnLst/>
                <a:rect l="l" t="t" r="r" b="b"/>
                <a:pathLst>
                  <a:path w="6188" h="1491" extrusionOk="0">
                    <a:moveTo>
                      <a:pt x="0" y="0"/>
                    </a:moveTo>
                    <a:lnTo>
                      <a:pt x="0" y="1490"/>
                    </a:lnTo>
                    <a:lnTo>
                      <a:pt x="6187" y="1490"/>
                    </a:lnTo>
                    <a:lnTo>
                      <a:pt x="61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5569320" y="3351517"/>
                <a:ext cx="48299" cy="846834"/>
              </a:xfrm>
              <a:custGeom>
                <a:avLst/>
                <a:gdLst/>
                <a:ahLst/>
                <a:cxnLst/>
                <a:rect l="l" t="t" r="r" b="b"/>
                <a:pathLst>
                  <a:path w="692" h="12133" extrusionOk="0">
                    <a:moveTo>
                      <a:pt x="346" y="1"/>
                    </a:moveTo>
                    <a:cubicBezTo>
                      <a:pt x="173" y="1"/>
                      <a:pt x="1" y="112"/>
                      <a:pt x="1" y="334"/>
                    </a:cubicBezTo>
                    <a:lnTo>
                      <a:pt x="1" y="4211"/>
                    </a:lnTo>
                    <a:lnTo>
                      <a:pt x="1" y="10378"/>
                    </a:lnTo>
                    <a:lnTo>
                      <a:pt x="1" y="11799"/>
                    </a:lnTo>
                    <a:cubicBezTo>
                      <a:pt x="1" y="12021"/>
                      <a:pt x="173" y="12132"/>
                      <a:pt x="346" y="12132"/>
                    </a:cubicBezTo>
                    <a:cubicBezTo>
                      <a:pt x="519" y="12132"/>
                      <a:pt x="691" y="12021"/>
                      <a:pt x="691" y="11799"/>
                    </a:cubicBezTo>
                    <a:lnTo>
                      <a:pt x="691" y="7931"/>
                    </a:lnTo>
                    <a:lnTo>
                      <a:pt x="691" y="1754"/>
                    </a:lnTo>
                    <a:lnTo>
                      <a:pt x="691" y="334"/>
                    </a:lnTo>
                    <a:cubicBezTo>
                      <a:pt x="691" y="112"/>
                      <a:pt x="519" y="1"/>
                      <a:pt x="34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043178" y="3236351"/>
                <a:ext cx="330623" cy="1199025"/>
              </a:xfrm>
              <a:custGeom>
                <a:avLst/>
                <a:gdLst/>
                <a:ahLst/>
                <a:cxnLst/>
                <a:rect l="l" t="t" r="r" b="b"/>
                <a:pathLst>
                  <a:path w="4737" h="17179" extrusionOk="0">
                    <a:moveTo>
                      <a:pt x="0" y="0"/>
                    </a:moveTo>
                    <a:lnTo>
                      <a:pt x="0" y="14574"/>
                    </a:lnTo>
                    <a:cubicBezTo>
                      <a:pt x="0" y="16005"/>
                      <a:pt x="1066" y="17179"/>
                      <a:pt x="2368" y="17179"/>
                    </a:cubicBezTo>
                    <a:cubicBezTo>
                      <a:pt x="3671" y="17179"/>
                      <a:pt x="4736" y="16005"/>
                      <a:pt x="4736" y="14574"/>
                    </a:cubicBezTo>
                    <a:lnTo>
                      <a:pt x="47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119607" y="4049006"/>
                <a:ext cx="18636" cy="18636"/>
              </a:xfrm>
              <a:custGeom>
                <a:avLst/>
                <a:gdLst/>
                <a:ahLst/>
                <a:cxnLst/>
                <a:rect l="l" t="t" r="r" b="b"/>
                <a:pathLst>
                  <a:path w="267" h="267" extrusionOk="0">
                    <a:moveTo>
                      <a:pt x="139" y="0"/>
                    </a:moveTo>
                    <a:cubicBezTo>
                      <a:pt x="60" y="0"/>
                      <a:pt x="0" y="60"/>
                      <a:pt x="0" y="139"/>
                    </a:cubicBezTo>
                    <a:cubicBezTo>
                      <a:pt x="0" y="208"/>
                      <a:pt x="60" y="267"/>
                      <a:pt x="139" y="267"/>
                    </a:cubicBezTo>
                    <a:cubicBezTo>
                      <a:pt x="208" y="267"/>
                      <a:pt x="267" y="208"/>
                      <a:pt x="267" y="139"/>
                    </a:cubicBezTo>
                    <a:cubicBezTo>
                      <a:pt x="267" y="60"/>
                      <a:pt x="208" y="0"/>
                      <a:pt x="139" y="0"/>
                    </a:cubicBezTo>
                    <a:close/>
                  </a:path>
                </a:pathLst>
              </a:custGeom>
              <a:solidFill>
                <a:srgbClr val="AD25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6065863" y="3319690"/>
                <a:ext cx="284488" cy="1031724"/>
              </a:xfrm>
              <a:custGeom>
                <a:avLst/>
                <a:gdLst/>
                <a:ahLst/>
                <a:cxnLst/>
                <a:rect l="l" t="t" r="r" b="b"/>
                <a:pathLst>
                  <a:path w="4076" h="14782" extrusionOk="0">
                    <a:moveTo>
                      <a:pt x="1" y="0"/>
                    </a:moveTo>
                    <a:lnTo>
                      <a:pt x="1" y="12551"/>
                    </a:lnTo>
                    <a:cubicBezTo>
                      <a:pt x="1" y="13775"/>
                      <a:pt x="918" y="14781"/>
                      <a:pt x="2043" y="14781"/>
                    </a:cubicBezTo>
                    <a:cubicBezTo>
                      <a:pt x="3158" y="14781"/>
                      <a:pt x="4076" y="13775"/>
                      <a:pt x="4076" y="12551"/>
                    </a:cubicBezTo>
                    <a:lnTo>
                      <a:pt x="407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6100343" y="3378878"/>
                <a:ext cx="28965" cy="28337"/>
              </a:xfrm>
              <a:custGeom>
                <a:avLst/>
                <a:gdLst/>
                <a:ahLst/>
                <a:cxnLst/>
                <a:rect l="l" t="t" r="r" b="b"/>
                <a:pathLst>
                  <a:path w="415" h="406" extrusionOk="0">
                    <a:moveTo>
                      <a:pt x="207" y="1"/>
                    </a:moveTo>
                    <a:cubicBezTo>
                      <a:pt x="89" y="1"/>
                      <a:pt x="0" y="90"/>
                      <a:pt x="0" y="208"/>
                    </a:cubicBezTo>
                    <a:cubicBezTo>
                      <a:pt x="0" y="317"/>
                      <a:pt x="89" y="405"/>
                      <a:pt x="207" y="405"/>
                    </a:cubicBezTo>
                    <a:cubicBezTo>
                      <a:pt x="316" y="405"/>
                      <a:pt x="415" y="317"/>
                      <a:pt x="415" y="208"/>
                    </a:cubicBezTo>
                    <a:cubicBezTo>
                      <a:pt x="415" y="90"/>
                      <a:pt x="316"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6161626" y="3508353"/>
                <a:ext cx="18636" cy="18705"/>
              </a:xfrm>
              <a:custGeom>
                <a:avLst/>
                <a:gdLst/>
                <a:ahLst/>
                <a:cxnLst/>
                <a:rect l="l" t="t" r="r" b="b"/>
                <a:pathLst>
                  <a:path w="267" h="268" extrusionOk="0">
                    <a:moveTo>
                      <a:pt x="129" y="1"/>
                    </a:moveTo>
                    <a:cubicBezTo>
                      <a:pt x="60" y="1"/>
                      <a:pt x="0" y="60"/>
                      <a:pt x="0" y="129"/>
                    </a:cubicBezTo>
                    <a:cubicBezTo>
                      <a:pt x="0" y="208"/>
                      <a:pt x="60" y="267"/>
                      <a:pt x="129" y="267"/>
                    </a:cubicBezTo>
                    <a:cubicBezTo>
                      <a:pt x="208" y="267"/>
                      <a:pt x="267" y="208"/>
                      <a:pt x="267" y="129"/>
                    </a:cubicBezTo>
                    <a:cubicBezTo>
                      <a:pt x="267" y="60"/>
                      <a:pt x="208"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6213276" y="3407146"/>
                <a:ext cx="62049" cy="62049"/>
              </a:xfrm>
              <a:custGeom>
                <a:avLst/>
                <a:gdLst/>
                <a:ahLst/>
                <a:cxnLst/>
                <a:rect l="l" t="t" r="r" b="b"/>
                <a:pathLst>
                  <a:path w="889" h="889" extrusionOk="0">
                    <a:moveTo>
                      <a:pt x="444" y="0"/>
                    </a:moveTo>
                    <a:cubicBezTo>
                      <a:pt x="198" y="0"/>
                      <a:pt x="0" y="198"/>
                      <a:pt x="0" y="444"/>
                    </a:cubicBezTo>
                    <a:cubicBezTo>
                      <a:pt x="0" y="691"/>
                      <a:pt x="198" y="888"/>
                      <a:pt x="444" y="888"/>
                    </a:cubicBezTo>
                    <a:cubicBezTo>
                      <a:pt x="681" y="888"/>
                      <a:pt x="888" y="691"/>
                      <a:pt x="888" y="444"/>
                    </a:cubicBezTo>
                    <a:cubicBezTo>
                      <a:pt x="888" y="198"/>
                      <a:pt x="681"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6260809" y="3561399"/>
                <a:ext cx="28267" cy="28965"/>
              </a:xfrm>
              <a:custGeom>
                <a:avLst/>
                <a:gdLst/>
                <a:ahLst/>
                <a:cxnLst/>
                <a:rect l="l" t="t" r="r" b="b"/>
                <a:pathLst>
                  <a:path w="405" h="415" extrusionOk="0">
                    <a:moveTo>
                      <a:pt x="207" y="1"/>
                    </a:moveTo>
                    <a:cubicBezTo>
                      <a:pt x="89" y="1"/>
                      <a:pt x="0" y="89"/>
                      <a:pt x="0" y="208"/>
                    </a:cubicBezTo>
                    <a:cubicBezTo>
                      <a:pt x="0" y="316"/>
                      <a:pt x="89" y="415"/>
                      <a:pt x="207" y="415"/>
                    </a:cubicBezTo>
                    <a:cubicBezTo>
                      <a:pt x="316" y="415"/>
                      <a:pt x="405" y="316"/>
                      <a:pt x="405" y="208"/>
                    </a:cubicBezTo>
                    <a:cubicBezTo>
                      <a:pt x="405" y="89"/>
                      <a:pt x="316" y="1"/>
                      <a:pt x="2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302129" y="3364430"/>
                <a:ext cx="17938" cy="18705"/>
              </a:xfrm>
              <a:custGeom>
                <a:avLst/>
                <a:gdLst/>
                <a:ahLst/>
                <a:cxnLst/>
                <a:rect l="l" t="t" r="r" b="b"/>
                <a:pathLst>
                  <a:path w="257" h="268" extrusionOk="0">
                    <a:moveTo>
                      <a:pt x="129" y="1"/>
                    </a:moveTo>
                    <a:cubicBezTo>
                      <a:pt x="59" y="1"/>
                      <a:pt x="0" y="60"/>
                      <a:pt x="0" y="129"/>
                    </a:cubicBezTo>
                    <a:cubicBezTo>
                      <a:pt x="0" y="208"/>
                      <a:pt x="59" y="267"/>
                      <a:pt x="129" y="267"/>
                    </a:cubicBezTo>
                    <a:cubicBezTo>
                      <a:pt x="198" y="267"/>
                      <a:pt x="257" y="208"/>
                      <a:pt x="257" y="129"/>
                    </a:cubicBezTo>
                    <a:cubicBezTo>
                      <a:pt x="257" y="60"/>
                      <a:pt x="198"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6129239" y="3659185"/>
                <a:ext cx="18007" cy="18705"/>
              </a:xfrm>
              <a:custGeom>
                <a:avLst/>
                <a:gdLst/>
                <a:ahLst/>
                <a:cxnLst/>
                <a:rect l="l" t="t" r="r" b="b"/>
                <a:pathLst>
                  <a:path w="258" h="268" extrusionOk="0">
                    <a:moveTo>
                      <a:pt x="129" y="1"/>
                    </a:moveTo>
                    <a:cubicBezTo>
                      <a:pt x="60" y="1"/>
                      <a:pt x="1" y="60"/>
                      <a:pt x="1" y="139"/>
                    </a:cubicBezTo>
                    <a:cubicBezTo>
                      <a:pt x="1" y="208"/>
                      <a:pt x="60" y="267"/>
                      <a:pt x="129" y="267"/>
                    </a:cubicBezTo>
                    <a:cubicBezTo>
                      <a:pt x="198" y="267"/>
                      <a:pt x="257" y="208"/>
                      <a:pt x="257" y="139"/>
                    </a:cubicBezTo>
                    <a:cubicBezTo>
                      <a:pt x="257" y="60"/>
                      <a:pt x="198"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6116187" y="3765278"/>
                <a:ext cx="62049" cy="62049"/>
              </a:xfrm>
              <a:custGeom>
                <a:avLst/>
                <a:gdLst/>
                <a:ahLst/>
                <a:cxnLst/>
                <a:rect l="l" t="t" r="r" b="b"/>
                <a:pathLst>
                  <a:path w="889" h="889" extrusionOk="0">
                    <a:moveTo>
                      <a:pt x="444" y="0"/>
                    </a:moveTo>
                    <a:cubicBezTo>
                      <a:pt x="197" y="0"/>
                      <a:pt x="0" y="198"/>
                      <a:pt x="0" y="444"/>
                    </a:cubicBezTo>
                    <a:cubicBezTo>
                      <a:pt x="0" y="681"/>
                      <a:pt x="197" y="888"/>
                      <a:pt x="444" y="888"/>
                    </a:cubicBezTo>
                    <a:cubicBezTo>
                      <a:pt x="691" y="888"/>
                      <a:pt x="888" y="681"/>
                      <a:pt x="888" y="444"/>
                    </a:cubicBezTo>
                    <a:cubicBezTo>
                      <a:pt x="888" y="198"/>
                      <a:pt x="691" y="0"/>
                      <a:pt x="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6223606" y="3701902"/>
                <a:ext cx="28965" cy="28965"/>
              </a:xfrm>
              <a:custGeom>
                <a:avLst/>
                <a:gdLst/>
                <a:ahLst/>
                <a:cxnLst/>
                <a:rect l="l" t="t" r="r" b="b"/>
                <a:pathLst>
                  <a:path w="415" h="415" extrusionOk="0">
                    <a:moveTo>
                      <a:pt x="208" y="0"/>
                    </a:moveTo>
                    <a:cubicBezTo>
                      <a:pt x="99" y="0"/>
                      <a:pt x="0" y="99"/>
                      <a:pt x="0" y="208"/>
                    </a:cubicBezTo>
                    <a:cubicBezTo>
                      <a:pt x="0" y="326"/>
                      <a:pt x="99" y="415"/>
                      <a:pt x="208" y="415"/>
                    </a:cubicBezTo>
                    <a:cubicBezTo>
                      <a:pt x="326" y="415"/>
                      <a:pt x="415" y="326"/>
                      <a:pt x="415" y="208"/>
                    </a:cubicBezTo>
                    <a:cubicBezTo>
                      <a:pt x="415" y="99"/>
                      <a:pt x="326"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6289007" y="3808622"/>
                <a:ext cx="18705" cy="18705"/>
              </a:xfrm>
              <a:custGeom>
                <a:avLst/>
                <a:gdLst/>
                <a:ahLst/>
                <a:cxnLst/>
                <a:rect l="l" t="t" r="r" b="b"/>
                <a:pathLst>
                  <a:path w="268" h="268" extrusionOk="0">
                    <a:moveTo>
                      <a:pt x="139" y="1"/>
                    </a:moveTo>
                    <a:cubicBezTo>
                      <a:pt x="60" y="1"/>
                      <a:pt x="1" y="60"/>
                      <a:pt x="1" y="129"/>
                    </a:cubicBezTo>
                    <a:cubicBezTo>
                      <a:pt x="1" y="208"/>
                      <a:pt x="60" y="267"/>
                      <a:pt x="139" y="267"/>
                    </a:cubicBezTo>
                    <a:cubicBezTo>
                      <a:pt x="208" y="267"/>
                      <a:pt x="267" y="208"/>
                      <a:pt x="267" y="129"/>
                    </a:cubicBezTo>
                    <a:cubicBezTo>
                      <a:pt x="267" y="60"/>
                      <a:pt x="208" y="1"/>
                      <a:pt x="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6213276" y="4084114"/>
                <a:ext cx="62049" cy="62049"/>
              </a:xfrm>
              <a:custGeom>
                <a:avLst/>
                <a:gdLst/>
                <a:ahLst/>
                <a:cxnLst/>
                <a:rect l="l" t="t" r="r" b="b"/>
                <a:pathLst>
                  <a:path w="889" h="889" extrusionOk="0">
                    <a:moveTo>
                      <a:pt x="444" y="1"/>
                    </a:moveTo>
                    <a:cubicBezTo>
                      <a:pt x="198" y="1"/>
                      <a:pt x="0" y="208"/>
                      <a:pt x="0" y="445"/>
                    </a:cubicBezTo>
                    <a:cubicBezTo>
                      <a:pt x="0" y="691"/>
                      <a:pt x="198" y="889"/>
                      <a:pt x="444" y="889"/>
                    </a:cubicBezTo>
                    <a:cubicBezTo>
                      <a:pt x="681" y="889"/>
                      <a:pt x="888" y="691"/>
                      <a:pt x="888" y="445"/>
                    </a:cubicBezTo>
                    <a:cubicBezTo>
                      <a:pt x="888" y="208"/>
                      <a:pt x="681" y="1"/>
                      <a:pt x="4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6165744" y="3914715"/>
                <a:ext cx="28337" cy="28267"/>
              </a:xfrm>
              <a:custGeom>
                <a:avLst/>
                <a:gdLst/>
                <a:ahLst/>
                <a:cxnLst/>
                <a:rect l="l" t="t" r="r" b="b"/>
                <a:pathLst>
                  <a:path w="406" h="405" extrusionOk="0">
                    <a:moveTo>
                      <a:pt x="208" y="0"/>
                    </a:moveTo>
                    <a:cubicBezTo>
                      <a:pt x="89" y="0"/>
                      <a:pt x="1" y="89"/>
                      <a:pt x="1" y="198"/>
                    </a:cubicBezTo>
                    <a:cubicBezTo>
                      <a:pt x="1" y="316"/>
                      <a:pt x="89" y="405"/>
                      <a:pt x="208" y="405"/>
                    </a:cubicBezTo>
                    <a:cubicBezTo>
                      <a:pt x="316" y="405"/>
                      <a:pt x="405" y="316"/>
                      <a:pt x="405" y="198"/>
                    </a:cubicBezTo>
                    <a:cubicBezTo>
                      <a:pt x="405" y="89"/>
                      <a:pt x="316"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6265625" y="3959455"/>
                <a:ext cx="18636" cy="18007"/>
              </a:xfrm>
              <a:custGeom>
                <a:avLst/>
                <a:gdLst/>
                <a:ahLst/>
                <a:cxnLst/>
                <a:rect l="l" t="t" r="r" b="b"/>
                <a:pathLst>
                  <a:path w="267" h="258" extrusionOk="0">
                    <a:moveTo>
                      <a:pt x="138" y="1"/>
                    </a:moveTo>
                    <a:cubicBezTo>
                      <a:pt x="59" y="1"/>
                      <a:pt x="0" y="60"/>
                      <a:pt x="0" y="129"/>
                    </a:cubicBezTo>
                    <a:cubicBezTo>
                      <a:pt x="0" y="198"/>
                      <a:pt x="59" y="257"/>
                      <a:pt x="138" y="257"/>
                    </a:cubicBezTo>
                    <a:cubicBezTo>
                      <a:pt x="207" y="257"/>
                      <a:pt x="267" y="198"/>
                      <a:pt x="267" y="129"/>
                    </a:cubicBezTo>
                    <a:cubicBezTo>
                      <a:pt x="267" y="60"/>
                      <a:pt x="207" y="1"/>
                      <a:pt x="1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6256691" y="4237738"/>
                <a:ext cx="18636" cy="18636"/>
              </a:xfrm>
              <a:custGeom>
                <a:avLst/>
                <a:gdLst/>
                <a:ahLst/>
                <a:cxnLst/>
                <a:rect l="l" t="t" r="r" b="b"/>
                <a:pathLst>
                  <a:path w="267" h="267" extrusionOk="0">
                    <a:moveTo>
                      <a:pt x="128" y="0"/>
                    </a:moveTo>
                    <a:cubicBezTo>
                      <a:pt x="59" y="0"/>
                      <a:pt x="0" y="59"/>
                      <a:pt x="0" y="128"/>
                    </a:cubicBezTo>
                    <a:cubicBezTo>
                      <a:pt x="0" y="207"/>
                      <a:pt x="59" y="266"/>
                      <a:pt x="128" y="266"/>
                    </a:cubicBezTo>
                    <a:cubicBezTo>
                      <a:pt x="207" y="266"/>
                      <a:pt x="266" y="207"/>
                      <a:pt x="266" y="128"/>
                    </a:cubicBezTo>
                    <a:cubicBezTo>
                      <a:pt x="266" y="59"/>
                      <a:pt x="207" y="0"/>
                      <a:pt x="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6123725" y="4184692"/>
                <a:ext cx="29035" cy="28965"/>
              </a:xfrm>
              <a:custGeom>
                <a:avLst/>
                <a:gdLst/>
                <a:ahLst/>
                <a:cxnLst/>
                <a:rect l="l" t="t" r="r" b="b"/>
                <a:pathLst>
                  <a:path w="416" h="415" extrusionOk="0">
                    <a:moveTo>
                      <a:pt x="208" y="0"/>
                    </a:moveTo>
                    <a:cubicBezTo>
                      <a:pt x="89" y="0"/>
                      <a:pt x="1" y="89"/>
                      <a:pt x="1" y="207"/>
                    </a:cubicBezTo>
                    <a:cubicBezTo>
                      <a:pt x="1" y="316"/>
                      <a:pt x="89" y="415"/>
                      <a:pt x="208" y="415"/>
                    </a:cubicBezTo>
                    <a:cubicBezTo>
                      <a:pt x="316" y="415"/>
                      <a:pt x="415" y="316"/>
                      <a:pt x="415" y="207"/>
                    </a:cubicBezTo>
                    <a:cubicBezTo>
                      <a:pt x="415" y="89"/>
                      <a:pt x="316"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6154018" y="3236351"/>
                <a:ext cx="219089" cy="1199025"/>
              </a:xfrm>
              <a:custGeom>
                <a:avLst/>
                <a:gdLst/>
                <a:ahLst/>
                <a:cxnLst/>
                <a:rect l="l" t="t" r="r" b="b"/>
                <a:pathLst>
                  <a:path w="3139" h="17179" extrusionOk="0">
                    <a:moveTo>
                      <a:pt x="1599" y="0"/>
                    </a:moveTo>
                    <a:lnTo>
                      <a:pt x="1599" y="14574"/>
                    </a:lnTo>
                    <a:cubicBezTo>
                      <a:pt x="1599" y="15709"/>
                      <a:pt x="928" y="16676"/>
                      <a:pt x="1" y="17031"/>
                    </a:cubicBezTo>
                    <a:cubicBezTo>
                      <a:pt x="247" y="17130"/>
                      <a:pt x="504" y="17179"/>
                      <a:pt x="780" y="17179"/>
                    </a:cubicBezTo>
                    <a:cubicBezTo>
                      <a:pt x="2083" y="17179"/>
                      <a:pt x="3139" y="16005"/>
                      <a:pt x="3139" y="14574"/>
                    </a:cubicBezTo>
                    <a:lnTo>
                      <a:pt x="3139"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5992226" y="3184003"/>
                <a:ext cx="431828" cy="104066"/>
              </a:xfrm>
              <a:custGeom>
                <a:avLst/>
                <a:gdLst/>
                <a:ahLst/>
                <a:cxnLst/>
                <a:rect l="l" t="t" r="r" b="b"/>
                <a:pathLst>
                  <a:path w="6187" h="1491" extrusionOk="0">
                    <a:moveTo>
                      <a:pt x="0" y="0"/>
                    </a:moveTo>
                    <a:lnTo>
                      <a:pt x="0" y="1490"/>
                    </a:lnTo>
                    <a:lnTo>
                      <a:pt x="6187" y="1490"/>
                    </a:lnTo>
                    <a:lnTo>
                      <a:pt x="61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6105159" y="3351517"/>
                <a:ext cx="48229" cy="846834"/>
              </a:xfrm>
              <a:custGeom>
                <a:avLst/>
                <a:gdLst/>
                <a:ahLst/>
                <a:cxnLst/>
                <a:rect l="l" t="t" r="r" b="b"/>
                <a:pathLst>
                  <a:path w="691" h="12133" extrusionOk="0">
                    <a:moveTo>
                      <a:pt x="346" y="1"/>
                    </a:moveTo>
                    <a:cubicBezTo>
                      <a:pt x="173" y="1"/>
                      <a:pt x="0" y="112"/>
                      <a:pt x="0" y="334"/>
                    </a:cubicBezTo>
                    <a:lnTo>
                      <a:pt x="0" y="4211"/>
                    </a:lnTo>
                    <a:lnTo>
                      <a:pt x="0" y="10378"/>
                    </a:lnTo>
                    <a:lnTo>
                      <a:pt x="0" y="11799"/>
                    </a:lnTo>
                    <a:cubicBezTo>
                      <a:pt x="0" y="12021"/>
                      <a:pt x="173" y="12132"/>
                      <a:pt x="346" y="12132"/>
                    </a:cubicBezTo>
                    <a:cubicBezTo>
                      <a:pt x="518" y="12132"/>
                      <a:pt x="691" y="12021"/>
                      <a:pt x="691" y="11799"/>
                    </a:cubicBezTo>
                    <a:lnTo>
                      <a:pt x="691" y="7931"/>
                    </a:lnTo>
                    <a:lnTo>
                      <a:pt x="691" y="1754"/>
                    </a:lnTo>
                    <a:lnTo>
                      <a:pt x="691" y="334"/>
                    </a:lnTo>
                    <a:cubicBezTo>
                      <a:pt x="691" y="112"/>
                      <a:pt x="518" y="1"/>
                      <a:pt x="34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5213978" y="3447768"/>
                <a:ext cx="1452454" cy="65469"/>
              </a:xfrm>
              <a:custGeom>
                <a:avLst/>
                <a:gdLst/>
                <a:ahLst/>
                <a:cxnLst/>
                <a:rect l="l" t="t" r="r" b="b"/>
                <a:pathLst>
                  <a:path w="20810" h="938" extrusionOk="0">
                    <a:moveTo>
                      <a:pt x="0" y="1"/>
                    </a:moveTo>
                    <a:lnTo>
                      <a:pt x="0" y="938"/>
                    </a:lnTo>
                    <a:lnTo>
                      <a:pt x="20810" y="938"/>
                    </a:lnTo>
                    <a:lnTo>
                      <a:pt x="208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5275260" y="3513169"/>
                <a:ext cx="1329892" cy="1090981"/>
              </a:xfrm>
              <a:custGeom>
                <a:avLst/>
                <a:gdLst/>
                <a:ahLst/>
                <a:cxnLst/>
                <a:rect l="l" t="t" r="r" b="b"/>
                <a:pathLst>
                  <a:path w="19054" h="15631" extrusionOk="0">
                    <a:moveTo>
                      <a:pt x="0" y="1"/>
                    </a:moveTo>
                    <a:lnTo>
                      <a:pt x="0" y="11772"/>
                    </a:lnTo>
                    <a:cubicBezTo>
                      <a:pt x="0" y="13894"/>
                      <a:pt x="1737" y="15630"/>
                      <a:pt x="3858" y="15630"/>
                    </a:cubicBezTo>
                    <a:lnTo>
                      <a:pt x="15196" y="15630"/>
                    </a:lnTo>
                    <a:cubicBezTo>
                      <a:pt x="17327" y="15630"/>
                      <a:pt x="19054" y="13894"/>
                      <a:pt x="19054" y="11772"/>
                    </a:cubicBezTo>
                    <a:lnTo>
                      <a:pt x="19054" y="1"/>
                    </a:lnTo>
                    <a:lnTo>
                      <a:pt x="17949" y="1"/>
                    </a:lnTo>
                    <a:lnTo>
                      <a:pt x="17949" y="11772"/>
                    </a:lnTo>
                    <a:cubicBezTo>
                      <a:pt x="17949" y="13292"/>
                      <a:pt x="16715" y="14525"/>
                      <a:pt x="15196" y="14525"/>
                    </a:cubicBezTo>
                    <a:lnTo>
                      <a:pt x="3858" y="14525"/>
                    </a:lnTo>
                    <a:cubicBezTo>
                      <a:pt x="2339" y="14525"/>
                      <a:pt x="1106" y="13292"/>
                      <a:pt x="1106" y="11772"/>
                    </a:cubicBezTo>
                    <a:lnTo>
                      <a:pt x="11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47" name="Google Shape;647;p34"/>
          <p:cNvCxnSpPr/>
          <p:nvPr/>
        </p:nvCxnSpPr>
        <p:spPr>
          <a:xfrm>
            <a:off x="711500" y="3446902"/>
            <a:ext cx="3864900" cy="0"/>
          </a:xfrm>
          <a:prstGeom prst="straightConnector1">
            <a:avLst/>
          </a:prstGeom>
          <a:noFill/>
          <a:ln w="9525" cap="flat" cmpd="sng">
            <a:solidFill>
              <a:schemeClr val="accent6"/>
            </a:solidFill>
            <a:prstDash val="solid"/>
            <a:round/>
            <a:headEnd type="none" w="med" len="med"/>
            <a:tailEnd type="none" w="med" len="med"/>
          </a:ln>
        </p:spPr>
      </p:cxnSp>
      <p:sp>
        <p:nvSpPr>
          <p:cNvPr id="648" name="Google Shape;648;p34"/>
          <p:cNvSpPr/>
          <p:nvPr/>
        </p:nvSpPr>
        <p:spPr>
          <a:xfrm>
            <a:off x="7580550" y="798344"/>
            <a:ext cx="190200" cy="1902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3592600" y="406725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6DD8CF39-492C-C351-8F28-392D3B209B0A}"/>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5B87DB55-97A4-3CD5-0374-096CD0B7C69B}"/>
              </a:ext>
            </a:extLst>
          </p:cNvPr>
          <p:cNvSpPr txBox="1">
            <a:spLocks noGrp="1"/>
          </p:cNvSpPr>
          <p:nvPr>
            <p:ph type="subTitle" idx="1"/>
          </p:nvPr>
        </p:nvSpPr>
        <p:spPr>
          <a:xfrm>
            <a:off x="605555" y="1318529"/>
            <a:ext cx="4322045"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Segment the kidney region and stone from background using region based segmentation (Threshold)</a:t>
            </a:r>
            <a:endParaRPr dirty="0"/>
          </a:p>
        </p:txBody>
      </p:sp>
      <p:sp>
        <p:nvSpPr>
          <p:cNvPr id="1030" name="Google Shape;1030;p43">
            <a:extLst>
              <a:ext uri="{FF2B5EF4-FFF2-40B4-BE49-F238E27FC236}">
                <a16:creationId xmlns:a16="http://schemas.microsoft.com/office/drawing/2014/main" id="{C135415B-AB2E-5E29-2E39-FB665795747A}"/>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0AFA6856-F599-4D14-C7DF-314657B8D80F}"/>
              </a:ext>
            </a:extLst>
          </p:cNvPr>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5" name="Picture 4">
            <a:extLst>
              <a:ext uri="{FF2B5EF4-FFF2-40B4-BE49-F238E27FC236}">
                <a16:creationId xmlns:a16="http://schemas.microsoft.com/office/drawing/2014/main" id="{AC0971C6-8961-D3A0-45C0-1FA07CDD20DF}"/>
              </a:ext>
            </a:extLst>
          </p:cNvPr>
          <p:cNvPicPr>
            <a:picLocks noChangeAspect="1"/>
          </p:cNvPicPr>
          <p:nvPr/>
        </p:nvPicPr>
        <p:blipFill>
          <a:blip r:embed="rId3"/>
          <a:stretch>
            <a:fillRect/>
          </a:stretch>
        </p:blipFill>
        <p:spPr>
          <a:xfrm>
            <a:off x="5331013" y="1318529"/>
            <a:ext cx="3520737" cy="3402130"/>
          </a:xfrm>
          <a:prstGeom prst="rect">
            <a:avLst/>
          </a:prstGeom>
        </p:spPr>
      </p:pic>
    </p:spTree>
    <p:extLst>
      <p:ext uri="{BB962C8B-B14F-4D97-AF65-F5344CB8AC3E}">
        <p14:creationId xmlns:p14="http://schemas.microsoft.com/office/powerpoint/2010/main" val="311614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44970032-09E8-9194-1123-E505609443D0}"/>
            </a:ext>
          </a:extLst>
        </p:cNvPr>
        <p:cNvGrpSpPr/>
        <p:nvPr/>
      </p:nvGrpSpPr>
      <p:grpSpPr>
        <a:xfrm>
          <a:off x="0" y="0"/>
          <a:ext cx="0" cy="0"/>
          <a:chOff x="0" y="0"/>
          <a:chExt cx="0" cy="0"/>
        </a:xfrm>
      </p:grpSpPr>
      <p:grpSp>
        <p:nvGrpSpPr>
          <p:cNvPr id="732" name="Google Shape;732;p37">
            <a:extLst>
              <a:ext uri="{FF2B5EF4-FFF2-40B4-BE49-F238E27FC236}">
                <a16:creationId xmlns:a16="http://schemas.microsoft.com/office/drawing/2014/main" id="{612891CB-E010-A2FD-637C-4F0A64B81F9C}"/>
              </a:ext>
            </a:extLst>
          </p:cNvPr>
          <p:cNvGrpSpPr/>
          <p:nvPr/>
        </p:nvGrpSpPr>
        <p:grpSpPr>
          <a:xfrm>
            <a:off x="132802" y="1063653"/>
            <a:ext cx="4263333" cy="2381338"/>
            <a:chOff x="132802" y="1063653"/>
            <a:chExt cx="4263333" cy="2381338"/>
          </a:xfrm>
        </p:grpSpPr>
        <p:grpSp>
          <p:nvGrpSpPr>
            <p:cNvPr id="733" name="Google Shape;733;p37">
              <a:extLst>
                <a:ext uri="{FF2B5EF4-FFF2-40B4-BE49-F238E27FC236}">
                  <a16:creationId xmlns:a16="http://schemas.microsoft.com/office/drawing/2014/main" id="{5C4577BA-200F-2748-8192-9D257A1EB22A}"/>
                </a:ext>
              </a:extLst>
            </p:cNvPr>
            <p:cNvGrpSpPr/>
            <p:nvPr/>
          </p:nvGrpSpPr>
          <p:grpSpPr>
            <a:xfrm>
              <a:off x="132802" y="2229165"/>
              <a:ext cx="1129170" cy="1215826"/>
              <a:chOff x="5217227" y="3230351"/>
              <a:chExt cx="813758" cy="876208"/>
            </a:xfrm>
          </p:grpSpPr>
          <p:sp>
            <p:nvSpPr>
              <p:cNvPr id="734" name="Google Shape;734;p37">
                <a:extLst>
                  <a:ext uri="{FF2B5EF4-FFF2-40B4-BE49-F238E27FC236}">
                    <a16:creationId xmlns:a16="http://schemas.microsoft.com/office/drawing/2014/main" id="{A3285DC3-3A87-C712-E76C-261F4D88BCEF}"/>
                  </a:ext>
                </a:extLst>
              </p:cNvPr>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a:extLst>
                  <a:ext uri="{FF2B5EF4-FFF2-40B4-BE49-F238E27FC236}">
                    <a16:creationId xmlns:a16="http://schemas.microsoft.com/office/drawing/2014/main" id="{5D2BE8C1-5189-8AB1-E0E0-E529E41C09F5}"/>
                  </a:ext>
                </a:extLst>
              </p:cNvPr>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a:extLst>
                  <a:ext uri="{FF2B5EF4-FFF2-40B4-BE49-F238E27FC236}">
                    <a16:creationId xmlns:a16="http://schemas.microsoft.com/office/drawing/2014/main" id="{E19568D8-4CE7-5357-1B81-DAA1A6A91EA0}"/>
                  </a:ext>
                </a:extLst>
              </p:cNvPr>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a:extLst>
                  <a:ext uri="{FF2B5EF4-FFF2-40B4-BE49-F238E27FC236}">
                    <a16:creationId xmlns:a16="http://schemas.microsoft.com/office/drawing/2014/main" id="{3E159C9D-B95F-CD5D-8291-6F8CB688EBFD}"/>
                  </a:ext>
                </a:extLst>
              </p:cNvPr>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a:extLst>
                  <a:ext uri="{FF2B5EF4-FFF2-40B4-BE49-F238E27FC236}">
                    <a16:creationId xmlns:a16="http://schemas.microsoft.com/office/drawing/2014/main" id="{292F724E-70F5-AC7F-87DC-D1D7CA9026B5}"/>
                  </a:ext>
                </a:extLst>
              </p:cNvPr>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a:extLst>
                  <a:ext uri="{FF2B5EF4-FFF2-40B4-BE49-F238E27FC236}">
                    <a16:creationId xmlns:a16="http://schemas.microsoft.com/office/drawing/2014/main" id="{C00B21BE-1FFC-14AA-C256-4918768605A7}"/>
                  </a:ext>
                </a:extLst>
              </p:cNvPr>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a:extLst>
                  <a:ext uri="{FF2B5EF4-FFF2-40B4-BE49-F238E27FC236}">
                    <a16:creationId xmlns:a16="http://schemas.microsoft.com/office/drawing/2014/main" id="{9D4A0E08-1C34-3014-7BB8-7233A68A015C}"/>
                  </a:ext>
                </a:extLst>
              </p:cNvPr>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70A56A52-5A81-AFBF-19A3-A6B8D6DE6966}"/>
                  </a:ext>
                </a:extLst>
              </p:cNvPr>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a:extLst>
                  <a:ext uri="{FF2B5EF4-FFF2-40B4-BE49-F238E27FC236}">
                    <a16:creationId xmlns:a16="http://schemas.microsoft.com/office/drawing/2014/main" id="{134E1B3D-CAF6-F59E-87FC-669ADDA377C9}"/>
                  </a:ext>
                </a:extLst>
              </p:cNvPr>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7">
              <a:extLst>
                <a:ext uri="{FF2B5EF4-FFF2-40B4-BE49-F238E27FC236}">
                  <a16:creationId xmlns:a16="http://schemas.microsoft.com/office/drawing/2014/main" id="{D79167D4-C19C-CC6A-E9E3-3552FFA0ACED}"/>
                </a:ext>
              </a:extLst>
            </p:cNvPr>
            <p:cNvGrpSpPr/>
            <p:nvPr/>
          </p:nvGrpSpPr>
          <p:grpSpPr>
            <a:xfrm rot="485399">
              <a:off x="3503253" y="1109088"/>
              <a:ext cx="771532" cy="1779152"/>
              <a:chOff x="5535223" y="3"/>
              <a:chExt cx="694666" cy="1601897"/>
            </a:xfrm>
          </p:grpSpPr>
          <p:sp>
            <p:nvSpPr>
              <p:cNvPr id="744" name="Google Shape;744;p37">
                <a:extLst>
                  <a:ext uri="{FF2B5EF4-FFF2-40B4-BE49-F238E27FC236}">
                    <a16:creationId xmlns:a16="http://schemas.microsoft.com/office/drawing/2014/main" id="{AE96C217-F601-C6A8-0FF5-3112EBC1D772}"/>
                  </a:ext>
                </a:extLst>
              </p:cNvPr>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a:extLst>
                  <a:ext uri="{FF2B5EF4-FFF2-40B4-BE49-F238E27FC236}">
                    <a16:creationId xmlns:a16="http://schemas.microsoft.com/office/drawing/2014/main" id="{F378A406-6EC0-67E7-84C7-A0A82D542DE7}"/>
                  </a:ext>
                </a:extLst>
              </p:cNvPr>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a:extLst>
                  <a:ext uri="{FF2B5EF4-FFF2-40B4-BE49-F238E27FC236}">
                    <a16:creationId xmlns:a16="http://schemas.microsoft.com/office/drawing/2014/main" id="{ADD327A3-90E8-EC40-6443-4018C2E03DCC}"/>
                  </a:ext>
                </a:extLst>
              </p:cNvPr>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5C6DFE8E-4C19-183F-C639-2D18636C9DF1}"/>
                  </a:ext>
                </a:extLst>
              </p:cNvPr>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a:extLst>
                  <a:ext uri="{FF2B5EF4-FFF2-40B4-BE49-F238E27FC236}">
                    <a16:creationId xmlns:a16="http://schemas.microsoft.com/office/drawing/2014/main" id="{7543178B-E4F3-ED70-2001-1BC639C91A49}"/>
                  </a:ext>
                </a:extLst>
              </p:cNvPr>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a:extLst>
                  <a:ext uri="{FF2B5EF4-FFF2-40B4-BE49-F238E27FC236}">
                    <a16:creationId xmlns:a16="http://schemas.microsoft.com/office/drawing/2014/main" id="{2AAB1FD3-5B42-1081-C6B3-90E09B787971}"/>
                  </a:ext>
                </a:extLst>
              </p:cNvPr>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ABA2A7E2-26B0-67A9-D17A-F2367080C939}"/>
                  </a:ext>
                </a:extLst>
              </p:cNvPr>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6A6A7230-A65B-0D30-A052-112C06DE94DC}"/>
                  </a:ext>
                </a:extLst>
              </p:cNvPr>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a:extLst>
                  <a:ext uri="{FF2B5EF4-FFF2-40B4-BE49-F238E27FC236}">
                    <a16:creationId xmlns:a16="http://schemas.microsoft.com/office/drawing/2014/main" id="{52A25FDD-EC48-27B9-07F6-1A63368ECD70}"/>
                  </a:ext>
                </a:extLst>
              </p:cNvPr>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11C3F735-DC7F-EA01-F448-80F429648F09}"/>
                  </a:ext>
                </a:extLst>
              </p:cNvPr>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0B50CB1A-F327-3A2D-03FA-15093C94C0D4}"/>
                  </a:ext>
                </a:extLst>
              </p:cNvPr>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a:extLst>
                  <a:ext uri="{FF2B5EF4-FFF2-40B4-BE49-F238E27FC236}">
                    <a16:creationId xmlns:a16="http://schemas.microsoft.com/office/drawing/2014/main" id="{753532A2-7121-7DB7-0EB8-83841A7EF5A2}"/>
                  </a:ext>
                </a:extLst>
              </p:cNvPr>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a:extLst>
                  <a:ext uri="{FF2B5EF4-FFF2-40B4-BE49-F238E27FC236}">
                    <a16:creationId xmlns:a16="http://schemas.microsoft.com/office/drawing/2014/main" id="{96672893-8578-EB0B-8994-B7AF7B323C99}"/>
                  </a:ext>
                </a:extLst>
              </p:cNvPr>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7">
            <a:extLst>
              <a:ext uri="{FF2B5EF4-FFF2-40B4-BE49-F238E27FC236}">
                <a16:creationId xmlns:a16="http://schemas.microsoft.com/office/drawing/2014/main" id="{3F3EB3B7-BDC4-88B8-64AA-6D586F2A735B}"/>
              </a:ext>
            </a:extLst>
          </p:cNvPr>
          <p:cNvSpPr txBox="1">
            <a:spLocks noGrp="1"/>
          </p:cNvSpPr>
          <p:nvPr>
            <p:ph type="title"/>
          </p:nvPr>
        </p:nvSpPr>
        <p:spPr>
          <a:xfrm>
            <a:off x="3973671" y="2062865"/>
            <a:ext cx="5285618" cy="16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Representation and Description</a:t>
            </a:r>
          </a:p>
        </p:txBody>
      </p:sp>
      <p:sp>
        <p:nvSpPr>
          <p:cNvPr id="758" name="Google Shape;758;p37">
            <a:extLst>
              <a:ext uri="{FF2B5EF4-FFF2-40B4-BE49-F238E27FC236}">
                <a16:creationId xmlns:a16="http://schemas.microsoft.com/office/drawing/2014/main" id="{5493B4CD-2C37-A843-76B5-20E80A3065CC}"/>
              </a:ext>
            </a:extLst>
          </p:cNvPr>
          <p:cNvSpPr txBox="1">
            <a:spLocks noGrp="1"/>
          </p:cNvSpPr>
          <p:nvPr>
            <p:ph type="title" idx="2"/>
          </p:nvPr>
        </p:nvSpPr>
        <p:spPr>
          <a:xfrm>
            <a:off x="5796052" y="824166"/>
            <a:ext cx="1321500" cy="101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04</a:t>
            </a:r>
            <a:endParaRPr dirty="0"/>
          </a:p>
        </p:txBody>
      </p:sp>
      <p:cxnSp>
        <p:nvCxnSpPr>
          <p:cNvPr id="760" name="Google Shape;760;p37">
            <a:extLst>
              <a:ext uri="{FF2B5EF4-FFF2-40B4-BE49-F238E27FC236}">
                <a16:creationId xmlns:a16="http://schemas.microsoft.com/office/drawing/2014/main" id="{652460DC-0E69-1329-A057-B687B31FF2AF}"/>
              </a:ext>
            </a:extLst>
          </p:cNvPr>
          <p:cNvCxnSpPr/>
          <p:nvPr/>
        </p:nvCxnSpPr>
        <p:spPr>
          <a:xfrm>
            <a:off x="5253804" y="3641860"/>
            <a:ext cx="2548800" cy="0"/>
          </a:xfrm>
          <a:prstGeom prst="straightConnector1">
            <a:avLst/>
          </a:prstGeom>
          <a:noFill/>
          <a:ln w="9525" cap="flat" cmpd="sng">
            <a:solidFill>
              <a:schemeClr val="accent6"/>
            </a:solidFill>
            <a:prstDash val="solid"/>
            <a:round/>
            <a:headEnd type="none" w="med" len="med"/>
            <a:tailEnd type="none" w="med" len="med"/>
          </a:ln>
        </p:spPr>
      </p:cxnSp>
      <p:sp>
        <p:nvSpPr>
          <p:cNvPr id="761" name="Google Shape;761;p37">
            <a:extLst>
              <a:ext uri="{FF2B5EF4-FFF2-40B4-BE49-F238E27FC236}">
                <a16:creationId xmlns:a16="http://schemas.microsoft.com/office/drawing/2014/main" id="{7B602A19-E185-4FCE-9191-9A3609181C28}"/>
              </a:ext>
            </a:extLst>
          </p:cNvPr>
          <p:cNvSpPr/>
          <p:nvPr/>
        </p:nvSpPr>
        <p:spPr>
          <a:xfrm>
            <a:off x="5924775" y="622413"/>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7">
            <a:extLst>
              <a:ext uri="{FF2B5EF4-FFF2-40B4-BE49-F238E27FC236}">
                <a16:creationId xmlns:a16="http://schemas.microsoft.com/office/drawing/2014/main" id="{4AE75635-6DA0-0BD6-D1F4-80526D2E5641}"/>
              </a:ext>
            </a:extLst>
          </p:cNvPr>
          <p:cNvGrpSpPr/>
          <p:nvPr/>
        </p:nvGrpSpPr>
        <p:grpSpPr>
          <a:xfrm>
            <a:off x="617085" y="1590126"/>
            <a:ext cx="3393782" cy="3089116"/>
            <a:chOff x="2075575" y="1940350"/>
            <a:chExt cx="1950225" cy="1775150"/>
          </a:xfrm>
        </p:grpSpPr>
        <p:sp>
          <p:nvSpPr>
            <p:cNvPr id="763" name="Google Shape;763;p37">
              <a:extLst>
                <a:ext uri="{FF2B5EF4-FFF2-40B4-BE49-F238E27FC236}">
                  <a16:creationId xmlns:a16="http://schemas.microsoft.com/office/drawing/2014/main" id="{88729923-8D99-EB9E-302E-CDC512F71672}"/>
                </a:ext>
              </a:extLst>
            </p:cNvPr>
            <p:cNvSpPr/>
            <p:nvPr/>
          </p:nvSpPr>
          <p:spPr>
            <a:xfrm>
              <a:off x="3188175" y="2397650"/>
              <a:ext cx="280350" cy="172700"/>
            </a:xfrm>
            <a:custGeom>
              <a:avLst/>
              <a:gdLst/>
              <a:ahLst/>
              <a:cxnLst/>
              <a:rect l="l" t="t" r="r" b="b"/>
              <a:pathLst>
                <a:path w="11214" h="6908" extrusionOk="0">
                  <a:moveTo>
                    <a:pt x="6256" y="3954"/>
                  </a:moveTo>
                  <a:cubicBezTo>
                    <a:pt x="6258" y="3955"/>
                    <a:pt x="6260" y="3957"/>
                    <a:pt x="6262" y="3958"/>
                  </a:cubicBezTo>
                  <a:cubicBezTo>
                    <a:pt x="6261" y="3957"/>
                    <a:pt x="6259" y="3956"/>
                    <a:pt x="6256" y="3954"/>
                  </a:cubicBezTo>
                  <a:close/>
                  <a:moveTo>
                    <a:pt x="9295" y="4329"/>
                  </a:moveTo>
                  <a:lnTo>
                    <a:pt x="9295" y="4329"/>
                  </a:lnTo>
                  <a:cubicBezTo>
                    <a:pt x="9280" y="4333"/>
                    <a:pt x="9265" y="4336"/>
                    <a:pt x="9249" y="4339"/>
                  </a:cubicBezTo>
                  <a:cubicBezTo>
                    <a:pt x="9258" y="4336"/>
                    <a:pt x="9276" y="4332"/>
                    <a:pt x="9295" y="4329"/>
                  </a:cubicBezTo>
                  <a:close/>
                  <a:moveTo>
                    <a:pt x="1834" y="0"/>
                  </a:moveTo>
                  <a:cubicBezTo>
                    <a:pt x="1552" y="0"/>
                    <a:pt x="1238" y="114"/>
                    <a:pt x="960" y="286"/>
                  </a:cubicBezTo>
                  <a:cubicBezTo>
                    <a:pt x="351" y="682"/>
                    <a:pt x="0" y="1048"/>
                    <a:pt x="320" y="1688"/>
                  </a:cubicBezTo>
                  <a:cubicBezTo>
                    <a:pt x="686" y="2450"/>
                    <a:pt x="1234" y="3151"/>
                    <a:pt x="1783" y="3775"/>
                  </a:cubicBezTo>
                  <a:cubicBezTo>
                    <a:pt x="2956" y="5101"/>
                    <a:pt x="4495" y="6137"/>
                    <a:pt x="6201" y="6624"/>
                  </a:cubicBezTo>
                  <a:cubicBezTo>
                    <a:pt x="6929" y="6821"/>
                    <a:pt x="7661" y="6907"/>
                    <a:pt x="8396" y="6907"/>
                  </a:cubicBezTo>
                  <a:cubicBezTo>
                    <a:pt x="8969" y="6907"/>
                    <a:pt x="9543" y="6855"/>
                    <a:pt x="10117" y="6761"/>
                  </a:cubicBezTo>
                  <a:cubicBezTo>
                    <a:pt x="10787" y="6655"/>
                    <a:pt x="11214" y="5817"/>
                    <a:pt x="11016" y="5207"/>
                  </a:cubicBezTo>
                  <a:cubicBezTo>
                    <a:pt x="10833" y="4594"/>
                    <a:pt x="10337" y="4282"/>
                    <a:pt x="9758" y="4282"/>
                  </a:cubicBezTo>
                  <a:cubicBezTo>
                    <a:pt x="9661" y="4282"/>
                    <a:pt x="9562" y="4291"/>
                    <a:pt x="9462" y="4308"/>
                  </a:cubicBezTo>
                  <a:cubicBezTo>
                    <a:pt x="9421" y="4308"/>
                    <a:pt x="9385" y="4313"/>
                    <a:pt x="9348" y="4319"/>
                  </a:cubicBezTo>
                  <a:lnTo>
                    <a:pt x="9348" y="4319"/>
                  </a:lnTo>
                  <a:cubicBezTo>
                    <a:pt x="9332" y="4320"/>
                    <a:pt x="9309" y="4322"/>
                    <a:pt x="9279" y="4324"/>
                  </a:cubicBezTo>
                  <a:cubicBezTo>
                    <a:pt x="9157" y="4339"/>
                    <a:pt x="9035" y="4354"/>
                    <a:pt x="8929" y="4354"/>
                  </a:cubicBezTo>
                  <a:cubicBezTo>
                    <a:pt x="8670" y="4369"/>
                    <a:pt x="8411" y="4369"/>
                    <a:pt x="8152" y="4369"/>
                  </a:cubicBezTo>
                  <a:cubicBezTo>
                    <a:pt x="8045" y="4354"/>
                    <a:pt x="7938" y="4354"/>
                    <a:pt x="7832" y="4339"/>
                  </a:cubicBezTo>
                  <a:cubicBezTo>
                    <a:pt x="7771" y="4339"/>
                    <a:pt x="7710" y="4339"/>
                    <a:pt x="7649" y="4324"/>
                  </a:cubicBezTo>
                  <a:cubicBezTo>
                    <a:pt x="7600" y="4321"/>
                    <a:pt x="7573" y="4319"/>
                    <a:pt x="7562" y="4319"/>
                  </a:cubicBezTo>
                  <a:cubicBezTo>
                    <a:pt x="7515" y="4319"/>
                    <a:pt x="7713" y="4339"/>
                    <a:pt x="7725" y="4339"/>
                  </a:cubicBezTo>
                  <a:cubicBezTo>
                    <a:pt x="7712" y="4344"/>
                    <a:pt x="7697" y="4346"/>
                    <a:pt x="7679" y="4346"/>
                  </a:cubicBezTo>
                  <a:cubicBezTo>
                    <a:pt x="7587" y="4346"/>
                    <a:pt x="7438" y="4291"/>
                    <a:pt x="7375" y="4278"/>
                  </a:cubicBezTo>
                  <a:cubicBezTo>
                    <a:pt x="7268" y="4263"/>
                    <a:pt x="7146" y="4232"/>
                    <a:pt x="7039" y="4202"/>
                  </a:cubicBezTo>
                  <a:cubicBezTo>
                    <a:pt x="6841" y="4156"/>
                    <a:pt x="6643" y="4095"/>
                    <a:pt x="6445" y="4019"/>
                  </a:cubicBezTo>
                  <a:cubicBezTo>
                    <a:pt x="6354" y="3988"/>
                    <a:pt x="6262" y="3958"/>
                    <a:pt x="6171" y="3928"/>
                  </a:cubicBezTo>
                  <a:cubicBezTo>
                    <a:pt x="6114" y="3906"/>
                    <a:pt x="6096" y="3898"/>
                    <a:pt x="6100" y="3898"/>
                  </a:cubicBezTo>
                  <a:cubicBezTo>
                    <a:pt x="6108" y="3898"/>
                    <a:pt x="6226" y="3938"/>
                    <a:pt x="6256" y="3954"/>
                  </a:cubicBezTo>
                  <a:lnTo>
                    <a:pt x="6256" y="3954"/>
                  </a:lnTo>
                  <a:cubicBezTo>
                    <a:pt x="6210" y="3926"/>
                    <a:pt x="6138" y="3911"/>
                    <a:pt x="6095" y="3882"/>
                  </a:cubicBezTo>
                  <a:cubicBezTo>
                    <a:pt x="5729" y="3714"/>
                    <a:pt x="5394" y="3516"/>
                    <a:pt x="5059" y="3303"/>
                  </a:cubicBezTo>
                  <a:cubicBezTo>
                    <a:pt x="4940" y="3220"/>
                    <a:pt x="4831" y="3137"/>
                    <a:pt x="4716" y="3054"/>
                  </a:cubicBezTo>
                  <a:lnTo>
                    <a:pt x="4716" y="3054"/>
                  </a:lnTo>
                  <a:cubicBezTo>
                    <a:pt x="4689" y="3030"/>
                    <a:pt x="4656" y="3007"/>
                    <a:pt x="4632" y="2983"/>
                  </a:cubicBezTo>
                  <a:cubicBezTo>
                    <a:pt x="4556" y="2922"/>
                    <a:pt x="4480" y="2861"/>
                    <a:pt x="4404" y="2785"/>
                  </a:cubicBezTo>
                  <a:cubicBezTo>
                    <a:pt x="4145" y="2556"/>
                    <a:pt x="3916" y="2328"/>
                    <a:pt x="3687" y="2084"/>
                  </a:cubicBezTo>
                  <a:cubicBezTo>
                    <a:pt x="3596" y="1977"/>
                    <a:pt x="3489" y="1855"/>
                    <a:pt x="3398" y="1749"/>
                  </a:cubicBezTo>
                  <a:cubicBezTo>
                    <a:pt x="3352" y="1703"/>
                    <a:pt x="3322" y="1642"/>
                    <a:pt x="3276" y="1596"/>
                  </a:cubicBezTo>
                  <a:cubicBezTo>
                    <a:pt x="3267" y="1583"/>
                    <a:pt x="3243" y="1550"/>
                    <a:pt x="3220" y="1518"/>
                  </a:cubicBezTo>
                  <a:lnTo>
                    <a:pt x="3220" y="1518"/>
                  </a:lnTo>
                  <a:cubicBezTo>
                    <a:pt x="3212" y="1507"/>
                    <a:pt x="3205" y="1497"/>
                    <a:pt x="3200" y="1490"/>
                  </a:cubicBezTo>
                  <a:cubicBezTo>
                    <a:pt x="3198" y="1488"/>
                    <a:pt x="3196" y="1486"/>
                    <a:pt x="3194" y="1484"/>
                  </a:cubicBezTo>
                  <a:lnTo>
                    <a:pt x="3194" y="1484"/>
                  </a:lnTo>
                  <a:cubicBezTo>
                    <a:pt x="3173" y="1456"/>
                    <a:pt x="3156" y="1434"/>
                    <a:pt x="3155" y="1434"/>
                  </a:cubicBezTo>
                  <a:lnTo>
                    <a:pt x="3155" y="1434"/>
                  </a:lnTo>
                  <a:cubicBezTo>
                    <a:pt x="3155" y="1434"/>
                    <a:pt x="3157" y="1437"/>
                    <a:pt x="3161" y="1444"/>
                  </a:cubicBezTo>
                  <a:lnTo>
                    <a:pt x="3161" y="1444"/>
                  </a:lnTo>
                  <a:cubicBezTo>
                    <a:pt x="3135" y="1408"/>
                    <a:pt x="3114" y="1369"/>
                    <a:pt x="3093" y="1337"/>
                  </a:cubicBezTo>
                  <a:cubicBezTo>
                    <a:pt x="3017" y="1246"/>
                    <a:pt x="2956" y="1155"/>
                    <a:pt x="2895" y="1048"/>
                  </a:cubicBezTo>
                  <a:cubicBezTo>
                    <a:pt x="2773" y="850"/>
                    <a:pt x="2636" y="652"/>
                    <a:pt x="2530" y="423"/>
                  </a:cubicBezTo>
                  <a:cubicBezTo>
                    <a:pt x="2382" y="121"/>
                    <a:pt x="21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a:extLst>
                <a:ext uri="{FF2B5EF4-FFF2-40B4-BE49-F238E27FC236}">
                  <a16:creationId xmlns:a16="http://schemas.microsoft.com/office/drawing/2014/main" id="{26D38442-D0A8-2DC1-B871-2F1BE65C1035}"/>
                </a:ext>
              </a:extLst>
            </p:cNvPr>
            <p:cNvSpPr/>
            <p:nvPr/>
          </p:nvSpPr>
          <p:spPr>
            <a:xfrm>
              <a:off x="3198825" y="2403025"/>
              <a:ext cx="45750" cy="26125"/>
            </a:xfrm>
            <a:custGeom>
              <a:avLst/>
              <a:gdLst/>
              <a:ahLst/>
              <a:cxnLst/>
              <a:rect l="l" t="t" r="r" b="b"/>
              <a:pathLst>
                <a:path w="1830" h="1045" extrusionOk="0">
                  <a:moveTo>
                    <a:pt x="1437" y="1"/>
                  </a:moveTo>
                  <a:cubicBezTo>
                    <a:pt x="1252" y="1"/>
                    <a:pt x="1007" y="67"/>
                    <a:pt x="763" y="193"/>
                  </a:cubicBezTo>
                  <a:cubicBezTo>
                    <a:pt x="306" y="406"/>
                    <a:pt x="1" y="742"/>
                    <a:pt x="92" y="924"/>
                  </a:cubicBezTo>
                  <a:cubicBezTo>
                    <a:pt x="133" y="1005"/>
                    <a:pt x="242" y="1044"/>
                    <a:pt x="391" y="1044"/>
                  </a:cubicBezTo>
                  <a:cubicBezTo>
                    <a:pt x="578" y="1044"/>
                    <a:pt x="828" y="982"/>
                    <a:pt x="1083" y="863"/>
                  </a:cubicBezTo>
                  <a:cubicBezTo>
                    <a:pt x="1540" y="635"/>
                    <a:pt x="1829" y="315"/>
                    <a:pt x="1738" y="132"/>
                  </a:cubicBezTo>
                  <a:cubicBezTo>
                    <a:pt x="1697" y="44"/>
                    <a:pt x="1586"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a:extLst>
                <a:ext uri="{FF2B5EF4-FFF2-40B4-BE49-F238E27FC236}">
                  <a16:creationId xmlns:a16="http://schemas.microsoft.com/office/drawing/2014/main" id="{7D0F4AE1-63D6-EECA-2AE6-AB5032CCD958}"/>
                </a:ext>
              </a:extLst>
            </p:cNvPr>
            <p:cNvSpPr/>
            <p:nvPr/>
          </p:nvSpPr>
          <p:spPr>
            <a:xfrm>
              <a:off x="3203025" y="2452400"/>
              <a:ext cx="263600" cy="117950"/>
            </a:xfrm>
            <a:custGeom>
              <a:avLst/>
              <a:gdLst/>
              <a:ahLst/>
              <a:cxnLst/>
              <a:rect l="l" t="t" r="r" b="b"/>
              <a:pathLst>
                <a:path w="10544" h="4718" extrusionOk="0">
                  <a:moveTo>
                    <a:pt x="1" y="1"/>
                  </a:moveTo>
                  <a:lnTo>
                    <a:pt x="1" y="1"/>
                  </a:lnTo>
                  <a:cubicBezTo>
                    <a:pt x="336" y="564"/>
                    <a:pt x="762" y="1098"/>
                    <a:pt x="1189" y="1585"/>
                  </a:cubicBezTo>
                  <a:cubicBezTo>
                    <a:pt x="2362" y="2911"/>
                    <a:pt x="3901" y="3947"/>
                    <a:pt x="5607" y="4434"/>
                  </a:cubicBezTo>
                  <a:cubicBezTo>
                    <a:pt x="6335" y="4631"/>
                    <a:pt x="7067" y="4717"/>
                    <a:pt x="7802" y="4717"/>
                  </a:cubicBezTo>
                  <a:cubicBezTo>
                    <a:pt x="8375" y="4717"/>
                    <a:pt x="8949" y="4665"/>
                    <a:pt x="9523" y="4571"/>
                  </a:cubicBezTo>
                  <a:cubicBezTo>
                    <a:pt x="10132" y="4480"/>
                    <a:pt x="10544" y="3779"/>
                    <a:pt x="10468" y="3185"/>
                  </a:cubicBezTo>
                  <a:lnTo>
                    <a:pt x="10468" y="3185"/>
                  </a:lnTo>
                  <a:cubicBezTo>
                    <a:pt x="10331" y="3383"/>
                    <a:pt x="10132" y="3535"/>
                    <a:pt x="9904" y="3596"/>
                  </a:cubicBezTo>
                  <a:cubicBezTo>
                    <a:pt x="9071" y="3814"/>
                    <a:pt x="8225" y="3949"/>
                    <a:pt x="7371" y="3949"/>
                  </a:cubicBezTo>
                  <a:cubicBezTo>
                    <a:pt x="6912" y="3949"/>
                    <a:pt x="6451" y="3910"/>
                    <a:pt x="5988" y="3825"/>
                  </a:cubicBezTo>
                  <a:cubicBezTo>
                    <a:pt x="4236" y="3520"/>
                    <a:pt x="2606" y="2636"/>
                    <a:pt x="1311" y="1433"/>
                  </a:cubicBezTo>
                  <a:cubicBezTo>
                    <a:pt x="854" y="991"/>
                    <a:pt x="397" y="519"/>
                    <a:pt x="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a:extLst>
                <a:ext uri="{FF2B5EF4-FFF2-40B4-BE49-F238E27FC236}">
                  <a16:creationId xmlns:a16="http://schemas.microsoft.com/office/drawing/2014/main" id="{F18973D1-06ED-CB79-0D30-B80245BAAB0C}"/>
                </a:ext>
              </a:extLst>
            </p:cNvPr>
            <p:cNvSpPr/>
            <p:nvPr/>
          </p:nvSpPr>
          <p:spPr>
            <a:xfrm>
              <a:off x="3146650" y="2513375"/>
              <a:ext cx="304375" cy="115525"/>
            </a:xfrm>
            <a:custGeom>
              <a:avLst/>
              <a:gdLst/>
              <a:ahLst/>
              <a:cxnLst/>
              <a:rect l="l" t="t" r="r" b="b"/>
              <a:pathLst>
                <a:path w="12175" h="4621" extrusionOk="0">
                  <a:moveTo>
                    <a:pt x="9919" y="1244"/>
                  </a:moveTo>
                  <a:lnTo>
                    <a:pt x="9919" y="1244"/>
                  </a:lnTo>
                  <a:cubicBezTo>
                    <a:pt x="9918" y="1244"/>
                    <a:pt x="9886" y="1261"/>
                    <a:pt x="9856" y="1279"/>
                  </a:cubicBezTo>
                  <a:lnTo>
                    <a:pt x="9856" y="1279"/>
                  </a:lnTo>
                  <a:cubicBezTo>
                    <a:pt x="9903" y="1254"/>
                    <a:pt x="9919" y="1244"/>
                    <a:pt x="9919" y="1244"/>
                  </a:cubicBezTo>
                  <a:close/>
                  <a:moveTo>
                    <a:pt x="5118" y="1817"/>
                  </a:moveTo>
                  <a:cubicBezTo>
                    <a:pt x="5140" y="1823"/>
                    <a:pt x="5154" y="1828"/>
                    <a:pt x="5150" y="1828"/>
                  </a:cubicBezTo>
                  <a:cubicBezTo>
                    <a:pt x="5139" y="1824"/>
                    <a:pt x="5129" y="1820"/>
                    <a:pt x="5118" y="1817"/>
                  </a:cubicBezTo>
                  <a:close/>
                  <a:moveTo>
                    <a:pt x="6885" y="2083"/>
                  </a:moveTo>
                  <a:cubicBezTo>
                    <a:pt x="6893" y="2084"/>
                    <a:pt x="6899" y="2085"/>
                    <a:pt x="6903" y="2087"/>
                  </a:cubicBezTo>
                  <a:cubicBezTo>
                    <a:pt x="6897" y="2085"/>
                    <a:pt x="6891" y="2084"/>
                    <a:pt x="6885" y="2083"/>
                  </a:cubicBezTo>
                  <a:close/>
                  <a:moveTo>
                    <a:pt x="1623" y="0"/>
                  </a:moveTo>
                  <a:cubicBezTo>
                    <a:pt x="1249" y="0"/>
                    <a:pt x="872" y="288"/>
                    <a:pt x="610" y="655"/>
                  </a:cubicBezTo>
                  <a:cubicBezTo>
                    <a:pt x="183" y="1249"/>
                    <a:pt x="1" y="1721"/>
                    <a:pt x="534" y="2193"/>
                  </a:cubicBezTo>
                  <a:cubicBezTo>
                    <a:pt x="1159" y="2757"/>
                    <a:pt x="1920" y="3214"/>
                    <a:pt x="2667" y="3580"/>
                  </a:cubicBezTo>
                  <a:cubicBezTo>
                    <a:pt x="3980" y="4236"/>
                    <a:pt x="5449" y="4621"/>
                    <a:pt x="6920" y="4621"/>
                  </a:cubicBezTo>
                  <a:cubicBezTo>
                    <a:pt x="7224" y="4621"/>
                    <a:pt x="7529" y="4604"/>
                    <a:pt x="7832" y="4570"/>
                  </a:cubicBezTo>
                  <a:cubicBezTo>
                    <a:pt x="9157" y="4418"/>
                    <a:pt x="10376" y="3930"/>
                    <a:pt x="11519" y="3245"/>
                  </a:cubicBezTo>
                  <a:cubicBezTo>
                    <a:pt x="12098" y="2894"/>
                    <a:pt x="12174" y="1950"/>
                    <a:pt x="11778" y="1447"/>
                  </a:cubicBezTo>
                  <a:cubicBezTo>
                    <a:pt x="11498" y="1115"/>
                    <a:pt x="11154" y="963"/>
                    <a:pt x="10793" y="963"/>
                  </a:cubicBezTo>
                  <a:cubicBezTo>
                    <a:pt x="10524" y="963"/>
                    <a:pt x="10247" y="1047"/>
                    <a:pt x="9980" y="1203"/>
                  </a:cubicBezTo>
                  <a:cubicBezTo>
                    <a:pt x="9934" y="1234"/>
                    <a:pt x="9874" y="1279"/>
                    <a:pt x="9813" y="1310"/>
                  </a:cubicBezTo>
                  <a:cubicBezTo>
                    <a:pt x="9820" y="1302"/>
                    <a:pt x="9838" y="1290"/>
                    <a:pt x="9856" y="1279"/>
                  </a:cubicBezTo>
                  <a:lnTo>
                    <a:pt x="9856" y="1279"/>
                  </a:lnTo>
                  <a:cubicBezTo>
                    <a:pt x="9848" y="1284"/>
                    <a:pt x="9838" y="1289"/>
                    <a:pt x="9828" y="1294"/>
                  </a:cubicBezTo>
                  <a:cubicBezTo>
                    <a:pt x="9721" y="1355"/>
                    <a:pt x="9614" y="1401"/>
                    <a:pt x="9508" y="1447"/>
                  </a:cubicBezTo>
                  <a:cubicBezTo>
                    <a:pt x="9279" y="1569"/>
                    <a:pt x="9036" y="1660"/>
                    <a:pt x="8792" y="1752"/>
                  </a:cubicBezTo>
                  <a:cubicBezTo>
                    <a:pt x="8700" y="1782"/>
                    <a:pt x="8594" y="1812"/>
                    <a:pt x="8487" y="1843"/>
                  </a:cubicBezTo>
                  <a:cubicBezTo>
                    <a:pt x="8426" y="1873"/>
                    <a:pt x="8380" y="1889"/>
                    <a:pt x="8319" y="1904"/>
                  </a:cubicBezTo>
                  <a:cubicBezTo>
                    <a:pt x="8248" y="1926"/>
                    <a:pt x="8223" y="1934"/>
                    <a:pt x="8225" y="1934"/>
                  </a:cubicBezTo>
                  <a:cubicBezTo>
                    <a:pt x="8229" y="1934"/>
                    <a:pt x="8380" y="1889"/>
                    <a:pt x="8380" y="1889"/>
                  </a:cubicBezTo>
                  <a:lnTo>
                    <a:pt x="8380" y="1889"/>
                  </a:lnTo>
                  <a:cubicBezTo>
                    <a:pt x="8335" y="1934"/>
                    <a:pt x="8121" y="1950"/>
                    <a:pt x="8045" y="1965"/>
                  </a:cubicBezTo>
                  <a:cubicBezTo>
                    <a:pt x="7939" y="1980"/>
                    <a:pt x="7817" y="1995"/>
                    <a:pt x="7710" y="2011"/>
                  </a:cubicBezTo>
                  <a:cubicBezTo>
                    <a:pt x="7497" y="2041"/>
                    <a:pt x="7299" y="2056"/>
                    <a:pt x="7085" y="2071"/>
                  </a:cubicBezTo>
                  <a:lnTo>
                    <a:pt x="6796" y="2071"/>
                  </a:lnTo>
                  <a:cubicBezTo>
                    <a:pt x="6791" y="2072"/>
                    <a:pt x="6787" y="2072"/>
                    <a:pt x="6783" y="2072"/>
                  </a:cubicBezTo>
                  <a:lnTo>
                    <a:pt x="6783" y="2072"/>
                  </a:lnTo>
                  <a:cubicBezTo>
                    <a:pt x="6755" y="2071"/>
                    <a:pt x="6729" y="2071"/>
                    <a:pt x="6704" y="2071"/>
                  </a:cubicBezTo>
                  <a:cubicBezTo>
                    <a:pt x="6308" y="2056"/>
                    <a:pt x="5912" y="1995"/>
                    <a:pt x="5531" y="1919"/>
                  </a:cubicBezTo>
                  <a:cubicBezTo>
                    <a:pt x="5369" y="1879"/>
                    <a:pt x="5220" y="1838"/>
                    <a:pt x="5061" y="1798"/>
                  </a:cubicBezTo>
                  <a:lnTo>
                    <a:pt x="5061" y="1798"/>
                  </a:lnTo>
                  <a:cubicBezTo>
                    <a:pt x="5045" y="1793"/>
                    <a:pt x="5029" y="1787"/>
                    <a:pt x="5013" y="1782"/>
                  </a:cubicBezTo>
                  <a:cubicBezTo>
                    <a:pt x="4922" y="1752"/>
                    <a:pt x="4815" y="1721"/>
                    <a:pt x="4724" y="1691"/>
                  </a:cubicBezTo>
                  <a:cubicBezTo>
                    <a:pt x="4404" y="1569"/>
                    <a:pt x="4099" y="1447"/>
                    <a:pt x="3810" y="1294"/>
                  </a:cubicBezTo>
                  <a:cubicBezTo>
                    <a:pt x="3672" y="1234"/>
                    <a:pt x="3535" y="1173"/>
                    <a:pt x="3413" y="1096"/>
                  </a:cubicBezTo>
                  <a:cubicBezTo>
                    <a:pt x="3353" y="1066"/>
                    <a:pt x="3292" y="1035"/>
                    <a:pt x="3246" y="1005"/>
                  </a:cubicBezTo>
                  <a:cubicBezTo>
                    <a:pt x="3241" y="1003"/>
                    <a:pt x="3235" y="999"/>
                    <a:pt x="3228" y="996"/>
                  </a:cubicBezTo>
                  <a:lnTo>
                    <a:pt x="3228" y="996"/>
                  </a:lnTo>
                  <a:cubicBezTo>
                    <a:pt x="3197" y="975"/>
                    <a:pt x="3145" y="943"/>
                    <a:pt x="3124" y="929"/>
                  </a:cubicBezTo>
                  <a:cubicBezTo>
                    <a:pt x="3063" y="898"/>
                    <a:pt x="3017" y="868"/>
                    <a:pt x="2972" y="837"/>
                  </a:cubicBezTo>
                  <a:cubicBezTo>
                    <a:pt x="2865" y="776"/>
                    <a:pt x="2774" y="700"/>
                    <a:pt x="2682" y="639"/>
                  </a:cubicBezTo>
                  <a:cubicBezTo>
                    <a:pt x="2484" y="502"/>
                    <a:pt x="2286" y="365"/>
                    <a:pt x="2118" y="197"/>
                  </a:cubicBezTo>
                  <a:cubicBezTo>
                    <a:pt x="1961" y="60"/>
                    <a:pt x="1793" y="0"/>
                    <a:pt x="1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a:extLst>
                <a:ext uri="{FF2B5EF4-FFF2-40B4-BE49-F238E27FC236}">
                  <a16:creationId xmlns:a16="http://schemas.microsoft.com/office/drawing/2014/main" id="{F94C973F-2021-9E73-DEDA-B31114E339B0}"/>
                </a:ext>
              </a:extLst>
            </p:cNvPr>
            <p:cNvSpPr/>
            <p:nvPr/>
          </p:nvSpPr>
          <p:spPr>
            <a:xfrm>
              <a:off x="3155800" y="2518700"/>
              <a:ext cx="38100" cy="36150"/>
            </a:xfrm>
            <a:custGeom>
              <a:avLst/>
              <a:gdLst/>
              <a:ahLst/>
              <a:cxnLst/>
              <a:rect l="l" t="t" r="r" b="b"/>
              <a:pathLst>
                <a:path w="1524" h="1446" extrusionOk="0">
                  <a:moveTo>
                    <a:pt x="1236" y="0"/>
                  </a:moveTo>
                  <a:cubicBezTo>
                    <a:pt x="1045" y="0"/>
                    <a:pt x="748" y="176"/>
                    <a:pt x="488" y="472"/>
                  </a:cubicBezTo>
                  <a:cubicBezTo>
                    <a:pt x="137" y="838"/>
                    <a:pt x="0" y="1249"/>
                    <a:pt x="153" y="1401"/>
                  </a:cubicBezTo>
                  <a:cubicBezTo>
                    <a:pt x="186" y="1431"/>
                    <a:pt x="230" y="1445"/>
                    <a:pt x="283" y="1445"/>
                  </a:cubicBezTo>
                  <a:cubicBezTo>
                    <a:pt x="473" y="1445"/>
                    <a:pt x="774" y="1261"/>
                    <a:pt x="1036" y="975"/>
                  </a:cubicBezTo>
                  <a:cubicBezTo>
                    <a:pt x="1372" y="594"/>
                    <a:pt x="1524" y="183"/>
                    <a:pt x="1372" y="45"/>
                  </a:cubicBezTo>
                  <a:cubicBezTo>
                    <a:pt x="1337" y="15"/>
                    <a:pt x="1291"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a:extLst>
                <a:ext uri="{FF2B5EF4-FFF2-40B4-BE49-F238E27FC236}">
                  <a16:creationId xmlns:a16="http://schemas.microsoft.com/office/drawing/2014/main" id="{E4D9DC24-AB2E-3673-254E-B8FC95421C03}"/>
                </a:ext>
              </a:extLst>
            </p:cNvPr>
            <p:cNvSpPr/>
            <p:nvPr/>
          </p:nvSpPr>
          <p:spPr>
            <a:xfrm>
              <a:off x="3171025" y="2553350"/>
              <a:ext cx="279600" cy="75550"/>
            </a:xfrm>
            <a:custGeom>
              <a:avLst/>
              <a:gdLst/>
              <a:ahLst/>
              <a:cxnLst/>
              <a:rect l="l" t="t" r="r" b="b"/>
              <a:pathLst>
                <a:path w="11184" h="3022" extrusionOk="0">
                  <a:moveTo>
                    <a:pt x="10894" y="0"/>
                  </a:moveTo>
                  <a:lnTo>
                    <a:pt x="10894" y="0"/>
                  </a:lnTo>
                  <a:cubicBezTo>
                    <a:pt x="10833" y="244"/>
                    <a:pt x="10727" y="457"/>
                    <a:pt x="10529" y="594"/>
                  </a:cubicBezTo>
                  <a:cubicBezTo>
                    <a:pt x="9462" y="1387"/>
                    <a:pt x="8289" y="1996"/>
                    <a:pt x="6994" y="2270"/>
                  </a:cubicBezTo>
                  <a:cubicBezTo>
                    <a:pt x="6418" y="2392"/>
                    <a:pt x="5828" y="2449"/>
                    <a:pt x="5238" y="2449"/>
                  </a:cubicBezTo>
                  <a:cubicBezTo>
                    <a:pt x="4047" y="2449"/>
                    <a:pt x="2853" y="2215"/>
                    <a:pt x="1753" y="1798"/>
                  </a:cubicBezTo>
                  <a:cubicBezTo>
                    <a:pt x="1159" y="1569"/>
                    <a:pt x="549" y="1295"/>
                    <a:pt x="1" y="960"/>
                  </a:cubicBezTo>
                  <a:lnTo>
                    <a:pt x="1" y="960"/>
                  </a:lnTo>
                  <a:cubicBezTo>
                    <a:pt x="534" y="1356"/>
                    <a:pt x="1113" y="1691"/>
                    <a:pt x="1692" y="1981"/>
                  </a:cubicBezTo>
                  <a:cubicBezTo>
                    <a:pt x="3005" y="2637"/>
                    <a:pt x="4474" y="3022"/>
                    <a:pt x="5945" y="3022"/>
                  </a:cubicBezTo>
                  <a:cubicBezTo>
                    <a:pt x="6249" y="3022"/>
                    <a:pt x="6554" y="3005"/>
                    <a:pt x="6857" y="2971"/>
                  </a:cubicBezTo>
                  <a:cubicBezTo>
                    <a:pt x="8182" y="2819"/>
                    <a:pt x="9401" y="2331"/>
                    <a:pt x="10544" y="1646"/>
                  </a:cubicBezTo>
                  <a:cubicBezTo>
                    <a:pt x="11062" y="1326"/>
                    <a:pt x="11184" y="518"/>
                    <a:pt x="1089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a:extLst>
                <a:ext uri="{FF2B5EF4-FFF2-40B4-BE49-F238E27FC236}">
                  <a16:creationId xmlns:a16="http://schemas.microsoft.com/office/drawing/2014/main" id="{399F2661-6E5B-1E6A-8243-00EF74E5FD83}"/>
                </a:ext>
              </a:extLst>
            </p:cNvPr>
            <p:cNvSpPr/>
            <p:nvPr/>
          </p:nvSpPr>
          <p:spPr>
            <a:xfrm>
              <a:off x="3075800" y="2638600"/>
              <a:ext cx="422450" cy="1076900"/>
            </a:xfrm>
            <a:custGeom>
              <a:avLst/>
              <a:gdLst/>
              <a:ahLst/>
              <a:cxnLst/>
              <a:rect l="l" t="t" r="r" b="b"/>
              <a:pathLst>
                <a:path w="16898" h="43076" extrusionOk="0">
                  <a:moveTo>
                    <a:pt x="14679" y="1"/>
                  </a:moveTo>
                  <a:cubicBezTo>
                    <a:pt x="14657" y="1"/>
                    <a:pt x="14635" y="2"/>
                    <a:pt x="14612" y="3"/>
                  </a:cubicBezTo>
                  <a:cubicBezTo>
                    <a:pt x="11763" y="171"/>
                    <a:pt x="8792" y="1085"/>
                    <a:pt x="6339" y="2517"/>
                  </a:cubicBezTo>
                  <a:cubicBezTo>
                    <a:pt x="4252" y="3736"/>
                    <a:pt x="2423" y="5488"/>
                    <a:pt x="1357" y="7667"/>
                  </a:cubicBezTo>
                  <a:cubicBezTo>
                    <a:pt x="275" y="9861"/>
                    <a:pt x="46" y="12176"/>
                    <a:pt x="46" y="14584"/>
                  </a:cubicBezTo>
                  <a:lnTo>
                    <a:pt x="46" y="27001"/>
                  </a:lnTo>
                  <a:lnTo>
                    <a:pt x="46" y="32928"/>
                  </a:lnTo>
                  <a:cubicBezTo>
                    <a:pt x="46" y="35853"/>
                    <a:pt x="1" y="38763"/>
                    <a:pt x="46" y="41688"/>
                  </a:cubicBezTo>
                  <a:cubicBezTo>
                    <a:pt x="46" y="41734"/>
                    <a:pt x="46" y="41765"/>
                    <a:pt x="46" y="41810"/>
                  </a:cubicBezTo>
                  <a:cubicBezTo>
                    <a:pt x="46" y="42465"/>
                    <a:pt x="613" y="43076"/>
                    <a:pt x="1264" y="43076"/>
                  </a:cubicBezTo>
                  <a:cubicBezTo>
                    <a:pt x="1280" y="43076"/>
                    <a:pt x="1295" y="43076"/>
                    <a:pt x="1311" y="43075"/>
                  </a:cubicBezTo>
                  <a:cubicBezTo>
                    <a:pt x="1997" y="43044"/>
                    <a:pt x="2576" y="42526"/>
                    <a:pt x="2576" y="41810"/>
                  </a:cubicBezTo>
                  <a:lnTo>
                    <a:pt x="2576" y="34695"/>
                  </a:lnTo>
                  <a:lnTo>
                    <a:pt x="2576" y="29363"/>
                  </a:lnTo>
                  <a:lnTo>
                    <a:pt x="2576" y="18179"/>
                  </a:lnTo>
                  <a:cubicBezTo>
                    <a:pt x="3353" y="5625"/>
                    <a:pt x="14856" y="7621"/>
                    <a:pt x="15877" y="5259"/>
                  </a:cubicBezTo>
                  <a:cubicBezTo>
                    <a:pt x="16897" y="2883"/>
                    <a:pt x="15709" y="673"/>
                    <a:pt x="15709" y="673"/>
                  </a:cubicBezTo>
                  <a:cubicBezTo>
                    <a:pt x="15506" y="296"/>
                    <a:pt x="15136" y="1"/>
                    <a:pt x="14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a:extLst>
                <a:ext uri="{FF2B5EF4-FFF2-40B4-BE49-F238E27FC236}">
                  <a16:creationId xmlns:a16="http://schemas.microsoft.com/office/drawing/2014/main" id="{1B83D7CB-7802-CEA1-045F-F8E330F9FFFB}"/>
                </a:ext>
              </a:extLst>
            </p:cNvPr>
            <p:cNvSpPr/>
            <p:nvPr/>
          </p:nvSpPr>
          <p:spPr>
            <a:xfrm>
              <a:off x="3235025" y="1940400"/>
              <a:ext cx="790775" cy="1263050"/>
            </a:xfrm>
            <a:custGeom>
              <a:avLst/>
              <a:gdLst/>
              <a:ahLst/>
              <a:cxnLst/>
              <a:rect l="l" t="t" r="r" b="b"/>
              <a:pathLst>
                <a:path w="31631" h="50522" extrusionOk="0">
                  <a:moveTo>
                    <a:pt x="11583" y="0"/>
                  </a:moveTo>
                  <a:cubicBezTo>
                    <a:pt x="6666" y="0"/>
                    <a:pt x="1902" y="2672"/>
                    <a:pt x="1128" y="8444"/>
                  </a:cubicBezTo>
                  <a:cubicBezTo>
                    <a:pt x="0" y="16855"/>
                    <a:pt x="6506" y="20298"/>
                    <a:pt x="6506" y="20298"/>
                  </a:cubicBezTo>
                  <a:cubicBezTo>
                    <a:pt x="473" y="27352"/>
                    <a:pt x="7557" y="32761"/>
                    <a:pt x="7557" y="32761"/>
                  </a:cubicBezTo>
                  <a:cubicBezTo>
                    <a:pt x="2331" y="36036"/>
                    <a:pt x="503" y="43913"/>
                    <a:pt x="6369" y="48271"/>
                  </a:cubicBezTo>
                  <a:cubicBezTo>
                    <a:pt x="8514" y="49859"/>
                    <a:pt x="10996" y="50522"/>
                    <a:pt x="13457" y="50522"/>
                  </a:cubicBezTo>
                  <a:cubicBezTo>
                    <a:pt x="17724" y="50522"/>
                    <a:pt x="21930" y="48528"/>
                    <a:pt x="24210" y="45909"/>
                  </a:cubicBezTo>
                  <a:cubicBezTo>
                    <a:pt x="28659" y="40805"/>
                    <a:pt x="31630" y="32608"/>
                    <a:pt x="30625" y="22705"/>
                  </a:cubicBezTo>
                  <a:cubicBezTo>
                    <a:pt x="29619" y="12817"/>
                    <a:pt x="24241" y="5077"/>
                    <a:pt x="18055" y="1634"/>
                  </a:cubicBezTo>
                  <a:cubicBezTo>
                    <a:pt x="16110" y="559"/>
                    <a:pt x="13830" y="0"/>
                    <a:pt x="1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a:extLst>
                <a:ext uri="{FF2B5EF4-FFF2-40B4-BE49-F238E27FC236}">
                  <a16:creationId xmlns:a16="http://schemas.microsoft.com/office/drawing/2014/main" id="{45DE476B-FC73-09B4-0989-13E488E7CE01}"/>
                </a:ext>
              </a:extLst>
            </p:cNvPr>
            <p:cNvSpPr/>
            <p:nvPr/>
          </p:nvSpPr>
          <p:spPr>
            <a:xfrm>
              <a:off x="3397675" y="2386050"/>
              <a:ext cx="142100" cy="61800"/>
            </a:xfrm>
            <a:custGeom>
              <a:avLst/>
              <a:gdLst/>
              <a:ahLst/>
              <a:cxnLst/>
              <a:rect l="l" t="t" r="r" b="b"/>
              <a:pathLst>
                <a:path w="5684" h="2472" extrusionOk="0">
                  <a:moveTo>
                    <a:pt x="5185" y="0"/>
                  </a:moveTo>
                  <a:cubicBezTo>
                    <a:pt x="4813" y="0"/>
                    <a:pt x="4441" y="52"/>
                    <a:pt x="4083" y="126"/>
                  </a:cubicBezTo>
                  <a:cubicBezTo>
                    <a:pt x="3565" y="232"/>
                    <a:pt x="3063" y="400"/>
                    <a:pt x="2575" y="613"/>
                  </a:cubicBezTo>
                  <a:cubicBezTo>
                    <a:pt x="2087" y="826"/>
                    <a:pt x="1615" y="1085"/>
                    <a:pt x="1173" y="1390"/>
                  </a:cubicBezTo>
                  <a:cubicBezTo>
                    <a:pt x="747" y="1695"/>
                    <a:pt x="351" y="2060"/>
                    <a:pt x="0" y="2472"/>
                  </a:cubicBezTo>
                  <a:cubicBezTo>
                    <a:pt x="503" y="2274"/>
                    <a:pt x="960" y="2045"/>
                    <a:pt x="1432" y="1832"/>
                  </a:cubicBezTo>
                  <a:cubicBezTo>
                    <a:pt x="1889" y="1619"/>
                    <a:pt x="2362" y="1421"/>
                    <a:pt x="2834" y="1207"/>
                  </a:cubicBezTo>
                  <a:cubicBezTo>
                    <a:pt x="3763" y="796"/>
                    <a:pt x="4693" y="430"/>
                    <a:pt x="5683" y="34"/>
                  </a:cubicBezTo>
                  <a:cubicBezTo>
                    <a:pt x="5518" y="10"/>
                    <a:pt x="5351"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a:extLst>
                <a:ext uri="{FF2B5EF4-FFF2-40B4-BE49-F238E27FC236}">
                  <a16:creationId xmlns:a16="http://schemas.microsoft.com/office/drawing/2014/main" id="{53CC61F8-9E9A-390D-C683-A13A8B8AA3BD}"/>
                </a:ext>
              </a:extLst>
            </p:cNvPr>
            <p:cNvSpPr/>
            <p:nvPr/>
          </p:nvSpPr>
          <p:spPr>
            <a:xfrm>
              <a:off x="3424325" y="2759400"/>
              <a:ext cx="139050" cy="68000"/>
            </a:xfrm>
            <a:custGeom>
              <a:avLst/>
              <a:gdLst/>
              <a:ahLst/>
              <a:cxnLst/>
              <a:rect l="l" t="t" r="r" b="b"/>
              <a:pathLst>
                <a:path w="5562" h="2720" extrusionOk="0">
                  <a:moveTo>
                    <a:pt x="1" y="1"/>
                  </a:moveTo>
                  <a:lnTo>
                    <a:pt x="1" y="1"/>
                  </a:lnTo>
                  <a:cubicBezTo>
                    <a:pt x="336" y="427"/>
                    <a:pt x="717" y="808"/>
                    <a:pt x="1128" y="1128"/>
                  </a:cubicBezTo>
                  <a:cubicBezTo>
                    <a:pt x="1555" y="1463"/>
                    <a:pt x="2012" y="1738"/>
                    <a:pt x="2484" y="1981"/>
                  </a:cubicBezTo>
                  <a:cubicBezTo>
                    <a:pt x="2956" y="2210"/>
                    <a:pt x="3459" y="2393"/>
                    <a:pt x="3977" y="2530"/>
                  </a:cubicBezTo>
                  <a:cubicBezTo>
                    <a:pt x="4419" y="2647"/>
                    <a:pt x="4871" y="2719"/>
                    <a:pt x="5326" y="2719"/>
                  </a:cubicBezTo>
                  <a:cubicBezTo>
                    <a:pt x="5404" y="2719"/>
                    <a:pt x="5483" y="2717"/>
                    <a:pt x="5562" y="2713"/>
                  </a:cubicBezTo>
                  <a:cubicBezTo>
                    <a:pt x="4602" y="2271"/>
                    <a:pt x="3688" y="1844"/>
                    <a:pt x="2774" y="1402"/>
                  </a:cubicBezTo>
                  <a:cubicBezTo>
                    <a:pt x="2316" y="1159"/>
                    <a:pt x="1859" y="945"/>
                    <a:pt x="1402" y="702"/>
                  </a:cubicBezTo>
                  <a:cubicBezTo>
                    <a:pt x="945" y="473"/>
                    <a:pt x="503" y="2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a:extLst>
                <a:ext uri="{FF2B5EF4-FFF2-40B4-BE49-F238E27FC236}">
                  <a16:creationId xmlns:a16="http://schemas.microsoft.com/office/drawing/2014/main" id="{DA8AF524-7828-D322-5277-2411C3C41319}"/>
                </a:ext>
              </a:extLst>
            </p:cNvPr>
            <p:cNvSpPr/>
            <p:nvPr/>
          </p:nvSpPr>
          <p:spPr>
            <a:xfrm>
              <a:off x="3303575" y="1940350"/>
              <a:ext cx="722225" cy="1263275"/>
            </a:xfrm>
            <a:custGeom>
              <a:avLst/>
              <a:gdLst/>
              <a:ahLst/>
              <a:cxnLst/>
              <a:rect l="l" t="t" r="r" b="b"/>
              <a:pathLst>
                <a:path w="28889" h="50531" extrusionOk="0">
                  <a:moveTo>
                    <a:pt x="8867" y="1"/>
                  </a:moveTo>
                  <a:cubicBezTo>
                    <a:pt x="8623" y="1"/>
                    <a:pt x="8380" y="7"/>
                    <a:pt x="8137" y="21"/>
                  </a:cubicBezTo>
                  <a:cubicBezTo>
                    <a:pt x="9767" y="188"/>
                    <a:pt x="11382" y="661"/>
                    <a:pt x="12784" y="1453"/>
                  </a:cubicBezTo>
                  <a:cubicBezTo>
                    <a:pt x="18436" y="4592"/>
                    <a:pt x="23342" y="11661"/>
                    <a:pt x="24256" y="20696"/>
                  </a:cubicBezTo>
                  <a:cubicBezTo>
                    <a:pt x="25186" y="29731"/>
                    <a:pt x="22474" y="37212"/>
                    <a:pt x="18421" y="41874"/>
                  </a:cubicBezTo>
                  <a:cubicBezTo>
                    <a:pt x="16334" y="44260"/>
                    <a:pt x="12488" y="46083"/>
                    <a:pt x="8590" y="46083"/>
                  </a:cubicBezTo>
                  <a:cubicBezTo>
                    <a:pt x="6341" y="46083"/>
                    <a:pt x="4075" y="45477"/>
                    <a:pt x="2119" y="44022"/>
                  </a:cubicBezTo>
                  <a:cubicBezTo>
                    <a:pt x="1220" y="43352"/>
                    <a:pt x="519" y="42590"/>
                    <a:pt x="1" y="41782"/>
                  </a:cubicBezTo>
                  <a:lnTo>
                    <a:pt x="1" y="41782"/>
                  </a:lnTo>
                  <a:cubicBezTo>
                    <a:pt x="138" y="44159"/>
                    <a:pt x="1250" y="46506"/>
                    <a:pt x="3627" y="48273"/>
                  </a:cubicBezTo>
                  <a:cubicBezTo>
                    <a:pt x="5772" y="49866"/>
                    <a:pt x="8253" y="50531"/>
                    <a:pt x="10713" y="50531"/>
                  </a:cubicBezTo>
                  <a:cubicBezTo>
                    <a:pt x="14981" y="50531"/>
                    <a:pt x="19187" y="48531"/>
                    <a:pt x="21468" y="45911"/>
                  </a:cubicBezTo>
                  <a:cubicBezTo>
                    <a:pt x="25917" y="40807"/>
                    <a:pt x="28888" y="32610"/>
                    <a:pt x="27883" y="22707"/>
                  </a:cubicBezTo>
                  <a:cubicBezTo>
                    <a:pt x="26877" y="12819"/>
                    <a:pt x="21499" y="5079"/>
                    <a:pt x="15313" y="1636"/>
                  </a:cubicBezTo>
                  <a:cubicBezTo>
                    <a:pt x="13376" y="564"/>
                    <a:pt x="11105" y="1"/>
                    <a:pt x="88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a:extLst>
                <a:ext uri="{FF2B5EF4-FFF2-40B4-BE49-F238E27FC236}">
                  <a16:creationId xmlns:a16="http://schemas.microsoft.com/office/drawing/2014/main" id="{0A57569A-C4D9-E8AD-A440-5A5595FCDDC3}"/>
                </a:ext>
              </a:extLst>
            </p:cNvPr>
            <p:cNvSpPr/>
            <p:nvPr/>
          </p:nvSpPr>
          <p:spPr>
            <a:xfrm>
              <a:off x="3297875" y="2024650"/>
              <a:ext cx="85725" cy="334075"/>
            </a:xfrm>
            <a:custGeom>
              <a:avLst/>
              <a:gdLst/>
              <a:ahLst/>
              <a:cxnLst/>
              <a:rect l="l" t="t" r="r" b="b"/>
              <a:pathLst>
                <a:path w="3429" h="13363" extrusionOk="0">
                  <a:moveTo>
                    <a:pt x="3428" y="1"/>
                  </a:moveTo>
                  <a:cubicBezTo>
                    <a:pt x="2438" y="763"/>
                    <a:pt x="1646" y="1783"/>
                    <a:pt x="1052" y="2911"/>
                  </a:cubicBezTo>
                  <a:cubicBezTo>
                    <a:pt x="762" y="3475"/>
                    <a:pt x="534" y="4084"/>
                    <a:pt x="351" y="4709"/>
                  </a:cubicBezTo>
                  <a:cubicBezTo>
                    <a:pt x="183" y="5318"/>
                    <a:pt x="92" y="5973"/>
                    <a:pt x="46" y="6613"/>
                  </a:cubicBezTo>
                  <a:cubicBezTo>
                    <a:pt x="0" y="7923"/>
                    <a:pt x="275" y="9234"/>
                    <a:pt x="823" y="10392"/>
                  </a:cubicBezTo>
                  <a:cubicBezTo>
                    <a:pt x="1387" y="11550"/>
                    <a:pt x="2164" y="12555"/>
                    <a:pt x="3108" y="13363"/>
                  </a:cubicBezTo>
                  <a:cubicBezTo>
                    <a:pt x="2469" y="12296"/>
                    <a:pt x="1920" y="11230"/>
                    <a:pt x="1524" y="10102"/>
                  </a:cubicBezTo>
                  <a:cubicBezTo>
                    <a:pt x="1143" y="8975"/>
                    <a:pt x="975" y="7817"/>
                    <a:pt x="1021" y="6659"/>
                  </a:cubicBezTo>
                  <a:cubicBezTo>
                    <a:pt x="1052" y="5486"/>
                    <a:pt x="1326" y="4343"/>
                    <a:pt x="1752" y="3231"/>
                  </a:cubicBezTo>
                  <a:cubicBezTo>
                    <a:pt x="2179" y="2119"/>
                    <a:pt x="2743" y="1037"/>
                    <a:pt x="3428"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a:extLst>
                <a:ext uri="{FF2B5EF4-FFF2-40B4-BE49-F238E27FC236}">
                  <a16:creationId xmlns:a16="http://schemas.microsoft.com/office/drawing/2014/main" id="{C47D58B1-BC41-2314-BA1B-B42E25C017FD}"/>
                </a:ext>
              </a:extLst>
            </p:cNvPr>
            <p:cNvSpPr/>
            <p:nvPr/>
          </p:nvSpPr>
          <p:spPr>
            <a:xfrm>
              <a:off x="3379000" y="2515625"/>
              <a:ext cx="82675" cy="198475"/>
            </a:xfrm>
            <a:custGeom>
              <a:avLst/>
              <a:gdLst/>
              <a:ahLst/>
              <a:cxnLst/>
              <a:rect l="l" t="t" r="r" b="b"/>
              <a:pathLst>
                <a:path w="3307" h="7939" extrusionOk="0">
                  <a:moveTo>
                    <a:pt x="1235" y="1"/>
                  </a:moveTo>
                  <a:cubicBezTo>
                    <a:pt x="701" y="580"/>
                    <a:pt x="366" y="1311"/>
                    <a:pt x="183" y="2088"/>
                  </a:cubicBezTo>
                  <a:cubicBezTo>
                    <a:pt x="1" y="2865"/>
                    <a:pt x="1" y="3718"/>
                    <a:pt x="214" y="4511"/>
                  </a:cubicBezTo>
                  <a:cubicBezTo>
                    <a:pt x="427" y="5288"/>
                    <a:pt x="808" y="6049"/>
                    <a:pt x="1372" y="6628"/>
                  </a:cubicBezTo>
                  <a:lnTo>
                    <a:pt x="1570" y="6842"/>
                  </a:lnTo>
                  <a:cubicBezTo>
                    <a:pt x="1646" y="6918"/>
                    <a:pt x="1722" y="6979"/>
                    <a:pt x="1814" y="7040"/>
                  </a:cubicBezTo>
                  <a:lnTo>
                    <a:pt x="2271" y="7405"/>
                  </a:lnTo>
                  <a:cubicBezTo>
                    <a:pt x="2606" y="7604"/>
                    <a:pt x="2956" y="7786"/>
                    <a:pt x="3307" y="7939"/>
                  </a:cubicBezTo>
                  <a:cubicBezTo>
                    <a:pt x="3078" y="7604"/>
                    <a:pt x="2819" y="7345"/>
                    <a:pt x="2591" y="7055"/>
                  </a:cubicBezTo>
                  <a:lnTo>
                    <a:pt x="2271" y="6598"/>
                  </a:lnTo>
                  <a:cubicBezTo>
                    <a:pt x="2225" y="6537"/>
                    <a:pt x="2164" y="6461"/>
                    <a:pt x="2118" y="6385"/>
                  </a:cubicBezTo>
                  <a:lnTo>
                    <a:pt x="1981" y="6156"/>
                  </a:lnTo>
                  <a:cubicBezTo>
                    <a:pt x="1585" y="5562"/>
                    <a:pt x="1326" y="4922"/>
                    <a:pt x="1143" y="4267"/>
                  </a:cubicBezTo>
                  <a:cubicBezTo>
                    <a:pt x="976" y="3596"/>
                    <a:pt x="899" y="2911"/>
                    <a:pt x="930" y="2195"/>
                  </a:cubicBezTo>
                  <a:cubicBezTo>
                    <a:pt x="960" y="1479"/>
                    <a:pt x="1067" y="763"/>
                    <a:pt x="1235"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a:extLst>
                <a:ext uri="{FF2B5EF4-FFF2-40B4-BE49-F238E27FC236}">
                  <a16:creationId xmlns:a16="http://schemas.microsoft.com/office/drawing/2014/main" id="{FD0E797B-1D09-3D1A-E2FD-B08A8DF4089B}"/>
                </a:ext>
              </a:extLst>
            </p:cNvPr>
            <p:cNvSpPr/>
            <p:nvPr/>
          </p:nvSpPr>
          <p:spPr>
            <a:xfrm>
              <a:off x="3350425" y="2836350"/>
              <a:ext cx="64025" cy="140950"/>
            </a:xfrm>
            <a:custGeom>
              <a:avLst/>
              <a:gdLst/>
              <a:ahLst/>
              <a:cxnLst/>
              <a:rect l="l" t="t" r="r" b="b"/>
              <a:pathLst>
                <a:path w="2561" h="5638" extrusionOk="0">
                  <a:moveTo>
                    <a:pt x="2560" y="0"/>
                  </a:moveTo>
                  <a:lnTo>
                    <a:pt x="2560" y="0"/>
                  </a:lnTo>
                  <a:cubicBezTo>
                    <a:pt x="2012" y="183"/>
                    <a:pt x="1555" y="534"/>
                    <a:pt x="1189" y="945"/>
                  </a:cubicBezTo>
                  <a:cubicBezTo>
                    <a:pt x="808" y="1356"/>
                    <a:pt x="504" y="1844"/>
                    <a:pt x="306" y="2377"/>
                  </a:cubicBezTo>
                  <a:cubicBezTo>
                    <a:pt x="108" y="2895"/>
                    <a:pt x="1" y="3474"/>
                    <a:pt x="16" y="4038"/>
                  </a:cubicBezTo>
                  <a:cubicBezTo>
                    <a:pt x="31" y="4602"/>
                    <a:pt x="168" y="5150"/>
                    <a:pt x="427" y="5638"/>
                  </a:cubicBezTo>
                  <a:cubicBezTo>
                    <a:pt x="580" y="5089"/>
                    <a:pt x="641" y="4586"/>
                    <a:pt x="778" y="4114"/>
                  </a:cubicBezTo>
                  <a:cubicBezTo>
                    <a:pt x="885" y="3627"/>
                    <a:pt x="1037" y="3169"/>
                    <a:pt x="1204" y="2712"/>
                  </a:cubicBezTo>
                  <a:cubicBezTo>
                    <a:pt x="1372" y="2271"/>
                    <a:pt x="1570" y="1813"/>
                    <a:pt x="1799" y="1372"/>
                  </a:cubicBezTo>
                  <a:cubicBezTo>
                    <a:pt x="2027" y="930"/>
                    <a:pt x="2271" y="488"/>
                    <a:pt x="2560"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a:extLst>
                <a:ext uri="{FF2B5EF4-FFF2-40B4-BE49-F238E27FC236}">
                  <a16:creationId xmlns:a16="http://schemas.microsoft.com/office/drawing/2014/main" id="{6B2F0DFF-2129-21CE-3189-F9AD5B566E27}"/>
                </a:ext>
              </a:extLst>
            </p:cNvPr>
            <p:cNvSpPr/>
            <p:nvPr/>
          </p:nvSpPr>
          <p:spPr>
            <a:xfrm>
              <a:off x="3355775" y="2025075"/>
              <a:ext cx="238075" cy="307725"/>
            </a:xfrm>
            <a:custGeom>
              <a:avLst/>
              <a:gdLst/>
              <a:ahLst/>
              <a:cxnLst/>
              <a:rect l="l" t="t" r="r" b="b"/>
              <a:pathLst>
                <a:path w="9523" h="12309" extrusionOk="0">
                  <a:moveTo>
                    <a:pt x="5045" y="0"/>
                  </a:moveTo>
                  <a:cubicBezTo>
                    <a:pt x="2726" y="0"/>
                    <a:pt x="642" y="2486"/>
                    <a:pt x="335" y="5728"/>
                  </a:cubicBezTo>
                  <a:cubicBezTo>
                    <a:pt x="0" y="9110"/>
                    <a:pt x="1737" y="12051"/>
                    <a:pt x="4175" y="12294"/>
                  </a:cubicBezTo>
                  <a:cubicBezTo>
                    <a:pt x="4277" y="12304"/>
                    <a:pt x="4379" y="12309"/>
                    <a:pt x="4480" y="12309"/>
                  </a:cubicBezTo>
                  <a:cubicBezTo>
                    <a:pt x="6812" y="12309"/>
                    <a:pt x="8896" y="9823"/>
                    <a:pt x="9203" y="6581"/>
                  </a:cubicBezTo>
                  <a:cubicBezTo>
                    <a:pt x="9523" y="3183"/>
                    <a:pt x="7801" y="258"/>
                    <a:pt x="5348" y="14"/>
                  </a:cubicBezTo>
                  <a:cubicBezTo>
                    <a:pt x="5247" y="5"/>
                    <a:pt x="5145" y="0"/>
                    <a:pt x="5045"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a:extLst>
                <a:ext uri="{FF2B5EF4-FFF2-40B4-BE49-F238E27FC236}">
                  <a16:creationId xmlns:a16="http://schemas.microsoft.com/office/drawing/2014/main" id="{BBBC8406-CC4C-DB72-03B6-B9A46A729110}"/>
                </a:ext>
              </a:extLst>
            </p:cNvPr>
            <p:cNvSpPr/>
            <p:nvPr/>
          </p:nvSpPr>
          <p:spPr>
            <a:xfrm>
              <a:off x="3455550" y="2438775"/>
              <a:ext cx="253325" cy="304975"/>
            </a:xfrm>
            <a:custGeom>
              <a:avLst/>
              <a:gdLst/>
              <a:ahLst/>
              <a:cxnLst/>
              <a:rect l="l" t="t" r="r" b="b"/>
              <a:pathLst>
                <a:path w="10133" h="12199" extrusionOk="0">
                  <a:moveTo>
                    <a:pt x="4484" y="0"/>
                  </a:moveTo>
                  <a:cubicBezTo>
                    <a:pt x="4254" y="0"/>
                    <a:pt x="4024" y="24"/>
                    <a:pt x="3795" y="73"/>
                  </a:cubicBezTo>
                  <a:cubicBezTo>
                    <a:pt x="1387" y="576"/>
                    <a:pt x="1" y="3699"/>
                    <a:pt x="717" y="7021"/>
                  </a:cubicBezTo>
                  <a:cubicBezTo>
                    <a:pt x="1351" y="10040"/>
                    <a:pt x="3482" y="12198"/>
                    <a:pt x="5665" y="12198"/>
                  </a:cubicBezTo>
                  <a:cubicBezTo>
                    <a:pt x="5895" y="12198"/>
                    <a:pt x="6125" y="12174"/>
                    <a:pt x="6354" y="12125"/>
                  </a:cubicBezTo>
                  <a:cubicBezTo>
                    <a:pt x="8762" y="11622"/>
                    <a:pt x="10133" y="8499"/>
                    <a:pt x="9432" y="5177"/>
                  </a:cubicBezTo>
                  <a:cubicBezTo>
                    <a:pt x="8784" y="2158"/>
                    <a:pt x="6664" y="0"/>
                    <a:pt x="44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a:extLst>
                <a:ext uri="{FF2B5EF4-FFF2-40B4-BE49-F238E27FC236}">
                  <a16:creationId xmlns:a16="http://schemas.microsoft.com/office/drawing/2014/main" id="{AE4E96CE-6E28-AD28-1F9C-FCB32D0CA176}"/>
                </a:ext>
              </a:extLst>
            </p:cNvPr>
            <p:cNvSpPr/>
            <p:nvPr/>
          </p:nvSpPr>
          <p:spPr>
            <a:xfrm>
              <a:off x="3409100" y="2869325"/>
              <a:ext cx="166100" cy="151950"/>
            </a:xfrm>
            <a:custGeom>
              <a:avLst/>
              <a:gdLst/>
              <a:ahLst/>
              <a:cxnLst/>
              <a:rect l="l" t="t" r="r" b="b"/>
              <a:pathLst>
                <a:path w="6644" h="6078" extrusionOk="0">
                  <a:moveTo>
                    <a:pt x="3334" y="1"/>
                  </a:moveTo>
                  <a:cubicBezTo>
                    <a:pt x="3124" y="1"/>
                    <a:pt x="2911" y="22"/>
                    <a:pt x="2697" y="68"/>
                  </a:cubicBezTo>
                  <a:cubicBezTo>
                    <a:pt x="1051" y="418"/>
                    <a:pt x="0" y="2033"/>
                    <a:pt x="351" y="3664"/>
                  </a:cubicBezTo>
                  <a:cubicBezTo>
                    <a:pt x="656" y="5095"/>
                    <a:pt x="1918" y="6077"/>
                    <a:pt x="3325" y="6077"/>
                  </a:cubicBezTo>
                  <a:cubicBezTo>
                    <a:pt x="3535" y="6077"/>
                    <a:pt x="3748" y="6055"/>
                    <a:pt x="3962" y="6010"/>
                  </a:cubicBezTo>
                  <a:cubicBezTo>
                    <a:pt x="5607" y="5659"/>
                    <a:pt x="6643" y="4044"/>
                    <a:pt x="6308" y="2414"/>
                  </a:cubicBezTo>
                  <a:cubicBezTo>
                    <a:pt x="6003" y="982"/>
                    <a:pt x="4741" y="1"/>
                    <a:pt x="3334"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a:extLst>
                <a:ext uri="{FF2B5EF4-FFF2-40B4-BE49-F238E27FC236}">
                  <a16:creationId xmlns:a16="http://schemas.microsoft.com/office/drawing/2014/main" id="{3B17765E-07AC-7C64-AC37-B2F10C733C06}"/>
                </a:ext>
              </a:extLst>
            </p:cNvPr>
            <p:cNvSpPr/>
            <p:nvPr/>
          </p:nvSpPr>
          <p:spPr>
            <a:xfrm>
              <a:off x="2632450" y="2397650"/>
              <a:ext cx="280350" cy="172700"/>
            </a:xfrm>
            <a:custGeom>
              <a:avLst/>
              <a:gdLst/>
              <a:ahLst/>
              <a:cxnLst/>
              <a:rect l="l" t="t" r="r" b="b"/>
              <a:pathLst>
                <a:path w="11214" h="6908" extrusionOk="0">
                  <a:moveTo>
                    <a:pt x="4957" y="3955"/>
                  </a:moveTo>
                  <a:cubicBezTo>
                    <a:pt x="4955" y="3956"/>
                    <a:pt x="4953" y="3957"/>
                    <a:pt x="4952" y="3958"/>
                  </a:cubicBezTo>
                  <a:cubicBezTo>
                    <a:pt x="4954" y="3957"/>
                    <a:pt x="4955" y="3956"/>
                    <a:pt x="4957" y="3955"/>
                  </a:cubicBezTo>
                  <a:close/>
                  <a:moveTo>
                    <a:pt x="1919" y="4329"/>
                  </a:moveTo>
                  <a:lnTo>
                    <a:pt x="1919" y="4329"/>
                  </a:lnTo>
                  <a:cubicBezTo>
                    <a:pt x="1938" y="4332"/>
                    <a:pt x="1956" y="4336"/>
                    <a:pt x="1966" y="4339"/>
                  </a:cubicBezTo>
                  <a:cubicBezTo>
                    <a:pt x="1949" y="4336"/>
                    <a:pt x="1934" y="4332"/>
                    <a:pt x="1919" y="4329"/>
                  </a:cubicBezTo>
                  <a:close/>
                  <a:moveTo>
                    <a:pt x="9380" y="0"/>
                  </a:moveTo>
                  <a:cubicBezTo>
                    <a:pt x="9089" y="0"/>
                    <a:pt x="8832" y="121"/>
                    <a:pt x="8685" y="423"/>
                  </a:cubicBezTo>
                  <a:cubicBezTo>
                    <a:pt x="8578" y="652"/>
                    <a:pt x="8456" y="850"/>
                    <a:pt x="8319" y="1048"/>
                  </a:cubicBezTo>
                  <a:cubicBezTo>
                    <a:pt x="8258" y="1155"/>
                    <a:pt x="8197" y="1246"/>
                    <a:pt x="8136" y="1337"/>
                  </a:cubicBezTo>
                  <a:cubicBezTo>
                    <a:pt x="8102" y="1371"/>
                    <a:pt x="8077" y="1413"/>
                    <a:pt x="8054" y="1452"/>
                  </a:cubicBezTo>
                  <a:lnTo>
                    <a:pt x="8054" y="1452"/>
                  </a:lnTo>
                  <a:cubicBezTo>
                    <a:pt x="8063" y="1439"/>
                    <a:pt x="8068" y="1434"/>
                    <a:pt x="8068" y="1434"/>
                  </a:cubicBezTo>
                  <a:lnTo>
                    <a:pt x="8068" y="1434"/>
                  </a:lnTo>
                  <a:cubicBezTo>
                    <a:pt x="8069" y="1434"/>
                    <a:pt x="8059" y="1448"/>
                    <a:pt x="8044" y="1467"/>
                  </a:cubicBezTo>
                  <a:lnTo>
                    <a:pt x="8044" y="1467"/>
                  </a:lnTo>
                  <a:cubicBezTo>
                    <a:pt x="8047" y="1462"/>
                    <a:pt x="8050" y="1457"/>
                    <a:pt x="8054" y="1452"/>
                  </a:cubicBezTo>
                  <a:lnTo>
                    <a:pt x="8054" y="1452"/>
                  </a:lnTo>
                  <a:cubicBezTo>
                    <a:pt x="8043" y="1465"/>
                    <a:pt x="8025" y="1487"/>
                    <a:pt x="7999" y="1520"/>
                  </a:cubicBezTo>
                  <a:cubicBezTo>
                    <a:pt x="7991" y="1532"/>
                    <a:pt x="7984" y="1542"/>
                    <a:pt x="7978" y="1551"/>
                  </a:cubicBezTo>
                  <a:lnTo>
                    <a:pt x="7978" y="1551"/>
                  </a:lnTo>
                  <a:cubicBezTo>
                    <a:pt x="8000" y="1523"/>
                    <a:pt x="8026" y="1491"/>
                    <a:pt x="8044" y="1467"/>
                  </a:cubicBezTo>
                  <a:lnTo>
                    <a:pt x="8044" y="1467"/>
                  </a:lnTo>
                  <a:cubicBezTo>
                    <a:pt x="8039" y="1475"/>
                    <a:pt x="8034" y="1483"/>
                    <a:pt x="8029" y="1490"/>
                  </a:cubicBezTo>
                  <a:cubicBezTo>
                    <a:pt x="8010" y="1509"/>
                    <a:pt x="7976" y="1554"/>
                    <a:pt x="7955" y="1583"/>
                  </a:cubicBezTo>
                  <a:lnTo>
                    <a:pt x="7955" y="1583"/>
                  </a:lnTo>
                  <a:cubicBezTo>
                    <a:pt x="7961" y="1575"/>
                    <a:pt x="7969" y="1564"/>
                    <a:pt x="7978" y="1551"/>
                  </a:cubicBezTo>
                  <a:lnTo>
                    <a:pt x="7978" y="1551"/>
                  </a:lnTo>
                  <a:cubicBezTo>
                    <a:pt x="7962" y="1570"/>
                    <a:pt x="7947" y="1587"/>
                    <a:pt x="7938" y="1596"/>
                  </a:cubicBezTo>
                  <a:cubicBezTo>
                    <a:pt x="7892" y="1642"/>
                    <a:pt x="7862" y="1703"/>
                    <a:pt x="7816" y="1749"/>
                  </a:cubicBezTo>
                  <a:cubicBezTo>
                    <a:pt x="7725" y="1855"/>
                    <a:pt x="7633" y="1977"/>
                    <a:pt x="7527" y="2084"/>
                  </a:cubicBezTo>
                  <a:cubicBezTo>
                    <a:pt x="7313" y="2328"/>
                    <a:pt x="7070" y="2556"/>
                    <a:pt x="6826" y="2785"/>
                  </a:cubicBezTo>
                  <a:cubicBezTo>
                    <a:pt x="6750" y="2861"/>
                    <a:pt x="6673" y="2922"/>
                    <a:pt x="6582" y="2983"/>
                  </a:cubicBezTo>
                  <a:cubicBezTo>
                    <a:pt x="6552" y="3013"/>
                    <a:pt x="6506" y="3044"/>
                    <a:pt x="6475" y="3074"/>
                  </a:cubicBezTo>
                  <a:cubicBezTo>
                    <a:pt x="6475" y="3075"/>
                    <a:pt x="6475" y="3075"/>
                    <a:pt x="6476" y="3075"/>
                  </a:cubicBezTo>
                  <a:lnTo>
                    <a:pt x="6476" y="3075"/>
                  </a:lnTo>
                  <a:cubicBezTo>
                    <a:pt x="6373" y="3151"/>
                    <a:pt x="6264" y="3227"/>
                    <a:pt x="6155" y="3303"/>
                  </a:cubicBezTo>
                  <a:cubicBezTo>
                    <a:pt x="5835" y="3516"/>
                    <a:pt x="5485" y="3714"/>
                    <a:pt x="5135" y="3882"/>
                  </a:cubicBezTo>
                  <a:cubicBezTo>
                    <a:pt x="5076" y="3911"/>
                    <a:pt x="5003" y="3926"/>
                    <a:pt x="4957" y="3955"/>
                  </a:cubicBezTo>
                  <a:lnTo>
                    <a:pt x="4957" y="3955"/>
                  </a:lnTo>
                  <a:cubicBezTo>
                    <a:pt x="4986" y="3939"/>
                    <a:pt x="5113" y="3898"/>
                    <a:pt x="5121" y="3898"/>
                  </a:cubicBezTo>
                  <a:cubicBezTo>
                    <a:pt x="5124" y="3898"/>
                    <a:pt x="5104" y="3906"/>
                    <a:pt x="5043" y="3928"/>
                  </a:cubicBezTo>
                  <a:cubicBezTo>
                    <a:pt x="4952" y="3958"/>
                    <a:pt x="4860" y="3988"/>
                    <a:pt x="4769" y="4019"/>
                  </a:cubicBezTo>
                  <a:cubicBezTo>
                    <a:pt x="4586" y="4095"/>
                    <a:pt x="4373" y="4156"/>
                    <a:pt x="4175" y="4202"/>
                  </a:cubicBezTo>
                  <a:cubicBezTo>
                    <a:pt x="4068" y="4232"/>
                    <a:pt x="3961" y="4263"/>
                    <a:pt x="3840" y="4278"/>
                  </a:cubicBezTo>
                  <a:cubicBezTo>
                    <a:pt x="3776" y="4291"/>
                    <a:pt x="3627" y="4346"/>
                    <a:pt x="3535" y="4346"/>
                  </a:cubicBezTo>
                  <a:cubicBezTo>
                    <a:pt x="3517" y="4346"/>
                    <a:pt x="3502" y="4344"/>
                    <a:pt x="3489" y="4339"/>
                  </a:cubicBezTo>
                  <a:cubicBezTo>
                    <a:pt x="3501" y="4339"/>
                    <a:pt x="3709" y="4319"/>
                    <a:pt x="3658" y="4319"/>
                  </a:cubicBezTo>
                  <a:cubicBezTo>
                    <a:pt x="3646" y="4319"/>
                    <a:pt x="3617" y="4321"/>
                    <a:pt x="3565" y="4324"/>
                  </a:cubicBezTo>
                  <a:cubicBezTo>
                    <a:pt x="3504" y="4339"/>
                    <a:pt x="3443" y="4339"/>
                    <a:pt x="3382" y="4339"/>
                  </a:cubicBezTo>
                  <a:cubicBezTo>
                    <a:pt x="3276" y="4354"/>
                    <a:pt x="3169" y="4354"/>
                    <a:pt x="3063" y="4369"/>
                  </a:cubicBezTo>
                  <a:cubicBezTo>
                    <a:pt x="2804" y="4369"/>
                    <a:pt x="2545" y="4369"/>
                    <a:pt x="2301" y="4354"/>
                  </a:cubicBezTo>
                  <a:cubicBezTo>
                    <a:pt x="2179" y="4354"/>
                    <a:pt x="2057" y="4339"/>
                    <a:pt x="1950" y="4324"/>
                  </a:cubicBezTo>
                  <a:cubicBezTo>
                    <a:pt x="1908" y="4321"/>
                    <a:pt x="1879" y="4319"/>
                    <a:pt x="1861" y="4318"/>
                  </a:cubicBezTo>
                  <a:lnTo>
                    <a:pt x="1861" y="4318"/>
                  </a:lnTo>
                  <a:cubicBezTo>
                    <a:pt x="1826" y="4312"/>
                    <a:pt x="1791" y="4308"/>
                    <a:pt x="1752" y="4308"/>
                  </a:cubicBezTo>
                  <a:cubicBezTo>
                    <a:pt x="1652" y="4291"/>
                    <a:pt x="1553" y="4282"/>
                    <a:pt x="1457" y="4282"/>
                  </a:cubicBezTo>
                  <a:cubicBezTo>
                    <a:pt x="881" y="4282"/>
                    <a:pt x="394" y="4594"/>
                    <a:pt x="198" y="5207"/>
                  </a:cubicBezTo>
                  <a:cubicBezTo>
                    <a:pt x="0" y="5817"/>
                    <a:pt x="442" y="6655"/>
                    <a:pt x="1097" y="6761"/>
                  </a:cubicBezTo>
                  <a:cubicBezTo>
                    <a:pt x="1671" y="6855"/>
                    <a:pt x="2246" y="6907"/>
                    <a:pt x="2819" y="6907"/>
                  </a:cubicBezTo>
                  <a:cubicBezTo>
                    <a:pt x="3553" y="6907"/>
                    <a:pt x="4285" y="6821"/>
                    <a:pt x="5013" y="6624"/>
                  </a:cubicBezTo>
                  <a:cubicBezTo>
                    <a:pt x="6719" y="6137"/>
                    <a:pt x="8258" y="5101"/>
                    <a:pt x="9431" y="3775"/>
                  </a:cubicBezTo>
                  <a:cubicBezTo>
                    <a:pt x="9980" y="3151"/>
                    <a:pt x="10528" y="2450"/>
                    <a:pt x="10894" y="1688"/>
                  </a:cubicBezTo>
                  <a:cubicBezTo>
                    <a:pt x="11214" y="1048"/>
                    <a:pt x="10863" y="682"/>
                    <a:pt x="10254" y="286"/>
                  </a:cubicBezTo>
                  <a:cubicBezTo>
                    <a:pt x="9977" y="114"/>
                    <a:pt x="9662"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a:extLst>
                <a:ext uri="{FF2B5EF4-FFF2-40B4-BE49-F238E27FC236}">
                  <a16:creationId xmlns:a16="http://schemas.microsoft.com/office/drawing/2014/main" id="{44BC572D-7017-028B-8705-DB204034B436}"/>
                </a:ext>
              </a:extLst>
            </p:cNvPr>
            <p:cNvSpPr/>
            <p:nvPr/>
          </p:nvSpPr>
          <p:spPr>
            <a:xfrm>
              <a:off x="2856400" y="2403025"/>
              <a:ext cx="45750" cy="26125"/>
            </a:xfrm>
            <a:custGeom>
              <a:avLst/>
              <a:gdLst/>
              <a:ahLst/>
              <a:cxnLst/>
              <a:rect l="l" t="t" r="r" b="b"/>
              <a:pathLst>
                <a:path w="1830" h="1045" extrusionOk="0">
                  <a:moveTo>
                    <a:pt x="395" y="1"/>
                  </a:moveTo>
                  <a:cubicBezTo>
                    <a:pt x="244" y="1"/>
                    <a:pt x="133" y="44"/>
                    <a:pt x="92" y="132"/>
                  </a:cubicBezTo>
                  <a:cubicBezTo>
                    <a:pt x="1" y="315"/>
                    <a:pt x="290" y="635"/>
                    <a:pt x="747" y="863"/>
                  </a:cubicBezTo>
                  <a:cubicBezTo>
                    <a:pt x="1002" y="982"/>
                    <a:pt x="1252" y="1044"/>
                    <a:pt x="1440" y="1044"/>
                  </a:cubicBezTo>
                  <a:cubicBezTo>
                    <a:pt x="1588" y="1044"/>
                    <a:pt x="1697" y="1005"/>
                    <a:pt x="1738" y="924"/>
                  </a:cubicBezTo>
                  <a:cubicBezTo>
                    <a:pt x="1829" y="742"/>
                    <a:pt x="1540" y="406"/>
                    <a:pt x="1083" y="193"/>
                  </a:cubicBezTo>
                  <a:cubicBezTo>
                    <a:pt x="830" y="67"/>
                    <a:pt x="581" y="1"/>
                    <a:pt x="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a:extLst>
                <a:ext uri="{FF2B5EF4-FFF2-40B4-BE49-F238E27FC236}">
                  <a16:creationId xmlns:a16="http://schemas.microsoft.com/office/drawing/2014/main" id="{0F1DB554-9A66-990A-C3DA-1C78125C5352}"/>
                </a:ext>
              </a:extLst>
            </p:cNvPr>
            <p:cNvSpPr/>
            <p:nvPr/>
          </p:nvSpPr>
          <p:spPr>
            <a:xfrm>
              <a:off x="2634725" y="2452400"/>
              <a:ext cx="263225" cy="117950"/>
            </a:xfrm>
            <a:custGeom>
              <a:avLst/>
              <a:gdLst/>
              <a:ahLst/>
              <a:cxnLst/>
              <a:rect l="l" t="t" r="r" b="b"/>
              <a:pathLst>
                <a:path w="10529" h="4718" extrusionOk="0">
                  <a:moveTo>
                    <a:pt x="10529" y="1"/>
                  </a:moveTo>
                  <a:lnTo>
                    <a:pt x="10529" y="1"/>
                  </a:lnTo>
                  <a:cubicBezTo>
                    <a:pt x="10148" y="519"/>
                    <a:pt x="9675" y="991"/>
                    <a:pt x="9218" y="1433"/>
                  </a:cubicBezTo>
                  <a:cubicBezTo>
                    <a:pt x="7923" y="2636"/>
                    <a:pt x="6293" y="3520"/>
                    <a:pt x="4541" y="3825"/>
                  </a:cubicBezTo>
                  <a:cubicBezTo>
                    <a:pt x="4083" y="3910"/>
                    <a:pt x="3626" y="3949"/>
                    <a:pt x="3169" y="3949"/>
                  </a:cubicBezTo>
                  <a:cubicBezTo>
                    <a:pt x="2317" y="3949"/>
                    <a:pt x="1468" y="3814"/>
                    <a:pt x="625" y="3596"/>
                  </a:cubicBezTo>
                  <a:cubicBezTo>
                    <a:pt x="397" y="3535"/>
                    <a:pt x="214" y="3383"/>
                    <a:pt x="61" y="3185"/>
                  </a:cubicBezTo>
                  <a:lnTo>
                    <a:pt x="61" y="3185"/>
                  </a:lnTo>
                  <a:cubicBezTo>
                    <a:pt x="1" y="3779"/>
                    <a:pt x="412" y="4480"/>
                    <a:pt x="1006" y="4571"/>
                  </a:cubicBezTo>
                  <a:cubicBezTo>
                    <a:pt x="1580" y="4665"/>
                    <a:pt x="2155" y="4717"/>
                    <a:pt x="2728" y="4717"/>
                  </a:cubicBezTo>
                  <a:cubicBezTo>
                    <a:pt x="3462" y="4717"/>
                    <a:pt x="4194" y="4631"/>
                    <a:pt x="4922" y="4434"/>
                  </a:cubicBezTo>
                  <a:cubicBezTo>
                    <a:pt x="6628" y="3947"/>
                    <a:pt x="8167" y="2911"/>
                    <a:pt x="9340" y="1585"/>
                  </a:cubicBezTo>
                  <a:cubicBezTo>
                    <a:pt x="9767" y="1098"/>
                    <a:pt x="10193" y="564"/>
                    <a:pt x="10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extLst>
                <a:ext uri="{FF2B5EF4-FFF2-40B4-BE49-F238E27FC236}">
                  <a16:creationId xmlns:a16="http://schemas.microsoft.com/office/drawing/2014/main" id="{89DEDF65-996D-AB41-F06B-DDBD5B53A1B9}"/>
                </a:ext>
              </a:extLst>
            </p:cNvPr>
            <p:cNvSpPr/>
            <p:nvPr/>
          </p:nvSpPr>
          <p:spPr>
            <a:xfrm>
              <a:off x="2649950" y="2513375"/>
              <a:ext cx="304375" cy="115525"/>
            </a:xfrm>
            <a:custGeom>
              <a:avLst/>
              <a:gdLst/>
              <a:ahLst/>
              <a:cxnLst/>
              <a:rect l="l" t="t" r="r" b="b"/>
              <a:pathLst>
                <a:path w="12175" h="4621" extrusionOk="0">
                  <a:moveTo>
                    <a:pt x="2304" y="1267"/>
                  </a:moveTo>
                  <a:cubicBezTo>
                    <a:pt x="2330" y="1282"/>
                    <a:pt x="2362" y="1299"/>
                    <a:pt x="2378" y="1310"/>
                  </a:cubicBezTo>
                  <a:cubicBezTo>
                    <a:pt x="2353" y="1297"/>
                    <a:pt x="2328" y="1283"/>
                    <a:pt x="2304" y="1267"/>
                  </a:cubicBezTo>
                  <a:close/>
                  <a:moveTo>
                    <a:pt x="7047" y="1820"/>
                  </a:moveTo>
                  <a:lnTo>
                    <a:pt x="7047" y="1820"/>
                  </a:lnTo>
                  <a:cubicBezTo>
                    <a:pt x="7040" y="1823"/>
                    <a:pt x="7032" y="1825"/>
                    <a:pt x="7025" y="1828"/>
                  </a:cubicBezTo>
                  <a:cubicBezTo>
                    <a:pt x="7022" y="1828"/>
                    <a:pt x="7031" y="1825"/>
                    <a:pt x="7047" y="1820"/>
                  </a:cubicBezTo>
                  <a:close/>
                  <a:moveTo>
                    <a:pt x="5289" y="2083"/>
                  </a:moveTo>
                  <a:cubicBezTo>
                    <a:pt x="5284" y="2084"/>
                    <a:pt x="5278" y="2085"/>
                    <a:pt x="5273" y="2087"/>
                  </a:cubicBezTo>
                  <a:cubicBezTo>
                    <a:pt x="5276" y="2085"/>
                    <a:pt x="5282" y="2084"/>
                    <a:pt x="5289" y="2083"/>
                  </a:cubicBezTo>
                  <a:close/>
                  <a:moveTo>
                    <a:pt x="10557" y="0"/>
                  </a:moveTo>
                  <a:cubicBezTo>
                    <a:pt x="10390" y="0"/>
                    <a:pt x="10224" y="60"/>
                    <a:pt x="10072" y="197"/>
                  </a:cubicBezTo>
                  <a:cubicBezTo>
                    <a:pt x="9889" y="365"/>
                    <a:pt x="9691" y="502"/>
                    <a:pt x="9493" y="639"/>
                  </a:cubicBezTo>
                  <a:cubicBezTo>
                    <a:pt x="9402" y="700"/>
                    <a:pt x="9310" y="776"/>
                    <a:pt x="9219" y="837"/>
                  </a:cubicBezTo>
                  <a:cubicBezTo>
                    <a:pt x="9158" y="868"/>
                    <a:pt x="9112" y="898"/>
                    <a:pt x="9051" y="929"/>
                  </a:cubicBezTo>
                  <a:cubicBezTo>
                    <a:pt x="9022" y="949"/>
                    <a:pt x="8935" y="1006"/>
                    <a:pt x="8930" y="1012"/>
                  </a:cubicBezTo>
                  <a:lnTo>
                    <a:pt x="8930" y="1012"/>
                  </a:lnTo>
                  <a:cubicBezTo>
                    <a:pt x="8874" y="1040"/>
                    <a:pt x="8818" y="1068"/>
                    <a:pt x="8762" y="1096"/>
                  </a:cubicBezTo>
                  <a:cubicBezTo>
                    <a:pt x="8640" y="1173"/>
                    <a:pt x="8503" y="1234"/>
                    <a:pt x="8381" y="1294"/>
                  </a:cubicBezTo>
                  <a:cubicBezTo>
                    <a:pt x="8076" y="1447"/>
                    <a:pt x="7771" y="1569"/>
                    <a:pt x="7451" y="1691"/>
                  </a:cubicBezTo>
                  <a:cubicBezTo>
                    <a:pt x="7360" y="1721"/>
                    <a:pt x="7253" y="1752"/>
                    <a:pt x="7162" y="1782"/>
                  </a:cubicBezTo>
                  <a:cubicBezTo>
                    <a:pt x="7146" y="1787"/>
                    <a:pt x="7130" y="1793"/>
                    <a:pt x="7114" y="1798"/>
                  </a:cubicBezTo>
                  <a:lnTo>
                    <a:pt x="7114" y="1798"/>
                  </a:lnTo>
                  <a:cubicBezTo>
                    <a:pt x="6955" y="1838"/>
                    <a:pt x="6806" y="1879"/>
                    <a:pt x="6644" y="1919"/>
                  </a:cubicBezTo>
                  <a:cubicBezTo>
                    <a:pt x="6263" y="1995"/>
                    <a:pt x="5867" y="2056"/>
                    <a:pt x="5471" y="2071"/>
                  </a:cubicBezTo>
                  <a:cubicBezTo>
                    <a:pt x="5447" y="2071"/>
                    <a:pt x="5420" y="2071"/>
                    <a:pt x="5393" y="2072"/>
                  </a:cubicBezTo>
                  <a:lnTo>
                    <a:pt x="5393" y="2072"/>
                  </a:lnTo>
                  <a:cubicBezTo>
                    <a:pt x="5389" y="2072"/>
                    <a:pt x="5384" y="2072"/>
                    <a:pt x="5379" y="2071"/>
                  </a:cubicBezTo>
                  <a:lnTo>
                    <a:pt x="5090" y="2071"/>
                  </a:lnTo>
                  <a:cubicBezTo>
                    <a:pt x="4892" y="2056"/>
                    <a:pt x="4678" y="2041"/>
                    <a:pt x="4480" y="2011"/>
                  </a:cubicBezTo>
                  <a:cubicBezTo>
                    <a:pt x="4358" y="1995"/>
                    <a:pt x="4252" y="1980"/>
                    <a:pt x="4130" y="1965"/>
                  </a:cubicBezTo>
                  <a:cubicBezTo>
                    <a:pt x="4054" y="1950"/>
                    <a:pt x="3840" y="1934"/>
                    <a:pt x="3795" y="1889"/>
                  </a:cubicBezTo>
                  <a:lnTo>
                    <a:pt x="3795" y="1889"/>
                  </a:lnTo>
                  <a:cubicBezTo>
                    <a:pt x="3795" y="1889"/>
                    <a:pt x="3947" y="1934"/>
                    <a:pt x="3950" y="1934"/>
                  </a:cubicBezTo>
                  <a:cubicBezTo>
                    <a:pt x="3952" y="1934"/>
                    <a:pt x="3927" y="1926"/>
                    <a:pt x="3856" y="1904"/>
                  </a:cubicBezTo>
                  <a:cubicBezTo>
                    <a:pt x="3810" y="1889"/>
                    <a:pt x="3749" y="1873"/>
                    <a:pt x="3688" y="1843"/>
                  </a:cubicBezTo>
                  <a:cubicBezTo>
                    <a:pt x="3581" y="1812"/>
                    <a:pt x="3490" y="1782"/>
                    <a:pt x="3383" y="1752"/>
                  </a:cubicBezTo>
                  <a:cubicBezTo>
                    <a:pt x="3140" y="1660"/>
                    <a:pt x="2896" y="1569"/>
                    <a:pt x="2667" y="1447"/>
                  </a:cubicBezTo>
                  <a:cubicBezTo>
                    <a:pt x="2561" y="1401"/>
                    <a:pt x="2454" y="1355"/>
                    <a:pt x="2363" y="1294"/>
                  </a:cubicBezTo>
                  <a:cubicBezTo>
                    <a:pt x="2327" y="1277"/>
                    <a:pt x="2303" y="1265"/>
                    <a:pt x="2287" y="1257"/>
                  </a:cubicBezTo>
                  <a:lnTo>
                    <a:pt x="2287" y="1257"/>
                  </a:lnTo>
                  <a:cubicBezTo>
                    <a:pt x="2256" y="1237"/>
                    <a:pt x="2225" y="1218"/>
                    <a:pt x="2195" y="1203"/>
                  </a:cubicBezTo>
                  <a:cubicBezTo>
                    <a:pt x="1935" y="1047"/>
                    <a:pt x="1658" y="963"/>
                    <a:pt x="1390" y="963"/>
                  </a:cubicBezTo>
                  <a:cubicBezTo>
                    <a:pt x="1029" y="963"/>
                    <a:pt x="683" y="1115"/>
                    <a:pt x="412" y="1447"/>
                  </a:cubicBezTo>
                  <a:cubicBezTo>
                    <a:pt x="1" y="1950"/>
                    <a:pt x="92" y="2894"/>
                    <a:pt x="656" y="3245"/>
                  </a:cubicBezTo>
                  <a:cubicBezTo>
                    <a:pt x="1799" y="3930"/>
                    <a:pt x="3018" y="4418"/>
                    <a:pt x="4343" y="4570"/>
                  </a:cubicBezTo>
                  <a:cubicBezTo>
                    <a:pt x="4646" y="4604"/>
                    <a:pt x="4951" y="4621"/>
                    <a:pt x="5256" y="4621"/>
                  </a:cubicBezTo>
                  <a:cubicBezTo>
                    <a:pt x="6726" y="4621"/>
                    <a:pt x="8196" y="4236"/>
                    <a:pt x="9508" y="3580"/>
                  </a:cubicBezTo>
                  <a:cubicBezTo>
                    <a:pt x="10255" y="3214"/>
                    <a:pt x="11017" y="2757"/>
                    <a:pt x="11641" y="2193"/>
                  </a:cubicBezTo>
                  <a:cubicBezTo>
                    <a:pt x="12174" y="1721"/>
                    <a:pt x="11992" y="1249"/>
                    <a:pt x="11565" y="655"/>
                  </a:cubicBezTo>
                  <a:cubicBezTo>
                    <a:pt x="11303" y="288"/>
                    <a:pt x="10926" y="0"/>
                    <a:pt x="10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extLst>
                <a:ext uri="{FF2B5EF4-FFF2-40B4-BE49-F238E27FC236}">
                  <a16:creationId xmlns:a16="http://schemas.microsoft.com/office/drawing/2014/main" id="{48A9F08C-FA4D-3AAE-BD2B-941144FFB262}"/>
                </a:ext>
              </a:extLst>
            </p:cNvPr>
            <p:cNvSpPr/>
            <p:nvPr/>
          </p:nvSpPr>
          <p:spPr>
            <a:xfrm>
              <a:off x="2907075" y="2518700"/>
              <a:ext cx="38500" cy="36150"/>
            </a:xfrm>
            <a:custGeom>
              <a:avLst/>
              <a:gdLst/>
              <a:ahLst/>
              <a:cxnLst/>
              <a:rect l="l" t="t" r="r" b="b"/>
              <a:pathLst>
                <a:path w="1540" h="1446" extrusionOk="0">
                  <a:moveTo>
                    <a:pt x="288" y="0"/>
                  </a:moveTo>
                  <a:cubicBezTo>
                    <a:pt x="233" y="0"/>
                    <a:pt x="187" y="15"/>
                    <a:pt x="153" y="45"/>
                  </a:cubicBezTo>
                  <a:cubicBezTo>
                    <a:pt x="0" y="183"/>
                    <a:pt x="153" y="594"/>
                    <a:pt x="488" y="975"/>
                  </a:cubicBezTo>
                  <a:cubicBezTo>
                    <a:pt x="750" y="1261"/>
                    <a:pt x="1051" y="1445"/>
                    <a:pt x="1249" y="1445"/>
                  </a:cubicBezTo>
                  <a:cubicBezTo>
                    <a:pt x="1304" y="1445"/>
                    <a:pt x="1350" y="1431"/>
                    <a:pt x="1387" y="1401"/>
                  </a:cubicBezTo>
                  <a:cubicBezTo>
                    <a:pt x="1539" y="1249"/>
                    <a:pt x="1387" y="838"/>
                    <a:pt x="1051" y="472"/>
                  </a:cubicBezTo>
                  <a:cubicBezTo>
                    <a:pt x="780" y="176"/>
                    <a:pt x="480"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extLst>
                <a:ext uri="{FF2B5EF4-FFF2-40B4-BE49-F238E27FC236}">
                  <a16:creationId xmlns:a16="http://schemas.microsoft.com/office/drawing/2014/main" id="{99FC5AFF-5F32-3C39-44AE-E76176DD70C3}"/>
                </a:ext>
              </a:extLst>
            </p:cNvPr>
            <p:cNvSpPr/>
            <p:nvPr/>
          </p:nvSpPr>
          <p:spPr>
            <a:xfrm>
              <a:off x="2650350" y="2553350"/>
              <a:ext cx="279600" cy="75550"/>
            </a:xfrm>
            <a:custGeom>
              <a:avLst/>
              <a:gdLst/>
              <a:ahLst/>
              <a:cxnLst/>
              <a:rect l="l" t="t" r="r" b="b"/>
              <a:pathLst>
                <a:path w="11184" h="3022" extrusionOk="0">
                  <a:moveTo>
                    <a:pt x="290" y="0"/>
                  </a:moveTo>
                  <a:lnTo>
                    <a:pt x="290" y="0"/>
                  </a:lnTo>
                  <a:cubicBezTo>
                    <a:pt x="0" y="518"/>
                    <a:pt x="122" y="1326"/>
                    <a:pt x="640" y="1646"/>
                  </a:cubicBezTo>
                  <a:cubicBezTo>
                    <a:pt x="1783" y="2331"/>
                    <a:pt x="3002" y="2819"/>
                    <a:pt x="4327" y="2971"/>
                  </a:cubicBezTo>
                  <a:cubicBezTo>
                    <a:pt x="4630" y="3005"/>
                    <a:pt x="4935" y="3022"/>
                    <a:pt x="5240" y="3022"/>
                  </a:cubicBezTo>
                  <a:cubicBezTo>
                    <a:pt x="6710" y="3022"/>
                    <a:pt x="8180" y="2637"/>
                    <a:pt x="9492" y="1981"/>
                  </a:cubicBezTo>
                  <a:cubicBezTo>
                    <a:pt x="10071" y="1691"/>
                    <a:pt x="10665" y="1356"/>
                    <a:pt x="11183" y="960"/>
                  </a:cubicBezTo>
                  <a:lnTo>
                    <a:pt x="11183" y="960"/>
                  </a:lnTo>
                  <a:cubicBezTo>
                    <a:pt x="10635" y="1295"/>
                    <a:pt x="10025" y="1569"/>
                    <a:pt x="9431" y="1798"/>
                  </a:cubicBezTo>
                  <a:cubicBezTo>
                    <a:pt x="8332" y="2215"/>
                    <a:pt x="7143" y="2449"/>
                    <a:pt x="5958" y="2449"/>
                  </a:cubicBezTo>
                  <a:cubicBezTo>
                    <a:pt x="5369" y="2449"/>
                    <a:pt x="4781" y="2392"/>
                    <a:pt x="4205" y="2270"/>
                  </a:cubicBezTo>
                  <a:cubicBezTo>
                    <a:pt x="2895" y="1996"/>
                    <a:pt x="1722" y="1387"/>
                    <a:pt x="655" y="594"/>
                  </a:cubicBezTo>
                  <a:cubicBezTo>
                    <a:pt x="473" y="457"/>
                    <a:pt x="351" y="244"/>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a:extLst>
                <a:ext uri="{FF2B5EF4-FFF2-40B4-BE49-F238E27FC236}">
                  <a16:creationId xmlns:a16="http://schemas.microsoft.com/office/drawing/2014/main" id="{D11518C0-3436-6FE7-A3B9-7E7FB9333529}"/>
                </a:ext>
              </a:extLst>
            </p:cNvPr>
            <p:cNvSpPr/>
            <p:nvPr/>
          </p:nvSpPr>
          <p:spPr>
            <a:xfrm>
              <a:off x="2681960" y="2601035"/>
              <a:ext cx="422825" cy="1076900"/>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a:extLst>
                <a:ext uri="{FF2B5EF4-FFF2-40B4-BE49-F238E27FC236}">
                  <a16:creationId xmlns:a16="http://schemas.microsoft.com/office/drawing/2014/main" id="{B9AFAAD6-3C92-586A-6C1C-BF9C62BEEC36}"/>
                </a:ext>
              </a:extLst>
            </p:cNvPr>
            <p:cNvSpPr/>
            <p:nvPr/>
          </p:nvSpPr>
          <p:spPr>
            <a:xfrm>
              <a:off x="2075575" y="1940400"/>
              <a:ext cx="790375" cy="126305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a:extLst>
                <a:ext uri="{FF2B5EF4-FFF2-40B4-BE49-F238E27FC236}">
                  <a16:creationId xmlns:a16="http://schemas.microsoft.com/office/drawing/2014/main" id="{0768B440-EC3C-6D73-2B2F-2FC8808F36A6}"/>
                </a:ext>
              </a:extLst>
            </p:cNvPr>
            <p:cNvSpPr/>
            <p:nvPr/>
          </p:nvSpPr>
          <p:spPr>
            <a:xfrm>
              <a:off x="2561200" y="2386050"/>
              <a:ext cx="142100" cy="61800"/>
            </a:xfrm>
            <a:custGeom>
              <a:avLst/>
              <a:gdLst/>
              <a:ahLst/>
              <a:cxnLst/>
              <a:rect l="l" t="t" r="r" b="b"/>
              <a:pathLst>
                <a:path w="5684" h="2472" extrusionOk="0">
                  <a:moveTo>
                    <a:pt x="506" y="0"/>
                  </a:moveTo>
                  <a:cubicBezTo>
                    <a:pt x="339" y="0"/>
                    <a:pt x="171" y="10"/>
                    <a:pt x="1" y="34"/>
                  </a:cubicBezTo>
                  <a:cubicBezTo>
                    <a:pt x="991" y="430"/>
                    <a:pt x="1936" y="796"/>
                    <a:pt x="2865" y="1207"/>
                  </a:cubicBezTo>
                  <a:cubicBezTo>
                    <a:pt x="3322" y="1421"/>
                    <a:pt x="3795" y="1619"/>
                    <a:pt x="4252" y="1832"/>
                  </a:cubicBezTo>
                  <a:cubicBezTo>
                    <a:pt x="4724" y="2045"/>
                    <a:pt x="5181" y="2274"/>
                    <a:pt x="5684" y="2472"/>
                  </a:cubicBezTo>
                  <a:cubicBezTo>
                    <a:pt x="5349" y="2060"/>
                    <a:pt x="4937" y="1695"/>
                    <a:pt x="4511" y="1390"/>
                  </a:cubicBezTo>
                  <a:cubicBezTo>
                    <a:pt x="4069" y="1085"/>
                    <a:pt x="3612" y="826"/>
                    <a:pt x="3124" y="613"/>
                  </a:cubicBezTo>
                  <a:cubicBezTo>
                    <a:pt x="2637" y="400"/>
                    <a:pt x="2119" y="232"/>
                    <a:pt x="1601" y="126"/>
                  </a:cubicBezTo>
                  <a:cubicBezTo>
                    <a:pt x="1243" y="52"/>
                    <a:pt x="878"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a:extLst>
                <a:ext uri="{FF2B5EF4-FFF2-40B4-BE49-F238E27FC236}">
                  <a16:creationId xmlns:a16="http://schemas.microsoft.com/office/drawing/2014/main" id="{1A13CE71-3CC0-61C9-A956-5BF660DED556}"/>
                </a:ext>
              </a:extLst>
            </p:cNvPr>
            <p:cNvSpPr/>
            <p:nvPr/>
          </p:nvSpPr>
          <p:spPr>
            <a:xfrm>
              <a:off x="2537600" y="2759400"/>
              <a:ext cx="139050" cy="68000"/>
            </a:xfrm>
            <a:custGeom>
              <a:avLst/>
              <a:gdLst/>
              <a:ahLst/>
              <a:cxnLst/>
              <a:rect l="l" t="t" r="r" b="b"/>
              <a:pathLst>
                <a:path w="5562" h="2720" extrusionOk="0">
                  <a:moveTo>
                    <a:pt x="5561" y="1"/>
                  </a:moveTo>
                  <a:cubicBezTo>
                    <a:pt x="5074" y="214"/>
                    <a:pt x="4617" y="473"/>
                    <a:pt x="4160" y="702"/>
                  </a:cubicBezTo>
                  <a:cubicBezTo>
                    <a:pt x="3703" y="945"/>
                    <a:pt x="3246" y="1159"/>
                    <a:pt x="2804" y="1402"/>
                  </a:cubicBezTo>
                  <a:cubicBezTo>
                    <a:pt x="1890" y="1844"/>
                    <a:pt x="975" y="2271"/>
                    <a:pt x="0" y="2713"/>
                  </a:cubicBezTo>
                  <a:cubicBezTo>
                    <a:pt x="79" y="2717"/>
                    <a:pt x="158" y="2719"/>
                    <a:pt x="236" y="2719"/>
                  </a:cubicBezTo>
                  <a:cubicBezTo>
                    <a:pt x="691" y="2719"/>
                    <a:pt x="1143" y="2647"/>
                    <a:pt x="1585" y="2530"/>
                  </a:cubicBezTo>
                  <a:cubicBezTo>
                    <a:pt x="2103" y="2393"/>
                    <a:pt x="2606" y="2210"/>
                    <a:pt x="3078" y="1981"/>
                  </a:cubicBezTo>
                  <a:cubicBezTo>
                    <a:pt x="3566" y="1738"/>
                    <a:pt x="4023" y="1463"/>
                    <a:pt x="4434" y="1128"/>
                  </a:cubicBezTo>
                  <a:cubicBezTo>
                    <a:pt x="4861" y="808"/>
                    <a:pt x="5242" y="427"/>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a:extLst>
                <a:ext uri="{FF2B5EF4-FFF2-40B4-BE49-F238E27FC236}">
                  <a16:creationId xmlns:a16="http://schemas.microsoft.com/office/drawing/2014/main" id="{2CAA683E-17ED-9402-9E1C-0B3BE1E0D140}"/>
                </a:ext>
              </a:extLst>
            </p:cNvPr>
            <p:cNvSpPr/>
            <p:nvPr/>
          </p:nvSpPr>
          <p:spPr>
            <a:xfrm>
              <a:off x="2075575" y="1940350"/>
              <a:ext cx="721825" cy="1263275"/>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a:extLst>
                <a:ext uri="{FF2B5EF4-FFF2-40B4-BE49-F238E27FC236}">
                  <a16:creationId xmlns:a16="http://schemas.microsoft.com/office/drawing/2014/main" id="{AEA61324-8F08-C9A1-25F8-EF1F20DFFCEE}"/>
                </a:ext>
              </a:extLst>
            </p:cNvPr>
            <p:cNvSpPr/>
            <p:nvPr/>
          </p:nvSpPr>
          <p:spPr>
            <a:xfrm>
              <a:off x="2717375" y="2024650"/>
              <a:ext cx="85725" cy="334075"/>
            </a:xfrm>
            <a:custGeom>
              <a:avLst/>
              <a:gdLst/>
              <a:ahLst/>
              <a:cxnLst/>
              <a:rect l="l" t="t" r="r" b="b"/>
              <a:pathLst>
                <a:path w="3429" h="13363" extrusionOk="0">
                  <a:moveTo>
                    <a:pt x="1" y="1"/>
                  </a:moveTo>
                  <a:cubicBezTo>
                    <a:pt x="702" y="1037"/>
                    <a:pt x="1265" y="2119"/>
                    <a:pt x="1692" y="3231"/>
                  </a:cubicBezTo>
                  <a:cubicBezTo>
                    <a:pt x="2103" y="4343"/>
                    <a:pt x="2378" y="5486"/>
                    <a:pt x="2423" y="6659"/>
                  </a:cubicBezTo>
                  <a:cubicBezTo>
                    <a:pt x="2454" y="7817"/>
                    <a:pt x="2286" y="8975"/>
                    <a:pt x="1905" y="10102"/>
                  </a:cubicBezTo>
                  <a:cubicBezTo>
                    <a:pt x="1524" y="11230"/>
                    <a:pt x="961" y="12296"/>
                    <a:pt x="321" y="13363"/>
                  </a:cubicBezTo>
                  <a:cubicBezTo>
                    <a:pt x="1265" y="12555"/>
                    <a:pt x="2058" y="11550"/>
                    <a:pt x="2606" y="10392"/>
                  </a:cubicBezTo>
                  <a:cubicBezTo>
                    <a:pt x="3155" y="9234"/>
                    <a:pt x="3429" y="7923"/>
                    <a:pt x="3383" y="6613"/>
                  </a:cubicBezTo>
                  <a:cubicBezTo>
                    <a:pt x="3353" y="5973"/>
                    <a:pt x="3246" y="5318"/>
                    <a:pt x="3078" y="4709"/>
                  </a:cubicBezTo>
                  <a:cubicBezTo>
                    <a:pt x="2896" y="4084"/>
                    <a:pt x="2682" y="3475"/>
                    <a:pt x="2378" y="2911"/>
                  </a:cubicBezTo>
                  <a:cubicBezTo>
                    <a:pt x="1783" y="1783"/>
                    <a:pt x="991" y="763"/>
                    <a:pt x="1"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a:extLst>
                <a:ext uri="{FF2B5EF4-FFF2-40B4-BE49-F238E27FC236}">
                  <a16:creationId xmlns:a16="http://schemas.microsoft.com/office/drawing/2014/main" id="{5C49A814-0F1A-5630-9982-55D93CB30922}"/>
                </a:ext>
              </a:extLst>
            </p:cNvPr>
            <p:cNvSpPr/>
            <p:nvPr/>
          </p:nvSpPr>
          <p:spPr>
            <a:xfrm>
              <a:off x="2639300" y="2515625"/>
              <a:ext cx="83050" cy="198475"/>
            </a:xfrm>
            <a:custGeom>
              <a:avLst/>
              <a:gdLst/>
              <a:ahLst/>
              <a:cxnLst/>
              <a:rect l="l" t="t" r="r" b="b"/>
              <a:pathLst>
                <a:path w="3322" h="7939" extrusionOk="0">
                  <a:moveTo>
                    <a:pt x="2072" y="1"/>
                  </a:moveTo>
                  <a:cubicBezTo>
                    <a:pt x="2240" y="763"/>
                    <a:pt x="2362" y="1479"/>
                    <a:pt x="2377" y="2195"/>
                  </a:cubicBezTo>
                  <a:cubicBezTo>
                    <a:pt x="2408" y="2911"/>
                    <a:pt x="2347" y="3596"/>
                    <a:pt x="2164" y="4267"/>
                  </a:cubicBezTo>
                  <a:cubicBezTo>
                    <a:pt x="1981" y="4922"/>
                    <a:pt x="1737" y="5562"/>
                    <a:pt x="1326" y="6156"/>
                  </a:cubicBezTo>
                  <a:lnTo>
                    <a:pt x="1189" y="6385"/>
                  </a:lnTo>
                  <a:cubicBezTo>
                    <a:pt x="1143" y="6461"/>
                    <a:pt x="1082" y="6537"/>
                    <a:pt x="1036" y="6598"/>
                  </a:cubicBezTo>
                  <a:lnTo>
                    <a:pt x="716" y="7055"/>
                  </a:lnTo>
                  <a:cubicBezTo>
                    <a:pt x="488" y="7345"/>
                    <a:pt x="229" y="7604"/>
                    <a:pt x="0" y="7939"/>
                  </a:cubicBezTo>
                  <a:cubicBezTo>
                    <a:pt x="351" y="7786"/>
                    <a:pt x="701" y="7604"/>
                    <a:pt x="1036" y="7405"/>
                  </a:cubicBezTo>
                  <a:lnTo>
                    <a:pt x="1509" y="7040"/>
                  </a:lnTo>
                  <a:cubicBezTo>
                    <a:pt x="1585" y="6979"/>
                    <a:pt x="1661" y="6918"/>
                    <a:pt x="1737" y="6842"/>
                  </a:cubicBezTo>
                  <a:lnTo>
                    <a:pt x="1935" y="6628"/>
                  </a:lnTo>
                  <a:cubicBezTo>
                    <a:pt x="2499" y="6049"/>
                    <a:pt x="2880" y="5288"/>
                    <a:pt x="3108" y="4511"/>
                  </a:cubicBezTo>
                  <a:cubicBezTo>
                    <a:pt x="3322" y="3718"/>
                    <a:pt x="3322" y="2865"/>
                    <a:pt x="3139" y="2088"/>
                  </a:cubicBezTo>
                  <a:cubicBezTo>
                    <a:pt x="2941" y="1311"/>
                    <a:pt x="2606" y="580"/>
                    <a:pt x="2072"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a:extLst>
                <a:ext uri="{FF2B5EF4-FFF2-40B4-BE49-F238E27FC236}">
                  <a16:creationId xmlns:a16="http://schemas.microsoft.com/office/drawing/2014/main" id="{1C6436DE-949C-7726-BC5F-94DC3E82AA25}"/>
                </a:ext>
              </a:extLst>
            </p:cNvPr>
            <p:cNvSpPr/>
            <p:nvPr/>
          </p:nvSpPr>
          <p:spPr>
            <a:xfrm>
              <a:off x="2686900" y="2836350"/>
              <a:ext cx="64025" cy="140950"/>
            </a:xfrm>
            <a:custGeom>
              <a:avLst/>
              <a:gdLst/>
              <a:ahLst/>
              <a:cxnLst/>
              <a:rect l="l" t="t" r="r" b="b"/>
              <a:pathLst>
                <a:path w="2561" h="5638" extrusionOk="0">
                  <a:moveTo>
                    <a:pt x="1" y="0"/>
                  </a:moveTo>
                  <a:lnTo>
                    <a:pt x="1" y="0"/>
                  </a:lnTo>
                  <a:cubicBezTo>
                    <a:pt x="275" y="488"/>
                    <a:pt x="519" y="930"/>
                    <a:pt x="747" y="1372"/>
                  </a:cubicBezTo>
                  <a:cubicBezTo>
                    <a:pt x="976" y="1813"/>
                    <a:pt x="1174" y="2271"/>
                    <a:pt x="1342" y="2712"/>
                  </a:cubicBezTo>
                  <a:cubicBezTo>
                    <a:pt x="1509" y="3169"/>
                    <a:pt x="1662" y="3627"/>
                    <a:pt x="1768" y="4114"/>
                  </a:cubicBezTo>
                  <a:cubicBezTo>
                    <a:pt x="1905" y="4586"/>
                    <a:pt x="1982" y="5089"/>
                    <a:pt x="2119" y="5638"/>
                  </a:cubicBezTo>
                  <a:cubicBezTo>
                    <a:pt x="2378" y="5150"/>
                    <a:pt x="2530" y="4602"/>
                    <a:pt x="2530" y="4038"/>
                  </a:cubicBezTo>
                  <a:cubicBezTo>
                    <a:pt x="2560" y="3474"/>
                    <a:pt x="2439" y="2895"/>
                    <a:pt x="2241" y="2377"/>
                  </a:cubicBezTo>
                  <a:cubicBezTo>
                    <a:pt x="2042" y="1844"/>
                    <a:pt x="1753" y="1356"/>
                    <a:pt x="1372" y="945"/>
                  </a:cubicBezTo>
                  <a:cubicBezTo>
                    <a:pt x="991" y="534"/>
                    <a:pt x="534" y="183"/>
                    <a:pt x="1"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727A6B16-69D7-F166-B245-19DAE5F8294A}"/>
                </a:ext>
              </a:extLst>
            </p:cNvPr>
            <p:cNvSpPr/>
            <p:nvPr/>
          </p:nvSpPr>
          <p:spPr>
            <a:xfrm>
              <a:off x="2509800" y="2025075"/>
              <a:ext cx="238075" cy="307400"/>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a:extLst>
                <a:ext uri="{FF2B5EF4-FFF2-40B4-BE49-F238E27FC236}">
                  <a16:creationId xmlns:a16="http://schemas.microsoft.com/office/drawing/2014/main" id="{AB227139-D4B9-A143-153F-B1960A881F26}"/>
                </a:ext>
              </a:extLst>
            </p:cNvPr>
            <p:cNvSpPr/>
            <p:nvPr/>
          </p:nvSpPr>
          <p:spPr>
            <a:xfrm>
              <a:off x="2395150" y="2438475"/>
              <a:ext cx="253325" cy="305175"/>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a:extLst>
                <a:ext uri="{FF2B5EF4-FFF2-40B4-BE49-F238E27FC236}">
                  <a16:creationId xmlns:a16="http://schemas.microsoft.com/office/drawing/2014/main" id="{7E4716B8-E057-35E5-CCA7-2F0315D3BDFB}"/>
                </a:ext>
              </a:extLst>
            </p:cNvPr>
            <p:cNvSpPr/>
            <p:nvPr/>
          </p:nvSpPr>
          <p:spPr>
            <a:xfrm>
              <a:off x="2525400" y="2869250"/>
              <a:ext cx="173350" cy="152275"/>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a:extLst>
                <a:ext uri="{FF2B5EF4-FFF2-40B4-BE49-F238E27FC236}">
                  <a16:creationId xmlns:a16="http://schemas.microsoft.com/office/drawing/2014/main" id="{77E527A7-1221-FB45-9FC9-CE3403A0D185}"/>
                </a:ext>
              </a:extLst>
            </p:cNvPr>
            <p:cNvSpPr/>
            <p:nvPr/>
          </p:nvSpPr>
          <p:spPr>
            <a:xfrm>
              <a:off x="2617200" y="3346000"/>
              <a:ext cx="176000" cy="16000"/>
            </a:xfrm>
            <a:custGeom>
              <a:avLst/>
              <a:gdLst/>
              <a:ahLst/>
              <a:cxnLst/>
              <a:rect l="l" t="t" r="r" b="b"/>
              <a:pathLst>
                <a:path w="7040" h="640" extrusionOk="0">
                  <a:moveTo>
                    <a:pt x="1" y="0"/>
                  </a:moveTo>
                  <a:lnTo>
                    <a:pt x="1" y="640"/>
                  </a:lnTo>
                  <a:lnTo>
                    <a:pt x="7040" y="640"/>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855583DA-80A2-9C2B-89F8-0BDDE6E915FF}"/>
                </a:ext>
              </a:extLst>
            </p:cNvPr>
            <p:cNvSpPr/>
            <p:nvPr/>
          </p:nvSpPr>
          <p:spPr>
            <a:xfrm>
              <a:off x="2617200" y="3400075"/>
              <a:ext cx="176000" cy="16400"/>
            </a:xfrm>
            <a:custGeom>
              <a:avLst/>
              <a:gdLst/>
              <a:ahLst/>
              <a:cxnLst/>
              <a:rect l="l" t="t" r="r" b="b"/>
              <a:pathLst>
                <a:path w="7040" h="656" extrusionOk="0">
                  <a:moveTo>
                    <a:pt x="1" y="0"/>
                  </a:moveTo>
                  <a:lnTo>
                    <a:pt x="1" y="656"/>
                  </a:lnTo>
                  <a:lnTo>
                    <a:pt x="7040" y="656"/>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3849AB42-804C-6508-C334-1CD18CD69641}"/>
                </a:ext>
              </a:extLst>
            </p:cNvPr>
            <p:cNvSpPr/>
            <p:nvPr/>
          </p:nvSpPr>
          <p:spPr>
            <a:xfrm>
              <a:off x="2416850" y="2984125"/>
              <a:ext cx="12225" cy="143250"/>
            </a:xfrm>
            <a:custGeom>
              <a:avLst/>
              <a:gdLst/>
              <a:ahLst/>
              <a:cxnLst/>
              <a:rect l="l" t="t" r="r" b="b"/>
              <a:pathLst>
                <a:path w="489" h="5730" extrusionOk="0">
                  <a:moveTo>
                    <a:pt x="199" y="1"/>
                  </a:moveTo>
                  <a:cubicBezTo>
                    <a:pt x="92" y="1"/>
                    <a:pt x="1" y="92"/>
                    <a:pt x="1" y="199"/>
                  </a:cubicBezTo>
                  <a:lnTo>
                    <a:pt x="1" y="5532"/>
                  </a:lnTo>
                  <a:cubicBezTo>
                    <a:pt x="1" y="5638"/>
                    <a:pt x="92" y="5730"/>
                    <a:pt x="199"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0D58107F-94D8-2113-0AC6-697563D503FD}"/>
                </a:ext>
              </a:extLst>
            </p:cNvPr>
            <p:cNvSpPr/>
            <p:nvPr/>
          </p:nvSpPr>
          <p:spPr>
            <a:xfrm>
              <a:off x="2477425"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a:extLst>
                <a:ext uri="{FF2B5EF4-FFF2-40B4-BE49-F238E27FC236}">
                  <a16:creationId xmlns:a16="http://schemas.microsoft.com/office/drawing/2014/main" id="{B97AA80F-69E9-C0D0-1568-C80634D96B38}"/>
                </a:ext>
              </a:extLst>
            </p:cNvPr>
            <p:cNvSpPr/>
            <p:nvPr/>
          </p:nvSpPr>
          <p:spPr>
            <a:xfrm>
              <a:off x="2537600"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D4959B18-2317-CF2D-430F-E192DEC52821}"/>
                </a:ext>
              </a:extLst>
            </p:cNvPr>
            <p:cNvSpPr/>
            <p:nvPr/>
          </p:nvSpPr>
          <p:spPr>
            <a:xfrm>
              <a:off x="2597775"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a:extLst>
                <a:ext uri="{FF2B5EF4-FFF2-40B4-BE49-F238E27FC236}">
                  <a16:creationId xmlns:a16="http://schemas.microsoft.com/office/drawing/2014/main" id="{79E309CA-F7C9-2B3D-519E-6368B68BA218}"/>
                </a:ext>
              </a:extLst>
            </p:cNvPr>
            <p:cNvSpPr/>
            <p:nvPr/>
          </p:nvSpPr>
          <p:spPr>
            <a:xfrm>
              <a:off x="2658350"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0824A2A5-F99A-63BB-2520-812A4A87D9E4}"/>
                </a:ext>
              </a:extLst>
            </p:cNvPr>
            <p:cNvSpPr/>
            <p:nvPr/>
          </p:nvSpPr>
          <p:spPr>
            <a:xfrm>
              <a:off x="271852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BD27D13F-DCB3-BE40-7500-46554BC4308A}"/>
                </a:ext>
              </a:extLst>
            </p:cNvPr>
            <p:cNvSpPr/>
            <p:nvPr/>
          </p:nvSpPr>
          <p:spPr>
            <a:xfrm>
              <a:off x="2778700"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3CC7427D-3A91-F630-7E97-ACFB616CF3F4}"/>
                </a:ext>
              </a:extLst>
            </p:cNvPr>
            <p:cNvSpPr/>
            <p:nvPr/>
          </p:nvSpPr>
          <p:spPr>
            <a:xfrm>
              <a:off x="283927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a:extLst>
                <a:ext uri="{FF2B5EF4-FFF2-40B4-BE49-F238E27FC236}">
                  <a16:creationId xmlns:a16="http://schemas.microsoft.com/office/drawing/2014/main" id="{9E90DB30-CFB7-9A84-3EA3-30A1191F361C}"/>
                </a:ext>
              </a:extLst>
            </p:cNvPr>
            <p:cNvSpPr/>
            <p:nvPr/>
          </p:nvSpPr>
          <p:spPr>
            <a:xfrm>
              <a:off x="2394750" y="3079750"/>
              <a:ext cx="478825" cy="64375"/>
            </a:xfrm>
            <a:custGeom>
              <a:avLst/>
              <a:gdLst/>
              <a:ahLst/>
              <a:cxnLst/>
              <a:rect l="l" t="t" r="r" b="b"/>
              <a:pathLst>
                <a:path w="19153" h="2575" extrusionOk="0">
                  <a:moveTo>
                    <a:pt x="1" y="0"/>
                  </a:moveTo>
                  <a:lnTo>
                    <a:pt x="1" y="2331"/>
                  </a:lnTo>
                  <a:cubicBezTo>
                    <a:pt x="1" y="2453"/>
                    <a:pt x="108" y="2575"/>
                    <a:pt x="245" y="2575"/>
                  </a:cubicBezTo>
                  <a:lnTo>
                    <a:pt x="18909" y="2575"/>
                  </a:lnTo>
                  <a:cubicBezTo>
                    <a:pt x="19046" y="2575"/>
                    <a:pt x="19152" y="2453"/>
                    <a:pt x="19152" y="2331"/>
                  </a:cubicBezTo>
                  <a:lnTo>
                    <a:pt x="19152"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3DA61FC7-23E3-2477-A05A-067643C597EC}"/>
                </a:ext>
              </a:extLst>
            </p:cNvPr>
            <p:cNvSpPr/>
            <p:nvPr/>
          </p:nvSpPr>
          <p:spPr>
            <a:xfrm>
              <a:off x="3765225"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27" y="3794"/>
                    <a:pt x="488" y="3733"/>
                    <a:pt x="488" y="3657"/>
                  </a:cubicBezTo>
                  <a:lnTo>
                    <a:pt x="488" y="152"/>
                  </a:lnTo>
                  <a:cubicBezTo>
                    <a:pt x="488" y="76"/>
                    <a:pt x="427"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4BD02932-9065-732A-366A-802C55E529DD}"/>
                </a:ext>
              </a:extLst>
            </p:cNvPr>
            <p:cNvSpPr/>
            <p:nvPr/>
          </p:nvSpPr>
          <p:spPr>
            <a:xfrm>
              <a:off x="3814375"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2" y="3794"/>
                    <a:pt x="488" y="3733"/>
                    <a:pt x="488" y="3657"/>
                  </a:cubicBezTo>
                  <a:lnTo>
                    <a:pt x="488" y="152"/>
                  </a:lnTo>
                  <a:cubicBezTo>
                    <a:pt x="488" y="76"/>
                    <a:pt x="412"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89819828-8677-A67B-AF01-0CB8D0CF52AF}"/>
                </a:ext>
              </a:extLst>
            </p:cNvPr>
            <p:cNvSpPr/>
            <p:nvPr/>
          </p:nvSpPr>
          <p:spPr>
            <a:xfrm>
              <a:off x="3863500"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12" y="3794"/>
                    <a:pt x="488" y="3733"/>
                    <a:pt x="488" y="3657"/>
                  </a:cubicBezTo>
                  <a:lnTo>
                    <a:pt x="488" y="152"/>
                  </a:lnTo>
                  <a:cubicBezTo>
                    <a:pt x="488" y="76"/>
                    <a:pt x="412"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0B4DD41B-BBF7-D7F2-17B8-33FB7F0BCB4F}"/>
                </a:ext>
              </a:extLst>
            </p:cNvPr>
            <p:cNvSpPr/>
            <p:nvPr/>
          </p:nvSpPr>
          <p:spPr>
            <a:xfrm>
              <a:off x="3912650"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1" y="3794"/>
                    <a:pt x="488" y="3733"/>
                    <a:pt x="488" y="3657"/>
                  </a:cubicBezTo>
                  <a:lnTo>
                    <a:pt x="488" y="152"/>
                  </a:lnTo>
                  <a:cubicBezTo>
                    <a:pt x="488" y="76"/>
                    <a:pt x="411"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A264EFDC-F7B8-CB54-B9BE-1ABCFE31C560}"/>
                </a:ext>
              </a:extLst>
            </p:cNvPr>
            <p:cNvSpPr/>
            <p:nvPr/>
          </p:nvSpPr>
          <p:spPr>
            <a:xfrm>
              <a:off x="3698950" y="3009275"/>
              <a:ext cx="16800" cy="16775"/>
            </a:xfrm>
            <a:custGeom>
              <a:avLst/>
              <a:gdLst/>
              <a:ahLst/>
              <a:cxnLst/>
              <a:rect l="l" t="t" r="r" b="b"/>
              <a:pathLst>
                <a:path w="672" h="671" extrusionOk="0">
                  <a:moveTo>
                    <a:pt x="336" y="0"/>
                  </a:moveTo>
                  <a:cubicBezTo>
                    <a:pt x="153" y="0"/>
                    <a:pt x="1" y="153"/>
                    <a:pt x="1" y="336"/>
                  </a:cubicBezTo>
                  <a:cubicBezTo>
                    <a:pt x="1" y="519"/>
                    <a:pt x="153" y="671"/>
                    <a:pt x="336" y="671"/>
                  </a:cubicBezTo>
                  <a:cubicBezTo>
                    <a:pt x="519" y="671"/>
                    <a:pt x="671" y="519"/>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31EBE1A1-969B-DE38-D9B1-92A05A75BFEF}"/>
                </a:ext>
              </a:extLst>
            </p:cNvPr>
            <p:cNvSpPr/>
            <p:nvPr/>
          </p:nvSpPr>
          <p:spPr>
            <a:xfrm>
              <a:off x="3783125" y="3114400"/>
              <a:ext cx="36600" cy="36600"/>
            </a:xfrm>
            <a:custGeom>
              <a:avLst/>
              <a:gdLst/>
              <a:ahLst/>
              <a:cxnLst/>
              <a:rect l="l" t="t" r="r" b="b"/>
              <a:pathLst>
                <a:path w="1464" h="1464" extrusionOk="0">
                  <a:moveTo>
                    <a:pt x="732" y="1"/>
                  </a:moveTo>
                  <a:cubicBezTo>
                    <a:pt x="321" y="1"/>
                    <a:pt x="1" y="321"/>
                    <a:pt x="1" y="732"/>
                  </a:cubicBezTo>
                  <a:cubicBezTo>
                    <a:pt x="1" y="1128"/>
                    <a:pt x="321" y="1463"/>
                    <a:pt x="732" y="1463"/>
                  </a:cubicBezTo>
                  <a:cubicBezTo>
                    <a:pt x="1128" y="1463"/>
                    <a:pt x="1464" y="1128"/>
                    <a:pt x="1464" y="732"/>
                  </a:cubicBezTo>
                  <a:cubicBezTo>
                    <a:pt x="1464" y="321"/>
                    <a:pt x="1128"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989408C5-C7EF-548D-483C-3FE8C77BE696}"/>
                </a:ext>
              </a:extLst>
            </p:cNvPr>
            <p:cNvSpPr/>
            <p:nvPr/>
          </p:nvSpPr>
          <p:spPr>
            <a:xfrm>
              <a:off x="3891700" y="3046225"/>
              <a:ext cx="18300" cy="18300"/>
            </a:xfrm>
            <a:custGeom>
              <a:avLst/>
              <a:gdLst/>
              <a:ahLst/>
              <a:cxnLst/>
              <a:rect l="l" t="t" r="r" b="b"/>
              <a:pathLst>
                <a:path w="732" h="732" extrusionOk="0">
                  <a:moveTo>
                    <a:pt x="366" y="0"/>
                  </a:moveTo>
                  <a:cubicBezTo>
                    <a:pt x="168" y="0"/>
                    <a:pt x="0" y="168"/>
                    <a:pt x="0" y="366"/>
                  </a:cubicBezTo>
                  <a:cubicBezTo>
                    <a:pt x="0" y="579"/>
                    <a:pt x="168" y="732"/>
                    <a:pt x="366" y="732"/>
                  </a:cubicBezTo>
                  <a:cubicBezTo>
                    <a:pt x="564" y="732"/>
                    <a:pt x="731" y="579"/>
                    <a:pt x="731" y="366"/>
                  </a:cubicBezTo>
                  <a:cubicBezTo>
                    <a:pt x="731" y="168"/>
                    <a:pt x="564" y="0"/>
                    <a:pt x="36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a:extLst>
                <a:ext uri="{FF2B5EF4-FFF2-40B4-BE49-F238E27FC236}">
                  <a16:creationId xmlns:a16="http://schemas.microsoft.com/office/drawing/2014/main" id="{BF11D5C1-8FAC-55FA-27C1-22A04229FC60}"/>
                </a:ext>
              </a:extLst>
            </p:cNvPr>
            <p:cNvSpPr/>
            <p:nvPr/>
          </p:nvSpPr>
          <p:spPr>
            <a:xfrm>
              <a:off x="3936250" y="3169250"/>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a:extLst>
                <a:ext uri="{FF2B5EF4-FFF2-40B4-BE49-F238E27FC236}">
                  <a16:creationId xmlns:a16="http://schemas.microsoft.com/office/drawing/2014/main" id="{B76A72C3-D90E-2135-47FE-2C75376A33AD}"/>
                </a:ext>
              </a:extLst>
            </p:cNvPr>
            <p:cNvSpPr/>
            <p:nvPr/>
          </p:nvSpPr>
          <p:spPr>
            <a:xfrm>
              <a:off x="3707325" y="3229425"/>
              <a:ext cx="16800" cy="16800"/>
            </a:xfrm>
            <a:custGeom>
              <a:avLst/>
              <a:gdLst/>
              <a:ahLst/>
              <a:cxnLst/>
              <a:rect l="l" t="t" r="r" b="b"/>
              <a:pathLst>
                <a:path w="672" h="672" extrusionOk="0">
                  <a:moveTo>
                    <a:pt x="336" y="1"/>
                  </a:moveTo>
                  <a:cubicBezTo>
                    <a:pt x="138" y="1"/>
                    <a:pt x="1" y="153"/>
                    <a:pt x="1" y="336"/>
                  </a:cubicBezTo>
                  <a:cubicBezTo>
                    <a:pt x="1" y="519"/>
                    <a:pt x="138"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612BB6E6-C5B8-8F89-7FEF-91DFFC6E0B27}"/>
                </a:ext>
              </a:extLst>
            </p:cNvPr>
            <p:cNvSpPr/>
            <p:nvPr/>
          </p:nvSpPr>
          <p:spPr>
            <a:xfrm>
              <a:off x="3953025" y="3330750"/>
              <a:ext cx="36575" cy="36600"/>
            </a:xfrm>
            <a:custGeom>
              <a:avLst/>
              <a:gdLst/>
              <a:ahLst/>
              <a:cxnLst/>
              <a:rect l="l" t="t" r="r" b="b"/>
              <a:pathLst>
                <a:path w="1463" h="1464" extrusionOk="0">
                  <a:moveTo>
                    <a:pt x="731" y="1"/>
                  </a:moveTo>
                  <a:cubicBezTo>
                    <a:pt x="320" y="1"/>
                    <a:pt x="0" y="321"/>
                    <a:pt x="0" y="732"/>
                  </a:cubicBezTo>
                  <a:cubicBezTo>
                    <a:pt x="0" y="1128"/>
                    <a:pt x="320" y="1463"/>
                    <a:pt x="731" y="1463"/>
                  </a:cubicBezTo>
                  <a:cubicBezTo>
                    <a:pt x="1128" y="1463"/>
                    <a:pt x="1463" y="1128"/>
                    <a:pt x="1463" y="732"/>
                  </a:cubicBezTo>
                  <a:cubicBezTo>
                    <a:pt x="1463" y="321"/>
                    <a:pt x="1128" y="1"/>
                    <a:pt x="73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37E7944E-9888-6823-5276-0F1ECADBCB6D}"/>
                </a:ext>
              </a:extLst>
            </p:cNvPr>
            <p:cNvSpPr/>
            <p:nvPr/>
          </p:nvSpPr>
          <p:spPr>
            <a:xfrm>
              <a:off x="3742000" y="3521950"/>
              <a:ext cx="36600" cy="36600"/>
            </a:xfrm>
            <a:custGeom>
              <a:avLst/>
              <a:gdLst/>
              <a:ahLst/>
              <a:cxnLst/>
              <a:rect l="l" t="t" r="r" b="b"/>
              <a:pathLst>
                <a:path w="1464" h="1464" extrusionOk="0">
                  <a:moveTo>
                    <a:pt x="732" y="1"/>
                  </a:moveTo>
                  <a:cubicBezTo>
                    <a:pt x="336" y="1"/>
                    <a:pt x="0" y="321"/>
                    <a:pt x="0" y="732"/>
                  </a:cubicBezTo>
                  <a:cubicBezTo>
                    <a:pt x="0" y="1128"/>
                    <a:pt x="336" y="1464"/>
                    <a:pt x="732" y="1464"/>
                  </a:cubicBezTo>
                  <a:cubicBezTo>
                    <a:pt x="1143" y="1464"/>
                    <a:pt x="1463" y="1128"/>
                    <a:pt x="1463" y="732"/>
                  </a:cubicBezTo>
                  <a:cubicBezTo>
                    <a:pt x="1463" y="321"/>
                    <a:pt x="1143"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DCC34086-C58A-C125-6DE6-B42C71062AF5}"/>
                </a:ext>
              </a:extLst>
            </p:cNvPr>
            <p:cNvSpPr/>
            <p:nvPr/>
          </p:nvSpPr>
          <p:spPr>
            <a:xfrm>
              <a:off x="3855500" y="3221050"/>
              <a:ext cx="16800" cy="16800"/>
            </a:xfrm>
            <a:custGeom>
              <a:avLst/>
              <a:gdLst/>
              <a:ahLst/>
              <a:cxnLst/>
              <a:rect l="l" t="t" r="r" b="b"/>
              <a:pathLst>
                <a:path w="672" h="672"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9956D38D-1854-545D-EB14-2965C89F616B}"/>
                </a:ext>
              </a:extLst>
            </p:cNvPr>
            <p:cNvSpPr/>
            <p:nvPr/>
          </p:nvSpPr>
          <p:spPr>
            <a:xfrm>
              <a:off x="3751900" y="3358950"/>
              <a:ext cx="16775" cy="16775"/>
            </a:xfrm>
            <a:custGeom>
              <a:avLst/>
              <a:gdLst/>
              <a:ahLst/>
              <a:cxnLst/>
              <a:rect l="l" t="t" r="r" b="b"/>
              <a:pathLst>
                <a:path w="671" h="671" extrusionOk="0">
                  <a:moveTo>
                    <a:pt x="336" y="0"/>
                  </a:moveTo>
                  <a:cubicBezTo>
                    <a:pt x="153" y="0"/>
                    <a:pt x="1" y="137"/>
                    <a:pt x="1" y="335"/>
                  </a:cubicBezTo>
                  <a:cubicBezTo>
                    <a:pt x="1" y="518"/>
                    <a:pt x="153" y="670"/>
                    <a:pt x="336" y="670"/>
                  </a:cubicBezTo>
                  <a:cubicBezTo>
                    <a:pt x="519" y="670"/>
                    <a:pt x="671" y="518"/>
                    <a:pt x="671" y="335"/>
                  </a:cubicBezTo>
                  <a:cubicBezTo>
                    <a:pt x="671" y="137"/>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60EAB665-1596-2DD7-4327-FE4269FC9DA0}"/>
                </a:ext>
              </a:extLst>
            </p:cNvPr>
            <p:cNvSpPr/>
            <p:nvPr/>
          </p:nvSpPr>
          <p:spPr>
            <a:xfrm>
              <a:off x="3842550" y="3298750"/>
              <a:ext cx="16800" cy="16400"/>
            </a:xfrm>
            <a:custGeom>
              <a:avLst/>
              <a:gdLst/>
              <a:ahLst/>
              <a:cxnLst/>
              <a:rect l="l" t="t" r="r" b="b"/>
              <a:pathLst>
                <a:path w="672" h="656" extrusionOk="0">
                  <a:moveTo>
                    <a:pt x="336" y="1"/>
                  </a:moveTo>
                  <a:cubicBezTo>
                    <a:pt x="153" y="1"/>
                    <a:pt x="1" y="138"/>
                    <a:pt x="1" y="336"/>
                  </a:cubicBezTo>
                  <a:cubicBezTo>
                    <a:pt x="1" y="519"/>
                    <a:pt x="153" y="656"/>
                    <a:pt x="336" y="656"/>
                  </a:cubicBezTo>
                  <a:cubicBezTo>
                    <a:pt x="519" y="656"/>
                    <a:pt x="671" y="519"/>
                    <a:pt x="671" y="336"/>
                  </a:cubicBezTo>
                  <a:cubicBezTo>
                    <a:pt x="671" y="138"/>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B6ED4B38-B0F9-3BDE-98B7-CA79DD5422F3}"/>
                </a:ext>
              </a:extLst>
            </p:cNvPr>
            <p:cNvSpPr/>
            <p:nvPr/>
          </p:nvSpPr>
          <p:spPr>
            <a:xfrm>
              <a:off x="3962925" y="3496050"/>
              <a:ext cx="16775" cy="16800"/>
            </a:xfrm>
            <a:custGeom>
              <a:avLst/>
              <a:gdLst/>
              <a:ahLst/>
              <a:cxnLst/>
              <a:rect l="l" t="t" r="r" b="b"/>
              <a:pathLst>
                <a:path w="671" h="672" extrusionOk="0">
                  <a:moveTo>
                    <a:pt x="335" y="1"/>
                  </a:moveTo>
                  <a:cubicBezTo>
                    <a:pt x="153" y="1"/>
                    <a:pt x="0" y="153"/>
                    <a:pt x="0" y="336"/>
                  </a:cubicBezTo>
                  <a:cubicBezTo>
                    <a:pt x="0" y="519"/>
                    <a:pt x="153" y="671"/>
                    <a:pt x="335" y="671"/>
                  </a:cubicBezTo>
                  <a:cubicBezTo>
                    <a:pt x="518" y="671"/>
                    <a:pt x="671" y="519"/>
                    <a:pt x="671" y="336"/>
                  </a:cubicBezTo>
                  <a:cubicBezTo>
                    <a:pt x="671" y="153"/>
                    <a:pt x="518" y="1"/>
                    <a:pt x="33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F1A0441F-897D-ADB1-BDCA-D3BA88B8CCCE}"/>
                </a:ext>
              </a:extLst>
            </p:cNvPr>
            <p:cNvSpPr/>
            <p:nvPr/>
          </p:nvSpPr>
          <p:spPr>
            <a:xfrm>
              <a:off x="3842550" y="3451875"/>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EE23CDEF-5DF0-7C39-C311-714DE9880EC8}"/>
                </a:ext>
              </a:extLst>
            </p:cNvPr>
            <p:cNvSpPr/>
            <p:nvPr/>
          </p:nvSpPr>
          <p:spPr>
            <a:xfrm>
              <a:off x="3850925" y="3605000"/>
              <a:ext cx="16800" cy="16775"/>
            </a:xfrm>
            <a:custGeom>
              <a:avLst/>
              <a:gdLst/>
              <a:ahLst/>
              <a:cxnLst/>
              <a:rect l="l" t="t" r="r" b="b"/>
              <a:pathLst>
                <a:path w="672" h="671" extrusionOk="0">
                  <a:moveTo>
                    <a:pt x="336" y="0"/>
                  </a:moveTo>
                  <a:cubicBezTo>
                    <a:pt x="153" y="0"/>
                    <a:pt x="1" y="153"/>
                    <a:pt x="1" y="336"/>
                  </a:cubicBezTo>
                  <a:cubicBezTo>
                    <a:pt x="1" y="518"/>
                    <a:pt x="153" y="671"/>
                    <a:pt x="336" y="671"/>
                  </a:cubicBezTo>
                  <a:cubicBezTo>
                    <a:pt x="519" y="671"/>
                    <a:pt x="671" y="518"/>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12E89238-8512-178C-19E9-D3476F2B3EF9}"/>
                </a:ext>
              </a:extLst>
            </p:cNvPr>
            <p:cNvSpPr/>
            <p:nvPr/>
          </p:nvSpPr>
          <p:spPr>
            <a:xfrm>
              <a:off x="3630025" y="2711800"/>
              <a:ext cx="242275" cy="322250"/>
            </a:xfrm>
            <a:custGeom>
              <a:avLst/>
              <a:gdLst/>
              <a:ahLst/>
              <a:cxnLst/>
              <a:rect l="l" t="t" r="r" b="b"/>
              <a:pathLst>
                <a:path w="9691" h="12890" extrusionOk="0">
                  <a:moveTo>
                    <a:pt x="4860" y="0"/>
                  </a:moveTo>
                  <a:lnTo>
                    <a:pt x="1691" y="3855"/>
                  </a:lnTo>
                  <a:cubicBezTo>
                    <a:pt x="762" y="4982"/>
                    <a:pt x="0" y="7100"/>
                    <a:pt x="0" y="8563"/>
                  </a:cubicBezTo>
                  <a:lnTo>
                    <a:pt x="0" y="12524"/>
                  </a:lnTo>
                  <a:cubicBezTo>
                    <a:pt x="716" y="12768"/>
                    <a:pt x="1493" y="12890"/>
                    <a:pt x="2285" y="12890"/>
                  </a:cubicBezTo>
                  <a:cubicBezTo>
                    <a:pt x="6369" y="12890"/>
                    <a:pt x="9690" y="9584"/>
                    <a:pt x="9690" y="5500"/>
                  </a:cubicBezTo>
                  <a:cubicBezTo>
                    <a:pt x="9690" y="3322"/>
                    <a:pt x="8745" y="1356"/>
                    <a:pt x="72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800288BE-865F-D6A9-BEB5-84A95A3665E0}"/>
                </a:ext>
              </a:extLst>
            </p:cNvPr>
            <p:cNvSpPr/>
            <p:nvPr/>
          </p:nvSpPr>
          <p:spPr>
            <a:xfrm>
              <a:off x="3100575" y="2671575"/>
              <a:ext cx="514225" cy="454425"/>
            </a:xfrm>
            <a:custGeom>
              <a:avLst/>
              <a:gdLst/>
              <a:ahLst/>
              <a:cxnLst/>
              <a:rect l="l" t="t" r="r" b="b"/>
              <a:pathLst>
                <a:path w="20569" h="18177" extrusionOk="0">
                  <a:moveTo>
                    <a:pt x="10267" y="1"/>
                  </a:moveTo>
                  <a:cubicBezTo>
                    <a:pt x="8377" y="1"/>
                    <a:pt x="6472" y="589"/>
                    <a:pt x="4845" y="1807"/>
                  </a:cubicBezTo>
                  <a:cubicBezTo>
                    <a:pt x="823" y="4809"/>
                    <a:pt x="0" y="10507"/>
                    <a:pt x="3002" y="14529"/>
                  </a:cubicBezTo>
                  <a:cubicBezTo>
                    <a:pt x="4783" y="16916"/>
                    <a:pt x="7513" y="18176"/>
                    <a:pt x="10279" y="18176"/>
                  </a:cubicBezTo>
                  <a:cubicBezTo>
                    <a:pt x="12175" y="18176"/>
                    <a:pt x="14088" y="17584"/>
                    <a:pt x="15724" y="16358"/>
                  </a:cubicBezTo>
                  <a:cubicBezTo>
                    <a:pt x="19731" y="13356"/>
                    <a:pt x="20569" y="7673"/>
                    <a:pt x="17552" y="3651"/>
                  </a:cubicBezTo>
                  <a:cubicBezTo>
                    <a:pt x="15769" y="1261"/>
                    <a:pt x="13034" y="1"/>
                    <a:pt x="102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23D97540-903F-A442-7DDB-C72AC9AC7541}"/>
                </a:ext>
              </a:extLst>
            </p:cNvPr>
            <p:cNvSpPr/>
            <p:nvPr/>
          </p:nvSpPr>
          <p:spPr>
            <a:xfrm>
              <a:off x="2806900" y="2625225"/>
              <a:ext cx="862375" cy="1090250"/>
            </a:xfrm>
            <a:custGeom>
              <a:avLst/>
              <a:gdLst/>
              <a:ahLst/>
              <a:cxnLst/>
              <a:rect l="l" t="t" r="r" b="b"/>
              <a:pathLst>
                <a:path w="34495" h="43610" extrusionOk="0">
                  <a:moveTo>
                    <a:pt x="22040" y="1859"/>
                  </a:moveTo>
                  <a:cubicBezTo>
                    <a:pt x="23755" y="1859"/>
                    <a:pt x="25489" y="2344"/>
                    <a:pt x="27029" y="3357"/>
                  </a:cubicBezTo>
                  <a:cubicBezTo>
                    <a:pt x="31219" y="6099"/>
                    <a:pt x="32377" y="11736"/>
                    <a:pt x="29619" y="15941"/>
                  </a:cubicBezTo>
                  <a:cubicBezTo>
                    <a:pt x="27874" y="18592"/>
                    <a:pt x="24983" y="20029"/>
                    <a:pt x="22030" y="20029"/>
                  </a:cubicBezTo>
                  <a:cubicBezTo>
                    <a:pt x="20315" y="20029"/>
                    <a:pt x="18579" y="19545"/>
                    <a:pt x="17034" y="18532"/>
                  </a:cubicBezTo>
                  <a:cubicBezTo>
                    <a:pt x="12844" y="15774"/>
                    <a:pt x="11686" y="10137"/>
                    <a:pt x="14444" y="5947"/>
                  </a:cubicBezTo>
                  <a:cubicBezTo>
                    <a:pt x="16188" y="3296"/>
                    <a:pt x="19086" y="1859"/>
                    <a:pt x="22040" y="1859"/>
                  </a:cubicBezTo>
                  <a:close/>
                  <a:moveTo>
                    <a:pt x="22036" y="1"/>
                  </a:moveTo>
                  <a:cubicBezTo>
                    <a:pt x="18480" y="1"/>
                    <a:pt x="14992" y="1734"/>
                    <a:pt x="12890" y="4926"/>
                  </a:cubicBezTo>
                  <a:cubicBezTo>
                    <a:pt x="9797" y="9649"/>
                    <a:pt x="10818" y="15881"/>
                    <a:pt x="15084" y="19385"/>
                  </a:cubicBezTo>
                  <a:lnTo>
                    <a:pt x="0" y="42330"/>
                  </a:lnTo>
                  <a:lnTo>
                    <a:pt x="1950" y="43610"/>
                  </a:lnTo>
                  <a:lnTo>
                    <a:pt x="17034" y="20665"/>
                  </a:lnTo>
                  <a:cubicBezTo>
                    <a:pt x="18619" y="21482"/>
                    <a:pt x="20331" y="21876"/>
                    <a:pt x="22027" y="21876"/>
                  </a:cubicBezTo>
                  <a:cubicBezTo>
                    <a:pt x="25582" y="21876"/>
                    <a:pt x="29069" y="20145"/>
                    <a:pt x="31173" y="16947"/>
                  </a:cubicBezTo>
                  <a:cubicBezTo>
                    <a:pt x="34494" y="11904"/>
                    <a:pt x="33093" y="5124"/>
                    <a:pt x="28034" y="1803"/>
                  </a:cubicBezTo>
                  <a:cubicBezTo>
                    <a:pt x="26183" y="583"/>
                    <a:pt x="24098" y="1"/>
                    <a:pt x="22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DCFEE785-322C-F94F-8F2D-F183EA72DB47}"/>
                </a:ext>
              </a:extLst>
            </p:cNvPr>
            <p:cNvSpPr/>
            <p:nvPr/>
          </p:nvSpPr>
          <p:spPr>
            <a:xfrm>
              <a:off x="3086850" y="3109200"/>
              <a:ext cx="153525" cy="169450"/>
            </a:xfrm>
            <a:custGeom>
              <a:avLst/>
              <a:gdLst/>
              <a:ahLst/>
              <a:cxnLst/>
              <a:rect l="l" t="t" r="r" b="b"/>
              <a:pathLst>
                <a:path w="6141" h="6778" extrusionOk="0">
                  <a:moveTo>
                    <a:pt x="3603" y="0"/>
                  </a:moveTo>
                  <a:cubicBezTo>
                    <a:pt x="3348" y="0"/>
                    <a:pt x="3101" y="124"/>
                    <a:pt x="2956" y="346"/>
                  </a:cubicBezTo>
                  <a:lnTo>
                    <a:pt x="229" y="4490"/>
                  </a:lnTo>
                  <a:cubicBezTo>
                    <a:pt x="1" y="4840"/>
                    <a:pt x="107" y="5328"/>
                    <a:pt x="458" y="5572"/>
                  </a:cubicBezTo>
                  <a:lnTo>
                    <a:pt x="2103" y="6653"/>
                  </a:lnTo>
                  <a:cubicBezTo>
                    <a:pt x="2237" y="6737"/>
                    <a:pt x="2386" y="6778"/>
                    <a:pt x="2532" y="6778"/>
                  </a:cubicBezTo>
                  <a:cubicBezTo>
                    <a:pt x="2785" y="6778"/>
                    <a:pt x="3031" y="6656"/>
                    <a:pt x="3185" y="6425"/>
                  </a:cubicBezTo>
                  <a:lnTo>
                    <a:pt x="5912" y="2296"/>
                  </a:lnTo>
                  <a:cubicBezTo>
                    <a:pt x="6141" y="1930"/>
                    <a:pt x="6034" y="1443"/>
                    <a:pt x="5684" y="1214"/>
                  </a:cubicBezTo>
                  <a:lnTo>
                    <a:pt x="4038" y="132"/>
                  </a:lnTo>
                  <a:cubicBezTo>
                    <a:pt x="3903" y="43"/>
                    <a:pt x="3752" y="0"/>
                    <a:pt x="3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DDE44E2B-A7A0-E17C-2A04-FF4F51B0ACF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227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83939406-66BF-9EF9-0533-69964D1D7E6D}"/>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C08ECF48-2629-B3BB-DF2C-6A1AB7CB654A}"/>
              </a:ext>
            </a:extLst>
          </p:cNvPr>
          <p:cNvSpPr txBox="1">
            <a:spLocks noGrp="1"/>
          </p:cNvSpPr>
          <p:nvPr>
            <p:ph type="subTitle" idx="1"/>
          </p:nvPr>
        </p:nvSpPr>
        <p:spPr>
          <a:xfrm>
            <a:off x="605555" y="1318529"/>
            <a:ext cx="4322045"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Extract features and calculate contours (area and perimeter)</a:t>
            </a:r>
            <a:endParaRPr dirty="0"/>
          </a:p>
        </p:txBody>
      </p:sp>
      <p:sp>
        <p:nvSpPr>
          <p:cNvPr id="1030" name="Google Shape;1030;p43">
            <a:extLst>
              <a:ext uri="{FF2B5EF4-FFF2-40B4-BE49-F238E27FC236}">
                <a16:creationId xmlns:a16="http://schemas.microsoft.com/office/drawing/2014/main" id="{91C06155-6DFA-0266-B0E1-988B481CC4B2}"/>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00790706-AD92-FEA7-8F24-C71A48117FCD}"/>
              </a:ext>
            </a:extLst>
          </p:cNvPr>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4" name="Picture 3">
            <a:extLst>
              <a:ext uri="{FF2B5EF4-FFF2-40B4-BE49-F238E27FC236}">
                <a16:creationId xmlns:a16="http://schemas.microsoft.com/office/drawing/2014/main" id="{E7F300A1-EFBB-B0D9-766E-2B418FDD6807}"/>
              </a:ext>
            </a:extLst>
          </p:cNvPr>
          <p:cNvPicPr>
            <a:picLocks noChangeAspect="1"/>
          </p:cNvPicPr>
          <p:nvPr/>
        </p:nvPicPr>
        <p:blipFill>
          <a:blip r:embed="rId3"/>
          <a:srcRect l="6622" t="23421" r="66588" b="17460"/>
          <a:stretch/>
        </p:blipFill>
        <p:spPr>
          <a:xfrm>
            <a:off x="5207704" y="797750"/>
            <a:ext cx="3182674" cy="3950558"/>
          </a:xfrm>
          <a:prstGeom prst="rect">
            <a:avLst/>
          </a:prstGeom>
        </p:spPr>
      </p:pic>
    </p:spTree>
    <p:extLst>
      <p:ext uri="{BB962C8B-B14F-4D97-AF65-F5344CB8AC3E}">
        <p14:creationId xmlns:p14="http://schemas.microsoft.com/office/powerpoint/2010/main" val="2272657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7C9B1157-E4C5-4133-1E37-8063C22C6D10}"/>
            </a:ext>
          </a:extLst>
        </p:cNvPr>
        <p:cNvGrpSpPr/>
        <p:nvPr/>
      </p:nvGrpSpPr>
      <p:grpSpPr>
        <a:xfrm>
          <a:off x="0" y="0"/>
          <a:ext cx="0" cy="0"/>
          <a:chOff x="0" y="0"/>
          <a:chExt cx="0" cy="0"/>
        </a:xfrm>
      </p:grpSpPr>
      <p:grpSp>
        <p:nvGrpSpPr>
          <p:cNvPr id="732" name="Google Shape;732;p37">
            <a:extLst>
              <a:ext uri="{FF2B5EF4-FFF2-40B4-BE49-F238E27FC236}">
                <a16:creationId xmlns:a16="http://schemas.microsoft.com/office/drawing/2014/main" id="{02362A46-7141-9BAD-F546-46F6D1B6FAC6}"/>
              </a:ext>
            </a:extLst>
          </p:cNvPr>
          <p:cNvGrpSpPr/>
          <p:nvPr/>
        </p:nvGrpSpPr>
        <p:grpSpPr>
          <a:xfrm>
            <a:off x="132802" y="1063653"/>
            <a:ext cx="4263333" cy="2381338"/>
            <a:chOff x="132802" y="1063653"/>
            <a:chExt cx="4263333" cy="2381338"/>
          </a:xfrm>
        </p:grpSpPr>
        <p:grpSp>
          <p:nvGrpSpPr>
            <p:cNvPr id="733" name="Google Shape;733;p37">
              <a:extLst>
                <a:ext uri="{FF2B5EF4-FFF2-40B4-BE49-F238E27FC236}">
                  <a16:creationId xmlns:a16="http://schemas.microsoft.com/office/drawing/2014/main" id="{67F72350-C454-D8AF-419C-5FED14AA3AA4}"/>
                </a:ext>
              </a:extLst>
            </p:cNvPr>
            <p:cNvGrpSpPr/>
            <p:nvPr/>
          </p:nvGrpSpPr>
          <p:grpSpPr>
            <a:xfrm>
              <a:off x="132802" y="2229165"/>
              <a:ext cx="1129170" cy="1215826"/>
              <a:chOff x="5217227" y="3230351"/>
              <a:chExt cx="813758" cy="876208"/>
            </a:xfrm>
          </p:grpSpPr>
          <p:sp>
            <p:nvSpPr>
              <p:cNvPr id="734" name="Google Shape;734;p37">
                <a:extLst>
                  <a:ext uri="{FF2B5EF4-FFF2-40B4-BE49-F238E27FC236}">
                    <a16:creationId xmlns:a16="http://schemas.microsoft.com/office/drawing/2014/main" id="{6071A922-0636-A903-6EE8-0C6E4962F5A4}"/>
                  </a:ext>
                </a:extLst>
              </p:cNvPr>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a:extLst>
                  <a:ext uri="{FF2B5EF4-FFF2-40B4-BE49-F238E27FC236}">
                    <a16:creationId xmlns:a16="http://schemas.microsoft.com/office/drawing/2014/main" id="{035299FA-0F28-5A34-AA4B-D78960F327C4}"/>
                  </a:ext>
                </a:extLst>
              </p:cNvPr>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a:extLst>
                  <a:ext uri="{FF2B5EF4-FFF2-40B4-BE49-F238E27FC236}">
                    <a16:creationId xmlns:a16="http://schemas.microsoft.com/office/drawing/2014/main" id="{403CB8DC-5F06-65E2-8852-6EDEC54D29FE}"/>
                  </a:ext>
                </a:extLst>
              </p:cNvPr>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a:extLst>
                  <a:ext uri="{FF2B5EF4-FFF2-40B4-BE49-F238E27FC236}">
                    <a16:creationId xmlns:a16="http://schemas.microsoft.com/office/drawing/2014/main" id="{10F3F457-9176-4007-9880-C64930B1DCA2}"/>
                  </a:ext>
                </a:extLst>
              </p:cNvPr>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a:extLst>
                  <a:ext uri="{FF2B5EF4-FFF2-40B4-BE49-F238E27FC236}">
                    <a16:creationId xmlns:a16="http://schemas.microsoft.com/office/drawing/2014/main" id="{5BCBEE37-6FBA-F224-D5CA-03FBC9434F8E}"/>
                  </a:ext>
                </a:extLst>
              </p:cNvPr>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a:extLst>
                  <a:ext uri="{FF2B5EF4-FFF2-40B4-BE49-F238E27FC236}">
                    <a16:creationId xmlns:a16="http://schemas.microsoft.com/office/drawing/2014/main" id="{785043C0-3767-7E0B-0580-2EA3272AB3A5}"/>
                  </a:ext>
                </a:extLst>
              </p:cNvPr>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a:extLst>
                  <a:ext uri="{FF2B5EF4-FFF2-40B4-BE49-F238E27FC236}">
                    <a16:creationId xmlns:a16="http://schemas.microsoft.com/office/drawing/2014/main" id="{312DBFBC-7F26-923B-57B4-78A45FCE8CEB}"/>
                  </a:ext>
                </a:extLst>
              </p:cNvPr>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A7EE126B-EA24-6C8A-9523-418D21C886BC}"/>
                  </a:ext>
                </a:extLst>
              </p:cNvPr>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a:extLst>
                  <a:ext uri="{FF2B5EF4-FFF2-40B4-BE49-F238E27FC236}">
                    <a16:creationId xmlns:a16="http://schemas.microsoft.com/office/drawing/2014/main" id="{36F1D4DC-A42A-E413-2CEA-9957A0A7FD86}"/>
                  </a:ext>
                </a:extLst>
              </p:cNvPr>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7">
              <a:extLst>
                <a:ext uri="{FF2B5EF4-FFF2-40B4-BE49-F238E27FC236}">
                  <a16:creationId xmlns:a16="http://schemas.microsoft.com/office/drawing/2014/main" id="{C10D9118-C979-ABBC-7927-B0883E8E2A2F}"/>
                </a:ext>
              </a:extLst>
            </p:cNvPr>
            <p:cNvGrpSpPr/>
            <p:nvPr/>
          </p:nvGrpSpPr>
          <p:grpSpPr>
            <a:xfrm rot="485399">
              <a:off x="3503253" y="1109088"/>
              <a:ext cx="771532" cy="1779152"/>
              <a:chOff x="5535223" y="3"/>
              <a:chExt cx="694666" cy="1601897"/>
            </a:xfrm>
          </p:grpSpPr>
          <p:sp>
            <p:nvSpPr>
              <p:cNvPr id="744" name="Google Shape;744;p37">
                <a:extLst>
                  <a:ext uri="{FF2B5EF4-FFF2-40B4-BE49-F238E27FC236}">
                    <a16:creationId xmlns:a16="http://schemas.microsoft.com/office/drawing/2014/main" id="{8432D53E-AB2C-1405-CED8-4A299AEC3D6C}"/>
                  </a:ext>
                </a:extLst>
              </p:cNvPr>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a:extLst>
                  <a:ext uri="{FF2B5EF4-FFF2-40B4-BE49-F238E27FC236}">
                    <a16:creationId xmlns:a16="http://schemas.microsoft.com/office/drawing/2014/main" id="{4AC10495-BE96-9AB2-54D7-C96E8FA54200}"/>
                  </a:ext>
                </a:extLst>
              </p:cNvPr>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a:extLst>
                  <a:ext uri="{FF2B5EF4-FFF2-40B4-BE49-F238E27FC236}">
                    <a16:creationId xmlns:a16="http://schemas.microsoft.com/office/drawing/2014/main" id="{87C657AB-3EA4-02E9-214F-F3E4CAFD80F7}"/>
                  </a:ext>
                </a:extLst>
              </p:cNvPr>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976F7287-C8D1-05DB-600D-C4B7328A01D0}"/>
                  </a:ext>
                </a:extLst>
              </p:cNvPr>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a:extLst>
                  <a:ext uri="{FF2B5EF4-FFF2-40B4-BE49-F238E27FC236}">
                    <a16:creationId xmlns:a16="http://schemas.microsoft.com/office/drawing/2014/main" id="{5F0C7C70-6D17-446B-154D-AA817FAE07CA}"/>
                  </a:ext>
                </a:extLst>
              </p:cNvPr>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a:extLst>
                  <a:ext uri="{FF2B5EF4-FFF2-40B4-BE49-F238E27FC236}">
                    <a16:creationId xmlns:a16="http://schemas.microsoft.com/office/drawing/2014/main" id="{9627856A-5787-4124-AD04-C6FB3D684EDD}"/>
                  </a:ext>
                </a:extLst>
              </p:cNvPr>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AC297FE9-72DE-F8F7-A212-F91826B58D85}"/>
                  </a:ext>
                </a:extLst>
              </p:cNvPr>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E7773978-D248-06A3-0803-55EECE1A5980}"/>
                  </a:ext>
                </a:extLst>
              </p:cNvPr>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a:extLst>
                  <a:ext uri="{FF2B5EF4-FFF2-40B4-BE49-F238E27FC236}">
                    <a16:creationId xmlns:a16="http://schemas.microsoft.com/office/drawing/2014/main" id="{96798820-96A0-E1D9-B201-5D5E5E00ED6E}"/>
                  </a:ext>
                </a:extLst>
              </p:cNvPr>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B54A433B-4B8F-2100-929B-C9385A72C7AC}"/>
                  </a:ext>
                </a:extLst>
              </p:cNvPr>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1739118A-873B-59E6-C0F4-4121C991D94A}"/>
                  </a:ext>
                </a:extLst>
              </p:cNvPr>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a:extLst>
                  <a:ext uri="{FF2B5EF4-FFF2-40B4-BE49-F238E27FC236}">
                    <a16:creationId xmlns:a16="http://schemas.microsoft.com/office/drawing/2014/main" id="{69928BB4-AA51-3A1E-3FBA-68FB6AC5A587}"/>
                  </a:ext>
                </a:extLst>
              </p:cNvPr>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a:extLst>
                  <a:ext uri="{FF2B5EF4-FFF2-40B4-BE49-F238E27FC236}">
                    <a16:creationId xmlns:a16="http://schemas.microsoft.com/office/drawing/2014/main" id="{35F2DB7A-F58A-AE99-394A-5F632FF97F9E}"/>
                  </a:ext>
                </a:extLst>
              </p:cNvPr>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7">
            <a:extLst>
              <a:ext uri="{FF2B5EF4-FFF2-40B4-BE49-F238E27FC236}">
                <a16:creationId xmlns:a16="http://schemas.microsoft.com/office/drawing/2014/main" id="{18A6F19F-EE82-95CA-4F6E-109E211336F9}"/>
              </a:ext>
            </a:extLst>
          </p:cNvPr>
          <p:cNvSpPr txBox="1">
            <a:spLocks noGrp="1"/>
          </p:cNvSpPr>
          <p:nvPr>
            <p:ph type="title"/>
          </p:nvPr>
        </p:nvSpPr>
        <p:spPr>
          <a:xfrm>
            <a:off x="3973671" y="2062865"/>
            <a:ext cx="5285618" cy="16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400" dirty="0"/>
              <a:t>Object Recognition</a:t>
            </a:r>
          </a:p>
        </p:txBody>
      </p:sp>
      <p:sp>
        <p:nvSpPr>
          <p:cNvPr id="758" name="Google Shape;758;p37">
            <a:extLst>
              <a:ext uri="{FF2B5EF4-FFF2-40B4-BE49-F238E27FC236}">
                <a16:creationId xmlns:a16="http://schemas.microsoft.com/office/drawing/2014/main" id="{C72CE295-BCB5-A064-AAC0-F5E2E4CC83A6}"/>
              </a:ext>
            </a:extLst>
          </p:cNvPr>
          <p:cNvSpPr txBox="1">
            <a:spLocks noGrp="1"/>
          </p:cNvSpPr>
          <p:nvPr>
            <p:ph type="title" idx="2"/>
          </p:nvPr>
        </p:nvSpPr>
        <p:spPr>
          <a:xfrm>
            <a:off x="5796052" y="824166"/>
            <a:ext cx="1321500" cy="101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05</a:t>
            </a:r>
            <a:endParaRPr dirty="0"/>
          </a:p>
        </p:txBody>
      </p:sp>
      <p:cxnSp>
        <p:nvCxnSpPr>
          <p:cNvPr id="760" name="Google Shape;760;p37">
            <a:extLst>
              <a:ext uri="{FF2B5EF4-FFF2-40B4-BE49-F238E27FC236}">
                <a16:creationId xmlns:a16="http://schemas.microsoft.com/office/drawing/2014/main" id="{EBC28393-BF02-6347-24FC-EE2D71E424D0}"/>
              </a:ext>
            </a:extLst>
          </p:cNvPr>
          <p:cNvCxnSpPr/>
          <p:nvPr/>
        </p:nvCxnSpPr>
        <p:spPr>
          <a:xfrm>
            <a:off x="5253804" y="3641860"/>
            <a:ext cx="2548800" cy="0"/>
          </a:xfrm>
          <a:prstGeom prst="straightConnector1">
            <a:avLst/>
          </a:prstGeom>
          <a:noFill/>
          <a:ln w="9525" cap="flat" cmpd="sng">
            <a:solidFill>
              <a:schemeClr val="accent6"/>
            </a:solidFill>
            <a:prstDash val="solid"/>
            <a:round/>
            <a:headEnd type="none" w="med" len="med"/>
            <a:tailEnd type="none" w="med" len="med"/>
          </a:ln>
        </p:spPr>
      </p:cxnSp>
      <p:sp>
        <p:nvSpPr>
          <p:cNvPr id="761" name="Google Shape;761;p37">
            <a:extLst>
              <a:ext uri="{FF2B5EF4-FFF2-40B4-BE49-F238E27FC236}">
                <a16:creationId xmlns:a16="http://schemas.microsoft.com/office/drawing/2014/main" id="{3ED6FC82-BB89-E60E-CE2E-4075F1F07190}"/>
              </a:ext>
            </a:extLst>
          </p:cNvPr>
          <p:cNvSpPr/>
          <p:nvPr/>
        </p:nvSpPr>
        <p:spPr>
          <a:xfrm>
            <a:off x="5924775" y="622413"/>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7">
            <a:extLst>
              <a:ext uri="{FF2B5EF4-FFF2-40B4-BE49-F238E27FC236}">
                <a16:creationId xmlns:a16="http://schemas.microsoft.com/office/drawing/2014/main" id="{D6FB160F-D6FC-02ED-42C1-8643DDC65E3A}"/>
              </a:ext>
            </a:extLst>
          </p:cNvPr>
          <p:cNvGrpSpPr/>
          <p:nvPr/>
        </p:nvGrpSpPr>
        <p:grpSpPr>
          <a:xfrm>
            <a:off x="617085" y="1590126"/>
            <a:ext cx="3393782" cy="3089116"/>
            <a:chOff x="2075575" y="1940350"/>
            <a:chExt cx="1950225" cy="1775150"/>
          </a:xfrm>
        </p:grpSpPr>
        <p:sp>
          <p:nvSpPr>
            <p:cNvPr id="763" name="Google Shape;763;p37">
              <a:extLst>
                <a:ext uri="{FF2B5EF4-FFF2-40B4-BE49-F238E27FC236}">
                  <a16:creationId xmlns:a16="http://schemas.microsoft.com/office/drawing/2014/main" id="{6BA75D06-BFFF-9BE4-ED9C-05E7761A9349}"/>
                </a:ext>
              </a:extLst>
            </p:cNvPr>
            <p:cNvSpPr/>
            <p:nvPr/>
          </p:nvSpPr>
          <p:spPr>
            <a:xfrm>
              <a:off x="3188175" y="2397650"/>
              <a:ext cx="280350" cy="172700"/>
            </a:xfrm>
            <a:custGeom>
              <a:avLst/>
              <a:gdLst/>
              <a:ahLst/>
              <a:cxnLst/>
              <a:rect l="l" t="t" r="r" b="b"/>
              <a:pathLst>
                <a:path w="11214" h="6908" extrusionOk="0">
                  <a:moveTo>
                    <a:pt x="6256" y="3954"/>
                  </a:moveTo>
                  <a:cubicBezTo>
                    <a:pt x="6258" y="3955"/>
                    <a:pt x="6260" y="3957"/>
                    <a:pt x="6262" y="3958"/>
                  </a:cubicBezTo>
                  <a:cubicBezTo>
                    <a:pt x="6261" y="3957"/>
                    <a:pt x="6259" y="3956"/>
                    <a:pt x="6256" y="3954"/>
                  </a:cubicBezTo>
                  <a:close/>
                  <a:moveTo>
                    <a:pt x="9295" y="4329"/>
                  </a:moveTo>
                  <a:lnTo>
                    <a:pt x="9295" y="4329"/>
                  </a:lnTo>
                  <a:cubicBezTo>
                    <a:pt x="9280" y="4333"/>
                    <a:pt x="9265" y="4336"/>
                    <a:pt x="9249" y="4339"/>
                  </a:cubicBezTo>
                  <a:cubicBezTo>
                    <a:pt x="9258" y="4336"/>
                    <a:pt x="9276" y="4332"/>
                    <a:pt x="9295" y="4329"/>
                  </a:cubicBezTo>
                  <a:close/>
                  <a:moveTo>
                    <a:pt x="1834" y="0"/>
                  </a:moveTo>
                  <a:cubicBezTo>
                    <a:pt x="1552" y="0"/>
                    <a:pt x="1238" y="114"/>
                    <a:pt x="960" y="286"/>
                  </a:cubicBezTo>
                  <a:cubicBezTo>
                    <a:pt x="351" y="682"/>
                    <a:pt x="0" y="1048"/>
                    <a:pt x="320" y="1688"/>
                  </a:cubicBezTo>
                  <a:cubicBezTo>
                    <a:pt x="686" y="2450"/>
                    <a:pt x="1234" y="3151"/>
                    <a:pt x="1783" y="3775"/>
                  </a:cubicBezTo>
                  <a:cubicBezTo>
                    <a:pt x="2956" y="5101"/>
                    <a:pt x="4495" y="6137"/>
                    <a:pt x="6201" y="6624"/>
                  </a:cubicBezTo>
                  <a:cubicBezTo>
                    <a:pt x="6929" y="6821"/>
                    <a:pt x="7661" y="6907"/>
                    <a:pt x="8396" y="6907"/>
                  </a:cubicBezTo>
                  <a:cubicBezTo>
                    <a:pt x="8969" y="6907"/>
                    <a:pt x="9543" y="6855"/>
                    <a:pt x="10117" y="6761"/>
                  </a:cubicBezTo>
                  <a:cubicBezTo>
                    <a:pt x="10787" y="6655"/>
                    <a:pt x="11214" y="5817"/>
                    <a:pt x="11016" y="5207"/>
                  </a:cubicBezTo>
                  <a:cubicBezTo>
                    <a:pt x="10833" y="4594"/>
                    <a:pt x="10337" y="4282"/>
                    <a:pt x="9758" y="4282"/>
                  </a:cubicBezTo>
                  <a:cubicBezTo>
                    <a:pt x="9661" y="4282"/>
                    <a:pt x="9562" y="4291"/>
                    <a:pt x="9462" y="4308"/>
                  </a:cubicBezTo>
                  <a:cubicBezTo>
                    <a:pt x="9421" y="4308"/>
                    <a:pt x="9385" y="4313"/>
                    <a:pt x="9348" y="4319"/>
                  </a:cubicBezTo>
                  <a:lnTo>
                    <a:pt x="9348" y="4319"/>
                  </a:lnTo>
                  <a:cubicBezTo>
                    <a:pt x="9332" y="4320"/>
                    <a:pt x="9309" y="4322"/>
                    <a:pt x="9279" y="4324"/>
                  </a:cubicBezTo>
                  <a:cubicBezTo>
                    <a:pt x="9157" y="4339"/>
                    <a:pt x="9035" y="4354"/>
                    <a:pt x="8929" y="4354"/>
                  </a:cubicBezTo>
                  <a:cubicBezTo>
                    <a:pt x="8670" y="4369"/>
                    <a:pt x="8411" y="4369"/>
                    <a:pt x="8152" y="4369"/>
                  </a:cubicBezTo>
                  <a:cubicBezTo>
                    <a:pt x="8045" y="4354"/>
                    <a:pt x="7938" y="4354"/>
                    <a:pt x="7832" y="4339"/>
                  </a:cubicBezTo>
                  <a:cubicBezTo>
                    <a:pt x="7771" y="4339"/>
                    <a:pt x="7710" y="4339"/>
                    <a:pt x="7649" y="4324"/>
                  </a:cubicBezTo>
                  <a:cubicBezTo>
                    <a:pt x="7600" y="4321"/>
                    <a:pt x="7573" y="4319"/>
                    <a:pt x="7562" y="4319"/>
                  </a:cubicBezTo>
                  <a:cubicBezTo>
                    <a:pt x="7515" y="4319"/>
                    <a:pt x="7713" y="4339"/>
                    <a:pt x="7725" y="4339"/>
                  </a:cubicBezTo>
                  <a:cubicBezTo>
                    <a:pt x="7712" y="4344"/>
                    <a:pt x="7697" y="4346"/>
                    <a:pt x="7679" y="4346"/>
                  </a:cubicBezTo>
                  <a:cubicBezTo>
                    <a:pt x="7587" y="4346"/>
                    <a:pt x="7438" y="4291"/>
                    <a:pt x="7375" y="4278"/>
                  </a:cubicBezTo>
                  <a:cubicBezTo>
                    <a:pt x="7268" y="4263"/>
                    <a:pt x="7146" y="4232"/>
                    <a:pt x="7039" y="4202"/>
                  </a:cubicBezTo>
                  <a:cubicBezTo>
                    <a:pt x="6841" y="4156"/>
                    <a:pt x="6643" y="4095"/>
                    <a:pt x="6445" y="4019"/>
                  </a:cubicBezTo>
                  <a:cubicBezTo>
                    <a:pt x="6354" y="3988"/>
                    <a:pt x="6262" y="3958"/>
                    <a:pt x="6171" y="3928"/>
                  </a:cubicBezTo>
                  <a:cubicBezTo>
                    <a:pt x="6114" y="3906"/>
                    <a:pt x="6096" y="3898"/>
                    <a:pt x="6100" y="3898"/>
                  </a:cubicBezTo>
                  <a:cubicBezTo>
                    <a:pt x="6108" y="3898"/>
                    <a:pt x="6226" y="3938"/>
                    <a:pt x="6256" y="3954"/>
                  </a:cubicBezTo>
                  <a:lnTo>
                    <a:pt x="6256" y="3954"/>
                  </a:lnTo>
                  <a:cubicBezTo>
                    <a:pt x="6210" y="3926"/>
                    <a:pt x="6138" y="3911"/>
                    <a:pt x="6095" y="3882"/>
                  </a:cubicBezTo>
                  <a:cubicBezTo>
                    <a:pt x="5729" y="3714"/>
                    <a:pt x="5394" y="3516"/>
                    <a:pt x="5059" y="3303"/>
                  </a:cubicBezTo>
                  <a:cubicBezTo>
                    <a:pt x="4940" y="3220"/>
                    <a:pt x="4831" y="3137"/>
                    <a:pt x="4716" y="3054"/>
                  </a:cubicBezTo>
                  <a:lnTo>
                    <a:pt x="4716" y="3054"/>
                  </a:lnTo>
                  <a:cubicBezTo>
                    <a:pt x="4689" y="3030"/>
                    <a:pt x="4656" y="3007"/>
                    <a:pt x="4632" y="2983"/>
                  </a:cubicBezTo>
                  <a:cubicBezTo>
                    <a:pt x="4556" y="2922"/>
                    <a:pt x="4480" y="2861"/>
                    <a:pt x="4404" y="2785"/>
                  </a:cubicBezTo>
                  <a:cubicBezTo>
                    <a:pt x="4145" y="2556"/>
                    <a:pt x="3916" y="2328"/>
                    <a:pt x="3687" y="2084"/>
                  </a:cubicBezTo>
                  <a:cubicBezTo>
                    <a:pt x="3596" y="1977"/>
                    <a:pt x="3489" y="1855"/>
                    <a:pt x="3398" y="1749"/>
                  </a:cubicBezTo>
                  <a:cubicBezTo>
                    <a:pt x="3352" y="1703"/>
                    <a:pt x="3322" y="1642"/>
                    <a:pt x="3276" y="1596"/>
                  </a:cubicBezTo>
                  <a:cubicBezTo>
                    <a:pt x="3267" y="1583"/>
                    <a:pt x="3243" y="1550"/>
                    <a:pt x="3220" y="1518"/>
                  </a:cubicBezTo>
                  <a:lnTo>
                    <a:pt x="3220" y="1518"/>
                  </a:lnTo>
                  <a:cubicBezTo>
                    <a:pt x="3212" y="1507"/>
                    <a:pt x="3205" y="1497"/>
                    <a:pt x="3200" y="1490"/>
                  </a:cubicBezTo>
                  <a:cubicBezTo>
                    <a:pt x="3198" y="1488"/>
                    <a:pt x="3196" y="1486"/>
                    <a:pt x="3194" y="1484"/>
                  </a:cubicBezTo>
                  <a:lnTo>
                    <a:pt x="3194" y="1484"/>
                  </a:lnTo>
                  <a:cubicBezTo>
                    <a:pt x="3173" y="1456"/>
                    <a:pt x="3156" y="1434"/>
                    <a:pt x="3155" y="1434"/>
                  </a:cubicBezTo>
                  <a:lnTo>
                    <a:pt x="3155" y="1434"/>
                  </a:lnTo>
                  <a:cubicBezTo>
                    <a:pt x="3155" y="1434"/>
                    <a:pt x="3157" y="1437"/>
                    <a:pt x="3161" y="1444"/>
                  </a:cubicBezTo>
                  <a:lnTo>
                    <a:pt x="3161" y="1444"/>
                  </a:lnTo>
                  <a:cubicBezTo>
                    <a:pt x="3135" y="1408"/>
                    <a:pt x="3114" y="1369"/>
                    <a:pt x="3093" y="1337"/>
                  </a:cubicBezTo>
                  <a:cubicBezTo>
                    <a:pt x="3017" y="1246"/>
                    <a:pt x="2956" y="1155"/>
                    <a:pt x="2895" y="1048"/>
                  </a:cubicBezTo>
                  <a:cubicBezTo>
                    <a:pt x="2773" y="850"/>
                    <a:pt x="2636" y="652"/>
                    <a:pt x="2530" y="423"/>
                  </a:cubicBezTo>
                  <a:cubicBezTo>
                    <a:pt x="2382" y="121"/>
                    <a:pt x="21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a:extLst>
                <a:ext uri="{FF2B5EF4-FFF2-40B4-BE49-F238E27FC236}">
                  <a16:creationId xmlns:a16="http://schemas.microsoft.com/office/drawing/2014/main" id="{51835E82-D76C-6F80-25B0-E2CAD0795CAB}"/>
                </a:ext>
              </a:extLst>
            </p:cNvPr>
            <p:cNvSpPr/>
            <p:nvPr/>
          </p:nvSpPr>
          <p:spPr>
            <a:xfrm>
              <a:off x="3198825" y="2403025"/>
              <a:ext cx="45750" cy="26125"/>
            </a:xfrm>
            <a:custGeom>
              <a:avLst/>
              <a:gdLst/>
              <a:ahLst/>
              <a:cxnLst/>
              <a:rect l="l" t="t" r="r" b="b"/>
              <a:pathLst>
                <a:path w="1830" h="1045" extrusionOk="0">
                  <a:moveTo>
                    <a:pt x="1437" y="1"/>
                  </a:moveTo>
                  <a:cubicBezTo>
                    <a:pt x="1252" y="1"/>
                    <a:pt x="1007" y="67"/>
                    <a:pt x="763" y="193"/>
                  </a:cubicBezTo>
                  <a:cubicBezTo>
                    <a:pt x="306" y="406"/>
                    <a:pt x="1" y="742"/>
                    <a:pt x="92" y="924"/>
                  </a:cubicBezTo>
                  <a:cubicBezTo>
                    <a:pt x="133" y="1005"/>
                    <a:pt x="242" y="1044"/>
                    <a:pt x="391" y="1044"/>
                  </a:cubicBezTo>
                  <a:cubicBezTo>
                    <a:pt x="578" y="1044"/>
                    <a:pt x="828" y="982"/>
                    <a:pt x="1083" y="863"/>
                  </a:cubicBezTo>
                  <a:cubicBezTo>
                    <a:pt x="1540" y="635"/>
                    <a:pt x="1829" y="315"/>
                    <a:pt x="1738" y="132"/>
                  </a:cubicBezTo>
                  <a:cubicBezTo>
                    <a:pt x="1697" y="44"/>
                    <a:pt x="1586"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a:extLst>
                <a:ext uri="{FF2B5EF4-FFF2-40B4-BE49-F238E27FC236}">
                  <a16:creationId xmlns:a16="http://schemas.microsoft.com/office/drawing/2014/main" id="{7F3F0B92-35E5-051F-09F0-AB12107AA702}"/>
                </a:ext>
              </a:extLst>
            </p:cNvPr>
            <p:cNvSpPr/>
            <p:nvPr/>
          </p:nvSpPr>
          <p:spPr>
            <a:xfrm>
              <a:off x="3203025" y="2452400"/>
              <a:ext cx="263600" cy="117950"/>
            </a:xfrm>
            <a:custGeom>
              <a:avLst/>
              <a:gdLst/>
              <a:ahLst/>
              <a:cxnLst/>
              <a:rect l="l" t="t" r="r" b="b"/>
              <a:pathLst>
                <a:path w="10544" h="4718" extrusionOk="0">
                  <a:moveTo>
                    <a:pt x="1" y="1"/>
                  </a:moveTo>
                  <a:lnTo>
                    <a:pt x="1" y="1"/>
                  </a:lnTo>
                  <a:cubicBezTo>
                    <a:pt x="336" y="564"/>
                    <a:pt x="762" y="1098"/>
                    <a:pt x="1189" y="1585"/>
                  </a:cubicBezTo>
                  <a:cubicBezTo>
                    <a:pt x="2362" y="2911"/>
                    <a:pt x="3901" y="3947"/>
                    <a:pt x="5607" y="4434"/>
                  </a:cubicBezTo>
                  <a:cubicBezTo>
                    <a:pt x="6335" y="4631"/>
                    <a:pt x="7067" y="4717"/>
                    <a:pt x="7802" y="4717"/>
                  </a:cubicBezTo>
                  <a:cubicBezTo>
                    <a:pt x="8375" y="4717"/>
                    <a:pt x="8949" y="4665"/>
                    <a:pt x="9523" y="4571"/>
                  </a:cubicBezTo>
                  <a:cubicBezTo>
                    <a:pt x="10132" y="4480"/>
                    <a:pt x="10544" y="3779"/>
                    <a:pt x="10468" y="3185"/>
                  </a:cubicBezTo>
                  <a:lnTo>
                    <a:pt x="10468" y="3185"/>
                  </a:lnTo>
                  <a:cubicBezTo>
                    <a:pt x="10331" y="3383"/>
                    <a:pt x="10132" y="3535"/>
                    <a:pt x="9904" y="3596"/>
                  </a:cubicBezTo>
                  <a:cubicBezTo>
                    <a:pt x="9071" y="3814"/>
                    <a:pt x="8225" y="3949"/>
                    <a:pt x="7371" y="3949"/>
                  </a:cubicBezTo>
                  <a:cubicBezTo>
                    <a:pt x="6912" y="3949"/>
                    <a:pt x="6451" y="3910"/>
                    <a:pt x="5988" y="3825"/>
                  </a:cubicBezTo>
                  <a:cubicBezTo>
                    <a:pt x="4236" y="3520"/>
                    <a:pt x="2606" y="2636"/>
                    <a:pt x="1311" y="1433"/>
                  </a:cubicBezTo>
                  <a:cubicBezTo>
                    <a:pt x="854" y="991"/>
                    <a:pt x="397" y="519"/>
                    <a:pt x="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a:extLst>
                <a:ext uri="{FF2B5EF4-FFF2-40B4-BE49-F238E27FC236}">
                  <a16:creationId xmlns:a16="http://schemas.microsoft.com/office/drawing/2014/main" id="{25E98F43-CB7A-DD98-5EE8-F87594AB1ED8}"/>
                </a:ext>
              </a:extLst>
            </p:cNvPr>
            <p:cNvSpPr/>
            <p:nvPr/>
          </p:nvSpPr>
          <p:spPr>
            <a:xfrm>
              <a:off x="3146650" y="2513375"/>
              <a:ext cx="304375" cy="115525"/>
            </a:xfrm>
            <a:custGeom>
              <a:avLst/>
              <a:gdLst/>
              <a:ahLst/>
              <a:cxnLst/>
              <a:rect l="l" t="t" r="r" b="b"/>
              <a:pathLst>
                <a:path w="12175" h="4621" extrusionOk="0">
                  <a:moveTo>
                    <a:pt x="9919" y="1244"/>
                  </a:moveTo>
                  <a:lnTo>
                    <a:pt x="9919" y="1244"/>
                  </a:lnTo>
                  <a:cubicBezTo>
                    <a:pt x="9918" y="1244"/>
                    <a:pt x="9886" y="1261"/>
                    <a:pt x="9856" y="1279"/>
                  </a:cubicBezTo>
                  <a:lnTo>
                    <a:pt x="9856" y="1279"/>
                  </a:lnTo>
                  <a:cubicBezTo>
                    <a:pt x="9903" y="1254"/>
                    <a:pt x="9919" y="1244"/>
                    <a:pt x="9919" y="1244"/>
                  </a:cubicBezTo>
                  <a:close/>
                  <a:moveTo>
                    <a:pt x="5118" y="1817"/>
                  </a:moveTo>
                  <a:cubicBezTo>
                    <a:pt x="5140" y="1823"/>
                    <a:pt x="5154" y="1828"/>
                    <a:pt x="5150" y="1828"/>
                  </a:cubicBezTo>
                  <a:cubicBezTo>
                    <a:pt x="5139" y="1824"/>
                    <a:pt x="5129" y="1820"/>
                    <a:pt x="5118" y="1817"/>
                  </a:cubicBezTo>
                  <a:close/>
                  <a:moveTo>
                    <a:pt x="6885" y="2083"/>
                  </a:moveTo>
                  <a:cubicBezTo>
                    <a:pt x="6893" y="2084"/>
                    <a:pt x="6899" y="2085"/>
                    <a:pt x="6903" y="2087"/>
                  </a:cubicBezTo>
                  <a:cubicBezTo>
                    <a:pt x="6897" y="2085"/>
                    <a:pt x="6891" y="2084"/>
                    <a:pt x="6885" y="2083"/>
                  </a:cubicBezTo>
                  <a:close/>
                  <a:moveTo>
                    <a:pt x="1623" y="0"/>
                  </a:moveTo>
                  <a:cubicBezTo>
                    <a:pt x="1249" y="0"/>
                    <a:pt x="872" y="288"/>
                    <a:pt x="610" y="655"/>
                  </a:cubicBezTo>
                  <a:cubicBezTo>
                    <a:pt x="183" y="1249"/>
                    <a:pt x="1" y="1721"/>
                    <a:pt x="534" y="2193"/>
                  </a:cubicBezTo>
                  <a:cubicBezTo>
                    <a:pt x="1159" y="2757"/>
                    <a:pt x="1920" y="3214"/>
                    <a:pt x="2667" y="3580"/>
                  </a:cubicBezTo>
                  <a:cubicBezTo>
                    <a:pt x="3980" y="4236"/>
                    <a:pt x="5449" y="4621"/>
                    <a:pt x="6920" y="4621"/>
                  </a:cubicBezTo>
                  <a:cubicBezTo>
                    <a:pt x="7224" y="4621"/>
                    <a:pt x="7529" y="4604"/>
                    <a:pt x="7832" y="4570"/>
                  </a:cubicBezTo>
                  <a:cubicBezTo>
                    <a:pt x="9157" y="4418"/>
                    <a:pt x="10376" y="3930"/>
                    <a:pt x="11519" y="3245"/>
                  </a:cubicBezTo>
                  <a:cubicBezTo>
                    <a:pt x="12098" y="2894"/>
                    <a:pt x="12174" y="1950"/>
                    <a:pt x="11778" y="1447"/>
                  </a:cubicBezTo>
                  <a:cubicBezTo>
                    <a:pt x="11498" y="1115"/>
                    <a:pt x="11154" y="963"/>
                    <a:pt x="10793" y="963"/>
                  </a:cubicBezTo>
                  <a:cubicBezTo>
                    <a:pt x="10524" y="963"/>
                    <a:pt x="10247" y="1047"/>
                    <a:pt x="9980" y="1203"/>
                  </a:cubicBezTo>
                  <a:cubicBezTo>
                    <a:pt x="9934" y="1234"/>
                    <a:pt x="9874" y="1279"/>
                    <a:pt x="9813" y="1310"/>
                  </a:cubicBezTo>
                  <a:cubicBezTo>
                    <a:pt x="9820" y="1302"/>
                    <a:pt x="9838" y="1290"/>
                    <a:pt x="9856" y="1279"/>
                  </a:cubicBezTo>
                  <a:lnTo>
                    <a:pt x="9856" y="1279"/>
                  </a:lnTo>
                  <a:cubicBezTo>
                    <a:pt x="9848" y="1284"/>
                    <a:pt x="9838" y="1289"/>
                    <a:pt x="9828" y="1294"/>
                  </a:cubicBezTo>
                  <a:cubicBezTo>
                    <a:pt x="9721" y="1355"/>
                    <a:pt x="9614" y="1401"/>
                    <a:pt x="9508" y="1447"/>
                  </a:cubicBezTo>
                  <a:cubicBezTo>
                    <a:pt x="9279" y="1569"/>
                    <a:pt x="9036" y="1660"/>
                    <a:pt x="8792" y="1752"/>
                  </a:cubicBezTo>
                  <a:cubicBezTo>
                    <a:pt x="8700" y="1782"/>
                    <a:pt x="8594" y="1812"/>
                    <a:pt x="8487" y="1843"/>
                  </a:cubicBezTo>
                  <a:cubicBezTo>
                    <a:pt x="8426" y="1873"/>
                    <a:pt x="8380" y="1889"/>
                    <a:pt x="8319" y="1904"/>
                  </a:cubicBezTo>
                  <a:cubicBezTo>
                    <a:pt x="8248" y="1926"/>
                    <a:pt x="8223" y="1934"/>
                    <a:pt x="8225" y="1934"/>
                  </a:cubicBezTo>
                  <a:cubicBezTo>
                    <a:pt x="8229" y="1934"/>
                    <a:pt x="8380" y="1889"/>
                    <a:pt x="8380" y="1889"/>
                  </a:cubicBezTo>
                  <a:lnTo>
                    <a:pt x="8380" y="1889"/>
                  </a:lnTo>
                  <a:cubicBezTo>
                    <a:pt x="8335" y="1934"/>
                    <a:pt x="8121" y="1950"/>
                    <a:pt x="8045" y="1965"/>
                  </a:cubicBezTo>
                  <a:cubicBezTo>
                    <a:pt x="7939" y="1980"/>
                    <a:pt x="7817" y="1995"/>
                    <a:pt x="7710" y="2011"/>
                  </a:cubicBezTo>
                  <a:cubicBezTo>
                    <a:pt x="7497" y="2041"/>
                    <a:pt x="7299" y="2056"/>
                    <a:pt x="7085" y="2071"/>
                  </a:cubicBezTo>
                  <a:lnTo>
                    <a:pt x="6796" y="2071"/>
                  </a:lnTo>
                  <a:cubicBezTo>
                    <a:pt x="6791" y="2072"/>
                    <a:pt x="6787" y="2072"/>
                    <a:pt x="6783" y="2072"/>
                  </a:cubicBezTo>
                  <a:lnTo>
                    <a:pt x="6783" y="2072"/>
                  </a:lnTo>
                  <a:cubicBezTo>
                    <a:pt x="6755" y="2071"/>
                    <a:pt x="6729" y="2071"/>
                    <a:pt x="6704" y="2071"/>
                  </a:cubicBezTo>
                  <a:cubicBezTo>
                    <a:pt x="6308" y="2056"/>
                    <a:pt x="5912" y="1995"/>
                    <a:pt x="5531" y="1919"/>
                  </a:cubicBezTo>
                  <a:cubicBezTo>
                    <a:pt x="5369" y="1879"/>
                    <a:pt x="5220" y="1838"/>
                    <a:pt x="5061" y="1798"/>
                  </a:cubicBezTo>
                  <a:lnTo>
                    <a:pt x="5061" y="1798"/>
                  </a:lnTo>
                  <a:cubicBezTo>
                    <a:pt x="5045" y="1793"/>
                    <a:pt x="5029" y="1787"/>
                    <a:pt x="5013" y="1782"/>
                  </a:cubicBezTo>
                  <a:cubicBezTo>
                    <a:pt x="4922" y="1752"/>
                    <a:pt x="4815" y="1721"/>
                    <a:pt x="4724" y="1691"/>
                  </a:cubicBezTo>
                  <a:cubicBezTo>
                    <a:pt x="4404" y="1569"/>
                    <a:pt x="4099" y="1447"/>
                    <a:pt x="3810" y="1294"/>
                  </a:cubicBezTo>
                  <a:cubicBezTo>
                    <a:pt x="3672" y="1234"/>
                    <a:pt x="3535" y="1173"/>
                    <a:pt x="3413" y="1096"/>
                  </a:cubicBezTo>
                  <a:cubicBezTo>
                    <a:pt x="3353" y="1066"/>
                    <a:pt x="3292" y="1035"/>
                    <a:pt x="3246" y="1005"/>
                  </a:cubicBezTo>
                  <a:cubicBezTo>
                    <a:pt x="3241" y="1003"/>
                    <a:pt x="3235" y="999"/>
                    <a:pt x="3228" y="996"/>
                  </a:cubicBezTo>
                  <a:lnTo>
                    <a:pt x="3228" y="996"/>
                  </a:lnTo>
                  <a:cubicBezTo>
                    <a:pt x="3197" y="975"/>
                    <a:pt x="3145" y="943"/>
                    <a:pt x="3124" y="929"/>
                  </a:cubicBezTo>
                  <a:cubicBezTo>
                    <a:pt x="3063" y="898"/>
                    <a:pt x="3017" y="868"/>
                    <a:pt x="2972" y="837"/>
                  </a:cubicBezTo>
                  <a:cubicBezTo>
                    <a:pt x="2865" y="776"/>
                    <a:pt x="2774" y="700"/>
                    <a:pt x="2682" y="639"/>
                  </a:cubicBezTo>
                  <a:cubicBezTo>
                    <a:pt x="2484" y="502"/>
                    <a:pt x="2286" y="365"/>
                    <a:pt x="2118" y="197"/>
                  </a:cubicBezTo>
                  <a:cubicBezTo>
                    <a:pt x="1961" y="60"/>
                    <a:pt x="1793" y="0"/>
                    <a:pt x="1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a:extLst>
                <a:ext uri="{FF2B5EF4-FFF2-40B4-BE49-F238E27FC236}">
                  <a16:creationId xmlns:a16="http://schemas.microsoft.com/office/drawing/2014/main" id="{289B4CAC-5682-F216-E7CA-33077D251B70}"/>
                </a:ext>
              </a:extLst>
            </p:cNvPr>
            <p:cNvSpPr/>
            <p:nvPr/>
          </p:nvSpPr>
          <p:spPr>
            <a:xfrm>
              <a:off x="3155800" y="2518700"/>
              <a:ext cx="38100" cy="36150"/>
            </a:xfrm>
            <a:custGeom>
              <a:avLst/>
              <a:gdLst/>
              <a:ahLst/>
              <a:cxnLst/>
              <a:rect l="l" t="t" r="r" b="b"/>
              <a:pathLst>
                <a:path w="1524" h="1446" extrusionOk="0">
                  <a:moveTo>
                    <a:pt x="1236" y="0"/>
                  </a:moveTo>
                  <a:cubicBezTo>
                    <a:pt x="1045" y="0"/>
                    <a:pt x="748" y="176"/>
                    <a:pt x="488" y="472"/>
                  </a:cubicBezTo>
                  <a:cubicBezTo>
                    <a:pt x="137" y="838"/>
                    <a:pt x="0" y="1249"/>
                    <a:pt x="153" y="1401"/>
                  </a:cubicBezTo>
                  <a:cubicBezTo>
                    <a:pt x="186" y="1431"/>
                    <a:pt x="230" y="1445"/>
                    <a:pt x="283" y="1445"/>
                  </a:cubicBezTo>
                  <a:cubicBezTo>
                    <a:pt x="473" y="1445"/>
                    <a:pt x="774" y="1261"/>
                    <a:pt x="1036" y="975"/>
                  </a:cubicBezTo>
                  <a:cubicBezTo>
                    <a:pt x="1372" y="594"/>
                    <a:pt x="1524" y="183"/>
                    <a:pt x="1372" y="45"/>
                  </a:cubicBezTo>
                  <a:cubicBezTo>
                    <a:pt x="1337" y="15"/>
                    <a:pt x="1291"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a:extLst>
                <a:ext uri="{FF2B5EF4-FFF2-40B4-BE49-F238E27FC236}">
                  <a16:creationId xmlns:a16="http://schemas.microsoft.com/office/drawing/2014/main" id="{36C9C037-3CF9-38E8-8CCE-301C4FD6E876}"/>
                </a:ext>
              </a:extLst>
            </p:cNvPr>
            <p:cNvSpPr/>
            <p:nvPr/>
          </p:nvSpPr>
          <p:spPr>
            <a:xfrm>
              <a:off x="3171025" y="2553350"/>
              <a:ext cx="279600" cy="75550"/>
            </a:xfrm>
            <a:custGeom>
              <a:avLst/>
              <a:gdLst/>
              <a:ahLst/>
              <a:cxnLst/>
              <a:rect l="l" t="t" r="r" b="b"/>
              <a:pathLst>
                <a:path w="11184" h="3022" extrusionOk="0">
                  <a:moveTo>
                    <a:pt x="10894" y="0"/>
                  </a:moveTo>
                  <a:lnTo>
                    <a:pt x="10894" y="0"/>
                  </a:lnTo>
                  <a:cubicBezTo>
                    <a:pt x="10833" y="244"/>
                    <a:pt x="10727" y="457"/>
                    <a:pt x="10529" y="594"/>
                  </a:cubicBezTo>
                  <a:cubicBezTo>
                    <a:pt x="9462" y="1387"/>
                    <a:pt x="8289" y="1996"/>
                    <a:pt x="6994" y="2270"/>
                  </a:cubicBezTo>
                  <a:cubicBezTo>
                    <a:pt x="6418" y="2392"/>
                    <a:pt x="5828" y="2449"/>
                    <a:pt x="5238" y="2449"/>
                  </a:cubicBezTo>
                  <a:cubicBezTo>
                    <a:pt x="4047" y="2449"/>
                    <a:pt x="2853" y="2215"/>
                    <a:pt x="1753" y="1798"/>
                  </a:cubicBezTo>
                  <a:cubicBezTo>
                    <a:pt x="1159" y="1569"/>
                    <a:pt x="549" y="1295"/>
                    <a:pt x="1" y="960"/>
                  </a:cubicBezTo>
                  <a:lnTo>
                    <a:pt x="1" y="960"/>
                  </a:lnTo>
                  <a:cubicBezTo>
                    <a:pt x="534" y="1356"/>
                    <a:pt x="1113" y="1691"/>
                    <a:pt x="1692" y="1981"/>
                  </a:cubicBezTo>
                  <a:cubicBezTo>
                    <a:pt x="3005" y="2637"/>
                    <a:pt x="4474" y="3022"/>
                    <a:pt x="5945" y="3022"/>
                  </a:cubicBezTo>
                  <a:cubicBezTo>
                    <a:pt x="6249" y="3022"/>
                    <a:pt x="6554" y="3005"/>
                    <a:pt x="6857" y="2971"/>
                  </a:cubicBezTo>
                  <a:cubicBezTo>
                    <a:pt x="8182" y="2819"/>
                    <a:pt x="9401" y="2331"/>
                    <a:pt x="10544" y="1646"/>
                  </a:cubicBezTo>
                  <a:cubicBezTo>
                    <a:pt x="11062" y="1326"/>
                    <a:pt x="11184" y="518"/>
                    <a:pt x="1089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a:extLst>
                <a:ext uri="{FF2B5EF4-FFF2-40B4-BE49-F238E27FC236}">
                  <a16:creationId xmlns:a16="http://schemas.microsoft.com/office/drawing/2014/main" id="{73EC8533-87D7-A2AB-F83E-DEF7F7360A2C}"/>
                </a:ext>
              </a:extLst>
            </p:cNvPr>
            <p:cNvSpPr/>
            <p:nvPr/>
          </p:nvSpPr>
          <p:spPr>
            <a:xfrm>
              <a:off x="3075800" y="2638600"/>
              <a:ext cx="422450" cy="1076900"/>
            </a:xfrm>
            <a:custGeom>
              <a:avLst/>
              <a:gdLst/>
              <a:ahLst/>
              <a:cxnLst/>
              <a:rect l="l" t="t" r="r" b="b"/>
              <a:pathLst>
                <a:path w="16898" h="43076" extrusionOk="0">
                  <a:moveTo>
                    <a:pt x="14679" y="1"/>
                  </a:moveTo>
                  <a:cubicBezTo>
                    <a:pt x="14657" y="1"/>
                    <a:pt x="14635" y="2"/>
                    <a:pt x="14612" y="3"/>
                  </a:cubicBezTo>
                  <a:cubicBezTo>
                    <a:pt x="11763" y="171"/>
                    <a:pt x="8792" y="1085"/>
                    <a:pt x="6339" y="2517"/>
                  </a:cubicBezTo>
                  <a:cubicBezTo>
                    <a:pt x="4252" y="3736"/>
                    <a:pt x="2423" y="5488"/>
                    <a:pt x="1357" y="7667"/>
                  </a:cubicBezTo>
                  <a:cubicBezTo>
                    <a:pt x="275" y="9861"/>
                    <a:pt x="46" y="12176"/>
                    <a:pt x="46" y="14584"/>
                  </a:cubicBezTo>
                  <a:lnTo>
                    <a:pt x="46" y="27001"/>
                  </a:lnTo>
                  <a:lnTo>
                    <a:pt x="46" y="32928"/>
                  </a:lnTo>
                  <a:cubicBezTo>
                    <a:pt x="46" y="35853"/>
                    <a:pt x="1" y="38763"/>
                    <a:pt x="46" y="41688"/>
                  </a:cubicBezTo>
                  <a:cubicBezTo>
                    <a:pt x="46" y="41734"/>
                    <a:pt x="46" y="41765"/>
                    <a:pt x="46" y="41810"/>
                  </a:cubicBezTo>
                  <a:cubicBezTo>
                    <a:pt x="46" y="42465"/>
                    <a:pt x="613" y="43076"/>
                    <a:pt x="1264" y="43076"/>
                  </a:cubicBezTo>
                  <a:cubicBezTo>
                    <a:pt x="1280" y="43076"/>
                    <a:pt x="1295" y="43076"/>
                    <a:pt x="1311" y="43075"/>
                  </a:cubicBezTo>
                  <a:cubicBezTo>
                    <a:pt x="1997" y="43044"/>
                    <a:pt x="2576" y="42526"/>
                    <a:pt x="2576" y="41810"/>
                  </a:cubicBezTo>
                  <a:lnTo>
                    <a:pt x="2576" y="34695"/>
                  </a:lnTo>
                  <a:lnTo>
                    <a:pt x="2576" y="29363"/>
                  </a:lnTo>
                  <a:lnTo>
                    <a:pt x="2576" y="18179"/>
                  </a:lnTo>
                  <a:cubicBezTo>
                    <a:pt x="3353" y="5625"/>
                    <a:pt x="14856" y="7621"/>
                    <a:pt x="15877" y="5259"/>
                  </a:cubicBezTo>
                  <a:cubicBezTo>
                    <a:pt x="16897" y="2883"/>
                    <a:pt x="15709" y="673"/>
                    <a:pt x="15709" y="673"/>
                  </a:cubicBezTo>
                  <a:cubicBezTo>
                    <a:pt x="15506" y="296"/>
                    <a:pt x="15136" y="1"/>
                    <a:pt x="14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a:extLst>
                <a:ext uri="{FF2B5EF4-FFF2-40B4-BE49-F238E27FC236}">
                  <a16:creationId xmlns:a16="http://schemas.microsoft.com/office/drawing/2014/main" id="{53C81E0E-2FFF-D9FC-2885-72C2423B2DC8}"/>
                </a:ext>
              </a:extLst>
            </p:cNvPr>
            <p:cNvSpPr/>
            <p:nvPr/>
          </p:nvSpPr>
          <p:spPr>
            <a:xfrm>
              <a:off x="3235025" y="1940400"/>
              <a:ext cx="790775" cy="1263050"/>
            </a:xfrm>
            <a:custGeom>
              <a:avLst/>
              <a:gdLst/>
              <a:ahLst/>
              <a:cxnLst/>
              <a:rect l="l" t="t" r="r" b="b"/>
              <a:pathLst>
                <a:path w="31631" h="50522" extrusionOk="0">
                  <a:moveTo>
                    <a:pt x="11583" y="0"/>
                  </a:moveTo>
                  <a:cubicBezTo>
                    <a:pt x="6666" y="0"/>
                    <a:pt x="1902" y="2672"/>
                    <a:pt x="1128" y="8444"/>
                  </a:cubicBezTo>
                  <a:cubicBezTo>
                    <a:pt x="0" y="16855"/>
                    <a:pt x="6506" y="20298"/>
                    <a:pt x="6506" y="20298"/>
                  </a:cubicBezTo>
                  <a:cubicBezTo>
                    <a:pt x="473" y="27352"/>
                    <a:pt x="7557" y="32761"/>
                    <a:pt x="7557" y="32761"/>
                  </a:cubicBezTo>
                  <a:cubicBezTo>
                    <a:pt x="2331" y="36036"/>
                    <a:pt x="503" y="43913"/>
                    <a:pt x="6369" y="48271"/>
                  </a:cubicBezTo>
                  <a:cubicBezTo>
                    <a:pt x="8514" y="49859"/>
                    <a:pt x="10996" y="50522"/>
                    <a:pt x="13457" y="50522"/>
                  </a:cubicBezTo>
                  <a:cubicBezTo>
                    <a:pt x="17724" y="50522"/>
                    <a:pt x="21930" y="48528"/>
                    <a:pt x="24210" y="45909"/>
                  </a:cubicBezTo>
                  <a:cubicBezTo>
                    <a:pt x="28659" y="40805"/>
                    <a:pt x="31630" y="32608"/>
                    <a:pt x="30625" y="22705"/>
                  </a:cubicBezTo>
                  <a:cubicBezTo>
                    <a:pt x="29619" y="12817"/>
                    <a:pt x="24241" y="5077"/>
                    <a:pt x="18055" y="1634"/>
                  </a:cubicBezTo>
                  <a:cubicBezTo>
                    <a:pt x="16110" y="559"/>
                    <a:pt x="13830" y="0"/>
                    <a:pt x="1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a:extLst>
                <a:ext uri="{FF2B5EF4-FFF2-40B4-BE49-F238E27FC236}">
                  <a16:creationId xmlns:a16="http://schemas.microsoft.com/office/drawing/2014/main" id="{02050831-4535-A608-0CCD-3A3E0D81F248}"/>
                </a:ext>
              </a:extLst>
            </p:cNvPr>
            <p:cNvSpPr/>
            <p:nvPr/>
          </p:nvSpPr>
          <p:spPr>
            <a:xfrm>
              <a:off x="3397675" y="2386050"/>
              <a:ext cx="142100" cy="61800"/>
            </a:xfrm>
            <a:custGeom>
              <a:avLst/>
              <a:gdLst/>
              <a:ahLst/>
              <a:cxnLst/>
              <a:rect l="l" t="t" r="r" b="b"/>
              <a:pathLst>
                <a:path w="5684" h="2472" extrusionOk="0">
                  <a:moveTo>
                    <a:pt x="5185" y="0"/>
                  </a:moveTo>
                  <a:cubicBezTo>
                    <a:pt x="4813" y="0"/>
                    <a:pt x="4441" y="52"/>
                    <a:pt x="4083" y="126"/>
                  </a:cubicBezTo>
                  <a:cubicBezTo>
                    <a:pt x="3565" y="232"/>
                    <a:pt x="3063" y="400"/>
                    <a:pt x="2575" y="613"/>
                  </a:cubicBezTo>
                  <a:cubicBezTo>
                    <a:pt x="2087" y="826"/>
                    <a:pt x="1615" y="1085"/>
                    <a:pt x="1173" y="1390"/>
                  </a:cubicBezTo>
                  <a:cubicBezTo>
                    <a:pt x="747" y="1695"/>
                    <a:pt x="351" y="2060"/>
                    <a:pt x="0" y="2472"/>
                  </a:cubicBezTo>
                  <a:cubicBezTo>
                    <a:pt x="503" y="2274"/>
                    <a:pt x="960" y="2045"/>
                    <a:pt x="1432" y="1832"/>
                  </a:cubicBezTo>
                  <a:cubicBezTo>
                    <a:pt x="1889" y="1619"/>
                    <a:pt x="2362" y="1421"/>
                    <a:pt x="2834" y="1207"/>
                  </a:cubicBezTo>
                  <a:cubicBezTo>
                    <a:pt x="3763" y="796"/>
                    <a:pt x="4693" y="430"/>
                    <a:pt x="5683" y="34"/>
                  </a:cubicBezTo>
                  <a:cubicBezTo>
                    <a:pt x="5518" y="10"/>
                    <a:pt x="5351"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a:extLst>
                <a:ext uri="{FF2B5EF4-FFF2-40B4-BE49-F238E27FC236}">
                  <a16:creationId xmlns:a16="http://schemas.microsoft.com/office/drawing/2014/main" id="{F8B6D41B-7044-749F-AB85-B23E24CCF8B6}"/>
                </a:ext>
              </a:extLst>
            </p:cNvPr>
            <p:cNvSpPr/>
            <p:nvPr/>
          </p:nvSpPr>
          <p:spPr>
            <a:xfrm>
              <a:off x="3424325" y="2759400"/>
              <a:ext cx="139050" cy="68000"/>
            </a:xfrm>
            <a:custGeom>
              <a:avLst/>
              <a:gdLst/>
              <a:ahLst/>
              <a:cxnLst/>
              <a:rect l="l" t="t" r="r" b="b"/>
              <a:pathLst>
                <a:path w="5562" h="2720" extrusionOk="0">
                  <a:moveTo>
                    <a:pt x="1" y="1"/>
                  </a:moveTo>
                  <a:lnTo>
                    <a:pt x="1" y="1"/>
                  </a:lnTo>
                  <a:cubicBezTo>
                    <a:pt x="336" y="427"/>
                    <a:pt x="717" y="808"/>
                    <a:pt x="1128" y="1128"/>
                  </a:cubicBezTo>
                  <a:cubicBezTo>
                    <a:pt x="1555" y="1463"/>
                    <a:pt x="2012" y="1738"/>
                    <a:pt x="2484" y="1981"/>
                  </a:cubicBezTo>
                  <a:cubicBezTo>
                    <a:pt x="2956" y="2210"/>
                    <a:pt x="3459" y="2393"/>
                    <a:pt x="3977" y="2530"/>
                  </a:cubicBezTo>
                  <a:cubicBezTo>
                    <a:pt x="4419" y="2647"/>
                    <a:pt x="4871" y="2719"/>
                    <a:pt x="5326" y="2719"/>
                  </a:cubicBezTo>
                  <a:cubicBezTo>
                    <a:pt x="5404" y="2719"/>
                    <a:pt x="5483" y="2717"/>
                    <a:pt x="5562" y="2713"/>
                  </a:cubicBezTo>
                  <a:cubicBezTo>
                    <a:pt x="4602" y="2271"/>
                    <a:pt x="3688" y="1844"/>
                    <a:pt x="2774" y="1402"/>
                  </a:cubicBezTo>
                  <a:cubicBezTo>
                    <a:pt x="2316" y="1159"/>
                    <a:pt x="1859" y="945"/>
                    <a:pt x="1402" y="702"/>
                  </a:cubicBezTo>
                  <a:cubicBezTo>
                    <a:pt x="945" y="473"/>
                    <a:pt x="503" y="2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a:extLst>
                <a:ext uri="{FF2B5EF4-FFF2-40B4-BE49-F238E27FC236}">
                  <a16:creationId xmlns:a16="http://schemas.microsoft.com/office/drawing/2014/main" id="{0B0EC465-D4B9-57A1-02D1-721E3779A463}"/>
                </a:ext>
              </a:extLst>
            </p:cNvPr>
            <p:cNvSpPr/>
            <p:nvPr/>
          </p:nvSpPr>
          <p:spPr>
            <a:xfrm>
              <a:off x="3303575" y="1940350"/>
              <a:ext cx="722225" cy="1263275"/>
            </a:xfrm>
            <a:custGeom>
              <a:avLst/>
              <a:gdLst/>
              <a:ahLst/>
              <a:cxnLst/>
              <a:rect l="l" t="t" r="r" b="b"/>
              <a:pathLst>
                <a:path w="28889" h="50531" extrusionOk="0">
                  <a:moveTo>
                    <a:pt x="8867" y="1"/>
                  </a:moveTo>
                  <a:cubicBezTo>
                    <a:pt x="8623" y="1"/>
                    <a:pt x="8380" y="7"/>
                    <a:pt x="8137" y="21"/>
                  </a:cubicBezTo>
                  <a:cubicBezTo>
                    <a:pt x="9767" y="188"/>
                    <a:pt x="11382" y="661"/>
                    <a:pt x="12784" y="1453"/>
                  </a:cubicBezTo>
                  <a:cubicBezTo>
                    <a:pt x="18436" y="4592"/>
                    <a:pt x="23342" y="11661"/>
                    <a:pt x="24256" y="20696"/>
                  </a:cubicBezTo>
                  <a:cubicBezTo>
                    <a:pt x="25186" y="29731"/>
                    <a:pt x="22474" y="37212"/>
                    <a:pt x="18421" y="41874"/>
                  </a:cubicBezTo>
                  <a:cubicBezTo>
                    <a:pt x="16334" y="44260"/>
                    <a:pt x="12488" y="46083"/>
                    <a:pt x="8590" y="46083"/>
                  </a:cubicBezTo>
                  <a:cubicBezTo>
                    <a:pt x="6341" y="46083"/>
                    <a:pt x="4075" y="45477"/>
                    <a:pt x="2119" y="44022"/>
                  </a:cubicBezTo>
                  <a:cubicBezTo>
                    <a:pt x="1220" y="43352"/>
                    <a:pt x="519" y="42590"/>
                    <a:pt x="1" y="41782"/>
                  </a:cubicBezTo>
                  <a:lnTo>
                    <a:pt x="1" y="41782"/>
                  </a:lnTo>
                  <a:cubicBezTo>
                    <a:pt x="138" y="44159"/>
                    <a:pt x="1250" y="46506"/>
                    <a:pt x="3627" y="48273"/>
                  </a:cubicBezTo>
                  <a:cubicBezTo>
                    <a:pt x="5772" y="49866"/>
                    <a:pt x="8253" y="50531"/>
                    <a:pt x="10713" y="50531"/>
                  </a:cubicBezTo>
                  <a:cubicBezTo>
                    <a:pt x="14981" y="50531"/>
                    <a:pt x="19187" y="48531"/>
                    <a:pt x="21468" y="45911"/>
                  </a:cubicBezTo>
                  <a:cubicBezTo>
                    <a:pt x="25917" y="40807"/>
                    <a:pt x="28888" y="32610"/>
                    <a:pt x="27883" y="22707"/>
                  </a:cubicBezTo>
                  <a:cubicBezTo>
                    <a:pt x="26877" y="12819"/>
                    <a:pt x="21499" y="5079"/>
                    <a:pt x="15313" y="1636"/>
                  </a:cubicBezTo>
                  <a:cubicBezTo>
                    <a:pt x="13376" y="564"/>
                    <a:pt x="11105" y="1"/>
                    <a:pt x="88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a:extLst>
                <a:ext uri="{FF2B5EF4-FFF2-40B4-BE49-F238E27FC236}">
                  <a16:creationId xmlns:a16="http://schemas.microsoft.com/office/drawing/2014/main" id="{9269D9D8-F486-FD27-DC6D-0655C5DEBA5F}"/>
                </a:ext>
              </a:extLst>
            </p:cNvPr>
            <p:cNvSpPr/>
            <p:nvPr/>
          </p:nvSpPr>
          <p:spPr>
            <a:xfrm>
              <a:off x="3297875" y="2024650"/>
              <a:ext cx="85725" cy="334075"/>
            </a:xfrm>
            <a:custGeom>
              <a:avLst/>
              <a:gdLst/>
              <a:ahLst/>
              <a:cxnLst/>
              <a:rect l="l" t="t" r="r" b="b"/>
              <a:pathLst>
                <a:path w="3429" h="13363" extrusionOk="0">
                  <a:moveTo>
                    <a:pt x="3428" y="1"/>
                  </a:moveTo>
                  <a:cubicBezTo>
                    <a:pt x="2438" y="763"/>
                    <a:pt x="1646" y="1783"/>
                    <a:pt x="1052" y="2911"/>
                  </a:cubicBezTo>
                  <a:cubicBezTo>
                    <a:pt x="762" y="3475"/>
                    <a:pt x="534" y="4084"/>
                    <a:pt x="351" y="4709"/>
                  </a:cubicBezTo>
                  <a:cubicBezTo>
                    <a:pt x="183" y="5318"/>
                    <a:pt x="92" y="5973"/>
                    <a:pt x="46" y="6613"/>
                  </a:cubicBezTo>
                  <a:cubicBezTo>
                    <a:pt x="0" y="7923"/>
                    <a:pt x="275" y="9234"/>
                    <a:pt x="823" y="10392"/>
                  </a:cubicBezTo>
                  <a:cubicBezTo>
                    <a:pt x="1387" y="11550"/>
                    <a:pt x="2164" y="12555"/>
                    <a:pt x="3108" y="13363"/>
                  </a:cubicBezTo>
                  <a:cubicBezTo>
                    <a:pt x="2469" y="12296"/>
                    <a:pt x="1920" y="11230"/>
                    <a:pt x="1524" y="10102"/>
                  </a:cubicBezTo>
                  <a:cubicBezTo>
                    <a:pt x="1143" y="8975"/>
                    <a:pt x="975" y="7817"/>
                    <a:pt x="1021" y="6659"/>
                  </a:cubicBezTo>
                  <a:cubicBezTo>
                    <a:pt x="1052" y="5486"/>
                    <a:pt x="1326" y="4343"/>
                    <a:pt x="1752" y="3231"/>
                  </a:cubicBezTo>
                  <a:cubicBezTo>
                    <a:pt x="2179" y="2119"/>
                    <a:pt x="2743" y="1037"/>
                    <a:pt x="3428"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a:extLst>
                <a:ext uri="{FF2B5EF4-FFF2-40B4-BE49-F238E27FC236}">
                  <a16:creationId xmlns:a16="http://schemas.microsoft.com/office/drawing/2014/main" id="{40D5575E-7603-34A5-828F-119B2BD22370}"/>
                </a:ext>
              </a:extLst>
            </p:cNvPr>
            <p:cNvSpPr/>
            <p:nvPr/>
          </p:nvSpPr>
          <p:spPr>
            <a:xfrm>
              <a:off x="3379000" y="2515625"/>
              <a:ext cx="82675" cy="198475"/>
            </a:xfrm>
            <a:custGeom>
              <a:avLst/>
              <a:gdLst/>
              <a:ahLst/>
              <a:cxnLst/>
              <a:rect l="l" t="t" r="r" b="b"/>
              <a:pathLst>
                <a:path w="3307" h="7939" extrusionOk="0">
                  <a:moveTo>
                    <a:pt x="1235" y="1"/>
                  </a:moveTo>
                  <a:cubicBezTo>
                    <a:pt x="701" y="580"/>
                    <a:pt x="366" y="1311"/>
                    <a:pt x="183" y="2088"/>
                  </a:cubicBezTo>
                  <a:cubicBezTo>
                    <a:pt x="1" y="2865"/>
                    <a:pt x="1" y="3718"/>
                    <a:pt x="214" y="4511"/>
                  </a:cubicBezTo>
                  <a:cubicBezTo>
                    <a:pt x="427" y="5288"/>
                    <a:pt x="808" y="6049"/>
                    <a:pt x="1372" y="6628"/>
                  </a:cubicBezTo>
                  <a:lnTo>
                    <a:pt x="1570" y="6842"/>
                  </a:lnTo>
                  <a:cubicBezTo>
                    <a:pt x="1646" y="6918"/>
                    <a:pt x="1722" y="6979"/>
                    <a:pt x="1814" y="7040"/>
                  </a:cubicBezTo>
                  <a:lnTo>
                    <a:pt x="2271" y="7405"/>
                  </a:lnTo>
                  <a:cubicBezTo>
                    <a:pt x="2606" y="7604"/>
                    <a:pt x="2956" y="7786"/>
                    <a:pt x="3307" y="7939"/>
                  </a:cubicBezTo>
                  <a:cubicBezTo>
                    <a:pt x="3078" y="7604"/>
                    <a:pt x="2819" y="7345"/>
                    <a:pt x="2591" y="7055"/>
                  </a:cubicBezTo>
                  <a:lnTo>
                    <a:pt x="2271" y="6598"/>
                  </a:lnTo>
                  <a:cubicBezTo>
                    <a:pt x="2225" y="6537"/>
                    <a:pt x="2164" y="6461"/>
                    <a:pt x="2118" y="6385"/>
                  </a:cubicBezTo>
                  <a:lnTo>
                    <a:pt x="1981" y="6156"/>
                  </a:lnTo>
                  <a:cubicBezTo>
                    <a:pt x="1585" y="5562"/>
                    <a:pt x="1326" y="4922"/>
                    <a:pt x="1143" y="4267"/>
                  </a:cubicBezTo>
                  <a:cubicBezTo>
                    <a:pt x="976" y="3596"/>
                    <a:pt x="899" y="2911"/>
                    <a:pt x="930" y="2195"/>
                  </a:cubicBezTo>
                  <a:cubicBezTo>
                    <a:pt x="960" y="1479"/>
                    <a:pt x="1067" y="763"/>
                    <a:pt x="1235"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a:extLst>
                <a:ext uri="{FF2B5EF4-FFF2-40B4-BE49-F238E27FC236}">
                  <a16:creationId xmlns:a16="http://schemas.microsoft.com/office/drawing/2014/main" id="{8DCF2FA5-1CDD-3D23-28DF-53FBAF84A0B8}"/>
                </a:ext>
              </a:extLst>
            </p:cNvPr>
            <p:cNvSpPr/>
            <p:nvPr/>
          </p:nvSpPr>
          <p:spPr>
            <a:xfrm>
              <a:off x="3350425" y="2836350"/>
              <a:ext cx="64025" cy="140950"/>
            </a:xfrm>
            <a:custGeom>
              <a:avLst/>
              <a:gdLst/>
              <a:ahLst/>
              <a:cxnLst/>
              <a:rect l="l" t="t" r="r" b="b"/>
              <a:pathLst>
                <a:path w="2561" h="5638" extrusionOk="0">
                  <a:moveTo>
                    <a:pt x="2560" y="0"/>
                  </a:moveTo>
                  <a:lnTo>
                    <a:pt x="2560" y="0"/>
                  </a:lnTo>
                  <a:cubicBezTo>
                    <a:pt x="2012" y="183"/>
                    <a:pt x="1555" y="534"/>
                    <a:pt x="1189" y="945"/>
                  </a:cubicBezTo>
                  <a:cubicBezTo>
                    <a:pt x="808" y="1356"/>
                    <a:pt x="504" y="1844"/>
                    <a:pt x="306" y="2377"/>
                  </a:cubicBezTo>
                  <a:cubicBezTo>
                    <a:pt x="108" y="2895"/>
                    <a:pt x="1" y="3474"/>
                    <a:pt x="16" y="4038"/>
                  </a:cubicBezTo>
                  <a:cubicBezTo>
                    <a:pt x="31" y="4602"/>
                    <a:pt x="168" y="5150"/>
                    <a:pt x="427" y="5638"/>
                  </a:cubicBezTo>
                  <a:cubicBezTo>
                    <a:pt x="580" y="5089"/>
                    <a:pt x="641" y="4586"/>
                    <a:pt x="778" y="4114"/>
                  </a:cubicBezTo>
                  <a:cubicBezTo>
                    <a:pt x="885" y="3627"/>
                    <a:pt x="1037" y="3169"/>
                    <a:pt x="1204" y="2712"/>
                  </a:cubicBezTo>
                  <a:cubicBezTo>
                    <a:pt x="1372" y="2271"/>
                    <a:pt x="1570" y="1813"/>
                    <a:pt x="1799" y="1372"/>
                  </a:cubicBezTo>
                  <a:cubicBezTo>
                    <a:pt x="2027" y="930"/>
                    <a:pt x="2271" y="488"/>
                    <a:pt x="2560"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a:extLst>
                <a:ext uri="{FF2B5EF4-FFF2-40B4-BE49-F238E27FC236}">
                  <a16:creationId xmlns:a16="http://schemas.microsoft.com/office/drawing/2014/main" id="{6C627B97-4510-3DB3-940D-C9C1E7E52AF3}"/>
                </a:ext>
              </a:extLst>
            </p:cNvPr>
            <p:cNvSpPr/>
            <p:nvPr/>
          </p:nvSpPr>
          <p:spPr>
            <a:xfrm>
              <a:off x="3355775" y="2025075"/>
              <a:ext cx="238075" cy="307725"/>
            </a:xfrm>
            <a:custGeom>
              <a:avLst/>
              <a:gdLst/>
              <a:ahLst/>
              <a:cxnLst/>
              <a:rect l="l" t="t" r="r" b="b"/>
              <a:pathLst>
                <a:path w="9523" h="12309" extrusionOk="0">
                  <a:moveTo>
                    <a:pt x="5045" y="0"/>
                  </a:moveTo>
                  <a:cubicBezTo>
                    <a:pt x="2726" y="0"/>
                    <a:pt x="642" y="2486"/>
                    <a:pt x="335" y="5728"/>
                  </a:cubicBezTo>
                  <a:cubicBezTo>
                    <a:pt x="0" y="9110"/>
                    <a:pt x="1737" y="12051"/>
                    <a:pt x="4175" y="12294"/>
                  </a:cubicBezTo>
                  <a:cubicBezTo>
                    <a:pt x="4277" y="12304"/>
                    <a:pt x="4379" y="12309"/>
                    <a:pt x="4480" y="12309"/>
                  </a:cubicBezTo>
                  <a:cubicBezTo>
                    <a:pt x="6812" y="12309"/>
                    <a:pt x="8896" y="9823"/>
                    <a:pt x="9203" y="6581"/>
                  </a:cubicBezTo>
                  <a:cubicBezTo>
                    <a:pt x="9523" y="3183"/>
                    <a:pt x="7801" y="258"/>
                    <a:pt x="5348" y="14"/>
                  </a:cubicBezTo>
                  <a:cubicBezTo>
                    <a:pt x="5247" y="5"/>
                    <a:pt x="5145" y="0"/>
                    <a:pt x="5045"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a:extLst>
                <a:ext uri="{FF2B5EF4-FFF2-40B4-BE49-F238E27FC236}">
                  <a16:creationId xmlns:a16="http://schemas.microsoft.com/office/drawing/2014/main" id="{2B836D6D-4B48-DED2-FC74-662CA4EFCD3C}"/>
                </a:ext>
              </a:extLst>
            </p:cNvPr>
            <p:cNvSpPr/>
            <p:nvPr/>
          </p:nvSpPr>
          <p:spPr>
            <a:xfrm>
              <a:off x="3455550" y="2438775"/>
              <a:ext cx="253325" cy="304975"/>
            </a:xfrm>
            <a:custGeom>
              <a:avLst/>
              <a:gdLst/>
              <a:ahLst/>
              <a:cxnLst/>
              <a:rect l="l" t="t" r="r" b="b"/>
              <a:pathLst>
                <a:path w="10133" h="12199" extrusionOk="0">
                  <a:moveTo>
                    <a:pt x="4484" y="0"/>
                  </a:moveTo>
                  <a:cubicBezTo>
                    <a:pt x="4254" y="0"/>
                    <a:pt x="4024" y="24"/>
                    <a:pt x="3795" y="73"/>
                  </a:cubicBezTo>
                  <a:cubicBezTo>
                    <a:pt x="1387" y="576"/>
                    <a:pt x="1" y="3699"/>
                    <a:pt x="717" y="7021"/>
                  </a:cubicBezTo>
                  <a:cubicBezTo>
                    <a:pt x="1351" y="10040"/>
                    <a:pt x="3482" y="12198"/>
                    <a:pt x="5665" y="12198"/>
                  </a:cubicBezTo>
                  <a:cubicBezTo>
                    <a:pt x="5895" y="12198"/>
                    <a:pt x="6125" y="12174"/>
                    <a:pt x="6354" y="12125"/>
                  </a:cubicBezTo>
                  <a:cubicBezTo>
                    <a:pt x="8762" y="11622"/>
                    <a:pt x="10133" y="8499"/>
                    <a:pt x="9432" y="5177"/>
                  </a:cubicBezTo>
                  <a:cubicBezTo>
                    <a:pt x="8784" y="2158"/>
                    <a:pt x="6664" y="0"/>
                    <a:pt x="44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a:extLst>
                <a:ext uri="{FF2B5EF4-FFF2-40B4-BE49-F238E27FC236}">
                  <a16:creationId xmlns:a16="http://schemas.microsoft.com/office/drawing/2014/main" id="{9BE27FBE-AEBE-E6C2-C3F7-2E8D58D10536}"/>
                </a:ext>
              </a:extLst>
            </p:cNvPr>
            <p:cNvSpPr/>
            <p:nvPr/>
          </p:nvSpPr>
          <p:spPr>
            <a:xfrm>
              <a:off x="3409100" y="2869325"/>
              <a:ext cx="166100" cy="151950"/>
            </a:xfrm>
            <a:custGeom>
              <a:avLst/>
              <a:gdLst/>
              <a:ahLst/>
              <a:cxnLst/>
              <a:rect l="l" t="t" r="r" b="b"/>
              <a:pathLst>
                <a:path w="6644" h="6078" extrusionOk="0">
                  <a:moveTo>
                    <a:pt x="3334" y="1"/>
                  </a:moveTo>
                  <a:cubicBezTo>
                    <a:pt x="3124" y="1"/>
                    <a:pt x="2911" y="22"/>
                    <a:pt x="2697" y="68"/>
                  </a:cubicBezTo>
                  <a:cubicBezTo>
                    <a:pt x="1051" y="418"/>
                    <a:pt x="0" y="2033"/>
                    <a:pt x="351" y="3664"/>
                  </a:cubicBezTo>
                  <a:cubicBezTo>
                    <a:pt x="656" y="5095"/>
                    <a:pt x="1918" y="6077"/>
                    <a:pt x="3325" y="6077"/>
                  </a:cubicBezTo>
                  <a:cubicBezTo>
                    <a:pt x="3535" y="6077"/>
                    <a:pt x="3748" y="6055"/>
                    <a:pt x="3962" y="6010"/>
                  </a:cubicBezTo>
                  <a:cubicBezTo>
                    <a:pt x="5607" y="5659"/>
                    <a:pt x="6643" y="4044"/>
                    <a:pt x="6308" y="2414"/>
                  </a:cubicBezTo>
                  <a:cubicBezTo>
                    <a:pt x="6003" y="982"/>
                    <a:pt x="4741" y="1"/>
                    <a:pt x="3334"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a:extLst>
                <a:ext uri="{FF2B5EF4-FFF2-40B4-BE49-F238E27FC236}">
                  <a16:creationId xmlns:a16="http://schemas.microsoft.com/office/drawing/2014/main" id="{D339C564-D55D-C886-091A-8F8C2F9474C6}"/>
                </a:ext>
              </a:extLst>
            </p:cNvPr>
            <p:cNvSpPr/>
            <p:nvPr/>
          </p:nvSpPr>
          <p:spPr>
            <a:xfrm>
              <a:off x="2632450" y="2397650"/>
              <a:ext cx="280350" cy="172700"/>
            </a:xfrm>
            <a:custGeom>
              <a:avLst/>
              <a:gdLst/>
              <a:ahLst/>
              <a:cxnLst/>
              <a:rect l="l" t="t" r="r" b="b"/>
              <a:pathLst>
                <a:path w="11214" h="6908" extrusionOk="0">
                  <a:moveTo>
                    <a:pt x="4957" y="3955"/>
                  </a:moveTo>
                  <a:cubicBezTo>
                    <a:pt x="4955" y="3956"/>
                    <a:pt x="4953" y="3957"/>
                    <a:pt x="4952" y="3958"/>
                  </a:cubicBezTo>
                  <a:cubicBezTo>
                    <a:pt x="4954" y="3957"/>
                    <a:pt x="4955" y="3956"/>
                    <a:pt x="4957" y="3955"/>
                  </a:cubicBezTo>
                  <a:close/>
                  <a:moveTo>
                    <a:pt x="1919" y="4329"/>
                  </a:moveTo>
                  <a:lnTo>
                    <a:pt x="1919" y="4329"/>
                  </a:lnTo>
                  <a:cubicBezTo>
                    <a:pt x="1938" y="4332"/>
                    <a:pt x="1956" y="4336"/>
                    <a:pt x="1966" y="4339"/>
                  </a:cubicBezTo>
                  <a:cubicBezTo>
                    <a:pt x="1949" y="4336"/>
                    <a:pt x="1934" y="4332"/>
                    <a:pt x="1919" y="4329"/>
                  </a:cubicBezTo>
                  <a:close/>
                  <a:moveTo>
                    <a:pt x="9380" y="0"/>
                  </a:moveTo>
                  <a:cubicBezTo>
                    <a:pt x="9089" y="0"/>
                    <a:pt x="8832" y="121"/>
                    <a:pt x="8685" y="423"/>
                  </a:cubicBezTo>
                  <a:cubicBezTo>
                    <a:pt x="8578" y="652"/>
                    <a:pt x="8456" y="850"/>
                    <a:pt x="8319" y="1048"/>
                  </a:cubicBezTo>
                  <a:cubicBezTo>
                    <a:pt x="8258" y="1155"/>
                    <a:pt x="8197" y="1246"/>
                    <a:pt x="8136" y="1337"/>
                  </a:cubicBezTo>
                  <a:cubicBezTo>
                    <a:pt x="8102" y="1371"/>
                    <a:pt x="8077" y="1413"/>
                    <a:pt x="8054" y="1452"/>
                  </a:cubicBezTo>
                  <a:lnTo>
                    <a:pt x="8054" y="1452"/>
                  </a:lnTo>
                  <a:cubicBezTo>
                    <a:pt x="8063" y="1439"/>
                    <a:pt x="8068" y="1434"/>
                    <a:pt x="8068" y="1434"/>
                  </a:cubicBezTo>
                  <a:lnTo>
                    <a:pt x="8068" y="1434"/>
                  </a:lnTo>
                  <a:cubicBezTo>
                    <a:pt x="8069" y="1434"/>
                    <a:pt x="8059" y="1448"/>
                    <a:pt x="8044" y="1467"/>
                  </a:cubicBezTo>
                  <a:lnTo>
                    <a:pt x="8044" y="1467"/>
                  </a:lnTo>
                  <a:cubicBezTo>
                    <a:pt x="8047" y="1462"/>
                    <a:pt x="8050" y="1457"/>
                    <a:pt x="8054" y="1452"/>
                  </a:cubicBezTo>
                  <a:lnTo>
                    <a:pt x="8054" y="1452"/>
                  </a:lnTo>
                  <a:cubicBezTo>
                    <a:pt x="8043" y="1465"/>
                    <a:pt x="8025" y="1487"/>
                    <a:pt x="7999" y="1520"/>
                  </a:cubicBezTo>
                  <a:cubicBezTo>
                    <a:pt x="7991" y="1532"/>
                    <a:pt x="7984" y="1542"/>
                    <a:pt x="7978" y="1551"/>
                  </a:cubicBezTo>
                  <a:lnTo>
                    <a:pt x="7978" y="1551"/>
                  </a:lnTo>
                  <a:cubicBezTo>
                    <a:pt x="8000" y="1523"/>
                    <a:pt x="8026" y="1491"/>
                    <a:pt x="8044" y="1467"/>
                  </a:cubicBezTo>
                  <a:lnTo>
                    <a:pt x="8044" y="1467"/>
                  </a:lnTo>
                  <a:cubicBezTo>
                    <a:pt x="8039" y="1475"/>
                    <a:pt x="8034" y="1483"/>
                    <a:pt x="8029" y="1490"/>
                  </a:cubicBezTo>
                  <a:cubicBezTo>
                    <a:pt x="8010" y="1509"/>
                    <a:pt x="7976" y="1554"/>
                    <a:pt x="7955" y="1583"/>
                  </a:cubicBezTo>
                  <a:lnTo>
                    <a:pt x="7955" y="1583"/>
                  </a:lnTo>
                  <a:cubicBezTo>
                    <a:pt x="7961" y="1575"/>
                    <a:pt x="7969" y="1564"/>
                    <a:pt x="7978" y="1551"/>
                  </a:cubicBezTo>
                  <a:lnTo>
                    <a:pt x="7978" y="1551"/>
                  </a:lnTo>
                  <a:cubicBezTo>
                    <a:pt x="7962" y="1570"/>
                    <a:pt x="7947" y="1587"/>
                    <a:pt x="7938" y="1596"/>
                  </a:cubicBezTo>
                  <a:cubicBezTo>
                    <a:pt x="7892" y="1642"/>
                    <a:pt x="7862" y="1703"/>
                    <a:pt x="7816" y="1749"/>
                  </a:cubicBezTo>
                  <a:cubicBezTo>
                    <a:pt x="7725" y="1855"/>
                    <a:pt x="7633" y="1977"/>
                    <a:pt x="7527" y="2084"/>
                  </a:cubicBezTo>
                  <a:cubicBezTo>
                    <a:pt x="7313" y="2328"/>
                    <a:pt x="7070" y="2556"/>
                    <a:pt x="6826" y="2785"/>
                  </a:cubicBezTo>
                  <a:cubicBezTo>
                    <a:pt x="6750" y="2861"/>
                    <a:pt x="6673" y="2922"/>
                    <a:pt x="6582" y="2983"/>
                  </a:cubicBezTo>
                  <a:cubicBezTo>
                    <a:pt x="6552" y="3013"/>
                    <a:pt x="6506" y="3044"/>
                    <a:pt x="6475" y="3074"/>
                  </a:cubicBezTo>
                  <a:cubicBezTo>
                    <a:pt x="6475" y="3075"/>
                    <a:pt x="6475" y="3075"/>
                    <a:pt x="6476" y="3075"/>
                  </a:cubicBezTo>
                  <a:lnTo>
                    <a:pt x="6476" y="3075"/>
                  </a:lnTo>
                  <a:cubicBezTo>
                    <a:pt x="6373" y="3151"/>
                    <a:pt x="6264" y="3227"/>
                    <a:pt x="6155" y="3303"/>
                  </a:cubicBezTo>
                  <a:cubicBezTo>
                    <a:pt x="5835" y="3516"/>
                    <a:pt x="5485" y="3714"/>
                    <a:pt x="5135" y="3882"/>
                  </a:cubicBezTo>
                  <a:cubicBezTo>
                    <a:pt x="5076" y="3911"/>
                    <a:pt x="5003" y="3926"/>
                    <a:pt x="4957" y="3955"/>
                  </a:cubicBezTo>
                  <a:lnTo>
                    <a:pt x="4957" y="3955"/>
                  </a:lnTo>
                  <a:cubicBezTo>
                    <a:pt x="4986" y="3939"/>
                    <a:pt x="5113" y="3898"/>
                    <a:pt x="5121" y="3898"/>
                  </a:cubicBezTo>
                  <a:cubicBezTo>
                    <a:pt x="5124" y="3898"/>
                    <a:pt x="5104" y="3906"/>
                    <a:pt x="5043" y="3928"/>
                  </a:cubicBezTo>
                  <a:cubicBezTo>
                    <a:pt x="4952" y="3958"/>
                    <a:pt x="4860" y="3988"/>
                    <a:pt x="4769" y="4019"/>
                  </a:cubicBezTo>
                  <a:cubicBezTo>
                    <a:pt x="4586" y="4095"/>
                    <a:pt x="4373" y="4156"/>
                    <a:pt x="4175" y="4202"/>
                  </a:cubicBezTo>
                  <a:cubicBezTo>
                    <a:pt x="4068" y="4232"/>
                    <a:pt x="3961" y="4263"/>
                    <a:pt x="3840" y="4278"/>
                  </a:cubicBezTo>
                  <a:cubicBezTo>
                    <a:pt x="3776" y="4291"/>
                    <a:pt x="3627" y="4346"/>
                    <a:pt x="3535" y="4346"/>
                  </a:cubicBezTo>
                  <a:cubicBezTo>
                    <a:pt x="3517" y="4346"/>
                    <a:pt x="3502" y="4344"/>
                    <a:pt x="3489" y="4339"/>
                  </a:cubicBezTo>
                  <a:cubicBezTo>
                    <a:pt x="3501" y="4339"/>
                    <a:pt x="3709" y="4319"/>
                    <a:pt x="3658" y="4319"/>
                  </a:cubicBezTo>
                  <a:cubicBezTo>
                    <a:pt x="3646" y="4319"/>
                    <a:pt x="3617" y="4321"/>
                    <a:pt x="3565" y="4324"/>
                  </a:cubicBezTo>
                  <a:cubicBezTo>
                    <a:pt x="3504" y="4339"/>
                    <a:pt x="3443" y="4339"/>
                    <a:pt x="3382" y="4339"/>
                  </a:cubicBezTo>
                  <a:cubicBezTo>
                    <a:pt x="3276" y="4354"/>
                    <a:pt x="3169" y="4354"/>
                    <a:pt x="3063" y="4369"/>
                  </a:cubicBezTo>
                  <a:cubicBezTo>
                    <a:pt x="2804" y="4369"/>
                    <a:pt x="2545" y="4369"/>
                    <a:pt x="2301" y="4354"/>
                  </a:cubicBezTo>
                  <a:cubicBezTo>
                    <a:pt x="2179" y="4354"/>
                    <a:pt x="2057" y="4339"/>
                    <a:pt x="1950" y="4324"/>
                  </a:cubicBezTo>
                  <a:cubicBezTo>
                    <a:pt x="1908" y="4321"/>
                    <a:pt x="1879" y="4319"/>
                    <a:pt x="1861" y="4318"/>
                  </a:cubicBezTo>
                  <a:lnTo>
                    <a:pt x="1861" y="4318"/>
                  </a:lnTo>
                  <a:cubicBezTo>
                    <a:pt x="1826" y="4312"/>
                    <a:pt x="1791" y="4308"/>
                    <a:pt x="1752" y="4308"/>
                  </a:cubicBezTo>
                  <a:cubicBezTo>
                    <a:pt x="1652" y="4291"/>
                    <a:pt x="1553" y="4282"/>
                    <a:pt x="1457" y="4282"/>
                  </a:cubicBezTo>
                  <a:cubicBezTo>
                    <a:pt x="881" y="4282"/>
                    <a:pt x="394" y="4594"/>
                    <a:pt x="198" y="5207"/>
                  </a:cubicBezTo>
                  <a:cubicBezTo>
                    <a:pt x="0" y="5817"/>
                    <a:pt x="442" y="6655"/>
                    <a:pt x="1097" y="6761"/>
                  </a:cubicBezTo>
                  <a:cubicBezTo>
                    <a:pt x="1671" y="6855"/>
                    <a:pt x="2246" y="6907"/>
                    <a:pt x="2819" y="6907"/>
                  </a:cubicBezTo>
                  <a:cubicBezTo>
                    <a:pt x="3553" y="6907"/>
                    <a:pt x="4285" y="6821"/>
                    <a:pt x="5013" y="6624"/>
                  </a:cubicBezTo>
                  <a:cubicBezTo>
                    <a:pt x="6719" y="6137"/>
                    <a:pt x="8258" y="5101"/>
                    <a:pt x="9431" y="3775"/>
                  </a:cubicBezTo>
                  <a:cubicBezTo>
                    <a:pt x="9980" y="3151"/>
                    <a:pt x="10528" y="2450"/>
                    <a:pt x="10894" y="1688"/>
                  </a:cubicBezTo>
                  <a:cubicBezTo>
                    <a:pt x="11214" y="1048"/>
                    <a:pt x="10863" y="682"/>
                    <a:pt x="10254" y="286"/>
                  </a:cubicBezTo>
                  <a:cubicBezTo>
                    <a:pt x="9977" y="114"/>
                    <a:pt x="9662"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a:extLst>
                <a:ext uri="{FF2B5EF4-FFF2-40B4-BE49-F238E27FC236}">
                  <a16:creationId xmlns:a16="http://schemas.microsoft.com/office/drawing/2014/main" id="{5CE7E57B-315B-12C1-E5A5-0087A3232F33}"/>
                </a:ext>
              </a:extLst>
            </p:cNvPr>
            <p:cNvSpPr/>
            <p:nvPr/>
          </p:nvSpPr>
          <p:spPr>
            <a:xfrm>
              <a:off x="2856400" y="2403025"/>
              <a:ext cx="45750" cy="26125"/>
            </a:xfrm>
            <a:custGeom>
              <a:avLst/>
              <a:gdLst/>
              <a:ahLst/>
              <a:cxnLst/>
              <a:rect l="l" t="t" r="r" b="b"/>
              <a:pathLst>
                <a:path w="1830" h="1045" extrusionOk="0">
                  <a:moveTo>
                    <a:pt x="395" y="1"/>
                  </a:moveTo>
                  <a:cubicBezTo>
                    <a:pt x="244" y="1"/>
                    <a:pt x="133" y="44"/>
                    <a:pt x="92" y="132"/>
                  </a:cubicBezTo>
                  <a:cubicBezTo>
                    <a:pt x="1" y="315"/>
                    <a:pt x="290" y="635"/>
                    <a:pt x="747" y="863"/>
                  </a:cubicBezTo>
                  <a:cubicBezTo>
                    <a:pt x="1002" y="982"/>
                    <a:pt x="1252" y="1044"/>
                    <a:pt x="1440" y="1044"/>
                  </a:cubicBezTo>
                  <a:cubicBezTo>
                    <a:pt x="1588" y="1044"/>
                    <a:pt x="1697" y="1005"/>
                    <a:pt x="1738" y="924"/>
                  </a:cubicBezTo>
                  <a:cubicBezTo>
                    <a:pt x="1829" y="742"/>
                    <a:pt x="1540" y="406"/>
                    <a:pt x="1083" y="193"/>
                  </a:cubicBezTo>
                  <a:cubicBezTo>
                    <a:pt x="830" y="67"/>
                    <a:pt x="581" y="1"/>
                    <a:pt x="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a:extLst>
                <a:ext uri="{FF2B5EF4-FFF2-40B4-BE49-F238E27FC236}">
                  <a16:creationId xmlns:a16="http://schemas.microsoft.com/office/drawing/2014/main" id="{F11F29A9-3C19-D31D-2CE4-69ECE4E8D361}"/>
                </a:ext>
              </a:extLst>
            </p:cNvPr>
            <p:cNvSpPr/>
            <p:nvPr/>
          </p:nvSpPr>
          <p:spPr>
            <a:xfrm>
              <a:off x="2634725" y="2452400"/>
              <a:ext cx="263225" cy="117950"/>
            </a:xfrm>
            <a:custGeom>
              <a:avLst/>
              <a:gdLst/>
              <a:ahLst/>
              <a:cxnLst/>
              <a:rect l="l" t="t" r="r" b="b"/>
              <a:pathLst>
                <a:path w="10529" h="4718" extrusionOk="0">
                  <a:moveTo>
                    <a:pt x="10529" y="1"/>
                  </a:moveTo>
                  <a:lnTo>
                    <a:pt x="10529" y="1"/>
                  </a:lnTo>
                  <a:cubicBezTo>
                    <a:pt x="10148" y="519"/>
                    <a:pt x="9675" y="991"/>
                    <a:pt x="9218" y="1433"/>
                  </a:cubicBezTo>
                  <a:cubicBezTo>
                    <a:pt x="7923" y="2636"/>
                    <a:pt x="6293" y="3520"/>
                    <a:pt x="4541" y="3825"/>
                  </a:cubicBezTo>
                  <a:cubicBezTo>
                    <a:pt x="4083" y="3910"/>
                    <a:pt x="3626" y="3949"/>
                    <a:pt x="3169" y="3949"/>
                  </a:cubicBezTo>
                  <a:cubicBezTo>
                    <a:pt x="2317" y="3949"/>
                    <a:pt x="1468" y="3814"/>
                    <a:pt x="625" y="3596"/>
                  </a:cubicBezTo>
                  <a:cubicBezTo>
                    <a:pt x="397" y="3535"/>
                    <a:pt x="214" y="3383"/>
                    <a:pt x="61" y="3185"/>
                  </a:cubicBezTo>
                  <a:lnTo>
                    <a:pt x="61" y="3185"/>
                  </a:lnTo>
                  <a:cubicBezTo>
                    <a:pt x="1" y="3779"/>
                    <a:pt x="412" y="4480"/>
                    <a:pt x="1006" y="4571"/>
                  </a:cubicBezTo>
                  <a:cubicBezTo>
                    <a:pt x="1580" y="4665"/>
                    <a:pt x="2155" y="4717"/>
                    <a:pt x="2728" y="4717"/>
                  </a:cubicBezTo>
                  <a:cubicBezTo>
                    <a:pt x="3462" y="4717"/>
                    <a:pt x="4194" y="4631"/>
                    <a:pt x="4922" y="4434"/>
                  </a:cubicBezTo>
                  <a:cubicBezTo>
                    <a:pt x="6628" y="3947"/>
                    <a:pt x="8167" y="2911"/>
                    <a:pt x="9340" y="1585"/>
                  </a:cubicBezTo>
                  <a:cubicBezTo>
                    <a:pt x="9767" y="1098"/>
                    <a:pt x="10193" y="564"/>
                    <a:pt x="10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extLst>
                <a:ext uri="{FF2B5EF4-FFF2-40B4-BE49-F238E27FC236}">
                  <a16:creationId xmlns:a16="http://schemas.microsoft.com/office/drawing/2014/main" id="{E5B53A43-A56A-AA92-8DC7-A2162D161915}"/>
                </a:ext>
              </a:extLst>
            </p:cNvPr>
            <p:cNvSpPr/>
            <p:nvPr/>
          </p:nvSpPr>
          <p:spPr>
            <a:xfrm>
              <a:off x="2649950" y="2513375"/>
              <a:ext cx="304375" cy="115525"/>
            </a:xfrm>
            <a:custGeom>
              <a:avLst/>
              <a:gdLst/>
              <a:ahLst/>
              <a:cxnLst/>
              <a:rect l="l" t="t" r="r" b="b"/>
              <a:pathLst>
                <a:path w="12175" h="4621" extrusionOk="0">
                  <a:moveTo>
                    <a:pt x="2304" y="1267"/>
                  </a:moveTo>
                  <a:cubicBezTo>
                    <a:pt x="2330" y="1282"/>
                    <a:pt x="2362" y="1299"/>
                    <a:pt x="2378" y="1310"/>
                  </a:cubicBezTo>
                  <a:cubicBezTo>
                    <a:pt x="2353" y="1297"/>
                    <a:pt x="2328" y="1283"/>
                    <a:pt x="2304" y="1267"/>
                  </a:cubicBezTo>
                  <a:close/>
                  <a:moveTo>
                    <a:pt x="7047" y="1820"/>
                  </a:moveTo>
                  <a:lnTo>
                    <a:pt x="7047" y="1820"/>
                  </a:lnTo>
                  <a:cubicBezTo>
                    <a:pt x="7040" y="1823"/>
                    <a:pt x="7032" y="1825"/>
                    <a:pt x="7025" y="1828"/>
                  </a:cubicBezTo>
                  <a:cubicBezTo>
                    <a:pt x="7022" y="1828"/>
                    <a:pt x="7031" y="1825"/>
                    <a:pt x="7047" y="1820"/>
                  </a:cubicBezTo>
                  <a:close/>
                  <a:moveTo>
                    <a:pt x="5289" y="2083"/>
                  </a:moveTo>
                  <a:cubicBezTo>
                    <a:pt x="5284" y="2084"/>
                    <a:pt x="5278" y="2085"/>
                    <a:pt x="5273" y="2087"/>
                  </a:cubicBezTo>
                  <a:cubicBezTo>
                    <a:pt x="5276" y="2085"/>
                    <a:pt x="5282" y="2084"/>
                    <a:pt x="5289" y="2083"/>
                  </a:cubicBezTo>
                  <a:close/>
                  <a:moveTo>
                    <a:pt x="10557" y="0"/>
                  </a:moveTo>
                  <a:cubicBezTo>
                    <a:pt x="10390" y="0"/>
                    <a:pt x="10224" y="60"/>
                    <a:pt x="10072" y="197"/>
                  </a:cubicBezTo>
                  <a:cubicBezTo>
                    <a:pt x="9889" y="365"/>
                    <a:pt x="9691" y="502"/>
                    <a:pt x="9493" y="639"/>
                  </a:cubicBezTo>
                  <a:cubicBezTo>
                    <a:pt x="9402" y="700"/>
                    <a:pt x="9310" y="776"/>
                    <a:pt x="9219" y="837"/>
                  </a:cubicBezTo>
                  <a:cubicBezTo>
                    <a:pt x="9158" y="868"/>
                    <a:pt x="9112" y="898"/>
                    <a:pt x="9051" y="929"/>
                  </a:cubicBezTo>
                  <a:cubicBezTo>
                    <a:pt x="9022" y="949"/>
                    <a:pt x="8935" y="1006"/>
                    <a:pt x="8930" y="1012"/>
                  </a:cubicBezTo>
                  <a:lnTo>
                    <a:pt x="8930" y="1012"/>
                  </a:lnTo>
                  <a:cubicBezTo>
                    <a:pt x="8874" y="1040"/>
                    <a:pt x="8818" y="1068"/>
                    <a:pt x="8762" y="1096"/>
                  </a:cubicBezTo>
                  <a:cubicBezTo>
                    <a:pt x="8640" y="1173"/>
                    <a:pt x="8503" y="1234"/>
                    <a:pt x="8381" y="1294"/>
                  </a:cubicBezTo>
                  <a:cubicBezTo>
                    <a:pt x="8076" y="1447"/>
                    <a:pt x="7771" y="1569"/>
                    <a:pt x="7451" y="1691"/>
                  </a:cubicBezTo>
                  <a:cubicBezTo>
                    <a:pt x="7360" y="1721"/>
                    <a:pt x="7253" y="1752"/>
                    <a:pt x="7162" y="1782"/>
                  </a:cubicBezTo>
                  <a:cubicBezTo>
                    <a:pt x="7146" y="1787"/>
                    <a:pt x="7130" y="1793"/>
                    <a:pt x="7114" y="1798"/>
                  </a:cubicBezTo>
                  <a:lnTo>
                    <a:pt x="7114" y="1798"/>
                  </a:lnTo>
                  <a:cubicBezTo>
                    <a:pt x="6955" y="1838"/>
                    <a:pt x="6806" y="1879"/>
                    <a:pt x="6644" y="1919"/>
                  </a:cubicBezTo>
                  <a:cubicBezTo>
                    <a:pt x="6263" y="1995"/>
                    <a:pt x="5867" y="2056"/>
                    <a:pt x="5471" y="2071"/>
                  </a:cubicBezTo>
                  <a:cubicBezTo>
                    <a:pt x="5447" y="2071"/>
                    <a:pt x="5420" y="2071"/>
                    <a:pt x="5393" y="2072"/>
                  </a:cubicBezTo>
                  <a:lnTo>
                    <a:pt x="5393" y="2072"/>
                  </a:lnTo>
                  <a:cubicBezTo>
                    <a:pt x="5389" y="2072"/>
                    <a:pt x="5384" y="2072"/>
                    <a:pt x="5379" y="2071"/>
                  </a:cubicBezTo>
                  <a:lnTo>
                    <a:pt x="5090" y="2071"/>
                  </a:lnTo>
                  <a:cubicBezTo>
                    <a:pt x="4892" y="2056"/>
                    <a:pt x="4678" y="2041"/>
                    <a:pt x="4480" y="2011"/>
                  </a:cubicBezTo>
                  <a:cubicBezTo>
                    <a:pt x="4358" y="1995"/>
                    <a:pt x="4252" y="1980"/>
                    <a:pt x="4130" y="1965"/>
                  </a:cubicBezTo>
                  <a:cubicBezTo>
                    <a:pt x="4054" y="1950"/>
                    <a:pt x="3840" y="1934"/>
                    <a:pt x="3795" y="1889"/>
                  </a:cubicBezTo>
                  <a:lnTo>
                    <a:pt x="3795" y="1889"/>
                  </a:lnTo>
                  <a:cubicBezTo>
                    <a:pt x="3795" y="1889"/>
                    <a:pt x="3947" y="1934"/>
                    <a:pt x="3950" y="1934"/>
                  </a:cubicBezTo>
                  <a:cubicBezTo>
                    <a:pt x="3952" y="1934"/>
                    <a:pt x="3927" y="1926"/>
                    <a:pt x="3856" y="1904"/>
                  </a:cubicBezTo>
                  <a:cubicBezTo>
                    <a:pt x="3810" y="1889"/>
                    <a:pt x="3749" y="1873"/>
                    <a:pt x="3688" y="1843"/>
                  </a:cubicBezTo>
                  <a:cubicBezTo>
                    <a:pt x="3581" y="1812"/>
                    <a:pt x="3490" y="1782"/>
                    <a:pt x="3383" y="1752"/>
                  </a:cubicBezTo>
                  <a:cubicBezTo>
                    <a:pt x="3140" y="1660"/>
                    <a:pt x="2896" y="1569"/>
                    <a:pt x="2667" y="1447"/>
                  </a:cubicBezTo>
                  <a:cubicBezTo>
                    <a:pt x="2561" y="1401"/>
                    <a:pt x="2454" y="1355"/>
                    <a:pt x="2363" y="1294"/>
                  </a:cubicBezTo>
                  <a:cubicBezTo>
                    <a:pt x="2327" y="1277"/>
                    <a:pt x="2303" y="1265"/>
                    <a:pt x="2287" y="1257"/>
                  </a:cubicBezTo>
                  <a:lnTo>
                    <a:pt x="2287" y="1257"/>
                  </a:lnTo>
                  <a:cubicBezTo>
                    <a:pt x="2256" y="1237"/>
                    <a:pt x="2225" y="1218"/>
                    <a:pt x="2195" y="1203"/>
                  </a:cubicBezTo>
                  <a:cubicBezTo>
                    <a:pt x="1935" y="1047"/>
                    <a:pt x="1658" y="963"/>
                    <a:pt x="1390" y="963"/>
                  </a:cubicBezTo>
                  <a:cubicBezTo>
                    <a:pt x="1029" y="963"/>
                    <a:pt x="683" y="1115"/>
                    <a:pt x="412" y="1447"/>
                  </a:cubicBezTo>
                  <a:cubicBezTo>
                    <a:pt x="1" y="1950"/>
                    <a:pt x="92" y="2894"/>
                    <a:pt x="656" y="3245"/>
                  </a:cubicBezTo>
                  <a:cubicBezTo>
                    <a:pt x="1799" y="3930"/>
                    <a:pt x="3018" y="4418"/>
                    <a:pt x="4343" y="4570"/>
                  </a:cubicBezTo>
                  <a:cubicBezTo>
                    <a:pt x="4646" y="4604"/>
                    <a:pt x="4951" y="4621"/>
                    <a:pt x="5256" y="4621"/>
                  </a:cubicBezTo>
                  <a:cubicBezTo>
                    <a:pt x="6726" y="4621"/>
                    <a:pt x="8196" y="4236"/>
                    <a:pt x="9508" y="3580"/>
                  </a:cubicBezTo>
                  <a:cubicBezTo>
                    <a:pt x="10255" y="3214"/>
                    <a:pt x="11017" y="2757"/>
                    <a:pt x="11641" y="2193"/>
                  </a:cubicBezTo>
                  <a:cubicBezTo>
                    <a:pt x="12174" y="1721"/>
                    <a:pt x="11992" y="1249"/>
                    <a:pt x="11565" y="655"/>
                  </a:cubicBezTo>
                  <a:cubicBezTo>
                    <a:pt x="11303" y="288"/>
                    <a:pt x="10926" y="0"/>
                    <a:pt x="10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extLst>
                <a:ext uri="{FF2B5EF4-FFF2-40B4-BE49-F238E27FC236}">
                  <a16:creationId xmlns:a16="http://schemas.microsoft.com/office/drawing/2014/main" id="{518825E3-6057-C6F2-270F-D97AFEBB6F8D}"/>
                </a:ext>
              </a:extLst>
            </p:cNvPr>
            <p:cNvSpPr/>
            <p:nvPr/>
          </p:nvSpPr>
          <p:spPr>
            <a:xfrm>
              <a:off x="2907075" y="2518700"/>
              <a:ext cx="38500" cy="36150"/>
            </a:xfrm>
            <a:custGeom>
              <a:avLst/>
              <a:gdLst/>
              <a:ahLst/>
              <a:cxnLst/>
              <a:rect l="l" t="t" r="r" b="b"/>
              <a:pathLst>
                <a:path w="1540" h="1446" extrusionOk="0">
                  <a:moveTo>
                    <a:pt x="288" y="0"/>
                  </a:moveTo>
                  <a:cubicBezTo>
                    <a:pt x="233" y="0"/>
                    <a:pt x="187" y="15"/>
                    <a:pt x="153" y="45"/>
                  </a:cubicBezTo>
                  <a:cubicBezTo>
                    <a:pt x="0" y="183"/>
                    <a:pt x="153" y="594"/>
                    <a:pt x="488" y="975"/>
                  </a:cubicBezTo>
                  <a:cubicBezTo>
                    <a:pt x="750" y="1261"/>
                    <a:pt x="1051" y="1445"/>
                    <a:pt x="1249" y="1445"/>
                  </a:cubicBezTo>
                  <a:cubicBezTo>
                    <a:pt x="1304" y="1445"/>
                    <a:pt x="1350" y="1431"/>
                    <a:pt x="1387" y="1401"/>
                  </a:cubicBezTo>
                  <a:cubicBezTo>
                    <a:pt x="1539" y="1249"/>
                    <a:pt x="1387" y="838"/>
                    <a:pt x="1051" y="472"/>
                  </a:cubicBezTo>
                  <a:cubicBezTo>
                    <a:pt x="780" y="176"/>
                    <a:pt x="480"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extLst>
                <a:ext uri="{FF2B5EF4-FFF2-40B4-BE49-F238E27FC236}">
                  <a16:creationId xmlns:a16="http://schemas.microsoft.com/office/drawing/2014/main" id="{19272C7B-63ED-20FA-F03C-4872D47EA028}"/>
                </a:ext>
              </a:extLst>
            </p:cNvPr>
            <p:cNvSpPr/>
            <p:nvPr/>
          </p:nvSpPr>
          <p:spPr>
            <a:xfrm>
              <a:off x="2650350" y="2553350"/>
              <a:ext cx="279600" cy="75550"/>
            </a:xfrm>
            <a:custGeom>
              <a:avLst/>
              <a:gdLst/>
              <a:ahLst/>
              <a:cxnLst/>
              <a:rect l="l" t="t" r="r" b="b"/>
              <a:pathLst>
                <a:path w="11184" h="3022" extrusionOk="0">
                  <a:moveTo>
                    <a:pt x="290" y="0"/>
                  </a:moveTo>
                  <a:lnTo>
                    <a:pt x="290" y="0"/>
                  </a:lnTo>
                  <a:cubicBezTo>
                    <a:pt x="0" y="518"/>
                    <a:pt x="122" y="1326"/>
                    <a:pt x="640" y="1646"/>
                  </a:cubicBezTo>
                  <a:cubicBezTo>
                    <a:pt x="1783" y="2331"/>
                    <a:pt x="3002" y="2819"/>
                    <a:pt x="4327" y="2971"/>
                  </a:cubicBezTo>
                  <a:cubicBezTo>
                    <a:pt x="4630" y="3005"/>
                    <a:pt x="4935" y="3022"/>
                    <a:pt x="5240" y="3022"/>
                  </a:cubicBezTo>
                  <a:cubicBezTo>
                    <a:pt x="6710" y="3022"/>
                    <a:pt x="8180" y="2637"/>
                    <a:pt x="9492" y="1981"/>
                  </a:cubicBezTo>
                  <a:cubicBezTo>
                    <a:pt x="10071" y="1691"/>
                    <a:pt x="10665" y="1356"/>
                    <a:pt x="11183" y="960"/>
                  </a:cubicBezTo>
                  <a:lnTo>
                    <a:pt x="11183" y="960"/>
                  </a:lnTo>
                  <a:cubicBezTo>
                    <a:pt x="10635" y="1295"/>
                    <a:pt x="10025" y="1569"/>
                    <a:pt x="9431" y="1798"/>
                  </a:cubicBezTo>
                  <a:cubicBezTo>
                    <a:pt x="8332" y="2215"/>
                    <a:pt x="7143" y="2449"/>
                    <a:pt x="5958" y="2449"/>
                  </a:cubicBezTo>
                  <a:cubicBezTo>
                    <a:pt x="5369" y="2449"/>
                    <a:pt x="4781" y="2392"/>
                    <a:pt x="4205" y="2270"/>
                  </a:cubicBezTo>
                  <a:cubicBezTo>
                    <a:pt x="2895" y="1996"/>
                    <a:pt x="1722" y="1387"/>
                    <a:pt x="655" y="594"/>
                  </a:cubicBezTo>
                  <a:cubicBezTo>
                    <a:pt x="473" y="457"/>
                    <a:pt x="351" y="244"/>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a:extLst>
                <a:ext uri="{FF2B5EF4-FFF2-40B4-BE49-F238E27FC236}">
                  <a16:creationId xmlns:a16="http://schemas.microsoft.com/office/drawing/2014/main" id="{D3F5CC19-963B-2F32-3ECB-6C94FDA82536}"/>
                </a:ext>
              </a:extLst>
            </p:cNvPr>
            <p:cNvSpPr/>
            <p:nvPr/>
          </p:nvSpPr>
          <p:spPr>
            <a:xfrm>
              <a:off x="2681960" y="2601035"/>
              <a:ext cx="422825" cy="1076900"/>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a:extLst>
                <a:ext uri="{FF2B5EF4-FFF2-40B4-BE49-F238E27FC236}">
                  <a16:creationId xmlns:a16="http://schemas.microsoft.com/office/drawing/2014/main" id="{2EFEB335-4A1E-E5BA-193C-9B45865AF208}"/>
                </a:ext>
              </a:extLst>
            </p:cNvPr>
            <p:cNvSpPr/>
            <p:nvPr/>
          </p:nvSpPr>
          <p:spPr>
            <a:xfrm>
              <a:off x="2075575" y="1940400"/>
              <a:ext cx="790375" cy="126305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a:extLst>
                <a:ext uri="{FF2B5EF4-FFF2-40B4-BE49-F238E27FC236}">
                  <a16:creationId xmlns:a16="http://schemas.microsoft.com/office/drawing/2014/main" id="{53ABAF27-89A4-CE1B-3A75-36CAF4B53519}"/>
                </a:ext>
              </a:extLst>
            </p:cNvPr>
            <p:cNvSpPr/>
            <p:nvPr/>
          </p:nvSpPr>
          <p:spPr>
            <a:xfrm>
              <a:off x="2561200" y="2386050"/>
              <a:ext cx="142100" cy="61800"/>
            </a:xfrm>
            <a:custGeom>
              <a:avLst/>
              <a:gdLst/>
              <a:ahLst/>
              <a:cxnLst/>
              <a:rect l="l" t="t" r="r" b="b"/>
              <a:pathLst>
                <a:path w="5684" h="2472" extrusionOk="0">
                  <a:moveTo>
                    <a:pt x="506" y="0"/>
                  </a:moveTo>
                  <a:cubicBezTo>
                    <a:pt x="339" y="0"/>
                    <a:pt x="171" y="10"/>
                    <a:pt x="1" y="34"/>
                  </a:cubicBezTo>
                  <a:cubicBezTo>
                    <a:pt x="991" y="430"/>
                    <a:pt x="1936" y="796"/>
                    <a:pt x="2865" y="1207"/>
                  </a:cubicBezTo>
                  <a:cubicBezTo>
                    <a:pt x="3322" y="1421"/>
                    <a:pt x="3795" y="1619"/>
                    <a:pt x="4252" y="1832"/>
                  </a:cubicBezTo>
                  <a:cubicBezTo>
                    <a:pt x="4724" y="2045"/>
                    <a:pt x="5181" y="2274"/>
                    <a:pt x="5684" y="2472"/>
                  </a:cubicBezTo>
                  <a:cubicBezTo>
                    <a:pt x="5349" y="2060"/>
                    <a:pt x="4937" y="1695"/>
                    <a:pt x="4511" y="1390"/>
                  </a:cubicBezTo>
                  <a:cubicBezTo>
                    <a:pt x="4069" y="1085"/>
                    <a:pt x="3612" y="826"/>
                    <a:pt x="3124" y="613"/>
                  </a:cubicBezTo>
                  <a:cubicBezTo>
                    <a:pt x="2637" y="400"/>
                    <a:pt x="2119" y="232"/>
                    <a:pt x="1601" y="126"/>
                  </a:cubicBezTo>
                  <a:cubicBezTo>
                    <a:pt x="1243" y="52"/>
                    <a:pt x="878"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a:extLst>
                <a:ext uri="{FF2B5EF4-FFF2-40B4-BE49-F238E27FC236}">
                  <a16:creationId xmlns:a16="http://schemas.microsoft.com/office/drawing/2014/main" id="{70B0F025-4B6B-6968-5852-A8B70FD2FC93}"/>
                </a:ext>
              </a:extLst>
            </p:cNvPr>
            <p:cNvSpPr/>
            <p:nvPr/>
          </p:nvSpPr>
          <p:spPr>
            <a:xfrm>
              <a:off x="2537600" y="2759400"/>
              <a:ext cx="139050" cy="68000"/>
            </a:xfrm>
            <a:custGeom>
              <a:avLst/>
              <a:gdLst/>
              <a:ahLst/>
              <a:cxnLst/>
              <a:rect l="l" t="t" r="r" b="b"/>
              <a:pathLst>
                <a:path w="5562" h="2720" extrusionOk="0">
                  <a:moveTo>
                    <a:pt x="5561" y="1"/>
                  </a:moveTo>
                  <a:cubicBezTo>
                    <a:pt x="5074" y="214"/>
                    <a:pt x="4617" y="473"/>
                    <a:pt x="4160" y="702"/>
                  </a:cubicBezTo>
                  <a:cubicBezTo>
                    <a:pt x="3703" y="945"/>
                    <a:pt x="3246" y="1159"/>
                    <a:pt x="2804" y="1402"/>
                  </a:cubicBezTo>
                  <a:cubicBezTo>
                    <a:pt x="1890" y="1844"/>
                    <a:pt x="975" y="2271"/>
                    <a:pt x="0" y="2713"/>
                  </a:cubicBezTo>
                  <a:cubicBezTo>
                    <a:pt x="79" y="2717"/>
                    <a:pt x="158" y="2719"/>
                    <a:pt x="236" y="2719"/>
                  </a:cubicBezTo>
                  <a:cubicBezTo>
                    <a:pt x="691" y="2719"/>
                    <a:pt x="1143" y="2647"/>
                    <a:pt x="1585" y="2530"/>
                  </a:cubicBezTo>
                  <a:cubicBezTo>
                    <a:pt x="2103" y="2393"/>
                    <a:pt x="2606" y="2210"/>
                    <a:pt x="3078" y="1981"/>
                  </a:cubicBezTo>
                  <a:cubicBezTo>
                    <a:pt x="3566" y="1738"/>
                    <a:pt x="4023" y="1463"/>
                    <a:pt x="4434" y="1128"/>
                  </a:cubicBezTo>
                  <a:cubicBezTo>
                    <a:pt x="4861" y="808"/>
                    <a:pt x="5242" y="427"/>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a:extLst>
                <a:ext uri="{FF2B5EF4-FFF2-40B4-BE49-F238E27FC236}">
                  <a16:creationId xmlns:a16="http://schemas.microsoft.com/office/drawing/2014/main" id="{80F99C0D-F0FB-9B56-562D-A0B1B5D4329E}"/>
                </a:ext>
              </a:extLst>
            </p:cNvPr>
            <p:cNvSpPr/>
            <p:nvPr/>
          </p:nvSpPr>
          <p:spPr>
            <a:xfrm>
              <a:off x="2075575" y="1940350"/>
              <a:ext cx="721825" cy="1263275"/>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a:extLst>
                <a:ext uri="{FF2B5EF4-FFF2-40B4-BE49-F238E27FC236}">
                  <a16:creationId xmlns:a16="http://schemas.microsoft.com/office/drawing/2014/main" id="{AE5DC09B-C276-EA59-3C08-80BD4372A603}"/>
                </a:ext>
              </a:extLst>
            </p:cNvPr>
            <p:cNvSpPr/>
            <p:nvPr/>
          </p:nvSpPr>
          <p:spPr>
            <a:xfrm>
              <a:off x="2717375" y="2024650"/>
              <a:ext cx="85725" cy="334075"/>
            </a:xfrm>
            <a:custGeom>
              <a:avLst/>
              <a:gdLst/>
              <a:ahLst/>
              <a:cxnLst/>
              <a:rect l="l" t="t" r="r" b="b"/>
              <a:pathLst>
                <a:path w="3429" h="13363" extrusionOk="0">
                  <a:moveTo>
                    <a:pt x="1" y="1"/>
                  </a:moveTo>
                  <a:cubicBezTo>
                    <a:pt x="702" y="1037"/>
                    <a:pt x="1265" y="2119"/>
                    <a:pt x="1692" y="3231"/>
                  </a:cubicBezTo>
                  <a:cubicBezTo>
                    <a:pt x="2103" y="4343"/>
                    <a:pt x="2378" y="5486"/>
                    <a:pt x="2423" y="6659"/>
                  </a:cubicBezTo>
                  <a:cubicBezTo>
                    <a:pt x="2454" y="7817"/>
                    <a:pt x="2286" y="8975"/>
                    <a:pt x="1905" y="10102"/>
                  </a:cubicBezTo>
                  <a:cubicBezTo>
                    <a:pt x="1524" y="11230"/>
                    <a:pt x="961" y="12296"/>
                    <a:pt x="321" y="13363"/>
                  </a:cubicBezTo>
                  <a:cubicBezTo>
                    <a:pt x="1265" y="12555"/>
                    <a:pt x="2058" y="11550"/>
                    <a:pt x="2606" y="10392"/>
                  </a:cubicBezTo>
                  <a:cubicBezTo>
                    <a:pt x="3155" y="9234"/>
                    <a:pt x="3429" y="7923"/>
                    <a:pt x="3383" y="6613"/>
                  </a:cubicBezTo>
                  <a:cubicBezTo>
                    <a:pt x="3353" y="5973"/>
                    <a:pt x="3246" y="5318"/>
                    <a:pt x="3078" y="4709"/>
                  </a:cubicBezTo>
                  <a:cubicBezTo>
                    <a:pt x="2896" y="4084"/>
                    <a:pt x="2682" y="3475"/>
                    <a:pt x="2378" y="2911"/>
                  </a:cubicBezTo>
                  <a:cubicBezTo>
                    <a:pt x="1783" y="1783"/>
                    <a:pt x="991" y="763"/>
                    <a:pt x="1"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a:extLst>
                <a:ext uri="{FF2B5EF4-FFF2-40B4-BE49-F238E27FC236}">
                  <a16:creationId xmlns:a16="http://schemas.microsoft.com/office/drawing/2014/main" id="{4541BBAB-66AF-95E5-0C64-D97436DC2532}"/>
                </a:ext>
              </a:extLst>
            </p:cNvPr>
            <p:cNvSpPr/>
            <p:nvPr/>
          </p:nvSpPr>
          <p:spPr>
            <a:xfrm>
              <a:off x="2639300" y="2515625"/>
              <a:ext cx="83050" cy="198475"/>
            </a:xfrm>
            <a:custGeom>
              <a:avLst/>
              <a:gdLst/>
              <a:ahLst/>
              <a:cxnLst/>
              <a:rect l="l" t="t" r="r" b="b"/>
              <a:pathLst>
                <a:path w="3322" h="7939" extrusionOk="0">
                  <a:moveTo>
                    <a:pt x="2072" y="1"/>
                  </a:moveTo>
                  <a:cubicBezTo>
                    <a:pt x="2240" y="763"/>
                    <a:pt x="2362" y="1479"/>
                    <a:pt x="2377" y="2195"/>
                  </a:cubicBezTo>
                  <a:cubicBezTo>
                    <a:pt x="2408" y="2911"/>
                    <a:pt x="2347" y="3596"/>
                    <a:pt x="2164" y="4267"/>
                  </a:cubicBezTo>
                  <a:cubicBezTo>
                    <a:pt x="1981" y="4922"/>
                    <a:pt x="1737" y="5562"/>
                    <a:pt x="1326" y="6156"/>
                  </a:cubicBezTo>
                  <a:lnTo>
                    <a:pt x="1189" y="6385"/>
                  </a:lnTo>
                  <a:cubicBezTo>
                    <a:pt x="1143" y="6461"/>
                    <a:pt x="1082" y="6537"/>
                    <a:pt x="1036" y="6598"/>
                  </a:cubicBezTo>
                  <a:lnTo>
                    <a:pt x="716" y="7055"/>
                  </a:lnTo>
                  <a:cubicBezTo>
                    <a:pt x="488" y="7345"/>
                    <a:pt x="229" y="7604"/>
                    <a:pt x="0" y="7939"/>
                  </a:cubicBezTo>
                  <a:cubicBezTo>
                    <a:pt x="351" y="7786"/>
                    <a:pt x="701" y="7604"/>
                    <a:pt x="1036" y="7405"/>
                  </a:cubicBezTo>
                  <a:lnTo>
                    <a:pt x="1509" y="7040"/>
                  </a:lnTo>
                  <a:cubicBezTo>
                    <a:pt x="1585" y="6979"/>
                    <a:pt x="1661" y="6918"/>
                    <a:pt x="1737" y="6842"/>
                  </a:cubicBezTo>
                  <a:lnTo>
                    <a:pt x="1935" y="6628"/>
                  </a:lnTo>
                  <a:cubicBezTo>
                    <a:pt x="2499" y="6049"/>
                    <a:pt x="2880" y="5288"/>
                    <a:pt x="3108" y="4511"/>
                  </a:cubicBezTo>
                  <a:cubicBezTo>
                    <a:pt x="3322" y="3718"/>
                    <a:pt x="3322" y="2865"/>
                    <a:pt x="3139" y="2088"/>
                  </a:cubicBezTo>
                  <a:cubicBezTo>
                    <a:pt x="2941" y="1311"/>
                    <a:pt x="2606" y="580"/>
                    <a:pt x="2072"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a:extLst>
                <a:ext uri="{FF2B5EF4-FFF2-40B4-BE49-F238E27FC236}">
                  <a16:creationId xmlns:a16="http://schemas.microsoft.com/office/drawing/2014/main" id="{BB544F16-C8CE-F6B3-AFC4-F1739D7B8D89}"/>
                </a:ext>
              </a:extLst>
            </p:cNvPr>
            <p:cNvSpPr/>
            <p:nvPr/>
          </p:nvSpPr>
          <p:spPr>
            <a:xfrm>
              <a:off x="2686900" y="2836350"/>
              <a:ext cx="64025" cy="140950"/>
            </a:xfrm>
            <a:custGeom>
              <a:avLst/>
              <a:gdLst/>
              <a:ahLst/>
              <a:cxnLst/>
              <a:rect l="l" t="t" r="r" b="b"/>
              <a:pathLst>
                <a:path w="2561" h="5638" extrusionOk="0">
                  <a:moveTo>
                    <a:pt x="1" y="0"/>
                  </a:moveTo>
                  <a:lnTo>
                    <a:pt x="1" y="0"/>
                  </a:lnTo>
                  <a:cubicBezTo>
                    <a:pt x="275" y="488"/>
                    <a:pt x="519" y="930"/>
                    <a:pt x="747" y="1372"/>
                  </a:cubicBezTo>
                  <a:cubicBezTo>
                    <a:pt x="976" y="1813"/>
                    <a:pt x="1174" y="2271"/>
                    <a:pt x="1342" y="2712"/>
                  </a:cubicBezTo>
                  <a:cubicBezTo>
                    <a:pt x="1509" y="3169"/>
                    <a:pt x="1662" y="3627"/>
                    <a:pt x="1768" y="4114"/>
                  </a:cubicBezTo>
                  <a:cubicBezTo>
                    <a:pt x="1905" y="4586"/>
                    <a:pt x="1982" y="5089"/>
                    <a:pt x="2119" y="5638"/>
                  </a:cubicBezTo>
                  <a:cubicBezTo>
                    <a:pt x="2378" y="5150"/>
                    <a:pt x="2530" y="4602"/>
                    <a:pt x="2530" y="4038"/>
                  </a:cubicBezTo>
                  <a:cubicBezTo>
                    <a:pt x="2560" y="3474"/>
                    <a:pt x="2439" y="2895"/>
                    <a:pt x="2241" y="2377"/>
                  </a:cubicBezTo>
                  <a:cubicBezTo>
                    <a:pt x="2042" y="1844"/>
                    <a:pt x="1753" y="1356"/>
                    <a:pt x="1372" y="945"/>
                  </a:cubicBezTo>
                  <a:cubicBezTo>
                    <a:pt x="991" y="534"/>
                    <a:pt x="534" y="183"/>
                    <a:pt x="1"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690E32C7-037A-B02A-1935-4A7BFFA92E22}"/>
                </a:ext>
              </a:extLst>
            </p:cNvPr>
            <p:cNvSpPr/>
            <p:nvPr/>
          </p:nvSpPr>
          <p:spPr>
            <a:xfrm>
              <a:off x="2509800" y="2025075"/>
              <a:ext cx="238075" cy="307400"/>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a:extLst>
                <a:ext uri="{FF2B5EF4-FFF2-40B4-BE49-F238E27FC236}">
                  <a16:creationId xmlns:a16="http://schemas.microsoft.com/office/drawing/2014/main" id="{E1A2B42E-B75A-CEDB-C9F9-D3FC39C34D24}"/>
                </a:ext>
              </a:extLst>
            </p:cNvPr>
            <p:cNvSpPr/>
            <p:nvPr/>
          </p:nvSpPr>
          <p:spPr>
            <a:xfrm>
              <a:off x="2395150" y="2438475"/>
              <a:ext cx="253325" cy="305175"/>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a:extLst>
                <a:ext uri="{FF2B5EF4-FFF2-40B4-BE49-F238E27FC236}">
                  <a16:creationId xmlns:a16="http://schemas.microsoft.com/office/drawing/2014/main" id="{04F6646C-6C1D-BAFA-76B6-720903C1B73B}"/>
                </a:ext>
              </a:extLst>
            </p:cNvPr>
            <p:cNvSpPr/>
            <p:nvPr/>
          </p:nvSpPr>
          <p:spPr>
            <a:xfrm>
              <a:off x="2525400" y="2869250"/>
              <a:ext cx="173350" cy="152275"/>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a:extLst>
                <a:ext uri="{FF2B5EF4-FFF2-40B4-BE49-F238E27FC236}">
                  <a16:creationId xmlns:a16="http://schemas.microsoft.com/office/drawing/2014/main" id="{2E7EB8EB-A01A-E363-B690-1C20C07AF464}"/>
                </a:ext>
              </a:extLst>
            </p:cNvPr>
            <p:cNvSpPr/>
            <p:nvPr/>
          </p:nvSpPr>
          <p:spPr>
            <a:xfrm>
              <a:off x="2617200" y="3346000"/>
              <a:ext cx="176000" cy="16000"/>
            </a:xfrm>
            <a:custGeom>
              <a:avLst/>
              <a:gdLst/>
              <a:ahLst/>
              <a:cxnLst/>
              <a:rect l="l" t="t" r="r" b="b"/>
              <a:pathLst>
                <a:path w="7040" h="640" extrusionOk="0">
                  <a:moveTo>
                    <a:pt x="1" y="0"/>
                  </a:moveTo>
                  <a:lnTo>
                    <a:pt x="1" y="640"/>
                  </a:lnTo>
                  <a:lnTo>
                    <a:pt x="7040" y="640"/>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DA6CF86E-370D-7BF7-45E6-F55EA8C7FA3B}"/>
                </a:ext>
              </a:extLst>
            </p:cNvPr>
            <p:cNvSpPr/>
            <p:nvPr/>
          </p:nvSpPr>
          <p:spPr>
            <a:xfrm>
              <a:off x="2617200" y="3400075"/>
              <a:ext cx="176000" cy="16400"/>
            </a:xfrm>
            <a:custGeom>
              <a:avLst/>
              <a:gdLst/>
              <a:ahLst/>
              <a:cxnLst/>
              <a:rect l="l" t="t" r="r" b="b"/>
              <a:pathLst>
                <a:path w="7040" h="656" extrusionOk="0">
                  <a:moveTo>
                    <a:pt x="1" y="0"/>
                  </a:moveTo>
                  <a:lnTo>
                    <a:pt x="1" y="656"/>
                  </a:lnTo>
                  <a:lnTo>
                    <a:pt x="7040" y="656"/>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58282DDE-7084-3D2F-D3DE-8AF28E95EECA}"/>
                </a:ext>
              </a:extLst>
            </p:cNvPr>
            <p:cNvSpPr/>
            <p:nvPr/>
          </p:nvSpPr>
          <p:spPr>
            <a:xfrm>
              <a:off x="2416850" y="2984125"/>
              <a:ext cx="12225" cy="143250"/>
            </a:xfrm>
            <a:custGeom>
              <a:avLst/>
              <a:gdLst/>
              <a:ahLst/>
              <a:cxnLst/>
              <a:rect l="l" t="t" r="r" b="b"/>
              <a:pathLst>
                <a:path w="489" h="5730" extrusionOk="0">
                  <a:moveTo>
                    <a:pt x="199" y="1"/>
                  </a:moveTo>
                  <a:cubicBezTo>
                    <a:pt x="92" y="1"/>
                    <a:pt x="1" y="92"/>
                    <a:pt x="1" y="199"/>
                  </a:cubicBezTo>
                  <a:lnTo>
                    <a:pt x="1" y="5532"/>
                  </a:lnTo>
                  <a:cubicBezTo>
                    <a:pt x="1" y="5638"/>
                    <a:pt x="92" y="5730"/>
                    <a:pt x="199"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1382AC28-8FDA-1D05-9A7A-B09B9365F192}"/>
                </a:ext>
              </a:extLst>
            </p:cNvPr>
            <p:cNvSpPr/>
            <p:nvPr/>
          </p:nvSpPr>
          <p:spPr>
            <a:xfrm>
              <a:off x="2477425"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a:extLst>
                <a:ext uri="{FF2B5EF4-FFF2-40B4-BE49-F238E27FC236}">
                  <a16:creationId xmlns:a16="http://schemas.microsoft.com/office/drawing/2014/main" id="{29418E0E-7239-E266-CA32-A1F0B5331E1C}"/>
                </a:ext>
              </a:extLst>
            </p:cNvPr>
            <p:cNvSpPr/>
            <p:nvPr/>
          </p:nvSpPr>
          <p:spPr>
            <a:xfrm>
              <a:off x="2537600"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76BB5B30-8E60-371A-A701-84E2DEFEB99D}"/>
                </a:ext>
              </a:extLst>
            </p:cNvPr>
            <p:cNvSpPr/>
            <p:nvPr/>
          </p:nvSpPr>
          <p:spPr>
            <a:xfrm>
              <a:off x="2597775"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a:extLst>
                <a:ext uri="{FF2B5EF4-FFF2-40B4-BE49-F238E27FC236}">
                  <a16:creationId xmlns:a16="http://schemas.microsoft.com/office/drawing/2014/main" id="{329180CA-C625-C9A8-73A4-4EF6B673B64C}"/>
                </a:ext>
              </a:extLst>
            </p:cNvPr>
            <p:cNvSpPr/>
            <p:nvPr/>
          </p:nvSpPr>
          <p:spPr>
            <a:xfrm>
              <a:off x="2658350"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144D9C54-AE67-55C4-A65D-0E41E3E8A388}"/>
                </a:ext>
              </a:extLst>
            </p:cNvPr>
            <p:cNvSpPr/>
            <p:nvPr/>
          </p:nvSpPr>
          <p:spPr>
            <a:xfrm>
              <a:off x="271852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CFB8B795-E9D9-1D6A-85C0-8306E5C9B3AC}"/>
                </a:ext>
              </a:extLst>
            </p:cNvPr>
            <p:cNvSpPr/>
            <p:nvPr/>
          </p:nvSpPr>
          <p:spPr>
            <a:xfrm>
              <a:off x="2778700"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7378E9D9-2AE1-60CE-3186-88659986D3D3}"/>
                </a:ext>
              </a:extLst>
            </p:cNvPr>
            <p:cNvSpPr/>
            <p:nvPr/>
          </p:nvSpPr>
          <p:spPr>
            <a:xfrm>
              <a:off x="283927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a:extLst>
                <a:ext uri="{FF2B5EF4-FFF2-40B4-BE49-F238E27FC236}">
                  <a16:creationId xmlns:a16="http://schemas.microsoft.com/office/drawing/2014/main" id="{765C04EE-0ACD-D06F-156B-D0378C97B64A}"/>
                </a:ext>
              </a:extLst>
            </p:cNvPr>
            <p:cNvSpPr/>
            <p:nvPr/>
          </p:nvSpPr>
          <p:spPr>
            <a:xfrm>
              <a:off x="2394750" y="3079750"/>
              <a:ext cx="478825" cy="64375"/>
            </a:xfrm>
            <a:custGeom>
              <a:avLst/>
              <a:gdLst/>
              <a:ahLst/>
              <a:cxnLst/>
              <a:rect l="l" t="t" r="r" b="b"/>
              <a:pathLst>
                <a:path w="19153" h="2575" extrusionOk="0">
                  <a:moveTo>
                    <a:pt x="1" y="0"/>
                  </a:moveTo>
                  <a:lnTo>
                    <a:pt x="1" y="2331"/>
                  </a:lnTo>
                  <a:cubicBezTo>
                    <a:pt x="1" y="2453"/>
                    <a:pt x="108" y="2575"/>
                    <a:pt x="245" y="2575"/>
                  </a:cubicBezTo>
                  <a:lnTo>
                    <a:pt x="18909" y="2575"/>
                  </a:lnTo>
                  <a:cubicBezTo>
                    <a:pt x="19046" y="2575"/>
                    <a:pt x="19152" y="2453"/>
                    <a:pt x="19152" y="2331"/>
                  </a:cubicBezTo>
                  <a:lnTo>
                    <a:pt x="19152"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C6B800A4-5AA2-2931-0E31-E7AF2A29E305}"/>
                </a:ext>
              </a:extLst>
            </p:cNvPr>
            <p:cNvSpPr/>
            <p:nvPr/>
          </p:nvSpPr>
          <p:spPr>
            <a:xfrm>
              <a:off x="3765225"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27" y="3794"/>
                    <a:pt x="488" y="3733"/>
                    <a:pt x="488" y="3657"/>
                  </a:cubicBezTo>
                  <a:lnTo>
                    <a:pt x="488" y="152"/>
                  </a:lnTo>
                  <a:cubicBezTo>
                    <a:pt x="488" y="76"/>
                    <a:pt x="427"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D4DB1B25-1F80-9D0B-E46D-07EA14D4C990}"/>
                </a:ext>
              </a:extLst>
            </p:cNvPr>
            <p:cNvSpPr/>
            <p:nvPr/>
          </p:nvSpPr>
          <p:spPr>
            <a:xfrm>
              <a:off x="3814375"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2" y="3794"/>
                    <a:pt x="488" y="3733"/>
                    <a:pt x="488" y="3657"/>
                  </a:cubicBezTo>
                  <a:lnTo>
                    <a:pt x="488" y="152"/>
                  </a:lnTo>
                  <a:cubicBezTo>
                    <a:pt x="488" y="76"/>
                    <a:pt x="412"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7C609751-800F-8198-0BFE-1FE1BD4E33B7}"/>
                </a:ext>
              </a:extLst>
            </p:cNvPr>
            <p:cNvSpPr/>
            <p:nvPr/>
          </p:nvSpPr>
          <p:spPr>
            <a:xfrm>
              <a:off x="3863500"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12" y="3794"/>
                    <a:pt x="488" y="3733"/>
                    <a:pt x="488" y="3657"/>
                  </a:cubicBezTo>
                  <a:lnTo>
                    <a:pt x="488" y="152"/>
                  </a:lnTo>
                  <a:cubicBezTo>
                    <a:pt x="488" y="76"/>
                    <a:pt x="412"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47AF121A-C2A3-AB1D-9615-2BFAD9C19A7B}"/>
                </a:ext>
              </a:extLst>
            </p:cNvPr>
            <p:cNvSpPr/>
            <p:nvPr/>
          </p:nvSpPr>
          <p:spPr>
            <a:xfrm>
              <a:off x="3912650"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1" y="3794"/>
                    <a:pt x="488" y="3733"/>
                    <a:pt x="488" y="3657"/>
                  </a:cubicBezTo>
                  <a:lnTo>
                    <a:pt x="488" y="152"/>
                  </a:lnTo>
                  <a:cubicBezTo>
                    <a:pt x="488" y="76"/>
                    <a:pt x="411"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0AEC765E-97F8-DE49-C9A4-D21BE3A13778}"/>
                </a:ext>
              </a:extLst>
            </p:cNvPr>
            <p:cNvSpPr/>
            <p:nvPr/>
          </p:nvSpPr>
          <p:spPr>
            <a:xfrm>
              <a:off x="3698950" y="3009275"/>
              <a:ext cx="16800" cy="16775"/>
            </a:xfrm>
            <a:custGeom>
              <a:avLst/>
              <a:gdLst/>
              <a:ahLst/>
              <a:cxnLst/>
              <a:rect l="l" t="t" r="r" b="b"/>
              <a:pathLst>
                <a:path w="672" h="671" extrusionOk="0">
                  <a:moveTo>
                    <a:pt x="336" y="0"/>
                  </a:moveTo>
                  <a:cubicBezTo>
                    <a:pt x="153" y="0"/>
                    <a:pt x="1" y="153"/>
                    <a:pt x="1" y="336"/>
                  </a:cubicBezTo>
                  <a:cubicBezTo>
                    <a:pt x="1" y="519"/>
                    <a:pt x="153" y="671"/>
                    <a:pt x="336" y="671"/>
                  </a:cubicBezTo>
                  <a:cubicBezTo>
                    <a:pt x="519" y="671"/>
                    <a:pt x="671" y="519"/>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E6FC55D5-2912-6CFC-EF63-E9FB34A25D70}"/>
                </a:ext>
              </a:extLst>
            </p:cNvPr>
            <p:cNvSpPr/>
            <p:nvPr/>
          </p:nvSpPr>
          <p:spPr>
            <a:xfrm>
              <a:off x="3783125" y="3114400"/>
              <a:ext cx="36600" cy="36600"/>
            </a:xfrm>
            <a:custGeom>
              <a:avLst/>
              <a:gdLst/>
              <a:ahLst/>
              <a:cxnLst/>
              <a:rect l="l" t="t" r="r" b="b"/>
              <a:pathLst>
                <a:path w="1464" h="1464" extrusionOk="0">
                  <a:moveTo>
                    <a:pt x="732" y="1"/>
                  </a:moveTo>
                  <a:cubicBezTo>
                    <a:pt x="321" y="1"/>
                    <a:pt x="1" y="321"/>
                    <a:pt x="1" y="732"/>
                  </a:cubicBezTo>
                  <a:cubicBezTo>
                    <a:pt x="1" y="1128"/>
                    <a:pt x="321" y="1463"/>
                    <a:pt x="732" y="1463"/>
                  </a:cubicBezTo>
                  <a:cubicBezTo>
                    <a:pt x="1128" y="1463"/>
                    <a:pt x="1464" y="1128"/>
                    <a:pt x="1464" y="732"/>
                  </a:cubicBezTo>
                  <a:cubicBezTo>
                    <a:pt x="1464" y="321"/>
                    <a:pt x="1128"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42DA3968-658E-4926-9C4E-BD7BB0741E82}"/>
                </a:ext>
              </a:extLst>
            </p:cNvPr>
            <p:cNvSpPr/>
            <p:nvPr/>
          </p:nvSpPr>
          <p:spPr>
            <a:xfrm>
              <a:off x="3891700" y="3046225"/>
              <a:ext cx="18300" cy="18300"/>
            </a:xfrm>
            <a:custGeom>
              <a:avLst/>
              <a:gdLst/>
              <a:ahLst/>
              <a:cxnLst/>
              <a:rect l="l" t="t" r="r" b="b"/>
              <a:pathLst>
                <a:path w="732" h="732" extrusionOk="0">
                  <a:moveTo>
                    <a:pt x="366" y="0"/>
                  </a:moveTo>
                  <a:cubicBezTo>
                    <a:pt x="168" y="0"/>
                    <a:pt x="0" y="168"/>
                    <a:pt x="0" y="366"/>
                  </a:cubicBezTo>
                  <a:cubicBezTo>
                    <a:pt x="0" y="579"/>
                    <a:pt x="168" y="732"/>
                    <a:pt x="366" y="732"/>
                  </a:cubicBezTo>
                  <a:cubicBezTo>
                    <a:pt x="564" y="732"/>
                    <a:pt x="731" y="579"/>
                    <a:pt x="731" y="366"/>
                  </a:cubicBezTo>
                  <a:cubicBezTo>
                    <a:pt x="731" y="168"/>
                    <a:pt x="564" y="0"/>
                    <a:pt x="36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a:extLst>
                <a:ext uri="{FF2B5EF4-FFF2-40B4-BE49-F238E27FC236}">
                  <a16:creationId xmlns:a16="http://schemas.microsoft.com/office/drawing/2014/main" id="{74F704FA-E12F-ECDD-1264-B9F9E8F9186A}"/>
                </a:ext>
              </a:extLst>
            </p:cNvPr>
            <p:cNvSpPr/>
            <p:nvPr/>
          </p:nvSpPr>
          <p:spPr>
            <a:xfrm>
              <a:off x="3936250" y="3169250"/>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a:extLst>
                <a:ext uri="{FF2B5EF4-FFF2-40B4-BE49-F238E27FC236}">
                  <a16:creationId xmlns:a16="http://schemas.microsoft.com/office/drawing/2014/main" id="{F753E1C3-0CD6-F509-E08D-118B50CC7F86}"/>
                </a:ext>
              </a:extLst>
            </p:cNvPr>
            <p:cNvSpPr/>
            <p:nvPr/>
          </p:nvSpPr>
          <p:spPr>
            <a:xfrm>
              <a:off x="3707325" y="3229425"/>
              <a:ext cx="16800" cy="16800"/>
            </a:xfrm>
            <a:custGeom>
              <a:avLst/>
              <a:gdLst/>
              <a:ahLst/>
              <a:cxnLst/>
              <a:rect l="l" t="t" r="r" b="b"/>
              <a:pathLst>
                <a:path w="672" h="672" extrusionOk="0">
                  <a:moveTo>
                    <a:pt x="336" y="1"/>
                  </a:moveTo>
                  <a:cubicBezTo>
                    <a:pt x="138" y="1"/>
                    <a:pt x="1" y="153"/>
                    <a:pt x="1" y="336"/>
                  </a:cubicBezTo>
                  <a:cubicBezTo>
                    <a:pt x="1" y="519"/>
                    <a:pt x="138"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82EC07F8-7A83-3CA0-D8A5-CF01EE50BE44}"/>
                </a:ext>
              </a:extLst>
            </p:cNvPr>
            <p:cNvSpPr/>
            <p:nvPr/>
          </p:nvSpPr>
          <p:spPr>
            <a:xfrm>
              <a:off x="3953025" y="3330750"/>
              <a:ext cx="36575" cy="36600"/>
            </a:xfrm>
            <a:custGeom>
              <a:avLst/>
              <a:gdLst/>
              <a:ahLst/>
              <a:cxnLst/>
              <a:rect l="l" t="t" r="r" b="b"/>
              <a:pathLst>
                <a:path w="1463" h="1464" extrusionOk="0">
                  <a:moveTo>
                    <a:pt x="731" y="1"/>
                  </a:moveTo>
                  <a:cubicBezTo>
                    <a:pt x="320" y="1"/>
                    <a:pt x="0" y="321"/>
                    <a:pt x="0" y="732"/>
                  </a:cubicBezTo>
                  <a:cubicBezTo>
                    <a:pt x="0" y="1128"/>
                    <a:pt x="320" y="1463"/>
                    <a:pt x="731" y="1463"/>
                  </a:cubicBezTo>
                  <a:cubicBezTo>
                    <a:pt x="1128" y="1463"/>
                    <a:pt x="1463" y="1128"/>
                    <a:pt x="1463" y="732"/>
                  </a:cubicBezTo>
                  <a:cubicBezTo>
                    <a:pt x="1463" y="321"/>
                    <a:pt x="1128" y="1"/>
                    <a:pt x="73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DE2819AF-6103-7E24-1194-3ED7FAAC4B47}"/>
                </a:ext>
              </a:extLst>
            </p:cNvPr>
            <p:cNvSpPr/>
            <p:nvPr/>
          </p:nvSpPr>
          <p:spPr>
            <a:xfrm>
              <a:off x="3742000" y="3521950"/>
              <a:ext cx="36600" cy="36600"/>
            </a:xfrm>
            <a:custGeom>
              <a:avLst/>
              <a:gdLst/>
              <a:ahLst/>
              <a:cxnLst/>
              <a:rect l="l" t="t" r="r" b="b"/>
              <a:pathLst>
                <a:path w="1464" h="1464" extrusionOk="0">
                  <a:moveTo>
                    <a:pt x="732" y="1"/>
                  </a:moveTo>
                  <a:cubicBezTo>
                    <a:pt x="336" y="1"/>
                    <a:pt x="0" y="321"/>
                    <a:pt x="0" y="732"/>
                  </a:cubicBezTo>
                  <a:cubicBezTo>
                    <a:pt x="0" y="1128"/>
                    <a:pt x="336" y="1464"/>
                    <a:pt x="732" y="1464"/>
                  </a:cubicBezTo>
                  <a:cubicBezTo>
                    <a:pt x="1143" y="1464"/>
                    <a:pt x="1463" y="1128"/>
                    <a:pt x="1463" y="732"/>
                  </a:cubicBezTo>
                  <a:cubicBezTo>
                    <a:pt x="1463" y="321"/>
                    <a:pt x="1143"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6189EA5C-0162-239E-DA49-4998C5BBC6BD}"/>
                </a:ext>
              </a:extLst>
            </p:cNvPr>
            <p:cNvSpPr/>
            <p:nvPr/>
          </p:nvSpPr>
          <p:spPr>
            <a:xfrm>
              <a:off x="3855500" y="3221050"/>
              <a:ext cx="16800" cy="16800"/>
            </a:xfrm>
            <a:custGeom>
              <a:avLst/>
              <a:gdLst/>
              <a:ahLst/>
              <a:cxnLst/>
              <a:rect l="l" t="t" r="r" b="b"/>
              <a:pathLst>
                <a:path w="672" h="672"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60730D18-8F07-97D4-1329-4A518C5D1362}"/>
                </a:ext>
              </a:extLst>
            </p:cNvPr>
            <p:cNvSpPr/>
            <p:nvPr/>
          </p:nvSpPr>
          <p:spPr>
            <a:xfrm>
              <a:off x="3751900" y="3358950"/>
              <a:ext cx="16775" cy="16775"/>
            </a:xfrm>
            <a:custGeom>
              <a:avLst/>
              <a:gdLst/>
              <a:ahLst/>
              <a:cxnLst/>
              <a:rect l="l" t="t" r="r" b="b"/>
              <a:pathLst>
                <a:path w="671" h="671" extrusionOk="0">
                  <a:moveTo>
                    <a:pt x="336" y="0"/>
                  </a:moveTo>
                  <a:cubicBezTo>
                    <a:pt x="153" y="0"/>
                    <a:pt x="1" y="137"/>
                    <a:pt x="1" y="335"/>
                  </a:cubicBezTo>
                  <a:cubicBezTo>
                    <a:pt x="1" y="518"/>
                    <a:pt x="153" y="670"/>
                    <a:pt x="336" y="670"/>
                  </a:cubicBezTo>
                  <a:cubicBezTo>
                    <a:pt x="519" y="670"/>
                    <a:pt x="671" y="518"/>
                    <a:pt x="671" y="335"/>
                  </a:cubicBezTo>
                  <a:cubicBezTo>
                    <a:pt x="671" y="137"/>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DF8C9ED5-C463-ACA3-1B98-2D9622D7F149}"/>
                </a:ext>
              </a:extLst>
            </p:cNvPr>
            <p:cNvSpPr/>
            <p:nvPr/>
          </p:nvSpPr>
          <p:spPr>
            <a:xfrm>
              <a:off x="3842550" y="3298750"/>
              <a:ext cx="16800" cy="16400"/>
            </a:xfrm>
            <a:custGeom>
              <a:avLst/>
              <a:gdLst/>
              <a:ahLst/>
              <a:cxnLst/>
              <a:rect l="l" t="t" r="r" b="b"/>
              <a:pathLst>
                <a:path w="672" h="656" extrusionOk="0">
                  <a:moveTo>
                    <a:pt x="336" y="1"/>
                  </a:moveTo>
                  <a:cubicBezTo>
                    <a:pt x="153" y="1"/>
                    <a:pt x="1" y="138"/>
                    <a:pt x="1" y="336"/>
                  </a:cubicBezTo>
                  <a:cubicBezTo>
                    <a:pt x="1" y="519"/>
                    <a:pt x="153" y="656"/>
                    <a:pt x="336" y="656"/>
                  </a:cubicBezTo>
                  <a:cubicBezTo>
                    <a:pt x="519" y="656"/>
                    <a:pt x="671" y="519"/>
                    <a:pt x="671" y="336"/>
                  </a:cubicBezTo>
                  <a:cubicBezTo>
                    <a:pt x="671" y="138"/>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3BD51483-1825-8D12-3579-D901EBCC9926}"/>
                </a:ext>
              </a:extLst>
            </p:cNvPr>
            <p:cNvSpPr/>
            <p:nvPr/>
          </p:nvSpPr>
          <p:spPr>
            <a:xfrm>
              <a:off x="3962925" y="3496050"/>
              <a:ext cx="16775" cy="16800"/>
            </a:xfrm>
            <a:custGeom>
              <a:avLst/>
              <a:gdLst/>
              <a:ahLst/>
              <a:cxnLst/>
              <a:rect l="l" t="t" r="r" b="b"/>
              <a:pathLst>
                <a:path w="671" h="672" extrusionOk="0">
                  <a:moveTo>
                    <a:pt x="335" y="1"/>
                  </a:moveTo>
                  <a:cubicBezTo>
                    <a:pt x="153" y="1"/>
                    <a:pt x="0" y="153"/>
                    <a:pt x="0" y="336"/>
                  </a:cubicBezTo>
                  <a:cubicBezTo>
                    <a:pt x="0" y="519"/>
                    <a:pt x="153" y="671"/>
                    <a:pt x="335" y="671"/>
                  </a:cubicBezTo>
                  <a:cubicBezTo>
                    <a:pt x="518" y="671"/>
                    <a:pt x="671" y="519"/>
                    <a:pt x="671" y="336"/>
                  </a:cubicBezTo>
                  <a:cubicBezTo>
                    <a:pt x="671" y="153"/>
                    <a:pt x="518" y="1"/>
                    <a:pt x="33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15B02114-9FAE-61B8-DAC8-85B40712B46B}"/>
                </a:ext>
              </a:extLst>
            </p:cNvPr>
            <p:cNvSpPr/>
            <p:nvPr/>
          </p:nvSpPr>
          <p:spPr>
            <a:xfrm>
              <a:off x="3842550" y="3451875"/>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C39BC5E1-5BE4-2BE3-7022-444706765F1B}"/>
                </a:ext>
              </a:extLst>
            </p:cNvPr>
            <p:cNvSpPr/>
            <p:nvPr/>
          </p:nvSpPr>
          <p:spPr>
            <a:xfrm>
              <a:off x="3850925" y="3605000"/>
              <a:ext cx="16800" cy="16775"/>
            </a:xfrm>
            <a:custGeom>
              <a:avLst/>
              <a:gdLst/>
              <a:ahLst/>
              <a:cxnLst/>
              <a:rect l="l" t="t" r="r" b="b"/>
              <a:pathLst>
                <a:path w="672" h="671" extrusionOk="0">
                  <a:moveTo>
                    <a:pt x="336" y="0"/>
                  </a:moveTo>
                  <a:cubicBezTo>
                    <a:pt x="153" y="0"/>
                    <a:pt x="1" y="153"/>
                    <a:pt x="1" y="336"/>
                  </a:cubicBezTo>
                  <a:cubicBezTo>
                    <a:pt x="1" y="518"/>
                    <a:pt x="153" y="671"/>
                    <a:pt x="336" y="671"/>
                  </a:cubicBezTo>
                  <a:cubicBezTo>
                    <a:pt x="519" y="671"/>
                    <a:pt x="671" y="518"/>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E0E0A88D-A08C-0B87-2BA6-54530371409B}"/>
                </a:ext>
              </a:extLst>
            </p:cNvPr>
            <p:cNvSpPr/>
            <p:nvPr/>
          </p:nvSpPr>
          <p:spPr>
            <a:xfrm>
              <a:off x="3630025" y="2711800"/>
              <a:ext cx="242275" cy="322250"/>
            </a:xfrm>
            <a:custGeom>
              <a:avLst/>
              <a:gdLst/>
              <a:ahLst/>
              <a:cxnLst/>
              <a:rect l="l" t="t" r="r" b="b"/>
              <a:pathLst>
                <a:path w="9691" h="12890" extrusionOk="0">
                  <a:moveTo>
                    <a:pt x="4860" y="0"/>
                  </a:moveTo>
                  <a:lnTo>
                    <a:pt x="1691" y="3855"/>
                  </a:lnTo>
                  <a:cubicBezTo>
                    <a:pt x="762" y="4982"/>
                    <a:pt x="0" y="7100"/>
                    <a:pt x="0" y="8563"/>
                  </a:cubicBezTo>
                  <a:lnTo>
                    <a:pt x="0" y="12524"/>
                  </a:lnTo>
                  <a:cubicBezTo>
                    <a:pt x="716" y="12768"/>
                    <a:pt x="1493" y="12890"/>
                    <a:pt x="2285" y="12890"/>
                  </a:cubicBezTo>
                  <a:cubicBezTo>
                    <a:pt x="6369" y="12890"/>
                    <a:pt x="9690" y="9584"/>
                    <a:pt x="9690" y="5500"/>
                  </a:cubicBezTo>
                  <a:cubicBezTo>
                    <a:pt x="9690" y="3322"/>
                    <a:pt x="8745" y="1356"/>
                    <a:pt x="72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D1BFC128-B88F-FD2E-DEC7-B3BC271CFBEC}"/>
                </a:ext>
              </a:extLst>
            </p:cNvPr>
            <p:cNvSpPr/>
            <p:nvPr/>
          </p:nvSpPr>
          <p:spPr>
            <a:xfrm>
              <a:off x="3100575" y="2671575"/>
              <a:ext cx="514225" cy="454425"/>
            </a:xfrm>
            <a:custGeom>
              <a:avLst/>
              <a:gdLst/>
              <a:ahLst/>
              <a:cxnLst/>
              <a:rect l="l" t="t" r="r" b="b"/>
              <a:pathLst>
                <a:path w="20569" h="18177" extrusionOk="0">
                  <a:moveTo>
                    <a:pt x="10267" y="1"/>
                  </a:moveTo>
                  <a:cubicBezTo>
                    <a:pt x="8377" y="1"/>
                    <a:pt x="6472" y="589"/>
                    <a:pt x="4845" y="1807"/>
                  </a:cubicBezTo>
                  <a:cubicBezTo>
                    <a:pt x="823" y="4809"/>
                    <a:pt x="0" y="10507"/>
                    <a:pt x="3002" y="14529"/>
                  </a:cubicBezTo>
                  <a:cubicBezTo>
                    <a:pt x="4783" y="16916"/>
                    <a:pt x="7513" y="18176"/>
                    <a:pt x="10279" y="18176"/>
                  </a:cubicBezTo>
                  <a:cubicBezTo>
                    <a:pt x="12175" y="18176"/>
                    <a:pt x="14088" y="17584"/>
                    <a:pt x="15724" y="16358"/>
                  </a:cubicBezTo>
                  <a:cubicBezTo>
                    <a:pt x="19731" y="13356"/>
                    <a:pt x="20569" y="7673"/>
                    <a:pt x="17552" y="3651"/>
                  </a:cubicBezTo>
                  <a:cubicBezTo>
                    <a:pt x="15769" y="1261"/>
                    <a:pt x="13034" y="1"/>
                    <a:pt x="102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E7275858-06CE-C980-7CC3-F9833A4F39F6}"/>
                </a:ext>
              </a:extLst>
            </p:cNvPr>
            <p:cNvSpPr/>
            <p:nvPr/>
          </p:nvSpPr>
          <p:spPr>
            <a:xfrm>
              <a:off x="2806900" y="2625225"/>
              <a:ext cx="862375" cy="1090250"/>
            </a:xfrm>
            <a:custGeom>
              <a:avLst/>
              <a:gdLst/>
              <a:ahLst/>
              <a:cxnLst/>
              <a:rect l="l" t="t" r="r" b="b"/>
              <a:pathLst>
                <a:path w="34495" h="43610" extrusionOk="0">
                  <a:moveTo>
                    <a:pt x="22040" y="1859"/>
                  </a:moveTo>
                  <a:cubicBezTo>
                    <a:pt x="23755" y="1859"/>
                    <a:pt x="25489" y="2344"/>
                    <a:pt x="27029" y="3357"/>
                  </a:cubicBezTo>
                  <a:cubicBezTo>
                    <a:pt x="31219" y="6099"/>
                    <a:pt x="32377" y="11736"/>
                    <a:pt x="29619" y="15941"/>
                  </a:cubicBezTo>
                  <a:cubicBezTo>
                    <a:pt x="27874" y="18592"/>
                    <a:pt x="24983" y="20029"/>
                    <a:pt x="22030" y="20029"/>
                  </a:cubicBezTo>
                  <a:cubicBezTo>
                    <a:pt x="20315" y="20029"/>
                    <a:pt x="18579" y="19545"/>
                    <a:pt x="17034" y="18532"/>
                  </a:cubicBezTo>
                  <a:cubicBezTo>
                    <a:pt x="12844" y="15774"/>
                    <a:pt x="11686" y="10137"/>
                    <a:pt x="14444" y="5947"/>
                  </a:cubicBezTo>
                  <a:cubicBezTo>
                    <a:pt x="16188" y="3296"/>
                    <a:pt x="19086" y="1859"/>
                    <a:pt x="22040" y="1859"/>
                  </a:cubicBezTo>
                  <a:close/>
                  <a:moveTo>
                    <a:pt x="22036" y="1"/>
                  </a:moveTo>
                  <a:cubicBezTo>
                    <a:pt x="18480" y="1"/>
                    <a:pt x="14992" y="1734"/>
                    <a:pt x="12890" y="4926"/>
                  </a:cubicBezTo>
                  <a:cubicBezTo>
                    <a:pt x="9797" y="9649"/>
                    <a:pt x="10818" y="15881"/>
                    <a:pt x="15084" y="19385"/>
                  </a:cubicBezTo>
                  <a:lnTo>
                    <a:pt x="0" y="42330"/>
                  </a:lnTo>
                  <a:lnTo>
                    <a:pt x="1950" y="43610"/>
                  </a:lnTo>
                  <a:lnTo>
                    <a:pt x="17034" y="20665"/>
                  </a:lnTo>
                  <a:cubicBezTo>
                    <a:pt x="18619" y="21482"/>
                    <a:pt x="20331" y="21876"/>
                    <a:pt x="22027" y="21876"/>
                  </a:cubicBezTo>
                  <a:cubicBezTo>
                    <a:pt x="25582" y="21876"/>
                    <a:pt x="29069" y="20145"/>
                    <a:pt x="31173" y="16947"/>
                  </a:cubicBezTo>
                  <a:cubicBezTo>
                    <a:pt x="34494" y="11904"/>
                    <a:pt x="33093" y="5124"/>
                    <a:pt x="28034" y="1803"/>
                  </a:cubicBezTo>
                  <a:cubicBezTo>
                    <a:pt x="26183" y="583"/>
                    <a:pt x="24098" y="1"/>
                    <a:pt x="22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09159361-583E-B8AA-C7B6-297870ECEBE9}"/>
                </a:ext>
              </a:extLst>
            </p:cNvPr>
            <p:cNvSpPr/>
            <p:nvPr/>
          </p:nvSpPr>
          <p:spPr>
            <a:xfrm>
              <a:off x="3086850" y="3109200"/>
              <a:ext cx="153525" cy="169450"/>
            </a:xfrm>
            <a:custGeom>
              <a:avLst/>
              <a:gdLst/>
              <a:ahLst/>
              <a:cxnLst/>
              <a:rect l="l" t="t" r="r" b="b"/>
              <a:pathLst>
                <a:path w="6141" h="6778" extrusionOk="0">
                  <a:moveTo>
                    <a:pt x="3603" y="0"/>
                  </a:moveTo>
                  <a:cubicBezTo>
                    <a:pt x="3348" y="0"/>
                    <a:pt x="3101" y="124"/>
                    <a:pt x="2956" y="346"/>
                  </a:cubicBezTo>
                  <a:lnTo>
                    <a:pt x="229" y="4490"/>
                  </a:lnTo>
                  <a:cubicBezTo>
                    <a:pt x="1" y="4840"/>
                    <a:pt x="107" y="5328"/>
                    <a:pt x="458" y="5572"/>
                  </a:cubicBezTo>
                  <a:lnTo>
                    <a:pt x="2103" y="6653"/>
                  </a:lnTo>
                  <a:cubicBezTo>
                    <a:pt x="2237" y="6737"/>
                    <a:pt x="2386" y="6778"/>
                    <a:pt x="2532" y="6778"/>
                  </a:cubicBezTo>
                  <a:cubicBezTo>
                    <a:pt x="2785" y="6778"/>
                    <a:pt x="3031" y="6656"/>
                    <a:pt x="3185" y="6425"/>
                  </a:cubicBezTo>
                  <a:lnTo>
                    <a:pt x="5912" y="2296"/>
                  </a:lnTo>
                  <a:cubicBezTo>
                    <a:pt x="6141" y="1930"/>
                    <a:pt x="6034" y="1443"/>
                    <a:pt x="5684" y="1214"/>
                  </a:cubicBezTo>
                  <a:lnTo>
                    <a:pt x="4038" y="132"/>
                  </a:lnTo>
                  <a:cubicBezTo>
                    <a:pt x="3903" y="43"/>
                    <a:pt x="3752" y="0"/>
                    <a:pt x="3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DFBDCFB-456D-F935-D536-816812B192B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736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43B061B5-93FB-F0C6-BE81-2E82D98054EE}"/>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A79D834D-97B4-D7BD-0AD6-14AD9E47201B}"/>
              </a:ext>
            </a:extLst>
          </p:cNvPr>
          <p:cNvSpPr txBox="1">
            <a:spLocks noGrp="1"/>
          </p:cNvSpPr>
          <p:nvPr>
            <p:ph type="subTitle" idx="1"/>
          </p:nvPr>
        </p:nvSpPr>
        <p:spPr>
          <a:xfrm>
            <a:off x="605555" y="1318529"/>
            <a:ext cx="4322045"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eccentricity to detect the stones in a correct way and label stones.</a:t>
            </a:r>
            <a:endParaRPr dirty="0"/>
          </a:p>
        </p:txBody>
      </p:sp>
      <p:sp>
        <p:nvSpPr>
          <p:cNvPr id="1030" name="Google Shape;1030;p43">
            <a:extLst>
              <a:ext uri="{FF2B5EF4-FFF2-40B4-BE49-F238E27FC236}">
                <a16:creationId xmlns:a16="http://schemas.microsoft.com/office/drawing/2014/main" id="{B6A9976A-0136-9B93-A3BA-4EDB00EDA2FF}"/>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D1975295-15B2-301B-2CEE-E2456DCE3631}"/>
              </a:ext>
            </a:extLst>
          </p:cNvPr>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5" name="Picture 4">
            <a:extLst>
              <a:ext uri="{FF2B5EF4-FFF2-40B4-BE49-F238E27FC236}">
                <a16:creationId xmlns:a16="http://schemas.microsoft.com/office/drawing/2014/main" id="{B9743422-0E37-CFE0-E305-B580C75962FF}"/>
              </a:ext>
            </a:extLst>
          </p:cNvPr>
          <p:cNvPicPr>
            <a:picLocks noChangeAspect="1"/>
          </p:cNvPicPr>
          <p:nvPr/>
        </p:nvPicPr>
        <p:blipFill>
          <a:blip r:embed="rId3"/>
          <a:stretch>
            <a:fillRect/>
          </a:stretch>
        </p:blipFill>
        <p:spPr>
          <a:xfrm>
            <a:off x="5102418" y="1096175"/>
            <a:ext cx="3520440" cy="3495428"/>
          </a:xfrm>
          <a:prstGeom prst="rect">
            <a:avLst/>
          </a:prstGeom>
        </p:spPr>
      </p:pic>
    </p:spTree>
    <p:extLst>
      <p:ext uri="{BB962C8B-B14F-4D97-AF65-F5344CB8AC3E}">
        <p14:creationId xmlns:p14="http://schemas.microsoft.com/office/powerpoint/2010/main" val="646845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E16B849F-00CA-BC5D-FB7C-09C276524809}"/>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992B497F-26CA-85A9-271A-3FE30D563E15}"/>
              </a:ext>
            </a:extLst>
          </p:cNvPr>
          <p:cNvSpPr txBox="1">
            <a:spLocks noGrp="1"/>
          </p:cNvSpPr>
          <p:nvPr>
            <p:ph type="subTitle" idx="1"/>
          </p:nvPr>
        </p:nvSpPr>
        <p:spPr>
          <a:xfrm>
            <a:off x="605555" y="1318529"/>
            <a:ext cx="4322045"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Calculate eccentricity to detect the stones in a correct way and label stones.</a:t>
            </a:r>
            <a:endParaRPr dirty="0"/>
          </a:p>
        </p:txBody>
      </p:sp>
      <p:sp>
        <p:nvSpPr>
          <p:cNvPr id="1030" name="Google Shape;1030;p43">
            <a:extLst>
              <a:ext uri="{FF2B5EF4-FFF2-40B4-BE49-F238E27FC236}">
                <a16:creationId xmlns:a16="http://schemas.microsoft.com/office/drawing/2014/main" id="{3C08B50C-DAAF-A692-3D6D-D00FE9C6A6D8}"/>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F191DAD8-DF61-552C-9680-986D2D7B91C6}"/>
              </a:ext>
            </a:extLst>
          </p:cNvPr>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3" name="Picture 2" descr="A screenshot of a computer&#10;&#10;Description automatically generated">
            <a:extLst>
              <a:ext uri="{FF2B5EF4-FFF2-40B4-BE49-F238E27FC236}">
                <a16:creationId xmlns:a16="http://schemas.microsoft.com/office/drawing/2014/main" id="{396FEF53-7F09-67A4-DCB0-70F42A3981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205" t="25983" r="60513" b="17949"/>
          <a:stretch/>
        </p:blipFill>
        <p:spPr bwMode="auto">
          <a:xfrm>
            <a:off x="5135133" y="1105513"/>
            <a:ext cx="3520440" cy="3549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6850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F6B4F116-6CF9-BCD2-B36C-25C4994CC299}"/>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10F0B306-6B24-4E59-93FA-C65D0397FE0E}"/>
              </a:ext>
            </a:extLst>
          </p:cNvPr>
          <p:cNvSpPr txBox="1">
            <a:spLocks noGrp="1"/>
          </p:cNvSpPr>
          <p:nvPr>
            <p:ph type="subTitle" idx="1"/>
          </p:nvPr>
        </p:nvSpPr>
        <p:spPr>
          <a:xfrm>
            <a:off x="2717383" y="1260472"/>
            <a:ext cx="4322045"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Thank you</a:t>
            </a:r>
            <a:endParaRPr sz="4400" dirty="0"/>
          </a:p>
        </p:txBody>
      </p:sp>
      <p:sp>
        <p:nvSpPr>
          <p:cNvPr id="1030" name="Google Shape;1030;p43">
            <a:extLst>
              <a:ext uri="{FF2B5EF4-FFF2-40B4-BE49-F238E27FC236}">
                <a16:creationId xmlns:a16="http://schemas.microsoft.com/office/drawing/2014/main" id="{7615B2BF-20BD-46F2-0052-E570E509DBF3}"/>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9BD6BB69-EB07-FBFE-531F-C542FCB40685}"/>
              </a:ext>
            </a:extLst>
          </p:cNvPr>
          <p:cNvCxnSpPr/>
          <p:nvPr/>
        </p:nvCxnSpPr>
        <p:spPr>
          <a:xfrm>
            <a:off x="2787041" y="3293272"/>
            <a:ext cx="3021600" cy="0"/>
          </a:xfrm>
          <a:prstGeom prst="straightConnector1">
            <a:avLst/>
          </a:prstGeom>
          <a:noFill/>
          <a:ln w="9525" cap="flat" cmpd="sng">
            <a:solidFill>
              <a:schemeClr val="accent6"/>
            </a:solidFill>
            <a:prstDash val="solid"/>
            <a:round/>
            <a:headEnd type="none" w="med" len="med"/>
            <a:tailEnd type="none" w="med" len="med"/>
          </a:ln>
        </p:spPr>
      </p:cxnSp>
    </p:spTree>
    <p:extLst>
      <p:ext uri="{BB962C8B-B14F-4D97-AF65-F5344CB8AC3E}">
        <p14:creationId xmlns:p14="http://schemas.microsoft.com/office/powerpoint/2010/main" val="364661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7A03FFE-331F-9EFF-B25A-F2F3C56506E6}"/>
              </a:ext>
            </a:extLst>
          </p:cNvPr>
          <p:cNvSpPr>
            <a:spLocks noGrp="1"/>
          </p:cNvSpPr>
          <p:nvPr>
            <p:ph type="subTitle" idx="1"/>
          </p:nvPr>
        </p:nvSpPr>
        <p:spPr>
          <a:xfrm>
            <a:off x="76785" y="1716971"/>
            <a:ext cx="8648614" cy="2032800"/>
          </a:xfrm>
        </p:spPr>
        <p:txBody>
          <a:bodyPr/>
          <a:lstStyle/>
          <a:p>
            <a:r>
              <a:rPr lang="en-US" b="1" dirty="0"/>
              <a:t>Goal:</a:t>
            </a:r>
          </a:p>
          <a:p>
            <a:r>
              <a:rPr lang="en-US" dirty="0"/>
              <a:t> The goal of this project is to detect and analyze kidney stones in medical images using image processing techniques. This project helps in automating the identification and measurement of stones, which can aid in medical diagnosis and treatment planning.</a:t>
            </a:r>
          </a:p>
        </p:txBody>
      </p:sp>
      <p:cxnSp>
        <p:nvCxnSpPr>
          <p:cNvPr id="4" name="Google Shape;760;p37">
            <a:extLst>
              <a:ext uri="{FF2B5EF4-FFF2-40B4-BE49-F238E27FC236}">
                <a16:creationId xmlns:a16="http://schemas.microsoft.com/office/drawing/2014/main" id="{3EC045ED-E0A1-11A5-6C6F-1B18A6875247}"/>
              </a:ext>
            </a:extLst>
          </p:cNvPr>
          <p:cNvCxnSpPr>
            <a:cxnSpLocks/>
          </p:cNvCxnSpPr>
          <p:nvPr/>
        </p:nvCxnSpPr>
        <p:spPr>
          <a:xfrm>
            <a:off x="348453" y="3769883"/>
            <a:ext cx="8105278" cy="0"/>
          </a:xfrm>
          <a:prstGeom prst="straightConnector1">
            <a:avLst/>
          </a:prstGeom>
          <a:noFill/>
          <a:ln w="9525" cap="flat" cmpd="sng">
            <a:solidFill>
              <a:schemeClr val="accent6"/>
            </a:solidFill>
            <a:prstDash val="solid"/>
            <a:round/>
            <a:headEnd type="none" w="med" len="med"/>
            <a:tailEnd type="none" w="med" len="med"/>
          </a:ln>
        </p:spPr>
      </p:cxnSp>
      <p:sp>
        <p:nvSpPr>
          <p:cNvPr id="19" name="Google Shape;787;p37">
            <a:extLst>
              <a:ext uri="{FF2B5EF4-FFF2-40B4-BE49-F238E27FC236}">
                <a16:creationId xmlns:a16="http://schemas.microsoft.com/office/drawing/2014/main" id="{77A10FC3-8E3A-CD38-91CF-921A68112BEE}"/>
              </a:ext>
            </a:extLst>
          </p:cNvPr>
          <p:cNvSpPr/>
          <p:nvPr/>
        </p:nvSpPr>
        <p:spPr>
          <a:xfrm>
            <a:off x="7555463" y="3341775"/>
            <a:ext cx="1375411" cy="219796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0;p37">
            <a:extLst>
              <a:ext uri="{FF2B5EF4-FFF2-40B4-BE49-F238E27FC236}">
                <a16:creationId xmlns:a16="http://schemas.microsoft.com/office/drawing/2014/main" id="{298827AB-3184-6A6B-6EEC-ED49F0DE1890}"/>
              </a:ext>
            </a:extLst>
          </p:cNvPr>
          <p:cNvSpPr/>
          <p:nvPr/>
        </p:nvSpPr>
        <p:spPr>
          <a:xfrm>
            <a:off x="7555463" y="3341688"/>
            <a:ext cx="1256120" cy="2198351"/>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4;p37">
            <a:extLst>
              <a:ext uri="{FF2B5EF4-FFF2-40B4-BE49-F238E27FC236}">
                <a16:creationId xmlns:a16="http://schemas.microsoft.com/office/drawing/2014/main" id="{E20D63C5-E8DE-AF8B-5764-3544F2ADE6DF}"/>
              </a:ext>
            </a:extLst>
          </p:cNvPr>
          <p:cNvSpPr/>
          <p:nvPr/>
        </p:nvSpPr>
        <p:spPr>
          <a:xfrm>
            <a:off x="8311101" y="3489126"/>
            <a:ext cx="414298" cy="534937"/>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5;p37">
            <a:extLst>
              <a:ext uri="{FF2B5EF4-FFF2-40B4-BE49-F238E27FC236}">
                <a16:creationId xmlns:a16="http://schemas.microsoft.com/office/drawing/2014/main" id="{2931DED7-F276-2455-9890-1C0BBA73DD1B}"/>
              </a:ext>
            </a:extLst>
          </p:cNvPr>
          <p:cNvSpPr/>
          <p:nvPr/>
        </p:nvSpPr>
        <p:spPr>
          <a:xfrm>
            <a:off x="8111587" y="4208525"/>
            <a:ext cx="440836" cy="531066"/>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6;p37">
            <a:extLst>
              <a:ext uri="{FF2B5EF4-FFF2-40B4-BE49-F238E27FC236}">
                <a16:creationId xmlns:a16="http://schemas.microsoft.com/office/drawing/2014/main" id="{6BBDBAF4-ADFF-9612-DD7F-1EEC81851D7E}"/>
              </a:ext>
            </a:extLst>
          </p:cNvPr>
          <p:cNvSpPr/>
          <p:nvPr/>
        </p:nvSpPr>
        <p:spPr>
          <a:xfrm>
            <a:off x="8338248" y="4958160"/>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6;p37">
            <a:extLst>
              <a:ext uri="{FF2B5EF4-FFF2-40B4-BE49-F238E27FC236}">
                <a16:creationId xmlns:a16="http://schemas.microsoft.com/office/drawing/2014/main" id="{4D315192-6EF3-14B4-6B49-36C8C3B9C35A}"/>
              </a:ext>
            </a:extLst>
          </p:cNvPr>
          <p:cNvSpPr/>
          <p:nvPr/>
        </p:nvSpPr>
        <p:spPr>
          <a:xfrm>
            <a:off x="8543413" y="3567071"/>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86;p37">
            <a:extLst>
              <a:ext uri="{FF2B5EF4-FFF2-40B4-BE49-F238E27FC236}">
                <a16:creationId xmlns:a16="http://schemas.microsoft.com/office/drawing/2014/main" id="{BDB5305E-8292-3B5F-1AD9-0740390B141A}"/>
              </a:ext>
            </a:extLst>
          </p:cNvPr>
          <p:cNvSpPr/>
          <p:nvPr/>
        </p:nvSpPr>
        <p:spPr>
          <a:xfrm>
            <a:off x="8611400" y="4337960"/>
            <a:ext cx="735800" cy="1874021"/>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208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63A40-938C-034E-AC0A-E804913400F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ECF6265-C751-B890-12F4-70DFC3D48352}"/>
              </a:ext>
            </a:extLst>
          </p:cNvPr>
          <p:cNvSpPr>
            <a:spLocks noGrp="1"/>
          </p:cNvSpPr>
          <p:nvPr>
            <p:ph type="subTitle" idx="1"/>
          </p:nvPr>
        </p:nvSpPr>
        <p:spPr>
          <a:xfrm>
            <a:off x="116935" y="1656582"/>
            <a:ext cx="8648614" cy="2032800"/>
          </a:xfrm>
        </p:spPr>
        <p:txBody>
          <a:bodyPr/>
          <a:lstStyle/>
          <a:p>
            <a:r>
              <a:rPr lang="en-US" b="1" dirty="0"/>
              <a:t>Project Description:</a:t>
            </a:r>
          </a:p>
          <a:p>
            <a:r>
              <a:rPr lang="en-US" dirty="0"/>
              <a:t> </a:t>
            </a:r>
            <a:r>
              <a:rPr lang="en-US" sz="1800" dirty="0"/>
              <a:t>The images are first pre-processed using noise removal techniques, followed by binary thresholding to segment the regions of interest. Contours are then detected, and properties like area, perimeter, and eccentricity are calculated. Stones are identified based on these properties, and contours are drawn on the images along with labels. The processed images visually highlight the stones, helping in the analysis of size and shape for further medical evaluation.</a:t>
            </a:r>
          </a:p>
        </p:txBody>
      </p:sp>
      <p:cxnSp>
        <p:nvCxnSpPr>
          <p:cNvPr id="4" name="Google Shape;760;p37">
            <a:extLst>
              <a:ext uri="{FF2B5EF4-FFF2-40B4-BE49-F238E27FC236}">
                <a16:creationId xmlns:a16="http://schemas.microsoft.com/office/drawing/2014/main" id="{25FABAEB-70E0-FFAC-6B26-509B710AD515}"/>
              </a:ext>
            </a:extLst>
          </p:cNvPr>
          <p:cNvCxnSpPr>
            <a:cxnSpLocks/>
          </p:cNvCxnSpPr>
          <p:nvPr/>
        </p:nvCxnSpPr>
        <p:spPr>
          <a:xfrm>
            <a:off x="519361" y="3725503"/>
            <a:ext cx="8105278" cy="0"/>
          </a:xfrm>
          <a:prstGeom prst="straightConnector1">
            <a:avLst/>
          </a:prstGeom>
          <a:noFill/>
          <a:ln w="9525" cap="flat" cmpd="sng">
            <a:solidFill>
              <a:schemeClr val="accent6"/>
            </a:solidFill>
            <a:prstDash val="solid"/>
            <a:round/>
            <a:headEnd type="none" w="med" len="med"/>
            <a:tailEnd type="none" w="med" len="med"/>
          </a:ln>
        </p:spPr>
      </p:cxnSp>
      <p:sp>
        <p:nvSpPr>
          <p:cNvPr id="2" name="Google Shape;787;p37">
            <a:extLst>
              <a:ext uri="{FF2B5EF4-FFF2-40B4-BE49-F238E27FC236}">
                <a16:creationId xmlns:a16="http://schemas.microsoft.com/office/drawing/2014/main" id="{3BBAB3A4-A5DE-EE68-4184-521680CDB184}"/>
              </a:ext>
            </a:extLst>
          </p:cNvPr>
          <p:cNvSpPr/>
          <p:nvPr/>
        </p:nvSpPr>
        <p:spPr>
          <a:xfrm>
            <a:off x="7768589" y="3486918"/>
            <a:ext cx="1375411" cy="219796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90;p37">
            <a:extLst>
              <a:ext uri="{FF2B5EF4-FFF2-40B4-BE49-F238E27FC236}">
                <a16:creationId xmlns:a16="http://schemas.microsoft.com/office/drawing/2014/main" id="{30B401C1-31C7-34B3-AE09-A5800DEB2105}"/>
              </a:ext>
            </a:extLst>
          </p:cNvPr>
          <p:cNvSpPr/>
          <p:nvPr/>
        </p:nvSpPr>
        <p:spPr>
          <a:xfrm>
            <a:off x="7768589" y="3486831"/>
            <a:ext cx="1256120" cy="2198351"/>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4;p37">
            <a:extLst>
              <a:ext uri="{FF2B5EF4-FFF2-40B4-BE49-F238E27FC236}">
                <a16:creationId xmlns:a16="http://schemas.microsoft.com/office/drawing/2014/main" id="{87F7C8EB-3191-98F0-377F-4646FEF26BAF}"/>
              </a:ext>
            </a:extLst>
          </p:cNvPr>
          <p:cNvSpPr/>
          <p:nvPr/>
        </p:nvSpPr>
        <p:spPr>
          <a:xfrm>
            <a:off x="8524227" y="3634269"/>
            <a:ext cx="414298" cy="534937"/>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95;p37">
            <a:extLst>
              <a:ext uri="{FF2B5EF4-FFF2-40B4-BE49-F238E27FC236}">
                <a16:creationId xmlns:a16="http://schemas.microsoft.com/office/drawing/2014/main" id="{D84C41BD-AF38-ECCC-2120-D41653EFF984}"/>
              </a:ext>
            </a:extLst>
          </p:cNvPr>
          <p:cNvSpPr/>
          <p:nvPr/>
        </p:nvSpPr>
        <p:spPr>
          <a:xfrm>
            <a:off x="8324713" y="4353668"/>
            <a:ext cx="440836" cy="531066"/>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96;p37">
            <a:extLst>
              <a:ext uri="{FF2B5EF4-FFF2-40B4-BE49-F238E27FC236}">
                <a16:creationId xmlns:a16="http://schemas.microsoft.com/office/drawing/2014/main" id="{56FF003F-22CD-6EB3-B2BA-7276F9CB787B}"/>
              </a:ext>
            </a:extLst>
          </p:cNvPr>
          <p:cNvSpPr/>
          <p:nvPr/>
        </p:nvSpPr>
        <p:spPr>
          <a:xfrm>
            <a:off x="8551374" y="5103303"/>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6;p37">
            <a:extLst>
              <a:ext uri="{FF2B5EF4-FFF2-40B4-BE49-F238E27FC236}">
                <a16:creationId xmlns:a16="http://schemas.microsoft.com/office/drawing/2014/main" id="{2B2F8479-7798-5A4E-B887-D8A7E8B6AA42}"/>
              </a:ext>
            </a:extLst>
          </p:cNvPr>
          <p:cNvSpPr/>
          <p:nvPr/>
        </p:nvSpPr>
        <p:spPr>
          <a:xfrm>
            <a:off x="8756539" y="3712214"/>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86;p37">
            <a:extLst>
              <a:ext uri="{FF2B5EF4-FFF2-40B4-BE49-F238E27FC236}">
                <a16:creationId xmlns:a16="http://schemas.microsoft.com/office/drawing/2014/main" id="{6481277F-ABB9-912C-B1CA-D66E609A0D13}"/>
              </a:ext>
            </a:extLst>
          </p:cNvPr>
          <p:cNvSpPr/>
          <p:nvPr/>
        </p:nvSpPr>
        <p:spPr>
          <a:xfrm>
            <a:off x="8824526" y="4483103"/>
            <a:ext cx="735800" cy="1874021"/>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31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36"/>
          <p:cNvSpPr txBox="1">
            <a:spLocks noGrp="1"/>
          </p:cNvSpPr>
          <p:nvPr>
            <p:ph type="title"/>
          </p:nvPr>
        </p:nvSpPr>
        <p:spPr>
          <a:xfrm>
            <a:off x="713100" y="531927"/>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664" name="Google Shape;664;p36"/>
          <p:cNvSpPr txBox="1">
            <a:spLocks noGrp="1"/>
          </p:cNvSpPr>
          <p:nvPr>
            <p:ph type="title" idx="2"/>
          </p:nvPr>
        </p:nvSpPr>
        <p:spPr>
          <a:xfrm>
            <a:off x="1601212" y="1467259"/>
            <a:ext cx="6948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5" name="Google Shape;665;p36"/>
          <p:cNvSpPr txBox="1">
            <a:spLocks noGrp="1"/>
          </p:cNvSpPr>
          <p:nvPr>
            <p:ph type="subTitle" idx="1"/>
          </p:nvPr>
        </p:nvSpPr>
        <p:spPr>
          <a:xfrm>
            <a:off x="764415" y="2286295"/>
            <a:ext cx="2423131" cy="4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Image </a:t>
            </a:r>
            <a:r>
              <a:rPr lang="en-US" dirty="0"/>
              <a:t>acquisition</a:t>
            </a:r>
            <a:endParaRPr dirty="0"/>
          </a:p>
        </p:txBody>
      </p:sp>
      <p:sp>
        <p:nvSpPr>
          <p:cNvPr id="667" name="Google Shape;667;p36"/>
          <p:cNvSpPr txBox="1">
            <a:spLocks noGrp="1"/>
          </p:cNvSpPr>
          <p:nvPr>
            <p:ph type="title" idx="4"/>
          </p:nvPr>
        </p:nvSpPr>
        <p:spPr>
          <a:xfrm>
            <a:off x="4169850" y="1467259"/>
            <a:ext cx="6948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8" name="Google Shape;668;p36"/>
          <p:cNvSpPr txBox="1">
            <a:spLocks noGrp="1"/>
          </p:cNvSpPr>
          <p:nvPr>
            <p:ph type="subTitle" idx="5"/>
          </p:nvPr>
        </p:nvSpPr>
        <p:spPr>
          <a:xfrm>
            <a:off x="3369703" y="2318250"/>
            <a:ext cx="2295093" cy="4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Image restoration</a:t>
            </a:r>
            <a:endParaRPr dirty="0"/>
          </a:p>
        </p:txBody>
      </p:sp>
      <p:sp>
        <p:nvSpPr>
          <p:cNvPr id="670" name="Google Shape;670;p36"/>
          <p:cNvSpPr txBox="1">
            <a:spLocks noGrp="1"/>
          </p:cNvSpPr>
          <p:nvPr>
            <p:ph type="title" idx="7"/>
          </p:nvPr>
        </p:nvSpPr>
        <p:spPr>
          <a:xfrm>
            <a:off x="6847988" y="1467259"/>
            <a:ext cx="6948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1" name="Google Shape;671;p36"/>
          <p:cNvSpPr txBox="1">
            <a:spLocks noGrp="1"/>
          </p:cNvSpPr>
          <p:nvPr>
            <p:ph type="subTitle" idx="8"/>
          </p:nvPr>
        </p:nvSpPr>
        <p:spPr>
          <a:xfrm>
            <a:off x="5976741" y="2329210"/>
            <a:ext cx="2539464" cy="4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Image Segmentation</a:t>
            </a:r>
            <a:endParaRPr dirty="0"/>
          </a:p>
        </p:txBody>
      </p:sp>
      <p:sp>
        <p:nvSpPr>
          <p:cNvPr id="673" name="Google Shape;673;p36"/>
          <p:cNvSpPr txBox="1">
            <a:spLocks noGrp="1"/>
          </p:cNvSpPr>
          <p:nvPr>
            <p:ph type="title" idx="13"/>
          </p:nvPr>
        </p:nvSpPr>
        <p:spPr>
          <a:xfrm>
            <a:off x="2990502" y="3206309"/>
            <a:ext cx="6948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74" name="Google Shape;674;p36"/>
          <p:cNvSpPr txBox="1">
            <a:spLocks noGrp="1"/>
          </p:cNvSpPr>
          <p:nvPr>
            <p:ph type="subTitle" idx="14"/>
          </p:nvPr>
        </p:nvSpPr>
        <p:spPr>
          <a:xfrm>
            <a:off x="2140246" y="4007563"/>
            <a:ext cx="2361600" cy="4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Represntation and Description</a:t>
            </a:r>
            <a:endParaRPr dirty="0"/>
          </a:p>
        </p:txBody>
      </p:sp>
      <p:sp>
        <p:nvSpPr>
          <p:cNvPr id="676" name="Google Shape;676;p36"/>
          <p:cNvSpPr txBox="1">
            <a:spLocks noGrp="1"/>
          </p:cNvSpPr>
          <p:nvPr>
            <p:ph type="title" idx="16"/>
          </p:nvPr>
        </p:nvSpPr>
        <p:spPr>
          <a:xfrm>
            <a:off x="5458672" y="3206309"/>
            <a:ext cx="694800" cy="4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77" name="Google Shape;677;p36"/>
          <p:cNvSpPr txBox="1">
            <a:spLocks noGrp="1"/>
          </p:cNvSpPr>
          <p:nvPr>
            <p:ph type="subTitle" idx="17"/>
          </p:nvPr>
        </p:nvSpPr>
        <p:spPr>
          <a:xfrm>
            <a:off x="4642156" y="4070010"/>
            <a:ext cx="2361600" cy="44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O</a:t>
            </a:r>
            <a:r>
              <a:rPr lang="en" dirty="0"/>
              <a:t>bject recognition</a:t>
            </a:r>
            <a:endParaRPr dirty="0"/>
          </a:p>
        </p:txBody>
      </p:sp>
      <p:grpSp>
        <p:nvGrpSpPr>
          <p:cNvPr id="710" name="Google Shape;710;p36"/>
          <p:cNvGrpSpPr/>
          <p:nvPr/>
        </p:nvGrpSpPr>
        <p:grpSpPr>
          <a:xfrm rot="-990279" flipH="1">
            <a:off x="7870462" y="3176745"/>
            <a:ext cx="1129148" cy="1215802"/>
            <a:chOff x="5217227" y="3230351"/>
            <a:chExt cx="813758" cy="876208"/>
          </a:xfrm>
        </p:grpSpPr>
        <p:sp>
          <p:nvSpPr>
            <p:cNvPr id="711" name="Google Shape;711;p36"/>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36"/>
          <p:cNvGrpSpPr/>
          <p:nvPr/>
        </p:nvGrpSpPr>
        <p:grpSpPr>
          <a:xfrm>
            <a:off x="7491518" y="3714134"/>
            <a:ext cx="1428017" cy="1197041"/>
            <a:chOff x="7662500" y="3444375"/>
            <a:chExt cx="1112596" cy="932638"/>
          </a:xfrm>
        </p:grpSpPr>
        <p:sp>
          <p:nvSpPr>
            <p:cNvPr id="721" name="Google Shape;721;p36"/>
            <p:cNvSpPr/>
            <p:nvPr/>
          </p:nvSpPr>
          <p:spPr>
            <a:xfrm>
              <a:off x="7662500" y="3637357"/>
              <a:ext cx="1112596" cy="739476"/>
            </a:xfrm>
            <a:custGeom>
              <a:avLst/>
              <a:gdLst/>
              <a:ahLst/>
              <a:cxnLst/>
              <a:rect l="l" t="t" r="r" b="b"/>
              <a:pathLst>
                <a:path w="24675" h="16400" extrusionOk="0">
                  <a:moveTo>
                    <a:pt x="7666" y="0"/>
                  </a:moveTo>
                  <a:cubicBezTo>
                    <a:pt x="6857" y="0"/>
                    <a:pt x="5956" y="244"/>
                    <a:pt x="4970" y="861"/>
                  </a:cubicBezTo>
                  <a:cubicBezTo>
                    <a:pt x="0" y="3972"/>
                    <a:pt x="790" y="16400"/>
                    <a:pt x="8325" y="16400"/>
                  </a:cubicBezTo>
                  <a:cubicBezTo>
                    <a:pt x="9499" y="16400"/>
                    <a:pt x="10838" y="16098"/>
                    <a:pt x="12344" y="15411"/>
                  </a:cubicBezTo>
                  <a:cubicBezTo>
                    <a:pt x="13850" y="16098"/>
                    <a:pt x="15188" y="16400"/>
                    <a:pt x="16362" y="16400"/>
                  </a:cubicBezTo>
                  <a:cubicBezTo>
                    <a:pt x="23894" y="16400"/>
                    <a:pt x="24674" y="3972"/>
                    <a:pt x="19718" y="861"/>
                  </a:cubicBezTo>
                  <a:cubicBezTo>
                    <a:pt x="18732" y="244"/>
                    <a:pt x="17830" y="0"/>
                    <a:pt x="17020" y="0"/>
                  </a:cubicBezTo>
                  <a:cubicBezTo>
                    <a:pt x="14488" y="0"/>
                    <a:pt x="12852" y="2388"/>
                    <a:pt x="12344" y="3253"/>
                  </a:cubicBezTo>
                  <a:cubicBezTo>
                    <a:pt x="11824" y="2388"/>
                    <a:pt x="10194" y="0"/>
                    <a:pt x="76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7819906" y="3645924"/>
              <a:ext cx="955187" cy="731089"/>
            </a:xfrm>
            <a:custGeom>
              <a:avLst/>
              <a:gdLst/>
              <a:ahLst/>
              <a:cxnLst/>
              <a:rect l="l" t="t" r="r" b="b"/>
              <a:pathLst>
                <a:path w="21184" h="16214" extrusionOk="0">
                  <a:moveTo>
                    <a:pt x="14780" y="1"/>
                  </a:moveTo>
                  <a:cubicBezTo>
                    <a:pt x="17804" y="4485"/>
                    <a:pt x="16366" y="13925"/>
                    <a:pt x="9797" y="13925"/>
                  </a:cubicBezTo>
                  <a:cubicBezTo>
                    <a:pt x="8622" y="13925"/>
                    <a:pt x="7283" y="13623"/>
                    <a:pt x="5775" y="12936"/>
                  </a:cubicBezTo>
                  <a:cubicBezTo>
                    <a:pt x="4270" y="13629"/>
                    <a:pt x="2932" y="13930"/>
                    <a:pt x="1757" y="13930"/>
                  </a:cubicBezTo>
                  <a:cubicBezTo>
                    <a:pt x="1125" y="13930"/>
                    <a:pt x="539" y="13843"/>
                    <a:pt x="1" y="13683"/>
                  </a:cubicBezTo>
                  <a:lnTo>
                    <a:pt x="1" y="13683"/>
                  </a:lnTo>
                  <a:cubicBezTo>
                    <a:pt x="1074" y="15200"/>
                    <a:pt x="2677" y="16214"/>
                    <a:pt x="4829" y="16214"/>
                  </a:cubicBezTo>
                  <a:cubicBezTo>
                    <a:pt x="6005" y="16214"/>
                    <a:pt x="7345" y="15911"/>
                    <a:pt x="8853" y="15221"/>
                  </a:cubicBezTo>
                  <a:cubicBezTo>
                    <a:pt x="10359" y="15908"/>
                    <a:pt x="11697" y="16210"/>
                    <a:pt x="12871" y="16210"/>
                  </a:cubicBezTo>
                  <a:cubicBezTo>
                    <a:pt x="20403" y="16210"/>
                    <a:pt x="21183" y="3782"/>
                    <a:pt x="16227" y="671"/>
                  </a:cubicBezTo>
                  <a:cubicBezTo>
                    <a:pt x="15724" y="366"/>
                    <a:pt x="15237" y="138"/>
                    <a:pt x="14780"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7941512" y="3479680"/>
              <a:ext cx="279648" cy="294077"/>
            </a:xfrm>
            <a:custGeom>
              <a:avLst/>
              <a:gdLst/>
              <a:ahLst/>
              <a:cxnLst/>
              <a:rect l="l" t="t" r="r" b="b"/>
              <a:pathLst>
                <a:path w="6202" h="6522" extrusionOk="0">
                  <a:moveTo>
                    <a:pt x="0" y="1"/>
                  </a:moveTo>
                  <a:lnTo>
                    <a:pt x="0" y="1"/>
                  </a:lnTo>
                  <a:cubicBezTo>
                    <a:pt x="0" y="1"/>
                    <a:pt x="1143" y="5821"/>
                    <a:pt x="6201" y="6522"/>
                  </a:cubicBezTo>
                  <a:cubicBezTo>
                    <a:pt x="6201" y="6522"/>
                    <a:pt x="5333" y="1128"/>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7950755" y="3489554"/>
              <a:ext cx="263957" cy="277033"/>
            </a:xfrm>
            <a:custGeom>
              <a:avLst/>
              <a:gdLst/>
              <a:ahLst/>
              <a:cxnLst/>
              <a:rect l="l" t="t" r="r" b="b"/>
              <a:pathLst>
                <a:path w="5854" h="6144" extrusionOk="0">
                  <a:moveTo>
                    <a:pt x="48" y="0"/>
                  </a:moveTo>
                  <a:cubicBezTo>
                    <a:pt x="22" y="0"/>
                    <a:pt x="0" y="36"/>
                    <a:pt x="24" y="71"/>
                  </a:cubicBezTo>
                  <a:cubicBezTo>
                    <a:pt x="146" y="239"/>
                    <a:pt x="283" y="406"/>
                    <a:pt x="420" y="574"/>
                  </a:cubicBezTo>
                  <a:cubicBezTo>
                    <a:pt x="740" y="985"/>
                    <a:pt x="1075" y="1382"/>
                    <a:pt x="1410" y="1778"/>
                  </a:cubicBezTo>
                  <a:cubicBezTo>
                    <a:pt x="1319" y="1747"/>
                    <a:pt x="1212" y="1717"/>
                    <a:pt x="1121" y="1671"/>
                  </a:cubicBezTo>
                  <a:cubicBezTo>
                    <a:pt x="877" y="1580"/>
                    <a:pt x="633" y="1412"/>
                    <a:pt x="466" y="1229"/>
                  </a:cubicBezTo>
                  <a:cubicBezTo>
                    <a:pt x="458" y="1217"/>
                    <a:pt x="448" y="1213"/>
                    <a:pt x="438" y="1213"/>
                  </a:cubicBezTo>
                  <a:cubicBezTo>
                    <a:pt x="410" y="1213"/>
                    <a:pt x="382" y="1252"/>
                    <a:pt x="405" y="1275"/>
                  </a:cubicBezTo>
                  <a:cubicBezTo>
                    <a:pt x="420" y="1290"/>
                    <a:pt x="451" y="1321"/>
                    <a:pt x="466" y="1336"/>
                  </a:cubicBezTo>
                  <a:cubicBezTo>
                    <a:pt x="755" y="1610"/>
                    <a:pt x="1106" y="1793"/>
                    <a:pt x="1487" y="1869"/>
                  </a:cubicBezTo>
                  <a:cubicBezTo>
                    <a:pt x="1746" y="2159"/>
                    <a:pt x="2005" y="2448"/>
                    <a:pt x="2264" y="2738"/>
                  </a:cubicBezTo>
                  <a:cubicBezTo>
                    <a:pt x="2264" y="2753"/>
                    <a:pt x="2264" y="2753"/>
                    <a:pt x="2279" y="2753"/>
                  </a:cubicBezTo>
                  <a:cubicBezTo>
                    <a:pt x="2401" y="2890"/>
                    <a:pt x="2523" y="3027"/>
                    <a:pt x="2645" y="3164"/>
                  </a:cubicBezTo>
                  <a:cubicBezTo>
                    <a:pt x="2736" y="3271"/>
                    <a:pt x="2843" y="3377"/>
                    <a:pt x="2934" y="3484"/>
                  </a:cubicBezTo>
                  <a:cubicBezTo>
                    <a:pt x="2812" y="3469"/>
                    <a:pt x="2675" y="3423"/>
                    <a:pt x="2553" y="3377"/>
                  </a:cubicBezTo>
                  <a:cubicBezTo>
                    <a:pt x="2066" y="3210"/>
                    <a:pt x="1609" y="2966"/>
                    <a:pt x="1182" y="2692"/>
                  </a:cubicBezTo>
                  <a:cubicBezTo>
                    <a:pt x="1176" y="2686"/>
                    <a:pt x="1170" y="2683"/>
                    <a:pt x="1164" y="2683"/>
                  </a:cubicBezTo>
                  <a:cubicBezTo>
                    <a:pt x="1137" y="2683"/>
                    <a:pt x="1114" y="2728"/>
                    <a:pt x="1151" y="2753"/>
                  </a:cubicBezTo>
                  <a:cubicBezTo>
                    <a:pt x="1197" y="2783"/>
                    <a:pt x="1258" y="2829"/>
                    <a:pt x="1304" y="2859"/>
                  </a:cubicBezTo>
                  <a:cubicBezTo>
                    <a:pt x="1578" y="3012"/>
                    <a:pt x="1852" y="3164"/>
                    <a:pt x="2127" y="3286"/>
                  </a:cubicBezTo>
                  <a:cubicBezTo>
                    <a:pt x="2401" y="3423"/>
                    <a:pt x="2705" y="3545"/>
                    <a:pt x="3025" y="3575"/>
                  </a:cubicBezTo>
                  <a:cubicBezTo>
                    <a:pt x="3528" y="4094"/>
                    <a:pt x="4031" y="4627"/>
                    <a:pt x="4580" y="5114"/>
                  </a:cubicBezTo>
                  <a:cubicBezTo>
                    <a:pt x="4381" y="5084"/>
                    <a:pt x="4183" y="5023"/>
                    <a:pt x="3985" y="4962"/>
                  </a:cubicBezTo>
                  <a:cubicBezTo>
                    <a:pt x="3528" y="4810"/>
                    <a:pt x="3056" y="4596"/>
                    <a:pt x="2660" y="4292"/>
                  </a:cubicBezTo>
                  <a:cubicBezTo>
                    <a:pt x="2655" y="4287"/>
                    <a:pt x="2650" y="4285"/>
                    <a:pt x="2644" y="4285"/>
                  </a:cubicBezTo>
                  <a:cubicBezTo>
                    <a:pt x="2617" y="4285"/>
                    <a:pt x="2591" y="4342"/>
                    <a:pt x="2629" y="4368"/>
                  </a:cubicBezTo>
                  <a:cubicBezTo>
                    <a:pt x="2660" y="4398"/>
                    <a:pt x="2705" y="4413"/>
                    <a:pt x="2751" y="4444"/>
                  </a:cubicBezTo>
                  <a:cubicBezTo>
                    <a:pt x="3330" y="4825"/>
                    <a:pt x="4001" y="5099"/>
                    <a:pt x="4686" y="5221"/>
                  </a:cubicBezTo>
                  <a:cubicBezTo>
                    <a:pt x="5037" y="5541"/>
                    <a:pt x="5402" y="5846"/>
                    <a:pt x="5783" y="6135"/>
                  </a:cubicBezTo>
                  <a:cubicBezTo>
                    <a:pt x="5792" y="6141"/>
                    <a:pt x="5800" y="6143"/>
                    <a:pt x="5807" y="6143"/>
                  </a:cubicBezTo>
                  <a:cubicBezTo>
                    <a:pt x="5838" y="6143"/>
                    <a:pt x="5854" y="6099"/>
                    <a:pt x="5829" y="6074"/>
                  </a:cubicBezTo>
                  <a:cubicBezTo>
                    <a:pt x="5646" y="5937"/>
                    <a:pt x="5478" y="5800"/>
                    <a:pt x="5311" y="5663"/>
                  </a:cubicBezTo>
                  <a:cubicBezTo>
                    <a:pt x="5280" y="5190"/>
                    <a:pt x="5143" y="4733"/>
                    <a:pt x="4976" y="4292"/>
                  </a:cubicBezTo>
                  <a:cubicBezTo>
                    <a:pt x="4899" y="4063"/>
                    <a:pt x="4808" y="3834"/>
                    <a:pt x="4701" y="3606"/>
                  </a:cubicBezTo>
                  <a:cubicBezTo>
                    <a:pt x="4691" y="3590"/>
                    <a:pt x="4676" y="3583"/>
                    <a:pt x="4663" y="3583"/>
                  </a:cubicBezTo>
                  <a:cubicBezTo>
                    <a:pt x="4638" y="3583"/>
                    <a:pt x="4615" y="3607"/>
                    <a:pt x="4625" y="3636"/>
                  </a:cubicBezTo>
                  <a:cubicBezTo>
                    <a:pt x="4732" y="3865"/>
                    <a:pt x="4823" y="4094"/>
                    <a:pt x="4915" y="4322"/>
                  </a:cubicBezTo>
                  <a:cubicBezTo>
                    <a:pt x="5052" y="4733"/>
                    <a:pt x="5189" y="5160"/>
                    <a:pt x="5235" y="5587"/>
                  </a:cubicBezTo>
                  <a:cubicBezTo>
                    <a:pt x="5067" y="5449"/>
                    <a:pt x="4899" y="5312"/>
                    <a:pt x="4747" y="5160"/>
                  </a:cubicBezTo>
                  <a:cubicBezTo>
                    <a:pt x="4747" y="5160"/>
                    <a:pt x="4732" y="5145"/>
                    <a:pt x="4732" y="5145"/>
                  </a:cubicBezTo>
                  <a:cubicBezTo>
                    <a:pt x="4488" y="4931"/>
                    <a:pt x="4244" y="4703"/>
                    <a:pt x="4001" y="4459"/>
                  </a:cubicBezTo>
                  <a:cubicBezTo>
                    <a:pt x="3970" y="4429"/>
                    <a:pt x="3940" y="4398"/>
                    <a:pt x="3909" y="4368"/>
                  </a:cubicBezTo>
                  <a:cubicBezTo>
                    <a:pt x="3924" y="4109"/>
                    <a:pt x="3909" y="3865"/>
                    <a:pt x="3879" y="3606"/>
                  </a:cubicBezTo>
                  <a:cubicBezTo>
                    <a:pt x="3818" y="3057"/>
                    <a:pt x="3681" y="2479"/>
                    <a:pt x="3452" y="1960"/>
                  </a:cubicBezTo>
                  <a:cubicBezTo>
                    <a:pt x="3448" y="1947"/>
                    <a:pt x="3438" y="1942"/>
                    <a:pt x="3427" y="1942"/>
                  </a:cubicBezTo>
                  <a:cubicBezTo>
                    <a:pt x="3401" y="1942"/>
                    <a:pt x="3370" y="1974"/>
                    <a:pt x="3391" y="2006"/>
                  </a:cubicBezTo>
                  <a:cubicBezTo>
                    <a:pt x="3406" y="2052"/>
                    <a:pt x="3422" y="2113"/>
                    <a:pt x="3452" y="2159"/>
                  </a:cubicBezTo>
                  <a:cubicBezTo>
                    <a:pt x="3711" y="2844"/>
                    <a:pt x="3863" y="3575"/>
                    <a:pt x="3833" y="4292"/>
                  </a:cubicBezTo>
                  <a:cubicBezTo>
                    <a:pt x="3315" y="3774"/>
                    <a:pt x="2812" y="3256"/>
                    <a:pt x="2340" y="2707"/>
                  </a:cubicBezTo>
                  <a:cubicBezTo>
                    <a:pt x="2355" y="2280"/>
                    <a:pt x="2325" y="1854"/>
                    <a:pt x="2248" y="1442"/>
                  </a:cubicBezTo>
                  <a:cubicBezTo>
                    <a:pt x="2203" y="1229"/>
                    <a:pt x="2157" y="1031"/>
                    <a:pt x="2111" y="833"/>
                  </a:cubicBezTo>
                  <a:cubicBezTo>
                    <a:pt x="2105" y="814"/>
                    <a:pt x="2088" y="805"/>
                    <a:pt x="2071" y="805"/>
                  </a:cubicBezTo>
                  <a:cubicBezTo>
                    <a:pt x="2048" y="805"/>
                    <a:pt x="2026" y="822"/>
                    <a:pt x="2035" y="848"/>
                  </a:cubicBezTo>
                  <a:cubicBezTo>
                    <a:pt x="2203" y="1412"/>
                    <a:pt x="2279" y="2037"/>
                    <a:pt x="2264" y="2631"/>
                  </a:cubicBezTo>
                  <a:cubicBezTo>
                    <a:pt x="2020" y="2357"/>
                    <a:pt x="1791" y="2098"/>
                    <a:pt x="1548" y="1823"/>
                  </a:cubicBezTo>
                  <a:cubicBezTo>
                    <a:pt x="1548" y="1808"/>
                    <a:pt x="1548" y="1808"/>
                    <a:pt x="1532" y="1808"/>
                  </a:cubicBezTo>
                  <a:cubicBezTo>
                    <a:pt x="1441" y="1701"/>
                    <a:pt x="1349" y="1580"/>
                    <a:pt x="1258" y="1473"/>
                  </a:cubicBezTo>
                  <a:cubicBezTo>
                    <a:pt x="1182" y="1382"/>
                    <a:pt x="1106" y="1290"/>
                    <a:pt x="1030" y="1199"/>
                  </a:cubicBezTo>
                  <a:cubicBezTo>
                    <a:pt x="999" y="604"/>
                    <a:pt x="816" y="208"/>
                    <a:pt x="801" y="193"/>
                  </a:cubicBezTo>
                  <a:lnTo>
                    <a:pt x="755" y="224"/>
                  </a:lnTo>
                  <a:cubicBezTo>
                    <a:pt x="755" y="224"/>
                    <a:pt x="923" y="574"/>
                    <a:pt x="953" y="1123"/>
                  </a:cubicBezTo>
                  <a:cubicBezTo>
                    <a:pt x="664" y="757"/>
                    <a:pt x="359" y="391"/>
                    <a:pt x="70" y="10"/>
                  </a:cubicBezTo>
                  <a:cubicBezTo>
                    <a:pt x="63" y="3"/>
                    <a:pt x="55" y="0"/>
                    <a:pt x="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7941512" y="3479680"/>
              <a:ext cx="279648" cy="294077"/>
            </a:xfrm>
            <a:custGeom>
              <a:avLst/>
              <a:gdLst/>
              <a:ahLst/>
              <a:cxnLst/>
              <a:rect l="l" t="t" r="r" b="b"/>
              <a:pathLst>
                <a:path w="6202" h="6522" extrusionOk="0">
                  <a:moveTo>
                    <a:pt x="0" y="1"/>
                  </a:moveTo>
                  <a:lnTo>
                    <a:pt x="0" y="1"/>
                  </a:lnTo>
                  <a:cubicBezTo>
                    <a:pt x="0" y="1"/>
                    <a:pt x="1143" y="5821"/>
                    <a:pt x="6201" y="6522"/>
                  </a:cubicBezTo>
                  <a:cubicBezTo>
                    <a:pt x="3901" y="4861"/>
                    <a:pt x="1" y="1"/>
                    <a:pt x="0"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8170970" y="3444375"/>
              <a:ext cx="114078" cy="367934"/>
            </a:xfrm>
            <a:custGeom>
              <a:avLst/>
              <a:gdLst/>
              <a:ahLst/>
              <a:cxnLst/>
              <a:rect l="l" t="t" r="r" b="b"/>
              <a:pathLst>
                <a:path w="2530" h="8160" extrusionOk="0">
                  <a:moveTo>
                    <a:pt x="1075" y="1"/>
                  </a:moveTo>
                  <a:cubicBezTo>
                    <a:pt x="624" y="1"/>
                    <a:pt x="132" y="444"/>
                    <a:pt x="76" y="677"/>
                  </a:cubicBezTo>
                  <a:cubicBezTo>
                    <a:pt x="0" y="997"/>
                    <a:pt x="975" y="2978"/>
                    <a:pt x="975" y="4471"/>
                  </a:cubicBezTo>
                  <a:cubicBezTo>
                    <a:pt x="975" y="5964"/>
                    <a:pt x="488" y="7868"/>
                    <a:pt x="488" y="7868"/>
                  </a:cubicBezTo>
                  <a:cubicBezTo>
                    <a:pt x="625" y="8087"/>
                    <a:pt x="750" y="8160"/>
                    <a:pt x="856" y="8160"/>
                  </a:cubicBezTo>
                  <a:cubicBezTo>
                    <a:pt x="1068" y="8160"/>
                    <a:pt x="1204" y="7868"/>
                    <a:pt x="1204" y="7868"/>
                  </a:cubicBezTo>
                  <a:cubicBezTo>
                    <a:pt x="2529" y="5674"/>
                    <a:pt x="2027" y="814"/>
                    <a:pt x="1539" y="220"/>
                  </a:cubicBezTo>
                  <a:cubicBezTo>
                    <a:pt x="1407" y="63"/>
                    <a:pt x="1244" y="1"/>
                    <a:pt x="1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8198430" y="3444375"/>
              <a:ext cx="86618" cy="368160"/>
            </a:xfrm>
            <a:custGeom>
              <a:avLst/>
              <a:gdLst/>
              <a:ahLst/>
              <a:cxnLst/>
              <a:rect l="l" t="t" r="r" b="b"/>
              <a:pathLst>
                <a:path w="1921" h="8165" extrusionOk="0">
                  <a:moveTo>
                    <a:pt x="481" y="1"/>
                  </a:moveTo>
                  <a:cubicBezTo>
                    <a:pt x="391" y="1"/>
                    <a:pt x="301" y="20"/>
                    <a:pt x="214" y="52"/>
                  </a:cubicBezTo>
                  <a:cubicBezTo>
                    <a:pt x="290" y="83"/>
                    <a:pt x="366" y="144"/>
                    <a:pt x="443" y="220"/>
                  </a:cubicBezTo>
                  <a:cubicBezTo>
                    <a:pt x="930" y="814"/>
                    <a:pt x="1433" y="5674"/>
                    <a:pt x="107" y="7868"/>
                  </a:cubicBezTo>
                  <a:cubicBezTo>
                    <a:pt x="107" y="7868"/>
                    <a:pt x="62" y="7960"/>
                    <a:pt x="1" y="8036"/>
                  </a:cubicBezTo>
                  <a:cubicBezTo>
                    <a:pt x="90" y="8129"/>
                    <a:pt x="173" y="8164"/>
                    <a:pt x="246" y="8164"/>
                  </a:cubicBezTo>
                  <a:cubicBezTo>
                    <a:pt x="460" y="8164"/>
                    <a:pt x="595" y="7868"/>
                    <a:pt x="595" y="7868"/>
                  </a:cubicBezTo>
                  <a:cubicBezTo>
                    <a:pt x="1920" y="5674"/>
                    <a:pt x="1418" y="814"/>
                    <a:pt x="930" y="220"/>
                  </a:cubicBezTo>
                  <a:cubicBezTo>
                    <a:pt x="803" y="63"/>
                    <a:pt x="643" y="1"/>
                    <a:pt x="4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87;p37">
            <a:extLst>
              <a:ext uri="{FF2B5EF4-FFF2-40B4-BE49-F238E27FC236}">
                <a16:creationId xmlns:a16="http://schemas.microsoft.com/office/drawing/2014/main" id="{B0151B5C-B33F-2FEF-32C8-1E0FAC76D9F2}"/>
              </a:ext>
            </a:extLst>
          </p:cNvPr>
          <p:cNvSpPr/>
          <p:nvPr/>
        </p:nvSpPr>
        <p:spPr>
          <a:xfrm>
            <a:off x="210509" y="2942632"/>
            <a:ext cx="1375411" cy="219796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0;p37">
            <a:extLst>
              <a:ext uri="{FF2B5EF4-FFF2-40B4-BE49-F238E27FC236}">
                <a16:creationId xmlns:a16="http://schemas.microsoft.com/office/drawing/2014/main" id="{89B25AB0-3017-266D-14D2-F0945C9296C8}"/>
              </a:ext>
            </a:extLst>
          </p:cNvPr>
          <p:cNvSpPr/>
          <p:nvPr/>
        </p:nvSpPr>
        <p:spPr>
          <a:xfrm>
            <a:off x="210509" y="2942545"/>
            <a:ext cx="1256120" cy="2198351"/>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4;p37">
            <a:extLst>
              <a:ext uri="{FF2B5EF4-FFF2-40B4-BE49-F238E27FC236}">
                <a16:creationId xmlns:a16="http://schemas.microsoft.com/office/drawing/2014/main" id="{109E6E42-FEAA-BEE5-C8D5-DF194C78F359}"/>
              </a:ext>
            </a:extLst>
          </p:cNvPr>
          <p:cNvSpPr/>
          <p:nvPr/>
        </p:nvSpPr>
        <p:spPr>
          <a:xfrm>
            <a:off x="966147" y="3089983"/>
            <a:ext cx="414298" cy="534937"/>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95;p37">
            <a:extLst>
              <a:ext uri="{FF2B5EF4-FFF2-40B4-BE49-F238E27FC236}">
                <a16:creationId xmlns:a16="http://schemas.microsoft.com/office/drawing/2014/main" id="{605C03A4-A045-4E1B-9B80-1144F6BAD5D0}"/>
              </a:ext>
            </a:extLst>
          </p:cNvPr>
          <p:cNvSpPr/>
          <p:nvPr/>
        </p:nvSpPr>
        <p:spPr>
          <a:xfrm>
            <a:off x="766633" y="3809382"/>
            <a:ext cx="440836" cy="531066"/>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96;p37">
            <a:extLst>
              <a:ext uri="{FF2B5EF4-FFF2-40B4-BE49-F238E27FC236}">
                <a16:creationId xmlns:a16="http://schemas.microsoft.com/office/drawing/2014/main" id="{150E852E-739E-9184-4F20-B0B64EE4AD52}"/>
              </a:ext>
            </a:extLst>
          </p:cNvPr>
          <p:cNvSpPr/>
          <p:nvPr/>
        </p:nvSpPr>
        <p:spPr>
          <a:xfrm>
            <a:off x="993294" y="4559017"/>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0;p37">
            <a:extLst>
              <a:ext uri="{FF2B5EF4-FFF2-40B4-BE49-F238E27FC236}">
                <a16:creationId xmlns:a16="http://schemas.microsoft.com/office/drawing/2014/main" id="{F6553301-EBB3-5A0E-74BB-A97A269E12F6}"/>
              </a:ext>
            </a:extLst>
          </p:cNvPr>
          <p:cNvSpPr/>
          <p:nvPr/>
        </p:nvSpPr>
        <p:spPr>
          <a:xfrm>
            <a:off x="713216" y="1515170"/>
            <a:ext cx="1256120" cy="2198351"/>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4;p37">
            <a:extLst>
              <a:ext uri="{FF2B5EF4-FFF2-40B4-BE49-F238E27FC236}">
                <a16:creationId xmlns:a16="http://schemas.microsoft.com/office/drawing/2014/main" id="{EDC7F1B7-B15F-8A1D-7AB0-989B5EB914FD}"/>
              </a:ext>
            </a:extLst>
          </p:cNvPr>
          <p:cNvSpPr/>
          <p:nvPr/>
        </p:nvSpPr>
        <p:spPr>
          <a:xfrm>
            <a:off x="1468854" y="1662608"/>
            <a:ext cx="414298" cy="534937"/>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5;p37">
            <a:extLst>
              <a:ext uri="{FF2B5EF4-FFF2-40B4-BE49-F238E27FC236}">
                <a16:creationId xmlns:a16="http://schemas.microsoft.com/office/drawing/2014/main" id="{888F4301-5D3A-346B-8A91-ED4E38FB8D0B}"/>
              </a:ext>
            </a:extLst>
          </p:cNvPr>
          <p:cNvSpPr/>
          <p:nvPr/>
        </p:nvSpPr>
        <p:spPr>
          <a:xfrm>
            <a:off x="1269340" y="2382007"/>
            <a:ext cx="440836" cy="531066"/>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6;p37">
            <a:extLst>
              <a:ext uri="{FF2B5EF4-FFF2-40B4-BE49-F238E27FC236}">
                <a16:creationId xmlns:a16="http://schemas.microsoft.com/office/drawing/2014/main" id="{4D95AC74-C95B-CFB7-85ED-7B9115042ABA}"/>
              </a:ext>
            </a:extLst>
          </p:cNvPr>
          <p:cNvSpPr/>
          <p:nvPr/>
        </p:nvSpPr>
        <p:spPr>
          <a:xfrm>
            <a:off x="1198459" y="3167928"/>
            <a:ext cx="301664" cy="264989"/>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86;p37">
            <a:extLst>
              <a:ext uri="{FF2B5EF4-FFF2-40B4-BE49-F238E27FC236}">
                <a16:creationId xmlns:a16="http://schemas.microsoft.com/office/drawing/2014/main" id="{AE6845BA-B16D-D1E4-9358-7084D34F81C9}"/>
              </a:ext>
            </a:extLst>
          </p:cNvPr>
          <p:cNvSpPr/>
          <p:nvPr/>
        </p:nvSpPr>
        <p:spPr>
          <a:xfrm>
            <a:off x="1266446" y="3938817"/>
            <a:ext cx="735800" cy="1874021"/>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grpSp>
        <p:nvGrpSpPr>
          <p:cNvPr id="732" name="Google Shape;732;p37"/>
          <p:cNvGrpSpPr/>
          <p:nvPr/>
        </p:nvGrpSpPr>
        <p:grpSpPr>
          <a:xfrm>
            <a:off x="132802" y="1063653"/>
            <a:ext cx="4263333" cy="2381338"/>
            <a:chOff x="132802" y="1063653"/>
            <a:chExt cx="4263333" cy="2381338"/>
          </a:xfrm>
        </p:grpSpPr>
        <p:grpSp>
          <p:nvGrpSpPr>
            <p:cNvPr id="733" name="Google Shape;733;p37"/>
            <p:cNvGrpSpPr/>
            <p:nvPr/>
          </p:nvGrpSpPr>
          <p:grpSpPr>
            <a:xfrm>
              <a:off x="132802" y="2229165"/>
              <a:ext cx="1129170" cy="1215826"/>
              <a:chOff x="5217227" y="3230351"/>
              <a:chExt cx="813758" cy="876208"/>
            </a:xfrm>
          </p:grpSpPr>
          <p:sp>
            <p:nvSpPr>
              <p:cNvPr id="734" name="Google Shape;734;p37"/>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7"/>
            <p:cNvGrpSpPr/>
            <p:nvPr/>
          </p:nvGrpSpPr>
          <p:grpSpPr>
            <a:xfrm rot="485399">
              <a:off x="3503253" y="1109088"/>
              <a:ext cx="771532" cy="1779152"/>
              <a:chOff x="5535223" y="3"/>
              <a:chExt cx="694666" cy="1601897"/>
            </a:xfrm>
          </p:grpSpPr>
          <p:sp>
            <p:nvSpPr>
              <p:cNvPr id="744" name="Google Shape;744;p37"/>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7"/>
          <p:cNvSpPr txBox="1">
            <a:spLocks noGrp="1"/>
          </p:cNvSpPr>
          <p:nvPr>
            <p:ph type="title"/>
          </p:nvPr>
        </p:nvSpPr>
        <p:spPr>
          <a:xfrm>
            <a:off x="4571999" y="1903300"/>
            <a:ext cx="4143829" cy="16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Image Acquisition</a:t>
            </a:r>
          </a:p>
        </p:txBody>
      </p:sp>
      <p:sp>
        <p:nvSpPr>
          <p:cNvPr id="758" name="Google Shape;758;p37"/>
          <p:cNvSpPr txBox="1">
            <a:spLocks noGrp="1"/>
          </p:cNvSpPr>
          <p:nvPr>
            <p:ph type="title" idx="2"/>
          </p:nvPr>
        </p:nvSpPr>
        <p:spPr>
          <a:xfrm>
            <a:off x="5796052" y="824166"/>
            <a:ext cx="1321500" cy="101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a:t>01</a:t>
            </a:r>
            <a:endParaRPr/>
          </a:p>
        </p:txBody>
      </p:sp>
      <p:cxnSp>
        <p:nvCxnSpPr>
          <p:cNvPr id="760" name="Google Shape;760;p37"/>
          <p:cNvCxnSpPr/>
          <p:nvPr/>
        </p:nvCxnSpPr>
        <p:spPr>
          <a:xfrm>
            <a:off x="5253804" y="3641860"/>
            <a:ext cx="2548800" cy="0"/>
          </a:xfrm>
          <a:prstGeom prst="straightConnector1">
            <a:avLst/>
          </a:prstGeom>
          <a:noFill/>
          <a:ln w="9525" cap="flat" cmpd="sng">
            <a:solidFill>
              <a:schemeClr val="accent6"/>
            </a:solidFill>
            <a:prstDash val="solid"/>
            <a:round/>
            <a:headEnd type="none" w="med" len="med"/>
            <a:tailEnd type="none" w="med" len="med"/>
          </a:ln>
        </p:spPr>
      </p:cxnSp>
      <p:sp>
        <p:nvSpPr>
          <p:cNvPr id="761" name="Google Shape;761;p37"/>
          <p:cNvSpPr/>
          <p:nvPr/>
        </p:nvSpPr>
        <p:spPr>
          <a:xfrm>
            <a:off x="5924775" y="622413"/>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7"/>
          <p:cNvGrpSpPr/>
          <p:nvPr/>
        </p:nvGrpSpPr>
        <p:grpSpPr>
          <a:xfrm>
            <a:off x="617085" y="1590126"/>
            <a:ext cx="3393782" cy="3089116"/>
            <a:chOff x="2075575" y="1940350"/>
            <a:chExt cx="1950225" cy="1775150"/>
          </a:xfrm>
        </p:grpSpPr>
        <p:sp>
          <p:nvSpPr>
            <p:cNvPr id="763" name="Google Shape;763;p37"/>
            <p:cNvSpPr/>
            <p:nvPr/>
          </p:nvSpPr>
          <p:spPr>
            <a:xfrm>
              <a:off x="3188175" y="2397650"/>
              <a:ext cx="280350" cy="172700"/>
            </a:xfrm>
            <a:custGeom>
              <a:avLst/>
              <a:gdLst/>
              <a:ahLst/>
              <a:cxnLst/>
              <a:rect l="l" t="t" r="r" b="b"/>
              <a:pathLst>
                <a:path w="11214" h="6908" extrusionOk="0">
                  <a:moveTo>
                    <a:pt x="6256" y="3954"/>
                  </a:moveTo>
                  <a:cubicBezTo>
                    <a:pt x="6258" y="3955"/>
                    <a:pt x="6260" y="3957"/>
                    <a:pt x="6262" y="3958"/>
                  </a:cubicBezTo>
                  <a:cubicBezTo>
                    <a:pt x="6261" y="3957"/>
                    <a:pt x="6259" y="3956"/>
                    <a:pt x="6256" y="3954"/>
                  </a:cubicBezTo>
                  <a:close/>
                  <a:moveTo>
                    <a:pt x="9295" y="4329"/>
                  </a:moveTo>
                  <a:lnTo>
                    <a:pt x="9295" y="4329"/>
                  </a:lnTo>
                  <a:cubicBezTo>
                    <a:pt x="9280" y="4333"/>
                    <a:pt x="9265" y="4336"/>
                    <a:pt x="9249" y="4339"/>
                  </a:cubicBezTo>
                  <a:cubicBezTo>
                    <a:pt x="9258" y="4336"/>
                    <a:pt x="9276" y="4332"/>
                    <a:pt x="9295" y="4329"/>
                  </a:cubicBezTo>
                  <a:close/>
                  <a:moveTo>
                    <a:pt x="1834" y="0"/>
                  </a:moveTo>
                  <a:cubicBezTo>
                    <a:pt x="1552" y="0"/>
                    <a:pt x="1238" y="114"/>
                    <a:pt x="960" y="286"/>
                  </a:cubicBezTo>
                  <a:cubicBezTo>
                    <a:pt x="351" y="682"/>
                    <a:pt x="0" y="1048"/>
                    <a:pt x="320" y="1688"/>
                  </a:cubicBezTo>
                  <a:cubicBezTo>
                    <a:pt x="686" y="2450"/>
                    <a:pt x="1234" y="3151"/>
                    <a:pt x="1783" y="3775"/>
                  </a:cubicBezTo>
                  <a:cubicBezTo>
                    <a:pt x="2956" y="5101"/>
                    <a:pt x="4495" y="6137"/>
                    <a:pt x="6201" y="6624"/>
                  </a:cubicBezTo>
                  <a:cubicBezTo>
                    <a:pt x="6929" y="6821"/>
                    <a:pt x="7661" y="6907"/>
                    <a:pt x="8396" y="6907"/>
                  </a:cubicBezTo>
                  <a:cubicBezTo>
                    <a:pt x="8969" y="6907"/>
                    <a:pt x="9543" y="6855"/>
                    <a:pt x="10117" y="6761"/>
                  </a:cubicBezTo>
                  <a:cubicBezTo>
                    <a:pt x="10787" y="6655"/>
                    <a:pt x="11214" y="5817"/>
                    <a:pt x="11016" y="5207"/>
                  </a:cubicBezTo>
                  <a:cubicBezTo>
                    <a:pt x="10833" y="4594"/>
                    <a:pt x="10337" y="4282"/>
                    <a:pt x="9758" y="4282"/>
                  </a:cubicBezTo>
                  <a:cubicBezTo>
                    <a:pt x="9661" y="4282"/>
                    <a:pt x="9562" y="4291"/>
                    <a:pt x="9462" y="4308"/>
                  </a:cubicBezTo>
                  <a:cubicBezTo>
                    <a:pt x="9421" y="4308"/>
                    <a:pt x="9385" y="4313"/>
                    <a:pt x="9348" y="4319"/>
                  </a:cubicBezTo>
                  <a:lnTo>
                    <a:pt x="9348" y="4319"/>
                  </a:lnTo>
                  <a:cubicBezTo>
                    <a:pt x="9332" y="4320"/>
                    <a:pt x="9309" y="4322"/>
                    <a:pt x="9279" y="4324"/>
                  </a:cubicBezTo>
                  <a:cubicBezTo>
                    <a:pt x="9157" y="4339"/>
                    <a:pt x="9035" y="4354"/>
                    <a:pt x="8929" y="4354"/>
                  </a:cubicBezTo>
                  <a:cubicBezTo>
                    <a:pt x="8670" y="4369"/>
                    <a:pt x="8411" y="4369"/>
                    <a:pt x="8152" y="4369"/>
                  </a:cubicBezTo>
                  <a:cubicBezTo>
                    <a:pt x="8045" y="4354"/>
                    <a:pt x="7938" y="4354"/>
                    <a:pt x="7832" y="4339"/>
                  </a:cubicBezTo>
                  <a:cubicBezTo>
                    <a:pt x="7771" y="4339"/>
                    <a:pt x="7710" y="4339"/>
                    <a:pt x="7649" y="4324"/>
                  </a:cubicBezTo>
                  <a:cubicBezTo>
                    <a:pt x="7600" y="4321"/>
                    <a:pt x="7573" y="4319"/>
                    <a:pt x="7562" y="4319"/>
                  </a:cubicBezTo>
                  <a:cubicBezTo>
                    <a:pt x="7515" y="4319"/>
                    <a:pt x="7713" y="4339"/>
                    <a:pt x="7725" y="4339"/>
                  </a:cubicBezTo>
                  <a:cubicBezTo>
                    <a:pt x="7712" y="4344"/>
                    <a:pt x="7697" y="4346"/>
                    <a:pt x="7679" y="4346"/>
                  </a:cubicBezTo>
                  <a:cubicBezTo>
                    <a:pt x="7587" y="4346"/>
                    <a:pt x="7438" y="4291"/>
                    <a:pt x="7375" y="4278"/>
                  </a:cubicBezTo>
                  <a:cubicBezTo>
                    <a:pt x="7268" y="4263"/>
                    <a:pt x="7146" y="4232"/>
                    <a:pt x="7039" y="4202"/>
                  </a:cubicBezTo>
                  <a:cubicBezTo>
                    <a:pt x="6841" y="4156"/>
                    <a:pt x="6643" y="4095"/>
                    <a:pt x="6445" y="4019"/>
                  </a:cubicBezTo>
                  <a:cubicBezTo>
                    <a:pt x="6354" y="3988"/>
                    <a:pt x="6262" y="3958"/>
                    <a:pt x="6171" y="3928"/>
                  </a:cubicBezTo>
                  <a:cubicBezTo>
                    <a:pt x="6114" y="3906"/>
                    <a:pt x="6096" y="3898"/>
                    <a:pt x="6100" y="3898"/>
                  </a:cubicBezTo>
                  <a:cubicBezTo>
                    <a:pt x="6108" y="3898"/>
                    <a:pt x="6226" y="3938"/>
                    <a:pt x="6256" y="3954"/>
                  </a:cubicBezTo>
                  <a:lnTo>
                    <a:pt x="6256" y="3954"/>
                  </a:lnTo>
                  <a:cubicBezTo>
                    <a:pt x="6210" y="3926"/>
                    <a:pt x="6138" y="3911"/>
                    <a:pt x="6095" y="3882"/>
                  </a:cubicBezTo>
                  <a:cubicBezTo>
                    <a:pt x="5729" y="3714"/>
                    <a:pt x="5394" y="3516"/>
                    <a:pt x="5059" y="3303"/>
                  </a:cubicBezTo>
                  <a:cubicBezTo>
                    <a:pt x="4940" y="3220"/>
                    <a:pt x="4831" y="3137"/>
                    <a:pt x="4716" y="3054"/>
                  </a:cubicBezTo>
                  <a:lnTo>
                    <a:pt x="4716" y="3054"/>
                  </a:lnTo>
                  <a:cubicBezTo>
                    <a:pt x="4689" y="3030"/>
                    <a:pt x="4656" y="3007"/>
                    <a:pt x="4632" y="2983"/>
                  </a:cubicBezTo>
                  <a:cubicBezTo>
                    <a:pt x="4556" y="2922"/>
                    <a:pt x="4480" y="2861"/>
                    <a:pt x="4404" y="2785"/>
                  </a:cubicBezTo>
                  <a:cubicBezTo>
                    <a:pt x="4145" y="2556"/>
                    <a:pt x="3916" y="2328"/>
                    <a:pt x="3687" y="2084"/>
                  </a:cubicBezTo>
                  <a:cubicBezTo>
                    <a:pt x="3596" y="1977"/>
                    <a:pt x="3489" y="1855"/>
                    <a:pt x="3398" y="1749"/>
                  </a:cubicBezTo>
                  <a:cubicBezTo>
                    <a:pt x="3352" y="1703"/>
                    <a:pt x="3322" y="1642"/>
                    <a:pt x="3276" y="1596"/>
                  </a:cubicBezTo>
                  <a:cubicBezTo>
                    <a:pt x="3267" y="1583"/>
                    <a:pt x="3243" y="1550"/>
                    <a:pt x="3220" y="1518"/>
                  </a:cubicBezTo>
                  <a:lnTo>
                    <a:pt x="3220" y="1518"/>
                  </a:lnTo>
                  <a:cubicBezTo>
                    <a:pt x="3212" y="1507"/>
                    <a:pt x="3205" y="1497"/>
                    <a:pt x="3200" y="1490"/>
                  </a:cubicBezTo>
                  <a:cubicBezTo>
                    <a:pt x="3198" y="1488"/>
                    <a:pt x="3196" y="1486"/>
                    <a:pt x="3194" y="1484"/>
                  </a:cubicBezTo>
                  <a:lnTo>
                    <a:pt x="3194" y="1484"/>
                  </a:lnTo>
                  <a:cubicBezTo>
                    <a:pt x="3173" y="1456"/>
                    <a:pt x="3156" y="1434"/>
                    <a:pt x="3155" y="1434"/>
                  </a:cubicBezTo>
                  <a:lnTo>
                    <a:pt x="3155" y="1434"/>
                  </a:lnTo>
                  <a:cubicBezTo>
                    <a:pt x="3155" y="1434"/>
                    <a:pt x="3157" y="1437"/>
                    <a:pt x="3161" y="1444"/>
                  </a:cubicBezTo>
                  <a:lnTo>
                    <a:pt x="3161" y="1444"/>
                  </a:lnTo>
                  <a:cubicBezTo>
                    <a:pt x="3135" y="1408"/>
                    <a:pt x="3114" y="1369"/>
                    <a:pt x="3093" y="1337"/>
                  </a:cubicBezTo>
                  <a:cubicBezTo>
                    <a:pt x="3017" y="1246"/>
                    <a:pt x="2956" y="1155"/>
                    <a:pt x="2895" y="1048"/>
                  </a:cubicBezTo>
                  <a:cubicBezTo>
                    <a:pt x="2773" y="850"/>
                    <a:pt x="2636" y="652"/>
                    <a:pt x="2530" y="423"/>
                  </a:cubicBezTo>
                  <a:cubicBezTo>
                    <a:pt x="2382" y="121"/>
                    <a:pt x="21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3198825" y="2403025"/>
              <a:ext cx="45750" cy="26125"/>
            </a:xfrm>
            <a:custGeom>
              <a:avLst/>
              <a:gdLst/>
              <a:ahLst/>
              <a:cxnLst/>
              <a:rect l="l" t="t" r="r" b="b"/>
              <a:pathLst>
                <a:path w="1830" h="1045" extrusionOk="0">
                  <a:moveTo>
                    <a:pt x="1437" y="1"/>
                  </a:moveTo>
                  <a:cubicBezTo>
                    <a:pt x="1252" y="1"/>
                    <a:pt x="1007" y="67"/>
                    <a:pt x="763" y="193"/>
                  </a:cubicBezTo>
                  <a:cubicBezTo>
                    <a:pt x="306" y="406"/>
                    <a:pt x="1" y="742"/>
                    <a:pt x="92" y="924"/>
                  </a:cubicBezTo>
                  <a:cubicBezTo>
                    <a:pt x="133" y="1005"/>
                    <a:pt x="242" y="1044"/>
                    <a:pt x="391" y="1044"/>
                  </a:cubicBezTo>
                  <a:cubicBezTo>
                    <a:pt x="578" y="1044"/>
                    <a:pt x="828" y="982"/>
                    <a:pt x="1083" y="863"/>
                  </a:cubicBezTo>
                  <a:cubicBezTo>
                    <a:pt x="1540" y="635"/>
                    <a:pt x="1829" y="315"/>
                    <a:pt x="1738" y="132"/>
                  </a:cubicBezTo>
                  <a:cubicBezTo>
                    <a:pt x="1697" y="44"/>
                    <a:pt x="1586"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3203025" y="2452400"/>
              <a:ext cx="263600" cy="117950"/>
            </a:xfrm>
            <a:custGeom>
              <a:avLst/>
              <a:gdLst/>
              <a:ahLst/>
              <a:cxnLst/>
              <a:rect l="l" t="t" r="r" b="b"/>
              <a:pathLst>
                <a:path w="10544" h="4718" extrusionOk="0">
                  <a:moveTo>
                    <a:pt x="1" y="1"/>
                  </a:moveTo>
                  <a:lnTo>
                    <a:pt x="1" y="1"/>
                  </a:lnTo>
                  <a:cubicBezTo>
                    <a:pt x="336" y="564"/>
                    <a:pt x="762" y="1098"/>
                    <a:pt x="1189" y="1585"/>
                  </a:cubicBezTo>
                  <a:cubicBezTo>
                    <a:pt x="2362" y="2911"/>
                    <a:pt x="3901" y="3947"/>
                    <a:pt x="5607" y="4434"/>
                  </a:cubicBezTo>
                  <a:cubicBezTo>
                    <a:pt x="6335" y="4631"/>
                    <a:pt x="7067" y="4717"/>
                    <a:pt x="7802" y="4717"/>
                  </a:cubicBezTo>
                  <a:cubicBezTo>
                    <a:pt x="8375" y="4717"/>
                    <a:pt x="8949" y="4665"/>
                    <a:pt x="9523" y="4571"/>
                  </a:cubicBezTo>
                  <a:cubicBezTo>
                    <a:pt x="10132" y="4480"/>
                    <a:pt x="10544" y="3779"/>
                    <a:pt x="10468" y="3185"/>
                  </a:cubicBezTo>
                  <a:lnTo>
                    <a:pt x="10468" y="3185"/>
                  </a:lnTo>
                  <a:cubicBezTo>
                    <a:pt x="10331" y="3383"/>
                    <a:pt x="10132" y="3535"/>
                    <a:pt x="9904" y="3596"/>
                  </a:cubicBezTo>
                  <a:cubicBezTo>
                    <a:pt x="9071" y="3814"/>
                    <a:pt x="8225" y="3949"/>
                    <a:pt x="7371" y="3949"/>
                  </a:cubicBezTo>
                  <a:cubicBezTo>
                    <a:pt x="6912" y="3949"/>
                    <a:pt x="6451" y="3910"/>
                    <a:pt x="5988" y="3825"/>
                  </a:cubicBezTo>
                  <a:cubicBezTo>
                    <a:pt x="4236" y="3520"/>
                    <a:pt x="2606" y="2636"/>
                    <a:pt x="1311" y="1433"/>
                  </a:cubicBezTo>
                  <a:cubicBezTo>
                    <a:pt x="854" y="991"/>
                    <a:pt x="397" y="519"/>
                    <a:pt x="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3146650" y="2513375"/>
              <a:ext cx="304375" cy="115525"/>
            </a:xfrm>
            <a:custGeom>
              <a:avLst/>
              <a:gdLst/>
              <a:ahLst/>
              <a:cxnLst/>
              <a:rect l="l" t="t" r="r" b="b"/>
              <a:pathLst>
                <a:path w="12175" h="4621" extrusionOk="0">
                  <a:moveTo>
                    <a:pt x="9919" y="1244"/>
                  </a:moveTo>
                  <a:lnTo>
                    <a:pt x="9919" y="1244"/>
                  </a:lnTo>
                  <a:cubicBezTo>
                    <a:pt x="9918" y="1244"/>
                    <a:pt x="9886" y="1261"/>
                    <a:pt x="9856" y="1279"/>
                  </a:cubicBezTo>
                  <a:lnTo>
                    <a:pt x="9856" y="1279"/>
                  </a:lnTo>
                  <a:cubicBezTo>
                    <a:pt x="9903" y="1254"/>
                    <a:pt x="9919" y="1244"/>
                    <a:pt x="9919" y="1244"/>
                  </a:cubicBezTo>
                  <a:close/>
                  <a:moveTo>
                    <a:pt x="5118" y="1817"/>
                  </a:moveTo>
                  <a:cubicBezTo>
                    <a:pt x="5140" y="1823"/>
                    <a:pt x="5154" y="1828"/>
                    <a:pt x="5150" y="1828"/>
                  </a:cubicBezTo>
                  <a:cubicBezTo>
                    <a:pt x="5139" y="1824"/>
                    <a:pt x="5129" y="1820"/>
                    <a:pt x="5118" y="1817"/>
                  </a:cubicBezTo>
                  <a:close/>
                  <a:moveTo>
                    <a:pt x="6885" y="2083"/>
                  </a:moveTo>
                  <a:cubicBezTo>
                    <a:pt x="6893" y="2084"/>
                    <a:pt x="6899" y="2085"/>
                    <a:pt x="6903" y="2087"/>
                  </a:cubicBezTo>
                  <a:cubicBezTo>
                    <a:pt x="6897" y="2085"/>
                    <a:pt x="6891" y="2084"/>
                    <a:pt x="6885" y="2083"/>
                  </a:cubicBezTo>
                  <a:close/>
                  <a:moveTo>
                    <a:pt x="1623" y="0"/>
                  </a:moveTo>
                  <a:cubicBezTo>
                    <a:pt x="1249" y="0"/>
                    <a:pt x="872" y="288"/>
                    <a:pt x="610" y="655"/>
                  </a:cubicBezTo>
                  <a:cubicBezTo>
                    <a:pt x="183" y="1249"/>
                    <a:pt x="1" y="1721"/>
                    <a:pt x="534" y="2193"/>
                  </a:cubicBezTo>
                  <a:cubicBezTo>
                    <a:pt x="1159" y="2757"/>
                    <a:pt x="1920" y="3214"/>
                    <a:pt x="2667" y="3580"/>
                  </a:cubicBezTo>
                  <a:cubicBezTo>
                    <a:pt x="3980" y="4236"/>
                    <a:pt x="5449" y="4621"/>
                    <a:pt x="6920" y="4621"/>
                  </a:cubicBezTo>
                  <a:cubicBezTo>
                    <a:pt x="7224" y="4621"/>
                    <a:pt x="7529" y="4604"/>
                    <a:pt x="7832" y="4570"/>
                  </a:cubicBezTo>
                  <a:cubicBezTo>
                    <a:pt x="9157" y="4418"/>
                    <a:pt x="10376" y="3930"/>
                    <a:pt x="11519" y="3245"/>
                  </a:cubicBezTo>
                  <a:cubicBezTo>
                    <a:pt x="12098" y="2894"/>
                    <a:pt x="12174" y="1950"/>
                    <a:pt x="11778" y="1447"/>
                  </a:cubicBezTo>
                  <a:cubicBezTo>
                    <a:pt x="11498" y="1115"/>
                    <a:pt x="11154" y="963"/>
                    <a:pt x="10793" y="963"/>
                  </a:cubicBezTo>
                  <a:cubicBezTo>
                    <a:pt x="10524" y="963"/>
                    <a:pt x="10247" y="1047"/>
                    <a:pt x="9980" y="1203"/>
                  </a:cubicBezTo>
                  <a:cubicBezTo>
                    <a:pt x="9934" y="1234"/>
                    <a:pt x="9874" y="1279"/>
                    <a:pt x="9813" y="1310"/>
                  </a:cubicBezTo>
                  <a:cubicBezTo>
                    <a:pt x="9820" y="1302"/>
                    <a:pt x="9838" y="1290"/>
                    <a:pt x="9856" y="1279"/>
                  </a:cubicBezTo>
                  <a:lnTo>
                    <a:pt x="9856" y="1279"/>
                  </a:lnTo>
                  <a:cubicBezTo>
                    <a:pt x="9848" y="1284"/>
                    <a:pt x="9838" y="1289"/>
                    <a:pt x="9828" y="1294"/>
                  </a:cubicBezTo>
                  <a:cubicBezTo>
                    <a:pt x="9721" y="1355"/>
                    <a:pt x="9614" y="1401"/>
                    <a:pt x="9508" y="1447"/>
                  </a:cubicBezTo>
                  <a:cubicBezTo>
                    <a:pt x="9279" y="1569"/>
                    <a:pt x="9036" y="1660"/>
                    <a:pt x="8792" y="1752"/>
                  </a:cubicBezTo>
                  <a:cubicBezTo>
                    <a:pt x="8700" y="1782"/>
                    <a:pt x="8594" y="1812"/>
                    <a:pt x="8487" y="1843"/>
                  </a:cubicBezTo>
                  <a:cubicBezTo>
                    <a:pt x="8426" y="1873"/>
                    <a:pt x="8380" y="1889"/>
                    <a:pt x="8319" y="1904"/>
                  </a:cubicBezTo>
                  <a:cubicBezTo>
                    <a:pt x="8248" y="1926"/>
                    <a:pt x="8223" y="1934"/>
                    <a:pt x="8225" y="1934"/>
                  </a:cubicBezTo>
                  <a:cubicBezTo>
                    <a:pt x="8229" y="1934"/>
                    <a:pt x="8380" y="1889"/>
                    <a:pt x="8380" y="1889"/>
                  </a:cubicBezTo>
                  <a:lnTo>
                    <a:pt x="8380" y="1889"/>
                  </a:lnTo>
                  <a:cubicBezTo>
                    <a:pt x="8335" y="1934"/>
                    <a:pt x="8121" y="1950"/>
                    <a:pt x="8045" y="1965"/>
                  </a:cubicBezTo>
                  <a:cubicBezTo>
                    <a:pt x="7939" y="1980"/>
                    <a:pt x="7817" y="1995"/>
                    <a:pt x="7710" y="2011"/>
                  </a:cubicBezTo>
                  <a:cubicBezTo>
                    <a:pt x="7497" y="2041"/>
                    <a:pt x="7299" y="2056"/>
                    <a:pt x="7085" y="2071"/>
                  </a:cubicBezTo>
                  <a:lnTo>
                    <a:pt x="6796" y="2071"/>
                  </a:lnTo>
                  <a:cubicBezTo>
                    <a:pt x="6791" y="2072"/>
                    <a:pt x="6787" y="2072"/>
                    <a:pt x="6783" y="2072"/>
                  </a:cubicBezTo>
                  <a:lnTo>
                    <a:pt x="6783" y="2072"/>
                  </a:lnTo>
                  <a:cubicBezTo>
                    <a:pt x="6755" y="2071"/>
                    <a:pt x="6729" y="2071"/>
                    <a:pt x="6704" y="2071"/>
                  </a:cubicBezTo>
                  <a:cubicBezTo>
                    <a:pt x="6308" y="2056"/>
                    <a:pt x="5912" y="1995"/>
                    <a:pt x="5531" y="1919"/>
                  </a:cubicBezTo>
                  <a:cubicBezTo>
                    <a:pt x="5369" y="1879"/>
                    <a:pt x="5220" y="1838"/>
                    <a:pt x="5061" y="1798"/>
                  </a:cubicBezTo>
                  <a:lnTo>
                    <a:pt x="5061" y="1798"/>
                  </a:lnTo>
                  <a:cubicBezTo>
                    <a:pt x="5045" y="1793"/>
                    <a:pt x="5029" y="1787"/>
                    <a:pt x="5013" y="1782"/>
                  </a:cubicBezTo>
                  <a:cubicBezTo>
                    <a:pt x="4922" y="1752"/>
                    <a:pt x="4815" y="1721"/>
                    <a:pt x="4724" y="1691"/>
                  </a:cubicBezTo>
                  <a:cubicBezTo>
                    <a:pt x="4404" y="1569"/>
                    <a:pt x="4099" y="1447"/>
                    <a:pt x="3810" y="1294"/>
                  </a:cubicBezTo>
                  <a:cubicBezTo>
                    <a:pt x="3672" y="1234"/>
                    <a:pt x="3535" y="1173"/>
                    <a:pt x="3413" y="1096"/>
                  </a:cubicBezTo>
                  <a:cubicBezTo>
                    <a:pt x="3353" y="1066"/>
                    <a:pt x="3292" y="1035"/>
                    <a:pt x="3246" y="1005"/>
                  </a:cubicBezTo>
                  <a:cubicBezTo>
                    <a:pt x="3241" y="1003"/>
                    <a:pt x="3235" y="999"/>
                    <a:pt x="3228" y="996"/>
                  </a:cubicBezTo>
                  <a:lnTo>
                    <a:pt x="3228" y="996"/>
                  </a:lnTo>
                  <a:cubicBezTo>
                    <a:pt x="3197" y="975"/>
                    <a:pt x="3145" y="943"/>
                    <a:pt x="3124" y="929"/>
                  </a:cubicBezTo>
                  <a:cubicBezTo>
                    <a:pt x="3063" y="898"/>
                    <a:pt x="3017" y="868"/>
                    <a:pt x="2972" y="837"/>
                  </a:cubicBezTo>
                  <a:cubicBezTo>
                    <a:pt x="2865" y="776"/>
                    <a:pt x="2774" y="700"/>
                    <a:pt x="2682" y="639"/>
                  </a:cubicBezTo>
                  <a:cubicBezTo>
                    <a:pt x="2484" y="502"/>
                    <a:pt x="2286" y="365"/>
                    <a:pt x="2118" y="197"/>
                  </a:cubicBezTo>
                  <a:cubicBezTo>
                    <a:pt x="1961" y="60"/>
                    <a:pt x="1793" y="0"/>
                    <a:pt x="1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3155800" y="2518700"/>
              <a:ext cx="38100" cy="36150"/>
            </a:xfrm>
            <a:custGeom>
              <a:avLst/>
              <a:gdLst/>
              <a:ahLst/>
              <a:cxnLst/>
              <a:rect l="l" t="t" r="r" b="b"/>
              <a:pathLst>
                <a:path w="1524" h="1446" extrusionOk="0">
                  <a:moveTo>
                    <a:pt x="1236" y="0"/>
                  </a:moveTo>
                  <a:cubicBezTo>
                    <a:pt x="1045" y="0"/>
                    <a:pt x="748" y="176"/>
                    <a:pt x="488" y="472"/>
                  </a:cubicBezTo>
                  <a:cubicBezTo>
                    <a:pt x="137" y="838"/>
                    <a:pt x="0" y="1249"/>
                    <a:pt x="153" y="1401"/>
                  </a:cubicBezTo>
                  <a:cubicBezTo>
                    <a:pt x="186" y="1431"/>
                    <a:pt x="230" y="1445"/>
                    <a:pt x="283" y="1445"/>
                  </a:cubicBezTo>
                  <a:cubicBezTo>
                    <a:pt x="473" y="1445"/>
                    <a:pt x="774" y="1261"/>
                    <a:pt x="1036" y="975"/>
                  </a:cubicBezTo>
                  <a:cubicBezTo>
                    <a:pt x="1372" y="594"/>
                    <a:pt x="1524" y="183"/>
                    <a:pt x="1372" y="45"/>
                  </a:cubicBezTo>
                  <a:cubicBezTo>
                    <a:pt x="1337" y="15"/>
                    <a:pt x="1291"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3171025" y="2553350"/>
              <a:ext cx="279600" cy="75550"/>
            </a:xfrm>
            <a:custGeom>
              <a:avLst/>
              <a:gdLst/>
              <a:ahLst/>
              <a:cxnLst/>
              <a:rect l="l" t="t" r="r" b="b"/>
              <a:pathLst>
                <a:path w="11184" h="3022" extrusionOk="0">
                  <a:moveTo>
                    <a:pt x="10894" y="0"/>
                  </a:moveTo>
                  <a:lnTo>
                    <a:pt x="10894" y="0"/>
                  </a:lnTo>
                  <a:cubicBezTo>
                    <a:pt x="10833" y="244"/>
                    <a:pt x="10727" y="457"/>
                    <a:pt x="10529" y="594"/>
                  </a:cubicBezTo>
                  <a:cubicBezTo>
                    <a:pt x="9462" y="1387"/>
                    <a:pt x="8289" y="1996"/>
                    <a:pt x="6994" y="2270"/>
                  </a:cubicBezTo>
                  <a:cubicBezTo>
                    <a:pt x="6418" y="2392"/>
                    <a:pt x="5828" y="2449"/>
                    <a:pt x="5238" y="2449"/>
                  </a:cubicBezTo>
                  <a:cubicBezTo>
                    <a:pt x="4047" y="2449"/>
                    <a:pt x="2853" y="2215"/>
                    <a:pt x="1753" y="1798"/>
                  </a:cubicBezTo>
                  <a:cubicBezTo>
                    <a:pt x="1159" y="1569"/>
                    <a:pt x="549" y="1295"/>
                    <a:pt x="1" y="960"/>
                  </a:cubicBezTo>
                  <a:lnTo>
                    <a:pt x="1" y="960"/>
                  </a:lnTo>
                  <a:cubicBezTo>
                    <a:pt x="534" y="1356"/>
                    <a:pt x="1113" y="1691"/>
                    <a:pt x="1692" y="1981"/>
                  </a:cubicBezTo>
                  <a:cubicBezTo>
                    <a:pt x="3005" y="2637"/>
                    <a:pt x="4474" y="3022"/>
                    <a:pt x="5945" y="3022"/>
                  </a:cubicBezTo>
                  <a:cubicBezTo>
                    <a:pt x="6249" y="3022"/>
                    <a:pt x="6554" y="3005"/>
                    <a:pt x="6857" y="2971"/>
                  </a:cubicBezTo>
                  <a:cubicBezTo>
                    <a:pt x="8182" y="2819"/>
                    <a:pt x="9401" y="2331"/>
                    <a:pt x="10544" y="1646"/>
                  </a:cubicBezTo>
                  <a:cubicBezTo>
                    <a:pt x="11062" y="1326"/>
                    <a:pt x="11184" y="518"/>
                    <a:pt x="1089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3075800" y="2638600"/>
              <a:ext cx="422450" cy="1076900"/>
            </a:xfrm>
            <a:custGeom>
              <a:avLst/>
              <a:gdLst/>
              <a:ahLst/>
              <a:cxnLst/>
              <a:rect l="l" t="t" r="r" b="b"/>
              <a:pathLst>
                <a:path w="16898" h="43076" extrusionOk="0">
                  <a:moveTo>
                    <a:pt x="14679" y="1"/>
                  </a:moveTo>
                  <a:cubicBezTo>
                    <a:pt x="14657" y="1"/>
                    <a:pt x="14635" y="2"/>
                    <a:pt x="14612" y="3"/>
                  </a:cubicBezTo>
                  <a:cubicBezTo>
                    <a:pt x="11763" y="171"/>
                    <a:pt x="8792" y="1085"/>
                    <a:pt x="6339" y="2517"/>
                  </a:cubicBezTo>
                  <a:cubicBezTo>
                    <a:pt x="4252" y="3736"/>
                    <a:pt x="2423" y="5488"/>
                    <a:pt x="1357" y="7667"/>
                  </a:cubicBezTo>
                  <a:cubicBezTo>
                    <a:pt x="275" y="9861"/>
                    <a:pt x="46" y="12176"/>
                    <a:pt x="46" y="14584"/>
                  </a:cubicBezTo>
                  <a:lnTo>
                    <a:pt x="46" y="27001"/>
                  </a:lnTo>
                  <a:lnTo>
                    <a:pt x="46" y="32928"/>
                  </a:lnTo>
                  <a:cubicBezTo>
                    <a:pt x="46" y="35853"/>
                    <a:pt x="1" y="38763"/>
                    <a:pt x="46" y="41688"/>
                  </a:cubicBezTo>
                  <a:cubicBezTo>
                    <a:pt x="46" y="41734"/>
                    <a:pt x="46" y="41765"/>
                    <a:pt x="46" y="41810"/>
                  </a:cubicBezTo>
                  <a:cubicBezTo>
                    <a:pt x="46" y="42465"/>
                    <a:pt x="613" y="43076"/>
                    <a:pt x="1264" y="43076"/>
                  </a:cubicBezTo>
                  <a:cubicBezTo>
                    <a:pt x="1280" y="43076"/>
                    <a:pt x="1295" y="43076"/>
                    <a:pt x="1311" y="43075"/>
                  </a:cubicBezTo>
                  <a:cubicBezTo>
                    <a:pt x="1997" y="43044"/>
                    <a:pt x="2576" y="42526"/>
                    <a:pt x="2576" y="41810"/>
                  </a:cubicBezTo>
                  <a:lnTo>
                    <a:pt x="2576" y="34695"/>
                  </a:lnTo>
                  <a:lnTo>
                    <a:pt x="2576" y="29363"/>
                  </a:lnTo>
                  <a:lnTo>
                    <a:pt x="2576" y="18179"/>
                  </a:lnTo>
                  <a:cubicBezTo>
                    <a:pt x="3353" y="5625"/>
                    <a:pt x="14856" y="7621"/>
                    <a:pt x="15877" y="5259"/>
                  </a:cubicBezTo>
                  <a:cubicBezTo>
                    <a:pt x="16897" y="2883"/>
                    <a:pt x="15709" y="673"/>
                    <a:pt x="15709" y="673"/>
                  </a:cubicBezTo>
                  <a:cubicBezTo>
                    <a:pt x="15506" y="296"/>
                    <a:pt x="15136" y="1"/>
                    <a:pt x="14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3235025" y="1940400"/>
              <a:ext cx="790775" cy="1263050"/>
            </a:xfrm>
            <a:custGeom>
              <a:avLst/>
              <a:gdLst/>
              <a:ahLst/>
              <a:cxnLst/>
              <a:rect l="l" t="t" r="r" b="b"/>
              <a:pathLst>
                <a:path w="31631" h="50522" extrusionOk="0">
                  <a:moveTo>
                    <a:pt x="11583" y="0"/>
                  </a:moveTo>
                  <a:cubicBezTo>
                    <a:pt x="6666" y="0"/>
                    <a:pt x="1902" y="2672"/>
                    <a:pt x="1128" y="8444"/>
                  </a:cubicBezTo>
                  <a:cubicBezTo>
                    <a:pt x="0" y="16855"/>
                    <a:pt x="6506" y="20298"/>
                    <a:pt x="6506" y="20298"/>
                  </a:cubicBezTo>
                  <a:cubicBezTo>
                    <a:pt x="473" y="27352"/>
                    <a:pt x="7557" y="32761"/>
                    <a:pt x="7557" y="32761"/>
                  </a:cubicBezTo>
                  <a:cubicBezTo>
                    <a:pt x="2331" y="36036"/>
                    <a:pt x="503" y="43913"/>
                    <a:pt x="6369" y="48271"/>
                  </a:cubicBezTo>
                  <a:cubicBezTo>
                    <a:pt x="8514" y="49859"/>
                    <a:pt x="10996" y="50522"/>
                    <a:pt x="13457" y="50522"/>
                  </a:cubicBezTo>
                  <a:cubicBezTo>
                    <a:pt x="17724" y="50522"/>
                    <a:pt x="21930" y="48528"/>
                    <a:pt x="24210" y="45909"/>
                  </a:cubicBezTo>
                  <a:cubicBezTo>
                    <a:pt x="28659" y="40805"/>
                    <a:pt x="31630" y="32608"/>
                    <a:pt x="30625" y="22705"/>
                  </a:cubicBezTo>
                  <a:cubicBezTo>
                    <a:pt x="29619" y="12817"/>
                    <a:pt x="24241" y="5077"/>
                    <a:pt x="18055" y="1634"/>
                  </a:cubicBezTo>
                  <a:cubicBezTo>
                    <a:pt x="16110" y="559"/>
                    <a:pt x="13830" y="0"/>
                    <a:pt x="1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3397675" y="2386050"/>
              <a:ext cx="142100" cy="61800"/>
            </a:xfrm>
            <a:custGeom>
              <a:avLst/>
              <a:gdLst/>
              <a:ahLst/>
              <a:cxnLst/>
              <a:rect l="l" t="t" r="r" b="b"/>
              <a:pathLst>
                <a:path w="5684" h="2472" extrusionOk="0">
                  <a:moveTo>
                    <a:pt x="5185" y="0"/>
                  </a:moveTo>
                  <a:cubicBezTo>
                    <a:pt x="4813" y="0"/>
                    <a:pt x="4441" y="52"/>
                    <a:pt x="4083" y="126"/>
                  </a:cubicBezTo>
                  <a:cubicBezTo>
                    <a:pt x="3565" y="232"/>
                    <a:pt x="3063" y="400"/>
                    <a:pt x="2575" y="613"/>
                  </a:cubicBezTo>
                  <a:cubicBezTo>
                    <a:pt x="2087" y="826"/>
                    <a:pt x="1615" y="1085"/>
                    <a:pt x="1173" y="1390"/>
                  </a:cubicBezTo>
                  <a:cubicBezTo>
                    <a:pt x="747" y="1695"/>
                    <a:pt x="351" y="2060"/>
                    <a:pt x="0" y="2472"/>
                  </a:cubicBezTo>
                  <a:cubicBezTo>
                    <a:pt x="503" y="2274"/>
                    <a:pt x="960" y="2045"/>
                    <a:pt x="1432" y="1832"/>
                  </a:cubicBezTo>
                  <a:cubicBezTo>
                    <a:pt x="1889" y="1619"/>
                    <a:pt x="2362" y="1421"/>
                    <a:pt x="2834" y="1207"/>
                  </a:cubicBezTo>
                  <a:cubicBezTo>
                    <a:pt x="3763" y="796"/>
                    <a:pt x="4693" y="430"/>
                    <a:pt x="5683" y="34"/>
                  </a:cubicBezTo>
                  <a:cubicBezTo>
                    <a:pt x="5518" y="10"/>
                    <a:pt x="5351"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3424325" y="2759400"/>
              <a:ext cx="139050" cy="68000"/>
            </a:xfrm>
            <a:custGeom>
              <a:avLst/>
              <a:gdLst/>
              <a:ahLst/>
              <a:cxnLst/>
              <a:rect l="l" t="t" r="r" b="b"/>
              <a:pathLst>
                <a:path w="5562" h="2720" extrusionOk="0">
                  <a:moveTo>
                    <a:pt x="1" y="1"/>
                  </a:moveTo>
                  <a:lnTo>
                    <a:pt x="1" y="1"/>
                  </a:lnTo>
                  <a:cubicBezTo>
                    <a:pt x="336" y="427"/>
                    <a:pt x="717" y="808"/>
                    <a:pt x="1128" y="1128"/>
                  </a:cubicBezTo>
                  <a:cubicBezTo>
                    <a:pt x="1555" y="1463"/>
                    <a:pt x="2012" y="1738"/>
                    <a:pt x="2484" y="1981"/>
                  </a:cubicBezTo>
                  <a:cubicBezTo>
                    <a:pt x="2956" y="2210"/>
                    <a:pt x="3459" y="2393"/>
                    <a:pt x="3977" y="2530"/>
                  </a:cubicBezTo>
                  <a:cubicBezTo>
                    <a:pt x="4419" y="2647"/>
                    <a:pt x="4871" y="2719"/>
                    <a:pt x="5326" y="2719"/>
                  </a:cubicBezTo>
                  <a:cubicBezTo>
                    <a:pt x="5404" y="2719"/>
                    <a:pt x="5483" y="2717"/>
                    <a:pt x="5562" y="2713"/>
                  </a:cubicBezTo>
                  <a:cubicBezTo>
                    <a:pt x="4602" y="2271"/>
                    <a:pt x="3688" y="1844"/>
                    <a:pt x="2774" y="1402"/>
                  </a:cubicBezTo>
                  <a:cubicBezTo>
                    <a:pt x="2316" y="1159"/>
                    <a:pt x="1859" y="945"/>
                    <a:pt x="1402" y="702"/>
                  </a:cubicBezTo>
                  <a:cubicBezTo>
                    <a:pt x="945" y="473"/>
                    <a:pt x="503" y="2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3303575" y="1940350"/>
              <a:ext cx="722225" cy="1263275"/>
            </a:xfrm>
            <a:custGeom>
              <a:avLst/>
              <a:gdLst/>
              <a:ahLst/>
              <a:cxnLst/>
              <a:rect l="l" t="t" r="r" b="b"/>
              <a:pathLst>
                <a:path w="28889" h="50531" extrusionOk="0">
                  <a:moveTo>
                    <a:pt x="8867" y="1"/>
                  </a:moveTo>
                  <a:cubicBezTo>
                    <a:pt x="8623" y="1"/>
                    <a:pt x="8380" y="7"/>
                    <a:pt x="8137" y="21"/>
                  </a:cubicBezTo>
                  <a:cubicBezTo>
                    <a:pt x="9767" y="188"/>
                    <a:pt x="11382" y="661"/>
                    <a:pt x="12784" y="1453"/>
                  </a:cubicBezTo>
                  <a:cubicBezTo>
                    <a:pt x="18436" y="4592"/>
                    <a:pt x="23342" y="11661"/>
                    <a:pt x="24256" y="20696"/>
                  </a:cubicBezTo>
                  <a:cubicBezTo>
                    <a:pt x="25186" y="29731"/>
                    <a:pt x="22474" y="37212"/>
                    <a:pt x="18421" y="41874"/>
                  </a:cubicBezTo>
                  <a:cubicBezTo>
                    <a:pt x="16334" y="44260"/>
                    <a:pt x="12488" y="46083"/>
                    <a:pt x="8590" y="46083"/>
                  </a:cubicBezTo>
                  <a:cubicBezTo>
                    <a:pt x="6341" y="46083"/>
                    <a:pt x="4075" y="45477"/>
                    <a:pt x="2119" y="44022"/>
                  </a:cubicBezTo>
                  <a:cubicBezTo>
                    <a:pt x="1220" y="43352"/>
                    <a:pt x="519" y="42590"/>
                    <a:pt x="1" y="41782"/>
                  </a:cubicBezTo>
                  <a:lnTo>
                    <a:pt x="1" y="41782"/>
                  </a:lnTo>
                  <a:cubicBezTo>
                    <a:pt x="138" y="44159"/>
                    <a:pt x="1250" y="46506"/>
                    <a:pt x="3627" y="48273"/>
                  </a:cubicBezTo>
                  <a:cubicBezTo>
                    <a:pt x="5772" y="49866"/>
                    <a:pt x="8253" y="50531"/>
                    <a:pt x="10713" y="50531"/>
                  </a:cubicBezTo>
                  <a:cubicBezTo>
                    <a:pt x="14981" y="50531"/>
                    <a:pt x="19187" y="48531"/>
                    <a:pt x="21468" y="45911"/>
                  </a:cubicBezTo>
                  <a:cubicBezTo>
                    <a:pt x="25917" y="40807"/>
                    <a:pt x="28888" y="32610"/>
                    <a:pt x="27883" y="22707"/>
                  </a:cubicBezTo>
                  <a:cubicBezTo>
                    <a:pt x="26877" y="12819"/>
                    <a:pt x="21499" y="5079"/>
                    <a:pt x="15313" y="1636"/>
                  </a:cubicBezTo>
                  <a:cubicBezTo>
                    <a:pt x="13376" y="564"/>
                    <a:pt x="11105" y="1"/>
                    <a:pt x="88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3297875" y="2024650"/>
              <a:ext cx="85725" cy="334075"/>
            </a:xfrm>
            <a:custGeom>
              <a:avLst/>
              <a:gdLst/>
              <a:ahLst/>
              <a:cxnLst/>
              <a:rect l="l" t="t" r="r" b="b"/>
              <a:pathLst>
                <a:path w="3429" h="13363" extrusionOk="0">
                  <a:moveTo>
                    <a:pt x="3428" y="1"/>
                  </a:moveTo>
                  <a:cubicBezTo>
                    <a:pt x="2438" y="763"/>
                    <a:pt x="1646" y="1783"/>
                    <a:pt x="1052" y="2911"/>
                  </a:cubicBezTo>
                  <a:cubicBezTo>
                    <a:pt x="762" y="3475"/>
                    <a:pt x="534" y="4084"/>
                    <a:pt x="351" y="4709"/>
                  </a:cubicBezTo>
                  <a:cubicBezTo>
                    <a:pt x="183" y="5318"/>
                    <a:pt x="92" y="5973"/>
                    <a:pt x="46" y="6613"/>
                  </a:cubicBezTo>
                  <a:cubicBezTo>
                    <a:pt x="0" y="7923"/>
                    <a:pt x="275" y="9234"/>
                    <a:pt x="823" y="10392"/>
                  </a:cubicBezTo>
                  <a:cubicBezTo>
                    <a:pt x="1387" y="11550"/>
                    <a:pt x="2164" y="12555"/>
                    <a:pt x="3108" y="13363"/>
                  </a:cubicBezTo>
                  <a:cubicBezTo>
                    <a:pt x="2469" y="12296"/>
                    <a:pt x="1920" y="11230"/>
                    <a:pt x="1524" y="10102"/>
                  </a:cubicBezTo>
                  <a:cubicBezTo>
                    <a:pt x="1143" y="8975"/>
                    <a:pt x="975" y="7817"/>
                    <a:pt x="1021" y="6659"/>
                  </a:cubicBezTo>
                  <a:cubicBezTo>
                    <a:pt x="1052" y="5486"/>
                    <a:pt x="1326" y="4343"/>
                    <a:pt x="1752" y="3231"/>
                  </a:cubicBezTo>
                  <a:cubicBezTo>
                    <a:pt x="2179" y="2119"/>
                    <a:pt x="2743" y="1037"/>
                    <a:pt x="3428"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3379000" y="2515625"/>
              <a:ext cx="82675" cy="198475"/>
            </a:xfrm>
            <a:custGeom>
              <a:avLst/>
              <a:gdLst/>
              <a:ahLst/>
              <a:cxnLst/>
              <a:rect l="l" t="t" r="r" b="b"/>
              <a:pathLst>
                <a:path w="3307" h="7939" extrusionOk="0">
                  <a:moveTo>
                    <a:pt x="1235" y="1"/>
                  </a:moveTo>
                  <a:cubicBezTo>
                    <a:pt x="701" y="580"/>
                    <a:pt x="366" y="1311"/>
                    <a:pt x="183" y="2088"/>
                  </a:cubicBezTo>
                  <a:cubicBezTo>
                    <a:pt x="1" y="2865"/>
                    <a:pt x="1" y="3718"/>
                    <a:pt x="214" y="4511"/>
                  </a:cubicBezTo>
                  <a:cubicBezTo>
                    <a:pt x="427" y="5288"/>
                    <a:pt x="808" y="6049"/>
                    <a:pt x="1372" y="6628"/>
                  </a:cubicBezTo>
                  <a:lnTo>
                    <a:pt x="1570" y="6842"/>
                  </a:lnTo>
                  <a:cubicBezTo>
                    <a:pt x="1646" y="6918"/>
                    <a:pt x="1722" y="6979"/>
                    <a:pt x="1814" y="7040"/>
                  </a:cubicBezTo>
                  <a:lnTo>
                    <a:pt x="2271" y="7405"/>
                  </a:lnTo>
                  <a:cubicBezTo>
                    <a:pt x="2606" y="7604"/>
                    <a:pt x="2956" y="7786"/>
                    <a:pt x="3307" y="7939"/>
                  </a:cubicBezTo>
                  <a:cubicBezTo>
                    <a:pt x="3078" y="7604"/>
                    <a:pt x="2819" y="7345"/>
                    <a:pt x="2591" y="7055"/>
                  </a:cubicBezTo>
                  <a:lnTo>
                    <a:pt x="2271" y="6598"/>
                  </a:lnTo>
                  <a:cubicBezTo>
                    <a:pt x="2225" y="6537"/>
                    <a:pt x="2164" y="6461"/>
                    <a:pt x="2118" y="6385"/>
                  </a:cubicBezTo>
                  <a:lnTo>
                    <a:pt x="1981" y="6156"/>
                  </a:lnTo>
                  <a:cubicBezTo>
                    <a:pt x="1585" y="5562"/>
                    <a:pt x="1326" y="4922"/>
                    <a:pt x="1143" y="4267"/>
                  </a:cubicBezTo>
                  <a:cubicBezTo>
                    <a:pt x="976" y="3596"/>
                    <a:pt x="899" y="2911"/>
                    <a:pt x="930" y="2195"/>
                  </a:cubicBezTo>
                  <a:cubicBezTo>
                    <a:pt x="960" y="1479"/>
                    <a:pt x="1067" y="763"/>
                    <a:pt x="1235"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3350425" y="2836350"/>
              <a:ext cx="64025" cy="140950"/>
            </a:xfrm>
            <a:custGeom>
              <a:avLst/>
              <a:gdLst/>
              <a:ahLst/>
              <a:cxnLst/>
              <a:rect l="l" t="t" r="r" b="b"/>
              <a:pathLst>
                <a:path w="2561" h="5638" extrusionOk="0">
                  <a:moveTo>
                    <a:pt x="2560" y="0"/>
                  </a:moveTo>
                  <a:lnTo>
                    <a:pt x="2560" y="0"/>
                  </a:lnTo>
                  <a:cubicBezTo>
                    <a:pt x="2012" y="183"/>
                    <a:pt x="1555" y="534"/>
                    <a:pt x="1189" y="945"/>
                  </a:cubicBezTo>
                  <a:cubicBezTo>
                    <a:pt x="808" y="1356"/>
                    <a:pt x="504" y="1844"/>
                    <a:pt x="306" y="2377"/>
                  </a:cubicBezTo>
                  <a:cubicBezTo>
                    <a:pt x="108" y="2895"/>
                    <a:pt x="1" y="3474"/>
                    <a:pt x="16" y="4038"/>
                  </a:cubicBezTo>
                  <a:cubicBezTo>
                    <a:pt x="31" y="4602"/>
                    <a:pt x="168" y="5150"/>
                    <a:pt x="427" y="5638"/>
                  </a:cubicBezTo>
                  <a:cubicBezTo>
                    <a:pt x="580" y="5089"/>
                    <a:pt x="641" y="4586"/>
                    <a:pt x="778" y="4114"/>
                  </a:cubicBezTo>
                  <a:cubicBezTo>
                    <a:pt x="885" y="3627"/>
                    <a:pt x="1037" y="3169"/>
                    <a:pt x="1204" y="2712"/>
                  </a:cubicBezTo>
                  <a:cubicBezTo>
                    <a:pt x="1372" y="2271"/>
                    <a:pt x="1570" y="1813"/>
                    <a:pt x="1799" y="1372"/>
                  </a:cubicBezTo>
                  <a:cubicBezTo>
                    <a:pt x="2027" y="930"/>
                    <a:pt x="2271" y="488"/>
                    <a:pt x="2560"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3355775" y="2025075"/>
              <a:ext cx="238075" cy="307725"/>
            </a:xfrm>
            <a:custGeom>
              <a:avLst/>
              <a:gdLst/>
              <a:ahLst/>
              <a:cxnLst/>
              <a:rect l="l" t="t" r="r" b="b"/>
              <a:pathLst>
                <a:path w="9523" h="12309" extrusionOk="0">
                  <a:moveTo>
                    <a:pt x="5045" y="0"/>
                  </a:moveTo>
                  <a:cubicBezTo>
                    <a:pt x="2726" y="0"/>
                    <a:pt x="642" y="2486"/>
                    <a:pt x="335" y="5728"/>
                  </a:cubicBezTo>
                  <a:cubicBezTo>
                    <a:pt x="0" y="9110"/>
                    <a:pt x="1737" y="12051"/>
                    <a:pt x="4175" y="12294"/>
                  </a:cubicBezTo>
                  <a:cubicBezTo>
                    <a:pt x="4277" y="12304"/>
                    <a:pt x="4379" y="12309"/>
                    <a:pt x="4480" y="12309"/>
                  </a:cubicBezTo>
                  <a:cubicBezTo>
                    <a:pt x="6812" y="12309"/>
                    <a:pt x="8896" y="9823"/>
                    <a:pt x="9203" y="6581"/>
                  </a:cubicBezTo>
                  <a:cubicBezTo>
                    <a:pt x="9523" y="3183"/>
                    <a:pt x="7801" y="258"/>
                    <a:pt x="5348" y="14"/>
                  </a:cubicBezTo>
                  <a:cubicBezTo>
                    <a:pt x="5247" y="5"/>
                    <a:pt x="5145" y="0"/>
                    <a:pt x="5045"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3455550" y="2438775"/>
              <a:ext cx="253325" cy="304975"/>
            </a:xfrm>
            <a:custGeom>
              <a:avLst/>
              <a:gdLst/>
              <a:ahLst/>
              <a:cxnLst/>
              <a:rect l="l" t="t" r="r" b="b"/>
              <a:pathLst>
                <a:path w="10133" h="12199" extrusionOk="0">
                  <a:moveTo>
                    <a:pt x="4484" y="0"/>
                  </a:moveTo>
                  <a:cubicBezTo>
                    <a:pt x="4254" y="0"/>
                    <a:pt x="4024" y="24"/>
                    <a:pt x="3795" y="73"/>
                  </a:cubicBezTo>
                  <a:cubicBezTo>
                    <a:pt x="1387" y="576"/>
                    <a:pt x="1" y="3699"/>
                    <a:pt x="717" y="7021"/>
                  </a:cubicBezTo>
                  <a:cubicBezTo>
                    <a:pt x="1351" y="10040"/>
                    <a:pt x="3482" y="12198"/>
                    <a:pt x="5665" y="12198"/>
                  </a:cubicBezTo>
                  <a:cubicBezTo>
                    <a:pt x="5895" y="12198"/>
                    <a:pt x="6125" y="12174"/>
                    <a:pt x="6354" y="12125"/>
                  </a:cubicBezTo>
                  <a:cubicBezTo>
                    <a:pt x="8762" y="11622"/>
                    <a:pt x="10133" y="8499"/>
                    <a:pt x="9432" y="5177"/>
                  </a:cubicBezTo>
                  <a:cubicBezTo>
                    <a:pt x="8784" y="2158"/>
                    <a:pt x="6664" y="0"/>
                    <a:pt x="44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3409100" y="2869325"/>
              <a:ext cx="166100" cy="151950"/>
            </a:xfrm>
            <a:custGeom>
              <a:avLst/>
              <a:gdLst/>
              <a:ahLst/>
              <a:cxnLst/>
              <a:rect l="l" t="t" r="r" b="b"/>
              <a:pathLst>
                <a:path w="6644" h="6078" extrusionOk="0">
                  <a:moveTo>
                    <a:pt x="3334" y="1"/>
                  </a:moveTo>
                  <a:cubicBezTo>
                    <a:pt x="3124" y="1"/>
                    <a:pt x="2911" y="22"/>
                    <a:pt x="2697" y="68"/>
                  </a:cubicBezTo>
                  <a:cubicBezTo>
                    <a:pt x="1051" y="418"/>
                    <a:pt x="0" y="2033"/>
                    <a:pt x="351" y="3664"/>
                  </a:cubicBezTo>
                  <a:cubicBezTo>
                    <a:pt x="656" y="5095"/>
                    <a:pt x="1918" y="6077"/>
                    <a:pt x="3325" y="6077"/>
                  </a:cubicBezTo>
                  <a:cubicBezTo>
                    <a:pt x="3535" y="6077"/>
                    <a:pt x="3748" y="6055"/>
                    <a:pt x="3962" y="6010"/>
                  </a:cubicBezTo>
                  <a:cubicBezTo>
                    <a:pt x="5607" y="5659"/>
                    <a:pt x="6643" y="4044"/>
                    <a:pt x="6308" y="2414"/>
                  </a:cubicBezTo>
                  <a:cubicBezTo>
                    <a:pt x="6003" y="982"/>
                    <a:pt x="4741" y="1"/>
                    <a:pt x="3334"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2632450" y="2397650"/>
              <a:ext cx="280350" cy="172700"/>
            </a:xfrm>
            <a:custGeom>
              <a:avLst/>
              <a:gdLst/>
              <a:ahLst/>
              <a:cxnLst/>
              <a:rect l="l" t="t" r="r" b="b"/>
              <a:pathLst>
                <a:path w="11214" h="6908" extrusionOk="0">
                  <a:moveTo>
                    <a:pt x="4957" y="3955"/>
                  </a:moveTo>
                  <a:cubicBezTo>
                    <a:pt x="4955" y="3956"/>
                    <a:pt x="4953" y="3957"/>
                    <a:pt x="4952" y="3958"/>
                  </a:cubicBezTo>
                  <a:cubicBezTo>
                    <a:pt x="4954" y="3957"/>
                    <a:pt x="4955" y="3956"/>
                    <a:pt x="4957" y="3955"/>
                  </a:cubicBezTo>
                  <a:close/>
                  <a:moveTo>
                    <a:pt x="1919" y="4329"/>
                  </a:moveTo>
                  <a:lnTo>
                    <a:pt x="1919" y="4329"/>
                  </a:lnTo>
                  <a:cubicBezTo>
                    <a:pt x="1938" y="4332"/>
                    <a:pt x="1956" y="4336"/>
                    <a:pt x="1966" y="4339"/>
                  </a:cubicBezTo>
                  <a:cubicBezTo>
                    <a:pt x="1949" y="4336"/>
                    <a:pt x="1934" y="4332"/>
                    <a:pt x="1919" y="4329"/>
                  </a:cubicBezTo>
                  <a:close/>
                  <a:moveTo>
                    <a:pt x="9380" y="0"/>
                  </a:moveTo>
                  <a:cubicBezTo>
                    <a:pt x="9089" y="0"/>
                    <a:pt x="8832" y="121"/>
                    <a:pt x="8685" y="423"/>
                  </a:cubicBezTo>
                  <a:cubicBezTo>
                    <a:pt x="8578" y="652"/>
                    <a:pt x="8456" y="850"/>
                    <a:pt x="8319" y="1048"/>
                  </a:cubicBezTo>
                  <a:cubicBezTo>
                    <a:pt x="8258" y="1155"/>
                    <a:pt x="8197" y="1246"/>
                    <a:pt x="8136" y="1337"/>
                  </a:cubicBezTo>
                  <a:cubicBezTo>
                    <a:pt x="8102" y="1371"/>
                    <a:pt x="8077" y="1413"/>
                    <a:pt x="8054" y="1452"/>
                  </a:cubicBezTo>
                  <a:lnTo>
                    <a:pt x="8054" y="1452"/>
                  </a:lnTo>
                  <a:cubicBezTo>
                    <a:pt x="8063" y="1439"/>
                    <a:pt x="8068" y="1434"/>
                    <a:pt x="8068" y="1434"/>
                  </a:cubicBezTo>
                  <a:lnTo>
                    <a:pt x="8068" y="1434"/>
                  </a:lnTo>
                  <a:cubicBezTo>
                    <a:pt x="8069" y="1434"/>
                    <a:pt x="8059" y="1448"/>
                    <a:pt x="8044" y="1467"/>
                  </a:cubicBezTo>
                  <a:lnTo>
                    <a:pt x="8044" y="1467"/>
                  </a:lnTo>
                  <a:cubicBezTo>
                    <a:pt x="8047" y="1462"/>
                    <a:pt x="8050" y="1457"/>
                    <a:pt x="8054" y="1452"/>
                  </a:cubicBezTo>
                  <a:lnTo>
                    <a:pt x="8054" y="1452"/>
                  </a:lnTo>
                  <a:cubicBezTo>
                    <a:pt x="8043" y="1465"/>
                    <a:pt x="8025" y="1487"/>
                    <a:pt x="7999" y="1520"/>
                  </a:cubicBezTo>
                  <a:cubicBezTo>
                    <a:pt x="7991" y="1532"/>
                    <a:pt x="7984" y="1542"/>
                    <a:pt x="7978" y="1551"/>
                  </a:cubicBezTo>
                  <a:lnTo>
                    <a:pt x="7978" y="1551"/>
                  </a:lnTo>
                  <a:cubicBezTo>
                    <a:pt x="8000" y="1523"/>
                    <a:pt x="8026" y="1491"/>
                    <a:pt x="8044" y="1467"/>
                  </a:cubicBezTo>
                  <a:lnTo>
                    <a:pt x="8044" y="1467"/>
                  </a:lnTo>
                  <a:cubicBezTo>
                    <a:pt x="8039" y="1475"/>
                    <a:pt x="8034" y="1483"/>
                    <a:pt x="8029" y="1490"/>
                  </a:cubicBezTo>
                  <a:cubicBezTo>
                    <a:pt x="8010" y="1509"/>
                    <a:pt x="7976" y="1554"/>
                    <a:pt x="7955" y="1583"/>
                  </a:cubicBezTo>
                  <a:lnTo>
                    <a:pt x="7955" y="1583"/>
                  </a:lnTo>
                  <a:cubicBezTo>
                    <a:pt x="7961" y="1575"/>
                    <a:pt x="7969" y="1564"/>
                    <a:pt x="7978" y="1551"/>
                  </a:cubicBezTo>
                  <a:lnTo>
                    <a:pt x="7978" y="1551"/>
                  </a:lnTo>
                  <a:cubicBezTo>
                    <a:pt x="7962" y="1570"/>
                    <a:pt x="7947" y="1587"/>
                    <a:pt x="7938" y="1596"/>
                  </a:cubicBezTo>
                  <a:cubicBezTo>
                    <a:pt x="7892" y="1642"/>
                    <a:pt x="7862" y="1703"/>
                    <a:pt x="7816" y="1749"/>
                  </a:cubicBezTo>
                  <a:cubicBezTo>
                    <a:pt x="7725" y="1855"/>
                    <a:pt x="7633" y="1977"/>
                    <a:pt x="7527" y="2084"/>
                  </a:cubicBezTo>
                  <a:cubicBezTo>
                    <a:pt x="7313" y="2328"/>
                    <a:pt x="7070" y="2556"/>
                    <a:pt x="6826" y="2785"/>
                  </a:cubicBezTo>
                  <a:cubicBezTo>
                    <a:pt x="6750" y="2861"/>
                    <a:pt x="6673" y="2922"/>
                    <a:pt x="6582" y="2983"/>
                  </a:cubicBezTo>
                  <a:cubicBezTo>
                    <a:pt x="6552" y="3013"/>
                    <a:pt x="6506" y="3044"/>
                    <a:pt x="6475" y="3074"/>
                  </a:cubicBezTo>
                  <a:cubicBezTo>
                    <a:pt x="6475" y="3075"/>
                    <a:pt x="6475" y="3075"/>
                    <a:pt x="6476" y="3075"/>
                  </a:cubicBezTo>
                  <a:lnTo>
                    <a:pt x="6476" y="3075"/>
                  </a:lnTo>
                  <a:cubicBezTo>
                    <a:pt x="6373" y="3151"/>
                    <a:pt x="6264" y="3227"/>
                    <a:pt x="6155" y="3303"/>
                  </a:cubicBezTo>
                  <a:cubicBezTo>
                    <a:pt x="5835" y="3516"/>
                    <a:pt x="5485" y="3714"/>
                    <a:pt x="5135" y="3882"/>
                  </a:cubicBezTo>
                  <a:cubicBezTo>
                    <a:pt x="5076" y="3911"/>
                    <a:pt x="5003" y="3926"/>
                    <a:pt x="4957" y="3955"/>
                  </a:cubicBezTo>
                  <a:lnTo>
                    <a:pt x="4957" y="3955"/>
                  </a:lnTo>
                  <a:cubicBezTo>
                    <a:pt x="4986" y="3939"/>
                    <a:pt x="5113" y="3898"/>
                    <a:pt x="5121" y="3898"/>
                  </a:cubicBezTo>
                  <a:cubicBezTo>
                    <a:pt x="5124" y="3898"/>
                    <a:pt x="5104" y="3906"/>
                    <a:pt x="5043" y="3928"/>
                  </a:cubicBezTo>
                  <a:cubicBezTo>
                    <a:pt x="4952" y="3958"/>
                    <a:pt x="4860" y="3988"/>
                    <a:pt x="4769" y="4019"/>
                  </a:cubicBezTo>
                  <a:cubicBezTo>
                    <a:pt x="4586" y="4095"/>
                    <a:pt x="4373" y="4156"/>
                    <a:pt x="4175" y="4202"/>
                  </a:cubicBezTo>
                  <a:cubicBezTo>
                    <a:pt x="4068" y="4232"/>
                    <a:pt x="3961" y="4263"/>
                    <a:pt x="3840" y="4278"/>
                  </a:cubicBezTo>
                  <a:cubicBezTo>
                    <a:pt x="3776" y="4291"/>
                    <a:pt x="3627" y="4346"/>
                    <a:pt x="3535" y="4346"/>
                  </a:cubicBezTo>
                  <a:cubicBezTo>
                    <a:pt x="3517" y="4346"/>
                    <a:pt x="3502" y="4344"/>
                    <a:pt x="3489" y="4339"/>
                  </a:cubicBezTo>
                  <a:cubicBezTo>
                    <a:pt x="3501" y="4339"/>
                    <a:pt x="3709" y="4319"/>
                    <a:pt x="3658" y="4319"/>
                  </a:cubicBezTo>
                  <a:cubicBezTo>
                    <a:pt x="3646" y="4319"/>
                    <a:pt x="3617" y="4321"/>
                    <a:pt x="3565" y="4324"/>
                  </a:cubicBezTo>
                  <a:cubicBezTo>
                    <a:pt x="3504" y="4339"/>
                    <a:pt x="3443" y="4339"/>
                    <a:pt x="3382" y="4339"/>
                  </a:cubicBezTo>
                  <a:cubicBezTo>
                    <a:pt x="3276" y="4354"/>
                    <a:pt x="3169" y="4354"/>
                    <a:pt x="3063" y="4369"/>
                  </a:cubicBezTo>
                  <a:cubicBezTo>
                    <a:pt x="2804" y="4369"/>
                    <a:pt x="2545" y="4369"/>
                    <a:pt x="2301" y="4354"/>
                  </a:cubicBezTo>
                  <a:cubicBezTo>
                    <a:pt x="2179" y="4354"/>
                    <a:pt x="2057" y="4339"/>
                    <a:pt x="1950" y="4324"/>
                  </a:cubicBezTo>
                  <a:cubicBezTo>
                    <a:pt x="1908" y="4321"/>
                    <a:pt x="1879" y="4319"/>
                    <a:pt x="1861" y="4318"/>
                  </a:cubicBezTo>
                  <a:lnTo>
                    <a:pt x="1861" y="4318"/>
                  </a:lnTo>
                  <a:cubicBezTo>
                    <a:pt x="1826" y="4312"/>
                    <a:pt x="1791" y="4308"/>
                    <a:pt x="1752" y="4308"/>
                  </a:cubicBezTo>
                  <a:cubicBezTo>
                    <a:pt x="1652" y="4291"/>
                    <a:pt x="1553" y="4282"/>
                    <a:pt x="1457" y="4282"/>
                  </a:cubicBezTo>
                  <a:cubicBezTo>
                    <a:pt x="881" y="4282"/>
                    <a:pt x="394" y="4594"/>
                    <a:pt x="198" y="5207"/>
                  </a:cubicBezTo>
                  <a:cubicBezTo>
                    <a:pt x="0" y="5817"/>
                    <a:pt x="442" y="6655"/>
                    <a:pt x="1097" y="6761"/>
                  </a:cubicBezTo>
                  <a:cubicBezTo>
                    <a:pt x="1671" y="6855"/>
                    <a:pt x="2246" y="6907"/>
                    <a:pt x="2819" y="6907"/>
                  </a:cubicBezTo>
                  <a:cubicBezTo>
                    <a:pt x="3553" y="6907"/>
                    <a:pt x="4285" y="6821"/>
                    <a:pt x="5013" y="6624"/>
                  </a:cubicBezTo>
                  <a:cubicBezTo>
                    <a:pt x="6719" y="6137"/>
                    <a:pt x="8258" y="5101"/>
                    <a:pt x="9431" y="3775"/>
                  </a:cubicBezTo>
                  <a:cubicBezTo>
                    <a:pt x="9980" y="3151"/>
                    <a:pt x="10528" y="2450"/>
                    <a:pt x="10894" y="1688"/>
                  </a:cubicBezTo>
                  <a:cubicBezTo>
                    <a:pt x="11214" y="1048"/>
                    <a:pt x="10863" y="682"/>
                    <a:pt x="10254" y="286"/>
                  </a:cubicBezTo>
                  <a:cubicBezTo>
                    <a:pt x="9977" y="114"/>
                    <a:pt x="9662"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2856400" y="2403025"/>
              <a:ext cx="45750" cy="26125"/>
            </a:xfrm>
            <a:custGeom>
              <a:avLst/>
              <a:gdLst/>
              <a:ahLst/>
              <a:cxnLst/>
              <a:rect l="l" t="t" r="r" b="b"/>
              <a:pathLst>
                <a:path w="1830" h="1045" extrusionOk="0">
                  <a:moveTo>
                    <a:pt x="395" y="1"/>
                  </a:moveTo>
                  <a:cubicBezTo>
                    <a:pt x="244" y="1"/>
                    <a:pt x="133" y="44"/>
                    <a:pt x="92" y="132"/>
                  </a:cubicBezTo>
                  <a:cubicBezTo>
                    <a:pt x="1" y="315"/>
                    <a:pt x="290" y="635"/>
                    <a:pt x="747" y="863"/>
                  </a:cubicBezTo>
                  <a:cubicBezTo>
                    <a:pt x="1002" y="982"/>
                    <a:pt x="1252" y="1044"/>
                    <a:pt x="1440" y="1044"/>
                  </a:cubicBezTo>
                  <a:cubicBezTo>
                    <a:pt x="1588" y="1044"/>
                    <a:pt x="1697" y="1005"/>
                    <a:pt x="1738" y="924"/>
                  </a:cubicBezTo>
                  <a:cubicBezTo>
                    <a:pt x="1829" y="742"/>
                    <a:pt x="1540" y="406"/>
                    <a:pt x="1083" y="193"/>
                  </a:cubicBezTo>
                  <a:cubicBezTo>
                    <a:pt x="830" y="67"/>
                    <a:pt x="581" y="1"/>
                    <a:pt x="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2634725" y="2452400"/>
              <a:ext cx="263225" cy="117950"/>
            </a:xfrm>
            <a:custGeom>
              <a:avLst/>
              <a:gdLst/>
              <a:ahLst/>
              <a:cxnLst/>
              <a:rect l="l" t="t" r="r" b="b"/>
              <a:pathLst>
                <a:path w="10529" h="4718" extrusionOk="0">
                  <a:moveTo>
                    <a:pt x="10529" y="1"/>
                  </a:moveTo>
                  <a:lnTo>
                    <a:pt x="10529" y="1"/>
                  </a:lnTo>
                  <a:cubicBezTo>
                    <a:pt x="10148" y="519"/>
                    <a:pt x="9675" y="991"/>
                    <a:pt x="9218" y="1433"/>
                  </a:cubicBezTo>
                  <a:cubicBezTo>
                    <a:pt x="7923" y="2636"/>
                    <a:pt x="6293" y="3520"/>
                    <a:pt x="4541" y="3825"/>
                  </a:cubicBezTo>
                  <a:cubicBezTo>
                    <a:pt x="4083" y="3910"/>
                    <a:pt x="3626" y="3949"/>
                    <a:pt x="3169" y="3949"/>
                  </a:cubicBezTo>
                  <a:cubicBezTo>
                    <a:pt x="2317" y="3949"/>
                    <a:pt x="1468" y="3814"/>
                    <a:pt x="625" y="3596"/>
                  </a:cubicBezTo>
                  <a:cubicBezTo>
                    <a:pt x="397" y="3535"/>
                    <a:pt x="214" y="3383"/>
                    <a:pt x="61" y="3185"/>
                  </a:cubicBezTo>
                  <a:lnTo>
                    <a:pt x="61" y="3185"/>
                  </a:lnTo>
                  <a:cubicBezTo>
                    <a:pt x="1" y="3779"/>
                    <a:pt x="412" y="4480"/>
                    <a:pt x="1006" y="4571"/>
                  </a:cubicBezTo>
                  <a:cubicBezTo>
                    <a:pt x="1580" y="4665"/>
                    <a:pt x="2155" y="4717"/>
                    <a:pt x="2728" y="4717"/>
                  </a:cubicBezTo>
                  <a:cubicBezTo>
                    <a:pt x="3462" y="4717"/>
                    <a:pt x="4194" y="4631"/>
                    <a:pt x="4922" y="4434"/>
                  </a:cubicBezTo>
                  <a:cubicBezTo>
                    <a:pt x="6628" y="3947"/>
                    <a:pt x="8167" y="2911"/>
                    <a:pt x="9340" y="1585"/>
                  </a:cubicBezTo>
                  <a:cubicBezTo>
                    <a:pt x="9767" y="1098"/>
                    <a:pt x="10193" y="564"/>
                    <a:pt x="10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2649950" y="2513375"/>
              <a:ext cx="304375" cy="115525"/>
            </a:xfrm>
            <a:custGeom>
              <a:avLst/>
              <a:gdLst/>
              <a:ahLst/>
              <a:cxnLst/>
              <a:rect l="l" t="t" r="r" b="b"/>
              <a:pathLst>
                <a:path w="12175" h="4621" extrusionOk="0">
                  <a:moveTo>
                    <a:pt x="2304" y="1267"/>
                  </a:moveTo>
                  <a:cubicBezTo>
                    <a:pt x="2330" y="1282"/>
                    <a:pt x="2362" y="1299"/>
                    <a:pt x="2378" y="1310"/>
                  </a:cubicBezTo>
                  <a:cubicBezTo>
                    <a:pt x="2353" y="1297"/>
                    <a:pt x="2328" y="1283"/>
                    <a:pt x="2304" y="1267"/>
                  </a:cubicBezTo>
                  <a:close/>
                  <a:moveTo>
                    <a:pt x="7047" y="1820"/>
                  </a:moveTo>
                  <a:lnTo>
                    <a:pt x="7047" y="1820"/>
                  </a:lnTo>
                  <a:cubicBezTo>
                    <a:pt x="7040" y="1823"/>
                    <a:pt x="7032" y="1825"/>
                    <a:pt x="7025" y="1828"/>
                  </a:cubicBezTo>
                  <a:cubicBezTo>
                    <a:pt x="7022" y="1828"/>
                    <a:pt x="7031" y="1825"/>
                    <a:pt x="7047" y="1820"/>
                  </a:cubicBezTo>
                  <a:close/>
                  <a:moveTo>
                    <a:pt x="5289" y="2083"/>
                  </a:moveTo>
                  <a:cubicBezTo>
                    <a:pt x="5284" y="2084"/>
                    <a:pt x="5278" y="2085"/>
                    <a:pt x="5273" y="2087"/>
                  </a:cubicBezTo>
                  <a:cubicBezTo>
                    <a:pt x="5276" y="2085"/>
                    <a:pt x="5282" y="2084"/>
                    <a:pt x="5289" y="2083"/>
                  </a:cubicBezTo>
                  <a:close/>
                  <a:moveTo>
                    <a:pt x="10557" y="0"/>
                  </a:moveTo>
                  <a:cubicBezTo>
                    <a:pt x="10390" y="0"/>
                    <a:pt x="10224" y="60"/>
                    <a:pt x="10072" y="197"/>
                  </a:cubicBezTo>
                  <a:cubicBezTo>
                    <a:pt x="9889" y="365"/>
                    <a:pt x="9691" y="502"/>
                    <a:pt x="9493" y="639"/>
                  </a:cubicBezTo>
                  <a:cubicBezTo>
                    <a:pt x="9402" y="700"/>
                    <a:pt x="9310" y="776"/>
                    <a:pt x="9219" y="837"/>
                  </a:cubicBezTo>
                  <a:cubicBezTo>
                    <a:pt x="9158" y="868"/>
                    <a:pt x="9112" y="898"/>
                    <a:pt x="9051" y="929"/>
                  </a:cubicBezTo>
                  <a:cubicBezTo>
                    <a:pt x="9022" y="949"/>
                    <a:pt x="8935" y="1006"/>
                    <a:pt x="8930" y="1012"/>
                  </a:cubicBezTo>
                  <a:lnTo>
                    <a:pt x="8930" y="1012"/>
                  </a:lnTo>
                  <a:cubicBezTo>
                    <a:pt x="8874" y="1040"/>
                    <a:pt x="8818" y="1068"/>
                    <a:pt x="8762" y="1096"/>
                  </a:cubicBezTo>
                  <a:cubicBezTo>
                    <a:pt x="8640" y="1173"/>
                    <a:pt x="8503" y="1234"/>
                    <a:pt x="8381" y="1294"/>
                  </a:cubicBezTo>
                  <a:cubicBezTo>
                    <a:pt x="8076" y="1447"/>
                    <a:pt x="7771" y="1569"/>
                    <a:pt x="7451" y="1691"/>
                  </a:cubicBezTo>
                  <a:cubicBezTo>
                    <a:pt x="7360" y="1721"/>
                    <a:pt x="7253" y="1752"/>
                    <a:pt x="7162" y="1782"/>
                  </a:cubicBezTo>
                  <a:cubicBezTo>
                    <a:pt x="7146" y="1787"/>
                    <a:pt x="7130" y="1793"/>
                    <a:pt x="7114" y="1798"/>
                  </a:cubicBezTo>
                  <a:lnTo>
                    <a:pt x="7114" y="1798"/>
                  </a:lnTo>
                  <a:cubicBezTo>
                    <a:pt x="6955" y="1838"/>
                    <a:pt x="6806" y="1879"/>
                    <a:pt x="6644" y="1919"/>
                  </a:cubicBezTo>
                  <a:cubicBezTo>
                    <a:pt x="6263" y="1995"/>
                    <a:pt x="5867" y="2056"/>
                    <a:pt x="5471" y="2071"/>
                  </a:cubicBezTo>
                  <a:cubicBezTo>
                    <a:pt x="5447" y="2071"/>
                    <a:pt x="5420" y="2071"/>
                    <a:pt x="5393" y="2072"/>
                  </a:cubicBezTo>
                  <a:lnTo>
                    <a:pt x="5393" y="2072"/>
                  </a:lnTo>
                  <a:cubicBezTo>
                    <a:pt x="5389" y="2072"/>
                    <a:pt x="5384" y="2072"/>
                    <a:pt x="5379" y="2071"/>
                  </a:cubicBezTo>
                  <a:lnTo>
                    <a:pt x="5090" y="2071"/>
                  </a:lnTo>
                  <a:cubicBezTo>
                    <a:pt x="4892" y="2056"/>
                    <a:pt x="4678" y="2041"/>
                    <a:pt x="4480" y="2011"/>
                  </a:cubicBezTo>
                  <a:cubicBezTo>
                    <a:pt x="4358" y="1995"/>
                    <a:pt x="4252" y="1980"/>
                    <a:pt x="4130" y="1965"/>
                  </a:cubicBezTo>
                  <a:cubicBezTo>
                    <a:pt x="4054" y="1950"/>
                    <a:pt x="3840" y="1934"/>
                    <a:pt x="3795" y="1889"/>
                  </a:cubicBezTo>
                  <a:lnTo>
                    <a:pt x="3795" y="1889"/>
                  </a:lnTo>
                  <a:cubicBezTo>
                    <a:pt x="3795" y="1889"/>
                    <a:pt x="3947" y="1934"/>
                    <a:pt x="3950" y="1934"/>
                  </a:cubicBezTo>
                  <a:cubicBezTo>
                    <a:pt x="3952" y="1934"/>
                    <a:pt x="3927" y="1926"/>
                    <a:pt x="3856" y="1904"/>
                  </a:cubicBezTo>
                  <a:cubicBezTo>
                    <a:pt x="3810" y="1889"/>
                    <a:pt x="3749" y="1873"/>
                    <a:pt x="3688" y="1843"/>
                  </a:cubicBezTo>
                  <a:cubicBezTo>
                    <a:pt x="3581" y="1812"/>
                    <a:pt x="3490" y="1782"/>
                    <a:pt x="3383" y="1752"/>
                  </a:cubicBezTo>
                  <a:cubicBezTo>
                    <a:pt x="3140" y="1660"/>
                    <a:pt x="2896" y="1569"/>
                    <a:pt x="2667" y="1447"/>
                  </a:cubicBezTo>
                  <a:cubicBezTo>
                    <a:pt x="2561" y="1401"/>
                    <a:pt x="2454" y="1355"/>
                    <a:pt x="2363" y="1294"/>
                  </a:cubicBezTo>
                  <a:cubicBezTo>
                    <a:pt x="2327" y="1277"/>
                    <a:pt x="2303" y="1265"/>
                    <a:pt x="2287" y="1257"/>
                  </a:cubicBezTo>
                  <a:lnTo>
                    <a:pt x="2287" y="1257"/>
                  </a:lnTo>
                  <a:cubicBezTo>
                    <a:pt x="2256" y="1237"/>
                    <a:pt x="2225" y="1218"/>
                    <a:pt x="2195" y="1203"/>
                  </a:cubicBezTo>
                  <a:cubicBezTo>
                    <a:pt x="1935" y="1047"/>
                    <a:pt x="1658" y="963"/>
                    <a:pt x="1390" y="963"/>
                  </a:cubicBezTo>
                  <a:cubicBezTo>
                    <a:pt x="1029" y="963"/>
                    <a:pt x="683" y="1115"/>
                    <a:pt x="412" y="1447"/>
                  </a:cubicBezTo>
                  <a:cubicBezTo>
                    <a:pt x="1" y="1950"/>
                    <a:pt x="92" y="2894"/>
                    <a:pt x="656" y="3245"/>
                  </a:cubicBezTo>
                  <a:cubicBezTo>
                    <a:pt x="1799" y="3930"/>
                    <a:pt x="3018" y="4418"/>
                    <a:pt x="4343" y="4570"/>
                  </a:cubicBezTo>
                  <a:cubicBezTo>
                    <a:pt x="4646" y="4604"/>
                    <a:pt x="4951" y="4621"/>
                    <a:pt x="5256" y="4621"/>
                  </a:cubicBezTo>
                  <a:cubicBezTo>
                    <a:pt x="6726" y="4621"/>
                    <a:pt x="8196" y="4236"/>
                    <a:pt x="9508" y="3580"/>
                  </a:cubicBezTo>
                  <a:cubicBezTo>
                    <a:pt x="10255" y="3214"/>
                    <a:pt x="11017" y="2757"/>
                    <a:pt x="11641" y="2193"/>
                  </a:cubicBezTo>
                  <a:cubicBezTo>
                    <a:pt x="12174" y="1721"/>
                    <a:pt x="11992" y="1249"/>
                    <a:pt x="11565" y="655"/>
                  </a:cubicBezTo>
                  <a:cubicBezTo>
                    <a:pt x="11303" y="288"/>
                    <a:pt x="10926" y="0"/>
                    <a:pt x="10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2907075" y="2518700"/>
              <a:ext cx="38500" cy="36150"/>
            </a:xfrm>
            <a:custGeom>
              <a:avLst/>
              <a:gdLst/>
              <a:ahLst/>
              <a:cxnLst/>
              <a:rect l="l" t="t" r="r" b="b"/>
              <a:pathLst>
                <a:path w="1540" h="1446" extrusionOk="0">
                  <a:moveTo>
                    <a:pt x="288" y="0"/>
                  </a:moveTo>
                  <a:cubicBezTo>
                    <a:pt x="233" y="0"/>
                    <a:pt x="187" y="15"/>
                    <a:pt x="153" y="45"/>
                  </a:cubicBezTo>
                  <a:cubicBezTo>
                    <a:pt x="0" y="183"/>
                    <a:pt x="153" y="594"/>
                    <a:pt x="488" y="975"/>
                  </a:cubicBezTo>
                  <a:cubicBezTo>
                    <a:pt x="750" y="1261"/>
                    <a:pt x="1051" y="1445"/>
                    <a:pt x="1249" y="1445"/>
                  </a:cubicBezTo>
                  <a:cubicBezTo>
                    <a:pt x="1304" y="1445"/>
                    <a:pt x="1350" y="1431"/>
                    <a:pt x="1387" y="1401"/>
                  </a:cubicBezTo>
                  <a:cubicBezTo>
                    <a:pt x="1539" y="1249"/>
                    <a:pt x="1387" y="838"/>
                    <a:pt x="1051" y="472"/>
                  </a:cubicBezTo>
                  <a:cubicBezTo>
                    <a:pt x="780" y="176"/>
                    <a:pt x="480"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2650350" y="2553350"/>
              <a:ext cx="279600" cy="75550"/>
            </a:xfrm>
            <a:custGeom>
              <a:avLst/>
              <a:gdLst/>
              <a:ahLst/>
              <a:cxnLst/>
              <a:rect l="l" t="t" r="r" b="b"/>
              <a:pathLst>
                <a:path w="11184" h="3022" extrusionOk="0">
                  <a:moveTo>
                    <a:pt x="290" y="0"/>
                  </a:moveTo>
                  <a:lnTo>
                    <a:pt x="290" y="0"/>
                  </a:lnTo>
                  <a:cubicBezTo>
                    <a:pt x="0" y="518"/>
                    <a:pt x="122" y="1326"/>
                    <a:pt x="640" y="1646"/>
                  </a:cubicBezTo>
                  <a:cubicBezTo>
                    <a:pt x="1783" y="2331"/>
                    <a:pt x="3002" y="2819"/>
                    <a:pt x="4327" y="2971"/>
                  </a:cubicBezTo>
                  <a:cubicBezTo>
                    <a:pt x="4630" y="3005"/>
                    <a:pt x="4935" y="3022"/>
                    <a:pt x="5240" y="3022"/>
                  </a:cubicBezTo>
                  <a:cubicBezTo>
                    <a:pt x="6710" y="3022"/>
                    <a:pt x="8180" y="2637"/>
                    <a:pt x="9492" y="1981"/>
                  </a:cubicBezTo>
                  <a:cubicBezTo>
                    <a:pt x="10071" y="1691"/>
                    <a:pt x="10665" y="1356"/>
                    <a:pt x="11183" y="960"/>
                  </a:cubicBezTo>
                  <a:lnTo>
                    <a:pt x="11183" y="960"/>
                  </a:lnTo>
                  <a:cubicBezTo>
                    <a:pt x="10635" y="1295"/>
                    <a:pt x="10025" y="1569"/>
                    <a:pt x="9431" y="1798"/>
                  </a:cubicBezTo>
                  <a:cubicBezTo>
                    <a:pt x="8332" y="2215"/>
                    <a:pt x="7143" y="2449"/>
                    <a:pt x="5958" y="2449"/>
                  </a:cubicBezTo>
                  <a:cubicBezTo>
                    <a:pt x="5369" y="2449"/>
                    <a:pt x="4781" y="2392"/>
                    <a:pt x="4205" y="2270"/>
                  </a:cubicBezTo>
                  <a:cubicBezTo>
                    <a:pt x="2895" y="1996"/>
                    <a:pt x="1722" y="1387"/>
                    <a:pt x="655" y="594"/>
                  </a:cubicBezTo>
                  <a:cubicBezTo>
                    <a:pt x="473" y="457"/>
                    <a:pt x="351" y="244"/>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2681960" y="2601035"/>
              <a:ext cx="422825" cy="1076900"/>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p:cNvSpPr/>
            <p:nvPr/>
          </p:nvSpPr>
          <p:spPr>
            <a:xfrm>
              <a:off x="2075575" y="1940400"/>
              <a:ext cx="790375" cy="126305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2561200" y="2386050"/>
              <a:ext cx="142100" cy="61800"/>
            </a:xfrm>
            <a:custGeom>
              <a:avLst/>
              <a:gdLst/>
              <a:ahLst/>
              <a:cxnLst/>
              <a:rect l="l" t="t" r="r" b="b"/>
              <a:pathLst>
                <a:path w="5684" h="2472" extrusionOk="0">
                  <a:moveTo>
                    <a:pt x="506" y="0"/>
                  </a:moveTo>
                  <a:cubicBezTo>
                    <a:pt x="339" y="0"/>
                    <a:pt x="171" y="10"/>
                    <a:pt x="1" y="34"/>
                  </a:cubicBezTo>
                  <a:cubicBezTo>
                    <a:pt x="991" y="430"/>
                    <a:pt x="1936" y="796"/>
                    <a:pt x="2865" y="1207"/>
                  </a:cubicBezTo>
                  <a:cubicBezTo>
                    <a:pt x="3322" y="1421"/>
                    <a:pt x="3795" y="1619"/>
                    <a:pt x="4252" y="1832"/>
                  </a:cubicBezTo>
                  <a:cubicBezTo>
                    <a:pt x="4724" y="2045"/>
                    <a:pt x="5181" y="2274"/>
                    <a:pt x="5684" y="2472"/>
                  </a:cubicBezTo>
                  <a:cubicBezTo>
                    <a:pt x="5349" y="2060"/>
                    <a:pt x="4937" y="1695"/>
                    <a:pt x="4511" y="1390"/>
                  </a:cubicBezTo>
                  <a:cubicBezTo>
                    <a:pt x="4069" y="1085"/>
                    <a:pt x="3612" y="826"/>
                    <a:pt x="3124" y="613"/>
                  </a:cubicBezTo>
                  <a:cubicBezTo>
                    <a:pt x="2637" y="400"/>
                    <a:pt x="2119" y="232"/>
                    <a:pt x="1601" y="126"/>
                  </a:cubicBezTo>
                  <a:cubicBezTo>
                    <a:pt x="1243" y="52"/>
                    <a:pt x="878"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2537600" y="2759400"/>
              <a:ext cx="139050" cy="68000"/>
            </a:xfrm>
            <a:custGeom>
              <a:avLst/>
              <a:gdLst/>
              <a:ahLst/>
              <a:cxnLst/>
              <a:rect l="l" t="t" r="r" b="b"/>
              <a:pathLst>
                <a:path w="5562" h="2720" extrusionOk="0">
                  <a:moveTo>
                    <a:pt x="5561" y="1"/>
                  </a:moveTo>
                  <a:cubicBezTo>
                    <a:pt x="5074" y="214"/>
                    <a:pt x="4617" y="473"/>
                    <a:pt x="4160" y="702"/>
                  </a:cubicBezTo>
                  <a:cubicBezTo>
                    <a:pt x="3703" y="945"/>
                    <a:pt x="3246" y="1159"/>
                    <a:pt x="2804" y="1402"/>
                  </a:cubicBezTo>
                  <a:cubicBezTo>
                    <a:pt x="1890" y="1844"/>
                    <a:pt x="975" y="2271"/>
                    <a:pt x="0" y="2713"/>
                  </a:cubicBezTo>
                  <a:cubicBezTo>
                    <a:pt x="79" y="2717"/>
                    <a:pt x="158" y="2719"/>
                    <a:pt x="236" y="2719"/>
                  </a:cubicBezTo>
                  <a:cubicBezTo>
                    <a:pt x="691" y="2719"/>
                    <a:pt x="1143" y="2647"/>
                    <a:pt x="1585" y="2530"/>
                  </a:cubicBezTo>
                  <a:cubicBezTo>
                    <a:pt x="2103" y="2393"/>
                    <a:pt x="2606" y="2210"/>
                    <a:pt x="3078" y="1981"/>
                  </a:cubicBezTo>
                  <a:cubicBezTo>
                    <a:pt x="3566" y="1738"/>
                    <a:pt x="4023" y="1463"/>
                    <a:pt x="4434" y="1128"/>
                  </a:cubicBezTo>
                  <a:cubicBezTo>
                    <a:pt x="4861" y="808"/>
                    <a:pt x="5242" y="427"/>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2075575" y="1940350"/>
              <a:ext cx="721825" cy="1263275"/>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2717375" y="2024650"/>
              <a:ext cx="85725" cy="334075"/>
            </a:xfrm>
            <a:custGeom>
              <a:avLst/>
              <a:gdLst/>
              <a:ahLst/>
              <a:cxnLst/>
              <a:rect l="l" t="t" r="r" b="b"/>
              <a:pathLst>
                <a:path w="3429" h="13363" extrusionOk="0">
                  <a:moveTo>
                    <a:pt x="1" y="1"/>
                  </a:moveTo>
                  <a:cubicBezTo>
                    <a:pt x="702" y="1037"/>
                    <a:pt x="1265" y="2119"/>
                    <a:pt x="1692" y="3231"/>
                  </a:cubicBezTo>
                  <a:cubicBezTo>
                    <a:pt x="2103" y="4343"/>
                    <a:pt x="2378" y="5486"/>
                    <a:pt x="2423" y="6659"/>
                  </a:cubicBezTo>
                  <a:cubicBezTo>
                    <a:pt x="2454" y="7817"/>
                    <a:pt x="2286" y="8975"/>
                    <a:pt x="1905" y="10102"/>
                  </a:cubicBezTo>
                  <a:cubicBezTo>
                    <a:pt x="1524" y="11230"/>
                    <a:pt x="961" y="12296"/>
                    <a:pt x="321" y="13363"/>
                  </a:cubicBezTo>
                  <a:cubicBezTo>
                    <a:pt x="1265" y="12555"/>
                    <a:pt x="2058" y="11550"/>
                    <a:pt x="2606" y="10392"/>
                  </a:cubicBezTo>
                  <a:cubicBezTo>
                    <a:pt x="3155" y="9234"/>
                    <a:pt x="3429" y="7923"/>
                    <a:pt x="3383" y="6613"/>
                  </a:cubicBezTo>
                  <a:cubicBezTo>
                    <a:pt x="3353" y="5973"/>
                    <a:pt x="3246" y="5318"/>
                    <a:pt x="3078" y="4709"/>
                  </a:cubicBezTo>
                  <a:cubicBezTo>
                    <a:pt x="2896" y="4084"/>
                    <a:pt x="2682" y="3475"/>
                    <a:pt x="2378" y="2911"/>
                  </a:cubicBezTo>
                  <a:cubicBezTo>
                    <a:pt x="1783" y="1783"/>
                    <a:pt x="991" y="763"/>
                    <a:pt x="1"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2639300" y="2515625"/>
              <a:ext cx="83050" cy="198475"/>
            </a:xfrm>
            <a:custGeom>
              <a:avLst/>
              <a:gdLst/>
              <a:ahLst/>
              <a:cxnLst/>
              <a:rect l="l" t="t" r="r" b="b"/>
              <a:pathLst>
                <a:path w="3322" h="7939" extrusionOk="0">
                  <a:moveTo>
                    <a:pt x="2072" y="1"/>
                  </a:moveTo>
                  <a:cubicBezTo>
                    <a:pt x="2240" y="763"/>
                    <a:pt x="2362" y="1479"/>
                    <a:pt x="2377" y="2195"/>
                  </a:cubicBezTo>
                  <a:cubicBezTo>
                    <a:pt x="2408" y="2911"/>
                    <a:pt x="2347" y="3596"/>
                    <a:pt x="2164" y="4267"/>
                  </a:cubicBezTo>
                  <a:cubicBezTo>
                    <a:pt x="1981" y="4922"/>
                    <a:pt x="1737" y="5562"/>
                    <a:pt x="1326" y="6156"/>
                  </a:cubicBezTo>
                  <a:lnTo>
                    <a:pt x="1189" y="6385"/>
                  </a:lnTo>
                  <a:cubicBezTo>
                    <a:pt x="1143" y="6461"/>
                    <a:pt x="1082" y="6537"/>
                    <a:pt x="1036" y="6598"/>
                  </a:cubicBezTo>
                  <a:lnTo>
                    <a:pt x="716" y="7055"/>
                  </a:lnTo>
                  <a:cubicBezTo>
                    <a:pt x="488" y="7345"/>
                    <a:pt x="229" y="7604"/>
                    <a:pt x="0" y="7939"/>
                  </a:cubicBezTo>
                  <a:cubicBezTo>
                    <a:pt x="351" y="7786"/>
                    <a:pt x="701" y="7604"/>
                    <a:pt x="1036" y="7405"/>
                  </a:cubicBezTo>
                  <a:lnTo>
                    <a:pt x="1509" y="7040"/>
                  </a:lnTo>
                  <a:cubicBezTo>
                    <a:pt x="1585" y="6979"/>
                    <a:pt x="1661" y="6918"/>
                    <a:pt x="1737" y="6842"/>
                  </a:cubicBezTo>
                  <a:lnTo>
                    <a:pt x="1935" y="6628"/>
                  </a:lnTo>
                  <a:cubicBezTo>
                    <a:pt x="2499" y="6049"/>
                    <a:pt x="2880" y="5288"/>
                    <a:pt x="3108" y="4511"/>
                  </a:cubicBezTo>
                  <a:cubicBezTo>
                    <a:pt x="3322" y="3718"/>
                    <a:pt x="3322" y="2865"/>
                    <a:pt x="3139" y="2088"/>
                  </a:cubicBezTo>
                  <a:cubicBezTo>
                    <a:pt x="2941" y="1311"/>
                    <a:pt x="2606" y="580"/>
                    <a:pt x="2072"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2686900" y="2836350"/>
              <a:ext cx="64025" cy="140950"/>
            </a:xfrm>
            <a:custGeom>
              <a:avLst/>
              <a:gdLst/>
              <a:ahLst/>
              <a:cxnLst/>
              <a:rect l="l" t="t" r="r" b="b"/>
              <a:pathLst>
                <a:path w="2561" h="5638" extrusionOk="0">
                  <a:moveTo>
                    <a:pt x="1" y="0"/>
                  </a:moveTo>
                  <a:lnTo>
                    <a:pt x="1" y="0"/>
                  </a:lnTo>
                  <a:cubicBezTo>
                    <a:pt x="275" y="488"/>
                    <a:pt x="519" y="930"/>
                    <a:pt x="747" y="1372"/>
                  </a:cubicBezTo>
                  <a:cubicBezTo>
                    <a:pt x="976" y="1813"/>
                    <a:pt x="1174" y="2271"/>
                    <a:pt x="1342" y="2712"/>
                  </a:cubicBezTo>
                  <a:cubicBezTo>
                    <a:pt x="1509" y="3169"/>
                    <a:pt x="1662" y="3627"/>
                    <a:pt x="1768" y="4114"/>
                  </a:cubicBezTo>
                  <a:cubicBezTo>
                    <a:pt x="1905" y="4586"/>
                    <a:pt x="1982" y="5089"/>
                    <a:pt x="2119" y="5638"/>
                  </a:cubicBezTo>
                  <a:cubicBezTo>
                    <a:pt x="2378" y="5150"/>
                    <a:pt x="2530" y="4602"/>
                    <a:pt x="2530" y="4038"/>
                  </a:cubicBezTo>
                  <a:cubicBezTo>
                    <a:pt x="2560" y="3474"/>
                    <a:pt x="2439" y="2895"/>
                    <a:pt x="2241" y="2377"/>
                  </a:cubicBezTo>
                  <a:cubicBezTo>
                    <a:pt x="2042" y="1844"/>
                    <a:pt x="1753" y="1356"/>
                    <a:pt x="1372" y="945"/>
                  </a:cubicBezTo>
                  <a:cubicBezTo>
                    <a:pt x="991" y="534"/>
                    <a:pt x="534" y="183"/>
                    <a:pt x="1"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2509800" y="2025075"/>
              <a:ext cx="238075" cy="307400"/>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2395150" y="2438475"/>
              <a:ext cx="253325" cy="305175"/>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p:cNvSpPr/>
            <p:nvPr/>
          </p:nvSpPr>
          <p:spPr>
            <a:xfrm>
              <a:off x="2525400" y="2869250"/>
              <a:ext cx="173350" cy="152275"/>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p:cNvSpPr/>
            <p:nvPr/>
          </p:nvSpPr>
          <p:spPr>
            <a:xfrm>
              <a:off x="2617200" y="3346000"/>
              <a:ext cx="176000" cy="16000"/>
            </a:xfrm>
            <a:custGeom>
              <a:avLst/>
              <a:gdLst/>
              <a:ahLst/>
              <a:cxnLst/>
              <a:rect l="l" t="t" r="r" b="b"/>
              <a:pathLst>
                <a:path w="7040" h="640" extrusionOk="0">
                  <a:moveTo>
                    <a:pt x="1" y="0"/>
                  </a:moveTo>
                  <a:lnTo>
                    <a:pt x="1" y="640"/>
                  </a:lnTo>
                  <a:lnTo>
                    <a:pt x="7040" y="640"/>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p:cNvSpPr/>
            <p:nvPr/>
          </p:nvSpPr>
          <p:spPr>
            <a:xfrm>
              <a:off x="2617200" y="3400075"/>
              <a:ext cx="176000" cy="16400"/>
            </a:xfrm>
            <a:custGeom>
              <a:avLst/>
              <a:gdLst/>
              <a:ahLst/>
              <a:cxnLst/>
              <a:rect l="l" t="t" r="r" b="b"/>
              <a:pathLst>
                <a:path w="7040" h="656" extrusionOk="0">
                  <a:moveTo>
                    <a:pt x="1" y="0"/>
                  </a:moveTo>
                  <a:lnTo>
                    <a:pt x="1" y="656"/>
                  </a:lnTo>
                  <a:lnTo>
                    <a:pt x="7040" y="656"/>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p:cNvSpPr/>
            <p:nvPr/>
          </p:nvSpPr>
          <p:spPr>
            <a:xfrm>
              <a:off x="2416850" y="2984125"/>
              <a:ext cx="12225" cy="143250"/>
            </a:xfrm>
            <a:custGeom>
              <a:avLst/>
              <a:gdLst/>
              <a:ahLst/>
              <a:cxnLst/>
              <a:rect l="l" t="t" r="r" b="b"/>
              <a:pathLst>
                <a:path w="489" h="5730" extrusionOk="0">
                  <a:moveTo>
                    <a:pt x="199" y="1"/>
                  </a:moveTo>
                  <a:cubicBezTo>
                    <a:pt x="92" y="1"/>
                    <a:pt x="1" y="92"/>
                    <a:pt x="1" y="199"/>
                  </a:cubicBezTo>
                  <a:lnTo>
                    <a:pt x="1" y="5532"/>
                  </a:lnTo>
                  <a:cubicBezTo>
                    <a:pt x="1" y="5638"/>
                    <a:pt x="92" y="5730"/>
                    <a:pt x="199"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p:cNvSpPr/>
            <p:nvPr/>
          </p:nvSpPr>
          <p:spPr>
            <a:xfrm>
              <a:off x="2477425"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p:cNvSpPr/>
            <p:nvPr/>
          </p:nvSpPr>
          <p:spPr>
            <a:xfrm>
              <a:off x="2537600"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p:cNvSpPr/>
            <p:nvPr/>
          </p:nvSpPr>
          <p:spPr>
            <a:xfrm>
              <a:off x="2597775"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p:cNvSpPr/>
            <p:nvPr/>
          </p:nvSpPr>
          <p:spPr>
            <a:xfrm>
              <a:off x="2658350"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p:cNvSpPr/>
            <p:nvPr/>
          </p:nvSpPr>
          <p:spPr>
            <a:xfrm>
              <a:off x="271852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p:cNvSpPr/>
            <p:nvPr/>
          </p:nvSpPr>
          <p:spPr>
            <a:xfrm>
              <a:off x="2778700"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p:cNvSpPr/>
            <p:nvPr/>
          </p:nvSpPr>
          <p:spPr>
            <a:xfrm>
              <a:off x="283927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p:cNvSpPr/>
            <p:nvPr/>
          </p:nvSpPr>
          <p:spPr>
            <a:xfrm>
              <a:off x="2394750" y="3079750"/>
              <a:ext cx="478825" cy="64375"/>
            </a:xfrm>
            <a:custGeom>
              <a:avLst/>
              <a:gdLst/>
              <a:ahLst/>
              <a:cxnLst/>
              <a:rect l="l" t="t" r="r" b="b"/>
              <a:pathLst>
                <a:path w="19153" h="2575" extrusionOk="0">
                  <a:moveTo>
                    <a:pt x="1" y="0"/>
                  </a:moveTo>
                  <a:lnTo>
                    <a:pt x="1" y="2331"/>
                  </a:lnTo>
                  <a:cubicBezTo>
                    <a:pt x="1" y="2453"/>
                    <a:pt x="108" y="2575"/>
                    <a:pt x="245" y="2575"/>
                  </a:cubicBezTo>
                  <a:lnTo>
                    <a:pt x="18909" y="2575"/>
                  </a:lnTo>
                  <a:cubicBezTo>
                    <a:pt x="19046" y="2575"/>
                    <a:pt x="19152" y="2453"/>
                    <a:pt x="19152" y="2331"/>
                  </a:cubicBezTo>
                  <a:lnTo>
                    <a:pt x="19152"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p:cNvSpPr/>
            <p:nvPr/>
          </p:nvSpPr>
          <p:spPr>
            <a:xfrm>
              <a:off x="3765225"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27" y="3794"/>
                    <a:pt x="488" y="3733"/>
                    <a:pt x="488" y="3657"/>
                  </a:cubicBezTo>
                  <a:lnTo>
                    <a:pt x="488" y="152"/>
                  </a:lnTo>
                  <a:cubicBezTo>
                    <a:pt x="488" y="76"/>
                    <a:pt x="427"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p:cNvSpPr/>
            <p:nvPr/>
          </p:nvSpPr>
          <p:spPr>
            <a:xfrm>
              <a:off x="3814375"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2" y="3794"/>
                    <a:pt x="488" y="3733"/>
                    <a:pt x="488" y="3657"/>
                  </a:cubicBezTo>
                  <a:lnTo>
                    <a:pt x="488" y="152"/>
                  </a:lnTo>
                  <a:cubicBezTo>
                    <a:pt x="488" y="76"/>
                    <a:pt x="412"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p:cNvSpPr/>
            <p:nvPr/>
          </p:nvSpPr>
          <p:spPr>
            <a:xfrm>
              <a:off x="3863500"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12" y="3794"/>
                    <a:pt x="488" y="3733"/>
                    <a:pt x="488" y="3657"/>
                  </a:cubicBezTo>
                  <a:lnTo>
                    <a:pt x="488" y="152"/>
                  </a:lnTo>
                  <a:cubicBezTo>
                    <a:pt x="488" y="76"/>
                    <a:pt x="412"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p:cNvSpPr/>
            <p:nvPr/>
          </p:nvSpPr>
          <p:spPr>
            <a:xfrm>
              <a:off x="3912650"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1" y="3794"/>
                    <a:pt x="488" y="3733"/>
                    <a:pt x="488" y="3657"/>
                  </a:cubicBezTo>
                  <a:lnTo>
                    <a:pt x="488" y="152"/>
                  </a:lnTo>
                  <a:cubicBezTo>
                    <a:pt x="488" y="76"/>
                    <a:pt x="411"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p:cNvSpPr/>
            <p:nvPr/>
          </p:nvSpPr>
          <p:spPr>
            <a:xfrm>
              <a:off x="3698950" y="3009275"/>
              <a:ext cx="16800" cy="16775"/>
            </a:xfrm>
            <a:custGeom>
              <a:avLst/>
              <a:gdLst/>
              <a:ahLst/>
              <a:cxnLst/>
              <a:rect l="l" t="t" r="r" b="b"/>
              <a:pathLst>
                <a:path w="672" h="671" extrusionOk="0">
                  <a:moveTo>
                    <a:pt x="336" y="0"/>
                  </a:moveTo>
                  <a:cubicBezTo>
                    <a:pt x="153" y="0"/>
                    <a:pt x="1" y="153"/>
                    <a:pt x="1" y="336"/>
                  </a:cubicBezTo>
                  <a:cubicBezTo>
                    <a:pt x="1" y="519"/>
                    <a:pt x="153" y="671"/>
                    <a:pt x="336" y="671"/>
                  </a:cubicBezTo>
                  <a:cubicBezTo>
                    <a:pt x="519" y="671"/>
                    <a:pt x="671" y="519"/>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p:cNvSpPr/>
            <p:nvPr/>
          </p:nvSpPr>
          <p:spPr>
            <a:xfrm>
              <a:off x="3783125" y="3114400"/>
              <a:ext cx="36600" cy="36600"/>
            </a:xfrm>
            <a:custGeom>
              <a:avLst/>
              <a:gdLst/>
              <a:ahLst/>
              <a:cxnLst/>
              <a:rect l="l" t="t" r="r" b="b"/>
              <a:pathLst>
                <a:path w="1464" h="1464" extrusionOk="0">
                  <a:moveTo>
                    <a:pt x="732" y="1"/>
                  </a:moveTo>
                  <a:cubicBezTo>
                    <a:pt x="321" y="1"/>
                    <a:pt x="1" y="321"/>
                    <a:pt x="1" y="732"/>
                  </a:cubicBezTo>
                  <a:cubicBezTo>
                    <a:pt x="1" y="1128"/>
                    <a:pt x="321" y="1463"/>
                    <a:pt x="732" y="1463"/>
                  </a:cubicBezTo>
                  <a:cubicBezTo>
                    <a:pt x="1128" y="1463"/>
                    <a:pt x="1464" y="1128"/>
                    <a:pt x="1464" y="732"/>
                  </a:cubicBezTo>
                  <a:cubicBezTo>
                    <a:pt x="1464" y="321"/>
                    <a:pt x="1128"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p:cNvSpPr/>
            <p:nvPr/>
          </p:nvSpPr>
          <p:spPr>
            <a:xfrm>
              <a:off x="3891700" y="3046225"/>
              <a:ext cx="18300" cy="18300"/>
            </a:xfrm>
            <a:custGeom>
              <a:avLst/>
              <a:gdLst/>
              <a:ahLst/>
              <a:cxnLst/>
              <a:rect l="l" t="t" r="r" b="b"/>
              <a:pathLst>
                <a:path w="732" h="732" extrusionOk="0">
                  <a:moveTo>
                    <a:pt x="366" y="0"/>
                  </a:moveTo>
                  <a:cubicBezTo>
                    <a:pt x="168" y="0"/>
                    <a:pt x="0" y="168"/>
                    <a:pt x="0" y="366"/>
                  </a:cubicBezTo>
                  <a:cubicBezTo>
                    <a:pt x="0" y="579"/>
                    <a:pt x="168" y="732"/>
                    <a:pt x="366" y="732"/>
                  </a:cubicBezTo>
                  <a:cubicBezTo>
                    <a:pt x="564" y="732"/>
                    <a:pt x="731" y="579"/>
                    <a:pt x="731" y="366"/>
                  </a:cubicBezTo>
                  <a:cubicBezTo>
                    <a:pt x="731" y="168"/>
                    <a:pt x="564" y="0"/>
                    <a:pt x="36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p:cNvSpPr/>
            <p:nvPr/>
          </p:nvSpPr>
          <p:spPr>
            <a:xfrm>
              <a:off x="3936250" y="3169250"/>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p:cNvSpPr/>
            <p:nvPr/>
          </p:nvSpPr>
          <p:spPr>
            <a:xfrm>
              <a:off x="3707325" y="3229425"/>
              <a:ext cx="16800" cy="16800"/>
            </a:xfrm>
            <a:custGeom>
              <a:avLst/>
              <a:gdLst/>
              <a:ahLst/>
              <a:cxnLst/>
              <a:rect l="l" t="t" r="r" b="b"/>
              <a:pathLst>
                <a:path w="672" h="672" extrusionOk="0">
                  <a:moveTo>
                    <a:pt x="336" y="1"/>
                  </a:moveTo>
                  <a:cubicBezTo>
                    <a:pt x="138" y="1"/>
                    <a:pt x="1" y="153"/>
                    <a:pt x="1" y="336"/>
                  </a:cubicBezTo>
                  <a:cubicBezTo>
                    <a:pt x="1" y="519"/>
                    <a:pt x="138"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p:cNvSpPr/>
            <p:nvPr/>
          </p:nvSpPr>
          <p:spPr>
            <a:xfrm>
              <a:off x="3953025" y="3330750"/>
              <a:ext cx="36575" cy="36600"/>
            </a:xfrm>
            <a:custGeom>
              <a:avLst/>
              <a:gdLst/>
              <a:ahLst/>
              <a:cxnLst/>
              <a:rect l="l" t="t" r="r" b="b"/>
              <a:pathLst>
                <a:path w="1463" h="1464" extrusionOk="0">
                  <a:moveTo>
                    <a:pt x="731" y="1"/>
                  </a:moveTo>
                  <a:cubicBezTo>
                    <a:pt x="320" y="1"/>
                    <a:pt x="0" y="321"/>
                    <a:pt x="0" y="732"/>
                  </a:cubicBezTo>
                  <a:cubicBezTo>
                    <a:pt x="0" y="1128"/>
                    <a:pt x="320" y="1463"/>
                    <a:pt x="731" y="1463"/>
                  </a:cubicBezTo>
                  <a:cubicBezTo>
                    <a:pt x="1128" y="1463"/>
                    <a:pt x="1463" y="1128"/>
                    <a:pt x="1463" y="732"/>
                  </a:cubicBezTo>
                  <a:cubicBezTo>
                    <a:pt x="1463" y="321"/>
                    <a:pt x="1128" y="1"/>
                    <a:pt x="73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p:cNvSpPr/>
            <p:nvPr/>
          </p:nvSpPr>
          <p:spPr>
            <a:xfrm>
              <a:off x="3742000" y="3521950"/>
              <a:ext cx="36600" cy="36600"/>
            </a:xfrm>
            <a:custGeom>
              <a:avLst/>
              <a:gdLst/>
              <a:ahLst/>
              <a:cxnLst/>
              <a:rect l="l" t="t" r="r" b="b"/>
              <a:pathLst>
                <a:path w="1464" h="1464" extrusionOk="0">
                  <a:moveTo>
                    <a:pt x="732" y="1"/>
                  </a:moveTo>
                  <a:cubicBezTo>
                    <a:pt x="336" y="1"/>
                    <a:pt x="0" y="321"/>
                    <a:pt x="0" y="732"/>
                  </a:cubicBezTo>
                  <a:cubicBezTo>
                    <a:pt x="0" y="1128"/>
                    <a:pt x="336" y="1464"/>
                    <a:pt x="732" y="1464"/>
                  </a:cubicBezTo>
                  <a:cubicBezTo>
                    <a:pt x="1143" y="1464"/>
                    <a:pt x="1463" y="1128"/>
                    <a:pt x="1463" y="732"/>
                  </a:cubicBezTo>
                  <a:cubicBezTo>
                    <a:pt x="1463" y="321"/>
                    <a:pt x="1143"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p:cNvSpPr/>
            <p:nvPr/>
          </p:nvSpPr>
          <p:spPr>
            <a:xfrm>
              <a:off x="3855500" y="3221050"/>
              <a:ext cx="16800" cy="16800"/>
            </a:xfrm>
            <a:custGeom>
              <a:avLst/>
              <a:gdLst/>
              <a:ahLst/>
              <a:cxnLst/>
              <a:rect l="l" t="t" r="r" b="b"/>
              <a:pathLst>
                <a:path w="672" h="672"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p:cNvSpPr/>
            <p:nvPr/>
          </p:nvSpPr>
          <p:spPr>
            <a:xfrm>
              <a:off x="3751900" y="3358950"/>
              <a:ext cx="16775" cy="16775"/>
            </a:xfrm>
            <a:custGeom>
              <a:avLst/>
              <a:gdLst/>
              <a:ahLst/>
              <a:cxnLst/>
              <a:rect l="l" t="t" r="r" b="b"/>
              <a:pathLst>
                <a:path w="671" h="671" extrusionOk="0">
                  <a:moveTo>
                    <a:pt x="336" y="0"/>
                  </a:moveTo>
                  <a:cubicBezTo>
                    <a:pt x="153" y="0"/>
                    <a:pt x="1" y="137"/>
                    <a:pt x="1" y="335"/>
                  </a:cubicBezTo>
                  <a:cubicBezTo>
                    <a:pt x="1" y="518"/>
                    <a:pt x="153" y="670"/>
                    <a:pt x="336" y="670"/>
                  </a:cubicBezTo>
                  <a:cubicBezTo>
                    <a:pt x="519" y="670"/>
                    <a:pt x="671" y="518"/>
                    <a:pt x="671" y="335"/>
                  </a:cubicBezTo>
                  <a:cubicBezTo>
                    <a:pt x="671" y="137"/>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p:cNvSpPr/>
            <p:nvPr/>
          </p:nvSpPr>
          <p:spPr>
            <a:xfrm>
              <a:off x="3842550" y="3298750"/>
              <a:ext cx="16800" cy="16400"/>
            </a:xfrm>
            <a:custGeom>
              <a:avLst/>
              <a:gdLst/>
              <a:ahLst/>
              <a:cxnLst/>
              <a:rect l="l" t="t" r="r" b="b"/>
              <a:pathLst>
                <a:path w="672" h="656" extrusionOk="0">
                  <a:moveTo>
                    <a:pt x="336" y="1"/>
                  </a:moveTo>
                  <a:cubicBezTo>
                    <a:pt x="153" y="1"/>
                    <a:pt x="1" y="138"/>
                    <a:pt x="1" y="336"/>
                  </a:cubicBezTo>
                  <a:cubicBezTo>
                    <a:pt x="1" y="519"/>
                    <a:pt x="153" y="656"/>
                    <a:pt x="336" y="656"/>
                  </a:cubicBezTo>
                  <a:cubicBezTo>
                    <a:pt x="519" y="656"/>
                    <a:pt x="671" y="519"/>
                    <a:pt x="671" y="336"/>
                  </a:cubicBezTo>
                  <a:cubicBezTo>
                    <a:pt x="671" y="138"/>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p:cNvSpPr/>
            <p:nvPr/>
          </p:nvSpPr>
          <p:spPr>
            <a:xfrm>
              <a:off x="3962925" y="3496050"/>
              <a:ext cx="16775" cy="16800"/>
            </a:xfrm>
            <a:custGeom>
              <a:avLst/>
              <a:gdLst/>
              <a:ahLst/>
              <a:cxnLst/>
              <a:rect l="l" t="t" r="r" b="b"/>
              <a:pathLst>
                <a:path w="671" h="672" extrusionOk="0">
                  <a:moveTo>
                    <a:pt x="335" y="1"/>
                  </a:moveTo>
                  <a:cubicBezTo>
                    <a:pt x="153" y="1"/>
                    <a:pt x="0" y="153"/>
                    <a:pt x="0" y="336"/>
                  </a:cubicBezTo>
                  <a:cubicBezTo>
                    <a:pt x="0" y="519"/>
                    <a:pt x="153" y="671"/>
                    <a:pt x="335" y="671"/>
                  </a:cubicBezTo>
                  <a:cubicBezTo>
                    <a:pt x="518" y="671"/>
                    <a:pt x="671" y="519"/>
                    <a:pt x="671" y="336"/>
                  </a:cubicBezTo>
                  <a:cubicBezTo>
                    <a:pt x="671" y="153"/>
                    <a:pt x="518" y="1"/>
                    <a:pt x="33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p:cNvSpPr/>
            <p:nvPr/>
          </p:nvSpPr>
          <p:spPr>
            <a:xfrm>
              <a:off x="3842550" y="3451875"/>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3850925" y="3605000"/>
              <a:ext cx="16800" cy="16775"/>
            </a:xfrm>
            <a:custGeom>
              <a:avLst/>
              <a:gdLst/>
              <a:ahLst/>
              <a:cxnLst/>
              <a:rect l="l" t="t" r="r" b="b"/>
              <a:pathLst>
                <a:path w="672" h="671" extrusionOk="0">
                  <a:moveTo>
                    <a:pt x="336" y="0"/>
                  </a:moveTo>
                  <a:cubicBezTo>
                    <a:pt x="153" y="0"/>
                    <a:pt x="1" y="153"/>
                    <a:pt x="1" y="336"/>
                  </a:cubicBezTo>
                  <a:cubicBezTo>
                    <a:pt x="1" y="518"/>
                    <a:pt x="153" y="671"/>
                    <a:pt x="336" y="671"/>
                  </a:cubicBezTo>
                  <a:cubicBezTo>
                    <a:pt x="519" y="671"/>
                    <a:pt x="671" y="518"/>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p:cNvSpPr/>
            <p:nvPr/>
          </p:nvSpPr>
          <p:spPr>
            <a:xfrm>
              <a:off x="3630025" y="2711800"/>
              <a:ext cx="242275" cy="322250"/>
            </a:xfrm>
            <a:custGeom>
              <a:avLst/>
              <a:gdLst/>
              <a:ahLst/>
              <a:cxnLst/>
              <a:rect l="l" t="t" r="r" b="b"/>
              <a:pathLst>
                <a:path w="9691" h="12890" extrusionOk="0">
                  <a:moveTo>
                    <a:pt x="4860" y="0"/>
                  </a:moveTo>
                  <a:lnTo>
                    <a:pt x="1691" y="3855"/>
                  </a:lnTo>
                  <a:cubicBezTo>
                    <a:pt x="762" y="4982"/>
                    <a:pt x="0" y="7100"/>
                    <a:pt x="0" y="8563"/>
                  </a:cubicBezTo>
                  <a:lnTo>
                    <a:pt x="0" y="12524"/>
                  </a:lnTo>
                  <a:cubicBezTo>
                    <a:pt x="716" y="12768"/>
                    <a:pt x="1493" y="12890"/>
                    <a:pt x="2285" y="12890"/>
                  </a:cubicBezTo>
                  <a:cubicBezTo>
                    <a:pt x="6369" y="12890"/>
                    <a:pt x="9690" y="9584"/>
                    <a:pt x="9690" y="5500"/>
                  </a:cubicBezTo>
                  <a:cubicBezTo>
                    <a:pt x="9690" y="3322"/>
                    <a:pt x="8745" y="1356"/>
                    <a:pt x="72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p:cNvSpPr/>
            <p:nvPr/>
          </p:nvSpPr>
          <p:spPr>
            <a:xfrm>
              <a:off x="3100575" y="2671575"/>
              <a:ext cx="514225" cy="454425"/>
            </a:xfrm>
            <a:custGeom>
              <a:avLst/>
              <a:gdLst/>
              <a:ahLst/>
              <a:cxnLst/>
              <a:rect l="l" t="t" r="r" b="b"/>
              <a:pathLst>
                <a:path w="20569" h="18177" extrusionOk="0">
                  <a:moveTo>
                    <a:pt x="10267" y="1"/>
                  </a:moveTo>
                  <a:cubicBezTo>
                    <a:pt x="8377" y="1"/>
                    <a:pt x="6472" y="589"/>
                    <a:pt x="4845" y="1807"/>
                  </a:cubicBezTo>
                  <a:cubicBezTo>
                    <a:pt x="823" y="4809"/>
                    <a:pt x="0" y="10507"/>
                    <a:pt x="3002" y="14529"/>
                  </a:cubicBezTo>
                  <a:cubicBezTo>
                    <a:pt x="4783" y="16916"/>
                    <a:pt x="7513" y="18176"/>
                    <a:pt x="10279" y="18176"/>
                  </a:cubicBezTo>
                  <a:cubicBezTo>
                    <a:pt x="12175" y="18176"/>
                    <a:pt x="14088" y="17584"/>
                    <a:pt x="15724" y="16358"/>
                  </a:cubicBezTo>
                  <a:cubicBezTo>
                    <a:pt x="19731" y="13356"/>
                    <a:pt x="20569" y="7673"/>
                    <a:pt x="17552" y="3651"/>
                  </a:cubicBezTo>
                  <a:cubicBezTo>
                    <a:pt x="15769" y="1261"/>
                    <a:pt x="13034" y="1"/>
                    <a:pt x="102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p:cNvSpPr/>
            <p:nvPr/>
          </p:nvSpPr>
          <p:spPr>
            <a:xfrm>
              <a:off x="2806900" y="2625225"/>
              <a:ext cx="862375" cy="1090250"/>
            </a:xfrm>
            <a:custGeom>
              <a:avLst/>
              <a:gdLst/>
              <a:ahLst/>
              <a:cxnLst/>
              <a:rect l="l" t="t" r="r" b="b"/>
              <a:pathLst>
                <a:path w="34495" h="43610" extrusionOk="0">
                  <a:moveTo>
                    <a:pt x="22040" y="1859"/>
                  </a:moveTo>
                  <a:cubicBezTo>
                    <a:pt x="23755" y="1859"/>
                    <a:pt x="25489" y="2344"/>
                    <a:pt x="27029" y="3357"/>
                  </a:cubicBezTo>
                  <a:cubicBezTo>
                    <a:pt x="31219" y="6099"/>
                    <a:pt x="32377" y="11736"/>
                    <a:pt x="29619" y="15941"/>
                  </a:cubicBezTo>
                  <a:cubicBezTo>
                    <a:pt x="27874" y="18592"/>
                    <a:pt x="24983" y="20029"/>
                    <a:pt x="22030" y="20029"/>
                  </a:cubicBezTo>
                  <a:cubicBezTo>
                    <a:pt x="20315" y="20029"/>
                    <a:pt x="18579" y="19545"/>
                    <a:pt x="17034" y="18532"/>
                  </a:cubicBezTo>
                  <a:cubicBezTo>
                    <a:pt x="12844" y="15774"/>
                    <a:pt x="11686" y="10137"/>
                    <a:pt x="14444" y="5947"/>
                  </a:cubicBezTo>
                  <a:cubicBezTo>
                    <a:pt x="16188" y="3296"/>
                    <a:pt x="19086" y="1859"/>
                    <a:pt x="22040" y="1859"/>
                  </a:cubicBezTo>
                  <a:close/>
                  <a:moveTo>
                    <a:pt x="22036" y="1"/>
                  </a:moveTo>
                  <a:cubicBezTo>
                    <a:pt x="18480" y="1"/>
                    <a:pt x="14992" y="1734"/>
                    <a:pt x="12890" y="4926"/>
                  </a:cubicBezTo>
                  <a:cubicBezTo>
                    <a:pt x="9797" y="9649"/>
                    <a:pt x="10818" y="15881"/>
                    <a:pt x="15084" y="19385"/>
                  </a:cubicBezTo>
                  <a:lnTo>
                    <a:pt x="0" y="42330"/>
                  </a:lnTo>
                  <a:lnTo>
                    <a:pt x="1950" y="43610"/>
                  </a:lnTo>
                  <a:lnTo>
                    <a:pt x="17034" y="20665"/>
                  </a:lnTo>
                  <a:cubicBezTo>
                    <a:pt x="18619" y="21482"/>
                    <a:pt x="20331" y="21876"/>
                    <a:pt x="22027" y="21876"/>
                  </a:cubicBezTo>
                  <a:cubicBezTo>
                    <a:pt x="25582" y="21876"/>
                    <a:pt x="29069" y="20145"/>
                    <a:pt x="31173" y="16947"/>
                  </a:cubicBezTo>
                  <a:cubicBezTo>
                    <a:pt x="34494" y="11904"/>
                    <a:pt x="33093" y="5124"/>
                    <a:pt x="28034" y="1803"/>
                  </a:cubicBezTo>
                  <a:cubicBezTo>
                    <a:pt x="26183" y="583"/>
                    <a:pt x="24098" y="1"/>
                    <a:pt x="22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p:cNvSpPr/>
            <p:nvPr/>
          </p:nvSpPr>
          <p:spPr>
            <a:xfrm>
              <a:off x="3086850" y="3109200"/>
              <a:ext cx="153525" cy="169450"/>
            </a:xfrm>
            <a:custGeom>
              <a:avLst/>
              <a:gdLst/>
              <a:ahLst/>
              <a:cxnLst/>
              <a:rect l="l" t="t" r="r" b="b"/>
              <a:pathLst>
                <a:path w="6141" h="6778" extrusionOk="0">
                  <a:moveTo>
                    <a:pt x="3603" y="0"/>
                  </a:moveTo>
                  <a:cubicBezTo>
                    <a:pt x="3348" y="0"/>
                    <a:pt x="3101" y="124"/>
                    <a:pt x="2956" y="346"/>
                  </a:cubicBezTo>
                  <a:lnTo>
                    <a:pt x="229" y="4490"/>
                  </a:lnTo>
                  <a:cubicBezTo>
                    <a:pt x="1" y="4840"/>
                    <a:pt x="107" y="5328"/>
                    <a:pt x="458" y="5572"/>
                  </a:cubicBezTo>
                  <a:lnTo>
                    <a:pt x="2103" y="6653"/>
                  </a:lnTo>
                  <a:cubicBezTo>
                    <a:pt x="2237" y="6737"/>
                    <a:pt x="2386" y="6778"/>
                    <a:pt x="2532" y="6778"/>
                  </a:cubicBezTo>
                  <a:cubicBezTo>
                    <a:pt x="2785" y="6778"/>
                    <a:pt x="3031" y="6656"/>
                    <a:pt x="3185" y="6425"/>
                  </a:cubicBezTo>
                  <a:lnTo>
                    <a:pt x="5912" y="2296"/>
                  </a:lnTo>
                  <a:cubicBezTo>
                    <a:pt x="6141" y="1930"/>
                    <a:pt x="6034" y="1443"/>
                    <a:pt x="5684" y="1214"/>
                  </a:cubicBezTo>
                  <a:lnTo>
                    <a:pt x="4038" y="132"/>
                  </a:lnTo>
                  <a:cubicBezTo>
                    <a:pt x="3903" y="43"/>
                    <a:pt x="3752" y="0"/>
                    <a:pt x="3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EE4B2CBE-E8E2-1255-0493-B5BD450BBDCE}"/>
              </a:ext>
            </a:extLst>
          </p:cNvPr>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4" name="Google Shape;1004;p43"/>
          <p:cNvSpPr txBox="1">
            <a:spLocks noGrp="1"/>
          </p:cNvSpPr>
          <p:nvPr>
            <p:ph type="subTitle" idx="1"/>
          </p:nvPr>
        </p:nvSpPr>
        <p:spPr>
          <a:xfrm>
            <a:off x="786984" y="1311272"/>
            <a:ext cx="3858900"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Load kidney images from the drive </a:t>
            </a:r>
            <a:endParaRPr dirty="0"/>
          </a:p>
        </p:txBody>
      </p:sp>
      <p:sp>
        <p:nvSpPr>
          <p:cNvPr id="1030" name="Google Shape;1030;p43"/>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9" name="Picture 8">
            <a:extLst>
              <a:ext uri="{FF2B5EF4-FFF2-40B4-BE49-F238E27FC236}">
                <a16:creationId xmlns:a16="http://schemas.microsoft.com/office/drawing/2014/main" id="{586CAE3E-AA21-13A9-BA8D-EEBECBB33933}"/>
              </a:ext>
            </a:extLst>
          </p:cNvPr>
          <p:cNvPicPr>
            <a:picLocks noChangeAspect="1"/>
          </p:cNvPicPr>
          <p:nvPr/>
        </p:nvPicPr>
        <p:blipFill>
          <a:blip r:embed="rId3"/>
          <a:stretch>
            <a:fillRect/>
          </a:stretch>
        </p:blipFill>
        <p:spPr>
          <a:xfrm>
            <a:off x="4904837" y="1311272"/>
            <a:ext cx="3520440" cy="319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8ABC9224-7C10-1050-3C68-CF7527F73E7E}"/>
            </a:ext>
          </a:extLst>
        </p:cNvPr>
        <p:cNvGrpSpPr/>
        <p:nvPr/>
      </p:nvGrpSpPr>
      <p:grpSpPr>
        <a:xfrm>
          <a:off x="0" y="0"/>
          <a:ext cx="0" cy="0"/>
          <a:chOff x="0" y="0"/>
          <a:chExt cx="0" cy="0"/>
        </a:xfrm>
      </p:grpSpPr>
      <p:grpSp>
        <p:nvGrpSpPr>
          <p:cNvPr id="732" name="Google Shape;732;p37">
            <a:extLst>
              <a:ext uri="{FF2B5EF4-FFF2-40B4-BE49-F238E27FC236}">
                <a16:creationId xmlns:a16="http://schemas.microsoft.com/office/drawing/2014/main" id="{09651FEF-1A9E-C45D-AAE7-6BACD311DF5C}"/>
              </a:ext>
            </a:extLst>
          </p:cNvPr>
          <p:cNvGrpSpPr/>
          <p:nvPr/>
        </p:nvGrpSpPr>
        <p:grpSpPr>
          <a:xfrm>
            <a:off x="132802" y="1063653"/>
            <a:ext cx="4263333" cy="2381338"/>
            <a:chOff x="132802" y="1063653"/>
            <a:chExt cx="4263333" cy="2381338"/>
          </a:xfrm>
        </p:grpSpPr>
        <p:grpSp>
          <p:nvGrpSpPr>
            <p:cNvPr id="733" name="Google Shape;733;p37">
              <a:extLst>
                <a:ext uri="{FF2B5EF4-FFF2-40B4-BE49-F238E27FC236}">
                  <a16:creationId xmlns:a16="http://schemas.microsoft.com/office/drawing/2014/main" id="{EEC7A23D-C7BD-B4B5-80E0-709C6CEA4DEF}"/>
                </a:ext>
              </a:extLst>
            </p:cNvPr>
            <p:cNvGrpSpPr/>
            <p:nvPr/>
          </p:nvGrpSpPr>
          <p:grpSpPr>
            <a:xfrm>
              <a:off x="132802" y="2229165"/>
              <a:ext cx="1129170" cy="1215826"/>
              <a:chOff x="5217227" y="3230351"/>
              <a:chExt cx="813758" cy="876208"/>
            </a:xfrm>
          </p:grpSpPr>
          <p:sp>
            <p:nvSpPr>
              <p:cNvPr id="734" name="Google Shape;734;p37">
                <a:extLst>
                  <a:ext uri="{FF2B5EF4-FFF2-40B4-BE49-F238E27FC236}">
                    <a16:creationId xmlns:a16="http://schemas.microsoft.com/office/drawing/2014/main" id="{C3139E8C-8EDE-3902-910D-DB5C1B4ACFF7}"/>
                  </a:ext>
                </a:extLst>
              </p:cNvPr>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a:extLst>
                  <a:ext uri="{FF2B5EF4-FFF2-40B4-BE49-F238E27FC236}">
                    <a16:creationId xmlns:a16="http://schemas.microsoft.com/office/drawing/2014/main" id="{B24893BB-7378-DCA3-E5CD-C3B9963421B5}"/>
                  </a:ext>
                </a:extLst>
              </p:cNvPr>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a:extLst>
                  <a:ext uri="{FF2B5EF4-FFF2-40B4-BE49-F238E27FC236}">
                    <a16:creationId xmlns:a16="http://schemas.microsoft.com/office/drawing/2014/main" id="{6F61CD1B-C709-CAC2-940A-90F3D6D9737A}"/>
                  </a:ext>
                </a:extLst>
              </p:cNvPr>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a:extLst>
                  <a:ext uri="{FF2B5EF4-FFF2-40B4-BE49-F238E27FC236}">
                    <a16:creationId xmlns:a16="http://schemas.microsoft.com/office/drawing/2014/main" id="{10A1DFED-D8C9-5275-89B9-94609544F9C2}"/>
                  </a:ext>
                </a:extLst>
              </p:cNvPr>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a:extLst>
                  <a:ext uri="{FF2B5EF4-FFF2-40B4-BE49-F238E27FC236}">
                    <a16:creationId xmlns:a16="http://schemas.microsoft.com/office/drawing/2014/main" id="{C95BC657-BED9-FEA9-A553-C2F59520E627}"/>
                  </a:ext>
                </a:extLst>
              </p:cNvPr>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a:extLst>
                  <a:ext uri="{FF2B5EF4-FFF2-40B4-BE49-F238E27FC236}">
                    <a16:creationId xmlns:a16="http://schemas.microsoft.com/office/drawing/2014/main" id="{8D9458D7-E794-C257-EE64-6511558C4DCC}"/>
                  </a:ext>
                </a:extLst>
              </p:cNvPr>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a:extLst>
                  <a:ext uri="{FF2B5EF4-FFF2-40B4-BE49-F238E27FC236}">
                    <a16:creationId xmlns:a16="http://schemas.microsoft.com/office/drawing/2014/main" id="{98379466-5ADD-297D-1202-B27B46B43D90}"/>
                  </a:ext>
                </a:extLst>
              </p:cNvPr>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C9D92EC2-2967-086F-C080-27FBC7849756}"/>
                  </a:ext>
                </a:extLst>
              </p:cNvPr>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a:extLst>
                  <a:ext uri="{FF2B5EF4-FFF2-40B4-BE49-F238E27FC236}">
                    <a16:creationId xmlns:a16="http://schemas.microsoft.com/office/drawing/2014/main" id="{77BC41EE-1B08-420A-816E-75B695830DF1}"/>
                  </a:ext>
                </a:extLst>
              </p:cNvPr>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7">
              <a:extLst>
                <a:ext uri="{FF2B5EF4-FFF2-40B4-BE49-F238E27FC236}">
                  <a16:creationId xmlns:a16="http://schemas.microsoft.com/office/drawing/2014/main" id="{05C8AA18-03A7-D2E9-303C-D2A1B996198D}"/>
                </a:ext>
              </a:extLst>
            </p:cNvPr>
            <p:cNvGrpSpPr/>
            <p:nvPr/>
          </p:nvGrpSpPr>
          <p:grpSpPr>
            <a:xfrm rot="485399">
              <a:off x="3503253" y="1109088"/>
              <a:ext cx="771532" cy="1779152"/>
              <a:chOff x="5535223" y="3"/>
              <a:chExt cx="694666" cy="1601897"/>
            </a:xfrm>
          </p:grpSpPr>
          <p:sp>
            <p:nvSpPr>
              <p:cNvPr id="744" name="Google Shape;744;p37">
                <a:extLst>
                  <a:ext uri="{FF2B5EF4-FFF2-40B4-BE49-F238E27FC236}">
                    <a16:creationId xmlns:a16="http://schemas.microsoft.com/office/drawing/2014/main" id="{972D1F9F-76D5-BB9F-22CC-170A932B0623}"/>
                  </a:ext>
                </a:extLst>
              </p:cNvPr>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a:extLst>
                  <a:ext uri="{FF2B5EF4-FFF2-40B4-BE49-F238E27FC236}">
                    <a16:creationId xmlns:a16="http://schemas.microsoft.com/office/drawing/2014/main" id="{CD7CA257-97F5-6FA8-413C-1381C8CFF4F6}"/>
                  </a:ext>
                </a:extLst>
              </p:cNvPr>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a:extLst>
                  <a:ext uri="{FF2B5EF4-FFF2-40B4-BE49-F238E27FC236}">
                    <a16:creationId xmlns:a16="http://schemas.microsoft.com/office/drawing/2014/main" id="{BD85906B-2764-BA33-783D-E425921119CC}"/>
                  </a:ext>
                </a:extLst>
              </p:cNvPr>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9831FF02-CB5B-B3BC-1D96-A63056146D27}"/>
                  </a:ext>
                </a:extLst>
              </p:cNvPr>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a:extLst>
                  <a:ext uri="{FF2B5EF4-FFF2-40B4-BE49-F238E27FC236}">
                    <a16:creationId xmlns:a16="http://schemas.microsoft.com/office/drawing/2014/main" id="{D3722766-3188-0A1B-785E-C7C66F6C31A0}"/>
                  </a:ext>
                </a:extLst>
              </p:cNvPr>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a:extLst>
                  <a:ext uri="{FF2B5EF4-FFF2-40B4-BE49-F238E27FC236}">
                    <a16:creationId xmlns:a16="http://schemas.microsoft.com/office/drawing/2014/main" id="{662225C4-3880-3D21-C7A9-D33E789289EC}"/>
                  </a:ext>
                </a:extLst>
              </p:cNvPr>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03620382-1FF9-A1F1-158D-210938D0C964}"/>
                  </a:ext>
                </a:extLst>
              </p:cNvPr>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29831BDE-F119-9489-9864-CCC032C12FDE}"/>
                  </a:ext>
                </a:extLst>
              </p:cNvPr>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a:extLst>
                  <a:ext uri="{FF2B5EF4-FFF2-40B4-BE49-F238E27FC236}">
                    <a16:creationId xmlns:a16="http://schemas.microsoft.com/office/drawing/2014/main" id="{304B99A6-CE7E-04FB-123C-A4D227C43243}"/>
                  </a:ext>
                </a:extLst>
              </p:cNvPr>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81971C1D-2E4C-A13C-2939-27755F3C01F0}"/>
                  </a:ext>
                </a:extLst>
              </p:cNvPr>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BB3767A6-E77A-BD3C-06B9-C1CFD091BBFE}"/>
                  </a:ext>
                </a:extLst>
              </p:cNvPr>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a:extLst>
                  <a:ext uri="{FF2B5EF4-FFF2-40B4-BE49-F238E27FC236}">
                    <a16:creationId xmlns:a16="http://schemas.microsoft.com/office/drawing/2014/main" id="{799277F1-07E4-2497-6FD6-2A16E126AD67}"/>
                  </a:ext>
                </a:extLst>
              </p:cNvPr>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a:extLst>
                  <a:ext uri="{FF2B5EF4-FFF2-40B4-BE49-F238E27FC236}">
                    <a16:creationId xmlns:a16="http://schemas.microsoft.com/office/drawing/2014/main" id="{431A151D-783E-A9E5-E43D-B9B1DF8D32C3}"/>
                  </a:ext>
                </a:extLst>
              </p:cNvPr>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7">
            <a:extLst>
              <a:ext uri="{FF2B5EF4-FFF2-40B4-BE49-F238E27FC236}">
                <a16:creationId xmlns:a16="http://schemas.microsoft.com/office/drawing/2014/main" id="{BE4E06F8-8752-E4DA-8581-0D8ECF120402}"/>
              </a:ext>
            </a:extLst>
          </p:cNvPr>
          <p:cNvSpPr txBox="1">
            <a:spLocks noGrp="1"/>
          </p:cNvSpPr>
          <p:nvPr>
            <p:ph type="title"/>
          </p:nvPr>
        </p:nvSpPr>
        <p:spPr>
          <a:xfrm>
            <a:off x="4571999" y="1903300"/>
            <a:ext cx="4143829" cy="16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Image Restoration</a:t>
            </a:r>
          </a:p>
        </p:txBody>
      </p:sp>
      <p:sp>
        <p:nvSpPr>
          <p:cNvPr id="758" name="Google Shape;758;p37">
            <a:extLst>
              <a:ext uri="{FF2B5EF4-FFF2-40B4-BE49-F238E27FC236}">
                <a16:creationId xmlns:a16="http://schemas.microsoft.com/office/drawing/2014/main" id="{EE9B2F21-40F0-2DE2-EBD7-5A8950358468}"/>
              </a:ext>
            </a:extLst>
          </p:cNvPr>
          <p:cNvSpPr txBox="1">
            <a:spLocks noGrp="1"/>
          </p:cNvSpPr>
          <p:nvPr>
            <p:ph type="title" idx="2"/>
          </p:nvPr>
        </p:nvSpPr>
        <p:spPr>
          <a:xfrm>
            <a:off x="5796052" y="824166"/>
            <a:ext cx="1321500" cy="101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02</a:t>
            </a:r>
            <a:endParaRPr dirty="0"/>
          </a:p>
        </p:txBody>
      </p:sp>
      <p:cxnSp>
        <p:nvCxnSpPr>
          <p:cNvPr id="760" name="Google Shape;760;p37">
            <a:extLst>
              <a:ext uri="{FF2B5EF4-FFF2-40B4-BE49-F238E27FC236}">
                <a16:creationId xmlns:a16="http://schemas.microsoft.com/office/drawing/2014/main" id="{C4C99773-1E5B-8BBE-7BA1-FBC973CE6951}"/>
              </a:ext>
            </a:extLst>
          </p:cNvPr>
          <p:cNvCxnSpPr/>
          <p:nvPr/>
        </p:nvCxnSpPr>
        <p:spPr>
          <a:xfrm>
            <a:off x="5253804" y="3641860"/>
            <a:ext cx="2548800" cy="0"/>
          </a:xfrm>
          <a:prstGeom prst="straightConnector1">
            <a:avLst/>
          </a:prstGeom>
          <a:noFill/>
          <a:ln w="9525" cap="flat" cmpd="sng">
            <a:solidFill>
              <a:schemeClr val="accent6"/>
            </a:solidFill>
            <a:prstDash val="solid"/>
            <a:round/>
            <a:headEnd type="none" w="med" len="med"/>
            <a:tailEnd type="none" w="med" len="med"/>
          </a:ln>
        </p:spPr>
      </p:cxnSp>
      <p:sp>
        <p:nvSpPr>
          <p:cNvPr id="761" name="Google Shape;761;p37">
            <a:extLst>
              <a:ext uri="{FF2B5EF4-FFF2-40B4-BE49-F238E27FC236}">
                <a16:creationId xmlns:a16="http://schemas.microsoft.com/office/drawing/2014/main" id="{213FC53D-0909-0E65-E5F2-051564680D4D}"/>
              </a:ext>
            </a:extLst>
          </p:cNvPr>
          <p:cNvSpPr/>
          <p:nvPr/>
        </p:nvSpPr>
        <p:spPr>
          <a:xfrm>
            <a:off x="5924775" y="622413"/>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7">
            <a:extLst>
              <a:ext uri="{FF2B5EF4-FFF2-40B4-BE49-F238E27FC236}">
                <a16:creationId xmlns:a16="http://schemas.microsoft.com/office/drawing/2014/main" id="{EC764189-4639-08F5-022C-56629117F998}"/>
              </a:ext>
            </a:extLst>
          </p:cNvPr>
          <p:cNvGrpSpPr/>
          <p:nvPr/>
        </p:nvGrpSpPr>
        <p:grpSpPr>
          <a:xfrm>
            <a:off x="617085" y="1590126"/>
            <a:ext cx="3393782" cy="3089116"/>
            <a:chOff x="2075575" y="1940350"/>
            <a:chExt cx="1950225" cy="1775150"/>
          </a:xfrm>
        </p:grpSpPr>
        <p:sp>
          <p:nvSpPr>
            <p:cNvPr id="763" name="Google Shape;763;p37">
              <a:extLst>
                <a:ext uri="{FF2B5EF4-FFF2-40B4-BE49-F238E27FC236}">
                  <a16:creationId xmlns:a16="http://schemas.microsoft.com/office/drawing/2014/main" id="{9FFA50D5-EAC4-CCE2-55E1-1D6C9B6C7773}"/>
                </a:ext>
              </a:extLst>
            </p:cNvPr>
            <p:cNvSpPr/>
            <p:nvPr/>
          </p:nvSpPr>
          <p:spPr>
            <a:xfrm>
              <a:off x="3188175" y="2397650"/>
              <a:ext cx="280350" cy="172700"/>
            </a:xfrm>
            <a:custGeom>
              <a:avLst/>
              <a:gdLst/>
              <a:ahLst/>
              <a:cxnLst/>
              <a:rect l="l" t="t" r="r" b="b"/>
              <a:pathLst>
                <a:path w="11214" h="6908" extrusionOk="0">
                  <a:moveTo>
                    <a:pt x="6256" y="3954"/>
                  </a:moveTo>
                  <a:cubicBezTo>
                    <a:pt x="6258" y="3955"/>
                    <a:pt x="6260" y="3957"/>
                    <a:pt x="6262" y="3958"/>
                  </a:cubicBezTo>
                  <a:cubicBezTo>
                    <a:pt x="6261" y="3957"/>
                    <a:pt x="6259" y="3956"/>
                    <a:pt x="6256" y="3954"/>
                  </a:cubicBezTo>
                  <a:close/>
                  <a:moveTo>
                    <a:pt x="9295" y="4329"/>
                  </a:moveTo>
                  <a:lnTo>
                    <a:pt x="9295" y="4329"/>
                  </a:lnTo>
                  <a:cubicBezTo>
                    <a:pt x="9280" y="4333"/>
                    <a:pt x="9265" y="4336"/>
                    <a:pt x="9249" y="4339"/>
                  </a:cubicBezTo>
                  <a:cubicBezTo>
                    <a:pt x="9258" y="4336"/>
                    <a:pt x="9276" y="4332"/>
                    <a:pt x="9295" y="4329"/>
                  </a:cubicBezTo>
                  <a:close/>
                  <a:moveTo>
                    <a:pt x="1834" y="0"/>
                  </a:moveTo>
                  <a:cubicBezTo>
                    <a:pt x="1552" y="0"/>
                    <a:pt x="1238" y="114"/>
                    <a:pt x="960" y="286"/>
                  </a:cubicBezTo>
                  <a:cubicBezTo>
                    <a:pt x="351" y="682"/>
                    <a:pt x="0" y="1048"/>
                    <a:pt x="320" y="1688"/>
                  </a:cubicBezTo>
                  <a:cubicBezTo>
                    <a:pt x="686" y="2450"/>
                    <a:pt x="1234" y="3151"/>
                    <a:pt x="1783" y="3775"/>
                  </a:cubicBezTo>
                  <a:cubicBezTo>
                    <a:pt x="2956" y="5101"/>
                    <a:pt x="4495" y="6137"/>
                    <a:pt x="6201" y="6624"/>
                  </a:cubicBezTo>
                  <a:cubicBezTo>
                    <a:pt x="6929" y="6821"/>
                    <a:pt x="7661" y="6907"/>
                    <a:pt x="8396" y="6907"/>
                  </a:cubicBezTo>
                  <a:cubicBezTo>
                    <a:pt x="8969" y="6907"/>
                    <a:pt x="9543" y="6855"/>
                    <a:pt x="10117" y="6761"/>
                  </a:cubicBezTo>
                  <a:cubicBezTo>
                    <a:pt x="10787" y="6655"/>
                    <a:pt x="11214" y="5817"/>
                    <a:pt x="11016" y="5207"/>
                  </a:cubicBezTo>
                  <a:cubicBezTo>
                    <a:pt x="10833" y="4594"/>
                    <a:pt x="10337" y="4282"/>
                    <a:pt x="9758" y="4282"/>
                  </a:cubicBezTo>
                  <a:cubicBezTo>
                    <a:pt x="9661" y="4282"/>
                    <a:pt x="9562" y="4291"/>
                    <a:pt x="9462" y="4308"/>
                  </a:cubicBezTo>
                  <a:cubicBezTo>
                    <a:pt x="9421" y="4308"/>
                    <a:pt x="9385" y="4313"/>
                    <a:pt x="9348" y="4319"/>
                  </a:cubicBezTo>
                  <a:lnTo>
                    <a:pt x="9348" y="4319"/>
                  </a:lnTo>
                  <a:cubicBezTo>
                    <a:pt x="9332" y="4320"/>
                    <a:pt x="9309" y="4322"/>
                    <a:pt x="9279" y="4324"/>
                  </a:cubicBezTo>
                  <a:cubicBezTo>
                    <a:pt x="9157" y="4339"/>
                    <a:pt x="9035" y="4354"/>
                    <a:pt x="8929" y="4354"/>
                  </a:cubicBezTo>
                  <a:cubicBezTo>
                    <a:pt x="8670" y="4369"/>
                    <a:pt x="8411" y="4369"/>
                    <a:pt x="8152" y="4369"/>
                  </a:cubicBezTo>
                  <a:cubicBezTo>
                    <a:pt x="8045" y="4354"/>
                    <a:pt x="7938" y="4354"/>
                    <a:pt x="7832" y="4339"/>
                  </a:cubicBezTo>
                  <a:cubicBezTo>
                    <a:pt x="7771" y="4339"/>
                    <a:pt x="7710" y="4339"/>
                    <a:pt x="7649" y="4324"/>
                  </a:cubicBezTo>
                  <a:cubicBezTo>
                    <a:pt x="7600" y="4321"/>
                    <a:pt x="7573" y="4319"/>
                    <a:pt x="7562" y="4319"/>
                  </a:cubicBezTo>
                  <a:cubicBezTo>
                    <a:pt x="7515" y="4319"/>
                    <a:pt x="7713" y="4339"/>
                    <a:pt x="7725" y="4339"/>
                  </a:cubicBezTo>
                  <a:cubicBezTo>
                    <a:pt x="7712" y="4344"/>
                    <a:pt x="7697" y="4346"/>
                    <a:pt x="7679" y="4346"/>
                  </a:cubicBezTo>
                  <a:cubicBezTo>
                    <a:pt x="7587" y="4346"/>
                    <a:pt x="7438" y="4291"/>
                    <a:pt x="7375" y="4278"/>
                  </a:cubicBezTo>
                  <a:cubicBezTo>
                    <a:pt x="7268" y="4263"/>
                    <a:pt x="7146" y="4232"/>
                    <a:pt x="7039" y="4202"/>
                  </a:cubicBezTo>
                  <a:cubicBezTo>
                    <a:pt x="6841" y="4156"/>
                    <a:pt x="6643" y="4095"/>
                    <a:pt x="6445" y="4019"/>
                  </a:cubicBezTo>
                  <a:cubicBezTo>
                    <a:pt x="6354" y="3988"/>
                    <a:pt x="6262" y="3958"/>
                    <a:pt x="6171" y="3928"/>
                  </a:cubicBezTo>
                  <a:cubicBezTo>
                    <a:pt x="6114" y="3906"/>
                    <a:pt x="6096" y="3898"/>
                    <a:pt x="6100" y="3898"/>
                  </a:cubicBezTo>
                  <a:cubicBezTo>
                    <a:pt x="6108" y="3898"/>
                    <a:pt x="6226" y="3938"/>
                    <a:pt x="6256" y="3954"/>
                  </a:cubicBezTo>
                  <a:lnTo>
                    <a:pt x="6256" y="3954"/>
                  </a:lnTo>
                  <a:cubicBezTo>
                    <a:pt x="6210" y="3926"/>
                    <a:pt x="6138" y="3911"/>
                    <a:pt x="6095" y="3882"/>
                  </a:cubicBezTo>
                  <a:cubicBezTo>
                    <a:pt x="5729" y="3714"/>
                    <a:pt x="5394" y="3516"/>
                    <a:pt x="5059" y="3303"/>
                  </a:cubicBezTo>
                  <a:cubicBezTo>
                    <a:pt x="4940" y="3220"/>
                    <a:pt x="4831" y="3137"/>
                    <a:pt x="4716" y="3054"/>
                  </a:cubicBezTo>
                  <a:lnTo>
                    <a:pt x="4716" y="3054"/>
                  </a:lnTo>
                  <a:cubicBezTo>
                    <a:pt x="4689" y="3030"/>
                    <a:pt x="4656" y="3007"/>
                    <a:pt x="4632" y="2983"/>
                  </a:cubicBezTo>
                  <a:cubicBezTo>
                    <a:pt x="4556" y="2922"/>
                    <a:pt x="4480" y="2861"/>
                    <a:pt x="4404" y="2785"/>
                  </a:cubicBezTo>
                  <a:cubicBezTo>
                    <a:pt x="4145" y="2556"/>
                    <a:pt x="3916" y="2328"/>
                    <a:pt x="3687" y="2084"/>
                  </a:cubicBezTo>
                  <a:cubicBezTo>
                    <a:pt x="3596" y="1977"/>
                    <a:pt x="3489" y="1855"/>
                    <a:pt x="3398" y="1749"/>
                  </a:cubicBezTo>
                  <a:cubicBezTo>
                    <a:pt x="3352" y="1703"/>
                    <a:pt x="3322" y="1642"/>
                    <a:pt x="3276" y="1596"/>
                  </a:cubicBezTo>
                  <a:cubicBezTo>
                    <a:pt x="3267" y="1583"/>
                    <a:pt x="3243" y="1550"/>
                    <a:pt x="3220" y="1518"/>
                  </a:cubicBezTo>
                  <a:lnTo>
                    <a:pt x="3220" y="1518"/>
                  </a:lnTo>
                  <a:cubicBezTo>
                    <a:pt x="3212" y="1507"/>
                    <a:pt x="3205" y="1497"/>
                    <a:pt x="3200" y="1490"/>
                  </a:cubicBezTo>
                  <a:cubicBezTo>
                    <a:pt x="3198" y="1488"/>
                    <a:pt x="3196" y="1486"/>
                    <a:pt x="3194" y="1484"/>
                  </a:cubicBezTo>
                  <a:lnTo>
                    <a:pt x="3194" y="1484"/>
                  </a:lnTo>
                  <a:cubicBezTo>
                    <a:pt x="3173" y="1456"/>
                    <a:pt x="3156" y="1434"/>
                    <a:pt x="3155" y="1434"/>
                  </a:cubicBezTo>
                  <a:lnTo>
                    <a:pt x="3155" y="1434"/>
                  </a:lnTo>
                  <a:cubicBezTo>
                    <a:pt x="3155" y="1434"/>
                    <a:pt x="3157" y="1437"/>
                    <a:pt x="3161" y="1444"/>
                  </a:cubicBezTo>
                  <a:lnTo>
                    <a:pt x="3161" y="1444"/>
                  </a:lnTo>
                  <a:cubicBezTo>
                    <a:pt x="3135" y="1408"/>
                    <a:pt x="3114" y="1369"/>
                    <a:pt x="3093" y="1337"/>
                  </a:cubicBezTo>
                  <a:cubicBezTo>
                    <a:pt x="3017" y="1246"/>
                    <a:pt x="2956" y="1155"/>
                    <a:pt x="2895" y="1048"/>
                  </a:cubicBezTo>
                  <a:cubicBezTo>
                    <a:pt x="2773" y="850"/>
                    <a:pt x="2636" y="652"/>
                    <a:pt x="2530" y="423"/>
                  </a:cubicBezTo>
                  <a:cubicBezTo>
                    <a:pt x="2382" y="121"/>
                    <a:pt x="21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a:extLst>
                <a:ext uri="{FF2B5EF4-FFF2-40B4-BE49-F238E27FC236}">
                  <a16:creationId xmlns:a16="http://schemas.microsoft.com/office/drawing/2014/main" id="{A55A4F68-7D15-AD99-62BC-E937272C6A6C}"/>
                </a:ext>
              </a:extLst>
            </p:cNvPr>
            <p:cNvSpPr/>
            <p:nvPr/>
          </p:nvSpPr>
          <p:spPr>
            <a:xfrm>
              <a:off x="3198825" y="2403025"/>
              <a:ext cx="45750" cy="26125"/>
            </a:xfrm>
            <a:custGeom>
              <a:avLst/>
              <a:gdLst/>
              <a:ahLst/>
              <a:cxnLst/>
              <a:rect l="l" t="t" r="r" b="b"/>
              <a:pathLst>
                <a:path w="1830" h="1045" extrusionOk="0">
                  <a:moveTo>
                    <a:pt x="1437" y="1"/>
                  </a:moveTo>
                  <a:cubicBezTo>
                    <a:pt x="1252" y="1"/>
                    <a:pt x="1007" y="67"/>
                    <a:pt x="763" y="193"/>
                  </a:cubicBezTo>
                  <a:cubicBezTo>
                    <a:pt x="306" y="406"/>
                    <a:pt x="1" y="742"/>
                    <a:pt x="92" y="924"/>
                  </a:cubicBezTo>
                  <a:cubicBezTo>
                    <a:pt x="133" y="1005"/>
                    <a:pt x="242" y="1044"/>
                    <a:pt x="391" y="1044"/>
                  </a:cubicBezTo>
                  <a:cubicBezTo>
                    <a:pt x="578" y="1044"/>
                    <a:pt x="828" y="982"/>
                    <a:pt x="1083" y="863"/>
                  </a:cubicBezTo>
                  <a:cubicBezTo>
                    <a:pt x="1540" y="635"/>
                    <a:pt x="1829" y="315"/>
                    <a:pt x="1738" y="132"/>
                  </a:cubicBezTo>
                  <a:cubicBezTo>
                    <a:pt x="1697" y="44"/>
                    <a:pt x="1586"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a:extLst>
                <a:ext uri="{FF2B5EF4-FFF2-40B4-BE49-F238E27FC236}">
                  <a16:creationId xmlns:a16="http://schemas.microsoft.com/office/drawing/2014/main" id="{87E162C8-F2A4-3236-A6F2-C2793F2907AB}"/>
                </a:ext>
              </a:extLst>
            </p:cNvPr>
            <p:cNvSpPr/>
            <p:nvPr/>
          </p:nvSpPr>
          <p:spPr>
            <a:xfrm>
              <a:off x="3203025" y="2452400"/>
              <a:ext cx="263600" cy="117950"/>
            </a:xfrm>
            <a:custGeom>
              <a:avLst/>
              <a:gdLst/>
              <a:ahLst/>
              <a:cxnLst/>
              <a:rect l="l" t="t" r="r" b="b"/>
              <a:pathLst>
                <a:path w="10544" h="4718" extrusionOk="0">
                  <a:moveTo>
                    <a:pt x="1" y="1"/>
                  </a:moveTo>
                  <a:lnTo>
                    <a:pt x="1" y="1"/>
                  </a:lnTo>
                  <a:cubicBezTo>
                    <a:pt x="336" y="564"/>
                    <a:pt x="762" y="1098"/>
                    <a:pt x="1189" y="1585"/>
                  </a:cubicBezTo>
                  <a:cubicBezTo>
                    <a:pt x="2362" y="2911"/>
                    <a:pt x="3901" y="3947"/>
                    <a:pt x="5607" y="4434"/>
                  </a:cubicBezTo>
                  <a:cubicBezTo>
                    <a:pt x="6335" y="4631"/>
                    <a:pt x="7067" y="4717"/>
                    <a:pt x="7802" y="4717"/>
                  </a:cubicBezTo>
                  <a:cubicBezTo>
                    <a:pt x="8375" y="4717"/>
                    <a:pt x="8949" y="4665"/>
                    <a:pt x="9523" y="4571"/>
                  </a:cubicBezTo>
                  <a:cubicBezTo>
                    <a:pt x="10132" y="4480"/>
                    <a:pt x="10544" y="3779"/>
                    <a:pt x="10468" y="3185"/>
                  </a:cubicBezTo>
                  <a:lnTo>
                    <a:pt x="10468" y="3185"/>
                  </a:lnTo>
                  <a:cubicBezTo>
                    <a:pt x="10331" y="3383"/>
                    <a:pt x="10132" y="3535"/>
                    <a:pt x="9904" y="3596"/>
                  </a:cubicBezTo>
                  <a:cubicBezTo>
                    <a:pt x="9071" y="3814"/>
                    <a:pt x="8225" y="3949"/>
                    <a:pt x="7371" y="3949"/>
                  </a:cubicBezTo>
                  <a:cubicBezTo>
                    <a:pt x="6912" y="3949"/>
                    <a:pt x="6451" y="3910"/>
                    <a:pt x="5988" y="3825"/>
                  </a:cubicBezTo>
                  <a:cubicBezTo>
                    <a:pt x="4236" y="3520"/>
                    <a:pt x="2606" y="2636"/>
                    <a:pt x="1311" y="1433"/>
                  </a:cubicBezTo>
                  <a:cubicBezTo>
                    <a:pt x="854" y="991"/>
                    <a:pt x="397" y="519"/>
                    <a:pt x="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a:extLst>
                <a:ext uri="{FF2B5EF4-FFF2-40B4-BE49-F238E27FC236}">
                  <a16:creationId xmlns:a16="http://schemas.microsoft.com/office/drawing/2014/main" id="{519920CC-781E-79B9-BF48-36110188B369}"/>
                </a:ext>
              </a:extLst>
            </p:cNvPr>
            <p:cNvSpPr/>
            <p:nvPr/>
          </p:nvSpPr>
          <p:spPr>
            <a:xfrm>
              <a:off x="3146650" y="2513375"/>
              <a:ext cx="304375" cy="115525"/>
            </a:xfrm>
            <a:custGeom>
              <a:avLst/>
              <a:gdLst/>
              <a:ahLst/>
              <a:cxnLst/>
              <a:rect l="l" t="t" r="r" b="b"/>
              <a:pathLst>
                <a:path w="12175" h="4621" extrusionOk="0">
                  <a:moveTo>
                    <a:pt x="9919" y="1244"/>
                  </a:moveTo>
                  <a:lnTo>
                    <a:pt x="9919" y="1244"/>
                  </a:lnTo>
                  <a:cubicBezTo>
                    <a:pt x="9918" y="1244"/>
                    <a:pt x="9886" y="1261"/>
                    <a:pt x="9856" y="1279"/>
                  </a:cubicBezTo>
                  <a:lnTo>
                    <a:pt x="9856" y="1279"/>
                  </a:lnTo>
                  <a:cubicBezTo>
                    <a:pt x="9903" y="1254"/>
                    <a:pt x="9919" y="1244"/>
                    <a:pt x="9919" y="1244"/>
                  </a:cubicBezTo>
                  <a:close/>
                  <a:moveTo>
                    <a:pt x="5118" y="1817"/>
                  </a:moveTo>
                  <a:cubicBezTo>
                    <a:pt x="5140" y="1823"/>
                    <a:pt x="5154" y="1828"/>
                    <a:pt x="5150" y="1828"/>
                  </a:cubicBezTo>
                  <a:cubicBezTo>
                    <a:pt x="5139" y="1824"/>
                    <a:pt x="5129" y="1820"/>
                    <a:pt x="5118" y="1817"/>
                  </a:cubicBezTo>
                  <a:close/>
                  <a:moveTo>
                    <a:pt x="6885" y="2083"/>
                  </a:moveTo>
                  <a:cubicBezTo>
                    <a:pt x="6893" y="2084"/>
                    <a:pt x="6899" y="2085"/>
                    <a:pt x="6903" y="2087"/>
                  </a:cubicBezTo>
                  <a:cubicBezTo>
                    <a:pt x="6897" y="2085"/>
                    <a:pt x="6891" y="2084"/>
                    <a:pt x="6885" y="2083"/>
                  </a:cubicBezTo>
                  <a:close/>
                  <a:moveTo>
                    <a:pt x="1623" y="0"/>
                  </a:moveTo>
                  <a:cubicBezTo>
                    <a:pt x="1249" y="0"/>
                    <a:pt x="872" y="288"/>
                    <a:pt x="610" y="655"/>
                  </a:cubicBezTo>
                  <a:cubicBezTo>
                    <a:pt x="183" y="1249"/>
                    <a:pt x="1" y="1721"/>
                    <a:pt x="534" y="2193"/>
                  </a:cubicBezTo>
                  <a:cubicBezTo>
                    <a:pt x="1159" y="2757"/>
                    <a:pt x="1920" y="3214"/>
                    <a:pt x="2667" y="3580"/>
                  </a:cubicBezTo>
                  <a:cubicBezTo>
                    <a:pt x="3980" y="4236"/>
                    <a:pt x="5449" y="4621"/>
                    <a:pt x="6920" y="4621"/>
                  </a:cubicBezTo>
                  <a:cubicBezTo>
                    <a:pt x="7224" y="4621"/>
                    <a:pt x="7529" y="4604"/>
                    <a:pt x="7832" y="4570"/>
                  </a:cubicBezTo>
                  <a:cubicBezTo>
                    <a:pt x="9157" y="4418"/>
                    <a:pt x="10376" y="3930"/>
                    <a:pt x="11519" y="3245"/>
                  </a:cubicBezTo>
                  <a:cubicBezTo>
                    <a:pt x="12098" y="2894"/>
                    <a:pt x="12174" y="1950"/>
                    <a:pt x="11778" y="1447"/>
                  </a:cubicBezTo>
                  <a:cubicBezTo>
                    <a:pt x="11498" y="1115"/>
                    <a:pt x="11154" y="963"/>
                    <a:pt x="10793" y="963"/>
                  </a:cubicBezTo>
                  <a:cubicBezTo>
                    <a:pt x="10524" y="963"/>
                    <a:pt x="10247" y="1047"/>
                    <a:pt x="9980" y="1203"/>
                  </a:cubicBezTo>
                  <a:cubicBezTo>
                    <a:pt x="9934" y="1234"/>
                    <a:pt x="9874" y="1279"/>
                    <a:pt x="9813" y="1310"/>
                  </a:cubicBezTo>
                  <a:cubicBezTo>
                    <a:pt x="9820" y="1302"/>
                    <a:pt x="9838" y="1290"/>
                    <a:pt x="9856" y="1279"/>
                  </a:cubicBezTo>
                  <a:lnTo>
                    <a:pt x="9856" y="1279"/>
                  </a:lnTo>
                  <a:cubicBezTo>
                    <a:pt x="9848" y="1284"/>
                    <a:pt x="9838" y="1289"/>
                    <a:pt x="9828" y="1294"/>
                  </a:cubicBezTo>
                  <a:cubicBezTo>
                    <a:pt x="9721" y="1355"/>
                    <a:pt x="9614" y="1401"/>
                    <a:pt x="9508" y="1447"/>
                  </a:cubicBezTo>
                  <a:cubicBezTo>
                    <a:pt x="9279" y="1569"/>
                    <a:pt x="9036" y="1660"/>
                    <a:pt x="8792" y="1752"/>
                  </a:cubicBezTo>
                  <a:cubicBezTo>
                    <a:pt x="8700" y="1782"/>
                    <a:pt x="8594" y="1812"/>
                    <a:pt x="8487" y="1843"/>
                  </a:cubicBezTo>
                  <a:cubicBezTo>
                    <a:pt x="8426" y="1873"/>
                    <a:pt x="8380" y="1889"/>
                    <a:pt x="8319" y="1904"/>
                  </a:cubicBezTo>
                  <a:cubicBezTo>
                    <a:pt x="8248" y="1926"/>
                    <a:pt x="8223" y="1934"/>
                    <a:pt x="8225" y="1934"/>
                  </a:cubicBezTo>
                  <a:cubicBezTo>
                    <a:pt x="8229" y="1934"/>
                    <a:pt x="8380" y="1889"/>
                    <a:pt x="8380" y="1889"/>
                  </a:cubicBezTo>
                  <a:lnTo>
                    <a:pt x="8380" y="1889"/>
                  </a:lnTo>
                  <a:cubicBezTo>
                    <a:pt x="8335" y="1934"/>
                    <a:pt x="8121" y="1950"/>
                    <a:pt x="8045" y="1965"/>
                  </a:cubicBezTo>
                  <a:cubicBezTo>
                    <a:pt x="7939" y="1980"/>
                    <a:pt x="7817" y="1995"/>
                    <a:pt x="7710" y="2011"/>
                  </a:cubicBezTo>
                  <a:cubicBezTo>
                    <a:pt x="7497" y="2041"/>
                    <a:pt x="7299" y="2056"/>
                    <a:pt x="7085" y="2071"/>
                  </a:cubicBezTo>
                  <a:lnTo>
                    <a:pt x="6796" y="2071"/>
                  </a:lnTo>
                  <a:cubicBezTo>
                    <a:pt x="6791" y="2072"/>
                    <a:pt x="6787" y="2072"/>
                    <a:pt x="6783" y="2072"/>
                  </a:cubicBezTo>
                  <a:lnTo>
                    <a:pt x="6783" y="2072"/>
                  </a:lnTo>
                  <a:cubicBezTo>
                    <a:pt x="6755" y="2071"/>
                    <a:pt x="6729" y="2071"/>
                    <a:pt x="6704" y="2071"/>
                  </a:cubicBezTo>
                  <a:cubicBezTo>
                    <a:pt x="6308" y="2056"/>
                    <a:pt x="5912" y="1995"/>
                    <a:pt x="5531" y="1919"/>
                  </a:cubicBezTo>
                  <a:cubicBezTo>
                    <a:pt x="5369" y="1879"/>
                    <a:pt x="5220" y="1838"/>
                    <a:pt x="5061" y="1798"/>
                  </a:cubicBezTo>
                  <a:lnTo>
                    <a:pt x="5061" y="1798"/>
                  </a:lnTo>
                  <a:cubicBezTo>
                    <a:pt x="5045" y="1793"/>
                    <a:pt x="5029" y="1787"/>
                    <a:pt x="5013" y="1782"/>
                  </a:cubicBezTo>
                  <a:cubicBezTo>
                    <a:pt x="4922" y="1752"/>
                    <a:pt x="4815" y="1721"/>
                    <a:pt x="4724" y="1691"/>
                  </a:cubicBezTo>
                  <a:cubicBezTo>
                    <a:pt x="4404" y="1569"/>
                    <a:pt x="4099" y="1447"/>
                    <a:pt x="3810" y="1294"/>
                  </a:cubicBezTo>
                  <a:cubicBezTo>
                    <a:pt x="3672" y="1234"/>
                    <a:pt x="3535" y="1173"/>
                    <a:pt x="3413" y="1096"/>
                  </a:cubicBezTo>
                  <a:cubicBezTo>
                    <a:pt x="3353" y="1066"/>
                    <a:pt x="3292" y="1035"/>
                    <a:pt x="3246" y="1005"/>
                  </a:cubicBezTo>
                  <a:cubicBezTo>
                    <a:pt x="3241" y="1003"/>
                    <a:pt x="3235" y="999"/>
                    <a:pt x="3228" y="996"/>
                  </a:cubicBezTo>
                  <a:lnTo>
                    <a:pt x="3228" y="996"/>
                  </a:lnTo>
                  <a:cubicBezTo>
                    <a:pt x="3197" y="975"/>
                    <a:pt x="3145" y="943"/>
                    <a:pt x="3124" y="929"/>
                  </a:cubicBezTo>
                  <a:cubicBezTo>
                    <a:pt x="3063" y="898"/>
                    <a:pt x="3017" y="868"/>
                    <a:pt x="2972" y="837"/>
                  </a:cubicBezTo>
                  <a:cubicBezTo>
                    <a:pt x="2865" y="776"/>
                    <a:pt x="2774" y="700"/>
                    <a:pt x="2682" y="639"/>
                  </a:cubicBezTo>
                  <a:cubicBezTo>
                    <a:pt x="2484" y="502"/>
                    <a:pt x="2286" y="365"/>
                    <a:pt x="2118" y="197"/>
                  </a:cubicBezTo>
                  <a:cubicBezTo>
                    <a:pt x="1961" y="60"/>
                    <a:pt x="1793" y="0"/>
                    <a:pt x="1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a:extLst>
                <a:ext uri="{FF2B5EF4-FFF2-40B4-BE49-F238E27FC236}">
                  <a16:creationId xmlns:a16="http://schemas.microsoft.com/office/drawing/2014/main" id="{E30E430D-D11B-3556-D071-A05FE5C42515}"/>
                </a:ext>
              </a:extLst>
            </p:cNvPr>
            <p:cNvSpPr/>
            <p:nvPr/>
          </p:nvSpPr>
          <p:spPr>
            <a:xfrm>
              <a:off x="3155800" y="2518700"/>
              <a:ext cx="38100" cy="36150"/>
            </a:xfrm>
            <a:custGeom>
              <a:avLst/>
              <a:gdLst/>
              <a:ahLst/>
              <a:cxnLst/>
              <a:rect l="l" t="t" r="r" b="b"/>
              <a:pathLst>
                <a:path w="1524" h="1446" extrusionOk="0">
                  <a:moveTo>
                    <a:pt x="1236" y="0"/>
                  </a:moveTo>
                  <a:cubicBezTo>
                    <a:pt x="1045" y="0"/>
                    <a:pt x="748" y="176"/>
                    <a:pt x="488" y="472"/>
                  </a:cubicBezTo>
                  <a:cubicBezTo>
                    <a:pt x="137" y="838"/>
                    <a:pt x="0" y="1249"/>
                    <a:pt x="153" y="1401"/>
                  </a:cubicBezTo>
                  <a:cubicBezTo>
                    <a:pt x="186" y="1431"/>
                    <a:pt x="230" y="1445"/>
                    <a:pt x="283" y="1445"/>
                  </a:cubicBezTo>
                  <a:cubicBezTo>
                    <a:pt x="473" y="1445"/>
                    <a:pt x="774" y="1261"/>
                    <a:pt x="1036" y="975"/>
                  </a:cubicBezTo>
                  <a:cubicBezTo>
                    <a:pt x="1372" y="594"/>
                    <a:pt x="1524" y="183"/>
                    <a:pt x="1372" y="45"/>
                  </a:cubicBezTo>
                  <a:cubicBezTo>
                    <a:pt x="1337" y="15"/>
                    <a:pt x="1291"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a:extLst>
                <a:ext uri="{FF2B5EF4-FFF2-40B4-BE49-F238E27FC236}">
                  <a16:creationId xmlns:a16="http://schemas.microsoft.com/office/drawing/2014/main" id="{648D24DE-71A8-83C1-8C53-986B7E5A6F08}"/>
                </a:ext>
              </a:extLst>
            </p:cNvPr>
            <p:cNvSpPr/>
            <p:nvPr/>
          </p:nvSpPr>
          <p:spPr>
            <a:xfrm>
              <a:off x="3171025" y="2553350"/>
              <a:ext cx="279600" cy="75550"/>
            </a:xfrm>
            <a:custGeom>
              <a:avLst/>
              <a:gdLst/>
              <a:ahLst/>
              <a:cxnLst/>
              <a:rect l="l" t="t" r="r" b="b"/>
              <a:pathLst>
                <a:path w="11184" h="3022" extrusionOk="0">
                  <a:moveTo>
                    <a:pt x="10894" y="0"/>
                  </a:moveTo>
                  <a:lnTo>
                    <a:pt x="10894" y="0"/>
                  </a:lnTo>
                  <a:cubicBezTo>
                    <a:pt x="10833" y="244"/>
                    <a:pt x="10727" y="457"/>
                    <a:pt x="10529" y="594"/>
                  </a:cubicBezTo>
                  <a:cubicBezTo>
                    <a:pt x="9462" y="1387"/>
                    <a:pt x="8289" y="1996"/>
                    <a:pt x="6994" y="2270"/>
                  </a:cubicBezTo>
                  <a:cubicBezTo>
                    <a:pt x="6418" y="2392"/>
                    <a:pt x="5828" y="2449"/>
                    <a:pt x="5238" y="2449"/>
                  </a:cubicBezTo>
                  <a:cubicBezTo>
                    <a:pt x="4047" y="2449"/>
                    <a:pt x="2853" y="2215"/>
                    <a:pt x="1753" y="1798"/>
                  </a:cubicBezTo>
                  <a:cubicBezTo>
                    <a:pt x="1159" y="1569"/>
                    <a:pt x="549" y="1295"/>
                    <a:pt x="1" y="960"/>
                  </a:cubicBezTo>
                  <a:lnTo>
                    <a:pt x="1" y="960"/>
                  </a:lnTo>
                  <a:cubicBezTo>
                    <a:pt x="534" y="1356"/>
                    <a:pt x="1113" y="1691"/>
                    <a:pt x="1692" y="1981"/>
                  </a:cubicBezTo>
                  <a:cubicBezTo>
                    <a:pt x="3005" y="2637"/>
                    <a:pt x="4474" y="3022"/>
                    <a:pt x="5945" y="3022"/>
                  </a:cubicBezTo>
                  <a:cubicBezTo>
                    <a:pt x="6249" y="3022"/>
                    <a:pt x="6554" y="3005"/>
                    <a:pt x="6857" y="2971"/>
                  </a:cubicBezTo>
                  <a:cubicBezTo>
                    <a:pt x="8182" y="2819"/>
                    <a:pt x="9401" y="2331"/>
                    <a:pt x="10544" y="1646"/>
                  </a:cubicBezTo>
                  <a:cubicBezTo>
                    <a:pt x="11062" y="1326"/>
                    <a:pt x="11184" y="518"/>
                    <a:pt x="1089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a:extLst>
                <a:ext uri="{FF2B5EF4-FFF2-40B4-BE49-F238E27FC236}">
                  <a16:creationId xmlns:a16="http://schemas.microsoft.com/office/drawing/2014/main" id="{BF0B6688-D435-B383-BC57-F8F7B46D2DE9}"/>
                </a:ext>
              </a:extLst>
            </p:cNvPr>
            <p:cNvSpPr/>
            <p:nvPr/>
          </p:nvSpPr>
          <p:spPr>
            <a:xfrm>
              <a:off x="3075800" y="2638600"/>
              <a:ext cx="422450" cy="1076900"/>
            </a:xfrm>
            <a:custGeom>
              <a:avLst/>
              <a:gdLst/>
              <a:ahLst/>
              <a:cxnLst/>
              <a:rect l="l" t="t" r="r" b="b"/>
              <a:pathLst>
                <a:path w="16898" h="43076" extrusionOk="0">
                  <a:moveTo>
                    <a:pt x="14679" y="1"/>
                  </a:moveTo>
                  <a:cubicBezTo>
                    <a:pt x="14657" y="1"/>
                    <a:pt x="14635" y="2"/>
                    <a:pt x="14612" y="3"/>
                  </a:cubicBezTo>
                  <a:cubicBezTo>
                    <a:pt x="11763" y="171"/>
                    <a:pt x="8792" y="1085"/>
                    <a:pt x="6339" y="2517"/>
                  </a:cubicBezTo>
                  <a:cubicBezTo>
                    <a:pt x="4252" y="3736"/>
                    <a:pt x="2423" y="5488"/>
                    <a:pt x="1357" y="7667"/>
                  </a:cubicBezTo>
                  <a:cubicBezTo>
                    <a:pt x="275" y="9861"/>
                    <a:pt x="46" y="12176"/>
                    <a:pt x="46" y="14584"/>
                  </a:cubicBezTo>
                  <a:lnTo>
                    <a:pt x="46" y="27001"/>
                  </a:lnTo>
                  <a:lnTo>
                    <a:pt x="46" y="32928"/>
                  </a:lnTo>
                  <a:cubicBezTo>
                    <a:pt x="46" y="35853"/>
                    <a:pt x="1" y="38763"/>
                    <a:pt x="46" y="41688"/>
                  </a:cubicBezTo>
                  <a:cubicBezTo>
                    <a:pt x="46" y="41734"/>
                    <a:pt x="46" y="41765"/>
                    <a:pt x="46" y="41810"/>
                  </a:cubicBezTo>
                  <a:cubicBezTo>
                    <a:pt x="46" y="42465"/>
                    <a:pt x="613" y="43076"/>
                    <a:pt x="1264" y="43076"/>
                  </a:cubicBezTo>
                  <a:cubicBezTo>
                    <a:pt x="1280" y="43076"/>
                    <a:pt x="1295" y="43076"/>
                    <a:pt x="1311" y="43075"/>
                  </a:cubicBezTo>
                  <a:cubicBezTo>
                    <a:pt x="1997" y="43044"/>
                    <a:pt x="2576" y="42526"/>
                    <a:pt x="2576" y="41810"/>
                  </a:cubicBezTo>
                  <a:lnTo>
                    <a:pt x="2576" y="34695"/>
                  </a:lnTo>
                  <a:lnTo>
                    <a:pt x="2576" y="29363"/>
                  </a:lnTo>
                  <a:lnTo>
                    <a:pt x="2576" y="18179"/>
                  </a:lnTo>
                  <a:cubicBezTo>
                    <a:pt x="3353" y="5625"/>
                    <a:pt x="14856" y="7621"/>
                    <a:pt x="15877" y="5259"/>
                  </a:cubicBezTo>
                  <a:cubicBezTo>
                    <a:pt x="16897" y="2883"/>
                    <a:pt x="15709" y="673"/>
                    <a:pt x="15709" y="673"/>
                  </a:cubicBezTo>
                  <a:cubicBezTo>
                    <a:pt x="15506" y="296"/>
                    <a:pt x="15136" y="1"/>
                    <a:pt x="14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a:extLst>
                <a:ext uri="{FF2B5EF4-FFF2-40B4-BE49-F238E27FC236}">
                  <a16:creationId xmlns:a16="http://schemas.microsoft.com/office/drawing/2014/main" id="{14E4112D-3765-723B-FDEB-3B0D904622CF}"/>
                </a:ext>
              </a:extLst>
            </p:cNvPr>
            <p:cNvSpPr/>
            <p:nvPr/>
          </p:nvSpPr>
          <p:spPr>
            <a:xfrm>
              <a:off x="3235025" y="1940400"/>
              <a:ext cx="790775" cy="1263050"/>
            </a:xfrm>
            <a:custGeom>
              <a:avLst/>
              <a:gdLst/>
              <a:ahLst/>
              <a:cxnLst/>
              <a:rect l="l" t="t" r="r" b="b"/>
              <a:pathLst>
                <a:path w="31631" h="50522" extrusionOk="0">
                  <a:moveTo>
                    <a:pt x="11583" y="0"/>
                  </a:moveTo>
                  <a:cubicBezTo>
                    <a:pt x="6666" y="0"/>
                    <a:pt x="1902" y="2672"/>
                    <a:pt x="1128" y="8444"/>
                  </a:cubicBezTo>
                  <a:cubicBezTo>
                    <a:pt x="0" y="16855"/>
                    <a:pt x="6506" y="20298"/>
                    <a:pt x="6506" y="20298"/>
                  </a:cubicBezTo>
                  <a:cubicBezTo>
                    <a:pt x="473" y="27352"/>
                    <a:pt x="7557" y="32761"/>
                    <a:pt x="7557" y="32761"/>
                  </a:cubicBezTo>
                  <a:cubicBezTo>
                    <a:pt x="2331" y="36036"/>
                    <a:pt x="503" y="43913"/>
                    <a:pt x="6369" y="48271"/>
                  </a:cubicBezTo>
                  <a:cubicBezTo>
                    <a:pt x="8514" y="49859"/>
                    <a:pt x="10996" y="50522"/>
                    <a:pt x="13457" y="50522"/>
                  </a:cubicBezTo>
                  <a:cubicBezTo>
                    <a:pt x="17724" y="50522"/>
                    <a:pt x="21930" y="48528"/>
                    <a:pt x="24210" y="45909"/>
                  </a:cubicBezTo>
                  <a:cubicBezTo>
                    <a:pt x="28659" y="40805"/>
                    <a:pt x="31630" y="32608"/>
                    <a:pt x="30625" y="22705"/>
                  </a:cubicBezTo>
                  <a:cubicBezTo>
                    <a:pt x="29619" y="12817"/>
                    <a:pt x="24241" y="5077"/>
                    <a:pt x="18055" y="1634"/>
                  </a:cubicBezTo>
                  <a:cubicBezTo>
                    <a:pt x="16110" y="559"/>
                    <a:pt x="13830" y="0"/>
                    <a:pt x="1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a:extLst>
                <a:ext uri="{FF2B5EF4-FFF2-40B4-BE49-F238E27FC236}">
                  <a16:creationId xmlns:a16="http://schemas.microsoft.com/office/drawing/2014/main" id="{714655C9-1669-1B3E-A2D9-B7890265B162}"/>
                </a:ext>
              </a:extLst>
            </p:cNvPr>
            <p:cNvSpPr/>
            <p:nvPr/>
          </p:nvSpPr>
          <p:spPr>
            <a:xfrm>
              <a:off x="3397675" y="2386050"/>
              <a:ext cx="142100" cy="61800"/>
            </a:xfrm>
            <a:custGeom>
              <a:avLst/>
              <a:gdLst/>
              <a:ahLst/>
              <a:cxnLst/>
              <a:rect l="l" t="t" r="r" b="b"/>
              <a:pathLst>
                <a:path w="5684" h="2472" extrusionOk="0">
                  <a:moveTo>
                    <a:pt x="5185" y="0"/>
                  </a:moveTo>
                  <a:cubicBezTo>
                    <a:pt x="4813" y="0"/>
                    <a:pt x="4441" y="52"/>
                    <a:pt x="4083" y="126"/>
                  </a:cubicBezTo>
                  <a:cubicBezTo>
                    <a:pt x="3565" y="232"/>
                    <a:pt x="3063" y="400"/>
                    <a:pt x="2575" y="613"/>
                  </a:cubicBezTo>
                  <a:cubicBezTo>
                    <a:pt x="2087" y="826"/>
                    <a:pt x="1615" y="1085"/>
                    <a:pt x="1173" y="1390"/>
                  </a:cubicBezTo>
                  <a:cubicBezTo>
                    <a:pt x="747" y="1695"/>
                    <a:pt x="351" y="2060"/>
                    <a:pt x="0" y="2472"/>
                  </a:cubicBezTo>
                  <a:cubicBezTo>
                    <a:pt x="503" y="2274"/>
                    <a:pt x="960" y="2045"/>
                    <a:pt x="1432" y="1832"/>
                  </a:cubicBezTo>
                  <a:cubicBezTo>
                    <a:pt x="1889" y="1619"/>
                    <a:pt x="2362" y="1421"/>
                    <a:pt x="2834" y="1207"/>
                  </a:cubicBezTo>
                  <a:cubicBezTo>
                    <a:pt x="3763" y="796"/>
                    <a:pt x="4693" y="430"/>
                    <a:pt x="5683" y="34"/>
                  </a:cubicBezTo>
                  <a:cubicBezTo>
                    <a:pt x="5518" y="10"/>
                    <a:pt x="5351"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a:extLst>
                <a:ext uri="{FF2B5EF4-FFF2-40B4-BE49-F238E27FC236}">
                  <a16:creationId xmlns:a16="http://schemas.microsoft.com/office/drawing/2014/main" id="{0881A2CB-97FA-914F-B6C1-06F6E75BDD77}"/>
                </a:ext>
              </a:extLst>
            </p:cNvPr>
            <p:cNvSpPr/>
            <p:nvPr/>
          </p:nvSpPr>
          <p:spPr>
            <a:xfrm>
              <a:off x="3424325" y="2759400"/>
              <a:ext cx="139050" cy="68000"/>
            </a:xfrm>
            <a:custGeom>
              <a:avLst/>
              <a:gdLst/>
              <a:ahLst/>
              <a:cxnLst/>
              <a:rect l="l" t="t" r="r" b="b"/>
              <a:pathLst>
                <a:path w="5562" h="2720" extrusionOk="0">
                  <a:moveTo>
                    <a:pt x="1" y="1"/>
                  </a:moveTo>
                  <a:lnTo>
                    <a:pt x="1" y="1"/>
                  </a:lnTo>
                  <a:cubicBezTo>
                    <a:pt x="336" y="427"/>
                    <a:pt x="717" y="808"/>
                    <a:pt x="1128" y="1128"/>
                  </a:cubicBezTo>
                  <a:cubicBezTo>
                    <a:pt x="1555" y="1463"/>
                    <a:pt x="2012" y="1738"/>
                    <a:pt x="2484" y="1981"/>
                  </a:cubicBezTo>
                  <a:cubicBezTo>
                    <a:pt x="2956" y="2210"/>
                    <a:pt x="3459" y="2393"/>
                    <a:pt x="3977" y="2530"/>
                  </a:cubicBezTo>
                  <a:cubicBezTo>
                    <a:pt x="4419" y="2647"/>
                    <a:pt x="4871" y="2719"/>
                    <a:pt x="5326" y="2719"/>
                  </a:cubicBezTo>
                  <a:cubicBezTo>
                    <a:pt x="5404" y="2719"/>
                    <a:pt x="5483" y="2717"/>
                    <a:pt x="5562" y="2713"/>
                  </a:cubicBezTo>
                  <a:cubicBezTo>
                    <a:pt x="4602" y="2271"/>
                    <a:pt x="3688" y="1844"/>
                    <a:pt x="2774" y="1402"/>
                  </a:cubicBezTo>
                  <a:cubicBezTo>
                    <a:pt x="2316" y="1159"/>
                    <a:pt x="1859" y="945"/>
                    <a:pt x="1402" y="702"/>
                  </a:cubicBezTo>
                  <a:cubicBezTo>
                    <a:pt x="945" y="473"/>
                    <a:pt x="503" y="2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a:extLst>
                <a:ext uri="{FF2B5EF4-FFF2-40B4-BE49-F238E27FC236}">
                  <a16:creationId xmlns:a16="http://schemas.microsoft.com/office/drawing/2014/main" id="{12B34531-AA8B-B6ED-BAB5-DE2B193FC488}"/>
                </a:ext>
              </a:extLst>
            </p:cNvPr>
            <p:cNvSpPr/>
            <p:nvPr/>
          </p:nvSpPr>
          <p:spPr>
            <a:xfrm>
              <a:off x="3303575" y="1940350"/>
              <a:ext cx="722225" cy="1263275"/>
            </a:xfrm>
            <a:custGeom>
              <a:avLst/>
              <a:gdLst/>
              <a:ahLst/>
              <a:cxnLst/>
              <a:rect l="l" t="t" r="r" b="b"/>
              <a:pathLst>
                <a:path w="28889" h="50531" extrusionOk="0">
                  <a:moveTo>
                    <a:pt x="8867" y="1"/>
                  </a:moveTo>
                  <a:cubicBezTo>
                    <a:pt x="8623" y="1"/>
                    <a:pt x="8380" y="7"/>
                    <a:pt x="8137" y="21"/>
                  </a:cubicBezTo>
                  <a:cubicBezTo>
                    <a:pt x="9767" y="188"/>
                    <a:pt x="11382" y="661"/>
                    <a:pt x="12784" y="1453"/>
                  </a:cubicBezTo>
                  <a:cubicBezTo>
                    <a:pt x="18436" y="4592"/>
                    <a:pt x="23342" y="11661"/>
                    <a:pt x="24256" y="20696"/>
                  </a:cubicBezTo>
                  <a:cubicBezTo>
                    <a:pt x="25186" y="29731"/>
                    <a:pt x="22474" y="37212"/>
                    <a:pt x="18421" y="41874"/>
                  </a:cubicBezTo>
                  <a:cubicBezTo>
                    <a:pt x="16334" y="44260"/>
                    <a:pt x="12488" y="46083"/>
                    <a:pt x="8590" y="46083"/>
                  </a:cubicBezTo>
                  <a:cubicBezTo>
                    <a:pt x="6341" y="46083"/>
                    <a:pt x="4075" y="45477"/>
                    <a:pt x="2119" y="44022"/>
                  </a:cubicBezTo>
                  <a:cubicBezTo>
                    <a:pt x="1220" y="43352"/>
                    <a:pt x="519" y="42590"/>
                    <a:pt x="1" y="41782"/>
                  </a:cubicBezTo>
                  <a:lnTo>
                    <a:pt x="1" y="41782"/>
                  </a:lnTo>
                  <a:cubicBezTo>
                    <a:pt x="138" y="44159"/>
                    <a:pt x="1250" y="46506"/>
                    <a:pt x="3627" y="48273"/>
                  </a:cubicBezTo>
                  <a:cubicBezTo>
                    <a:pt x="5772" y="49866"/>
                    <a:pt x="8253" y="50531"/>
                    <a:pt x="10713" y="50531"/>
                  </a:cubicBezTo>
                  <a:cubicBezTo>
                    <a:pt x="14981" y="50531"/>
                    <a:pt x="19187" y="48531"/>
                    <a:pt x="21468" y="45911"/>
                  </a:cubicBezTo>
                  <a:cubicBezTo>
                    <a:pt x="25917" y="40807"/>
                    <a:pt x="28888" y="32610"/>
                    <a:pt x="27883" y="22707"/>
                  </a:cubicBezTo>
                  <a:cubicBezTo>
                    <a:pt x="26877" y="12819"/>
                    <a:pt x="21499" y="5079"/>
                    <a:pt x="15313" y="1636"/>
                  </a:cubicBezTo>
                  <a:cubicBezTo>
                    <a:pt x="13376" y="564"/>
                    <a:pt x="11105" y="1"/>
                    <a:pt x="88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a:extLst>
                <a:ext uri="{FF2B5EF4-FFF2-40B4-BE49-F238E27FC236}">
                  <a16:creationId xmlns:a16="http://schemas.microsoft.com/office/drawing/2014/main" id="{7ECB4766-BB85-333D-71EC-C1D8E97A02FB}"/>
                </a:ext>
              </a:extLst>
            </p:cNvPr>
            <p:cNvSpPr/>
            <p:nvPr/>
          </p:nvSpPr>
          <p:spPr>
            <a:xfrm>
              <a:off x="3297875" y="2024650"/>
              <a:ext cx="85725" cy="334075"/>
            </a:xfrm>
            <a:custGeom>
              <a:avLst/>
              <a:gdLst/>
              <a:ahLst/>
              <a:cxnLst/>
              <a:rect l="l" t="t" r="r" b="b"/>
              <a:pathLst>
                <a:path w="3429" h="13363" extrusionOk="0">
                  <a:moveTo>
                    <a:pt x="3428" y="1"/>
                  </a:moveTo>
                  <a:cubicBezTo>
                    <a:pt x="2438" y="763"/>
                    <a:pt x="1646" y="1783"/>
                    <a:pt x="1052" y="2911"/>
                  </a:cubicBezTo>
                  <a:cubicBezTo>
                    <a:pt x="762" y="3475"/>
                    <a:pt x="534" y="4084"/>
                    <a:pt x="351" y="4709"/>
                  </a:cubicBezTo>
                  <a:cubicBezTo>
                    <a:pt x="183" y="5318"/>
                    <a:pt x="92" y="5973"/>
                    <a:pt x="46" y="6613"/>
                  </a:cubicBezTo>
                  <a:cubicBezTo>
                    <a:pt x="0" y="7923"/>
                    <a:pt x="275" y="9234"/>
                    <a:pt x="823" y="10392"/>
                  </a:cubicBezTo>
                  <a:cubicBezTo>
                    <a:pt x="1387" y="11550"/>
                    <a:pt x="2164" y="12555"/>
                    <a:pt x="3108" y="13363"/>
                  </a:cubicBezTo>
                  <a:cubicBezTo>
                    <a:pt x="2469" y="12296"/>
                    <a:pt x="1920" y="11230"/>
                    <a:pt x="1524" y="10102"/>
                  </a:cubicBezTo>
                  <a:cubicBezTo>
                    <a:pt x="1143" y="8975"/>
                    <a:pt x="975" y="7817"/>
                    <a:pt x="1021" y="6659"/>
                  </a:cubicBezTo>
                  <a:cubicBezTo>
                    <a:pt x="1052" y="5486"/>
                    <a:pt x="1326" y="4343"/>
                    <a:pt x="1752" y="3231"/>
                  </a:cubicBezTo>
                  <a:cubicBezTo>
                    <a:pt x="2179" y="2119"/>
                    <a:pt x="2743" y="1037"/>
                    <a:pt x="3428"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a:extLst>
                <a:ext uri="{FF2B5EF4-FFF2-40B4-BE49-F238E27FC236}">
                  <a16:creationId xmlns:a16="http://schemas.microsoft.com/office/drawing/2014/main" id="{735E115B-E584-EA7A-574E-B3A613BA95A3}"/>
                </a:ext>
              </a:extLst>
            </p:cNvPr>
            <p:cNvSpPr/>
            <p:nvPr/>
          </p:nvSpPr>
          <p:spPr>
            <a:xfrm>
              <a:off x="3379000" y="2515625"/>
              <a:ext cx="82675" cy="198475"/>
            </a:xfrm>
            <a:custGeom>
              <a:avLst/>
              <a:gdLst/>
              <a:ahLst/>
              <a:cxnLst/>
              <a:rect l="l" t="t" r="r" b="b"/>
              <a:pathLst>
                <a:path w="3307" h="7939" extrusionOk="0">
                  <a:moveTo>
                    <a:pt x="1235" y="1"/>
                  </a:moveTo>
                  <a:cubicBezTo>
                    <a:pt x="701" y="580"/>
                    <a:pt x="366" y="1311"/>
                    <a:pt x="183" y="2088"/>
                  </a:cubicBezTo>
                  <a:cubicBezTo>
                    <a:pt x="1" y="2865"/>
                    <a:pt x="1" y="3718"/>
                    <a:pt x="214" y="4511"/>
                  </a:cubicBezTo>
                  <a:cubicBezTo>
                    <a:pt x="427" y="5288"/>
                    <a:pt x="808" y="6049"/>
                    <a:pt x="1372" y="6628"/>
                  </a:cubicBezTo>
                  <a:lnTo>
                    <a:pt x="1570" y="6842"/>
                  </a:lnTo>
                  <a:cubicBezTo>
                    <a:pt x="1646" y="6918"/>
                    <a:pt x="1722" y="6979"/>
                    <a:pt x="1814" y="7040"/>
                  </a:cubicBezTo>
                  <a:lnTo>
                    <a:pt x="2271" y="7405"/>
                  </a:lnTo>
                  <a:cubicBezTo>
                    <a:pt x="2606" y="7604"/>
                    <a:pt x="2956" y="7786"/>
                    <a:pt x="3307" y="7939"/>
                  </a:cubicBezTo>
                  <a:cubicBezTo>
                    <a:pt x="3078" y="7604"/>
                    <a:pt x="2819" y="7345"/>
                    <a:pt x="2591" y="7055"/>
                  </a:cubicBezTo>
                  <a:lnTo>
                    <a:pt x="2271" y="6598"/>
                  </a:lnTo>
                  <a:cubicBezTo>
                    <a:pt x="2225" y="6537"/>
                    <a:pt x="2164" y="6461"/>
                    <a:pt x="2118" y="6385"/>
                  </a:cubicBezTo>
                  <a:lnTo>
                    <a:pt x="1981" y="6156"/>
                  </a:lnTo>
                  <a:cubicBezTo>
                    <a:pt x="1585" y="5562"/>
                    <a:pt x="1326" y="4922"/>
                    <a:pt x="1143" y="4267"/>
                  </a:cubicBezTo>
                  <a:cubicBezTo>
                    <a:pt x="976" y="3596"/>
                    <a:pt x="899" y="2911"/>
                    <a:pt x="930" y="2195"/>
                  </a:cubicBezTo>
                  <a:cubicBezTo>
                    <a:pt x="960" y="1479"/>
                    <a:pt x="1067" y="763"/>
                    <a:pt x="1235"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a:extLst>
                <a:ext uri="{FF2B5EF4-FFF2-40B4-BE49-F238E27FC236}">
                  <a16:creationId xmlns:a16="http://schemas.microsoft.com/office/drawing/2014/main" id="{23BF4EB8-468F-34AD-335D-D5486430C5DD}"/>
                </a:ext>
              </a:extLst>
            </p:cNvPr>
            <p:cNvSpPr/>
            <p:nvPr/>
          </p:nvSpPr>
          <p:spPr>
            <a:xfrm>
              <a:off x="3350425" y="2836350"/>
              <a:ext cx="64025" cy="140950"/>
            </a:xfrm>
            <a:custGeom>
              <a:avLst/>
              <a:gdLst/>
              <a:ahLst/>
              <a:cxnLst/>
              <a:rect l="l" t="t" r="r" b="b"/>
              <a:pathLst>
                <a:path w="2561" h="5638" extrusionOk="0">
                  <a:moveTo>
                    <a:pt x="2560" y="0"/>
                  </a:moveTo>
                  <a:lnTo>
                    <a:pt x="2560" y="0"/>
                  </a:lnTo>
                  <a:cubicBezTo>
                    <a:pt x="2012" y="183"/>
                    <a:pt x="1555" y="534"/>
                    <a:pt x="1189" y="945"/>
                  </a:cubicBezTo>
                  <a:cubicBezTo>
                    <a:pt x="808" y="1356"/>
                    <a:pt x="504" y="1844"/>
                    <a:pt x="306" y="2377"/>
                  </a:cubicBezTo>
                  <a:cubicBezTo>
                    <a:pt x="108" y="2895"/>
                    <a:pt x="1" y="3474"/>
                    <a:pt x="16" y="4038"/>
                  </a:cubicBezTo>
                  <a:cubicBezTo>
                    <a:pt x="31" y="4602"/>
                    <a:pt x="168" y="5150"/>
                    <a:pt x="427" y="5638"/>
                  </a:cubicBezTo>
                  <a:cubicBezTo>
                    <a:pt x="580" y="5089"/>
                    <a:pt x="641" y="4586"/>
                    <a:pt x="778" y="4114"/>
                  </a:cubicBezTo>
                  <a:cubicBezTo>
                    <a:pt x="885" y="3627"/>
                    <a:pt x="1037" y="3169"/>
                    <a:pt x="1204" y="2712"/>
                  </a:cubicBezTo>
                  <a:cubicBezTo>
                    <a:pt x="1372" y="2271"/>
                    <a:pt x="1570" y="1813"/>
                    <a:pt x="1799" y="1372"/>
                  </a:cubicBezTo>
                  <a:cubicBezTo>
                    <a:pt x="2027" y="930"/>
                    <a:pt x="2271" y="488"/>
                    <a:pt x="2560"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a:extLst>
                <a:ext uri="{FF2B5EF4-FFF2-40B4-BE49-F238E27FC236}">
                  <a16:creationId xmlns:a16="http://schemas.microsoft.com/office/drawing/2014/main" id="{50F0769F-1B42-D6E1-0108-47DD33010EC3}"/>
                </a:ext>
              </a:extLst>
            </p:cNvPr>
            <p:cNvSpPr/>
            <p:nvPr/>
          </p:nvSpPr>
          <p:spPr>
            <a:xfrm>
              <a:off x="3355775" y="2025075"/>
              <a:ext cx="238075" cy="307725"/>
            </a:xfrm>
            <a:custGeom>
              <a:avLst/>
              <a:gdLst/>
              <a:ahLst/>
              <a:cxnLst/>
              <a:rect l="l" t="t" r="r" b="b"/>
              <a:pathLst>
                <a:path w="9523" h="12309" extrusionOk="0">
                  <a:moveTo>
                    <a:pt x="5045" y="0"/>
                  </a:moveTo>
                  <a:cubicBezTo>
                    <a:pt x="2726" y="0"/>
                    <a:pt x="642" y="2486"/>
                    <a:pt x="335" y="5728"/>
                  </a:cubicBezTo>
                  <a:cubicBezTo>
                    <a:pt x="0" y="9110"/>
                    <a:pt x="1737" y="12051"/>
                    <a:pt x="4175" y="12294"/>
                  </a:cubicBezTo>
                  <a:cubicBezTo>
                    <a:pt x="4277" y="12304"/>
                    <a:pt x="4379" y="12309"/>
                    <a:pt x="4480" y="12309"/>
                  </a:cubicBezTo>
                  <a:cubicBezTo>
                    <a:pt x="6812" y="12309"/>
                    <a:pt x="8896" y="9823"/>
                    <a:pt x="9203" y="6581"/>
                  </a:cubicBezTo>
                  <a:cubicBezTo>
                    <a:pt x="9523" y="3183"/>
                    <a:pt x="7801" y="258"/>
                    <a:pt x="5348" y="14"/>
                  </a:cubicBezTo>
                  <a:cubicBezTo>
                    <a:pt x="5247" y="5"/>
                    <a:pt x="5145" y="0"/>
                    <a:pt x="5045"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a:extLst>
                <a:ext uri="{FF2B5EF4-FFF2-40B4-BE49-F238E27FC236}">
                  <a16:creationId xmlns:a16="http://schemas.microsoft.com/office/drawing/2014/main" id="{7A05898A-7FA1-02A1-BA1D-1F720726AF79}"/>
                </a:ext>
              </a:extLst>
            </p:cNvPr>
            <p:cNvSpPr/>
            <p:nvPr/>
          </p:nvSpPr>
          <p:spPr>
            <a:xfrm>
              <a:off x="3455550" y="2438775"/>
              <a:ext cx="253325" cy="304975"/>
            </a:xfrm>
            <a:custGeom>
              <a:avLst/>
              <a:gdLst/>
              <a:ahLst/>
              <a:cxnLst/>
              <a:rect l="l" t="t" r="r" b="b"/>
              <a:pathLst>
                <a:path w="10133" h="12199" extrusionOk="0">
                  <a:moveTo>
                    <a:pt x="4484" y="0"/>
                  </a:moveTo>
                  <a:cubicBezTo>
                    <a:pt x="4254" y="0"/>
                    <a:pt x="4024" y="24"/>
                    <a:pt x="3795" y="73"/>
                  </a:cubicBezTo>
                  <a:cubicBezTo>
                    <a:pt x="1387" y="576"/>
                    <a:pt x="1" y="3699"/>
                    <a:pt x="717" y="7021"/>
                  </a:cubicBezTo>
                  <a:cubicBezTo>
                    <a:pt x="1351" y="10040"/>
                    <a:pt x="3482" y="12198"/>
                    <a:pt x="5665" y="12198"/>
                  </a:cubicBezTo>
                  <a:cubicBezTo>
                    <a:pt x="5895" y="12198"/>
                    <a:pt x="6125" y="12174"/>
                    <a:pt x="6354" y="12125"/>
                  </a:cubicBezTo>
                  <a:cubicBezTo>
                    <a:pt x="8762" y="11622"/>
                    <a:pt x="10133" y="8499"/>
                    <a:pt x="9432" y="5177"/>
                  </a:cubicBezTo>
                  <a:cubicBezTo>
                    <a:pt x="8784" y="2158"/>
                    <a:pt x="6664" y="0"/>
                    <a:pt x="44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a:extLst>
                <a:ext uri="{FF2B5EF4-FFF2-40B4-BE49-F238E27FC236}">
                  <a16:creationId xmlns:a16="http://schemas.microsoft.com/office/drawing/2014/main" id="{B846F741-87C1-E24F-634E-5549111660E7}"/>
                </a:ext>
              </a:extLst>
            </p:cNvPr>
            <p:cNvSpPr/>
            <p:nvPr/>
          </p:nvSpPr>
          <p:spPr>
            <a:xfrm>
              <a:off x="3409100" y="2869325"/>
              <a:ext cx="166100" cy="151950"/>
            </a:xfrm>
            <a:custGeom>
              <a:avLst/>
              <a:gdLst/>
              <a:ahLst/>
              <a:cxnLst/>
              <a:rect l="l" t="t" r="r" b="b"/>
              <a:pathLst>
                <a:path w="6644" h="6078" extrusionOk="0">
                  <a:moveTo>
                    <a:pt x="3334" y="1"/>
                  </a:moveTo>
                  <a:cubicBezTo>
                    <a:pt x="3124" y="1"/>
                    <a:pt x="2911" y="22"/>
                    <a:pt x="2697" y="68"/>
                  </a:cubicBezTo>
                  <a:cubicBezTo>
                    <a:pt x="1051" y="418"/>
                    <a:pt x="0" y="2033"/>
                    <a:pt x="351" y="3664"/>
                  </a:cubicBezTo>
                  <a:cubicBezTo>
                    <a:pt x="656" y="5095"/>
                    <a:pt x="1918" y="6077"/>
                    <a:pt x="3325" y="6077"/>
                  </a:cubicBezTo>
                  <a:cubicBezTo>
                    <a:pt x="3535" y="6077"/>
                    <a:pt x="3748" y="6055"/>
                    <a:pt x="3962" y="6010"/>
                  </a:cubicBezTo>
                  <a:cubicBezTo>
                    <a:pt x="5607" y="5659"/>
                    <a:pt x="6643" y="4044"/>
                    <a:pt x="6308" y="2414"/>
                  </a:cubicBezTo>
                  <a:cubicBezTo>
                    <a:pt x="6003" y="982"/>
                    <a:pt x="4741" y="1"/>
                    <a:pt x="3334"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a:extLst>
                <a:ext uri="{FF2B5EF4-FFF2-40B4-BE49-F238E27FC236}">
                  <a16:creationId xmlns:a16="http://schemas.microsoft.com/office/drawing/2014/main" id="{8CE82731-695A-2B68-8F70-3FDB4C046307}"/>
                </a:ext>
              </a:extLst>
            </p:cNvPr>
            <p:cNvSpPr/>
            <p:nvPr/>
          </p:nvSpPr>
          <p:spPr>
            <a:xfrm>
              <a:off x="2632450" y="2397650"/>
              <a:ext cx="280350" cy="172700"/>
            </a:xfrm>
            <a:custGeom>
              <a:avLst/>
              <a:gdLst/>
              <a:ahLst/>
              <a:cxnLst/>
              <a:rect l="l" t="t" r="r" b="b"/>
              <a:pathLst>
                <a:path w="11214" h="6908" extrusionOk="0">
                  <a:moveTo>
                    <a:pt x="4957" y="3955"/>
                  </a:moveTo>
                  <a:cubicBezTo>
                    <a:pt x="4955" y="3956"/>
                    <a:pt x="4953" y="3957"/>
                    <a:pt x="4952" y="3958"/>
                  </a:cubicBezTo>
                  <a:cubicBezTo>
                    <a:pt x="4954" y="3957"/>
                    <a:pt x="4955" y="3956"/>
                    <a:pt x="4957" y="3955"/>
                  </a:cubicBezTo>
                  <a:close/>
                  <a:moveTo>
                    <a:pt x="1919" y="4329"/>
                  </a:moveTo>
                  <a:lnTo>
                    <a:pt x="1919" y="4329"/>
                  </a:lnTo>
                  <a:cubicBezTo>
                    <a:pt x="1938" y="4332"/>
                    <a:pt x="1956" y="4336"/>
                    <a:pt x="1966" y="4339"/>
                  </a:cubicBezTo>
                  <a:cubicBezTo>
                    <a:pt x="1949" y="4336"/>
                    <a:pt x="1934" y="4332"/>
                    <a:pt x="1919" y="4329"/>
                  </a:cubicBezTo>
                  <a:close/>
                  <a:moveTo>
                    <a:pt x="9380" y="0"/>
                  </a:moveTo>
                  <a:cubicBezTo>
                    <a:pt x="9089" y="0"/>
                    <a:pt x="8832" y="121"/>
                    <a:pt x="8685" y="423"/>
                  </a:cubicBezTo>
                  <a:cubicBezTo>
                    <a:pt x="8578" y="652"/>
                    <a:pt x="8456" y="850"/>
                    <a:pt x="8319" y="1048"/>
                  </a:cubicBezTo>
                  <a:cubicBezTo>
                    <a:pt x="8258" y="1155"/>
                    <a:pt x="8197" y="1246"/>
                    <a:pt x="8136" y="1337"/>
                  </a:cubicBezTo>
                  <a:cubicBezTo>
                    <a:pt x="8102" y="1371"/>
                    <a:pt x="8077" y="1413"/>
                    <a:pt x="8054" y="1452"/>
                  </a:cubicBezTo>
                  <a:lnTo>
                    <a:pt x="8054" y="1452"/>
                  </a:lnTo>
                  <a:cubicBezTo>
                    <a:pt x="8063" y="1439"/>
                    <a:pt x="8068" y="1434"/>
                    <a:pt x="8068" y="1434"/>
                  </a:cubicBezTo>
                  <a:lnTo>
                    <a:pt x="8068" y="1434"/>
                  </a:lnTo>
                  <a:cubicBezTo>
                    <a:pt x="8069" y="1434"/>
                    <a:pt x="8059" y="1448"/>
                    <a:pt x="8044" y="1467"/>
                  </a:cubicBezTo>
                  <a:lnTo>
                    <a:pt x="8044" y="1467"/>
                  </a:lnTo>
                  <a:cubicBezTo>
                    <a:pt x="8047" y="1462"/>
                    <a:pt x="8050" y="1457"/>
                    <a:pt x="8054" y="1452"/>
                  </a:cubicBezTo>
                  <a:lnTo>
                    <a:pt x="8054" y="1452"/>
                  </a:lnTo>
                  <a:cubicBezTo>
                    <a:pt x="8043" y="1465"/>
                    <a:pt x="8025" y="1487"/>
                    <a:pt x="7999" y="1520"/>
                  </a:cubicBezTo>
                  <a:cubicBezTo>
                    <a:pt x="7991" y="1532"/>
                    <a:pt x="7984" y="1542"/>
                    <a:pt x="7978" y="1551"/>
                  </a:cubicBezTo>
                  <a:lnTo>
                    <a:pt x="7978" y="1551"/>
                  </a:lnTo>
                  <a:cubicBezTo>
                    <a:pt x="8000" y="1523"/>
                    <a:pt x="8026" y="1491"/>
                    <a:pt x="8044" y="1467"/>
                  </a:cubicBezTo>
                  <a:lnTo>
                    <a:pt x="8044" y="1467"/>
                  </a:lnTo>
                  <a:cubicBezTo>
                    <a:pt x="8039" y="1475"/>
                    <a:pt x="8034" y="1483"/>
                    <a:pt x="8029" y="1490"/>
                  </a:cubicBezTo>
                  <a:cubicBezTo>
                    <a:pt x="8010" y="1509"/>
                    <a:pt x="7976" y="1554"/>
                    <a:pt x="7955" y="1583"/>
                  </a:cubicBezTo>
                  <a:lnTo>
                    <a:pt x="7955" y="1583"/>
                  </a:lnTo>
                  <a:cubicBezTo>
                    <a:pt x="7961" y="1575"/>
                    <a:pt x="7969" y="1564"/>
                    <a:pt x="7978" y="1551"/>
                  </a:cubicBezTo>
                  <a:lnTo>
                    <a:pt x="7978" y="1551"/>
                  </a:lnTo>
                  <a:cubicBezTo>
                    <a:pt x="7962" y="1570"/>
                    <a:pt x="7947" y="1587"/>
                    <a:pt x="7938" y="1596"/>
                  </a:cubicBezTo>
                  <a:cubicBezTo>
                    <a:pt x="7892" y="1642"/>
                    <a:pt x="7862" y="1703"/>
                    <a:pt x="7816" y="1749"/>
                  </a:cubicBezTo>
                  <a:cubicBezTo>
                    <a:pt x="7725" y="1855"/>
                    <a:pt x="7633" y="1977"/>
                    <a:pt x="7527" y="2084"/>
                  </a:cubicBezTo>
                  <a:cubicBezTo>
                    <a:pt x="7313" y="2328"/>
                    <a:pt x="7070" y="2556"/>
                    <a:pt x="6826" y="2785"/>
                  </a:cubicBezTo>
                  <a:cubicBezTo>
                    <a:pt x="6750" y="2861"/>
                    <a:pt x="6673" y="2922"/>
                    <a:pt x="6582" y="2983"/>
                  </a:cubicBezTo>
                  <a:cubicBezTo>
                    <a:pt x="6552" y="3013"/>
                    <a:pt x="6506" y="3044"/>
                    <a:pt x="6475" y="3074"/>
                  </a:cubicBezTo>
                  <a:cubicBezTo>
                    <a:pt x="6475" y="3075"/>
                    <a:pt x="6475" y="3075"/>
                    <a:pt x="6476" y="3075"/>
                  </a:cubicBezTo>
                  <a:lnTo>
                    <a:pt x="6476" y="3075"/>
                  </a:lnTo>
                  <a:cubicBezTo>
                    <a:pt x="6373" y="3151"/>
                    <a:pt x="6264" y="3227"/>
                    <a:pt x="6155" y="3303"/>
                  </a:cubicBezTo>
                  <a:cubicBezTo>
                    <a:pt x="5835" y="3516"/>
                    <a:pt x="5485" y="3714"/>
                    <a:pt x="5135" y="3882"/>
                  </a:cubicBezTo>
                  <a:cubicBezTo>
                    <a:pt x="5076" y="3911"/>
                    <a:pt x="5003" y="3926"/>
                    <a:pt x="4957" y="3955"/>
                  </a:cubicBezTo>
                  <a:lnTo>
                    <a:pt x="4957" y="3955"/>
                  </a:lnTo>
                  <a:cubicBezTo>
                    <a:pt x="4986" y="3939"/>
                    <a:pt x="5113" y="3898"/>
                    <a:pt x="5121" y="3898"/>
                  </a:cubicBezTo>
                  <a:cubicBezTo>
                    <a:pt x="5124" y="3898"/>
                    <a:pt x="5104" y="3906"/>
                    <a:pt x="5043" y="3928"/>
                  </a:cubicBezTo>
                  <a:cubicBezTo>
                    <a:pt x="4952" y="3958"/>
                    <a:pt x="4860" y="3988"/>
                    <a:pt x="4769" y="4019"/>
                  </a:cubicBezTo>
                  <a:cubicBezTo>
                    <a:pt x="4586" y="4095"/>
                    <a:pt x="4373" y="4156"/>
                    <a:pt x="4175" y="4202"/>
                  </a:cubicBezTo>
                  <a:cubicBezTo>
                    <a:pt x="4068" y="4232"/>
                    <a:pt x="3961" y="4263"/>
                    <a:pt x="3840" y="4278"/>
                  </a:cubicBezTo>
                  <a:cubicBezTo>
                    <a:pt x="3776" y="4291"/>
                    <a:pt x="3627" y="4346"/>
                    <a:pt x="3535" y="4346"/>
                  </a:cubicBezTo>
                  <a:cubicBezTo>
                    <a:pt x="3517" y="4346"/>
                    <a:pt x="3502" y="4344"/>
                    <a:pt x="3489" y="4339"/>
                  </a:cubicBezTo>
                  <a:cubicBezTo>
                    <a:pt x="3501" y="4339"/>
                    <a:pt x="3709" y="4319"/>
                    <a:pt x="3658" y="4319"/>
                  </a:cubicBezTo>
                  <a:cubicBezTo>
                    <a:pt x="3646" y="4319"/>
                    <a:pt x="3617" y="4321"/>
                    <a:pt x="3565" y="4324"/>
                  </a:cubicBezTo>
                  <a:cubicBezTo>
                    <a:pt x="3504" y="4339"/>
                    <a:pt x="3443" y="4339"/>
                    <a:pt x="3382" y="4339"/>
                  </a:cubicBezTo>
                  <a:cubicBezTo>
                    <a:pt x="3276" y="4354"/>
                    <a:pt x="3169" y="4354"/>
                    <a:pt x="3063" y="4369"/>
                  </a:cubicBezTo>
                  <a:cubicBezTo>
                    <a:pt x="2804" y="4369"/>
                    <a:pt x="2545" y="4369"/>
                    <a:pt x="2301" y="4354"/>
                  </a:cubicBezTo>
                  <a:cubicBezTo>
                    <a:pt x="2179" y="4354"/>
                    <a:pt x="2057" y="4339"/>
                    <a:pt x="1950" y="4324"/>
                  </a:cubicBezTo>
                  <a:cubicBezTo>
                    <a:pt x="1908" y="4321"/>
                    <a:pt x="1879" y="4319"/>
                    <a:pt x="1861" y="4318"/>
                  </a:cubicBezTo>
                  <a:lnTo>
                    <a:pt x="1861" y="4318"/>
                  </a:lnTo>
                  <a:cubicBezTo>
                    <a:pt x="1826" y="4312"/>
                    <a:pt x="1791" y="4308"/>
                    <a:pt x="1752" y="4308"/>
                  </a:cubicBezTo>
                  <a:cubicBezTo>
                    <a:pt x="1652" y="4291"/>
                    <a:pt x="1553" y="4282"/>
                    <a:pt x="1457" y="4282"/>
                  </a:cubicBezTo>
                  <a:cubicBezTo>
                    <a:pt x="881" y="4282"/>
                    <a:pt x="394" y="4594"/>
                    <a:pt x="198" y="5207"/>
                  </a:cubicBezTo>
                  <a:cubicBezTo>
                    <a:pt x="0" y="5817"/>
                    <a:pt x="442" y="6655"/>
                    <a:pt x="1097" y="6761"/>
                  </a:cubicBezTo>
                  <a:cubicBezTo>
                    <a:pt x="1671" y="6855"/>
                    <a:pt x="2246" y="6907"/>
                    <a:pt x="2819" y="6907"/>
                  </a:cubicBezTo>
                  <a:cubicBezTo>
                    <a:pt x="3553" y="6907"/>
                    <a:pt x="4285" y="6821"/>
                    <a:pt x="5013" y="6624"/>
                  </a:cubicBezTo>
                  <a:cubicBezTo>
                    <a:pt x="6719" y="6137"/>
                    <a:pt x="8258" y="5101"/>
                    <a:pt x="9431" y="3775"/>
                  </a:cubicBezTo>
                  <a:cubicBezTo>
                    <a:pt x="9980" y="3151"/>
                    <a:pt x="10528" y="2450"/>
                    <a:pt x="10894" y="1688"/>
                  </a:cubicBezTo>
                  <a:cubicBezTo>
                    <a:pt x="11214" y="1048"/>
                    <a:pt x="10863" y="682"/>
                    <a:pt x="10254" y="286"/>
                  </a:cubicBezTo>
                  <a:cubicBezTo>
                    <a:pt x="9977" y="114"/>
                    <a:pt x="9662"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a:extLst>
                <a:ext uri="{FF2B5EF4-FFF2-40B4-BE49-F238E27FC236}">
                  <a16:creationId xmlns:a16="http://schemas.microsoft.com/office/drawing/2014/main" id="{022D347C-3290-2258-59B5-4EC62E21F9B1}"/>
                </a:ext>
              </a:extLst>
            </p:cNvPr>
            <p:cNvSpPr/>
            <p:nvPr/>
          </p:nvSpPr>
          <p:spPr>
            <a:xfrm>
              <a:off x="2856400" y="2403025"/>
              <a:ext cx="45750" cy="26125"/>
            </a:xfrm>
            <a:custGeom>
              <a:avLst/>
              <a:gdLst/>
              <a:ahLst/>
              <a:cxnLst/>
              <a:rect l="l" t="t" r="r" b="b"/>
              <a:pathLst>
                <a:path w="1830" h="1045" extrusionOk="0">
                  <a:moveTo>
                    <a:pt x="395" y="1"/>
                  </a:moveTo>
                  <a:cubicBezTo>
                    <a:pt x="244" y="1"/>
                    <a:pt x="133" y="44"/>
                    <a:pt x="92" y="132"/>
                  </a:cubicBezTo>
                  <a:cubicBezTo>
                    <a:pt x="1" y="315"/>
                    <a:pt x="290" y="635"/>
                    <a:pt x="747" y="863"/>
                  </a:cubicBezTo>
                  <a:cubicBezTo>
                    <a:pt x="1002" y="982"/>
                    <a:pt x="1252" y="1044"/>
                    <a:pt x="1440" y="1044"/>
                  </a:cubicBezTo>
                  <a:cubicBezTo>
                    <a:pt x="1588" y="1044"/>
                    <a:pt x="1697" y="1005"/>
                    <a:pt x="1738" y="924"/>
                  </a:cubicBezTo>
                  <a:cubicBezTo>
                    <a:pt x="1829" y="742"/>
                    <a:pt x="1540" y="406"/>
                    <a:pt x="1083" y="193"/>
                  </a:cubicBezTo>
                  <a:cubicBezTo>
                    <a:pt x="830" y="67"/>
                    <a:pt x="581" y="1"/>
                    <a:pt x="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a:extLst>
                <a:ext uri="{FF2B5EF4-FFF2-40B4-BE49-F238E27FC236}">
                  <a16:creationId xmlns:a16="http://schemas.microsoft.com/office/drawing/2014/main" id="{58805E40-9294-DA81-CA18-7A777D98F4DD}"/>
                </a:ext>
              </a:extLst>
            </p:cNvPr>
            <p:cNvSpPr/>
            <p:nvPr/>
          </p:nvSpPr>
          <p:spPr>
            <a:xfrm>
              <a:off x="2634725" y="2452400"/>
              <a:ext cx="263225" cy="117950"/>
            </a:xfrm>
            <a:custGeom>
              <a:avLst/>
              <a:gdLst/>
              <a:ahLst/>
              <a:cxnLst/>
              <a:rect l="l" t="t" r="r" b="b"/>
              <a:pathLst>
                <a:path w="10529" h="4718" extrusionOk="0">
                  <a:moveTo>
                    <a:pt x="10529" y="1"/>
                  </a:moveTo>
                  <a:lnTo>
                    <a:pt x="10529" y="1"/>
                  </a:lnTo>
                  <a:cubicBezTo>
                    <a:pt x="10148" y="519"/>
                    <a:pt x="9675" y="991"/>
                    <a:pt x="9218" y="1433"/>
                  </a:cubicBezTo>
                  <a:cubicBezTo>
                    <a:pt x="7923" y="2636"/>
                    <a:pt x="6293" y="3520"/>
                    <a:pt x="4541" y="3825"/>
                  </a:cubicBezTo>
                  <a:cubicBezTo>
                    <a:pt x="4083" y="3910"/>
                    <a:pt x="3626" y="3949"/>
                    <a:pt x="3169" y="3949"/>
                  </a:cubicBezTo>
                  <a:cubicBezTo>
                    <a:pt x="2317" y="3949"/>
                    <a:pt x="1468" y="3814"/>
                    <a:pt x="625" y="3596"/>
                  </a:cubicBezTo>
                  <a:cubicBezTo>
                    <a:pt x="397" y="3535"/>
                    <a:pt x="214" y="3383"/>
                    <a:pt x="61" y="3185"/>
                  </a:cubicBezTo>
                  <a:lnTo>
                    <a:pt x="61" y="3185"/>
                  </a:lnTo>
                  <a:cubicBezTo>
                    <a:pt x="1" y="3779"/>
                    <a:pt x="412" y="4480"/>
                    <a:pt x="1006" y="4571"/>
                  </a:cubicBezTo>
                  <a:cubicBezTo>
                    <a:pt x="1580" y="4665"/>
                    <a:pt x="2155" y="4717"/>
                    <a:pt x="2728" y="4717"/>
                  </a:cubicBezTo>
                  <a:cubicBezTo>
                    <a:pt x="3462" y="4717"/>
                    <a:pt x="4194" y="4631"/>
                    <a:pt x="4922" y="4434"/>
                  </a:cubicBezTo>
                  <a:cubicBezTo>
                    <a:pt x="6628" y="3947"/>
                    <a:pt x="8167" y="2911"/>
                    <a:pt x="9340" y="1585"/>
                  </a:cubicBezTo>
                  <a:cubicBezTo>
                    <a:pt x="9767" y="1098"/>
                    <a:pt x="10193" y="564"/>
                    <a:pt x="10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extLst>
                <a:ext uri="{FF2B5EF4-FFF2-40B4-BE49-F238E27FC236}">
                  <a16:creationId xmlns:a16="http://schemas.microsoft.com/office/drawing/2014/main" id="{31F2DFDC-7691-D54D-8C90-3FF3A3454173}"/>
                </a:ext>
              </a:extLst>
            </p:cNvPr>
            <p:cNvSpPr/>
            <p:nvPr/>
          </p:nvSpPr>
          <p:spPr>
            <a:xfrm>
              <a:off x="2649950" y="2513375"/>
              <a:ext cx="304375" cy="115525"/>
            </a:xfrm>
            <a:custGeom>
              <a:avLst/>
              <a:gdLst/>
              <a:ahLst/>
              <a:cxnLst/>
              <a:rect l="l" t="t" r="r" b="b"/>
              <a:pathLst>
                <a:path w="12175" h="4621" extrusionOk="0">
                  <a:moveTo>
                    <a:pt x="2304" y="1267"/>
                  </a:moveTo>
                  <a:cubicBezTo>
                    <a:pt x="2330" y="1282"/>
                    <a:pt x="2362" y="1299"/>
                    <a:pt x="2378" y="1310"/>
                  </a:cubicBezTo>
                  <a:cubicBezTo>
                    <a:pt x="2353" y="1297"/>
                    <a:pt x="2328" y="1283"/>
                    <a:pt x="2304" y="1267"/>
                  </a:cubicBezTo>
                  <a:close/>
                  <a:moveTo>
                    <a:pt x="7047" y="1820"/>
                  </a:moveTo>
                  <a:lnTo>
                    <a:pt x="7047" y="1820"/>
                  </a:lnTo>
                  <a:cubicBezTo>
                    <a:pt x="7040" y="1823"/>
                    <a:pt x="7032" y="1825"/>
                    <a:pt x="7025" y="1828"/>
                  </a:cubicBezTo>
                  <a:cubicBezTo>
                    <a:pt x="7022" y="1828"/>
                    <a:pt x="7031" y="1825"/>
                    <a:pt x="7047" y="1820"/>
                  </a:cubicBezTo>
                  <a:close/>
                  <a:moveTo>
                    <a:pt x="5289" y="2083"/>
                  </a:moveTo>
                  <a:cubicBezTo>
                    <a:pt x="5284" y="2084"/>
                    <a:pt x="5278" y="2085"/>
                    <a:pt x="5273" y="2087"/>
                  </a:cubicBezTo>
                  <a:cubicBezTo>
                    <a:pt x="5276" y="2085"/>
                    <a:pt x="5282" y="2084"/>
                    <a:pt x="5289" y="2083"/>
                  </a:cubicBezTo>
                  <a:close/>
                  <a:moveTo>
                    <a:pt x="10557" y="0"/>
                  </a:moveTo>
                  <a:cubicBezTo>
                    <a:pt x="10390" y="0"/>
                    <a:pt x="10224" y="60"/>
                    <a:pt x="10072" y="197"/>
                  </a:cubicBezTo>
                  <a:cubicBezTo>
                    <a:pt x="9889" y="365"/>
                    <a:pt x="9691" y="502"/>
                    <a:pt x="9493" y="639"/>
                  </a:cubicBezTo>
                  <a:cubicBezTo>
                    <a:pt x="9402" y="700"/>
                    <a:pt x="9310" y="776"/>
                    <a:pt x="9219" y="837"/>
                  </a:cubicBezTo>
                  <a:cubicBezTo>
                    <a:pt x="9158" y="868"/>
                    <a:pt x="9112" y="898"/>
                    <a:pt x="9051" y="929"/>
                  </a:cubicBezTo>
                  <a:cubicBezTo>
                    <a:pt x="9022" y="949"/>
                    <a:pt x="8935" y="1006"/>
                    <a:pt x="8930" y="1012"/>
                  </a:cubicBezTo>
                  <a:lnTo>
                    <a:pt x="8930" y="1012"/>
                  </a:lnTo>
                  <a:cubicBezTo>
                    <a:pt x="8874" y="1040"/>
                    <a:pt x="8818" y="1068"/>
                    <a:pt x="8762" y="1096"/>
                  </a:cubicBezTo>
                  <a:cubicBezTo>
                    <a:pt x="8640" y="1173"/>
                    <a:pt x="8503" y="1234"/>
                    <a:pt x="8381" y="1294"/>
                  </a:cubicBezTo>
                  <a:cubicBezTo>
                    <a:pt x="8076" y="1447"/>
                    <a:pt x="7771" y="1569"/>
                    <a:pt x="7451" y="1691"/>
                  </a:cubicBezTo>
                  <a:cubicBezTo>
                    <a:pt x="7360" y="1721"/>
                    <a:pt x="7253" y="1752"/>
                    <a:pt x="7162" y="1782"/>
                  </a:cubicBezTo>
                  <a:cubicBezTo>
                    <a:pt x="7146" y="1787"/>
                    <a:pt x="7130" y="1793"/>
                    <a:pt x="7114" y="1798"/>
                  </a:cubicBezTo>
                  <a:lnTo>
                    <a:pt x="7114" y="1798"/>
                  </a:lnTo>
                  <a:cubicBezTo>
                    <a:pt x="6955" y="1838"/>
                    <a:pt x="6806" y="1879"/>
                    <a:pt x="6644" y="1919"/>
                  </a:cubicBezTo>
                  <a:cubicBezTo>
                    <a:pt x="6263" y="1995"/>
                    <a:pt x="5867" y="2056"/>
                    <a:pt x="5471" y="2071"/>
                  </a:cubicBezTo>
                  <a:cubicBezTo>
                    <a:pt x="5447" y="2071"/>
                    <a:pt x="5420" y="2071"/>
                    <a:pt x="5393" y="2072"/>
                  </a:cubicBezTo>
                  <a:lnTo>
                    <a:pt x="5393" y="2072"/>
                  </a:lnTo>
                  <a:cubicBezTo>
                    <a:pt x="5389" y="2072"/>
                    <a:pt x="5384" y="2072"/>
                    <a:pt x="5379" y="2071"/>
                  </a:cubicBezTo>
                  <a:lnTo>
                    <a:pt x="5090" y="2071"/>
                  </a:lnTo>
                  <a:cubicBezTo>
                    <a:pt x="4892" y="2056"/>
                    <a:pt x="4678" y="2041"/>
                    <a:pt x="4480" y="2011"/>
                  </a:cubicBezTo>
                  <a:cubicBezTo>
                    <a:pt x="4358" y="1995"/>
                    <a:pt x="4252" y="1980"/>
                    <a:pt x="4130" y="1965"/>
                  </a:cubicBezTo>
                  <a:cubicBezTo>
                    <a:pt x="4054" y="1950"/>
                    <a:pt x="3840" y="1934"/>
                    <a:pt x="3795" y="1889"/>
                  </a:cubicBezTo>
                  <a:lnTo>
                    <a:pt x="3795" y="1889"/>
                  </a:lnTo>
                  <a:cubicBezTo>
                    <a:pt x="3795" y="1889"/>
                    <a:pt x="3947" y="1934"/>
                    <a:pt x="3950" y="1934"/>
                  </a:cubicBezTo>
                  <a:cubicBezTo>
                    <a:pt x="3952" y="1934"/>
                    <a:pt x="3927" y="1926"/>
                    <a:pt x="3856" y="1904"/>
                  </a:cubicBezTo>
                  <a:cubicBezTo>
                    <a:pt x="3810" y="1889"/>
                    <a:pt x="3749" y="1873"/>
                    <a:pt x="3688" y="1843"/>
                  </a:cubicBezTo>
                  <a:cubicBezTo>
                    <a:pt x="3581" y="1812"/>
                    <a:pt x="3490" y="1782"/>
                    <a:pt x="3383" y="1752"/>
                  </a:cubicBezTo>
                  <a:cubicBezTo>
                    <a:pt x="3140" y="1660"/>
                    <a:pt x="2896" y="1569"/>
                    <a:pt x="2667" y="1447"/>
                  </a:cubicBezTo>
                  <a:cubicBezTo>
                    <a:pt x="2561" y="1401"/>
                    <a:pt x="2454" y="1355"/>
                    <a:pt x="2363" y="1294"/>
                  </a:cubicBezTo>
                  <a:cubicBezTo>
                    <a:pt x="2327" y="1277"/>
                    <a:pt x="2303" y="1265"/>
                    <a:pt x="2287" y="1257"/>
                  </a:cubicBezTo>
                  <a:lnTo>
                    <a:pt x="2287" y="1257"/>
                  </a:lnTo>
                  <a:cubicBezTo>
                    <a:pt x="2256" y="1237"/>
                    <a:pt x="2225" y="1218"/>
                    <a:pt x="2195" y="1203"/>
                  </a:cubicBezTo>
                  <a:cubicBezTo>
                    <a:pt x="1935" y="1047"/>
                    <a:pt x="1658" y="963"/>
                    <a:pt x="1390" y="963"/>
                  </a:cubicBezTo>
                  <a:cubicBezTo>
                    <a:pt x="1029" y="963"/>
                    <a:pt x="683" y="1115"/>
                    <a:pt x="412" y="1447"/>
                  </a:cubicBezTo>
                  <a:cubicBezTo>
                    <a:pt x="1" y="1950"/>
                    <a:pt x="92" y="2894"/>
                    <a:pt x="656" y="3245"/>
                  </a:cubicBezTo>
                  <a:cubicBezTo>
                    <a:pt x="1799" y="3930"/>
                    <a:pt x="3018" y="4418"/>
                    <a:pt x="4343" y="4570"/>
                  </a:cubicBezTo>
                  <a:cubicBezTo>
                    <a:pt x="4646" y="4604"/>
                    <a:pt x="4951" y="4621"/>
                    <a:pt x="5256" y="4621"/>
                  </a:cubicBezTo>
                  <a:cubicBezTo>
                    <a:pt x="6726" y="4621"/>
                    <a:pt x="8196" y="4236"/>
                    <a:pt x="9508" y="3580"/>
                  </a:cubicBezTo>
                  <a:cubicBezTo>
                    <a:pt x="10255" y="3214"/>
                    <a:pt x="11017" y="2757"/>
                    <a:pt x="11641" y="2193"/>
                  </a:cubicBezTo>
                  <a:cubicBezTo>
                    <a:pt x="12174" y="1721"/>
                    <a:pt x="11992" y="1249"/>
                    <a:pt x="11565" y="655"/>
                  </a:cubicBezTo>
                  <a:cubicBezTo>
                    <a:pt x="11303" y="288"/>
                    <a:pt x="10926" y="0"/>
                    <a:pt x="10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extLst>
                <a:ext uri="{FF2B5EF4-FFF2-40B4-BE49-F238E27FC236}">
                  <a16:creationId xmlns:a16="http://schemas.microsoft.com/office/drawing/2014/main" id="{391DF572-561B-3A7B-BD99-CC156BB1D4C1}"/>
                </a:ext>
              </a:extLst>
            </p:cNvPr>
            <p:cNvSpPr/>
            <p:nvPr/>
          </p:nvSpPr>
          <p:spPr>
            <a:xfrm>
              <a:off x="2907075" y="2518700"/>
              <a:ext cx="38500" cy="36150"/>
            </a:xfrm>
            <a:custGeom>
              <a:avLst/>
              <a:gdLst/>
              <a:ahLst/>
              <a:cxnLst/>
              <a:rect l="l" t="t" r="r" b="b"/>
              <a:pathLst>
                <a:path w="1540" h="1446" extrusionOk="0">
                  <a:moveTo>
                    <a:pt x="288" y="0"/>
                  </a:moveTo>
                  <a:cubicBezTo>
                    <a:pt x="233" y="0"/>
                    <a:pt x="187" y="15"/>
                    <a:pt x="153" y="45"/>
                  </a:cubicBezTo>
                  <a:cubicBezTo>
                    <a:pt x="0" y="183"/>
                    <a:pt x="153" y="594"/>
                    <a:pt x="488" y="975"/>
                  </a:cubicBezTo>
                  <a:cubicBezTo>
                    <a:pt x="750" y="1261"/>
                    <a:pt x="1051" y="1445"/>
                    <a:pt x="1249" y="1445"/>
                  </a:cubicBezTo>
                  <a:cubicBezTo>
                    <a:pt x="1304" y="1445"/>
                    <a:pt x="1350" y="1431"/>
                    <a:pt x="1387" y="1401"/>
                  </a:cubicBezTo>
                  <a:cubicBezTo>
                    <a:pt x="1539" y="1249"/>
                    <a:pt x="1387" y="838"/>
                    <a:pt x="1051" y="472"/>
                  </a:cubicBezTo>
                  <a:cubicBezTo>
                    <a:pt x="780" y="176"/>
                    <a:pt x="480"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extLst>
                <a:ext uri="{FF2B5EF4-FFF2-40B4-BE49-F238E27FC236}">
                  <a16:creationId xmlns:a16="http://schemas.microsoft.com/office/drawing/2014/main" id="{0A3FC69F-2072-6F41-7C9D-5511F8F7DA02}"/>
                </a:ext>
              </a:extLst>
            </p:cNvPr>
            <p:cNvSpPr/>
            <p:nvPr/>
          </p:nvSpPr>
          <p:spPr>
            <a:xfrm>
              <a:off x="2650350" y="2553350"/>
              <a:ext cx="279600" cy="75550"/>
            </a:xfrm>
            <a:custGeom>
              <a:avLst/>
              <a:gdLst/>
              <a:ahLst/>
              <a:cxnLst/>
              <a:rect l="l" t="t" r="r" b="b"/>
              <a:pathLst>
                <a:path w="11184" h="3022" extrusionOk="0">
                  <a:moveTo>
                    <a:pt x="290" y="0"/>
                  </a:moveTo>
                  <a:lnTo>
                    <a:pt x="290" y="0"/>
                  </a:lnTo>
                  <a:cubicBezTo>
                    <a:pt x="0" y="518"/>
                    <a:pt x="122" y="1326"/>
                    <a:pt x="640" y="1646"/>
                  </a:cubicBezTo>
                  <a:cubicBezTo>
                    <a:pt x="1783" y="2331"/>
                    <a:pt x="3002" y="2819"/>
                    <a:pt x="4327" y="2971"/>
                  </a:cubicBezTo>
                  <a:cubicBezTo>
                    <a:pt x="4630" y="3005"/>
                    <a:pt x="4935" y="3022"/>
                    <a:pt x="5240" y="3022"/>
                  </a:cubicBezTo>
                  <a:cubicBezTo>
                    <a:pt x="6710" y="3022"/>
                    <a:pt x="8180" y="2637"/>
                    <a:pt x="9492" y="1981"/>
                  </a:cubicBezTo>
                  <a:cubicBezTo>
                    <a:pt x="10071" y="1691"/>
                    <a:pt x="10665" y="1356"/>
                    <a:pt x="11183" y="960"/>
                  </a:cubicBezTo>
                  <a:lnTo>
                    <a:pt x="11183" y="960"/>
                  </a:lnTo>
                  <a:cubicBezTo>
                    <a:pt x="10635" y="1295"/>
                    <a:pt x="10025" y="1569"/>
                    <a:pt x="9431" y="1798"/>
                  </a:cubicBezTo>
                  <a:cubicBezTo>
                    <a:pt x="8332" y="2215"/>
                    <a:pt x="7143" y="2449"/>
                    <a:pt x="5958" y="2449"/>
                  </a:cubicBezTo>
                  <a:cubicBezTo>
                    <a:pt x="5369" y="2449"/>
                    <a:pt x="4781" y="2392"/>
                    <a:pt x="4205" y="2270"/>
                  </a:cubicBezTo>
                  <a:cubicBezTo>
                    <a:pt x="2895" y="1996"/>
                    <a:pt x="1722" y="1387"/>
                    <a:pt x="655" y="594"/>
                  </a:cubicBezTo>
                  <a:cubicBezTo>
                    <a:pt x="473" y="457"/>
                    <a:pt x="351" y="244"/>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a:extLst>
                <a:ext uri="{FF2B5EF4-FFF2-40B4-BE49-F238E27FC236}">
                  <a16:creationId xmlns:a16="http://schemas.microsoft.com/office/drawing/2014/main" id="{A8F15952-39A4-79C8-23F7-9C36D1A7B773}"/>
                </a:ext>
              </a:extLst>
            </p:cNvPr>
            <p:cNvSpPr/>
            <p:nvPr/>
          </p:nvSpPr>
          <p:spPr>
            <a:xfrm>
              <a:off x="2681960" y="2601035"/>
              <a:ext cx="422825" cy="1076900"/>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a:extLst>
                <a:ext uri="{FF2B5EF4-FFF2-40B4-BE49-F238E27FC236}">
                  <a16:creationId xmlns:a16="http://schemas.microsoft.com/office/drawing/2014/main" id="{E1479260-7B5B-6E9A-AE17-43A5CDC0C5F7}"/>
                </a:ext>
              </a:extLst>
            </p:cNvPr>
            <p:cNvSpPr/>
            <p:nvPr/>
          </p:nvSpPr>
          <p:spPr>
            <a:xfrm>
              <a:off x="2075575" y="1940400"/>
              <a:ext cx="790375" cy="126305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a:extLst>
                <a:ext uri="{FF2B5EF4-FFF2-40B4-BE49-F238E27FC236}">
                  <a16:creationId xmlns:a16="http://schemas.microsoft.com/office/drawing/2014/main" id="{A653183B-6DF0-1E07-BC42-8AAEC36994A4}"/>
                </a:ext>
              </a:extLst>
            </p:cNvPr>
            <p:cNvSpPr/>
            <p:nvPr/>
          </p:nvSpPr>
          <p:spPr>
            <a:xfrm>
              <a:off x="2561200" y="2386050"/>
              <a:ext cx="142100" cy="61800"/>
            </a:xfrm>
            <a:custGeom>
              <a:avLst/>
              <a:gdLst/>
              <a:ahLst/>
              <a:cxnLst/>
              <a:rect l="l" t="t" r="r" b="b"/>
              <a:pathLst>
                <a:path w="5684" h="2472" extrusionOk="0">
                  <a:moveTo>
                    <a:pt x="506" y="0"/>
                  </a:moveTo>
                  <a:cubicBezTo>
                    <a:pt x="339" y="0"/>
                    <a:pt x="171" y="10"/>
                    <a:pt x="1" y="34"/>
                  </a:cubicBezTo>
                  <a:cubicBezTo>
                    <a:pt x="991" y="430"/>
                    <a:pt x="1936" y="796"/>
                    <a:pt x="2865" y="1207"/>
                  </a:cubicBezTo>
                  <a:cubicBezTo>
                    <a:pt x="3322" y="1421"/>
                    <a:pt x="3795" y="1619"/>
                    <a:pt x="4252" y="1832"/>
                  </a:cubicBezTo>
                  <a:cubicBezTo>
                    <a:pt x="4724" y="2045"/>
                    <a:pt x="5181" y="2274"/>
                    <a:pt x="5684" y="2472"/>
                  </a:cubicBezTo>
                  <a:cubicBezTo>
                    <a:pt x="5349" y="2060"/>
                    <a:pt x="4937" y="1695"/>
                    <a:pt x="4511" y="1390"/>
                  </a:cubicBezTo>
                  <a:cubicBezTo>
                    <a:pt x="4069" y="1085"/>
                    <a:pt x="3612" y="826"/>
                    <a:pt x="3124" y="613"/>
                  </a:cubicBezTo>
                  <a:cubicBezTo>
                    <a:pt x="2637" y="400"/>
                    <a:pt x="2119" y="232"/>
                    <a:pt x="1601" y="126"/>
                  </a:cubicBezTo>
                  <a:cubicBezTo>
                    <a:pt x="1243" y="52"/>
                    <a:pt x="878"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a:extLst>
                <a:ext uri="{FF2B5EF4-FFF2-40B4-BE49-F238E27FC236}">
                  <a16:creationId xmlns:a16="http://schemas.microsoft.com/office/drawing/2014/main" id="{787C1980-8A21-B7F2-DBDB-9F7D5457DF0A}"/>
                </a:ext>
              </a:extLst>
            </p:cNvPr>
            <p:cNvSpPr/>
            <p:nvPr/>
          </p:nvSpPr>
          <p:spPr>
            <a:xfrm>
              <a:off x="2537600" y="2759400"/>
              <a:ext cx="139050" cy="68000"/>
            </a:xfrm>
            <a:custGeom>
              <a:avLst/>
              <a:gdLst/>
              <a:ahLst/>
              <a:cxnLst/>
              <a:rect l="l" t="t" r="r" b="b"/>
              <a:pathLst>
                <a:path w="5562" h="2720" extrusionOk="0">
                  <a:moveTo>
                    <a:pt x="5561" y="1"/>
                  </a:moveTo>
                  <a:cubicBezTo>
                    <a:pt x="5074" y="214"/>
                    <a:pt x="4617" y="473"/>
                    <a:pt x="4160" y="702"/>
                  </a:cubicBezTo>
                  <a:cubicBezTo>
                    <a:pt x="3703" y="945"/>
                    <a:pt x="3246" y="1159"/>
                    <a:pt x="2804" y="1402"/>
                  </a:cubicBezTo>
                  <a:cubicBezTo>
                    <a:pt x="1890" y="1844"/>
                    <a:pt x="975" y="2271"/>
                    <a:pt x="0" y="2713"/>
                  </a:cubicBezTo>
                  <a:cubicBezTo>
                    <a:pt x="79" y="2717"/>
                    <a:pt x="158" y="2719"/>
                    <a:pt x="236" y="2719"/>
                  </a:cubicBezTo>
                  <a:cubicBezTo>
                    <a:pt x="691" y="2719"/>
                    <a:pt x="1143" y="2647"/>
                    <a:pt x="1585" y="2530"/>
                  </a:cubicBezTo>
                  <a:cubicBezTo>
                    <a:pt x="2103" y="2393"/>
                    <a:pt x="2606" y="2210"/>
                    <a:pt x="3078" y="1981"/>
                  </a:cubicBezTo>
                  <a:cubicBezTo>
                    <a:pt x="3566" y="1738"/>
                    <a:pt x="4023" y="1463"/>
                    <a:pt x="4434" y="1128"/>
                  </a:cubicBezTo>
                  <a:cubicBezTo>
                    <a:pt x="4861" y="808"/>
                    <a:pt x="5242" y="427"/>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a:extLst>
                <a:ext uri="{FF2B5EF4-FFF2-40B4-BE49-F238E27FC236}">
                  <a16:creationId xmlns:a16="http://schemas.microsoft.com/office/drawing/2014/main" id="{E1DA12EA-78CD-5DE5-22DB-D338C7D057AC}"/>
                </a:ext>
              </a:extLst>
            </p:cNvPr>
            <p:cNvSpPr/>
            <p:nvPr/>
          </p:nvSpPr>
          <p:spPr>
            <a:xfrm>
              <a:off x="2075575" y="1940350"/>
              <a:ext cx="721825" cy="1263275"/>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a:extLst>
                <a:ext uri="{FF2B5EF4-FFF2-40B4-BE49-F238E27FC236}">
                  <a16:creationId xmlns:a16="http://schemas.microsoft.com/office/drawing/2014/main" id="{3A5C5DBF-ED65-2A79-CAEF-E7A6ED85C0E7}"/>
                </a:ext>
              </a:extLst>
            </p:cNvPr>
            <p:cNvSpPr/>
            <p:nvPr/>
          </p:nvSpPr>
          <p:spPr>
            <a:xfrm>
              <a:off x="2717375" y="2024650"/>
              <a:ext cx="85725" cy="334075"/>
            </a:xfrm>
            <a:custGeom>
              <a:avLst/>
              <a:gdLst/>
              <a:ahLst/>
              <a:cxnLst/>
              <a:rect l="l" t="t" r="r" b="b"/>
              <a:pathLst>
                <a:path w="3429" h="13363" extrusionOk="0">
                  <a:moveTo>
                    <a:pt x="1" y="1"/>
                  </a:moveTo>
                  <a:cubicBezTo>
                    <a:pt x="702" y="1037"/>
                    <a:pt x="1265" y="2119"/>
                    <a:pt x="1692" y="3231"/>
                  </a:cubicBezTo>
                  <a:cubicBezTo>
                    <a:pt x="2103" y="4343"/>
                    <a:pt x="2378" y="5486"/>
                    <a:pt x="2423" y="6659"/>
                  </a:cubicBezTo>
                  <a:cubicBezTo>
                    <a:pt x="2454" y="7817"/>
                    <a:pt x="2286" y="8975"/>
                    <a:pt x="1905" y="10102"/>
                  </a:cubicBezTo>
                  <a:cubicBezTo>
                    <a:pt x="1524" y="11230"/>
                    <a:pt x="961" y="12296"/>
                    <a:pt x="321" y="13363"/>
                  </a:cubicBezTo>
                  <a:cubicBezTo>
                    <a:pt x="1265" y="12555"/>
                    <a:pt x="2058" y="11550"/>
                    <a:pt x="2606" y="10392"/>
                  </a:cubicBezTo>
                  <a:cubicBezTo>
                    <a:pt x="3155" y="9234"/>
                    <a:pt x="3429" y="7923"/>
                    <a:pt x="3383" y="6613"/>
                  </a:cubicBezTo>
                  <a:cubicBezTo>
                    <a:pt x="3353" y="5973"/>
                    <a:pt x="3246" y="5318"/>
                    <a:pt x="3078" y="4709"/>
                  </a:cubicBezTo>
                  <a:cubicBezTo>
                    <a:pt x="2896" y="4084"/>
                    <a:pt x="2682" y="3475"/>
                    <a:pt x="2378" y="2911"/>
                  </a:cubicBezTo>
                  <a:cubicBezTo>
                    <a:pt x="1783" y="1783"/>
                    <a:pt x="991" y="763"/>
                    <a:pt x="1"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a:extLst>
                <a:ext uri="{FF2B5EF4-FFF2-40B4-BE49-F238E27FC236}">
                  <a16:creationId xmlns:a16="http://schemas.microsoft.com/office/drawing/2014/main" id="{D122DFFC-6C29-EF5D-D779-4C49DC79F1D2}"/>
                </a:ext>
              </a:extLst>
            </p:cNvPr>
            <p:cNvSpPr/>
            <p:nvPr/>
          </p:nvSpPr>
          <p:spPr>
            <a:xfrm>
              <a:off x="2639300" y="2515625"/>
              <a:ext cx="83050" cy="198475"/>
            </a:xfrm>
            <a:custGeom>
              <a:avLst/>
              <a:gdLst/>
              <a:ahLst/>
              <a:cxnLst/>
              <a:rect l="l" t="t" r="r" b="b"/>
              <a:pathLst>
                <a:path w="3322" h="7939" extrusionOk="0">
                  <a:moveTo>
                    <a:pt x="2072" y="1"/>
                  </a:moveTo>
                  <a:cubicBezTo>
                    <a:pt x="2240" y="763"/>
                    <a:pt x="2362" y="1479"/>
                    <a:pt x="2377" y="2195"/>
                  </a:cubicBezTo>
                  <a:cubicBezTo>
                    <a:pt x="2408" y="2911"/>
                    <a:pt x="2347" y="3596"/>
                    <a:pt x="2164" y="4267"/>
                  </a:cubicBezTo>
                  <a:cubicBezTo>
                    <a:pt x="1981" y="4922"/>
                    <a:pt x="1737" y="5562"/>
                    <a:pt x="1326" y="6156"/>
                  </a:cubicBezTo>
                  <a:lnTo>
                    <a:pt x="1189" y="6385"/>
                  </a:lnTo>
                  <a:cubicBezTo>
                    <a:pt x="1143" y="6461"/>
                    <a:pt x="1082" y="6537"/>
                    <a:pt x="1036" y="6598"/>
                  </a:cubicBezTo>
                  <a:lnTo>
                    <a:pt x="716" y="7055"/>
                  </a:lnTo>
                  <a:cubicBezTo>
                    <a:pt x="488" y="7345"/>
                    <a:pt x="229" y="7604"/>
                    <a:pt x="0" y="7939"/>
                  </a:cubicBezTo>
                  <a:cubicBezTo>
                    <a:pt x="351" y="7786"/>
                    <a:pt x="701" y="7604"/>
                    <a:pt x="1036" y="7405"/>
                  </a:cubicBezTo>
                  <a:lnTo>
                    <a:pt x="1509" y="7040"/>
                  </a:lnTo>
                  <a:cubicBezTo>
                    <a:pt x="1585" y="6979"/>
                    <a:pt x="1661" y="6918"/>
                    <a:pt x="1737" y="6842"/>
                  </a:cubicBezTo>
                  <a:lnTo>
                    <a:pt x="1935" y="6628"/>
                  </a:lnTo>
                  <a:cubicBezTo>
                    <a:pt x="2499" y="6049"/>
                    <a:pt x="2880" y="5288"/>
                    <a:pt x="3108" y="4511"/>
                  </a:cubicBezTo>
                  <a:cubicBezTo>
                    <a:pt x="3322" y="3718"/>
                    <a:pt x="3322" y="2865"/>
                    <a:pt x="3139" y="2088"/>
                  </a:cubicBezTo>
                  <a:cubicBezTo>
                    <a:pt x="2941" y="1311"/>
                    <a:pt x="2606" y="580"/>
                    <a:pt x="2072"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a:extLst>
                <a:ext uri="{FF2B5EF4-FFF2-40B4-BE49-F238E27FC236}">
                  <a16:creationId xmlns:a16="http://schemas.microsoft.com/office/drawing/2014/main" id="{8A77BF64-CD55-46D7-EF6A-F4AB219781BF}"/>
                </a:ext>
              </a:extLst>
            </p:cNvPr>
            <p:cNvSpPr/>
            <p:nvPr/>
          </p:nvSpPr>
          <p:spPr>
            <a:xfrm>
              <a:off x="2686900" y="2836350"/>
              <a:ext cx="64025" cy="140950"/>
            </a:xfrm>
            <a:custGeom>
              <a:avLst/>
              <a:gdLst/>
              <a:ahLst/>
              <a:cxnLst/>
              <a:rect l="l" t="t" r="r" b="b"/>
              <a:pathLst>
                <a:path w="2561" h="5638" extrusionOk="0">
                  <a:moveTo>
                    <a:pt x="1" y="0"/>
                  </a:moveTo>
                  <a:lnTo>
                    <a:pt x="1" y="0"/>
                  </a:lnTo>
                  <a:cubicBezTo>
                    <a:pt x="275" y="488"/>
                    <a:pt x="519" y="930"/>
                    <a:pt x="747" y="1372"/>
                  </a:cubicBezTo>
                  <a:cubicBezTo>
                    <a:pt x="976" y="1813"/>
                    <a:pt x="1174" y="2271"/>
                    <a:pt x="1342" y="2712"/>
                  </a:cubicBezTo>
                  <a:cubicBezTo>
                    <a:pt x="1509" y="3169"/>
                    <a:pt x="1662" y="3627"/>
                    <a:pt x="1768" y="4114"/>
                  </a:cubicBezTo>
                  <a:cubicBezTo>
                    <a:pt x="1905" y="4586"/>
                    <a:pt x="1982" y="5089"/>
                    <a:pt x="2119" y="5638"/>
                  </a:cubicBezTo>
                  <a:cubicBezTo>
                    <a:pt x="2378" y="5150"/>
                    <a:pt x="2530" y="4602"/>
                    <a:pt x="2530" y="4038"/>
                  </a:cubicBezTo>
                  <a:cubicBezTo>
                    <a:pt x="2560" y="3474"/>
                    <a:pt x="2439" y="2895"/>
                    <a:pt x="2241" y="2377"/>
                  </a:cubicBezTo>
                  <a:cubicBezTo>
                    <a:pt x="2042" y="1844"/>
                    <a:pt x="1753" y="1356"/>
                    <a:pt x="1372" y="945"/>
                  </a:cubicBezTo>
                  <a:cubicBezTo>
                    <a:pt x="991" y="534"/>
                    <a:pt x="534" y="183"/>
                    <a:pt x="1"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D39FB5EC-E31C-37A4-D379-ECE55CB80343}"/>
                </a:ext>
              </a:extLst>
            </p:cNvPr>
            <p:cNvSpPr/>
            <p:nvPr/>
          </p:nvSpPr>
          <p:spPr>
            <a:xfrm>
              <a:off x="2509800" y="2025075"/>
              <a:ext cx="238075" cy="307400"/>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a:extLst>
                <a:ext uri="{FF2B5EF4-FFF2-40B4-BE49-F238E27FC236}">
                  <a16:creationId xmlns:a16="http://schemas.microsoft.com/office/drawing/2014/main" id="{F5358C77-34D9-295B-4B5D-394582F7474D}"/>
                </a:ext>
              </a:extLst>
            </p:cNvPr>
            <p:cNvSpPr/>
            <p:nvPr/>
          </p:nvSpPr>
          <p:spPr>
            <a:xfrm>
              <a:off x="2395150" y="2438475"/>
              <a:ext cx="253325" cy="305175"/>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a:extLst>
                <a:ext uri="{FF2B5EF4-FFF2-40B4-BE49-F238E27FC236}">
                  <a16:creationId xmlns:a16="http://schemas.microsoft.com/office/drawing/2014/main" id="{882334B5-4553-E2D0-B256-A188995AF001}"/>
                </a:ext>
              </a:extLst>
            </p:cNvPr>
            <p:cNvSpPr/>
            <p:nvPr/>
          </p:nvSpPr>
          <p:spPr>
            <a:xfrm>
              <a:off x="2525400" y="2869250"/>
              <a:ext cx="173350" cy="152275"/>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a:extLst>
                <a:ext uri="{FF2B5EF4-FFF2-40B4-BE49-F238E27FC236}">
                  <a16:creationId xmlns:a16="http://schemas.microsoft.com/office/drawing/2014/main" id="{3C7F512B-7E67-22A6-ABCE-0F6E0799A1FA}"/>
                </a:ext>
              </a:extLst>
            </p:cNvPr>
            <p:cNvSpPr/>
            <p:nvPr/>
          </p:nvSpPr>
          <p:spPr>
            <a:xfrm>
              <a:off x="2617200" y="3346000"/>
              <a:ext cx="176000" cy="16000"/>
            </a:xfrm>
            <a:custGeom>
              <a:avLst/>
              <a:gdLst/>
              <a:ahLst/>
              <a:cxnLst/>
              <a:rect l="l" t="t" r="r" b="b"/>
              <a:pathLst>
                <a:path w="7040" h="640" extrusionOk="0">
                  <a:moveTo>
                    <a:pt x="1" y="0"/>
                  </a:moveTo>
                  <a:lnTo>
                    <a:pt x="1" y="640"/>
                  </a:lnTo>
                  <a:lnTo>
                    <a:pt x="7040" y="640"/>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4969579A-BF5A-4051-A619-610F7422A9F3}"/>
                </a:ext>
              </a:extLst>
            </p:cNvPr>
            <p:cNvSpPr/>
            <p:nvPr/>
          </p:nvSpPr>
          <p:spPr>
            <a:xfrm>
              <a:off x="2617200" y="3400075"/>
              <a:ext cx="176000" cy="16400"/>
            </a:xfrm>
            <a:custGeom>
              <a:avLst/>
              <a:gdLst/>
              <a:ahLst/>
              <a:cxnLst/>
              <a:rect l="l" t="t" r="r" b="b"/>
              <a:pathLst>
                <a:path w="7040" h="656" extrusionOk="0">
                  <a:moveTo>
                    <a:pt x="1" y="0"/>
                  </a:moveTo>
                  <a:lnTo>
                    <a:pt x="1" y="656"/>
                  </a:lnTo>
                  <a:lnTo>
                    <a:pt x="7040" y="656"/>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EF9AD7D4-2E92-1A92-5508-C07EB8DA41BF}"/>
                </a:ext>
              </a:extLst>
            </p:cNvPr>
            <p:cNvSpPr/>
            <p:nvPr/>
          </p:nvSpPr>
          <p:spPr>
            <a:xfrm>
              <a:off x="2416850" y="2984125"/>
              <a:ext cx="12225" cy="143250"/>
            </a:xfrm>
            <a:custGeom>
              <a:avLst/>
              <a:gdLst/>
              <a:ahLst/>
              <a:cxnLst/>
              <a:rect l="l" t="t" r="r" b="b"/>
              <a:pathLst>
                <a:path w="489" h="5730" extrusionOk="0">
                  <a:moveTo>
                    <a:pt x="199" y="1"/>
                  </a:moveTo>
                  <a:cubicBezTo>
                    <a:pt x="92" y="1"/>
                    <a:pt x="1" y="92"/>
                    <a:pt x="1" y="199"/>
                  </a:cubicBezTo>
                  <a:lnTo>
                    <a:pt x="1" y="5532"/>
                  </a:lnTo>
                  <a:cubicBezTo>
                    <a:pt x="1" y="5638"/>
                    <a:pt x="92" y="5730"/>
                    <a:pt x="199"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1B5415EC-F319-D181-C63E-9BBB33685D32}"/>
                </a:ext>
              </a:extLst>
            </p:cNvPr>
            <p:cNvSpPr/>
            <p:nvPr/>
          </p:nvSpPr>
          <p:spPr>
            <a:xfrm>
              <a:off x="2477425"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a:extLst>
                <a:ext uri="{FF2B5EF4-FFF2-40B4-BE49-F238E27FC236}">
                  <a16:creationId xmlns:a16="http://schemas.microsoft.com/office/drawing/2014/main" id="{E52548EF-5038-4051-FCA7-0B00968E14F6}"/>
                </a:ext>
              </a:extLst>
            </p:cNvPr>
            <p:cNvSpPr/>
            <p:nvPr/>
          </p:nvSpPr>
          <p:spPr>
            <a:xfrm>
              <a:off x="2537600"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C6AB1825-29FD-30C3-34E3-91A295598A96}"/>
                </a:ext>
              </a:extLst>
            </p:cNvPr>
            <p:cNvSpPr/>
            <p:nvPr/>
          </p:nvSpPr>
          <p:spPr>
            <a:xfrm>
              <a:off x="2597775"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a:extLst>
                <a:ext uri="{FF2B5EF4-FFF2-40B4-BE49-F238E27FC236}">
                  <a16:creationId xmlns:a16="http://schemas.microsoft.com/office/drawing/2014/main" id="{3E72BA1E-1FEB-6AB3-4407-3AD14D701090}"/>
                </a:ext>
              </a:extLst>
            </p:cNvPr>
            <p:cNvSpPr/>
            <p:nvPr/>
          </p:nvSpPr>
          <p:spPr>
            <a:xfrm>
              <a:off x="2658350"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0F8ABC43-BF2E-9B06-C0C3-E17AB0096B2F}"/>
                </a:ext>
              </a:extLst>
            </p:cNvPr>
            <p:cNvSpPr/>
            <p:nvPr/>
          </p:nvSpPr>
          <p:spPr>
            <a:xfrm>
              <a:off x="271852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EAFDC54A-7005-83CC-AD28-652B1D2A268A}"/>
                </a:ext>
              </a:extLst>
            </p:cNvPr>
            <p:cNvSpPr/>
            <p:nvPr/>
          </p:nvSpPr>
          <p:spPr>
            <a:xfrm>
              <a:off x="2778700"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C8D35C16-65D9-77DD-A6A6-507B17F1C33B}"/>
                </a:ext>
              </a:extLst>
            </p:cNvPr>
            <p:cNvSpPr/>
            <p:nvPr/>
          </p:nvSpPr>
          <p:spPr>
            <a:xfrm>
              <a:off x="283927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a:extLst>
                <a:ext uri="{FF2B5EF4-FFF2-40B4-BE49-F238E27FC236}">
                  <a16:creationId xmlns:a16="http://schemas.microsoft.com/office/drawing/2014/main" id="{435C0C58-11F2-3958-9229-FE1D3AED84EB}"/>
                </a:ext>
              </a:extLst>
            </p:cNvPr>
            <p:cNvSpPr/>
            <p:nvPr/>
          </p:nvSpPr>
          <p:spPr>
            <a:xfrm>
              <a:off x="2394750" y="3079750"/>
              <a:ext cx="478825" cy="64375"/>
            </a:xfrm>
            <a:custGeom>
              <a:avLst/>
              <a:gdLst/>
              <a:ahLst/>
              <a:cxnLst/>
              <a:rect l="l" t="t" r="r" b="b"/>
              <a:pathLst>
                <a:path w="19153" h="2575" extrusionOk="0">
                  <a:moveTo>
                    <a:pt x="1" y="0"/>
                  </a:moveTo>
                  <a:lnTo>
                    <a:pt x="1" y="2331"/>
                  </a:lnTo>
                  <a:cubicBezTo>
                    <a:pt x="1" y="2453"/>
                    <a:pt x="108" y="2575"/>
                    <a:pt x="245" y="2575"/>
                  </a:cubicBezTo>
                  <a:lnTo>
                    <a:pt x="18909" y="2575"/>
                  </a:lnTo>
                  <a:cubicBezTo>
                    <a:pt x="19046" y="2575"/>
                    <a:pt x="19152" y="2453"/>
                    <a:pt x="19152" y="2331"/>
                  </a:cubicBezTo>
                  <a:lnTo>
                    <a:pt x="19152"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CCF57A67-4089-418F-F344-B0EFB2BAEA34}"/>
                </a:ext>
              </a:extLst>
            </p:cNvPr>
            <p:cNvSpPr/>
            <p:nvPr/>
          </p:nvSpPr>
          <p:spPr>
            <a:xfrm>
              <a:off x="3765225"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27" y="3794"/>
                    <a:pt x="488" y="3733"/>
                    <a:pt x="488" y="3657"/>
                  </a:cubicBezTo>
                  <a:lnTo>
                    <a:pt x="488" y="152"/>
                  </a:lnTo>
                  <a:cubicBezTo>
                    <a:pt x="488" y="76"/>
                    <a:pt x="427"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760D3582-0EE6-D47B-7445-29092FFFAC37}"/>
                </a:ext>
              </a:extLst>
            </p:cNvPr>
            <p:cNvSpPr/>
            <p:nvPr/>
          </p:nvSpPr>
          <p:spPr>
            <a:xfrm>
              <a:off x="3814375"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2" y="3794"/>
                    <a:pt x="488" y="3733"/>
                    <a:pt x="488" y="3657"/>
                  </a:cubicBezTo>
                  <a:lnTo>
                    <a:pt x="488" y="152"/>
                  </a:lnTo>
                  <a:cubicBezTo>
                    <a:pt x="488" y="76"/>
                    <a:pt x="412"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38A8A7BC-6B61-090D-59B8-233ACA7E9E06}"/>
                </a:ext>
              </a:extLst>
            </p:cNvPr>
            <p:cNvSpPr/>
            <p:nvPr/>
          </p:nvSpPr>
          <p:spPr>
            <a:xfrm>
              <a:off x="3863500"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12" y="3794"/>
                    <a:pt x="488" y="3733"/>
                    <a:pt x="488" y="3657"/>
                  </a:cubicBezTo>
                  <a:lnTo>
                    <a:pt x="488" y="152"/>
                  </a:lnTo>
                  <a:cubicBezTo>
                    <a:pt x="488" y="76"/>
                    <a:pt x="412"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7252D753-1EC6-ABE8-AF39-A6CAC3DDE731}"/>
                </a:ext>
              </a:extLst>
            </p:cNvPr>
            <p:cNvSpPr/>
            <p:nvPr/>
          </p:nvSpPr>
          <p:spPr>
            <a:xfrm>
              <a:off x="3912650"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1" y="3794"/>
                    <a:pt x="488" y="3733"/>
                    <a:pt x="488" y="3657"/>
                  </a:cubicBezTo>
                  <a:lnTo>
                    <a:pt x="488" y="152"/>
                  </a:lnTo>
                  <a:cubicBezTo>
                    <a:pt x="488" y="76"/>
                    <a:pt x="411"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05429BC4-BEDE-5D13-FC7D-A15161BD3393}"/>
                </a:ext>
              </a:extLst>
            </p:cNvPr>
            <p:cNvSpPr/>
            <p:nvPr/>
          </p:nvSpPr>
          <p:spPr>
            <a:xfrm>
              <a:off x="3698950" y="3009275"/>
              <a:ext cx="16800" cy="16775"/>
            </a:xfrm>
            <a:custGeom>
              <a:avLst/>
              <a:gdLst/>
              <a:ahLst/>
              <a:cxnLst/>
              <a:rect l="l" t="t" r="r" b="b"/>
              <a:pathLst>
                <a:path w="672" h="671" extrusionOk="0">
                  <a:moveTo>
                    <a:pt x="336" y="0"/>
                  </a:moveTo>
                  <a:cubicBezTo>
                    <a:pt x="153" y="0"/>
                    <a:pt x="1" y="153"/>
                    <a:pt x="1" y="336"/>
                  </a:cubicBezTo>
                  <a:cubicBezTo>
                    <a:pt x="1" y="519"/>
                    <a:pt x="153" y="671"/>
                    <a:pt x="336" y="671"/>
                  </a:cubicBezTo>
                  <a:cubicBezTo>
                    <a:pt x="519" y="671"/>
                    <a:pt x="671" y="519"/>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2F6FD7C2-9B42-0F20-FF6E-391299688720}"/>
                </a:ext>
              </a:extLst>
            </p:cNvPr>
            <p:cNvSpPr/>
            <p:nvPr/>
          </p:nvSpPr>
          <p:spPr>
            <a:xfrm>
              <a:off x="3783125" y="3114400"/>
              <a:ext cx="36600" cy="36600"/>
            </a:xfrm>
            <a:custGeom>
              <a:avLst/>
              <a:gdLst/>
              <a:ahLst/>
              <a:cxnLst/>
              <a:rect l="l" t="t" r="r" b="b"/>
              <a:pathLst>
                <a:path w="1464" h="1464" extrusionOk="0">
                  <a:moveTo>
                    <a:pt x="732" y="1"/>
                  </a:moveTo>
                  <a:cubicBezTo>
                    <a:pt x="321" y="1"/>
                    <a:pt x="1" y="321"/>
                    <a:pt x="1" y="732"/>
                  </a:cubicBezTo>
                  <a:cubicBezTo>
                    <a:pt x="1" y="1128"/>
                    <a:pt x="321" y="1463"/>
                    <a:pt x="732" y="1463"/>
                  </a:cubicBezTo>
                  <a:cubicBezTo>
                    <a:pt x="1128" y="1463"/>
                    <a:pt x="1464" y="1128"/>
                    <a:pt x="1464" y="732"/>
                  </a:cubicBezTo>
                  <a:cubicBezTo>
                    <a:pt x="1464" y="321"/>
                    <a:pt x="1128"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DD9014DF-C2C4-EFCE-3579-BA7F1DDBECB7}"/>
                </a:ext>
              </a:extLst>
            </p:cNvPr>
            <p:cNvSpPr/>
            <p:nvPr/>
          </p:nvSpPr>
          <p:spPr>
            <a:xfrm>
              <a:off x="3891700" y="3046225"/>
              <a:ext cx="18300" cy="18300"/>
            </a:xfrm>
            <a:custGeom>
              <a:avLst/>
              <a:gdLst/>
              <a:ahLst/>
              <a:cxnLst/>
              <a:rect l="l" t="t" r="r" b="b"/>
              <a:pathLst>
                <a:path w="732" h="732" extrusionOk="0">
                  <a:moveTo>
                    <a:pt x="366" y="0"/>
                  </a:moveTo>
                  <a:cubicBezTo>
                    <a:pt x="168" y="0"/>
                    <a:pt x="0" y="168"/>
                    <a:pt x="0" y="366"/>
                  </a:cubicBezTo>
                  <a:cubicBezTo>
                    <a:pt x="0" y="579"/>
                    <a:pt x="168" y="732"/>
                    <a:pt x="366" y="732"/>
                  </a:cubicBezTo>
                  <a:cubicBezTo>
                    <a:pt x="564" y="732"/>
                    <a:pt x="731" y="579"/>
                    <a:pt x="731" y="366"/>
                  </a:cubicBezTo>
                  <a:cubicBezTo>
                    <a:pt x="731" y="168"/>
                    <a:pt x="564" y="0"/>
                    <a:pt x="36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a:extLst>
                <a:ext uri="{FF2B5EF4-FFF2-40B4-BE49-F238E27FC236}">
                  <a16:creationId xmlns:a16="http://schemas.microsoft.com/office/drawing/2014/main" id="{64DFA71F-857F-9B82-D48A-4ACA26BF42EA}"/>
                </a:ext>
              </a:extLst>
            </p:cNvPr>
            <p:cNvSpPr/>
            <p:nvPr/>
          </p:nvSpPr>
          <p:spPr>
            <a:xfrm>
              <a:off x="3936250" y="3169250"/>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a:extLst>
                <a:ext uri="{FF2B5EF4-FFF2-40B4-BE49-F238E27FC236}">
                  <a16:creationId xmlns:a16="http://schemas.microsoft.com/office/drawing/2014/main" id="{A92A4598-9AB5-7EFB-DE19-915D1C41FBDC}"/>
                </a:ext>
              </a:extLst>
            </p:cNvPr>
            <p:cNvSpPr/>
            <p:nvPr/>
          </p:nvSpPr>
          <p:spPr>
            <a:xfrm>
              <a:off x="3707325" y="3229425"/>
              <a:ext cx="16800" cy="16800"/>
            </a:xfrm>
            <a:custGeom>
              <a:avLst/>
              <a:gdLst/>
              <a:ahLst/>
              <a:cxnLst/>
              <a:rect l="l" t="t" r="r" b="b"/>
              <a:pathLst>
                <a:path w="672" h="672" extrusionOk="0">
                  <a:moveTo>
                    <a:pt x="336" y="1"/>
                  </a:moveTo>
                  <a:cubicBezTo>
                    <a:pt x="138" y="1"/>
                    <a:pt x="1" y="153"/>
                    <a:pt x="1" y="336"/>
                  </a:cubicBezTo>
                  <a:cubicBezTo>
                    <a:pt x="1" y="519"/>
                    <a:pt x="138"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20EE778D-E8E7-330B-2D93-8AA238E96E27}"/>
                </a:ext>
              </a:extLst>
            </p:cNvPr>
            <p:cNvSpPr/>
            <p:nvPr/>
          </p:nvSpPr>
          <p:spPr>
            <a:xfrm>
              <a:off x="3953025" y="3330750"/>
              <a:ext cx="36575" cy="36600"/>
            </a:xfrm>
            <a:custGeom>
              <a:avLst/>
              <a:gdLst/>
              <a:ahLst/>
              <a:cxnLst/>
              <a:rect l="l" t="t" r="r" b="b"/>
              <a:pathLst>
                <a:path w="1463" h="1464" extrusionOk="0">
                  <a:moveTo>
                    <a:pt x="731" y="1"/>
                  </a:moveTo>
                  <a:cubicBezTo>
                    <a:pt x="320" y="1"/>
                    <a:pt x="0" y="321"/>
                    <a:pt x="0" y="732"/>
                  </a:cubicBezTo>
                  <a:cubicBezTo>
                    <a:pt x="0" y="1128"/>
                    <a:pt x="320" y="1463"/>
                    <a:pt x="731" y="1463"/>
                  </a:cubicBezTo>
                  <a:cubicBezTo>
                    <a:pt x="1128" y="1463"/>
                    <a:pt x="1463" y="1128"/>
                    <a:pt x="1463" y="732"/>
                  </a:cubicBezTo>
                  <a:cubicBezTo>
                    <a:pt x="1463" y="321"/>
                    <a:pt x="1128" y="1"/>
                    <a:pt x="73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09CC56F1-4FDB-9A0E-4ECB-085DED62E68B}"/>
                </a:ext>
              </a:extLst>
            </p:cNvPr>
            <p:cNvSpPr/>
            <p:nvPr/>
          </p:nvSpPr>
          <p:spPr>
            <a:xfrm>
              <a:off x="3742000" y="3521950"/>
              <a:ext cx="36600" cy="36600"/>
            </a:xfrm>
            <a:custGeom>
              <a:avLst/>
              <a:gdLst/>
              <a:ahLst/>
              <a:cxnLst/>
              <a:rect l="l" t="t" r="r" b="b"/>
              <a:pathLst>
                <a:path w="1464" h="1464" extrusionOk="0">
                  <a:moveTo>
                    <a:pt x="732" y="1"/>
                  </a:moveTo>
                  <a:cubicBezTo>
                    <a:pt x="336" y="1"/>
                    <a:pt x="0" y="321"/>
                    <a:pt x="0" y="732"/>
                  </a:cubicBezTo>
                  <a:cubicBezTo>
                    <a:pt x="0" y="1128"/>
                    <a:pt x="336" y="1464"/>
                    <a:pt x="732" y="1464"/>
                  </a:cubicBezTo>
                  <a:cubicBezTo>
                    <a:pt x="1143" y="1464"/>
                    <a:pt x="1463" y="1128"/>
                    <a:pt x="1463" y="732"/>
                  </a:cubicBezTo>
                  <a:cubicBezTo>
                    <a:pt x="1463" y="321"/>
                    <a:pt x="1143"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2405BCE2-05C7-C478-56E2-0DE92C4C7656}"/>
                </a:ext>
              </a:extLst>
            </p:cNvPr>
            <p:cNvSpPr/>
            <p:nvPr/>
          </p:nvSpPr>
          <p:spPr>
            <a:xfrm>
              <a:off x="3855500" y="3221050"/>
              <a:ext cx="16800" cy="16800"/>
            </a:xfrm>
            <a:custGeom>
              <a:avLst/>
              <a:gdLst/>
              <a:ahLst/>
              <a:cxnLst/>
              <a:rect l="l" t="t" r="r" b="b"/>
              <a:pathLst>
                <a:path w="672" h="672"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960CA497-4A55-8D37-D75F-562760305388}"/>
                </a:ext>
              </a:extLst>
            </p:cNvPr>
            <p:cNvSpPr/>
            <p:nvPr/>
          </p:nvSpPr>
          <p:spPr>
            <a:xfrm>
              <a:off x="3751900" y="3358950"/>
              <a:ext cx="16775" cy="16775"/>
            </a:xfrm>
            <a:custGeom>
              <a:avLst/>
              <a:gdLst/>
              <a:ahLst/>
              <a:cxnLst/>
              <a:rect l="l" t="t" r="r" b="b"/>
              <a:pathLst>
                <a:path w="671" h="671" extrusionOk="0">
                  <a:moveTo>
                    <a:pt x="336" y="0"/>
                  </a:moveTo>
                  <a:cubicBezTo>
                    <a:pt x="153" y="0"/>
                    <a:pt x="1" y="137"/>
                    <a:pt x="1" y="335"/>
                  </a:cubicBezTo>
                  <a:cubicBezTo>
                    <a:pt x="1" y="518"/>
                    <a:pt x="153" y="670"/>
                    <a:pt x="336" y="670"/>
                  </a:cubicBezTo>
                  <a:cubicBezTo>
                    <a:pt x="519" y="670"/>
                    <a:pt x="671" y="518"/>
                    <a:pt x="671" y="335"/>
                  </a:cubicBezTo>
                  <a:cubicBezTo>
                    <a:pt x="671" y="137"/>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E42FA386-1619-C90B-E018-20927737E12A}"/>
                </a:ext>
              </a:extLst>
            </p:cNvPr>
            <p:cNvSpPr/>
            <p:nvPr/>
          </p:nvSpPr>
          <p:spPr>
            <a:xfrm>
              <a:off x="3842550" y="3298750"/>
              <a:ext cx="16800" cy="16400"/>
            </a:xfrm>
            <a:custGeom>
              <a:avLst/>
              <a:gdLst/>
              <a:ahLst/>
              <a:cxnLst/>
              <a:rect l="l" t="t" r="r" b="b"/>
              <a:pathLst>
                <a:path w="672" h="656" extrusionOk="0">
                  <a:moveTo>
                    <a:pt x="336" y="1"/>
                  </a:moveTo>
                  <a:cubicBezTo>
                    <a:pt x="153" y="1"/>
                    <a:pt x="1" y="138"/>
                    <a:pt x="1" y="336"/>
                  </a:cubicBezTo>
                  <a:cubicBezTo>
                    <a:pt x="1" y="519"/>
                    <a:pt x="153" y="656"/>
                    <a:pt x="336" y="656"/>
                  </a:cubicBezTo>
                  <a:cubicBezTo>
                    <a:pt x="519" y="656"/>
                    <a:pt x="671" y="519"/>
                    <a:pt x="671" y="336"/>
                  </a:cubicBezTo>
                  <a:cubicBezTo>
                    <a:pt x="671" y="138"/>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ABFF685A-06C2-66D3-1410-142B71104386}"/>
                </a:ext>
              </a:extLst>
            </p:cNvPr>
            <p:cNvSpPr/>
            <p:nvPr/>
          </p:nvSpPr>
          <p:spPr>
            <a:xfrm>
              <a:off x="3962925" y="3496050"/>
              <a:ext cx="16775" cy="16800"/>
            </a:xfrm>
            <a:custGeom>
              <a:avLst/>
              <a:gdLst/>
              <a:ahLst/>
              <a:cxnLst/>
              <a:rect l="l" t="t" r="r" b="b"/>
              <a:pathLst>
                <a:path w="671" h="672" extrusionOk="0">
                  <a:moveTo>
                    <a:pt x="335" y="1"/>
                  </a:moveTo>
                  <a:cubicBezTo>
                    <a:pt x="153" y="1"/>
                    <a:pt x="0" y="153"/>
                    <a:pt x="0" y="336"/>
                  </a:cubicBezTo>
                  <a:cubicBezTo>
                    <a:pt x="0" y="519"/>
                    <a:pt x="153" y="671"/>
                    <a:pt x="335" y="671"/>
                  </a:cubicBezTo>
                  <a:cubicBezTo>
                    <a:pt x="518" y="671"/>
                    <a:pt x="671" y="519"/>
                    <a:pt x="671" y="336"/>
                  </a:cubicBezTo>
                  <a:cubicBezTo>
                    <a:pt x="671" y="153"/>
                    <a:pt x="518" y="1"/>
                    <a:pt x="33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68D3FB5C-1172-A47D-2CDF-D7B70F35179C}"/>
                </a:ext>
              </a:extLst>
            </p:cNvPr>
            <p:cNvSpPr/>
            <p:nvPr/>
          </p:nvSpPr>
          <p:spPr>
            <a:xfrm>
              <a:off x="3842550" y="3451875"/>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A0CCB116-C0E5-D198-0518-EFB07EAD6710}"/>
                </a:ext>
              </a:extLst>
            </p:cNvPr>
            <p:cNvSpPr/>
            <p:nvPr/>
          </p:nvSpPr>
          <p:spPr>
            <a:xfrm>
              <a:off x="3850925" y="3605000"/>
              <a:ext cx="16800" cy="16775"/>
            </a:xfrm>
            <a:custGeom>
              <a:avLst/>
              <a:gdLst/>
              <a:ahLst/>
              <a:cxnLst/>
              <a:rect l="l" t="t" r="r" b="b"/>
              <a:pathLst>
                <a:path w="672" h="671" extrusionOk="0">
                  <a:moveTo>
                    <a:pt x="336" y="0"/>
                  </a:moveTo>
                  <a:cubicBezTo>
                    <a:pt x="153" y="0"/>
                    <a:pt x="1" y="153"/>
                    <a:pt x="1" y="336"/>
                  </a:cubicBezTo>
                  <a:cubicBezTo>
                    <a:pt x="1" y="518"/>
                    <a:pt x="153" y="671"/>
                    <a:pt x="336" y="671"/>
                  </a:cubicBezTo>
                  <a:cubicBezTo>
                    <a:pt x="519" y="671"/>
                    <a:pt x="671" y="518"/>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5F928545-E723-9A94-ECDD-6DE606A0DF62}"/>
                </a:ext>
              </a:extLst>
            </p:cNvPr>
            <p:cNvSpPr/>
            <p:nvPr/>
          </p:nvSpPr>
          <p:spPr>
            <a:xfrm>
              <a:off x="3630025" y="2711800"/>
              <a:ext cx="242275" cy="322250"/>
            </a:xfrm>
            <a:custGeom>
              <a:avLst/>
              <a:gdLst/>
              <a:ahLst/>
              <a:cxnLst/>
              <a:rect l="l" t="t" r="r" b="b"/>
              <a:pathLst>
                <a:path w="9691" h="12890" extrusionOk="0">
                  <a:moveTo>
                    <a:pt x="4860" y="0"/>
                  </a:moveTo>
                  <a:lnTo>
                    <a:pt x="1691" y="3855"/>
                  </a:lnTo>
                  <a:cubicBezTo>
                    <a:pt x="762" y="4982"/>
                    <a:pt x="0" y="7100"/>
                    <a:pt x="0" y="8563"/>
                  </a:cubicBezTo>
                  <a:lnTo>
                    <a:pt x="0" y="12524"/>
                  </a:lnTo>
                  <a:cubicBezTo>
                    <a:pt x="716" y="12768"/>
                    <a:pt x="1493" y="12890"/>
                    <a:pt x="2285" y="12890"/>
                  </a:cubicBezTo>
                  <a:cubicBezTo>
                    <a:pt x="6369" y="12890"/>
                    <a:pt x="9690" y="9584"/>
                    <a:pt x="9690" y="5500"/>
                  </a:cubicBezTo>
                  <a:cubicBezTo>
                    <a:pt x="9690" y="3322"/>
                    <a:pt x="8745" y="1356"/>
                    <a:pt x="72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93915301-490F-884C-9E46-768779070B91}"/>
                </a:ext>
              </a:extLst>
            </p:cNvPr>
            <p:cNvSpPr/>
            <p:nvPr/>
          </p:nvSpPr>
          <p:spPr>
            <a:xfrm>
              <a:off x="3100575" y="2671575"/>
              <a:ext cx="514225" cy="454425"/>
            </a:xfrm>
            <a:custGeom>
              <a:avLst/>
              <a:gdLst/>
              <a:ahLst/>
              <a:cxnLst/>
              <a:rect l="l" t="t" r="r" b="b"/>
              <a:pathLst>
                <a:path w="20569" h="18177" extrusionOk="0">
                  <a:moveTo>
                    <a:pt x="10267" y="1"/>
                  </a:moveTo>
                  <a:cubicBezTo>
                    <a:pt x="8377" y="1"/>
                    <a:pt x="6472" y="589"/>
                    <a:pt x="4845" y="1807"/>
                  </a:cubicBezTo>
                  <a:cubicBezTo>
                    <a:pt x="823" y="4809"/>
                    <a:pt x="0" y="10507"/>
                    <a:pt x="3002" y="14529"/>
                  </a:cubicBezTo>
                  <a:cubicBezTo>
                    <a:pt x="4783" y="16916"/>
                    <a:pt x="7513" y="18176"/>
                    <a:pt x="10279" y="18176"/>
                  </a:cubicBezTo>
                  <a:cubicBezTo>
                    <a:pt x="12175" y="18176"/>
                    <a:pt x="14088" y="17584"/>
                    <a:pt x="15724" y="16358"/>
                  </a:cubicBezTo>
                  <a:cubicBezTo>
                    <a:pt x="19731" y="13356"/>
                    <a:pt x="20569" y="7673"/>
                    <a:pt x="17552" y="3651"/>
                  </a:cubicBezTo>
                  <a:cubicBezTo>
                    <a:pt x="15769" y="1261"/>
                    <a:pt x="13034" y="1"/>
                    <a:pt x="102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65096238-E803-6E8A-5496-6B0039DC92A6}"/>
                </a:ext>
              </a:extLst>
            </p:cNvPr>
            <p:cNvSpPr/>
            <p:nvPr/>
          </p:nvSpPr>
          <p:spPr>
            <a:xfrm>
              <a:off x="2806900" y="2625225"/>
              <a:ext cx="862375" cy="1090250"/>
            </a:xfrm>
            <a:custGeom>
              <a:avLst/>
              <a:gdLst/>
              <a:ahLst/>
              <a:cxnLst/>
              <a:rect l="l" t="t" r="r" b="b"/>
              <a:pathLst>
                <a:path w="34495" h="43610" extrusionOk="0">
                  <a:moveTo>
                    <a:pt x="22040" y="1859"/>
                  </a:moveTo>
                  <a:cubicBezTo>
                    <a:pt x="23755" y="1859"/>
                    <a:pt x="25489" y="2344"/>
                    <a:pt x="27029" y="3357"/>
                  </a:cubicBezTo>
                  <a:cubicBezTo>
                    <a:pt x="31219" y="6099"/>
                    <a:pt x="32377" y="11736"/>
                    <a:pt x="29619" y="15941"/>
                  </a:cubicBezTo>
                  <a:cubicBezTo>
                    <a:pt x="27874" y="18592"/>
                    <a:pt x="24983" y="20029"/>
                    <a:pt x="22030" y="20029"/>
                  </a:cubicBezTo>
                  <a:cubicBezTo>
                    <a:pt x="20315" y="20029"/>
                    <a:pt x="18579" y="19545"/>
                    <a:pt x="17034" y="18532"/>
                  </a:cubicBezTo>
                  <a:cubicBezTo>
                    <a:pt x="12844" y="15774"/>
                    <a:pt x="11686" y="10137"/>
                    <a:pt x="14444" y="5947"/>
                  </a:cubicBezTo>
                  <a:cubicBezTo>
                    <a:pt x="16188" y="3296"/>
                    <a:pt x="19086" y="1859"/>
                    <a:pt x="22040" y="1859"/>
                  </a:cubicBezTo>
                  <a:close/>
                  <a:moveTo>
                    <a:pt x="22036" y="1"/>
                  </a:moveTo>
                  <a:cubicBezTo>
                    <a:pt x="18480" y="1"/>
                    <a:pt x="14992" y="1734"/>
                    <a:pt x="12890" y="4926"/>
                  </a:cubicBezTo>
                  <a:cubicBezTo>
                    <a:pt x="9797" y="9649"/>
                    <a:pt x="10818" y="15881"/>
                    <a:pt x="15084" y="19385"/>
                  </a:cubicBezTo>
                  <a:lnTo>
                    <a:pt x="0" y="42330"/>
                  </a:lnTo>
                  <a:lnTo>
                    <a:pt x="1950" y="43610"/>
                  </a:lnTo>
                  <a:lnTo>
                    <a:pt x="17034" y="20665"/>
                  </a:lnTo>
                  <a:cubicBezTo>
                    <a:pt x="18619" y="21482"/>
                    <a:pt x="20331" y="21876"/>
                    <a:pt x="22027" y="21876"/>
                  </a:cubicBezTo>
                  <a:cubicBezTo>
                    <a:pt x="25582" y="21876"/>
                    <a:pt x="29069" y="20145"/>
                    <a:pt x="31173" y="16947"/>
                  </a:cubicBezTo>
                  <a:cubicBezTo>
                    <a:pt x="34494" y="11904"/>
                    <a:pt x="33093" y="5124"/>
                    <a:pt x="28034" y="1803"/>
                  </a:cubicBezTo>
                  <a:cubicBezTo>
                    <a:pt x="26183" y="583"/>
                    <a:pt x="24098" y="1"/>
                    <a:pt x="22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CCD612BE-6664-5414-9D28-F6C180711A26}"/>
                </a:ext>
              </a:extLst>
            </p:cNvPr>
            <p:cNvSpPr/>
            <p:nvPr/>
          </p:nvSpPr>
          <p:spPr>
            <a:xfrm>
              <a:off x="3086850" y="3109200"/>
              <a:ext cx="153525" cy="169450"/>
            </a:xfrm>
            <a:custGeom>
              <a:avLst/>
              <a:gdLst/>
              <a:ahLst/>
              <a:cxnLst/>
              <a:rect l="l" t="t" r="r" b="b"/>
              <a:pathLst>
                <a:path w="6141" h="6778" extrusionOk="0">
                  <a:moveTo>
                    <a:pt x="3603" y="0"/>
                  </a:moveTo>
                  <a:cubicBezTo>
                    <a:pt x="3348" y="0"/>
                    <a:pt x="3101" y="124"/>
                    <a:pt x="2956" y="346"/>
                  </a:cubicBezTo>
                  <a:lnTo>
                    <a:pt x="229" y="4490"/>
                  </a:lnTo>
                  <a:cubicBezTo>
                    <a:pt x="1" y="4840"/>
                    <a:pt x="107" y="5328"/>
                    <a:pt x="458" y="5572"/>
                  </a:cubicBezTo>
                  <a:lnTo>
                    <a:pt x="2103" y="6653"/>
                  </a:lnTo>
                  <a:cubicBezTo>
                    <a:pt x="2237" y="6737"/>
                    <a:pt x="2386" y="6778"/>
                    <a:pt x="2532" y="6778"/>
                  </a:cubicBezTo>
                  <a:cubicBezTo>
                    <a:pt x="2785" y="6778"/>
                    <a:pt x="3031" y="6656"/>
                    <a:pt x="3185" y="6425"/>
                  </a:cubicBezTo>
                  <a:lnTo>
                    <a:pt x="5912" y="2296"/>
                  </a:lnTo>
                  <a:cubicBezTo>
                    <a:pt x="6141" y="1930"/>
                    <a:pt x="6034" y="1443"/>
                    <a:pt x="5684" y="1214"/>
                  </a:cubicBezTo>
                  <a:lnTo>
                    <a:pt x="4038" y="132"/>
                  </a:lnTo>
                  <a:cubicBezTo>
                    <a:pt x="3903" y="43"/>
                    <a:pt x="3752" y="0"/>
                    <a:pt x="3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5E9646F8-754A-6385-9DF7-C765CA5004B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6266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2">
          <a:extLst>
            <a:ext uri="{FF2B5EF4-FFF2-40B4-BE49-F238E27FC236}">
              <a16:creationId xmlns:a16="http://schemas.microsoft.com/office/drawing/2014/main" id="{C6095F40-FB64-F7EC-3CFF-42BC014D7AAF}"/>
            </a:ext>
          </a:extLst>
        </p:cNvPr>
        <p:cNvGrpSpPr/>
        <p:nvPr/>
      </p:nvGrpSpPr>
      <p:grpSpPr>
        <a:xfrm>
          <a:off x="0" y="0"/>
          <a:ext cx="0" cy="0"/>
          <a:chOff x="0" y="0"/>
          <a:chExt cx="0" cy="0"/>
        </a:xfrm>
      </p:grpSpPr>
      <p:sp>
        <p:nvSpPr>
          <p:cNvPr id="1004" name="Google Shape;1004;p43">
            <a:extLst>
              <a:ext uri="{FF2B5EF4-FFF2-40B4-BE49-F238E27FC236}">
                <a16:creationId xmlns:a16="http://schemas.microsoft.com/office/drawing/2014/main" id="{CA1AA381-AC98-84A9-DD88-A9E03D5A5DEC}"/>
              </a:ext>
            </a:extLst>
          </p:cNvPr>
          <p:cNvSpPr txBox="1">
            <a:spLocks noGrp="1"/>
          </p:cNvSpPr>
          <p:nvPr>
            <p:ph type="subTitle" idx="1"/>
          </p:nvPr>
        </p:nvSpPr>
        <p:spPr>
          <a:xfrm>
            <a:off x="786984" y="1311272"/>
            <a:ext cx="3858900" cy="203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Restore any noise from the image.</a:t>
            </a:r>
            <a:endParaRPr dirty="0"/>
          </a:p>
        </p:txBody>
      </p:sp>
      <p:sp>
        <p:nvSpPr>
          <p:cNvPr id="1030" name="Google Shape;1030;p43">
            <a:extLst>
              <a:ext uri="{FF2B5EF4-FFF2-40B4-BE49-F238E27FC236}">
                <a16:creationId xmlns:a16="http://schemas.microsoft.com/office/drawing/2014/main" id="{FFECDBFD-7ED4-A8A8-9F40-84C74F040ED3}"/>
              </a:ext>
            </a:extLst>
          </p:cNvPr>
          <p:cNvSpPr/>
          <p:nvPr/>
        </p:nvSpPr>
        <p:spPr>
          <a:xfrm>
            <a:off x="3311500" y="4165603"/>
            <a:ext cx="426000" cy="426000"/>
          </a:xfrm>
          <a:prstGeom prst="mathPlus">
            <a:avLst>
              <a:gd name="adj1" fmla="val 23520"/>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3" name="Google Shape;1053;p43">
            <a:extLst>
              <a:ext uri="{FF2B5EF4-FFF2-40B4-BE49-F238E27FC236}">
                <a16:creationId xmlns:a16="http://schemas.microsoft.com/office/drawing/2014/main" id="{66E9DEEA-F469-FBC0-5C21-F02660EFC588}"/>
              </a:ext>
            </a:extLst>
          </p:cNvPr>
          <p:cNvCxnSpPr/>
          <p:nvPr/>
        </p:nvCxnSpPr>
        <p:spPr>
          <a:xfrm>
            <a:off x="914698" y="3402130"/>
            <a:ext cx="3021600" cy="0"/>
          </a:xfrm>
          <a:prstGeom prst="straightConnector1">
            <a:avLst/>
          </a:prstGeom>
          <a:noFill/>
          <a:ln w="9525" cap="flat" cmpd="sng">
            <a:solidFill>
              <a:schemeClr val="accent6"/>
            </a:solidFill>
            <a:prstDash val="solid"/>
            <a:round/>
            <a:headEnd type="none" w="med" len="med"/>
            <a:tailEnd type="none" w="med" len="med"/>
          </a:ln>
        </p:spPr>
      </p:cxnSp>
      <p:pic>
        <p:nvPicPr>
          <p:cNvPr id="4" name="Picture 3">
            <a:extLst>
              <a:ext uri="{FF2B5EF4-FFF2-40B4-BE49-F238E27FC236}">
                <a16:creationId xmlns:a16="http://schemas.microsoft.com/office/drawing/2014/main" id="{39DEF9FF-6032-DD4C-9F0F-7314C95FDD81}"/>
              </a:ext>
            </a:extLst>
          </p:cNvPr>
          <p:cNvPicPr>
            <a:picLocks noChangeAspect="1"/>
          </p:cNvPicPr>
          <p:nvPr/>
        </p:nvPicPr>
        <p:blipFill>
          <a:blip r:embed="rId3"/>
          <a:stretch>
            <a:fillRect/>
          </a:stretch>
        </p:blipFill>
        <p:spPr>
          <a:xfrm>
            <a:off x="4973635" y="1023256"/>
            <a:ext cx="3520440" cy="3379388"/>
          </a:xfrm>
          <a:prstGeom prst="rect">
            <a:avLst/>
          </a:prstGeom>
        </p:spPr>
      </p:pic>
    </p:spTree>
    <p:extLst>
      <p:ext uri="{BB962C8B-B14F-4D97-AF65-F5344CB8AC3E}">
        <p14:creationId xmlns:p14="http://schemas.microsoft.com/office/powerpoint/2010/main" val="4199604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1AA7855B-D014-5522-82CC-A89E61722464}"/>
            </a:ext>
          </a:extLst>
        </p:cNvPr>
        <p:cNvGrpSpPr/>
        <p:nvPr/>
      </p:nvGrpSpPr>
      <p:grpSpPr>
        <a:xfrm>
          <a:off x="0" y="0"/>
          <a:ext cx="0" cy="0"/>
          <a:chOff x="0" y="0"/>
          <a:chExt cx="0" cy="0"/>
        </a:xfrm>
      </p:grpSpPr>
      <p:grpSp>
        <p:nvGrpSpPr>
          <p:cNvPr id="732" name="Google Shape;732;p37">
            <a:extLst>
              <a:ext uri="{FF2B5EF4-FFF2-40B4-BE49-F238E27FC236}">
                <a16:creationId xmlns:a16="http://schemas.microsoft.com/office/drawing/2014/main" id="{E3B9CE3C-CD8F-15F8-4B1A-9167792ED938}"/>
              </a:ext>
            </a:extLst>
          </p:cNvPr>
          <p:cNvGrpSpPr/>
          <p:nvPr/>
        </p:nvGrpSpPr>
        <p:grpSpPr>
          <a:xfrm>
            <a:off x="132802" y="1063653"/>
            <a:ext cx="4263333" cy="2381338"/>
            <a:chOff x="132802" y="1063653"/>
            <a:chExt cx="4263333" cy="2381338"/>
          </a:xfrm>
        </p:grpSpPr>
        <p:grpSp>
          <p:nvGrpSpPr>
            <p:cNvPr id="733" name="Google Shape;733;p37">
              <a:extLst>
                <a:ext uri="{FF2B5EF4-FFF2-40B4-BE49-F238E27FC236}">
                  <a16:creationId xmlns:a16="http://schemas.microsoft.com/office/drawing/2014/main" id="{14D335CB-FC37-15E2-01AA-736E472CA302}"/>
                </a:ext>
              </a:extLst>
            </p:cNvPr>
            <p:cNvGrpSpPr/>
            <p:nvPr/>
          </p:nvGrpSpPr>
          <p:grpSpPr>
            <a:xfrm>
              <a:off x="132802" y="2229165"/>
              <a:ext cx="1129170" cy="1215826"/>
              <a:chOff x="5217227" y="3230351"/>
              <a:chExt cx="813758" cy="876208"/>
            </a:xfrm>
          </p:grpSpPr>
          <p:sp>
            <p:nvSpPr>
              <p:cNvPr id="734" name="Google Shape;734;p37">
                <a:extLst>
                  <a:ext uri="{FF2B5EF4-FFF2-40B4-BE49-F238E27FC236}">
                    <a16:creationId xmlns:a16="http://schemas.microsoft.com/office/drawing/2014/main" id="{84FD4E2D-5DA4-94AD-C1DC-733EBEAF0B8A}"/>
                  </a:ext>
                </a:extLst>
              </p:cNvPr>
              <p:cNvSpPr/>
              <p:nvPr/>
            </p:nvSpPr>
            <p:spPr>
              <a:xfrm>
                <a:off x="5364860" y="3230351"/>
                <a:ext cx="274353" cy="464073"/>
              </a:xfrm>
              <a:custGeom>
                <a:avLst/>
                <a:gdLst/>
                <a:ahLst/>
                <a:cxnLst/>
                <a:rect l="l" t="t" r="r" b="b"/>
                <a:pathLst>
                  <a:path w="4895" h="8280" extrusionOk="0">
                    <a:moveTo>
                      <a:pt x="1076" y="1"/>
                    </a:moveTo>
                    <a:lnTo>
                      <a:pt x="1076" y="1"/>
                    </a:lnTo>
                    <a:cubicBezTo>
                      <a:pt x="1" y="5161"/>
                      <a:pt x="3247" y="8279"/>
                      <a:pt x="3247" y="8279"/>
                    </a:cubicBezTo>
                    <a:cubicBezTo>
                      <a:pt x="4895" y="3701"/>
                      <a:pt x="1076"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a:extLst>
                  <a:ext uri="{FF2B5EF4-FFF2-40B4-BE49-F238E27FC236}">
                    <a16:creationId xmlns:a16="http://schemas.microsoft.com/office/drawing/2014/main" id="{0A8E820F-234E-66D2-1DA9-D32A0EB4FE2A}"/>
                  </a:ext>
                </a:extLst>
              </p:cNvPr>
              <p:cNvSpPr/>
              <p:nvPr/>
            </p:nvSpPr>
            <p:spPr>
              <a:xfrm>
                <a:off x="5445067" y="3251930"/>
                <a:ext cx="176438" cy="442495"/>
              </a:xfrm>
              <a:custGeom>
                <a:avLst/>
                <a:gdLst/>
                <a:ahLst/>
                <a:cxnLst/>
                <a:rect l="l" t="t" r="r" b="b"/>
                <a:pathLst>
                  <a:path w="3148" h="7895" extrusionOk="0">
                    <a:moveTo>
                      <a:pt x="0" y="0"/>
                    </a:moveTo>
                    <a:lnTo>
                      <a:pt x="0" y="0"/>
                    </a:lnTo>
                    <a:cubicBezTo>
                      <a:pt x="977" y="1619"/>
                      <a:pt x="1954" y="4125"/>
                      <a:pt x="1066" y="6967"/>
                    </a:cubicBezTo>
                    <a:cubicBezTo>
                      <a:pt x="1480" y="7568"/>
                      <a:pt x="1816" y="7894"/>
                      <a:pt x="1816" y="7894"/>
                    </a:cubicBezTo>
                    <a:cubicBezTo>
                      <a:pt x="3148" y="4184"/>
                      <a:pt x="898" y="104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a:extLst>
                  <a:ext uri="{FF2B5EF4-FFF2-40B4-BE49-F238E27FC236}">
                    <a16:creationId xmlns:a16="http://schemas.microsoft.com/office/drawing/2014/main" id="{61DA8CB4-ACFB-50C5-1CD8-3A22C33C9509}"/>
                  </a:ext>
                </a:extLst>
              </p:cNvPr>
              <p:cNvSpPr/>
              <p:nvPr/>
            </p:nvSpPr>
            <p:spPr>
              <a:xfrm>
                <a:off x="5543489" y="3313864"/>
                <a:ext cx="229010" cy="384430"/>
              </a:xfrm>
              <a:custGeom>
                <a:avLst/>
                <a:gdLst/>
                <a:ahLst/>
                <a:cxnLst/>
                <a:rect l="l" t="t" r="r" b="b"/>
                <a:pathLst>
                  <a:path w="4086" h="6859" extrusionOk="0">
                    <a:moveTo>
                      <a:pt x="1540" y="1"/>
                    </a:moveTo>
                    <a:cubicBezTo>
                      <a:pt x="1" y="3957"/>
                      <a:pt x="2171" y="6858"/>
                      <a:pt x="2171" y="6858"/>
                    </a:cubicBezTo>
                    <a:cubicBezTo>
                      <a:pt x="4086" y="3444"/>
                      <a:pt x="1540" y="1"/>
                      <a:pt x="15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a:extLst>
                  <a:ext uri="{FF2B5EF4-FFF2-40B4-BE49-F238E27FC236}">
                    <a16:creationId xmlns:a16="http://schemas.microsoft.com/office/drawing/2014/main" id="{3E3F5422-BB0A-1DD8-54EB-0C4DEEB5CFAA}"/>
                  </a:ext>
                </a:extLst>
              </p:cNvPr>
              <p:cNvSpPr/>
              <p:nvPr/>
            </p:nvSpPr>
            <p:spPr>
              <a:xfrm>
                <a:off x="5638604" y="3333201"/>
                <a:ext cx="113440" cy="365093"/>
              </a:xfrm>
              <a:custGeom>
                <a:avLst/>
                <a:gdLst/>
                <a:ahLst/>
                <a:cxnLst/>
                <a:rect l="l" t="t" r="r" b="b"/>
                <a:pathLst>
                  <a:path w="2024" h="6514" extrusionOk="0">
                    <a:moveTo>
                      <a:pt x="70" y="1"/>
                    </a:moveTo>
                    <a:cubicBezTo>
                      <a:pt x="632" y="1412"/>
                      <a:pt x="1076" y="3543"/>
                      <a:pt x="1" y="5684"/>
                    </a:cubicBezTo>
                    <a:cubicBezTo>
                      <a:pt x="248" y="6217"/>
                      <a:pt x="474" y="6513"/>
                      <a:pt x="474" y="6513"/>
                    </a:cubicBezTo>
                    <a:cubicBezTo>
                      <a:pt x="2024" y="3750"/>
                      <a:pt x="642" y="958"/>
                      <a:pt x="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a:extLst>
                  <a:ext uri="{FF2B5EF4-FFF2-40B4-BE49-F238E27FC236}">
                    <a16:creationId xmlns:a16="http://schemas.microsoft.com/office/drawing/2014/main" id="{4DEDB091-F723-C45A-9AE8-33C472D15D5A}"/>
                  </a:ext>
                </a:extLst>
              </p:cNvPr>
              <p:cNvSpPr/>
              <p:nvPr/>
            </p:nvSpPr>
            <p:spPr>
              <a:xfrm>
                <a:off x="5217227" y="3569895"/>
                <a:ext cx="349008" cy="281583"/>
              </a:xfrm>
              <a:custGeom>
                <a:avLst/>
                <a:gdLst/>
                <a:ahLst/>
                <a:cxnLst/>
                <a:rect l="l" t="t" r="r" b="b"/>
                <a:pathLst>
                  <a:path w="6227" h="5024" extrusionOk="0">
                    <a:moveTo>
                      <a:pt x="0" y="1"/>
                    </a:moveTo>
                    <a:cubicBezTo>
                      <a:pt x="2053" y="4481"/>
                      <a:pt x="6226" y="5023"/>
                      <a:pt x="6226" y="5023"/>
                    </a:cubicBezTo>
                    <a:cubicBezTo>
                      <a:pt x="4924" y="662"/>
                      <a:pt x="0"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a:extLst>
                  <a:ext uri="{FF2B5EF4-FFF2-40B4-BE49-F238E27FC236}">
                    <a16:creationId xmlns:a16="http://schemas.microsoft.com/office/drawing/2014/main" id="{6AB2B0F2-811C-D486-33A9-821CCBF16AFC}"/>
                  </a:ext>
                </a:extLst>
              </p:cNvPr>
              <p:cNvSpPr/>
              <p:nvPr/>
            </p:nvSpPr>
            <p:spPr>
              <a:xfrm>
                <a:off x="5243738" y="3574883"/>
                <a:ext cx="322497" cy="276594"/>
              </a:xfrm>
              <a:custGeom>
                <a:avLst/>
                <a:gdLst/>
                <a:ahLst/>
                <a:cxnLst/>
                <a:rect l="l" t="t" r="r" b="b"/>
                <a:pathLst>
                  <a:path w="5754" h="4935" extrusionOk="0">
                    <a:moveTo>
                      <a:pt x="1" y="1"/>
                    </a:moveTo>
                    <a:cubicBezTo>
                      <a:pt x="1639" y="672"/>
                      <a:pt x="3770" y="2024"/>
                      <a:pt x="4678" y="4658"/>
                    </a:cubicBezTo>
                    <a:cubicBezTo>
                      <a:pt x="5329" y="4885"/>
                      <a:pt x="5753" y="4934"/>
                      <a:pt x="5753" y="4934"/>
                    </a:cubicBezTo>
                    <a:cubicBezTo>
                      <a:pt x="4698" y="1402"/>
                      <a:pt x="1264" y="29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a:extLst>
                  <a:ext uri="{FF2B5EF4-FFF2-40B4-BE49-F238E27FC236}">
                    <a16:creationId xmlns:a16="http://schemas.microsoft.com/office/drawing/2014/main" id="{466E8613-97DF-814F-D2B3-1090B9B7556E}"/>
                  </a:ext>
                </a:extLst>
              </p:cNvPr>
              <p:cNvSpPr/>
              <p:nvPr/>
            </p:nvSpPr>
            <p:spPr>
              <a:xfrm>
                <a:off x="5268063" y="3940658"/>
                <a:ext cx="499439" cy="165901"/>
              </a:xfrm>
              <a:custGeom>
                <a:avLst/>
                <a:gdLst/>
                <a:ahLst/>
                <a:cxnLst/>
                <a:rect l="l" t="t" r="r" b="b"/>
                <a:pathLst>
                  <a:path w="8911" h="2960" extrusionOk="0">
                    <a:moveTo>
                      <a:pt x="2583" y="1"/>
                    </a:moveTo>
                    <a:cubicBezTo>
                      <a:pt x="1083" y="1"/>
                      <a:pt x="1" y="313"/>
                      <a:pt x="1" y="313"/>
                    </a:cubicBezTo>
                    <a:cubicBezTo>
                      <a:pt x="2470" y="2501"/>
                      <a:pt x="5075" y="2960"/>
                      <a:pt x="6826" y="2960"/>
                    </a:cubicBezTo>
                    <a:cubicBezTo>
                      <a:pt x="8091" y="2960"/>
                      <a:pt x="8911" y="2720"/>
                      <a:pt x="8911" y="2720"/>
                    </a:cubicBezTo>
                    <a:cubicBezTo>
                      <a:pt x="7020" y="494"/>
                      <a:pt x="4471" y="1"/>
                      <a:pt x="2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a:extLst>
                  <a:ext uri="{FF2B5EF4-FFF2-40B4-BE49-F238E27FC236}">
                    <a16:creationId xmlns:a16="http://schemas.microsoft.com/office/drawing/2014/main" id="{9DD28026-601F-8018-D7F8-CFAD3583C617}"/>
                  </a:ext>
                </a:extLst>
              </p:cNvPr>
              <p:cNvSpPr/>
              <p:nvPr/>
            </p:nvSpPr>
            <p:spPr>
              <a:xfrm>
                <a:off x="5298498" y="3940546"/>
                <a:ext cx="469005" cy="163659"/>
              </a:xfrm>
              <a:custGeom>
                <a:avLst/>
                <a:gdLst/>
                <a:ahLst/>
                <a:cxnLst/>
                <a:rect l="l" t="t" r="r" b="b"/>
                <a:pathLst>
                  <a:path w="8368" h="2920" extrusionOk="0">
                    <a:moveTo>
                      <a:pt x="2026" y="0"/>
                    </a:moveTo>
                    <a:cubicBezTo>
                      <a:pt x="1174" y="0"/>
                      <a:pt x="458" y="100"/>
                      <a:pt x="1" y="186"/>
                    </a:cubicBezTo>
                    <a:cubicBezTo>
                      <a:pt x="98" y="184"/>
                      <a:pt x="197" y="183"/>
                      <a:pt x="298" y="183"/>
                    </a:cubicBezTo>
                    <a:cubicBezTo>
                      <a:pt x="2315" y="183"/>
                      <a:pt x="5019" y="683"/>
                      <a:pt x="7105" y="2920"/>
                    </a:cubicBezTo>
                    <a:cubicBezTo>
                      <a:pt x="7884" y="2860"/>
                      <a:pt x="8368" y="2722"/>
                      <a:pt x="8368" y="2722"/>
                    </a:cubicBezTo>
                    <a:cubicBezTo>
                      <a:pt x="6471" y="492"/>
                      <a:pt x="3914" y="0"/>
                      <a:pt x="20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a:extLst>
                  <a:ext uri="{FF2B5EF4-FFF2-40B4-BE49-F238E27FC236}">
                    <a16:creationId xmlns:a16="http://schemas.microsoft.com/office/drawing/2014/main" id="{8A551EA5-C3D8-C4C3-F9E6-2E98D965A64F}"/>
                  </a:ext>
                </a:extLst>
              </p:cNvPr>
              <p:cNvSpPr/>
              <p:nvPr/>
            </p:nvSpPr>
            <p:spPr>
              <a:xfrm>
                <a:off x="5350119" y="3357245"/>
                <a:ext cx="680865" cy="748683"/>
              </a:xfrm>
              <a:custGeom>
                <a:avLst/>
                <a:gdLst/>
                <a:ahLst/>
                <a:cxnLst/>
                <a:rect l="l" t="t" r="r" b="b"/>
                <a:pathLst>
                  <a:path w="12148" h="13358" extrusionOk="0">
                    <a:moveTo>
                      <a:pt x="1707" y="1"/>
                    </a:moveTo>
                    <a:cubicBezTo>
                      <a:pt x="1657" y="1"/>
                      <a:pt x="1604" y="41"/>
                      <a:pt x="1615" y="105"/>
                    </a:cubicBezTo>
                    <a:cubicBezTo>
                      <a:pt x="1911" y="2029"/>
                      <a:pt x="2444" y="3923"/>
                      <a:pt x="3293" y="5689"/>
                    </a:cubicBezTo>
                    <a:cubicBezTo>
                      <a:pt x="3895" y="6933"/>
                      <a:pt x="4645" y="8107"/>
                      <a:pt x="5552" y="9153"/>
                    </a:cubicBezTo>
                    <a:cubicBezTo>
                      <a:pt x="3530" y="8728"/>
                      <a:pt x="1448" y="7722"/>
                      <a:pt x="362" y="5887"/>
                    </a:cubicBezTo>
                    <a:cubicBezTo>
                      <a:pt x="293" y="5768"/>
                      <a:pt x="234" y="5650"/>
                      <a:pt x="185" y="5522"/>
                    </a:cubicBezTo>
                    <a:cubicBezTo>
                      <a:pt x="172" y="5490"/>
                      <a:pt x="147" y="5476"/>
                      <a:pt x="120" y="5476"/>
                    </a:cubicBezTo>
                    <a:cubicBezTo>
                      <a:pt x="64" y="5476"/>
                      <a:pt x="0" y="5534"/>
                      <a:pt x="27" y="5601"/>
                    </a:cubicBezTo>
                    <a:cubicBezTo>
                      <a:pt x="185" y="5985"/>
                      <a:pt x="441" y="6351"/>
                      <a:pt x="708" y="6666"/>
                    </a:cubicBezTo>
                    <a:cubicBezTo>
                      <a:pt x="1389" y="7485"/>
                      <a:pt x="2277" y="8117"/>
                      <a:pt x="3234" y="8571"/>
                    </a:cubicBezTo>
                    <a:cubicBezTo>
                      <a:pt x="4033" y="8946"/>
                      <a:pt x="4881" y="9202"/>
                      <a:pt x="5750" y="9360"/>
                    </a:cubicBezTo>
                    <a:cubicBezTo>
                      <a:pt x="5779" y="9399"/>
                      <a:pt x="5819" y="9439"/>
                      <a:pt x="5848" y="9478"/>
                    </a:cubicBezTo>
                    <a:cubicBezTo>
                      <a:pt x="6362" y="10031"/>
                      <a:pt x="6914" y="10544"/>
                      <a:pt x="7506" y="11008"/>
                    </a:cubicBezTo>
                    <a:cubicBezTo>
                      <a:pt x="7506" y="11018"/>
                      <a:pt x="7516" y="11018"/>
                      <a:pt x="7516" y="11028"/>
                    </a:cubicBezTo>
                    <a:cubicBezTo>
                      <a:pt x="7871" y="11304"/>
                      <a:pt x="8236" y="11560"/>
                      <a:pt x="8621" y="11807"/>
                    </a:cubicBezTo>
                    <a:cubicBezTo>
                      <a:pt x="9085" y="12103"/>
                      <a:pt x="9568" y="12379"/>
                      <a:pt x="10062" y="12616"/>
                    </a:cubicBezTo>
                    <a:cubicBezTo>
                      <a:pt x="9094" y="12830"/>
                      <a:pt x="8100" y="12961"/>
                      <a:pt x="7108" y="12961"/>
                    </a:cubicBezTo>
                    <a:cubicBezTo>
                      <a:pt x="6501" y="12961"/>
                      <a:pt x="5895" y="12912"/>
                      <a:pt x="5296" y="12804"/>
                    </a:cubicBezTo>
                    <a:cubicBezTo>
                      <a:pt x="4428" y="12646"/>
                      <a:pt x="3549" y="12360"/>
                      <a:pt x="2790" y="11886"/>
                    </a:cubicBezTo>
                    <a:cubicBezTo>
                      <a:pt x="2691" y="11827"/>
                      <a:pt x="2602" y="11768"/>
                      <a:pt x="2503" y="11698"/>
                    </a:cubicBezTo>
                    <a:cubicBezTo>
                      <a:pt x="2484" y="11689"/>
                      <a:pt x="2464" y="11669"/>
                      <a:pt x="2434" y="11649"/>
                    </a:cubicBezTo>
                    <a:cubicBezTo>
                      <a:pt x="2428" y="11642"/>
                      <a:pt x="2411" y="11631"/>
                      <a:pt x="2412" y="11631"/>
                    </a:cubicBezTo>
                    <a:lnTo>
                      <a:pt x="2412" y="11631"/>
                    </a:lnTo>
                    <a:cubicBezTo>
                      <a:pt x="2412" y="11631"/>
                      <a:pt x="2415" y="11633"/>
                      <a:pt x="2425" y="11639"/>
                    </a:cubicBezTo>
                    <a:cubicBezTo>
                      <a:pt x="2407" y="11624"/>
                      <a:pt x="2387" y="11617"/>
                      <a:pt x="2367" y="11617"/>
                    </a:cubicBezTo>
                    <a:cubicBezTo>
                      <a:pt x="2299" y="11617"/>
                      <a:pt x="2235" y="11696"/>
                      <a:pt x="2296" y="11758"/>
                    </a:cubicBezTo>
                    <a:cubicBezTo>
                      <a:pt x="2642" y="12054"/>
                      <a:pt x="3086" y="12271"/>
                      <a:pt x="3510" y="12448"/>
                    </a:cubicBezTo>
                    <a:cubicBezTo>
                      <a:pt x="4627" y="12930"/>
                      <a:pt x="5867" y="13130"/>
                      <a:pt x="7082" y="13130"/>
                    </a:cubicBezTo>
                    <a:cubicBezTo>
                      <a:pt x="7112" y="13130"/>
                      <a:pt x="7141" y="13129"/>
                      <a:pt x="7171" y="13129"/>
                    </a:cubicBezTo>
                    <a:cubicBezTo>
                      <a:pt x="8226" y="13129"/>
                      <a:pt x="9282" y="12981"/>
                      <a:pt x="10308" y="12744"/>
                    </a:cubicBezTo>
                    <a:cubicBezTo>
                      <a:pt x="10506" y="12823"/>
                      <a:pt x="10693" y="12912"/>
                      <a:pt x="10890" y="12991"/>
                    </a:cubicBezTo>
                    <a:cubicBezTo>
                      <a:pt x="11137" y="13090"/>
                      <a:pt x="11384" y="13179"/>
                      <a:pt x="11631" y="13257"/>
                    </a:cubicBezTo>
                    <a:cubicBezTo>
                      <a:pt x="11739" y="13287"/>
                      <a:pt x="11857" y="13336"/>
                      <a:pt x="11976" y="13346"/>
                    </a:cubicBezTo>
                    <a:cubicBezTo>
                      <a:pt x="11976" y="13356"/>
                      <a:pt x="11986" y="13356"/>
                      <a:pt x="11986" y="13356"/>
                    </a:cubicBezTo>
                    <a:cubicBezTo>
                      <a:pt x="11992" y="13357"/>
                      <a:pt x="11998" y="13358"/>
                      <a:pt x="12004" y="13358"/>
                    </a:cubicBezTo>
                    <a:cubicBezTo>
                      <a:pt x="12101" y="13358"/>
                      <a:pt x="12147" y="13216"/>
                      <a:pt x="12045" y="13188"/>
                    </a:cubicBezTo>
                    <a:cubicBezTo>
                      <a:pt x="11749" y="13129"/>
                      <a:pt x="11463" y="13021"/>
                      <a:pt x="11187" y="12922"/>
                    </a:cubicBezTo>
                    <a:cubicBezTo>
                      <a:pt x="10446" y="12646"/>
                      <a:pt x="9736" y="12290"/>
                      <a:pt x="9065" y="11886"/>
                    </a:cubicBezTo>
                    <a:cubicBezTo>
                      <a:pt x="8562" y="11580"/>
                      <a:pt x="8078" y="11245"/>
                      <a:pt x="7615" y="10880"/>
                    </a:cubicBezTo>
                    <a:cubicBezTo>
                      <a:pt x="6746" y="9695"/>
                      <a:pt x="6283" y="8215"/>
                      <a:pt x="5947" y="6804"/>
                    </a:cubicBezTo>
                    <a:cubicBezTo>
                      <a:pt x="5651" y="5581"/>
                      <a:pt x="5454" y="4348"/>
                      <a:pt x="5325" y="3104"/>
                    </a:cubicBezTo>
                    <a:cubicBezTo>
                      <a:pt x="5296" y="2858"/>
                      <a:pt x="5266" y="2571"/>
                      <a:pt x="5256" y="2354"/>
                    </a:cubicBezTo>
                    <a:cubicBezTo>
                      <a:pt x="5251" y="2298"/>
                      <a:pt x="5203" y="2268"/>
                      <a:pt x="5159" y="2268"/>
                    </a:cubicBezTo>
                    <a:cubicBezTo>
                      <a:pt x="5120" y="2268"/>
                      <a:pt x="5084" y="2293"/>
                      <a:pt x="5089" y="2345"/>
                    </a:cubicBezTo>
                    <a:cubicBezTo>
                      <a:pt x="5128" y="3075"/>
                      <a:pt x="5217" y="3795"/>
                      <a:pt x="5325" y="4515"/>
                    </a:cubicBezTo>
                    <a:cubicBezTo>
                      <a:pt x="5552" y="5976"/>
                      <a:pt x="5858" y="7446"/>
                      <a:pt x="6371" y="8837"/>
                    </a:cubicBezTo>
                    <a:cubicBezTo>
                      <a:pt x="6588" y="9409"/>
                      <a:pt x="6845" y="9972"/>
                      <a:pt x="7161" y="10505"/>
                    </a:cubicBezTo>
                    <a:cubicBezTo>
                      <a:pt x="6875" y="10258"/>
                      <a:pt x="6608" y="10011"/>
                      <a:pt x="6342" y="9745"/>
                    </a:cubicBezTo>
                    <a:cubicBezTo>
                      <a:pt x="5306" y="8699"/>
                      <a:pt x="4428" y="7485"/>
                      <a:pt x="3737" y="6183"/>
                    </a:cubicBezTo>
                    <a:cubicBezTo>
                      <a:pt x="2849" y="4515"/>
                      <a:pt x="2267" y="2710"/>
                      <a:pt x="1921" y="855"/>
                    </a:cubicBezTo>
                    <a:cubicBezTo>
                      <a:pt x="1872" y="598"/>
                      <a:pt x="1823" y="332"/>
                      <a:pt x="1783" y="65"/>
                    </a:cubicBezTo>
                    <a:cubicBezTo>
                      <a:pt x="1775" y="21"/>
                      <a:pt x="1742" y="1"/>
                      <a:pt x="17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37">
              <a:extLst>
                <a:ext uri="{FF2B5EF4-FFF2-40B4-BE49-F238E27FC236}">
                  <a16:creationId xmlns:a16="http://schemas.microsoft.com/office/drawing/2014/main" id="{9BB7A6C4-B8EE-401A-A361-3506E6D84EE1}"/>
                </a:ext>
              </a:extLst>
            </p:cNvPr>
            <p:cNvGrpSpPr/>
            <p:nvPr/>
          </p:nvGrpSpPr>
          <p:grpSpPr>
            <a:xfrm rot="485399">
              <a:off x="3503253" y="1109088"/>
              <a:ext cx="771532" cy="1779152"/>
              <a:chOff x="5535223" y="3"/>
              <a:chExt cx="694666" cy="1601897"/>
            </a:xfrm>
          </p:grpSpPr>
          <p:sp>
            <p:nvSpPr>
              <p:cNvPr id="744" name="Google Shape;744;p37">
                <a:extLst>
                  <a:ext uri="{FF2B5EF4-FFF2-40B4-BE49-F238E27FC236}">
                    <a16:creationId xmlns:a16="http://schemas.microsoft.com/office/drawing/2014/main" id="{3FB18F3E-F446-AA93-7C01-DA8FF67E62B4}"/>
                  </a:ext>
                </a:extLst>
              </p:cNvPr>
              <p:cNvSpPr/>
              <p:nvPr/>
            </p:nvSpPr>
            <p:spPr>
              <a:xfrm>
                <a:off x="5801793" y="3"/>
                <a:ext cx="268804" cy="452976"/>
              </a:xfrm>
              <a:custGeom>
                <a:avLst/>
                <a:gdLst/>
                <a:ahLst/>
                <a:cxnLst/>
                <a:rect l="l" t="t" r="r" b="b"/>
                <a:pathLst>
                  <a:path w="4796" h="8082" extrusionOk="0">
                    <a:moveTo>
                      <a:pt x="1312" y="0"/>
                    </a:moveTo>
                    <a:cubicBezTo>
                      <a:pt x="0" y="4904"/>
                      <a:pt x="2960" y="8081"/>
                      <a:pt x="2960" y="8081"/>
                    </a:cubicBezTo>
                    <a:cubicBezTo>
                      <a:pt x="4795" y="3760"/>
                      <a:pt x="1313" y="1"/>
                      <a:pt x="13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a:extLst>
                  <a:ext uri="{FF2B5EF4-FFF2-40B4-BE49-F238E27FC236}">
                    <a16:creationId xmlns:a16="http://schemas.microsoft.com/office/drawing/2014/main" id="{A8B3B235-D9D4-F9FA-B14C-6B2426D82D8C}"/>
                  </a:ext>
                </a:extLst>
              </p:cNvPr>
              <p:cNvSpPr/>
              <p:nvPr/>
            </p:nvSpPr>
            <p:spPr>
              <a:xfrm>
                <a:off x="5893041" y="21582"/>
                <a:ext cx="157662" cy="431398"/>
              </a:xfrm>
              <a:custGeom>
                <a:avLst/>
                <a:gdLst/>
                <a:ahLst/>
                <a:cxnLst/>
                <a:rect l="l" t="t" r="r" b="b"/>
                <a:pathLst>
                  <a:path w="2813" h="7697" extrusionOk="0">
                    <a:moveTo>
                      <a:pt x="0" y="0"/>
                    </a:moveTo>
                    <a:cubicBezTo>
                      <a:pt x="859" y="1609"/>
                      <a:pt x="1668" y="4075"/>
                      <a:pt x="661" y="6769"/>
                    </a:cubicBezTo>
                    <a:cubicBezTo>
                      <a:pt x="1026" y="7371"/>
                      <a:pt x="1332" y="7696"/>
                      <a:pt x="1332" y="7696"/>
                    </a:cubicBezTo>
                    <a:cubicBezTo>
                      <a:pt x="2812" y="4194"/>
                      <a:pt x="809" y="1056"/>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a:extLst>
                  <a:ext uri="{FF2B5EF4-FFF2-40B4-BE49-F238E27FC236}">
                    <a16:creationId xmlns:a16="http://schemas.microsoft.com/office/drawing/2014/main" id="{0AFF5CA0-E145-C837-4BA3-10F8C0C4888F}"/>
                  </a:ext>
                </a:extLst>
              </p:cNvPr>
              <p:cNvSpPr/>
              <p:nvPr/>
            </p:nvSpPr>
            <p:spPr>
              <a:xfrm>
                <a:off x="5956600" y="58070"/>
                <a:ext cx="214101" cy="356742"/>
              </a:xfrm>
              <a:custGeom>
                <a:avLst/>
                <a:gdLst/>
                <a:ahLst/>
                <a:cxnLst/>
                <a:rect l="l" t="t" r="r" b="b"/>
                <a:pathLst>
                  <a:path w="3820" h="6365" extrusionOk="0">
                    <a:moveTo>
                      <a:pt x="2468" y="0"/>
                    </a:moveTo>
                    <a:lnTo>
                      <a:pt x="2468" y="0"/>
                    </a:lnTo>
                    <a:cubicBezTo>
                      <a:pt x="1" y="3148"/>
                      <a:pt x="1165" y="6365"/>
                      <a:pt x="1165" y="6365"/>
                    </a:cubicBezTo>
                    <a:cubicBezTo>
                      <a:pt x="3819" y="3799"/>
                      <a:pt x="2468" y="1"/>
                      <a:pt x="24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a:extLst>
                  <a:ext uri="{FF2B5EF4-FFF2-40B4-BE49-F238E27FC236}">
                    <a16:creationId xmlns:a16="http://schemas.microsoft.com/office/drawing/2014/main" id="{D06007A1-B332-2B36-A5AD-BF54B5930EAC}"/>
                  </a:ext>
                </a:extLst>
              </p:cNvPr>
              <p:cNvSpPr/>
              <p:nvPr/>
            </p:nvSpPr>
            <p:spPr>
              <a:xfrm>
                <a:off x="6010800" y="79088"/>
                <a:ext cx="131712" cy="335725"/>
              </a:xfrm>
              <a:custGeom>
                <a:avLst/>
                <a:gdLst/>
                <a:ahLst/>
                <a:cxnLst/>
                <a:rect l="l" t="t" r="r" b="b"/>
                <a:pathLst>
                  <a:path w="2350" h="5990" extrusionOk="0">
                    <a:moveTo>
                      <a:pt x="1609" y="0"/>
                    </a:moveTo>
                    <a:cubicBezTo>
                      <a:pt x="1737" y="1431"/>
                      <a:pt x="1560" y="3474"/>
                      <a:pt x="1" y="5112"/>
                    </a:cubicBezTo>
                    <a:cubicBezTo>
                      <a:pt x="80" y="5664"/>
                      <a:pt x="198" y="5990"/>
                      <a:pt x="198" y="5990"/>
                    </a:cubicBezTo>
                    <a:cubicBezTo>
                      <a:pt x="2349" y="3908"/>
                      <a:pt x="1866" y="1017"/>
                      <a:pt x="1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a:extLst>
                  <a:ext uri="{FF2B5EF4-FFF2-40B4-BE49-F238E27FC236}">
                    <a16:creationId xmlns:a16="http://schemas.microsoft.com/office/drawing/2014/main" id="{2D6D618B-D41C-B021-85C2-9C56D2898737}"/>
                  </a:ext>
                </a:extLst>
              </p:cNvPr>
              <p:cNvSpPr/>
              <p:nvPr/>
            </p:nvSpPr>
            <p:spPr>
              <a:xfrm>
                <a:off x="5963270" y="433597"/>
                <a:ext cx="266618" cy="441374"/>
              </a:xfrm>
              <a:custGeom>
                <a:avLst/>
                <a:gdLst/>
                <a:ahLst/>
                <a:cxnLst/>
                <a:rect l="l" t="t" r="r" b="b"/>
                <a:pathLst>
                  <a:path w="4757" h="7875" extrusionOk="0">
                    <a:moveTo>
                      <a:pt x="3996" y="0"/>
                    </a:moveTo>
                    <a:lnTo>
                      <a:pt x="3996" y="0"/>
                    </a:lnTo>
                    <a:cubicBezTo>
                      <a:pt x="0" y="3424"/>
                      <a:pt x="651" y="7874"/>
                      <a:pt x="651" y="7874"/>
                    </a:cubicBezTo>
                    <a:cubicBezTo>
                      <a:pt x="4756" y="5259"/>
                      <a:pt x="3996" y="0"/>
                      <a:pt x="39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a:extLst>
                  <a:ext uri="{FF2B5EF4-FFF2-40B4-BE49-F238E27FC236}">
                    <a16:creationId xmlns:a16="http://schemas.microsoft.com/office/drawing/2014/main" id="{B70947B2-3DC4-D3F5-91F6-3444C2A3FCDA}"/>
                  </a:ext>
                </a:extLst>
              </p:cNvPr>
              <p:cNvSpPr/>
              <p:nvPr/>
            </p:nvSpPr>
            <p:spPr>
              <a:xfrm>
                <a:off x="5996451" y="462350"/>
                <a:ext cx="197455" cy="412622"/>
              </a:xfrm>
              <a:custGeom>
                <a:avLst/>
                <a:gdLst/>
                <a:ahLst/>
                <a:cxnLst/>
                <a:rect l="l" t="t" r="r" b="b"/>
                <a:pathLst>
                  <a:path w="3523" h="7362" extrusionOk="0">
                    <a:moveTo>
                      <a:pt x="3454" y="0"/>
                    </a:moveTo>
                    <a:cubicBezTo>
                      <a:pt x="3247" y="1885"/>
                      <a:pt x="2477" y="4470"/>
                      <a:pt x="40" y="6177"/>
                    </a:cubicBezTo>
                    <a:cubicBezTo>
                      <a:pt x="0" y="6907"/>
                      <a:pt x="59" y="7361"/>
                      <a:pt x="59" y="7361"/>
                    </a:cubicBezTo>
                    <a:cubicBezTo>
                      <a:pt x="3385" y="5240"/>
                      <a:pt x="3523" y="1382"/>
                      <a:pt x="34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a:extLst>
                  <a:ext uri="{FF2B5EF4-FFF2-40B4-BE49-F238E27FC236}">
                    <a16:creationId xmlns:a16="http://schemas.microsoft.com/office/drawing/2014/main" id="{536DA79E-7188-3401-57AF-436254F4AA32}"/>
                  </a:ext>
                </a:extLst>
              </p:cNvPr>
              <p:cNvSpPr/>
              <p:nvPr/>
            </p:nvSpPr>
            <p:spPr>
              <a:xfrm>
                <a:off x="5692273" y="159798"/>
                <a:ext cx="235624" cy="370586"/>
              </a:xfrm>
              <a:custGeom>
                <a:avLst/>
                <a:gdLst/>
                <a:ahLst/>
                <a:cxnLst/>
                <a:rect l="l" t="t" r="r" b="b"/>
                <a:pathLst>
                  <a:path w="4204" h="6612" extrusionOk="0">
                    <a:moveTo>
                      <a:pt x="0" y="1"/>
                    </a:moveTo>
                    <a:lnTo>
                      <a:pt x="0" y="1"/>
                    </a:lnTo>
                    <a:cubicBezTo>
                      <a:pt x="336" y="4717"/>
                      <a:pt x="3898" y="6612"/>
                      <a:pt x="3898" y="6612"/>
                    </a:cubicBezTo>
                    <a:cubicBezTo>
                      <a:pt x="4204" y="2261"/>
                      <a:pt x="1"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a:extLst>
                  <a:ext uri="{FF2B5EF4-FFF2-40B4-BE49-F238E27FC236}">
                    <a16:creationId xmlns:a16="http://schemas.microsoft.com/office/drawing/2014/main" id="{FAC45FE2-3CF0-07CB-F30D-8373E6EFDA8A}"/>
                  </a:ext>
                </a:extLst>
              </p:cNvPr>
              <p:cNvSpPr/>
              <p:nvPr/>
            </p:nvSpPr>
            <p:spPr>
              <a:xfrm>
                <a:off x="5714412" y="173082"/>
                <a:ext cx="210178" cy="357303"/>
              </a:xfrm>
              <a:custGeom>
                <a:avLst/>
                <a:gdLst/>
                <a:ahLst/>
                <a:cxnLst/>
                <a:rect l="l" t="t" r="r" b="b"/>
                <a:pathLst>
                  <a:path w="3750" h="6375" extrusionOk="0">
                    <a:moveTo>
                      <a:pt x="0" y="1"/>
                    </a:moveTo>
                    <a:lnTo>
                      <a:pt x="0" y="1"/>
                    </a:lnTo>
                    <a:cubicBezTo>
                      <a:pt x="1243" y="1165"/>
                      <a:pt x="2704" y="3089"/>
                      <a:pt x="2635" y="5763"/>
                    </a:cubicBezTo>
                    <a:cubicBezTo>
                      <a:pt x="3138" y="6187"/>
                      <a:pt x="3503" y="6375"/>
                      <a:pt x="3503" y="6375"/>
                    </a:cubicBezTo>
                    <a:cubicBezTo>
                      <a:pt x="3750" y="2852"/>
                      <a:pt x="1036" y="69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a:extLst>
                  <a:ext uri="{FF2B5EF4-FFF2-40B4-BE49-F238E27FC236}">
                    <a16:creationId xmlns:a16="http://schemas.microsoft.com/office/drawing/2014/main" id="{F7418AD9-397E-5FF6-1F62-433648D77E8E}"/>
                  </a:ext>
                </a:extLst>
              </p:cNvPr>
              <p:cNvSpPr/>
              <p:nvPr/>
            </p:nvSpPr>
            <p:spPr>
              <a:xfrm>
                <a:off x="5657970" y="483369"/>
                <a:ext cx="284329" cy="481728"/>
              </a:xfrm>
              <a:custGeom>
                <a:avLst/>
                <a:gdLst/>
                <a:ahLst/>
                <a:cxnLst/>
                <a:rect l="l" t="t" r="r" b="b"/>
                <a:pathLst>
                  <a:path w="5073" h="8595" extrusionOk="0">
                    <a:moveTo>
                      <a:pt x="1096" y="0"/>
                    </a:moveTo>
                    <a:lnTo>
                      <a:pt x="1096" y="0"/>
                    </a:lnTo>
                    <a:cubicBezTo>
                      <a:pt x="1" y="5358"/>
                      <a:pt x="3375" y="8594"/>
                      <a:pt x="3375" y="8594"/>
                    </a:cubicBezTo>
                    <a:cubicBezTo>
                      <a:pt x="5072" y="3829"/>
                      <a:pt x="1096" y="0"/>
                      <a:pt x="1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a:extLst>
                  <a:ext uri="{FF2B5EF4-FFF2-40B4-BE49-F238E27FC236}">
                    <a16:creationId xmlns:a16="http://schemas.microsoft.com/office/drawing/2014/main" id="{0E5BF3F7-69F4-9EE7-A6DF-72ECB12DE7B3}"/>
                  </a:ext>
                </a:extLst>
              </p:cNvPr>
              <p:cNvSpPr/>
              <p:nvPr/>
            </p:nvSpPr>
            <p:spPr>
              <a:xfrm>
                <a:off x="5739802" y="505452"/>
                <a:ext cx="184789" cy="459646"/>
              </a:xfrm>
              <a:custGeom>
                <a:avLst/>
                <a:gdLst/>
                <a:ahLst/>
                <a:cxnLst/>
                <a:rect l="l" t="t" r="r" b="b"/>
                <a:pathLst>
                  <a:path w="3297" h="8201" extrusionOk="0">
                    <a:moveTo>
                      <a:pt x="1" y="1"/>
                    </a:moveTo>
                    <a:lnTo>
                      <a:pt x="1" y="1"/>
                    </a:lnTo>
                    <a:cubicBezTo>
                      <a:pt x="1027" y="1678"/>
                      <a:pt x="2053" y="4283"/>
                      <a:pt x="1136" y="7243"/>
                    </a:cubicBezTo>
                    <a:cubicBezTo>
                      <a:pt x="1570" y="7865"/>
                      <a:pt x="1915" y="8200"/>
                      <a:pt x="1915" y="8200"/>
                    </a:cubicBezTo>
                    <a:cubicBezTo>
                      <a:pt x="3297" y="4342"/>
                      <a:pt x="938" y="108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a:extLst>
                  <a:ext uri="{FF2B5EF4-FFF2-40B4-BE49-F238E27FC236}">
                    <a16:creationId xmlns:a16="http://schemas.microsoft.com/office/drawing/2014/main" id="{6C9F34C6-0869-4308-3B5B-855EC8B23636}"/>
                  </a:ext>
                </a:extLst>
              </p:cNvPr>
              <p:cNvSpPr/>
              <p:nvPr/>
            </p:nvSpPr>
            <p:spPr>
              <a:xfrm>
                <a:off x="5859860" y="864949"/>
                <a:ext cx="368905" cy="423103"/>
              </a:xfrm>
              <a:custGeom>
                <a:avLst/>
                <a:gdLst/>
                <a:ahLst/>
                <a:cxnLst/>
                <a:rect l="l" t="t" r="r" b="b"/>
                <a:pathLst>
                  <a:path w="6582" h="7549" extrusionOk="0">
                    <a:moveTo>
                      <a:pt x="6581" y="0"/>
                    </a:moveTo>
                    <a:lnTo>
                      <a:pt x="6581" y="0"/>
                    </a:lnTo>
                    <a:cubicBezTo>
                      <a:pt x="878" y="2359"/>
                      <a:pt x="0" y="7549"/>
                      <a:pt x="0" y="7549"/>
                    </a:cubicBezTo>
                    <a:cubicBezTo>
                      <a:pt x="5516" y="6138"/>
                      <a:pt x="6581" y="1"/>
                      <a:pt x="6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a:extLst>
                  <a:ext uri="{FF2B5EF4-FFF2-40B4-BE49-F238E27FC236}">
                    <a16:creationId xmlns:a16="http://schemas.microsoft.com/office/drawing/2014/main" id="{733A63BC-B9F5-9FC2-C861-3653B259C0BF}"/>
                  </a:ext>
                </a:extLst>
              </p:cNvPr>
              <p:cNvSpPr/>
              <p:nvPr/>
            </p:nvSpPr>
            <p:spPr>
              <a:xfrm>
                <a:off x="5859860" y="898130"/>
                <a:ext cx="361170" cy="389922"/>
              </a:xfrm>
              <a:custGeom>
                <a:avLst/>
                <a:gdLst/>
                <a:ahLst/>
                <a:cxnLst/>
                <a:rect l="l" t="t" r="r" b="b"/>
                <a:pathLst>
                  <a:path w="6444" h="6957" extrusionOk="0">
                    <a:moveTo>
                      <a:pt x="6443" y="0"/>
                    </a:moveTo>
                    <a:lnTo>
                      <a:pt x="6443" y="0"/>
                    </a:lnTo>
                    <a:cubicBezTo>
                      <a:pt x="5526" y="2013"/>
                      <a:pt x="3740" y="4618"/>
                      <a:pt x="395" y="5635"/>
                    </a:cubicBezTo>
                    <a:cubicBezTo>
                      <a:pt x="89" y="6434"/>
                      <a:pt x="0" y="6957"/>
                      <a:pt x="0" y="6957"/>
                    </a:cubicBezTo>
                    <a:cubicBezTo>
                      <a:pt x="4470" y="5812"/>
                      <a:pt x="6019" y="1569"/>
                      <a:pt x="64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a:extLst>
                  <a:ext uri="{FF2B5EF4-FFF2-40B4-BE49-F238E27FC236}">
                    <a16:creationId xmlns:a16="http://schemas.microsoft.com/office/drawing/2014/main" id="{686BE855-D8E3-A9BC-3D2F-78B5A3A0C0E8}"/>
                  </a:ext>
                </a:extLst>
              </p:cNvPr>
              <p:cNvSpPr/>
              <p:nvPr/>
            </p:nvSpPr>
            <p:spPr>
              <a:xfrm>
                <a:off x="5535223" y="139285"/>
                <a:ext cx="597859" cy="1462616"/>
              </a:xfrm>
              <a:custGeom>
                <a:avLst/>
                <a:gdLst/>
                <a:ahLst/>
                <a:cxnLst/>
                <a:rect l="l" t="t" r="r" b="b"/>
                <a:pathLst>
                  <a:path w="10667" h="26096" extrusionOk="0">
                    <a:moveTo>
                      <a:pt x="10417" y="16311"/>
                    </a:moveTo>
                    <a:cubicBezTo>
                      <a:pt x="10417" y="16311"/>
                      <a:pt x="10416" y="16311"/>
                      <a:pt x="10417" y="16312"/>
                    </a:cubicBezTo>
                    <a:lnTo>
                      <a:pt x="10417" y="16312"/>
                    </a:lnTo>
                    <a:cubicBezTo>
                      <a:pt x="10417" y="16311"/>
                      <a:pt x="10417" y="16311"/>
                      <a:pt x="10417" y="16311"/>
                    </a:cubicBezTo>
                    <a:close/>
                    <a:moveTo>
                      <a:pt x="6751" y="0"/>
                    </a:moveTo>
                    <a:cubicBezTo>
                      <a:pt x="6701" y="0"/>
                      <a:pt x="6653" y="34"/>
                      <a:pt x="6670" y="91"/>
                    </a:cubicBezTo>
                    <a:cubicBezTo>
                      <a:pt x="6838" y="614"/>
                      <a:pt x="6956" y="1156"/>
                      <a:pt x="7065" y="1689"/>
                    </a:cubicBezTo>
                    <a:cubicBezTo>
                      <a:pt x="7361" y="3071"/>
                      <a:pt x="7548" y="4472"/>
                      <a:pt x="7637" y="5883"/>
                    </a:cubicBezTo>
                    <a:cubicBezTo>
                      <a:pt x="7677" y="6435"/>
                      <a:pt x="7696" y="6998"/>
                      <a:pt x="7696" y="7560"/>
                    </a:cubicBezTo>
                    <a:cubicBezTo>
                      <a:pt x="7696" y="7560"/>
                      <a:pt x="7696" y="7570"/>
                      <a:pt x="7696" y="7570"/>
                    </a:cubicBezTo>
                    <a:cubicBezTo>
                      <a:pt x="7706" y="8122"/>
                      <a:pt x="7696" y="8665"/>
                      <a:pt x="7667" y="9218"/>
                    </a:cubicBezTo>
                    <a:cubicBezTo>
                      <a:pt x="7164" y="7402"/>
                      <a:pt x="6187" y="5705"/>
                      <a:pt x="5003" y="4255"/>
                    </a:cubicBezTo>
                    <a:cubicBezTo>
                      <a:pt x="4904" y="4126"/>
                      <a:pt x="4805" y="3998"/>
                      <a:pt x="4697" y="3880"/>
                    </a:cubicBezTo>
                    <a:cubicBezTo>
                      <a:pt x="4678" y="3860"/>
                      <a:pt x="4655" y="3852"/>
                      <a:pt x="4634" y="3852"/>
                    </a:cubicBezTo>
                    <a:cubicBezTo>
                      <a:pt x="4567" y="3852"/>
                      <a:pt x="4507" y="3929"/>
                      <a:pt x="4559" y="3988"/>
                    </a:cubicBezTo>
                    <a:cubicBezTo>
                      <a:pt x="4865" y="4324"/>
                      <a:pt x="5141" y="4689"/>
                      <a:pt x="5397" y="5044"/>
                    </a:cubicBezTo>
                    <a:cubicBezTo>
                      <a:pt x="6009" y="5902"/>
                      <a:pt x="6552" y="6810"/>
                      <a:pt x="6966" y="7777"/>
                    </a:cubicBezTo>
                    <a:cubicBezTo>
                      <a:pt x="7252" y="8428"/>
                      <a:pt x="7479" y="9099"/>
                      <a:pt x="7637" y="9790"/>
                    </a:cubicBezTo>
                    <a:cubicBezTo>
                      <a:pt x="7588" y="10461"/>
                      <a:pt x="7519" y="11122"/>
                      <a:pt x="7430" y="11783"/>
                    </a:cubicBezTo>
                    <a:cubicBezTo>
                      <a:pt x="7134" y="13914"/>
                      <a:pt x="6572" y="16016"/>
                      <a:pt x="5723" y="17999"/>
                    </a:cubicBezTo>
                    <a:cubicBezTo>
                      <a:pt x="5802" y="15710"/>
                      <a:pt x="5526" y="13362"/>
                      <a:pt x="4746" y="11211"/>
                    </a:cubicBezTo>
                    <a:cubicBezTo>
                      <a:pt x="4687" y="11073"/>
                      <a:pt x="4638" y="10925"/>
                      <a:pt x="4569" y="10787"/>
                    </a:cubicBezTo>
                    <a:cubicBezTo>
                      <a:pt x="4555" y="10749"/>
                      <a:pt x="4528" y="10734"/>
                      <a:pt x="4500" y="10734"/>
                    </a:cubicBezTo>
                    <a:cubicBezTo>
                      <a:pt x="4445" y="10734"/>
                      <a:pt x="4388" y="10791"/>
                      <a:pt x="4421" y="10856"/>
                    </a:cubicBezTo>
                    <a:cubicBezTo>
                      <a:pt x="4608" y="11270"/>
                      <a:pt x="4736" y="11714"/>
                      <a:pt x="4865" y="12148"/>
                    </a:cubicBezTo>
                    <a:cubicBezTo>
                      <a:pt x="5190" y="13283"/>
                      <a:pt x="5388" y="14447"/>
                      <a:pt x="5496" y="15621"/>
                    </a:cubicBezTo>
                    <a:cubicBezTo>
                      <a:pt x="5575" y="16559"/>
                      <a:pt x="5585" y="17496"/>
                      <a:pt x="5536" y="18434"/>
                    </a:cubicBezTo>
                    <a:cubicBezTo>
                      <a:pt x="5526" y="18463"/>
                      <a:pt x="5506" y="18493"/>
                      <a:pt x="5496" y="18512"/>
                    </a:cubicBezTo>
                    <a:cubicBezTo>
                      <a:pt x="4371" y="20999"/>
                      <a:pt x="2783" y="23258"/>
                      <a:pt x="859" y="25183"/>
                    </a:cubicBezTo>
                    <a:cubicBezTo>
                      <a:pt x="602" y="25439"/>
                      <a:pt x="336" y="25696"/>
                      <a:pt x="69" y="25942"/>
                    </a:cubicBezTo>
                    <a:cubicBezTo>
                      <a:pt x="0" y="26004"/>
                      <a:pt x="57" y="26095"/>
                      <a:pt x="122" y="26095"/>
                    </a:cubicBezTo>
                    <a:cubicBezTo>
                      <a:pt x="141" y="26095"/>
                      <a:pt x="160" y="26088"/>
                      <a:pt x="178" y="26071"/>
                    </a:cubicBezTo>
                    <a:cubicBezTo>
                      <a:pt x="1559" y="24808"/>
                      <a:pt x="2802" y="23377"/>
                      <a:pt x="3848" y="21818"/>
                    </a:cubicBezTo>
                    <a:cubicBezTo>
                      <a:pt x="5190" y="21147"/>
                      <a:pt x="6414" y="20239"/>
                      <a:pt x="7558" y="19272"/>
                    </a:cubicBezTo>
                    <a:cubicBezTo>
                      <a:pt x="8446" y="18532"/>
                      <a:pt x="9295" y="17733"/>
                      <a:pt x="10104" y="16894"/>
                    </a:cubicBezTo>
                    <a:cubicBezTo>
                      <a:pt x="10252" y="16736"/>
                      <a:pt x="10410" y="16579"/>
                      <a:pt x="10558" y="16411"/>
                    </a:cubicBezTo>
                    <a:cubicBezTo>
                      <a:pt x="10616" y="16352"/>
                      <a:pt x="10550" y="16283"/>
                      <a:pt x="10484" y="16283"/>
                    </a:cubicBezTo>
                    <a:cubicBezTo>
                      <a:pt x="10461" y="16283"/>
                      <a:pt x="10438" y="16292"/>
                      <a:pt x="10420" y="16312"/>
                    </a:cubicBezTo>
                    <a:cubicBezTo>
                      <a:pt x="10418" y="16312"/>
                      <a:pt x="10418" y="16312"/>
                      <a:pt x="10417" y="16312"/>
                    </a:cubicBezTo>
                    <a:lnTo>
                      <a:pt x="10417" y="16312"/>
                    </a:lnTo>
                    <a:cubicBezTo>
                      <a:pt x="10416" y="16314"/>
                      <a:pt x="10413" y="16319"/>
                      <a:pt x="10400" y="16332"/>
                    </a:cubicBezTo>
                    <a:cubicBezTo>
                      <a:pt x="10380" y="16352"/>
                      <a:pt x="10351" y="16381"/>
                      <a:pt x="10331" y="16411"/>
                    </a:cubicBezTo>
                    <a:cubicBezTo>
                      <a:pt x="10242" y="16500"/>
                      <a:pt x="10153" y="16598"/>
                      <a:pt x="10065" y="16687"/>
                    </a:cubicBezTo>
                    <a:cubicBezTo>
                      <a:pt x="9749" y="17013"/>
                      <a:pt x="9423" y="17338"/>
                      <a:pt x="9098" y="17654"/>
                    </a:cubicBezTo>
                    <a:cubicBezTo>
                      <a:pt x="8101" y="18611"/>
                      <a:pt x="7055" y="19519"/>
                      <a:pt x="5940" y="20328"/>
                    </a:cubicBezTo>
                    <a:cubicBezTo>
                      <a:pt x="5338" y="20762"/>
                      <a:pt x="4707" y="21167"/>
                      <a:pt x="4046" y="21522"/>
                    </a:cubicBezTo>
                    <a:cubicBezTo>
                      <a:pt x="4460" y="20871"/>
                      <a:pt x="4855" y="20200"/>
                      <a:pt x="5210" y="19509"/>
                    </a:cubicBezTo>
                    <a:cubicBezTo>
                      <a:pt x="5378" y="19183"/>
                      <a:pt x="5536" y="18848"/>
                      <a:pt x="5693" y="18503"/>
                    </a:cubicBezTo>
                    <a:cubicBezTo>
                      <a:pt x="5693" y="18503"/>
                      <a:pt x="5693" y="18493"/>
                      <a:pt x="5703" y="18483"/>
                    </a:cubicBezTo>
                    <a:cubicBezTo>
                      <a:pt x="6305" y="17131"/>
                      <a:pt x="6789" y="15710"/>
                      <a:pt x="7134" y="14260"/>
                    </a:cubicBezTo>
                    <a:cubicBezTo>
                      <a:pt x="8713" y="12938"/>
                      <a:pt x="10084" y="11162"/>
                      <a:pt x="10578" y="9129"/>
                    </a:cubicBezTo>
                    <a:cubicBezTo>
                      <a:pt x="10617" y="9001"/>
                      <a:pt x="10647" y="8872"/>
                      <a:pt x="10657" y="8734"/>
                    </a:cubicBezTo>
                    <a:cubicBezTo>
                      <a:pt x="10667" y="8677"/>
                      <a:pt x="10623" y="8648"/>
                      <a:pt x="10578" y="8648"/>
                    </a:cubicBezTo>
                    <a:cubicBezTo>
                      <a:pt x="10536" y="8648"/>
                      <a:pt x="10494" y="8673"/>
                      <a:pt x="10489" y="8724"/>
                    </a:cubicBezTo>
                    <a:cubicBezTo>
                      <a:pt x="10449" y="9089"/>
                      <a:pt x="10321" y="9464"/>
                      <a:pt x="10193" y="9810"/>
                    </a:cubicBezTo>
                    <a:cubicBezTo>
                      <a:pt x="9847" y="10757"/>
                      <a:pt x="9325" y="11625"/>
                      <a:pt x="8703" y="12415"/>
                    </a:cubicBezTo>
                    <a:cubicBezTo>
                      <a:pt x="8259" y="12977"/>
                      <a:pt x="7746" y="13500"/>
                      <a:pt x="7203" y="13974"/>
                    </a:cubicBezTo>
                    <a:cubicBezTo>
                      <a:pt x="7302" y="13559"/>
                      <a:pt x="7381" y="13135"/>
                      <a:pt x="7460" y="12711"/>
                    </a:cubicBezTo>
                    <a:cubicBezTo>
                      <a:pt x="7627" y="11754"/>
                      <a:pt x="7736" y="10787"/>
                      <a:pt x="7805" y="9810"/>
                    </a:cubicBezTo>
                    <a:cubicBezTo>
                      <a:pt x="7805" y="9810"/>
                      <a:pt x="7805" y="9800"/>
                      <a:pt x="7805" y="9800"/>
                    </a:cubicBezTo>
                    <a:cubicBezTo>
                      <a:pt x="7854" y="9060"/>
                      <a:pt x="7874" y="8320"/>
                      <a:pt x="7864" y="7580"/>
                    </a:cubicBezTo>
                    <a:cubicBezTo>
                      <a:pt x="8535" y="6060"/>
                      <a:pt x="8940" y="4412"/>
                      <a:pt x="9275" y="2794"/>
                    </a:cubicBezTo>
                    <a:cubicBezTo>
                      <a:pt x="9305" y="2656"/>
                      <a:pt x="9334" y="2518"/>
                      <a:pt x="9354" y="2380"/>
                    </a:cubicBezTo>
                    <a:cubicBezTo>
                      <a:pt x="9364" y="2323"/>
                      <a:pt x="9324" y="2293"/>
                      <a:pt x="9279" y="2293"/>
                    </a:cubicBezTo>
                    <a:cubicBezTo>
                      <a:pt x="9239" y="2293"/>
                      <a:pt x="9196" y="2318"/>
                      <a:pt x="9186" y="2370"/>
                    </a:cubicBezTo>
                    <a:cubicBezTo>
                      <a:pt x="8959" y="3603"/>
                      <a:pt x="8644" y="4837"/>
                      <a:pt x="8259" y="6031"/>
                    </a:cubicBezTo>
                    <a:cubicBezTo>
                      <a:pt x="8140" y="6406"/>
                      <a:pt x="8012" y="6781"/>
                      <a:pt x="7864" y="7146"/>
                    </a:cubicBezTo>
                    <a:cubicBezTo>
                      <a:pt x="7854" y="6958"/>
                      <a:pt x="7854" y="6781"/>
                      <a:pt x="7844" y="6593"/>
                    </a:cubicBezTo>
                    <a:cubicBezTo>
                      <a:pt x="7785" y="5074"/>
                      <a:pt x="7608" y="3564"/>
                      <a:pt x="7322" y="2084"/>
                    </a:cubicBezTo>
                    <a:cubicBezTo>
                      <a:pt x="7193" y="1423"/>
                      <a:pt x="7075" y="722"/>
                      <a:pt x="6848" y="91"/>
                    </a:cubicBezTo>
                    <a:cubicBezTo>
                      <a:pt x="6848" y="81"/>
                      <a:pt x="6848" y="71"/>
                      <a:pt x="6838" y="61"/>
                    </a:cubicBezTo>
                    <a:cubicBezTo>
                      <a:pt x="6825" y="19"/>
                      <a:pt x="6788" y="0"/>
                      <a:pt x="67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7" name="Google Shape;757;p37">
            <a:extLst>
              <a:ext uri="{FF2B5EF4-FFF2-40B4-BE49-F238E27FC236}">
                <a16:creationId xmlns:a16="http://schemas.microsoft.com/office/drawing/2014/main" id="{A657AE94-2C14-30E8-A474-B57A7003FE71}"/>
              </a:ext>
            </a:extLst>
          </p:cNvPr>
          <p:cNvSpPr txBox="1">
            <a:spLocks noGrp="1"/>
          </p:cNvSpPr>
          <p:nvPr>
            <p:ph type="title"/>
          </p:nvPr>
        </p:nvSpPr>
        <p:spPr>
          <a:xfrm>
            <a:off x="4020456" y="2026054"/>
            <a:ext cx="5123544" cy="16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Image Segmentation</a:t>
            </a:r>
          </a:p>
        </p:txBody>
      </p:sp>
      <p:sp>
        <p:nvSpPr>
          <p:cNvPr id="758" name="Google Shape;758;p37">
            <a:extLst>
              <a:ext uri="{FF2B5EF4-FFF2-40B4-BE49-F238E27FC236}">
                <a16:creationId xmlns:a16="http://schemas.microsoft.com/office/drawing/2014/main" id="{D6963FD7-DDD0-B792-FEAE-6F16CE181134}"/>
              </a:ext>
            </a:extLst>
          </p:cNvPr>
          <p:cNvSpPr txBox="1">
            <a:spLocks noGrp="1"/>
          </p:cNvSpPr>
          <p:nvPr>
            <p:ph type="title" idx="2"/>
          </p:nvPr>
        </p:nvSpPr>
        <p:spPr>
          <a:xfrm>
            <a:off x="5796052" y="824166"/>
            <a:ext cx="1321500" cy="1013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03</a:t>
            </a:r>
            <a:endParaRPr dirty="0"/>
          </a:p>
        </p:txBody>
      </p:sp>
      <p:cxnSp>
        <p:nvCxnSpPr>
          <p:cNvPr id="760" name="Google Shape;760;p37">
            <a:extLst>
              <a:ext uri="{FF2B5EF4-FFF2-40B4-BE49-F238E27FC236}">
                <a16:creationId xmlns:a16="http://schemas.microsoft.com/office/drawing/2014/main" id="{FB89439B-12A8-1933-2B7C-21047FA6FDD3}"/>
              </a:ext>
            </a:extLst>
          </p:cNvPr>
          <p:cNvCxnSpPr/>
          <p:nvPr/>
        </p:nvCxnSpPr>
        <p:spPr>
          <a:xfrm>
            <a:off x="5253804" y="3641860"/>
            <a:ext cx="2548800" cy="0"/>
          </a:xfrm>
          <a:prstGeom prst="straightConnector1">
            <a:avLst/>
          </a:prstGeom>
          <a:noFill/>
          <a:ln w="9525" cap="flat" cmpd="sng">
            <a:solidFill>
              <a:schemeClr val="accent6"/>
            </a:solidFill>
            <a:prstDash val="solid"/>
            <a:round/>
            <a:headEnd type="none" w="med" len="med"/>
            <a:tailEnd type="none" w="med" len="med"/>
          </a:ln>
        </p:spPr>
      </p:cxnSp>
      <p:sp>
        <p:nvSpPr>
          <p:cNvPr id="761" name="Google Shape;761;p37">
            <a:extLst>
              <a:ext uri="{FF2B5EF4-FFF2-40B4-BE49-F238E27FC236}">
                <a16:creationId xmlns:a16="http://schemas.microsoft.com/office/drawing/2014/main" id="{C7728835-A0A0-5054-AE94-E2ED387E31E0}"/>
              </a:ext>
            </a:extLst>
          </p:cNvPr>
          <p:cNvSpPr/>
          <p:nvPr/>
        </p:nvSpPr>
        <p:spPr>
          <a:xfrm>
            <a:off x="5924775" y="622413"/>
            <a:ext cx="344100" cy="3441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37">
            <a:extLst>
              <a:ext uri="{FF2B5EF4-FFF2-40B4-BE49-F238E27FC236}">
                <a16:creationId xmlns:a16="http://schemas.microsoft.com/office/drawing/2014/main" id="{FE8F1F14-A251-5EAF-944E-D1F0CBCB2A60}"/>
              </a:ext>
            </a:extLst>
          </p:cNvPr>
          <p:cNvGrpSpPr/>
          <p:nvPr/>
        </p:nvGrpSpPr>
        <p:grpSpPr>
          <a:xfrm>
            <a:off x="617085" y="1590126"/>
            <a:ext cx="3393782" cy="3089116"/>
            <a:chOff x="2075575" y="1940350"/>
            <a:chExt cx="1950225" cy="1775150"/>
          </a:xfrm>
        </p:grpSpPr>
        <p:sp>
          <p:nvSpPr>
            <p:cNvPr id="763" name="Google Shape;763;p37">
              <a:extLst>
                <a:ext uri="{FF2B5EF4-FFF2-40B4-BE49-F238E27FC236}">
                  <a16:creationId xmlns:a16="http://schemas.microsoft.com/office/drawing/2014/main" id="{20F6177A-5117-CE28-BB24-84F20DF84B5F}"/>
                </a:ext>
              </a:extLst>
            </p:cNvPr>
            <p:cNvSpPr/>
            <p:nvPr/>
          </p:nvSpPr>
          <p:spPr>
            <a:xfrm>
              <a:off x="3188175" y="2397650"/>
              <a:ext cx="280350" cy="172700"/>
            </a:xfrm>
            <a:custGeom>
              <a:avLst/>
              <a:gdLst/>
              <a:ahLst/>
              <a:cxnLst/>
              <a:rect l="l" t="t" r="r" b="b"/>
              <a:pathLst>
                <a:path w="11214" h="6908" extrusionOk="0">
                  <a:moveTo>
                    <a:pt x="6256" y="3954"/>
                  </a:moveTo>
                  <a:cubicBezTo>
                    <a:pt x="6258" y="3955"/>
                    <a:pt x="6260" y="3957"/>
                    <a:pt x="6262" y="3958"/>
                  </a:cubicBezTo>
                  <a:cubicBezTo>
                    <a:pt x="6261" y="3957"/>
                    <a:pt x="6259" y="3956"/>
                    <a:pt x="6256" y="3954"/>
                  </a:cubicBezTo>
                  <a:close/>
                  <a:moveTo>
                    <a:pt x="9295" y="4329"/>
                  </a:moveTo>
                  <a:lnTo>
                    <a:pt x="9295" y="4329"/>
                  </a:lnTo>
                  <a:cubicBezTo>
                    <a:pt x="9280" y="4333"/>
                    <a:pt x="9265" y="4336"/>
                    <a:pt x="9249" y="4339"/>
                  </a:cubicBezTo>
                  <a:cubicBezTo>
                    <a:pt x="9258" y="4336"/>
                    <a:pt x="9276" y="4332"/>
                    <a:pt x="9295" y="4329"/>
                  </a:cubicBezTo>
                  <a:close/>
                  <a:moveTo>
                    <a:pt x="1834" y="0"/>
                  </a:moveTo>
                  <a:cubicBezTo>
                    <a:pt x="1552" y="0"/>
                    <a:pt x="1238" y="114"/>
                    <a:pt x="960" y="286"/>
                  </a:cubicBezTo>
                  <a:cubicBezTo>
                    <a:pt x="351" y="682"/>
                    <a:pt x="0" y="1048"/>
                    <a:pt x="320" y="1688"/>
                  </a:cubicBezTo>
                  <a:cubicBezTo>
                    <a:pt x="686" y="2450"/>
                    <a:pt x="1234" y="3151"/>
                    <a:pt x="1783" y="3775"/>
                  </a:cubicBezTo>
                  <a:cubicBezTo>
                    <a:pt x="2956" y="5101"/>
                    <a:pt x="4495" y="6137"/>
                    <a:pt x="6201" y="6624"/>
                  </a:cubicBezTo>
                  <a:cubicBezTo>
                    <a:pt x="6929" y="6821"/>
                    <a:pt x="7661" y="6907"/>
                    <a:pt x="8396" y="6907"/>
                  </a:cubicBezTo>
                  <a:cubicBezTo>
                    <a:pt x="8969" y="6907"/>
                    <a:pt x="9543" y="6855"/>
                    <a:pt x="10117" y="6761"/>
                  </a:cubicBezTo>
                  <a:cubicBezTo>
                    <a:pt x="10787" y="6655"/>
                    <a:pt x="11214" y="5817"/>
                    <a:pt x="11016" y="5207"/>
                  </a:cubicBezTo>
                  <a:cubicBezTo>
                    <a:pt x="10833" y="4594"/>
                    <a:pt x="10337" y="4282"/>
                    <a:pt x="9758" y="4282"/>
                  </a:cubicBezTo>
                  <a:cubicBezTo>
                    <a:pt x="9661" y="4282"/>
                    <a:pt x="9562" y="4291"/>
                    <a:pt x="9462" y="4308"/>
                  </a:cubicBezTo>
                  <a:cubicBezTo>
                    <a:pt x="9421" y="4308"/>
                    <a:pt x="9385" y="4313"/>
                    <a:pt x="9348" y="4319"/>
                  </a:cubicBezTo>
                  <a:lnTo>
                    <a:pt x="9348" y="4319"/>
                  </a:lnTo>
                  <a:cubicBezTo>
                    <a:pt x="9332" y="4320"/>
                    <a:pt x="9309" y="4322"/>
                    <a:pt x="9279" y="4324"/>
                  </a:cubicBezTo>
                  <a:cubicBezTo>
                    <a:pt x="9157" y="4339"/>
                    <a:pt x="9035" y="4354"/>
                    <a:pt x="8929" y="4354"/>
                  </a:cubicBezTo>
                  <a:cubicBezTo>
                    <a:pt x="8670" y="4369"/>
                    <a:pt x="8411" y="4369"/>
                    <a:pt x="8152" y="4369"/>
                  </a:cubicBezTo>
                  <a:cubicBezTo>
                    <a:pt x="8045" y="4354"/>
                    <a:pt x="7938" y="4354"/>
                    <a:pt x="7832" y="4339"/>
                  </a:cubicBezTo>
                  <a:cubicBezTo>
                    <a:pt x="7771" y="4339"/>
                    <a:pt x="7710" y="4339"/>
                    <a:pt x="7649" y="4324"/>
                  </a:cubicBezTo>
                  <a:cubicBezTo>
                    <a:pt x="7600" y="4321"/>
                    <a:pt x="7573" y="4319"/>
                    <a:pt x="7562" y="4319"/>
                  </a:cubicBezTo>
                  <a:cubicBezTo>
                    <a:pt x="7515" y="4319"/>
                    <a:pt x="7713" y="4339"/>
                    <a:pt x="7725" y="4339"/>
                  </a:cubicBezTo>
                  <a:cubicBezTo>
                    <a:pt x="7712" y="4344"/>
                    <a:pt x="7697" y="4346"/>
                    <a:pt x="7679" y="4346"/>
                  </a:cubicBezTo>
                  <a:cubicBezTo>
                    <a:pt x="7587" y="4346"/>
                    <a:pt x="7438" y="4291"/>
                    <a:pt x="7375" y="4278"/>
                  </a:cubicBezTo>
                  <a:cubicBezTo>
                    <a:pt x="7268" y="4263"/>
                    <a:pt x="7146" y="4232"/>
                    <a:pt x="7039" y="4202"/>
                  </a:cubicBezTo>
                  <a:cubicBezTo>
                    <a:pt x="6841" y="4156"/>
                    <a:pt x="6643" y="4095"/>
                    <a:pt x="6445" y="4019"/>
                  </a:cubicBezTo>
                  <a:cubicBezTo>
                    <a:pt x="6354" y="3988"/>
                    <a:pt x="6262" y="3958"/>
                    <a:pt x="6171" y="3928"/>
                  </a:cubicBezTo>
                  <a:cubicBezTo>
                    <a:pt x="6114" y="3906"/>
                    <a:pt x="6096" y="3898"/>
                    <a:pt x="6100" y="3898"/>
                  </a:cubicBezTo>
                  <a:cubicBezTo>
                    <a:pt x="6108" y="3898"/>
                    <a:pt x="6226" y="3938"/>
                    <a:pt x="6256" y="3954"/>
                  </a:cubicBezTo>
                  <a:lnTo>
                    <a:pt x="6256" y="3954"/>
                  </a:lnTo>
                  <a:cubicBezTo>
                    <a:pt x="6210" y="3926"/>
                    <a:pt x="6138" y="3911"/>
                    <a:pt x="6095" y="3882"/>
                  </a:cubicBezTo>
                  <a:cubicBezTo>
                    <a:pt x="5729" y="3714"/>
                    <a:pt x="5394" y="3516"/>
                    <a:pt x="5059" y="3303"/>
                  </a:cubicBezTo>
                  <a:cubicBezTo>
                    <a:pt x="4940" y="3220"/>
                    <a:pt x="4831" y="3137"/>
                    <a:pt x="4716" y="3054"/>
                  </a:cubicBezTo>
                  <a:lnTo>
                    <a:pt x="4716" y="3054"/>
                  </a:lnTo>
                  <a:cubicBezTo>
                    <a:pt x="4689" y="3030"/>
                    <a:pt x="4656" y="3007"/>
                    <a:pt x="4632" y="2983"/>
                  </a:cubicBezTo>
                  <a:cubicBezTo>
                    <a:pt x="4556" y="2922"/>
                    <a:pt x="4480" y="2861"/>
                    <a:pt x="4404" y="2785"/>
                  </a:cubicBezTo>
                  <a:cubicBezTo>
                    <a:pt x="4145" y="2556"/>
                    <a:pt x="3916" y="2328"/>
                    <a:pt x="3687" y="2084"/>
                  </a:cubicBezTo>
                  <a:cubicBezTo>
                    <a:pt x="3596" y="1977"/>
                    <a:pt x="3489" y="1855"/>
                    <a:pt x="3398" y="1749"/>
                  </a:cubicBezTo>
                  <a:cubicBezTo>
                    <a:pt x="3352" y="1703"/>
                    <a:pt x="3322" y="1642"/>
                    <a:pt x="3276" y="1596"/>
                  </a:cubicBezTo>
                  <a:cubicBezTo>
                    <a:pt x="3267" y="1583"/>
                    <a:pt x="3243" y="1550"/>
                    <a:pt x="3220" y="1518"/>
                  </a:cubicBezTo>
                  <a:lnTo>
                    <a:pt x="3220" y="1518"/>
                  </a:lnTo>
                  <a:cubicBezTo>
                    <a:pt x="3212" y="1507"/>
                    <a:pt x="3205" y="1497"/>
                    <a:pt x="3200" y="1490"/>
                  </a:cubicBezTo>
                  <a:cubicBezTo>
                    <a:pt x="3198" y="1488"/>
                    <a:pt x="3196" y="1486"/>
                    <a:pt x="3194" y="1484"/>
                  </a:cubicBezTo>
                  <a:lnTo>
                    <a:pt x="3194" y="1484"/>
                  </a:lnTo>
                  <a:cubicBezTo>
                    <a:pt x="3173" y="1456"/>
                    <a:pt x="3156" y="1434"/>
                    <a:pt x="3155" y="1434"/>
                  </a:cubicBezTo>
                  <a:lnTo>
                    <a:pt x="3155" y="1434"/>
                  </a:lnTo>
                  <a:cubicBezTo>
                    <a:pt x="3155" y="1434"/>
                    <a:pt x="3157" y="1437"/>
                    <a:pt x="3161" y="1444"/>
                  </a:cubicBezTo>
                  <a:lnTo>
                    <a:pt x="3161" y="1444"/>
                  </a:lnTo>
                  <a:cubicBezTo>
                    <a:pt x="3135" y="1408"/>
                    <a:pt x="3114" y="1369"/>
                    <a:pt x="3093" y="1337"/>
                  </a:cubicBezTo>
                  <a:cubicBezTo>
                    <a:pt x="3017" y="1246"/>
                    <a:pt x="2956" y="1155"/>
                    <a:pt x="2895" y="1048"/>
                  </a:cubicBezTo>
                  <a:cubicBezTo>
                    <a:pt x="2773" y="850"/>
                    <a:pt x="2636" y="652"/>
                    <a:pt x="2530" y="423"/>
                  </a:cubicBezTo>
                  <a:cubicBezTo>
                    <a:pt x="2382" y="121"/>
                    <a:pt x="2125" y="0"/>
                    <a:pt x="1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a:extLst>
                <a:ext uri="{FF2B5EF4-FFF2-40B4-BE49-F238E27FC236}">
                  <a16:creationId xmlns:a16="http://schemas.microsoft.com/office/drawing/2014/main" id="{F29DF22C-7E34-F0D6-60B3-D353812A0459}"/>
                </a:ext>
              </a:extLst>
            </p:cNvPr>
            <p:cNvSpPr/>
            <p:nvPr/>
          </p:nvSpPr>
          <p:spPr>
            <a:xfrm>
              <a:off x="3198825" y="2403025"/>
              <a:ext cx="45750" cy="26125"/>
            </a:xfrm>
            <a:custGeom>
              <a:avLst/>
              <a:gdLst/>
              <a:ahLst/>
              <a:cxnLst/>
              <a:rect l="l" t="t" r="r" b="b"/>
              <a:pathLst>
                <a:path w="1830" h="1045" extrusionOk="0">
                  <a:moveTo>
                    <a:pt x="1437" y="1"/>
                  </a:moveTo>
                  <a:cubicBezTo>
                    <a:pt x="1252" y="1"/>
                    <a:pt x="1007" y="67"/>
                    <a:pt x="763" y="193"/>
                  </a:cubicBezTo>
                  <a:cubicBezTo>
                    <a:pt x="306" y="406"/>
                    <a:pt x="1" y="742"/>
                    <a:pt x="92" y="924"/>
                  </a:cubicBezTo>
                  <a:cubicBezTo>
                    <a:pt x="133" y="1005"/>
                    <a:pt x="242" y="1044"/>
                    <a:pt x="391" y="1044"/>
                  </a:cubicBezTo>
                  <a:cubicBezTo>
                    <a:pt x="578" y="1044"/>
                    <a:pt x="828" y="982"/>
                    <a:pt x="1083" y="863"/>
                  </a:cubicBezTo>
                  <a:cubicBezTo>
                    <a:pt x="1540" y="635"/>
                    <a:pt x="1829" y="315"/>
                    <a:pt x="1738" y="132"/>
                  </a:cubicBezTo>
                  <a:cubicBezTo>
                    <a:pt x="1697" y="44"/>
                    <a:pt x="1586" y="1"/>
                    <a:pt x="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a:extLst>
                <a:ext uri="{FF2B5EF4-FFF2-40B4-BE49-F238E27FC236}">
                  <a16:creationId xmlns:a16="http://schemas.microsoft.com/office/drawing/2014/main" id="{BFE7DCF4-1E64-6E22-07BB-61F952CF0794}"/>
                </a:ext>
              </a:extLst>
            </p:cNvPr>
            <p:cNvSpPr/>
            <p:nvPr/>
          </p:nvSpPr>
          <p:spPr>
            <a:xfrm>
              <a:off x="3203025" y="2452400"/>
              <a:ext cx="263600" cy="117950"/>
            </a:xfrm>
            <a:custGeom>
              <a:avLst/>
              <a:gdLst/>
              <a:ahLst/>
              <a:cxnLst/>
              <a:rect l="l" t="t" r="r" b="b"/>
              <a:pathLst>
                <a:path w="10544" h="4718" extrusionOk="0">
                  <a:moveTo>
                    <a:pt x="1" y="1"/>
                  </a:moveTo>
                  <a:lnTo>
                    <a:pt x="1" y="1"/>
                  </a:lnTo>
                  <a:cubicBezTo>
                    <a:pt x="336" y="564"/>
                    <a:pt x="762" y="1098"/>
                    <a:pt x="1189" y="1585"/>
                  </a:cubicBezTo>
                  <a:cubicBezTo>
                    <a:pt x="2362" y="2911"/>
                    <a:pt x="3901" y="3947"/>
                    <a:pt x="5607" y="4434"/>
                  </a:cubicBezTo>
                  <a:cubicBezTo>
                    <a:pt x="6335" y="4631"/>
                    <a:pt x="7067" y="4717"/>
                    <a:pt x="7802" y="4717"/>
                  </a:cubicBezTo>
                  <a:cubicBezTo>
                    <a:pt x="8375" y="4717"/>
                    <a:pt x="8949" y="4665"/>
                    <a:pt x="9523" y="4571"/>
                  </a:cubicBezTo>
                  <a:cubicBezTo>
                    <a:pt x="10132" y="4480"/>
                    <a:pt x="10544" y="3779"/>
                    <a:pt x="10468" y="3185"/>
                  </a:cubicBezTo>
                  <a:lnTo>
                    <a:pt x="10468" y="3185"/>
                  </a:lnTo>
                  <a:cubicBezTo>
                    <a:pt x="10331" y="3383"/>
                    <a:pt x="10132" y="3535"/>
                    <a:pt x="9904" y="3596"/>
                  </a:cubicBezTo>
                  <a:cubicBezTo>
                    <a:pt x="9071" y="3814"/>
                    <a:pt x="8225" y="3949"/>
                    <a:pt x="7371" y="3949"/>
                  </a:cubicBezTo>
                  <a:cubicBezTo>
                    <a:pt x="6912" y="3949"/>
                    <a:pt x="6451" y="3910"/>
                    <a:pt x="5988" y="3825"/>
                  </a:cubicBezTo>
                  <a:cubicBezTo>
                    <a:pt x="4236" y="3520"/>
                    <a:pt x="2606" y="2636"/>
                    <a:pt x="1311" y="1433"/>
                  </a:cubicBezTo>
                  <a:cubicBezTo>
                    <a:pt x="854" y="991"/>
                    <a:pt x="397" y="519"/>
                    <a:pt x="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a:extLst>
                <a:ext uri="{FF2B5EF4-FFF2-40B4-BE49-F238E27FC236}">
                  <a16:creationId xmlns:a16="http://schemas.microsoft.com/office/drawing/2014/main" id="{4EB12B8F-3BF3-E52F-2492-5B66D6B7B511}"/>
                </a:ext>
              </a:extLst>
            </p:cNvPr>
            <p:cNvSpPr/>
            <p:nvPr/>
          </p:nvSpPr>
          <p:spPr>
            <a:xfrm>
              <a:off x="3146650" y="2513375"/>
              <a:ext cx="304375" cy="115525"/>
            </a:xfrm>
            <a:custGeom>
              <a:avLst/>
              <a:gdLst/>
              <a:ahLst/>
              <a:cxnLst/>
              <a:rect l="l" t="t" r="r" b="b"/>
              <a:pathLst>
                <a:path w="12175" h="4621" extrusionOk="0">
                  <a:moveTo>
                    <a:pt x="9919" y="1244"/>
                  </a:moveTo>
                  <a:lnTo>
                    <a:pt x="9919" y="1244"/>
                  </a:lnTo>
                  <a:cubicBezTo>
                    <a:pt x="9918" y="1244"/>
                    <a:pt x="9886" y="1261"/>
                    <a:pt x="9856" y="1279"/>
                  </a:cubicBezTo>
                  <a:lnTo>
                    <a:pt x="9856" y="1279"/>
                  </a:lnTo>
                  <a:cubicBezTo>
                    <a:pt x="9903" y="1254"/>
                    <a:pt x="9919" y="1244"/>
                    <a:pt x="9919" y="1244"/>
                  </a:cubicBezTo>
                  <a:close/>
                  <a:moveTo>
                    <a:pt x="5118" y="1817"/>
                  </a:moveTo>
                  <a:cubicBezTo>
                    <a:pt x="5140" y="1823"/>
                    <a:pt x="5154" y="1828"/>
                    <a:pt x="5150" y="1828"/>
                  </a:cubicBezTo>
                  <a:cubicBezTo>
                    <a:pt x="5139" y="1824"/>
                    <a:pt x="5129" y="1820"/>
                    <a:pt x="5118" y="1817"/>
                  </a:cubicBezTo>
                  <a:close/>
                  <a:moveTo>
                    <a:pt x="6885" y="2083"/>
                  </a:moveTo>
                  <a:cubicBezTo>
                    <a:pt x="6893" y="2084"/>
                    <a:pt x="6899" y="2085"/>
                    <a:pt x="6903" y="2087"/>
                  </a:cubicBezTo>
                  <a:cubicBezTo>
                    <a:pt x="6897" y="2085"/>
                    <a:pt x="6891" y="2084"/>
                    <a:pt x="6885" y="2083"/>
                  </a:cubicBezTo>
                  <a:close/>
                  <a:moveTo>
                    <a:pt x="1623" y="0"/>
                  </a:moveTo>
                  <a:cubicBezTo>
                    <a:pt x="1249" y="0"/>
                    <a:pt x="872" y="288"/>
                    <a:pt x="610" y="655"/>
                  </a:cubicBezTo>
                  <a:cubicBezTo>
                    <a:pt x="183" y="1249"/>
                    <a:pt x="1" y="1721"/>
                    <a:pt x="534" y="2193"/>
                  </a:cubicBezTo>
                  <a:cubicBezTo>
                    <a:pt x="1159" y="2757"/>
                    <a:pt x="1920" y="3214"/>
                    <a:pt x="2667" y="3580"/>
                  </a:cubicBezTo>
                  <a:cubicBezTo>
                    <a:pt x="3980" y="4236"/>
                    <a:pt x="5449" y="4621"/>
                    <a:pt x="6920" y="4621"/>
                  </a:cubicBezTo>
                  <a:cubicBezTo>
                    <a:pt x="7224" y="4621"/>
                    <a:pt x="7529" y="4604"/>
                    <a:pt x="7832" y="4570"/>
                  </a:cubicBezTo>
                  <a:cubicBezTo>
                    <a:pt x="9157" y="4418"/>
                    <a:pt x="10376" y="3930"/>
                    <a:pt x="11519" y="3245"/>
                  </a:cubicBezTo>
                  <a:cubicBezTo>
                    <a:pt x="12098" y="2894"/>
                    <a:pt x="12174" y="1950"/>
                    <a:pt x="11778" y="1447"/>
                  </a:cubicBezTo>
                  <a:cubicBezTo>
                    <a:pt x="11498" y="1115"/>
                    <a:pt x="11154" y="963"/>
                    <a:pt x="10793" y="963"/>
                  </a:cubicBezTo>
                  <a:cubicBezTo>
                    <a:pt x="10524" y="963"/>
                    <a:pt x="10247" y="1047"/>
                    <a:pt x="9980" y="1203"/>
                  </a:cubicBezTo>
                  <a:cubicBezTo>
                    <a:pt x="9934" y="1234"/>
                    <a:pt x="9874" y="1279"/>
                    <a:pt x="9813" y="1310"/>
                  </a:cubicBezTo>
                  <a:cubicBezTo>
                    <a:pt x="9820" y="1302"/>
                    <a:pt x="9838" y="1290"/>
                    <a:pt x="9856" y="1279"/>
                  </a:cubicBezTo>
                  <a:lnTo>
                    <a:pt x="9856" y="1279"/>
                  </a:lnTo>
                  <a:cubicBezTo>
                    <a:pt x="9848" y="1284"/>
                    <a:pt x="9838" y="1289"/>
                    <a:pt x="9828" y="1294"/>
                  </a:cubicBezTo>
                  <a:cubicBezTo>
                    <a:pt x="9721" y="1355"/>
                    <a:pt x="9614" y="1401"/>
                    <a:pt x="9508" y="1447"/>
                  </a:cubicBezTo>
                  <a:cubicBezTo>
                    <a:pt x="9279" y="1569"/>
                    <a:pt x="9036" y="1660"/>
                    <a:pt x="8792" y="1752"/>
                  </a:cubicBezTo>
                  <a:cubicBezTo>
                    <a:pt x="8700" y="1782"/>
                    <a:pt x="8594" y="1812"/>
                    <a:pt x="8487" y="1843"/>
                  </a:cubicBezTo>
                  <a:cubicBezTo>
                    <a:pt x="8426" y="1873"/>
                    <a:pt x="8380" y="1889"/>
                    <a:pt x="8319" y="1904"/>
                  </a:cubicBezTo>
                  <a:cubicBezTo>
                    <a:pt x="8248" y="1926"/>
                    <a:pt x="8223" y="1934"/>
                    <a:pt x="8225" y="1934"/>
                  </a:cubicBezTo>
                  <a:cubicBezTo>
                    <a:pt x="8229" y="1934"/>
                    <a:pt x="8380" y="1889"/>
                    <a:pt x="8380" y="1889"/>
                  </a:cubicBezTo>
                  <a:lnTo>
                    <a:pt x="8380" y="1889"/>
                  </a:lnTo>
                  <a:cubicBezTo>
                    <a:pt x="8335" y="1934"/>
                    <a:pt x="8121" y="1950"/>
                    <a:pt x="8045" y="1965"/>
                  </a:cubicBezTo>
                  <a:cubicBezTo>
                    <a:pt x="7939" y="1980"/>
                    <a:pt x="7817" y="1995"/>
                    <a:pt x="7710" y="2011"/>
                  </a:cubicBezTo>
                  <a:cubicBezTo>
                    <a:pt x="7497" y="2041"/>
                    <a:pt x="7299" y="2056"/>
                    <a:pt x="7085" y="2071"/>
                  </a:cubicBezTo>
                  <a:lnTo>
                    <a:pt x="6796" y="2071"/>
                  </a:lnTo>
                  <a:cubicBezTo>
                    <a:pt x="6791" y="2072"/>
                    <a:pt x="6787" y="2072"/>
                    <a:pt x="6783" y="2072"/>
                  </a:cubicBezTo>
                  <a:lnTo>
                    <a:pt x="6783" y="2072"/>
                  </a:lnTo>
                  <a:cubicBezTo>
                    <a:pt x="6755" y="2071"/>
                    <a:pt x="6729" y="2071"/>
                    <a:pt x="6704" y="2071"/>
                  </a:cubicBezTo>
                  <a:cubicBezTo>
                    <a:pt x="6308" y="2056"/>
                    <a:pt x="5912" y="1995"/>
                    <a:pt x="5531" y="1919"/>
                  </a:cubicBezTo>
                  <a:cubicBezTo>
                    <a:pt x="5369" y="1879"/>
                    <a:pt x="5220" y="1838"/>
                    <a:pt x="5061" y="1798"/>
                  </a:cubicBezTo>
                  <a:lnTo>
                    <a:pt x="5061" y="1798"/>
                  </a:lnTo>
                  <a:cubicBezTo>
                    <a:pt x="5045" y="1793"/>
                    <a:pt x="5029" y="1787"/>
                    <a:pt x="5013" y="1782"/>
                  </a:cubicBezTo>
                  <a:cubicBezTo>
                    <a:pt x="4922" y="1752"/>
                    <a:pt x="4815" y="1721"/>
                    <a:pt x="4724" y="1691"/>
                  </a:cubicBezTo>
                  <a:cubicBezTo>
                    <a:pt x="4404" y="1569"/>
                    <a:pt x="4099" y="1447"/>
                    <a:pt x="3810" y="1294"/>
                  </a:cubicBezTo>
                  <a:cubicBezTo>
                    <a:pt x="3672" y="1234"/>
                    <a:pt x="3535" y="1173"/>
                    <a:pt x="3413" y="1096"/>
                  </a:cubicBezTo>
                  <a:cubicBezTo>
                    <a:pt x="3353" y="1066"/>
                    <a:pt x="3292" y="1035"/>
                    <a:pt x="3246" y="1005"/>
                  </a:cubicBezTo>
                  <a:cubicBezTo>
                    <a:pt x="3241" y="1003"/>
                    <a:pt x="3235" y="999"/>
                    <a:pt x="3228" y="996"/>
                  </a:cubicBezTo>
                  <a:lnTo>
                    <a:pt x="3228" y="996"/>
                  </a:lnTo>
                  <a:cubicBezTo>
                    <a:pt x="3197" y="975"/>
                    <a:pt x="3145" y="943"/>
                    <a:pt x="3124" y="929"/>
                  </a:cubicBezTo>
                  <a:cubicBezTo>
                    <a:pt x="3063" y="898"/>
                    <a:pt x="3017" y="868"/>
                    <a:pt x="2972" y="837"/>
                  </a:cubicBezTo>
                  <a:cubicBezTo>
                    <a:pt x="2865" y="776"/>
                    <a:pt x="2774" y="700"/>
                    <a:pt x="2682" y="639"/>
                  </a:cubicBezTo>
                  <a:cubicBezTo>
                    <a:pt x="2484" y="502"/>
                    <a:pt x="2286" y="365"/>
                    <a:pt x="2118" y="197"/>
                  </a:cubicBezTo>
                  <a:cubicBezTo>
                    <a:pt x="1961" y="60"/>
                    <a:pt x="1793" y="0"/>
                    <a:pt x="16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a:extLst>
                <a:ext uri="{FF2B5EF4-FFF2-40B4-BE49-F238E27FC236}">
                  <a16:creationId xmlns:a16="http://schemas.microsoft.com/office/drawing/2014/main" id="{1570ABF8-AB1D-61DE-4E93-873EC5241AC3}"/>
                </a:ext>
              </a:extLst>
            </p:cNvPr>
            <p:cNvSpPr/>
            <p:nvPr/>
          </p:nvSpPr>
          <p:spPr>
            <a:xfrm>
              <a:off x="3155800" y="2518700"/>
              <a:ext cx="38100" cy="36150"/>
            </a:xfrm>
            <a:custGeom>
              <a:avLst/>
              <a:gdLst/>
              <a:ahLst/>
              <a:cxnLst/>
              <a:rect l="l" t="t" r="r" b="b"/>
              <a:pathLst>
                <a:path w="1524" h="1446" extrusionOk="0">
                  <a:moveTo>
                    <a:pt x="1236" y="0"/>
                  </a:moveTo>
                  <a:cubicBezTo>
                    <a:pt x="1045" y="0"/>
                    <a:pt x="748" y="176"/>
                    <a:pt x="488" y="472"/>
                  </a:cubicBezTo>
                  <a:cubicBezTo>
                    <a:pt x="137" y="838"/>
                    <a:pt x="0" y="1249"/>
                    <a:pt x="153" y="1401"/>
                  </a:cubicBezTo>
                  <a:cubicBezTo>
                    <a:pt x="186" y="1431"/>
                    <a:pt x="230" y="1445"/>
                    <a:pt x="283" y="1445"/>
                  </a:cubicBezTo>
                  <a:cubicBezTo>
                    <a:pt x="473" y="1445"/>
                    <a:pt x="774" y="1261"/>
                    <a:pt x="1036" y="975"/>
                  </a:cubicBezTo>
                  <a:cubicBezTo>
                    <a:pt x="1372" y="594"/>
                    <a:pt x="1524" y="183"/>
                    <a:pt x="1372" y="45"/>
                  </a:cubicBezTo>
                  <a:cubicBezTo>
                    <a:pt x="1337" y="15"/>
                    <a:pt x="1291" y="0"/>
                    <a:pt x="12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a:extLst>
                <a:ext uri="{FF2B5EF4-FFF2-40B4-BE49-F238E27FC236}">
                  <a16:creationId xmlns:a16="http://schemas.microsoft.com/office/drawing/2014/main" id="{C83F4C99-DDB4-9A77-7F49-88D69538BEDF}"/>
                </a:ext>
              </a:extLst>
            </p:cNvPr>
            <p:cNvSpPr/>
            <p:nvPr/>
          </p:nvSpPr>
          <p:spPr>
            <a:xfrm>
              <a:off x="3171025" y="2553350"/>
              <a:ext cx="279600" cy="75550"/>
            </a:xfrm>
            <a:custGeom>
              <a:avLst/>
              <a:gdLst/>
              <a:ahLst/>
              <a:cxnLst/>
              <a:rect l="l" t="t" r="r" b="b"/>
              <a:pathLst>
                <a:path w="11184" h="3022" extrusionOk="0">
                  <a:moveTo>
                    <a:pt x="10894" y="0"/>
                  </a:moveTo>
                  <a:lnTo>
                    <a:pt x="10894" y="0"/>
                  </a:lnTo>
                  <a:cubicBezTo>
                    <a:pt x="10833" y="244"/>
                    <a:pt x="10727" y="457"/>
                    <a:pt x="10529" y="594"/>
                  </a:cubicBezTo>
                  <a:cubicBezTo>
                    <a:pt x="9462" y="1387"/>
                    <a:pt x="8289" y="1996"/>
                    <a:pt x="6994" y="2270"/>
                  </a:cubicBezTo>
                  <a:cubicBezTo>
                    <a:pt x="6418" y="2392"/>
                    <a:pt x="5828" y="2449"/>
                    <a:pt x="5238" y="2449"/>
                  </a:cubicBezTo>
                  <a:cubicBezTo>
                    <a:pt x="4047" y="2449"/>
                    <a:pt x="2853" y="2215"/>
                    <a:pt x="1753" y="1798"/>
                  </a:cubicBezTo>
                  <a:cubicBezTo>
                    <a:pt x="1159" y="1569"/>
                    <a:pt x="549" y="1295"/>
                    <a:pt x="1" y="960"/>
                  </a:cubicBezTo>
                  <a:lnTo>
                    <a:pt x="1" y="960"/>
                  </a:lnTo>
                  <a:cubicBezTo>
                    <a:pt x="534" y="1356"/>
                    <a:pt x="1113" y="1691"/>
                    <a:pt x="1692" y="1981"/>
                  </a:cubicBezTo>
                  <a:cubicBezTo>
                    <a:pt x="3005" y="2637"/>
                    <a:pt x="4474" y="3022"/>
                    <a:pt x="5945" y="3022"/>
                  </a:cubicBezTo>
                  <a:cubicBezTo>
                    <a:pt x="6249" y="3022"/>
                    <a:pt x="6554" y="3005"/>
                    <a:pt x="6857" y="2971"/>
                  </a:cubicBezTo>
                  <a:cubicBezTo>
                    <a:pt x="8182" y="2819"/>
                    <a:pt x="9401" y="2331"/>
                    <a:pt x="10544" y="1646"/>
                  </a:cubicBezTo>
                  <a:cubicBezTo>
                    <a:pt x="11062" y="1326"/>
                    <a:pt x="11184" y="518"/>
                    <a:pt x="1089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a:extLst>
                <a:ext uri="{FF2B5EF4-FFF2-40B4-BE49-F238E27FC236}">
                  <a16:creationId xmlns:a16="http://schemas.microsoft.com/office/drawing/2014/main" id="{1B99F988-0170-1BAE-FBAE-043A226966AB}"/>
                </a:ext>
              </a:extLst>
            </p:cNvPr>
            <p:cNvSpPr/>
            <p:nvPr/>
          </p:nvSpPr>
          <p:spPr>
            <a:xfrm>
              <a:off x="3075800" y="2638600"/>
              <a:ext cx="422450" cy="1076900"/>
            </a:xfrm>
            <a:custGeom>
              <a:avLst/>
              <a:gdLst/>
              <a:ahLst/>
              <a:cxnLst/>
              <a:rect l="l" t="t" r="r" b="b"/>
              <a:pathLst>
                <a:path w="16898" h="43076" extrusionOk="0">
                  <a:moveTo>
                    <a:pt x="14679" y="1"/>
                  </a:moveTo>
                  <a:cubicBezTo>
                    <a:pt x="14657" y="1"/>
                    <a:pt x="14635" y="2"/>
                    <a:pt x="14612" y="3"/>
                  </a:cubicBezTo>
                  <a:cubicBezTo>
                    <a:pt x="11763" y="171"/>
                    <a:pt x="8792" y="1085"/>
                    <a:pt x="6339" y="2517"/>
                  </a:cubicBezTo>
                  <a:cubicBezTo>
                    <a:pt x="4252" y="3736"/>
                    <a:pt x="2423" y="5488"/>
                    <a:pt x="1357" y="7667"/>
                  </a:cubicBezTo>
                  <a:cubicBezTo>
                    <a:pt x="275" y="9861"/>
                    <a:pt x="46" y="12176"/>
                    <a:pt x="46" y="14584"/>
                  </a:cubicBezTo>
                  <a:lnTo>
                    <a:pt x="46" y="27001"/>
                  </a:lnTo>
                  <a:lnTo>
                    <a:pt x="46" y="32928"/>
                  </a:lnTo>
                  <a:cubicBezTo>
                    <a:pt x="46" y="35853"/>
                    <a:pt x="1" y="38763"/>
                    <a:pt x="46" y="41688"/>
                  </a:cubicBezTo>
                  <a:cubicBezTo>
                    <a:pt x="46" y="41734"/>
                    <a:pt x="46" y="41765"/>
                    <a:pt x="46" y="41810"/>
                  </a:cubicBezTo>
                  <a:cubicBezTo>
                    <a:pt x="46" y="42465"/>
                    <a:pt x="613" y="43076"/>
                    <a:pt x="1264" y="43076"/>
                  </a:cubicBezTo>
                  <a:cubicBezTo>
                    <a:pt x="1280" y="43076"/>
                    <a:pt x="1295" y="43076"/>
                    <a:pt x="1311" y="43075"/>
                  </a:cubicBezTo>
                  <a:cubicBezTo>
                    <a:pt x="1997" y="43044"/>
                    <a:pt x="2576" y="42526"/>
                    <a:pt x="2576" y="41810"/>
                  </a:cubicBezTo>
                  <a:lnTo>
                    <a:pt x="2576" y="34695"/>
                  </a:lnTo>
                  <a:lnTo>
                    <a:pt x="2576" y="29363"/>
                  </a:lnTo>
                  <a:lnTo>
                    <a:pt x="2576" y="18179"/>
                  </a:lnTo>
                  <a:cubicBezTo>
                    <a:pt x="3353" y="5625"/>
                    <a:pt x="14856" y="7621"/>
                    <a:pt x="15877" y="5259"/>
                  </a:cubicBezTo>
                  <a:cubicBezTo>
                    <a:pt x="16897" y="2883"/>
                    <a:pt x="15709" y="673"/>
                    <a:pt x="15709" y="673"/>
                  </a:cubicBezTo>
                  <a:cubicBezTo>
                    <a:pt x="15506" y="296"/>
                    <a:pt x="15136" y="1"/>
                    <a:pt x="146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a:extLst>
                <a:ext uri="{FF2B5EF4-FFF2-40B4-BE49-F238E27FC236}">
                  <a16:creationId xmlns:a16="http://schemas.microsoft.com/office/drawing/2014/main" id="{3896BFC4-283F-8510-582A-8A2222FEEF10}"/>
                </a:ext>
              </a:extLst>
            </p:cNvPr>
            <p:cNvSpPr/>
            <p:nvPr/>
          </p:nvSpPr>
          <p:spPr>
            <a:xfrm>
              <a:off x="3235025" y="1940400"/>
              <a:ext cx="790775" cy="1263050"/>
            </a:xfrm>
            <a:custGeom>
              <a:avLst/>
              <a:gdLst/>
              <a:ahLst/>
              <a:cxnLst/>
              <a:rect l="l" t="t" r="r" b="b"/>
              <a:pathLst>
                <a:path w="31631" h="50522" extrusionOk="0">
                  <a:moveTo>
                    <a:pt x="11583" y="0"/>
                  </a:moveTo>
                  <a:cubicBezTo>
                    <a:pt x="6666" y="0"/>
                    <a:pt x="1902" y="2672"/>
                    <a:pt x="1128" y="8444"/>
                  </a:cubicBezTo>
                  <a:cubicBezTo>
                    <a:pt x="0" y="16855"/>
                    <a:pt x="6506" y="20298"/>
                    <a:pt x="6506" y="20298"/>
                  </a:cubicBezTo>
                  <a:cubicBezTo>
                    <a:pt x="473" y="27352"/>
                    <a:pt x="7557" y="32761"/>
                    <a:pt x="7557" y="32761"/>
                  </a:cubicBezTo>
                  <a:cubicBezTo>
                    <a:pt x="2331" y="36036"/>
                    <a:pt x="503" y="43913"/>
                    <a:pt x="6369" y="48271"/>
                  </a:cubicBezTo>
                  <a:cubicBezTo>
                    <a:pt x="8514" y="49859"/>
                    <a:pt x="10996" y="50522"/>
                    <a:pt x="13457" y="50522"/>
                  </a:cubicBezTo>
                  <a:cubicBezTo>
                    <a:pt x="17724" y="50522"/>
                    <a:pt x="21930" y="48528"/>
                    <a:pt x="24210" y="45909"/>
                  </a:cubicBezTo>
                  <a:cubicBezTo>
                    <a:pt x="28659" y="40805"/>
                    <a:pt x="31630" y="32608"/>
                    <a:pt x="30625" y="22705"/>
                  </a:cubicBezTo>
                  <a:cubicBezTo>
                    <a:pt x="29619" y="12817"/>
                    <a:pt x="24241" y="5077"/>
                    <a:pt x="18055" y="1634"/>
                  </a:cubicBezTo>
                  <a:cubicBezTo>
                    <a:pt x="16110" y="559"/>
                    <a:pt x="13830" y="0"/>
                    <a:pt x="115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a:extLst>
                <a:ext uri="{FF2B5EF4-FFF2-40B4-BE49-F238E27FC236}">
                  <a16:creationId xmlns:a16="http://schemas.microsoft.com/office/drawing/2014/main" id="{C062D0C1-60A5-BC06-FB04-790ADEAFB58A}"/>
                </a:ext>
              </a:extLst>
            </p:cNvPr>
            <p:cNvSpPr/>
            <p:nvPr/>
          </p:nvSpPr>
          <p:spPr>
            <a:xfrm>
              <a:off x="3397675" y="2386050"/>
              <a:ext cx="142100" cy="61800"/>
            </a:xfrm>
            <a:custGeom>
              <a:avLst/>
              <a:gdLst/>
              <a:ahLst/>
              <a:cxnLst/>
              <a:rect l="l" t="t" r="r" b="b"/>
              <a:pathLst>
                <a:path w="5684" h="2472" extrusionOk="0">
                  <a:moveTo>
                    <a:pt x="5185" y="0"/>
                  </a:moveTo>
                  <a:cubicBezTo>
                    <a:pt x="4813" y="0"/>
                    <a:pt x="4441" y="52"/>
                    <a:pt x="4083" y="126"/>
                  </a:cubicBezTo>
                  <a:cubicBezTo>
                    <a:pt x="3565" y="232"/>
                    <a:pt x="3063" y="400"/>
                    <a:pt x="2575" y="613"/>
                  </a:cubicBezTo>
                  <a:cubicBezTo>
                    <a:pt x="2087" y="826"/>
                    <a:pt x="1615" y="1085"/>
                    <a:pt x="1173" y="1390"/>
                  </a:cubicBezTo>
                  <a:cubicBezTo>
                    <a:pt x="747" y="1695"/>
                    <a:pt x="351" y="2060"/>
                    <a:pt x="0" y="2472"/>
                  </a:cubicBezTo>
                  <a:cubicBezTo>
                    <a:pt x="503" y="2274"/>
                    <a:pt x="960" y="2045"/>
                    <a:pt x="1432" y="1832"/>
                  </a:cubicBezTo>
                  <a:cubicBezTo>
                    <a:pt x="1889" y="1619"/>
                    <a:pt x="2362" y="1421"/>
                    <a:pt x="2834" y="1207"/>
                  </a:cubicBezTo>
                  <a:cubicBezTo>
                    <a:pt x="3763" y="796"/>
                    <a:pt x="4693" y="430"/>
                    <a:pt x="5683" y="34"/>
                  </a:cubicBezTo>
                  <a:cubicBezTo>
                    <a:pt x="5518" y="10"/>
                    <a:pt x="5351" y="0"/>
                    <a:pt x="5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a:extLst>
                <a:ext uri="{FF2B5EF4-FFF2-40B4-BE49-F238E27FC236}">
                  <a16:creationId xmlns:a16="http://schemas.microsoft.com/office/drawing/2014/main" id="{EEAD7456-9C5E-F7EB-A29C-43CF5CB58ED0}"/>
                </a:ext>
              </a:extLst>
            </p:cNvPr>
            <p:cNvSpPr/>
            <p:nvPr/>
          </p:nvSpPr>
          <p:spPr>
            <a:xfrm>
              <a:off x="3424325" y="2759400"/>
              <a:ext cx="139050" cy="68000"/>
            </a:xfrm>
            <a:custGeom>
              <a:avLst/>
              <a:gdLst/>
              <a:ahLst/>
              <a:cxnLst/>
              <a:rect l="l" t="t" r="r" b="b"/>
              <a:pathLst>
                <a:path w="5562" h="2720" extrusionOk="0">
                  <a:moveTo>
                    <a:pt x="1" y="1"/>
                  </a:moveTo>
                  <a:lnTo>
                    <a:pt x="1" y="1"/>
                  </a:lnTo>
                  <a:cubicBezTo>
                    <a:pt x="336" y="427"/>
                    <a:pt x="717" y="808"/>
                    <a:pt x="1128" y="1128"/>
                  </a:cubicBezTo>
                  <a:cubicBezTo>
                    <a:pt x="1555" y="1463"/>
                    <a:pt x="2012" y="1738"/>
                    <a:pt x="2484" y="1981"/>
                  </a:cubicBezTo>
                  <a:cubicBezTo>
                    <a:pt x="2956" y="2210"/>
                    <a:pt x="3459" y="2393"/>
                    <a:pt x="3977" y="2530"/>
                  </a:cubicBezTo>
                  <a:cubicBezTo>
                    <a:pt x="4419" y="2647"/>
                    <a:pt x="4871" y="2719"/>
                    <a:pt x="5326" y="2719"/>
                  </a:cubicBezTo>
                  <a:cubicBezTo>
                    <a:pt x="5404" y="2719"/>
                    <a:pt x="5483" y="2717"/>
                    <a:pt x="5562" y="2713"/>
                  </a:cubicBezTo>
                  <a:cubicBezTo>
                    <a:pt x="4602" y="2271"/>
                    <a:pt x="3688" y="1844"/>
                    <a:pt x="2774" y="1402"/>
                  </a:cubicBezTo>
                  <a:cubicBezTo>
                    <a:pt x="2316" y="1159"/>
                    <a:pt x="1859" y="945"/>
                    <a:pt x="1402" y="702"/>
                  </a:cubicBezTo>
                  <a:cubicBezTo>
                    <a:pt x="945" y="473"/>
                    <a:pt x="503" y="21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a:extLst>
                <a:ext uri="{FF2B5EF4-FFF2-40B4-BE49-F238E27FC236}">
                  <a16:creationId xmlns:a16="http://schemas.microsoft.com/office/drawing/2014/main" id="{914BD796-5C35-8C4C-C1AF-D5ADDD96E710}"/>
                </a:ext>
              </a:extLst>
            </p:cNvPr>
            <p:cNvSpPr/>
            <p:nvPr/>
          </p:nvSpPr>
          <p:spPr>
            <a:xfrm>
              <a:off x="3303575" y="1940350"/>
              <a:ext cx="722225" cy="1263275"/>
            </a:xfrm>
            <a:custGeom>
              <a:avLst/>
              <a:gdLst/>
              <a:ahLst/>
              <a:cxnLst/>
              <a:rect l="l" t="t" r="r" b="b"/>
              <a:pathLst>
                <a:path w="28889" h="50531" extrusionOk="0">
                  <a:moveTo>
                    <a:pt x="8867" y="1"/>
                  </a:moveTo>
                  <a:cubicBezTo>
                    <a:pt x="8623" y="1"/>
                    <a:pt x="8380" y="7"/>
                    <a:pt x="8137" y="21"/>
                  </a:cubicBezTo>
                  <a:cubicBezTo>
                    <a:pt x="9767" y="188"/>
                    <a:pt x="11382" y="661"/>
                    <a:pt x="12784" y="1453"/>
                  </a:cubicBezTo>
                  <a:cubicBezTo>
                    <a:pt x="18436" y="4592"/>
                    <a:pt x="23342" y="11661"/>
                    <a:pt x="24256" y="20696"/>
                  </a:cubicBezTo>
                  <a:cubicBezTo>
                    <a:pt x="25186" y="29731"/>
                    <a:pt x="22474" y="37212"/>
                    <a:pt x="18421" y="41874"/>
                  </a:cubicBezTo>
                  <a:cubicBezTo>
                    <a:pt x="16334" y="44260"/>
                    <a:pt x="12488" y="46083"/>
                    <a:pt x="8590" y="46083"/>
                  </a:cubicBezTo>
                  <a:cubicBezTo>
                    <a:pt x="6341" y="46083"/>
                    <a:pt x="4075" y="45477"/>
                    <a:pt x="2119" y="44022"/>
                  </a:cubicBezTo>
                  <a:cubicBezTo>
                    <a:pt x="1220" y="43352"/>
                    <a:pt x="519" y="42590"/>
                    <a:pt x="1" y="41782"/>
                  </a:cubicBezTo>
                  <a:lnTo>
                    <a:pt x="1" y="41782"/>
                  </a:lnTo>
                  <a:cubicBezTo>
                    <a:pt x="138" y="44159"/>
                    <a:pt x="1250" y="46506"/>
                    <a:pt x="3627" y="48273"/>
                  </a:cubicBezTo>
                  <a:cubicBezTo>
                    <a:pt x="5772" y="49866"/>
                    <a:pt x="8253" y="50531"/>
                    <a:pt x="10713" y="50531"/>
                  </a:cubicBezTo>
                  <a:cubicBezTo>
                    <a:pt x="14981" y="50531"/>
                    <a:pt x="19187" y="48531"/>
                    <a:pt x="21468" y="45911"/>
                  </a:cubicBezTo>
                  <a:cubicBezTo>
                    <a:pt x="25917" y="40807"/>
                    <a:pt x="28888" y="32610"/>
                    <a:pt x="27883" y="22707"/>
                  </a:cubicBezTo>
                  <a:cubicBezTo>
                    <a:pt x="26877" y="12819"/>
                    <a:pt x="21499" y="5079"/>
                    <a:pt x="15313" y="1636"/>
                  </a:cubicBezTo>
                  <a:cubicBezTo>
                    <a:pt x="13376" y="564"/>
                    <a:pt x="11105" y="1"/>
                    <a:pt x="88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a:extLst>
                <a:ext uri="{FF2B5EF4-FFF2-40B4-BE49-F238E27FC236}">
                  <a16:creationId xmlns:a16="http://schemas.microsoft.com/office/drawing/2014/main" id="{48C95EBE-56AC-CACF-7A8B-8635926D806B}"/>
                </a:ext>
              </a:extLst>
            </p:cNvPr>
            <p:cNvSpPr/>
            <p:nvPr/>
          </p:nvSpPr>
          <p:spPr>
            <a:xfrm>
              <a:off x="3297875" y="2024650"/>
              <a:ext cx="85725" cy="334075"/>
            </a:xfrm>
            <a:custGeom>
              <a:avLst/>
              <a:gdLst/>
              <a:ahLst/>
              <a:cxnLst/>
              <a:rect l="l" t="t" r="r" b="b"/>
              <a:pathLst>
                <a:path w="3429" h="13363" extrusionOk="0">
                  <a:moveTo>
                    <a:pt x="3428" y="1"/>
                  </a:moveTo>
                  <a:cubicBezTo>
                    <a:pt x="2438" y="763"/>
                    <a:pt x="1646" y="1783"/>
                    <a:pt x="1052" y="2911"/>
                  </a:cubicBezTo>
                  <a:cubicBezTo>
                    <a:pt x="762" y="3475"/>
                    <a:pt x="534" y="4084"/>
                    <a:pt x="351" y="4709"/>
                  </a:cubicBezTo>
                  <a:cubicBezTo>
                    <a:pt x="183" y="5318"/>
                    <a:pt x="92" y="5973"/>
                    <a:pt x="46" y="6613"/>
                  </a:cubicBezTo>
                  <a:cubicBezTo>
                    <a:pt x="0" y="7923"/>
                    <a:pt x="275" y="9234"/>
                    <a:pt x="823" y="10392"/>
                  </a:cubicBezTo>
                  <a:cubicBezTo>
                    <a:pt x="1387" y="11550"/>
                    <a:pt x="2164" y="12555"/>
                    <a:pt x="3108" y="13363"/>
                  </a:cubicBezTo>
                  <a:cubicBezTo>
                    <a:pt x="2469" y="12296"/>
                    <a:pt x="1920" y="11230"/>
                    <a:pt x="1524" y="10102"/>
                  </a:cubicBezTo>
                  <a:cubicBezTo>
                    <a:pt x="1143" y="8975"/>
                    <a:pt x="975" y="7817"/>
                    <a:pt x="1021" y="6659"/>
                  </a:cubicBezTo>
                  <a:cubicBezTo>
                    <a:pt x="1052" y="5486"/>
                    <a:pt x="1326" y="4343"/>
                    <a:pt x="1752" y="3231"/>
                  </a:cubicBezTo>
                  <a:cubicBezTo>
                    <a:pt x="2179" y="2119"/>
                    <a:pt x="2743" y="1037"/>
                    <a:pt x="3428"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a:extLst>
                <a:ext uri="{FF2B5EF4-FFF2-40B4-BE49-F238E27FC236}">
                  <a16:creationId xmlns:a16="http://schemas.microsoft.com/office/drawing/2014/main" id="{0A4C4192-3AAE-C1E0-D777-89372E3CD97F}"/>
                </a:ext>
              </a:extLst>
            </p:cNvPr>
            <p:cNvSpPr/>
            <p:nvPr/>
          </p:nvSpPr>
          <p:spPr>
            <a:xfrm>
              <a:off x="3379000" y="2515625"/>
              <a:ext cx="82675" cy="198475"/>
            </a:xfrm>
            <a:custGeom>
              <a:avLst/>
              <a:gdLst/>
              <a:ahLst/>
              <a:cxnLst/>
              <a:rect l="l" t="t" r="r" b="b"/>
              <a:pathLst>
                <a:path w="3307" h="7939" extrusionOk="0">
                  <a:moveTo>
                    <a:pt x="1235" y="1"/>
                  </a:moveTo>
                  <a:cubicBezTo>
                    <a:pt x="701" y="580"/>
                    <a:pt x="366" y="1311"/>
                    <a:pt x="183" y="2088"/>
                  </a:cubicBezTo>
                  <a:cubicBezTo>
                    <a:pt x="1" y="2865"/>
                    <a:pt x="1" y="3718"/>
                    <a:pt x="214" y="4511"/>
                  </a:cubicBezTo>
                  <a:cubicBezTo>
                    <a:pt x="427" y="5288"/>
                    <a:pt x="808" y="6049"/>
                    <a:pt x="1372" y="6628"/>
                  </a:cubicBezTo>
                  <a:lnTo>
                    <a:pt x="1570" y="6842"/>
                  </a:lnTo>
                  <a:cubicBezTo>
                    <a:pt x="1646" y="6918"/>
                    <a:pt x="1722" y="6979"/>
                    <a:pt x="1814" y="7040"/>
                  </a:cubicBezTo>
                  <a:lnTo>
                    <a:pt x="2271" y="7405"/>
                  </a:lnTo>
                  <a:cubicBezTo>
                    <a:pt x="2606" y="7604"/>
                    <a:pt x="2956" y="7786"/>
                    <a:pt x="3307" y="7939"/>
                  </a:cubicBezTo>
                  <a:cubicBezTo>
                    <a:pt x="3078" y="7604"/>
                    <a:pt x="2819" y="7345"/>
                    <a:pt x="2591" y="7055"/>
                  </a:cubicBezTo>
                  <a:lnTo>
                    <a:pt x="2271" y="6598"/>
                  </a:lnTo>
                  <a:cubicBezTo>
                    <a:pt x="2225" y="6537"/>
                    <a:pt x="2164" y="6461"/>
                    <a:pt x="2118" y="6385"/>
                  </a:cubicBezTo>
                  <a:lnTo>
                    <a:pt x="1981" y="6156"/>
                  </a:lnTo>
                  <a:cubicBezTo>
                    <a:pt x="1585" y="5562"/>
                    <a:pt x="1326" y="4922"/>
                    <a:pt x="1143" y="4267"/>
                  </a:cubicBezTo>
                  <a:cubicBezTo>
                    <a:pt x="976" y="3596"/>
                    <a:pt x="899" y="2911"/>
                    <a:pt x="930" y="2195"/>
                  </a:cubicBezTo>
                  <a:cubicBezTo>
                    <a:pt x="960" y="1479"/>
                    <a:pt x="1067" y="763"/>
                    <a:pt x="1235"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a:extLst>
                <a:ext uri="{FF2B5EF4-FFF2-40B4-BE49-F238E27FC236}">
                  <a16:creationId xmlns:a16="http://schemas.microsoft.com/office/drawing/2014/main" id="{304EE46D-C3F4-D749-E166-047E4B8F3D70}"/>
                </a:ext>
              </a:extLst>
            </p:cNvPr>
            <p:cNvSpPr/>
            <p:nvPr/>
          </p:nvSpPr>
          <p:spPr>
            <a:xfrm>
              <a:off x="3350425" y="2836350"/>
              <a:ext cx="64025" cy="140950"/>
            </a:xfrm>
            <a:custGeom>
              <a:avLst/>
              <a:gdLst/>
              <a:ahLst/>
              <a:cxnLst/>
              <a:rect l="l" t="t" r="r" b="b"/>
              <a:pathLst>
                <a:path w="2561" h="5638" extrusionOk="0">
                  <a:moveTo>
                    <a:pt x="2560" y="0"/>
                  </a:moveTo>
                  <a:lnTo>
                    <a:pt x="2560" y="0"/>
                  </a:lnTo>
                  <a:cubicBezTo>
                    <a:pt x="2012" y="183"/>
                    <a:pt x="1555" y="534"/>
                    <a:pt x="1189" y="945"/>
                  </a:cubicBezTo>
                  <a:cubicBezTo>
                    <a:pt x="808" y="1356"/>
                    <a:pt x="504" y="1844"/>
                    <a:pt x="306" y="2377"/>
                  </a:cubicBezTo>
                  <a:cubicBezTo>
                    <a:pt x="108" y="2895"/>
                    <a:pt x="1" y="3474"/>
                    <a:pt x="16" y="4038"/>
                  </a:cubicBezTo>
                  <a:cubicBezTo>
                    <a:pt x="31" y="4602"/>
                    <a:pt x="168" y="5150"/>
                    <a:pt x="427" y="5638"/>
                  </a:cubicBezTo>
                  <a:cubicBezTo>
                    <a:pt x="580" y="5089"/>
                    <a:pt x="641" y="4586"/>
                    <a:pt x="778" y="4114"/>
                  </a:cubicBezTo>
                  <a:cubicBezTo>
                    <a:pt x="885" y="3627"/>
                    <a:pt x="1037" y="3169"/>
                    <a:pt x="1204" y="2712"/>
                  </a:cubicBezTo>
                  <a:cubicBezTo>
                    <a:pt x="1372" y="2271"/>
                    <a:pt x="1570" y="1813"/>
                    <a:pt x="1799" y="1372"/>
                  </a:cubicBezTo>
                  <a:cubicBezTo>
                    <a:pt x="2027" y="930"/>
                    <a:pt x="2271" y="488"/>
                    <a:pt x="2560"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a:extLst>
                <a:ext uri="{FF2B5EF4-FFF2-40B4-BE49-F238E27FC236}">
                  <a16:creationId xmlns:a16="http://schemas.microsoft.com/office/drawing/2014/main" id="{744353C4-F5C4-A574-37CD-66D4049EDE6C}"/>
                </a:ext>
              </a:extLst>
            </p:cNvPr>
            <p:cNvSpPr/>
            <p:nvPr/>
          </p:nvSpPr>
          <p:spPr>
            <a:xfrm>
              <a:off x="3355775" y="2025075"/>
              <a:ext cx="238075" cy="307725"/>
            </a:xfrm>
            <a:custGeom>
              <a:avLst/>
              <a:gdLst/>
              <a:ahLst/>
              <a:cxnLst/>
              <a:rect l="l" t="t" r="r" b="b"/>
              <a:pathLst>
                <a:path w="9523" h="12309" extrusionOk="0">
                  <a:moveTo>
                    <a:pt x="5045" y="0"/>
                  </a:moveTo>
                  <a:cubicBezTo>
                    <a:pt x="2726" y="0"/>
                    <a:pt x="642" y="2486"/>
                    <a:pt x="335" y="5728"/>
                  </a:cubicBezTo>
                  <a:cubicBezTo>
                    <a:pt x="0" y="9110"/>
                    <a:pt x="1737" y="12051"/>
                    <a:pt x="4175" y="12294"/>
                  </a:cubicBezTo>
                  <a:cubicBezTo>
                    <a:pt x="4277" y="12304"/>
                    <a:pt x="4379" y="12309"/>
                    <a:pt x="4480" y="12309"/>
                  </a:cubicBezTo>
                  <a:cubicBezTo>
                    <a:pt x="6812" y="12309"/>
                    <a:pt x="8896" y="9823"/>
                    <a:pt x="9203" y="6581"/>
                  </a:cubicBezTo>
                  <a:cubicBezTo>
                    <a:pt x="9523" y="3183"/>
                    <a:pt x="7801" y="258"/>
                    <a:pt x="5348" y="14"/>
                  </a:cubicBezTo>
                  <a:cubicBezTo>
                    <a:pt x="5247" y="5"/>
                    <a:pt x="5145" y="0"/>
                    <a:pt x="5045"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a:extLst>
                <a:ext uri="{FF2B5EF4-FFF2-40B4-BE49-F238E27FC236}">
                  <a16:creationId xmlns:a16="http://schemas.microsoft.com/office/drawing/2014/main" id="{8B47EDE1-483F-D6F3-717E-64D06C6B07C9}"/>
                </a:ext>
              </a:extLst>
            </p:cNvPr>
            <p:cNvSpPr/>
            <p:nvPr/>
          </p:nvSpPr>
          <p:spPr>
            <a:xfrm>
              <a:off x="3455550" y="2438775"/>
              <a:ext cx="253325" cy="304975"/>
            </a:xfrm>
            <a:custGeom>
              <a:avLst/>
              <a:gdLst/>
              <a:ahLst/>
              <a:cxnLst/>
              <a:rect l="l" t="t" r="r" b="b"/>
              <a:pathLst>
                <a:path w="10133" h="12199" extrusionOk="0">
                  <a:moveTo>
                    <a:pt x="4484" y="0"/>
                  </a:moveTo>
                  <a:cubicBezTo>
                    <a:pt x="4254" y="0"/>
                    <a:pt x="4024" y="24"/>
                    <a:pt x="3795" y="73"/>
                  </a:cubicBezTo>
                  <a:cubicBezTo>
                    <a:pt x="1387" y="576"/>
                    <a:pt x="1" y="3699"/>
                    <a:pt x="717" y="7021"/>
                  </a:cubicBezTo>
                  <a:cubicBezTo>
                    <a:pt x="1351" y="10040"/>
                    <a:pt x="3482" y="12198"/>
                    <a:pt x="5665" y="12198"/>
                  </a:cubicBezTo>
                  <a:cubicBezTo>
                    <a:pt x="5895" y="12198"/>
                    <a:pt x="6125" y="12174"/>
                    <a:pt x="6354" y="12125"/>
                  </a:cubicBezTo>
                  <a:cubicBezTo>
                    <a:pt x="8762" y="11622"/>
                    <a:pt x="10133" y="8499"/>
                    <a:pt x="9432" y="5177"/>
                  </a:cubicBezTo>
                  <a:cubicBezTo>
                    <a:pt x="8784" y="2158"/>
                    <a:pt x="6664" y="0"/>
                    <a:pt x="448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a:extLst>
                <a:ext uri="{FF2B5EF4-FFF2-40B4-BE49-F238E27FC236}">
                  <a16:creationId xmlns:a16="http://schemas.microsoft.com/office/drawing/2014/main" id="{AFA1AEDA-2B0E-B0CE-8514-E23EFDC4CCAC}"/>
                </a:ext>
              </a:extLst>
            </p:cNvPr>
            <p:cNvSpPr/>
            <p:nvPr/>
          </p:nvSpPr>
          <p:spPr>
            <a:xfrm>
              <a:off x="3409100" y="2869325"/>
              <a:ext cx="166100" cy="151950"/>
            </a:xfrm>
            <a:custGeom>
              <a:avLst/>
              <a:gdLst/>
              <a:ahLst/>
              <a:cxnLst/>
              <a:rect l="l" t="t" r="r" b="b"/>
              <a:pathLst>
                <a:path w="6644" h="6078" extrusionOk="0">
                  <a:moveTo>
                    <a:pt x="3334" y="1"/>
                  </a:moveTo>
                  <a:cubicBezTo>
                    <a:pt x="3124" y="1"/>
                    <a:pt x="2911" y="22"/>
                    <a:pt x="2697" y="68"/>
                  </a:cubicBezTo>
                  <a:cubicBezTo>
                    <a:pt x="1051" y="418"/>
                    <a:pt x="0" y="2033"/>
                    <a:pt x="351" y="3664"/>
                  </a:cubicBezTo>
                  <a:cubicBezTo>
                    <a:pt x="656" y="5095"/>
                    <a:pt x="1918" y="6077"/>
                    <a:pt x="3325" y="6077"/>
                  </a:cubicBezTo>
                  <a:cubicBezTo>
                    <a:pt x="3535" y="6077"/>
                    <a:pt x="3748" y="6055"/>
                    <a:pt x="3962" y="6010"/>
                  </a:cubicBezTo>
                  <a:cubicBezTo>
                    <a:pt x="5607" y="5659"/>
                    <a:pt x="6643" y="4044"/>
                    <a:pt x="6308" y="2414"/>
                  </a:cubicBezTo>
                  <a:cubicBezTo>
                    <a:pt x="6003" y="982"/>
                    <a:pt x="4741" y="1"/>
                    <a:pt x="3334"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a:extLst>
                <a:ext uri="{FF2B5EF4-FFF2-40B4-BE49-F238E27FC236}">
                  <a16:creationId xmlns:a16="http://schemas.microsoft.com/office/drawing/2014/main" id="{C8B62F4D-D0E9-9065-8E2F-78940FA8F1EE}"/>
                </a:ext>
              </a:extLst>
            </p:cNvPr>
            <p:cNvSpPr/>
            <p:nvPr/>
          </p:nvSpPr>
          <p:spPr>
            <a:xfrm>
              <a:off x="2632450" y="2397650"/>
              <a:ext cx="280350" cy="172700"/>
            </a:xfrm>
            <a:custGeom>
              <a:avLst/>
              <a:gdLst/>
              <a:ahLst/>
              <a:cxnLst/>
              <a:rect l="l" t="t" r="r" b="b"/>
              <a:pathLst>
                <a:path w="11214" h="6908" extrusionOk="0">
                  <a:moveTo>
                    <a:pt x="4957" y="3955"/>
                  </a:moveTo>
                  <a:cubicBezTo>
                    <a:pt x="4955" y="3956"/>
                    <a:pt x="4953" y="3957"/>
                    <a:pt x="4952" y="3958"/>
                  </a:cubicBezTo>
                  <a:cubicBezTo>
                    <a:pt x="4954" y="3957"/>
                    <a:pt x="4955" y="3956"/>
                    <a:pt x="4957" y="3955"/>
                  </a:cubicBezTo>
                  <a:close/>
                  <a:moveTo>
                    <a:pt x="1919" y="4329"/>
                  </a:moveTo>
                  <a:lnTo>
                    <a:pt x="1919" y="4329"/>
                  </a:lnTo>
                  <a:cubicBezTo>
                    <a:pt x="1938" y="4332"/>
                    <a:pt x="1956" y="4336"/>
                    <a:pt x="1966" y="4339"/>
                  </a:cubicBezTo>
                  <a:cubicBezTo>
                    <a:pt x="1949" y="4336"/>
                    <a:pt x="1934" y="4332"/>
                    <a:pt x="1919" y="4329"/>
                  </a:cubicBezTo>
                  <a:close/>
                  <a:moveTo>
                    <a:pt x="9380" y="0"/>
                  </a:moveTo>
                  <a:cubicBezTo>
                    <a:pt x="9089" y="0"/>
                    <a:pt x="8832" y="121"/>
                    <a:pt x="8685" y="423"/>
                  </a:cubicBezTo>
                  <a:cubicBezTo>
                    <a:pt x="8578" y="652"/>
                    <a:pt x="8456" y="850"/>
                    <a:pt x="8319" y="1048"/>
                  </a:cubicBezTo>
                  <a:cubicBezTo>
                    <a:pt x="8258" y="1155"/>
                    <a:pt x="8197" y="1246"/>
                    <a:pt x="8136" y="1337"/>
                  </a:cubicBezTo>
                  <a:cubicBezTo>
                    <a:pt x="8102" y="1371"/>
                    <a:pt x="8077" y="1413"/>
                    <a:pt x="8054" y="1452"/>
                  </a:cubicBezTo>
                  <a:lnTo>
                    <a:pt x="8054" y="1452"/>
                  </a:lnTo>
                  <a:cubicBezTo>
                    <a:pt x="8063" y="1439"/>
                    <a:pt x="8068" y="1434"/>
                    <a:pt x="8068" y="1434"/>
                  </a:cubicBezTo>
                  <a:lnTo>
                    <a:pt x="8068" y="1434"/>
                  </a:lnTo>
                  <a:cubicBezTo>
                    <a:pt x="8069" y="1434"/>
                    <a:pt x="8059" y="1448"/>
                    <a:pt x="8044" y="1467"/>
                  </a:cubicBezTo>
                  <a:lnTo>
                    <a:pt x="8044" y="1467"/>
                  </a:lnTo>
                  <a:cubicBezTo>
                    <a:pt x="8047" y="1462"/>
                    <a:pt x="8050" y="1457"/>
                    <a:pt x="8054" y="1452"/>
                  </a:cubicBezTo>
                  <a:lnTo>
                    <a:pt x="8054" y="1452"/>
                  </a:lnTo>
                  <a:cubicBezTo>
                    <a:pt x="8043" y="1465"/>
                    <a:pt x="8025" y="1487"/>
                    <a:pt x="7999" y="1520"/>
                  </a:cubicBezTo>
                  <a:cubicBezTo>
                    <a:pt x="7991" y="1532"/>
                    <a:pt x="7984" y="1542"/>
                    <a:pt x="7978" y="1551"/>
                  </a:cubicBezTo>
                  <a:lnTo>
                    <a:pt x="7978" y="1551"/>
                  </a:lnTo>
                  <a:cubicBezTo>
                    <a:pt x="8000" y="1523"/>
                    <a:pt x="8026" y="1491"/>
                    <a:pt x="8044" y="1467"/>
                  </a:cubicBezTo>
                  <a:lnTo>
                    <a:pt x="8044" y="1467"/>
                  </a:lnTo>
                  <a:cubicBezTo>
                    <a:pt x="8039" y="1475"/>
                    <a:pt x="8034" y="1483"/>
                    <a:pt x="8029" y="1490"/>
                  </a:cubicBezTo>
                  <a:cubicBezTo>
                    <a:pt x="8010" y="1509"/>
                    <a:pt x="7976" y="1554"/>
                    <a:pt x="7955" y="1583"/>
                  </a:cubicBezTo>
                  <a:lnTo>
                    <a:pt x="7955" y="1583"/>
                  </a:lnTo>
                  <a:cubicBezTo>
                    <a:pt x="7961" y="1575"/>
                    <a:pt x="7969" y="1564"/>
                    <a:pt x="7978" y="1551"/>
                  </a:cubicBezTo>
                  <a:lnTo>
                    <a:pt x="7978" y="1551"/>
                  </a:lnTo>
                  <a:cubicBezTo>
                    <a:pt x="7962" y="1570"/>
                    <a:pt x="7947" y="1587"/>
                    <a:pt x="7938" y="1596"/>
                  </a:cubicBezTo>
                  <a:cubicBezTo>
                    <a:pt x="7892" y="1642"/>
                    <a:pt x="7862" y="1703"/>
                    <a:pt x="7816" y="1749"/>
                  </a:cubicBezTo>
                  <a:cubicBezTo>
                    <a:pt x="7725" y="1855"/>
                    <a:pt x="7633" y="1977"/>
                    <a:pt x="7527" y="2084"/>
                  </a:cubicBezTo>
                  <a:cubicBezTo>
                    <a:pt x="7313" y="2328"/>
                    <a:pt x="7070" y="2556"/>
                    <a:pt x="6826" y="2785"/>
                  </a:cubicBezTo>
                  <a:cubicBezTo>
                    <a:pt x="6750" y="2861"/>
                    <a:pt x="6673" y="2922"/>
                    <a:pt x="6582" y="2983"/>
                  </a:cubicBezTo>
                  <a:cubicBezTo>
                    <a:pt x="6552" y="3013"/>
                    <a:pt x="6506" y="3044"/>
                    <a:pt x="6475" y="3074"/>
                  </a:cubicBezTo>
                  <a:cubicBezTo>
                    <a:pt x="6475" y="3075"/>
                    <a:pt x="6475" y="3075"/>
                    <a:pt x="6476" y="3075"/>
                  </a:cubicBezTo>
                  <a:lnTo>
                    <a:pt x="6476" y="3075"/>
                  </a:lnTo>
                  <a:cubicBezTo>
                    <a:pt x="6373" y="3151"/>
                    <a:pt x="6264" y="3227"/>
                    <a:pt x="6155" y="3303"/>
                  </a:cubicBezTo>
                  <a:cubicBezTo>
                    <a:pt x="5835" y="3516"/>
                    <a:pt x="5485" y="3714"/>
                    <a:pt x="5135" y="3882"/>
                  </a:cubicBezTo>
                  <a:cubicBezTo>
                    <a:pt x="5076" y="3911"/>
                    <a:pt x="5003" y="3926"/>
                    <a:pt x="4957" y="3955"/>
                  </a:cubicBezTo>
                  <a:lnTo>
                    <a:pt x="4957" y="3955"/>
                  </a:lnTo>
                  <a:cubicBezTo>
                    <a:pt x="4986" y="3939"/>
                    <a:pt x="5113" y="3898"/>
                    <a:pt x="5121" y="3898"/>
                  </a:cubicBezTo>
                  <a:cubicBezTo>
                    <a:pt x="5124" y="3898"/>
                    <a:pt x="5104" y="3906"/>
                    <a:pt x="5043" y="3928"/>
                  </a:cubicBezTo>
                  <a:cubicBezTo>
                    <a:pt x="4952" y="3958"/>
                    <a:pt x="4860" y="3988"/>
                    <a:pt x="4769" y="4019"/>
                  </a:cubicBezTo>
                  <a:cubicBezTo>
                    <a:pt x="4586" y="4095"/>
                    <a:pt x="4373" y="4156"/>
                    <a:pt x="4175" y="4202"/>
                  </a:cubicBezTo>
                  <a:cubicBezTo>
                    <a:pt x="4068" y="4232"/>
                    <a:pt x="3961" y="4263"/>
                    <a:pt x="3840" y="4278"/>
                  </a:cubicBezTo>
                  <a:cubicBezTo>
                    <a:pt x="3776" y="4291"/>
                    <a:pt x="3627" y="4346"/>
                    <a:pt x="3535" y="4346"/>
                  </a:cubicBezTo>
                  <a:cubicBezTo>
                    <a:pt x="3517" y="4346"/>
                    <a:pt x="3502" y="4344"/>
                    <a:pt x="3489" y="4339"/>
                  </a:cubicBezTo>
                  <a:cubicBezTo>
                    <a:pt x="3501" y="4339"/>
                    <a:pt x="3709" y="4319"/>
                    <a:pt x="3658" y="4319"/>
                  </a:cubicBezTo>
                  <a:cubicBezTo>
                    <a:pt x="3646" y="4319"/>
                    <a:pt x="3617" y="4321"/>
                    <a:pt x="3565" y="4324"/>
                  </a:cubicBezTo>
                  <a:cubicBezTo>
                    <a:pt x="3504" y="4339"/>
                    <a:pt x="3443" y="4339"/>
                    <a:pt x="3382" y="4339"/>
                  </a:cubicBezTo>
                  <a:cubicBezTo>
                    <a:pt x="3276" y="4354"/>
                    <a:pt x="3169" y="4354"/>
                    <a:pt x="3063" y="4369"/>
                  </a:cubicBezTo>
                  <a:cubicBezTo>
                    <a:pt x="2804" y="4369"/>
                    <a:pt x="2545" y="4369"/>
                    <a:pt x="2301" y="4354"/>
                  </a:cubicBezTo>
                  <a:cubicBezTo>
                    <a:pt x="2179" y="4354"/>
                    <a:pt x="2057" y="4339"/>
                    <a:pt x="1950" y="4324"/>
                  </a:cubicBezTo>
                  <a:cubicBezTo>
                    <a:pt x="1908" y="4321"/>
                    <a:pt x="1879" y="4319"/>
                    <a:pt x="1861" y="4318"/>
                  </a:cubicBezTo>
                  <a:lnTo>
                    <a:pt x="1861" y="4318"/>
                  </a:lnTo>
                  <a:cubicBezTo>
                    <a:pt x="1826" y="4312"/>
                    <a:pt x="1791" y="4308"/>
                    <a:pt x="1752" y="4308"/>
                  </a:cubicBezTo>
                  <a:cubicBezTo>
                    <a:pt x="1652" y="4291"/>
                    <a:pt x="1553" y="4282"/>
                    <a:pt x="1457" y="4282"/>
                  </a:cubicBezTo>
                  <a:cubicBezTo>
                    <a:pt x="881" y="4282"/>
                    <a:pt x="394" y="4594"/>
                    <a:pt x="198" y="5207"/>
                  </a:cubicBezTo>
                  <a:cubicBezTo>
                    <a:pt x="0" y="5817"/>
                    <a:pt x="442" y="6655"/>
                    <a:pt x="1097" y="6761"/>
                  </a:cubicBezTo>
                  <a:cubicBezTo>
                    <a:pt x="1671" y="6855"/>
                    <a:pt x="2246" y="6907"/>
                    <a:pt x="2819" y="6907"/>
                  </a:cubicBezTo>
                  <a:cubicBezTo>
                    <a:pt x="3553" y="6907"/>
                    <a:pt x="4285" y="6821"/>
                    <a:pt x="5013" y="6624"/>
                  </a:cubicBezTo>
                  <a:cubicBezTo>
                    <a:pt x="6719" y="6137"/>
                    <a:pt x="8258" y="5101"/>
                    <a:pt x="9431" y="3775"/>
                  </a:cubicBezTo>
                  <a:cubicBezTo>
                    <a:pt x="9980" y="3151"/>
                    <a:pt x="10528" y="2450"/>
                    <a:pt x="10894" y="1688"/>
                  </a:cubicBezTo>
                  <a:cubicBezTo>
                    <a:pt x="11214" y="1048"/>
                    <a:pt x="10863" y="682"/>
                    <a:pt x="10254" y="286"/>
                  </a:cubicBezTo>
                  <a:cubicBezTo>
                    <a:pt x="9977" y="114"/>
                    <a:pt x="9662" y="0"/>
                    <a:pt x="9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a:extLst>
                <a:ext uri="{FF2B5EF4-FFF2-40B4-BE49-F238E27FC236}">
                  <a16:creationId xmlns:a16="http://schemas.microsoft.com/office/drawing/2014/main" id="{125EBCA8-7108-8E87-8284-9BDCFECF8D22}"/>
                </a:ext>
              </a:extLst>
            </p:cNvPr>
            <p:cNvSpPr/>
            <p:nvPr/>
          </p:nvSpPr>
          <p:spPr>
            <a:xfrm>
              <a:off x="2856400" y="2403025"/>
              <a:ext cx="45750" cy="26125"/>
            </a:xfrm>
            <a:custGeom>
              <a:avLst/>
              <a:gdLst/>
              <a:ahLst/>
              <a:cxnLst/>
              <a:rect l="l" t="t" r="r" b="b"/>
              <a:pathLst>
                <a:path w="1830" h="1045" extrusionOk="0">
                  <a:moveTo>
                    <a:pt x="395" y="1"/>
                  </a:moveTo>
                  <a:cubicBezTo>
                    <a:pt x="244" y="1"/>
                    <a:pt x="133" y="44"/>
                    <a:pt x="92" y="132"/>
                  </a:cubicBezTo>
                  <a:cubicBezTo>
                    <a:pt x="1" y="315"/>
                    <a:pt x="290" y="635"/>
                    <a:pt x="747" y="863"/>
                  </a:cubicBezTo>
                  <a:cubicBezTo>
                    <a:pt x="1002" y="982"/>
                    <a:pt x="1252" y="1044"/>
                    <a:pt x="1440" y="1044"/>
                  </a:cubicBezTo>
                  <a:cubicBezTo>
                    <a:pt x="1588" y="1044"/>
                    <a:pt x="1697" y="1005"/>
                    <a:pt x="1738" y="924"/>
                  </a:cubicBezTo>
                  <a:cubicBezTo>
                    <a:pt x="1829" y="742"/>
                    <a:pt x="1540" y="406"/>
                    <a:pt x="1083" y="193"/>
                  </a:cubicBezTo>
                  <a:cubicBezTo>
                    <a:pt x="830" y="67"/>
                    <a:pt x="581" y="1"/>
                    <a:pt x="3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a:extLst>
                <a:ext uri="{FF2B5EF4-FFF2-40B4-BE49-F238E27FC236}">
                  <a16:creationId xmlns:a16="http://schemas.microsoft.com/office/drawing/2014/main" id="{A090970F-80B1-2927-60FF-9C8F074CAB49}"/>
                </a:ext>
              </a:extLst>
            </p:cNvPr>
            <p:cNvSpPr/>
            <p:nvPr/>
          </p:nvSpPr>
          <p:spPr>
            <a:xfrm>
              <a:off x="2634725" y="2452400"/>
              <a:ext cx="263225" cy="117950"/>
            </a:xfrm>
            <a:custGeom>
              <a:avLst/>
              <a:gdLst/>
              <a:ahLst/>
              <a:cxnLst/>
              <a:rect l="l" t="t" r="r" b="b"/>
              <a:pathLst>
                <a:path w="10529" h="4718" extrusionOk="0">
                  <a:moveTo>
                    <a:pt x="10529" y="1"/>
                  </a:moveTo>
                  <a:lnTo>
                    <a:pt x="10529" y="1"/>
                  </a:lnTo>
                  <a:cubicBezTo>
                    <a:pt x="10148" y="519"/>
                    <a:pt x="9675" y="991"/>
                    <a:pt x="9218" y="1433"/>
                  </a:cubicBezTo>
                  <a:cubicBezTo>
                    <a:pt x="7923" y="2636"/>
                    <a:pt x="6293" y="3520"/>
                    <a:pt x="4541" y="3825"/>
                  </a:cubicBezTo>
                  <a:cubicBezTo>
                    <a:pt x="4083" y="3910"/>
                    <a:pt x="3626" y="3949"/>
                    <a:pt x="3169" y="3949"/>
                  </a:cubicBezTo>
                  <a:cubicBezTo>
                    <a:pt x="2317" y="3949"/>
                    <a:pt x="1468" y="3814"/>
                    <a:pt x="625" y="3596"/>
                  </a:cubicBezTo>
                  <a:cubicBezTo>
                    <a:pt x="397" y="3535"/>
                    <a:pt x="214" y="3383"/>
                    <a:pt x="61" y="3185"/>
                  </a:cubicBezTo>
                  <a:lnTo>
                    <a:pt x="61" y="3185"/>
                  </a:lnTo>
                  <a:cubicBezTo>
                    <a:pt x="1" y="3779"/>
                    <a:pt x="412" y="4480"/>
                    <a:pt x="1006" y="4571"/>
                  </a:cubicBezTo>
                  <a:cubicBezTo>
                    <a:pt x="1580" y="4665"/>
                    <a:pt x="2155" y="4717"/>
                    <a:pt x="2728" y="4717"/>
                  </a:cubicBezTo>
                  <a:cubicBezTo>
                    <a:pt x="3462" y="4717"/>
                    <a:pt x="4194" y="4631"/>
                    <a:pt x="4922" y="4434"/>
                  </a:cubicBezTo>
                  <a:cubicBezTo>
                    <a:pt x="6628" y="3947"/>
                    <a:pt x="8167" y="2911"/>
                    <a:pt x="9340" y="1585"/>
                  </a:cubicBezTo>
                  <a:cubicBezTo>
                    <a:pt x="9767" y="1098"/>
                    <a:pt x="10193" y="564"/>
                    <a:pt x="10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a:extLst>
                <a:ext uri="{FF2B5EF4-FFF2-40B4-BE49-F238E27FC236}">
                  <a16:creationId xmlns:a16="http://schemas.microsoft.com/office/drawing/2014/main" id="{83933DA4-BED9-6E45-C8BB-07E395879814}"/>
                </a:ext>
              </a:extLst>
            </p:cNvPr>
            <p:cNvSpPr/>
            <p:nvPr/>
          </p:nvSpPr>
          <p:spPr>
            <a:xfrm>
              <a:off x="2649950" y="2513375"/>
              <a:ext cx="304375" cy="115525"/>
            </a:xfrm>
            <a:custGeom>
              <a:avLst/>
              <a:gdLst/>
              <a:ahLst/>
              <a:cxnLst/>
              <a:rect l="l" t="t" r="r" b="b"/>
              <a:pathLst>
                <a:path w="12175" h="4621" extrusionOk="0">
                  <a:moveTo>
                    <a:pt x="2304" y="1267"/>
                  </a:moveTo>
                  <a:cubicBezTo>
                    <a:pt x="2330" y="1282"/>
                    <a:pt x="2362" y="1299"/>
                    <a:pt x="2378" y="1310"/>
                  </a:cubicBezTo>
                  <a:cubicBezTo>
                    <a:pt x="2353" y="1297"/>
                    <a:pt x="2328" y="1283"/>
                    <a:pt x="2304" y="1267"/>
                  </a:cubicBezTo>
                  <a:close/>
                  <a:moveTo>
                    <a:pt x="7047" y="1820"/>
                  </a:moveTo>
                  <a:lnTo>
                    <a:pt x="7047" y="1820"/>
                  </a:lnTo>
                  <a:cubicBezTo>
                    <a:pt x="7040" y="1823"/>
                    <a:pt x="7032" y="1825"/>
                    <a:pt x="7025" y="1828"/>
                  </a:cubicBezTo>
                  <a:cubicBezTo>
                    <a:pt x="7022" y="1828"/>
                    <a:pt x="7031" y="1825"/>
                    <a:pt x="7047" y="1820"/>
                  </a:cubicBezTo>
                  <a:close/>
                  <a:moveTo>
                    <a:pt x="5289" y="2083"/>
                  </a:moveTo>
                  <a:cubicBezTo>
                    <a:pt x="5284" y="2084"/>
                    <a:pt x="5278" y="2085"/>
                    <a:pt x="5273" y="2087"/>
                  </a:cubicBezTo>
                  <a:cubicBezTo>
                    <a:pt x="5276" y="2085"/>
                    <a:pt x="5282" y="2084"/>
                    <a:pt x="5289" y="2083"/>
                  </a:cubicBezTo>
                  <a:close/>
                  <a:moveTo>
                    <a:pt x="10557" y="0"/>
                  </a:moveTo>
                  <a:cubicBezTo>
                    <a:pt x="10390" y="0"/>
                    <a:pt x="10224" y="60"/>
                    <a:pt x="10072" y="197"/>
                  </a:cubicBezTo>
                  <a:cubicBezTo>
                    <a:pt x="9889" y="365"/>
                    <a:pt x="9691" y="502"/>
                    <a:pt x="9493" y="639"/>
                  </a:cubicBezTo>
                  <a:cubicBezTo>
                    <a:pt x="9402" y="700"/>
                    <a:pt x="9310" y="776"/>
                    <a:pt x="9219" y="837"/>
                  </a:cubicBezTo>
                  <a:cubicBezTo>
                    <a:pt x="9158" y="868"/>
                    <a:pt x="9112" y="898"/>
                    <a:pt x="9051" y="929"/>
                  </a:cubicBezTo>
                  <a:cubicBezTo>
                    <a:pt x="9022" y="949"/>
                    <a:pt x="8935" y="1006"/>
                    <a:pt x="8930" y="1012"/>
                  </a:cubicBezTo>
                  <a:lnTo>
                    <a:pt x="8930" y="1012"/>
                  </a:lnTo>
                  <a:cubicBezTo>
                    <a:pt x="8874" y="1040"/>
                    <a:pt x="8818" y="1068"/>
                    <a:pt x="8762" y="1096"/>
                  </a:cubicBezTo>
                  <a:cubicBezTo>
                    <a:pt x="8640" y="1173"/>
                    <a:pt x="8503" y="1234"/>
                    <a:pt x="8381" y="1294"/>
                  </a:cubicBezTo>
                  <a:cubicBezTo>
                    <a:pt x="8076" y="1447"/>
                    <a:pt x="7771" y="1569"/>
                    <a:pt x="7451" y="1691"/>
                  </a:cubicBezTo>
                  <a:cubicBezTo>
                    <a:pt x="7360" y="1721"/>
                    <a:pt x="7253" y="1752"/>
                    <a:pt x="7162" y="1782"/>
                  </a:cubicBezTo>
                  <a:cubicBezTo>
                    <a:pt x="7146" y="1787"/>
                    <a:pt x="7130" y="1793"/>
                    <a:pt x="7114" y="1798"/>
                  </a:cubicBezTo>
                  <a:lnTo>
                    <a:pt x="7114" y="1798"/>
                  </a:lnTo>
                  <a:cubicBezTo>
                    <a:pt x="6955" y="1838"/>
                    <a:pt x="6806" y="1879"/>
                    <a:pt x="6644" y="1919"/>
                  </a:cubicBezTo>
                  <a:cubicBezTo>
                    <a:pt x="6263" y="1995"/>
                    <a:pt x="5867" y="2056"/>
                    <a:pt x="5471" y="2071"/>
                  </a:cubicBezTo>
                  <a:cubicBezTo>
                    <a:pt x="5447" y="2071"/>
                    <a:pt x="5420" y="2071"/>
                    <a:pt x="5393" y="2072"/>
                  </a:cubicBezTo>
                  <a:lnTo>
                    <a:pt x="5393" y="2072"/>
                  </a:lnTo>
                  <a:cubicBezTo>
                    <a:pt x="5389" y="2072"/>
                    <a:pt x="5384" y="2072"/>
                    <a:pt x="5379" y="2071"/>
                  </a:cubicBezTo>
                  <a:lnTo>
                    <a:pt x="5090" y="2071"/>
                  </a:lnTo>
                  <a:cubicBezTo>
                    <a:pt x="4892" y="2056"/>
                    <a:pt x="4678" y="2041"/>
                    <a:pt x="4480" y="2011"/>
                  </a:cubicBezTo>
                  <a:cubicBezTo>
                    <a:pt x="4358" y="1995"/>
                    <a:pt x="4252" y="1980"/>
                    <a:pt x="4130" y="1965"/>
                  </a:cubicBezTo>
                  <a:cubicBezTo>
                    <a:pt x="4054" y="1950"/>
                    <a:pt x="3840" y="1934"/>
                    <a:pt x="3795" y="1889"/>
                  </a:cubicBezTo>
                  <a:lnTo>
                    <a:pt x="3795" y="1889"/>
                  </a:lnTo>
                  <a:cubicBezTo>
                    <a:pt x="3795" y="1889"/>
                    <a:pt x="3947" y="1934"/>
                    <a:pt x="3950" y="1934"/>
                  </a:cubicBezTo>
                  <a:cubicBezTo>
                    <a:pt x="3952" y="1934"/>
                    <a:pt x="3927" y="1926"/>
                    <a:pt x="3856" y="1904"/>
                  </a:cubicBezTo>
                  <a:cubicBezTo>
                    <a:pt x="3810" y="1889"/>
                    <a:pt x="3749" y="1873"/>
                    <a:pt x="3688" y="1843"/>
                  </a:cubicBezTo>
                  <a:cubicBezTo>
                    <a:pt x="3581" y="1812"/>
                    <a:pt x="3490" y="1782"/>
                    <a:pt x="3383" y="1752"/>
                  </a:cubicBezTo>
                  <a:cubicBezTo>
                    <a:pt x="3140" y="1660"/>
                    <a:pt x="2896" y="1569"/>
                    <a:pt x="2667" y="1447"/>
                  </a:cubicBezTo>
                  <a:cubicBezTo>
                    <a:pt x="2561" y="1401"/>
                    <a:pt x="2454" y="1355"/>
                    <a:pt x="2363" y="1294"/>
                  </a:cubicBezTo>
                  <a:cubicBezTo>
                    <a:pt x="2327" y="1277"/>
                    <a:pt x="2303" y="1265"/>
                    <a:pt x="2287" y="1257"/>
                  </a:cubicBezTo>
                  <a:lnTo>
                    <a:pt x="2287" y="1257"/>
                  </a:lnTo>
                  <a:cubicBezTo>
                    <a:pt x="2256" y="1237"/>
                    <a:pt x="2225" y="1218"/>
                    <a:pt x="2195" y="1203"/>
                  </a:cubicBezTo>
                  <a:cubicBezTo>
                    <a:pt x="1935" y="1047"/>
                    <a:pt x="1658" y="963"/>
                    <a:pt x="1390" y="963"/>
                  </a:cubicBezTo>
                  <a:cubicBezTo>
                    <a:pt x="1029" y="963"/>
                    <a:pt x="683" y="1115"/>
                    <a:pt x="412" y="1447"/>
                  </a:cubicBezTo>
                  <a:cubicBezTo>
                    <a:pt x="1" y="1950"/>
                    <a:pt x="92" y="2894"/>
                    <a:pt x="656" y="3245"/>
                  </a:cubicBezTo>
                  <a:cubicBezTo>
                    <a:pt x="1799" y="3930"/>
                    <a:pt x="3018" y="4418"/>
                    <a:pt x="4343" y="4570"/>
                  </a:cubicBezTo>
                  <a:cubicBezTo>
                    <a:pt x="4646" y="4604"/>
                    <a:pt x="4951" y="4621"/>
                    <a:pt x="5256" y="4621"/>
                  </a:cubicBezTo>
                  <a:cubicBezTo>
                    <a:pt x="6726" y="4621"/>
                    <a:pt x="8196" y="4236"/>
                    <a:pt x="9508" y="3580"/>
                  </a:cubicBezTo>
                  <a:cubicBezTo>
                    <a:pt x="10255" y="3214"/>
                    <a:pt x="11017" y="2757"/>
                    <a:pt x="11641" y="2193"/>
                  </a:cubicBezTo>
                  <a:cubicBezTo>
                    <a:pt x="12174" y="1721"/>
                    <a:pt x="11992" y="1249"/>
                    <a:pt x="11565" y="655"/>
                  </a:cubicBezTo>
                  <a:cubicBezTo>
                    <a:pt x="11303" y="288"/>
                    <a:pt x="10926" y="0"/>
                    <a:pt x="105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a:extLst>
                <a:ext uri="{FF2B5EF4-FFF2-40B4-BE49-F238E27FC236}">
                  <a16:creationId xmlns:a16="http://schemas.microsoft.com/office/drawing/2014/main" id="{4FF8148B-3F2B-552C-E326-BCB179568CAF}"/>
                </a:ext>
              </a:extLst>
            </p:cNvPr>
            <p:cNvSpPr/>
            <p:nvPr/>
          </p:nvSpPr>
          <p:spPr>
            <a:xfrm>
              <a:off x="2907075" y="2518700"/>
              <a:ext cx="38500" cy="36150"/>
            </a:xfrm>
            <a:custGeom>
              <a:avLst/>
              <a:gdLst/>
              <a:ahLst/>
              <a:cxnLst/>
              <a:rect l="l" t="t" r="r" b="b"/>
              <a:pathLst>
                <a:path w="1540" h="1446" extrusionOk="0">
                  <a:moveTo>
                    <a:pt x="288" y="0"/>
                  </a:moveTo>
                  <a:cubicBezTo>
                    <a:pt x="233" y="0"/>
                    <a:pt x="187" y="15"/>
                    <a:pt x="153" y="45"/>
                  </a:cubicBezTo>
                  <a:cubicBezTo>
                    <a:pt x="0" y="183"/>
                    <a:pt x="153" y="594"/>
                    <a:pt x="488" y="975"/>
                  </a:cubicBezTo>
                  <a:cubicBezTo>
                    <a:pt x="750" y="1261"/>
                    <a:pt x="1051" y="1445"/>
                    <a:pt x="1249" y="1445"/>
                  </a:cubicBezTo>
                  <a:cubicBezTo>
                    <a:pt x="1304" y="1445"/>
                    <a:pt x="1350" y="1431"/>
                    <a:pt x="1387" y="1401"/>
                  </a:cubicBezTo>
                  <a:cubicBezTo>
                    <a:pt x="1539" y="1249"/>
                    <a:pt x="1387" y="838"/>
                    <a:pt x="1051" y="472"/>
                  </a:cubicBezTo>
                  <a:cubicBezTo>
                    <a:pt x="780" y="176"/>
                    <a:pt x="480"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a:extLst>
                <a:ext uri="{FF2B5EF4-FFF2-40B4-BE49-F238E27FC236}">
                  <a16:creationId xmlns:a16="http://schemas.microsoft.com/office/drawing/2014/main" id="{5162B8C1-9B32-FA01-A48F-B85FB20D9DB0}"/>
                </a:ext>
              </a:extLst>
            </p:cNvPr>
            <p:cNvSpPr/>
            <p:nvPr/>
          </p:nvSpPr>
          <p:spPr>
            <a:xfrm>
              <a:off x="2650350" y="2553350"/>
              <a:ext cx="279600" cy="75550"/>
            </a:xfrm>
            <a:custGeom>
              <a:avLst/>
              <a:gdLst/>
              <a:ahLst/>
              <a:cxnLst/>
              <a:rect l="l" t="t" r="r" b="b"/>
              <a:pathLst>
                <a:path w="11184" h="3022" extrusionOk="0">
                  <a:moveTo>
                    <a:pt x="290" y="0"/>
                  </a:moveTo>
                  <a:lnTo>
                    <a:pt x="290" y="0"/>
                  </a:lnTo>
                  <a:cubicBezTo>
                    <a:pt x="0" y="518"/>
                    <a:pt x="122" y="1326"/>
                    <a:pt x="640" y="1646"/>
                  </a:cubicBezTo>
                  <a:cubicBezTo>
                    <a:pt x="1783" y="2331"/>
                    <a:pt x="3002" y="2819"/>
                    <a:pt x="4327" y="2971"/>
                  </a:cubicBezTo>
                  <a:cubicBezTo>
                    <a:pt x="4630" y="3005"/>
                    <a:pt x="4935" y="3022"/>
                    <a:pt x="5240" y="3022"/>
                  </a:cubicBezTo>
                  <a:cubicBezTo>
                    <a:pt x="6710" y="3022"/>
                    <a:pt x="8180" y="2637"/>
                    <a:pt x="9492" y="1981"/>
                  </a:cubicBezTo>
                  <a:cubicBezTo>
                    <a:pt x="10071" y="1691"/>
                    <a:pt x="10665" y="1356"/>
                    <a:pt x="11183" y="960"/>
                  </a:cubicBezTo>
                  <a:lnTo>
                    <a:pt x="11183" y="960"/>
                  </a:lnTo>
                  <a:cubicBezTo>
                    <a:pt x="10635" y="1295"/>
                    <a:pt x="10025" y="1569"/>
                    <a:pt x="9431" y="1798"/>
                  </a:cubicBezTo>
                  <a:cubicBezTo>
                    <a:pt x="8332" y="2215"/>
                    <a:pt x="7143" y="2449"/>
                    <a:pt x="5958" y="2449"/>
                  </a:cubicBezTo>
                  <a:cubicBezTo>
                    <a:pt x="5369" y="2449"/>
                    <a:pt x="4781" y="2392"/>
                    <a:pt x="4205" y="2270"/>
                  </a:cubicBezTo>
                  <a:cubicBezTo>
                    <a:pt x="2895" y="1996"/>
                    <a:pt x="1722" y="1387"/>
                    <a:pt x="655" y="594"/>
                  </a:cubicBezTo>
                  <a:cubicBezTo>
                    <a:pt x="473" y="457"/>
                    <a:pt x="351" y="244"/>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a:extLst>
                <a:ext uri="{FF2B5EF4-FFF2-40B4-BE49-F238E27FC236}">
                  <a16:creationId xmlns:a16="http://schemas.microsoft.com/office/drawing/2014/main" id="{788764A0-9C92-1CB5-26F0-C72B639FB46A}"/>
                </a:ext>
              </a:extLst>
            </p:cNvPr>
            <p:cNvSpPr/>
            <p:nvPr/>
          </p:nvSpPr>
          <p:spPr>
            <a:xfrm>
              <a:off x="2681960" y="2601035"/>
              <a:ext cx="422825" cy="1076900"/>
            </a:xfrm>
            <a:custGeom>
              <a:avLst/>
              <a:gdLst/>
              <a:ahLst/>
              <a:cxnLst/>
              <a:rect l="l" t="t" r="r" b="b"/>
              <a:pathLst>
                <a:path w="16913" h="43076" extrusionOk="0">
                  <a:moveTo>
                    <a:pt x="2219" y="1"/>
                  </a:moveTo>
                  <a:cubicBezTo>
                    <a:pt x="1762" y="1"/>
                    <a:pt x="1393" y="296"/>
                    <a:pt x="1189" y="673"/>
                  </a:cubicBezTo>
                  <a:cubicBezTo>
                    <a:pt x="1189" y="673"/>
                    <a:pt x="1" y="2883"/>
                    <a:pt x="1022" y="5259"/>
                  </a:cubicBezTo>
                  <a:cubicBezTo>
                    <a:pt x="2042" y="7621"/>
                    <a:pt x="13545" y="5625"/>
                    <a:pt x="14322" y="18179"/>
                  </a:cubicBezTo>
                  <a:lnTo>
                    <a:pt x="14322" y="29363"/>
                  </a:lnTo>
                  <a:lnTo>
                    <a:pt x="14322" y="34695"/>
                  </a:lnTo>
                  <a:lnTo>
                    <a:pt x="14322" y="41810"/>
                  </a:lnTo>
                  <a:cubicBezTo>
                    <a:pt x="14322" y="42526"/>
                    <a:pt x="14901" y="43044"/>
                    <a:pt x="15587" y="43075"/>
                  </a:cubicBezTo>
                  <a:cubicBezTo>
                    <a:pt x="15603" y="43076"/>
                    <a:pt x="15619" y="43076"/>
                    <a:pt x="15635" y="43076"/>
                  </a:cubicBezTo>
                  <a:cubicBezTo>
                    <a:pt x="16300" y="43076"/>
                    <a:pt x="16852" y="42465"/>
                    <a:pt x="16852" y="41810"/>
                  </a:cubicBezTo>
                  <a:cubicBezTo>
                    <a:pt x="16852" y="41765"/>
                    <a:pt x="16852" y="41734"/>
                    <a:pt x="16852" y="41688"/>
                  </a:cubicBezTo>
                  <a:cubicBezTo>
                    <a:pt x="16913" y="38763"/>
                    <a:pt x="16852" y="35853"/>
                    <a:pt x="16852" y="32928"/>
                  </a:cubicBezTo>
                  <a:lnTo>
                    <a:pt x="16852" y="27001"/>
                  </a:lnTo>
                  <a:lnTo>
                    <a:pt x="16852" y="14584"/>
                  </a:lnTo>
                  <a:cubicBezTo>
                    <a:pt x="16852" y="12176"/>
                    <a:pt x="16623" y="9861"/>
                    <a:pt x="15557" y="7667"/>
                  </a:cubicBezTo>
                  <a:cubicBezTo>
                    <a:pt x="14475" y="5488"/>
                    <a:pt x="12647" y="3736"/>
                    <a:pt x="10559" y="2517"/>
                  </a:cubicBezTo>
                  <a:cubicBezTo>
                    <a:pt x="8106" y="1085"/>
                    <a:pt x="5135" y="171"/>
                    <a:pt x="2286" y="3"/>
                  </a:cubicBezTo>
                  <a:cubicBezTo>
                    <a:pt x="2264" y="2"/>
                    <a:pt x="2241" y="1"/>
                    <a:pt x="22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37">
              <a:extLst>
                <a:ext uri="{FF2B5EF4-FFF2-40B4-BE49-F238E27FC236}">
                  <a16:creationId xmlns:a16="http://schemas.microsoft.com/office/drawing/2014/main" id="{79C94E45-B57D-7F67-F877-128E711A43C7}"/>
                </a:ext>
              </a:extLst>
            </p:cNvPr>
            <p:cNvSpPr/>
            <p:nvPr/>
          </p:nvSpPr>
          <p:spPr>
            <a:xfrm>
              <a:off x="2075575" y="1940400"/>
              <a:ext cx="790375" cy="1263050"/>
            </a:xfrm>
            <a:custGeom>
              <a:avLst/>
              <a:gdLst/>
              <a:ahLst/>
              <a:cxnLst/>
              <a:rect l="l" t="t" r="r" b="b"/>
              <a:pathLst>
                <a:path w="31615" h="50522" extrusionOk="0">
                  <a:moveTo>
                    <a:pt x="20035" y="0"/>
                  </a:moveTo>
                  <a:cubicBezTo>
                    <a:pt x="17786" y="0"/>
                    <a:pt x="15505" y="559"/>
                    <a:pt x="13560" y="1634"/>
                  </a:cubicBezTo>
                  <a:cubicBezTo>
                    <a:pt x="7374" y="5077"/>
                    <a:pt x="1996" y="12817"/>
                    <a:pt x="991" y="22705"/>
                  </a:cubicBezTo>
                  <a:cubicBezTo>
                    <a:pt x="0" y="32608"/>
                    <a:pt x="2971" y="40805"/>
                    <a:pt x="7405" y="45909"/>
                  </a:cubicBezTo>
                  <a:cubicBezTo>
                    <a:pt x="9685" y="48528"/>
                    <a:pt x="13897" y="50522"/>
                    <a:pt x="18169" y="50522"/>
                  </a:cubicBezTo>
                  <a:cubicBezTo>
                    <a:pt x="20632" y="50522"/>
                    <a:pt x="23116" y="49859"/>
                    <a:pt x="25261" y="48271"/>
                  </a:cubicBezTo>
                  <a:cubicBezTo>
                    <a:pt x="31112" y="43913"/>
                    <a:pt x="29284" y="36036"/>
                    <a:pt x="24073" y="32761"/>
                  </a:cubicBezTo>
                  <a:cubicBezTo>
                    <a:pt x="24073" y="32761"/>
                    <a:pt x="31142" y="27352"/>
                    <a:pt x="25109" y="20298"/>
                  </a:cubicBezTo>
                  <a:cubicBezTo>
                    <a:pt x="25109" y="20298"/>
                    <a:pt x="31615" y="16855"/>
                    <a:pt x="30487" y="8444"/>
                  </a:cubicBezTo>
                  <a:cubicBezTo>
                    <a:pt x="29724" y="2672"/>
                    <a:pt x="24956" y="0"/>
                    <a:pt x="200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a:extLst>
                <a:ext uri="{FF2B5EF4-FFF2-40B4-BE49-F238E27FC236}">
                  <a16:creationId xmlns:a16="http://schemas.microsoft.com/office/drawing/2014/main" id="{C27DF985-4E7E-919F-84F1-964441A83414}"/>
                </a:ext>
              </a:extLst>
            </p:cNvPr>
            <p:cNvSpPr/>
            <p:nvPr/>
          </p:nvSpPr>
          <p:spPr>
            <a:xfrm>
              <a:off x="2561200" y="2386050"/>
              <a:ext cx="142100" cy="61800"/>
            </a:xfrm>
            <a:custGeom>
              <a:avLst/>
              <a:gdLst/>
              <a:ahLst/>
              <a:cxnLst/>
              <a:rect l="l" t="t" r="r" b="b"/>
              <a:pathLst>
                <a:path w="5684" h="2472" extrusionOk="0">
                  <a:moveTo>
                    <a:pt x="506" y="0"/>
                  </a:moveTo>
                  <a:cubicBezTo>
                    <a:pt x="339" y="0"/>
                    <a:pt x="171" y="10"/>
                    <a:pt x="1" y="34"/>
                  </a:cubicBezTo>
                  <a:cubicBezTo>
                    <a:pt x="991" y="430"/>
                    <a:pt x="1936" y="796"/>
                    <a:pt x="2865" y="1207"/>
                  </a:cubicBezTo>
                  <a:cubicBezTo>
                    <a:pt x="3322" y="1421"/>
                    <a:pt x="3795" y="1619"/>
                    <a:pt x="4252" y="1832"/>
                  </a:cubicBezTo>
                  <a:cubicBezTo>
                    <a:pt x="4724" y="2045"/>
                    <a:pt x="5181" y="2274"/>
                    <a:pt x="5684" y="2472"/>
                  </a:cubicBezTo>
                  <a:cubicBezTo>
                    <a:pt x="5349" y="2060"/>
                    <a:pt x="4937" y="1695"/>
                    <a:pt x="4511" y="1390"/>
                  </a:cubicBezTo>
                  <a:cubicBezTo>
                    <a:pt x="4069" y="1085"/>
                    <a:pt x="3612" y="826"/>
                    <a:pt x="3124" y="613"/>
                  </a:cubicBezTo>
                  <a:cubicBezTo>
                    <a:pt x="2637" y="400"/>
                    <a:pt x="2119" y="232"/>
                    <a:pt x="1601" y="126"/>
                  </a:cubicBezTo>
                  <a:cubicBezTo>
                    <a:pt x="1243" y="52"/>
                    <a:pt x="878" y="0"/>
                    <a:pt x="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a:extLst>
                <a:ext uri="{FF2B5EF4-FFF2-40B4-BE49-F238E27FC236}">
                  <a16:creationId xmlns:a16="http://schemas.microsoft.com/office/drawing/2014/main" id="{33F35659-2667-63C9-2822-5A03A6F25E14}"/>
                </a:ext>
              </a:extLst>
            </p:cNvPr>
            <p:cNvSpPr/>
            <p:nvPr/>
          </p:nvSpPr>
          <p:spPr>
            <a:xfrm>
              <a:off x="2537600" y="2759400"/>
              <a:ext cx="139050" cy="68000"/>
            </a:xfrm>
            <a:custGeom>
              <a:avLst/>
              <a:gdLst/>
              <a:ahLst/>
              <a:cxnLst/>
              <a:rect l="l" t="t" r="r" b="b"/>
              <a:pathLst>
                <a:path w="5562" h="2720" extrusionOk="0">
                  <a:moveTo>
                    <a:pt x="5561" y="1"/>
                  </a:moveTo>
                  <a:cubicBezTo>
                    <a:pt x="5074" y="214"/>
                    <a:pt x="4617" y="473"/>
                    <a:pt x="4160" y="702"/>
                  </a:cubicBezTo>
                  <a:cubicBezTo>
                    <a:pt x="3703" y="945"/>
                    <a:pt x="3246" y="1159"/>
                    <a:pt x="2804" y="1402"/>
                  </a:cubicBezTo>
                  <a:cubicBezTo>
                    <a:pt x="1890" y="1844"/>
                    <a:pt x="975" y="2271"/>
                    <a:pt x="0" y="2713"/>
                  </a:cubicBezTo>
                  <a:cubicBezTo>
                    <a:pt x="79" y="2717"/>
                    <a:pt x="158" y="2719"/>
                    <a:pt x="236" y="2719"/>
                  </a:cubicBezTo>
                  <a:cubicBezTo>
                    <a:pt x="691" y="2719"/>
                    <a:pt x="1143" y="2647"/>
                    <a:pt x="1585" y="2530"/>
                  </a:cubicBezTo>
                  <a:cubicBezTo>
                    <a:pt x="2103" y="2393"/>
                    <a:pt x="2606" y="2210"/>
                    <a:pt x="3078" y="1981"/>
                  </a:cubicBezTo>
                  <a:cubicBezTo>
                    <a:pt x="3566" y="1738"/>
                    <a:pt x="4023" y="1463"/>
                    <a:pt x="4434" y="1128"/>
                  </a:cubicBezTo>
                  <a:cubicBezTo>
                    <a:pt x="4861" y="808"/>
                    <a:pt x="5242" y="427"/>
                    <a:pt x="5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a:extLst>
                <a:ext uri="{FF2B5EF4-FFF2-40B4-BE49-F238E27FC236}">
                  <a16:creationId xmlns:a16="http://schemas.microsoft.com/office/drawing/2014/main" id="{BFD7C2BD-8102-5FE7-95BB-62168371B4FC}"/>
                </a:ext>
              </a:extLst>
            </p:cNvPr>
            <p:cNvSpPr/>
            <p:nvPr/>
          </p:nvSpPr>
          <p:spPr>
            <a:xfrm>
              <a:off x="2075575" y="1940350"/>
              <a:ext cx="721825" cy="1263275"/>
            </a:xfrm>
            <a:custGeom>
              <a:avLst/>
              <a:gdLst/>
              <a:ahLst/>
              <a:cxnLst/>
              <a:rect l="l" t="t" r="r" b="b"/>
              <a:pathLst>
                <a:path w="28873" h="50531" extrusionOk="0">
                  <a:moveTo>
                    <a:pt x="20017" y="1"/>
                  </a:moveTo>
                  <a:cubicBezTo>
                    <a:pt x="17769" y="1"/>
                    <a:pt x="15497" y="564"/>
                    <a:pt x="13560" y="1636"/>
                  </a:cubicBezTo>
                  <a:cubicBezTo>
                    <a:pt x="7374" y="5079"/>
                    <a:pt x="1996" y="12819"/>
                    <a:pt x="991" y="22707"/>
                  </a:cubicBezTo>
                  <a:cubicBezTo>
                    <a:pt x="0" y="32610"/>
                    <a:pt x="2971" y="40807"/>
                    <a:pt x="7405" y="45911"/>
                  </a:cubicBezTo>
                  <a:cubicBezTo>
                    <a:pt x="9686" y="48531"/>
                    <a:pt x="13898" y="50531"/>
                    <a:pt x="18171" y="50531"/>
                  </a:cubicBezTo>
                  <a:cubicBezTo>
                    <a:pt x="20634" y="50531"/>
                    <a:pt x="23117" y="49866"/>
                    <a:pt x="25261" y="48273"/>
                  </a:cubicBezTo>
                  <a:cubicBezTo>
                    <a:pt x="27638" y="46506"/>
                    <a:pt x="28750" y="44159"/>
                    <a:pt x="28872" y="41782"/>
                  </a:cubicBezTo>
                  <a:lnTo>
                    <a:pt x="28872" y="41782"/>
                  </a:lnTo>
                  <a:cubicBezTo>
                    <a:pt x="28354" y="42590"/>
                    <a:pt x="27653" y="43352"/>
                    <a:pt x="26754" y="44022"/>
                  </a:cubicBezTo>
                  <a:cubicBezTo>
                    <a:pt x="24798" y="45477"/>
                    <a:pt x="22532" y="46083"/>
                    <a:pt x="20284" y="46083"/>
                  </a:cubicBezTo>
                  <a:cubicBezTo>
                    <a:pt x="16387" y="46083"/>
                    <a:pt x="12545" y="44260"/>
                    <a:pt x="10467" y="41874"/>
                  </a:cubicBezTo>
                  <a:cubicBezTo>
                    <a:pt x="6414" y="37212"/>
                    <a:pt x="3702" y="29731"/>
                    <a:pt x="4617" y="20696"/>
                  </a:cubicBezTo>
                  <a:cubicBezTo>
                    <a:pt x="5531" y="11661"/>
                    <a:pt x="10437" y="4592"/>
                    <a:pt x="16089" y="1453"/>
                  </a:cubicBezTo>
                  <a:cubicBezTo>
                    <a:pt x="17506" y="661"/>
                    <a:pt x="19106" y="188"/>
                    <a:pt x="20752" y="21"/>
                  </a:cubicBezTo>
                  <a:cubicBezTo>
                    <a:pt x="20507" y="7"/>
                    <a:pt x="20262" y="1"/>
                    <a:pt x="2001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a:extLst>
                <a:ext uri="{FF2B5EF4-FFF2-40B4-BE49-F238E27FC236}">
                  <a16:creationId xmlns:a16="http://schemas.microsoft.com/office/drawing/2014/main" id="{5854DE89-A463-BF1A-D639-DC611CF849AF}"/>
                </a:ext>
              </a:extLst>
            </p:cNvPr>
            <p:cNvSpPr/>
            <p:nvPr/>
          </p:nvSpPr>
          <p:spPr>
            <a:xfrm>
              <a:off x="2717375" y="2024650"/>
              <a:ext cx="85725" cy="334075"/>
            </a:xfrm>
            <a:custGeom>
              <a:avLst/>
              <a:gdLst/>
              <a:ahLst/>
              <a:cxnLst/>
              <a:rect l="l" t="t" r="r" b="b"/>
              <a:pathLst>
                <a:path w="3429" h="13363" extrusionOk="0">
                  <a:moveTo>
                    <a:pt x="1" y="1"/>
                  </a:moveTo>
                  <a:cubicBezTo>
                    <a:pt x="702" y="1037"/>
                    <a:pt x="1265" y="2119"/>
                    <a:pt x="1692" y="3231"/>
                  </a:cubicBezTo>
                  <a:cubicBezTo>
                    <a:pt x="2103" y="4343"/>
                    <a:pt x="2378" y="5486"/>
                    <a:pt x="2423" y="6659"/>
                  </a:cubicBezTo>
                  <a:cubicBezTo>
                    <a:pt x="2454" y="7817"/>
                    <a:pt x="2286" y="8975"/>
                    <a:pt x="1905" y="10102"/>
                  </a:cubicBezTo>
                  <a:cubicBezTo>
                    <a:pt x="1524" y="11230"/>
                    <a:pt x="961" y="12296"/>
                    <a:pt x="321" y="13363"/>
                  </a:cubicBezTo>
                  <a:cubicBezTo>
                    <a:pt x="1265" y="12555"/>
                    <a:pt x="2058" y="11550"/>
                    <a:pt x="2606" y="10392"/>
                  </a:cubicBezTo>
                  <a:cubicBezTo>
                    <a:pt x="3155" y="9234"/>
                    <a:pt x="3429" y="7923"/>
                    <a:pt x="3383" y="6613"/>
                  </a:cubicBezTo>
                  <a:cubicBezTo>
                    <a:pt x="3353" y="5973"/>
                    <a:pt x="3246" y="5318"/>
                    <a:pt x="3078" y="4709"/>
                  </a:cubicBezTo>
                  <a:cubicBezTo>
                    <a:pt x="2896" y="4084"/>
                    <a:pt x="2682" y="3475"/>
                    <a:pt x="2378" y="2911"/>
                  </a:cubicBezTo>
                  <a:cubicBezTo>
                    <a:pt x="1783" y="1783"/>
                    <a:pt x="991" y="763"/>
                    <a:pt x="1"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a:extLst>
                <a:ext uri="{FF2B5EF4-FFF2-40B4-BE49-F238E27FC236}">
                  <a16:creationId xmlns:a16="http://schemas.microsoft.com/office/drawing/2014/main" id="{2146FC58-625D-7C7A-2CFF-0583D18B793E}"/>
                </a:ext>
              </a:extLst>
            </p:cNvPr>
            <p:cNvSpPr/>
            <p:nvPr/>
          </p:nvSpPr>
          <p:spPr>
            <a:xfrm>
              <a:off x="2639300" y="2515625"/>
              <a:ext cx="83050" cy="198475"/>
            </a:xfrm>
            <a:custGeom>
              <a:avLst/>
              <a:gdLst/>
              <a:ahLst/>
              <a:cxnLst/>
              <a:rect l="l" t="t" r="r" b="b"/>
              <a:pathLst>
                <a:path w="3322" h="7939" extrusionOk="0">
                  <a:moveTo>
                    <a:pt x="2072" y="1"/>
                  </a:moveTo>
                  <a:cubicBezTo>
                    <a:pt x="2240" y="763"/>
                    <a:pt x="2362" y="1479"/>
                    <a:pt x="2377" y="2195"/>
                  </a:cubicBezTo>
                  <a:cubicBezTo>
                    <a:pt x="2408" y="2911"/>
                    <a:pt x="2347" y="3596"/>
                    <a:pt x="2164" y="4267"/>
                  </a:cubicBezTo>
                  <a:cubicBezTo>
                    <a:pt x="1981" y="4922"/>
                    <a:pt x="1737" y="5562"/>
                    <a:pt x="1326" y="6156"/>
                  </a:cubicBezTo>
                  <a:lnTo>
                    <a:pt x="1189" y="6385"/>
                  </a:lnTo>
                  <a:cubicBezTo>
                    <a:pt x="1143" y="6461"/>
                    <a:pt x="1082" y="6537"/>
                    <a:pt x="1036" y="6598"/>
                  </a:cubicBezTo>
                  <a:lnTo>
                    <a:pt x="716" y="7055"/>
                  </a:lnTo>
                  <a:cubicBezTo>
                    <a:pt x="488" y="7345"/>
                    <a:pt x="229" y="7604"/>
                    <a:pt x="0" y="7939"/>
                  </a:cubicBezTo>
                  <a:cubicBezTo>
                    <a:pt x="351" y="7786"/>
                    <a:pt x="701" y="7604"/>
                    <a:pt x="1036" y="7405"/>
                  </a:cubicBezTo>
                  <a:lnTo>
                    <a:pt x="1509" y="7040"/>
                  </a:lnTo>
                  <a:cubicBezTo>
                    <a:pt x="1585" y="6979"/>
                    <a:pt x="1661" y="6918"/>
                    <a:pt x="1737" y="6842"/>
                  </a:cubicBezTo>
                  <a:lnTo>
                    <a:pt x="1935" y="6628"/>
                  </a:lnTo>
                  <a:cubicBezTo>
                    <a:pt x="2499" y="6049"/>
                    <a:pt x="2880" y="5288"/>
                    <a:pt x="3108" y="4511"/>
                  </a:cubicBezTo>
                  <a:cubicBezTo>
                    <a:pt x="3322" y="3718"/>
                    <a:pt x="3322" y="2865"/>
                    <a:pt x="3139" y="2088"/>
                  </a:cubicBezTo>
                  <a:cubicBezTo>
                    <a:pt x="2941" y="1311"/>
                    <a:pt x="2606" y="580"/>
                    <a:pt x="2072" y="1"/>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a:extLst>
                <a:ext uri="{FF2B5EF4-FFF2-40B4-BE49-F238E27FC236}">
                  <a16:creationId xmlns:a16="http://schemas.microsoft.com/office/drawing/2014/main" id="{A02CBD51-D4C9-461A-1C83-9BE43823DB1B}"/>
                </a:ext>
              </a:extLst>
            </p:cNvPr>
            <p:cNvSpPr/>
            <p:nvPr/>
          </p:nvSpPr>
          <p:spPr>
            <a:xfrm>
              <a:off x="2686900" y="2836350"/>
              <a:ext cx="64025" cy="140950"/>
            </a:xfrm>
            <a:custGeom>
              <a:avLst/>
              <a:gdLst/>
              <a:ahLst/>
              <a:cxnLst/>
              <a:rect l="l" t="t" r="r" b="b"/>
              <a:pathLst>
                <a:path w="2561" h="5638" extrusionOk="0">
                  <a:moveTo>
                    <a:pt x="1" y="0"/>
                  </a:moveTo>
                  <a:lnTo>
                    <a:pt x="1" y="0"/>
                  </a:lnTo>
                  <a:cubicBezTo>
                    <a:pt x="275" y="488"/>
                    <a:pt x="519" y="930"/>
                    <a:pt x="747" y="1372"/>
                  </a:cubicBezTo>
                  <a:cubicBezTo>
                    <a:pt x="976" y="1813"/>
                    <a:pt x="1174" y="2271"/>
                    <a:pt x="1342" y="2712"/>
                  </a:cubicBezTo>
                  <a:cubicBezTo>
                    <a:pt x="1509" y="3169"/>
                    <a:pt x="1662" y="3627"/>
                    <a:pt x="1768" y="4114"/>
                  </a:cubicBezTo>
                  <a:cubicBezTo>
                    <a:pt x="1905" y="4586"/>
                    <a:pt x="1982" y="5089"/>
                    <a:pt x="2119" y="5638"/>
                  </a:cubicBezTo>
                  <a:cubicBezTo>
                    <a:pt x="2378" y="5150"/>
                    <a:pt x="2530" y="4602"/>
                    <a:pt x="2530" y="4038"/>
                  </a:cubicBezTo>
                  <a:cubicBezTo>
                    <a:pt x="2560" y="3474"/>
                    <a:pt x="2439" y="2895"/>
                    <a:pt x="2241" y="2377"/>
                  </a:cubicBezTo>
                  <a:cubicBezTo>
                    <a:pt x="2042" y="1844"/>
                    <a:pt x="1753" y="1356"/>
                    <a:pt x="1372" y="945"/>
                  </a:cubicBezTo>
                  <a:cubicBezTo>
                    <a:pt x="991" y="534"/>
                    <a:pt x="534" y="183"/>
                    <a:pt x="1" y="0"/>
                  </a:cubicBezTo>
                  <a:close/>
                </a:path>
              </a:pathLst>
            </a:custGeom>
            <a:solidFill>
              <a:srgbClr val="F98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a:extLst>
                <a:ext uri="{FF2B5EF4-FFF2-40B4-BE49-F238E27FC236}">
                  <a16:creationId xmlns:a16="http://schemas.microsoft.com/office/drawing/2014/main" id="{BB1EF140-6ACA-7942-6134-0D276864F536}"/>
                </a:ext>
              </a:extLst>
            </p:cNvPr>
            <p:cNvSpPr/>
            <p:nvPr/>
          </p:nvSpPr>
          <p:spPr>
            <a:xfrm>
              <a:off x="2509800" y="2025075"/>
              <a:ext cx="238075" cy="307400"/>
            </a:xfrm>
            <a:custGeom>
              <a:avLst/>
              <a:gdLst/>
              <a:ahLst/>
              <a:cxnLst/>
              <a:rect l="l" t="t" r="r" b="b"/>
              <a:pathLst>
                <a:path w="9523" h="12296" extrusionOk="0">
                  <a:moveTo>
                    <a:pt x="4480" y="0"/>
                  </a:moveTo>
                  <a:cubicBezTo>
                    <a:pt x="4378" y="0"/>
                    <a:pt x="4277" y="5"/>
                    <a:pt x="4175" y="14"/>
                  </a:cubicBezTo>
                  <a:cubicBezTo>
                    <a:pt x="1722" y="258"/>
                    <a:pt x="0" y="3183"/>
                    <a:pt x="335" y="6581"/>
                  </a:cubicBezTo>
                  <a:cubicBezTo>
                    <a:pt x="641" y="9814"/>
                    <a:pt x="2701" y="12295"/>
                    <a:pt x="5024" y="12295"/>
                  </a:cubicBezTo>
                  <a:cubicBezTo>
                    <a:pt x="5132" y="12295"/>
                    <a:pt x="5240" y="12290"/>
                    <a:pt x="5348" y="12279"/>
                  </a:cubicBezTo>
                  <a:cubicBezTo>
                    <a:pt x="7801" y="12051"/>
                    <a:pt x="9523" y="9110"/>
                    <a:pt x="9203" y="5728"/>
                  </a:cubicBezTo>
                  <a:cubicBezTo>
                    <a:pt x="8896" y="2486"/>
                    <a:pt x="6812" y="0"/>
                    <a:pt x="4480"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a:extLst>
                <a:ext uri="{FF2B5EF4-FFF2-40B4-BE49-F238E27FC236}">
                  <a16:creationId xmlns:a16="http://schemas.microsoft.com/office/drawing/2014/main" id="{86FDECE9-226E-74CE-8FA6-90C7CF70BC65}"/>
                </a:ext>
              </a:extLst>
            </p:cNvPr>
            <p:cNvSpPr/>
            <p:nvPr/>
          </p:nvSpPr>
          <p:spPr>
            <a:xfrm>
              <a:off x="2395150" y="2438475"/>
              <a:ext cx="253325" cy="305175"/>
            </a:xfrm>
            <a:custGeom>
              <a:avLst/>
              <a:gdLst/>
              <a:ahLst/>
              <a:cxnLst/>
              <a:rect l="l" t="t" r="r" b="b"/>
              <a:pathLst>
                <a:path w="10133" h="12207" extrusionOk="0">
                  <a:moveTo>
                    <a:pt x="5681" y="1"/>
                  </a:moveTo>
                  <a:cubicBezTo>
                    <a:pt x="3492" y="1"/>
                    <a:pt x="1352" y="2161"/>
                    <a:pt x="716" y="5174"/>
                  </a:cubicBezTo>
                  <a:cubicBezTo>
                    <a:pt x="0" y="8511"/>
                    <a:pt x="1387" y="11619"/>
                    <a:pt x="3794" y="12137"/>
                  </a:cubicBezTo>
                  <a:cubicBezTo>
                    <a:pt x="4017" y="12184"/>
                    <a:pt x="4242" y="12206"/>
                    <a:pt x="4466" y="12206"/>
                  </a:cubicBezTo>
                  <a:cubicBezTo>
                    <a:pt x="6653" y="12206"/>
                    <a:pt x="8782" y="10046"/>
                    <a:pt x="9431" y="7033"/>
                  </a:cubicBezTo>
                  <a:cubicBezTo>
                    <a:pt x="10132" y="3696"/>
                    <a:pt x="8761" y="588"/>
                    <a:pt x="6354" y="70"/>
                  </a:cubicBezTo>
                  <a:cubicBezTo>
                    <a:pt x="6130" y="23"/>
                    <a:pt x="5905" y="1"/>
                    <a:pt x="568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7">
              <a:extLst>
                <a:ext uri="{FF2B5EF4-FFF2-40B4-BE49-F238E27FC236}">
                  <a16:creationId xmlns:a16="http://schemas.microsoft.com/office/drawing/2014/main" id="{549E45DD-C2C4-CEB6-CE7A-5E8523BFBC12}"/>
                </a:ext>
              </a:extLst>
            </p:cNvPr>
            <p:cNvSpPr/>
            <p:nvPr/>
          </p:nvSpPr>
          <p:spPr>
            <a:xfrm>
              <a:off x="2525400" y="2869250"/>
              <a:ext cx="173350" cy="152275"/>
            </a:xfrm>
            <a:custGeom>
              <a:avLst/>
              <a:gdLst/>
              <a:ahLst/>
              <a:cxnLst/>
              <a:rect l="l" t="t" r="r" b="b"/>
              <a:pathLst>
                <a:path w="6934" h="6091" extrusionOk="0">
                  <a:moveTo>
                    <a:pt x="3474" y="0"/>
                  </a:moveTo>
                  <a:cubicBezTo>
                    <a:pt x="2316" y="0"/>
                    <a:pt x="1205" y="659"/>
                    <a:pt x="702" y="1777"/>
                  </a:cubicBezTo>
                  <a:cubicBezTo>
                    <a:pt x="1" y="3316"/>
                    <a:pt x="671" y="5114"/>
                    <a:pt x="2210" y="5815"/>
                  </a:cubicBezTo>
                  <a:cubicBezTo>
                    <a:pt x="2617" y="6002"/>
                    <a:pt x="3043" y="6090"/>
                    <a:pt x="3462" y="6090"/>
                  </a:cubicBezTo>
                  <a:cubicBezTo>
                    <a:pt x="4615" y="6090"/>
                    <a:pt x="5718" y="5423"/>
                    <a:pt x="6232" y="4306"/>
                  </a:cubicBezTo>
                  <a:cubicBezTo>
                    <a:pt x="6933" y="2768"/>
                    <a:pt x="6263" y="970"/>
                    <a:pt x="4724" y="269"/>
                  </a:cubicBezTo>
                  <a:cubicBezTo>
                    <a:pt x="4319" y="87"/>
                    <a:pt x="3893" y="0"/>
                    <a:pt x="3474"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7">
              <a:extLst>
                <a:ext uri="{FF2B5EF4-FFF2-40B4-BE49-F238E27FC236}">
                  <a16:creationId xmlns:a16="http://schemas.microsoft.com/office/drawing/2014/main" id="{E51E259C-6EF9-A59C-533B-6093B3A2FAF1}"/>
                </a:ext>
              </a:extLst>
            </p:cNvPr>
            <p:cNvSpPr/>
            <p:nvPr/>
          </p:nvSpPr>
          <p:spPr>
            <a:xfrm>
              <a:off x="2617200" y="3346000"/>
              <a:ext cx="176000" cy="16000"/>
            </a:xfrm>
            <a:custGeom>
              <a:avLst/>
              <a:gdLst/>
              <a:ahLst/>
              <a:cxnLst/>
              <a:rect l="l" t="t" r="r" b="b"/>
              <a:pathLst>
                <a:path w="7040" h="640" extrusionOk="0">
                  <a:moveTo>
                    <a:pt x="1" y="0"/>
                  </a:moveTo>
                  <a:lnTo>
                    <a:pt x="1" y="640"/>
                  </a:lnTo>
                  <a:lnTo>
                    <a:pt x="7040" y="640"/>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7">
              <a:extLst>
                <a:ext uri="{FF2B5EF4-FFF2-40B4-BE49-F238E27FC236}">
                  <a16:creationId xmlns:a16="http://schemas.microsoft.com/office/drawing/2014/main" id="{16DB63E6-F3C0-C330-66C4-851B0022345C}"/>
                </a:ext>
              </a:extLst>
            </p:cNvPr>
            <p:cNvSpPr/>
            <p:nvPr/>
          </p:nvSpPr>
          <p:spPr>
            <a:xfrm>
              <a:off x="2617200" y="3400075"/>
              <a:ext cx="176000" cy="16400"/>
            </a:xfrm>
            <a:custGeom>
              <a:avLst/>
              <a:gdLst/>
              <a:ahLst/>
              <a:cxnLst/>
              <a:rect l="l" t="t" r="r" b="b"/>
              <a:pathLst>
                <a:path w="7040" h="656" extrusionOk="0">
                  <a:moveTo>
                    <a:pt x="1" y="0"/>
                  </a:moveTo>
                  <a:lnTo>
                    <a:pt x="1" y="656"/>
                  </a:lnTo>
                  <a:lnTo>
                    <a:pt x="7040" y="656"/>
                  </a:lnTo>
                  <a:lnTo>
                    <a:pt x="70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7">
              <a:extLst>
                <a:ext uri="{FF2B5EF4-FFF2-40B4-BE49-F238E27FC236}">
                  <a16:creationId xmlns:a16="http://schemas.microsoft.com/office/drawing/2014/main" id="{8FAA0AB9-E4AA-5021-1DC4-CCDEA147E50B}"/>
                </a:ext>
              </a:extLst>
            </p:cNvPr>
            <p:cNvSpPr/>
            <p:nvPr/>
          </p:nvSpPr>
          <p:spPr>
            <a:xfrm>
              <a:off x="2416850" y="2984125"/>
              <a:ext cx="12225" cy="143250"/>
            </a:xfrm>
            <a:custGeom>
              <a:avLst/>
              <a:gdLst/>
              <a:ahLst/>
              <a:cxnLst/>
              <a:rect l="l" t="t" r="r" b="b"/>
              <a:pathLst>
                <a:path w="489" h="5730" extrusionOk="0">
                  <a:moveTo>
                    <a:pt x="199" y="1"/>
                  </a:moveTo>
                  <a:cubicBezTo>
                    <a:pt x="92" y="1"/>
                    <a:pt x="1" y="92"/>
                    <a:pt x="1" y="199"/>
                  </a:cubicBezTo>
                  <a:lnTo>
                    <a:pt x="1" y="5532"/>
                  </a:lnTo>
                  <a:cubicBezTo>
                    <a:pt x="1" y="5638"/>
                    <a:pt x="92" y="5730"/>
                    <a:pt x="199"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7">
              <a:extLst>
                <a:ext uri="{FF2B5EF4-FFF2-40B4-BE49-F238E27FC236}">
                  <a16:creationId xmlns:a16="http://schemas.microsoft.com/office/drawing/2014/main" id="{2E2328B7-E391-D767-A3D6-C2AA8D61CB62}"/>
                </a:ext>
              </a:extLst>
            </p:cNvPr>
            <p:cNvSpPr/>
            <p:nvPr/>
          </p:nvSpPr>
          <p:spPr>
            <a:xfrm>
              <a:off x="2477425"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7">
              <a:extLst>
                <a:ext uri="{FF2B5EF4-FFF2-40B4-BE49-F238E27FC236}">
                  <a16:creationId xmlns:a16="http://schemas.microsoft.com/office/drawing/2014/main" id="{D3FEBB51-80FE-77CD-71FB-F43CA1AFBA09}"/>
                </a:ext>
              </a:extLst>
            </p:cNvPr>
            <p:cNvSpPr/>
            <p:nvPr/>
          </p:nvSpPr>
          <p:spPr>
            <a:xfrm>
              <a:off x="2537600"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7">
              <a:extLst>
                <a:ext uri="{FF2B5EF4-FFF2-40B4-BE49-F238E27FC236}">
                  <a16:creationId xmlns:a16="http://schemas.microsoft.com/office/drawing/2014/main" id="{686D0CCE-ADBC-F560-0067-F14FFC74683B}"/>
                </a:ext>
              </a:extLst>
            </p:cNvPr>
            <p:cNvSpPr/>
            <p:nvPr/>
          </p:nvSpPr>
          <p:spPr>
            <a:xfrm>
              <a:off x="2597775"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7">
              <a:extLst>
                <a:ext uri="{FF2B5EF4-FFF2-40B4-BE49-F238E27FC236}">
                  <a16:creationId xmlns:a16="http://schemas.microsoft.com/office/drawing/2014/main" id="{D58156E9-D9A5-298A-CF33-EFB07A883105}"/>
                </a:ext>
              </a:extLst>
            </p:cNvPr>
            <p:cNvSpPr/>
            <p:nvPr/>
          </p:nvSpPr>
          <p:spPr>
            <a:xfrm>
              <a:off x="2658350" y="2984125"/>
              <a:ext cx="12200" cy="143250"/>
            </a:xfrm>
            <a:custGeom>
              <a:avLst/>
              <a:gdLst/>
              <a:ahLst/>
              <a:cxnLst/>
              <a:rect l="l" t="t" r="r" b="b"/>
              <a:pathLst>
                <a:path w="488" h="5730" extrusionOk="0">
                  <a:moveTo>
                    <a:pt x="183" y="1"/>
                  </a:moveTo>
                  <a:cubicBezTo>
                    <a:pt x="76" y="1"/>
                    <a:pt x="0" y="92"/>
                    <a:pt x="0" y="199"/>
                  </a:cubicBezTo>
                  <a:lnTo>
                    <a:pt x="0" y="5532"/>
                  </a:lnTo>
                  <a:cubicBezTo>
                    <a:pt x="0" y="5638"/>
                    <a:pt x="76" y="5730"/>
                    <a:pt x="183"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7">
              <a:extLst>
                <a:ext uri="{FF2B5EF4-FFF2-40B4-BE49-F238E27FC236}">
                  <a16:creationId xmlns:a16="http://schemas.microsoft.com/office/drawing/2014/main" id="{7895486A-C4EF-E1BE-D354-0B199CBEB639}"/>
                </a:ext>
              </a:extLst>
            </p:cNvPr>
            <p:cNvSpPr/>
            <p:nvPr/>
          </p:nvSpPr>
          <p:spPr>
            <a:xfrm>
              <a:off x="271852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305" y="5730"/>
                  </a:lnTo>
                  <a:cubicBezTo>
                    <a:pt x="412" y="5730"/>
                    <a:pt x="488" y="5638"/>
                    <a:pt x="488" y="5532"/>
                  </a:cubicBezTo>
                  <a:lnTo>
                    <a:pt x="488" y="199"/>
                  </a:lnTo>
                  <a:cubicBezTo>
                    <a:pt x="488"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7">
              <a:extLst>
                <a:ext uri="{FF2B5EF4-FFF2-40B4-BE49-F238E27FC236}">
                  <a16:creationId xmlns:a16="http://schemas.microsoft.com/office/drawing/2014/main" id="{68476541-C65B-A67E-6946-284A50016AAA}"/>
                </a:ext>
              </a:extLst>
            </p:cNvPr>
            <p:cNvSpPr/>
            <p:nvPr/>
          </p:nvSpPr>
          <p:spPr>
            <a:xfrm>
              <a:off x="2778700" y="2984125"/>
              <a:ext cx="12600" cy="143250"/>
            </a:xfrm>
            <a:custGeom>
              <a:avLst/>
              <a:gdLst/>
              <a:ahLst/>
              <a:cxnLst/>
              <a:rect l="l" t="t" r="r" b="b"/>
              <a:pathLst>
                <a:path w="504" h="5730" extrusionOk="0">
                  <a:moveTo>
                    <a:pt x="199" y="1"/>
                  </a:moveTo>
                  <a:cubicBezTo>
                    <a:pt x="92" y="1"/>
                    <a:pt x="1" y="92"/>
                    <a:pt x="1" y="199"/>
                  </a:cubicBezTo>
                  <a:lnTo>
                    <a:pt x="1" y="5532"/>
                  </a:lnTo>
                  <a:cubicBezTo>
                    <a:pt x="1" y="5638"/>
                    <a:pt x="92" y="5730"/>
                    <a:pt x="199" y="5730"/>
                  </a:cubicBezTo>
                  <a:lnTo>
                    <a:pt x="305" y="5730"/>
                  </a:lnTo>
                  <a:cubicBezTo>
                    <a:pt x="412" y="5730"/>
                    <a:pt x="503" y="5638"/>
                    <a:pt x="503" y="5532"/>
                  </a:cubicBezTo>
                  <a:lnTo>
                    <a:pt x="503" y="199"/>
                  </a:lnTo>
                  <a:cubicBezTo>
                    <a:pt x="503" y="92"/>
                    <a:pt x="412" y="1"/>
                    <a:pt x="3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7">
              <a:extLst>
                <a:ext uri="{FF2B5EF4-FFF2-40B4-BE49-F238E27FC236}">
                  <a16:creationId xmlns:a16="http://schemas.microsoft.com/office/drawing/2014/main" id="{9D1BA825-3971-10A6-7927-C2E50A010211}"/>
                </a:ext>
              </a:extLst>
            </p:cNvPr>
            <p:cNvSpPr/>
            <p:nvPr/>
          </p:nvSpPr>
          <p:spPr>
            <a:xfrm>
              <a:off x="2839275" y="2984125"/>
              <a:ext cx="12200" cy="143250"/>
            </a:xfrm>
            <a:custGeom>
              <a:avLst/>
              <a:gdLst/>
              <a:ahLst/>
              <a:cxnLst/>
              <a:rect l="l" t="t" r="r" b="b"/>
              <a:pathLst>
                <a:path w="488" h="5730" extrusionOk="0">
                  <a:moveTo>
                    <a:pt x="198" y="1"/>
                  </a:moveTo>
                  <a:cubicBezTo>
                    <a:pt x="92" y="1"/>
                    <a:pt x="0" y="92"/>
                    <a:pt x="0" y="199"/>
                  </a:cubicBezTo>
                  <a:lnTo>
                    <a:pt x="0" y="5532"/>
                  </a:lnTo>
                  <a:cubicBezTo>
                    <a:pt x="0" y="5638"/>
                    <a:pt x="92" y="5730"/>
                    <a:pt x="198" y="5730"/>
                  </a:cubicBezTo>
                  <a:lnTo>
                    <a:pt x="290" y="5730"/>
                  </a:lnTo>
                  <a:cubicBezTo>
                    <a:pt x="396" y="5730"/>
                    <a:pt x="488" y="5638"/>
                    <a:pt x="488" y="5532"/>
                  </a:cubicBezTo>
                  <a:lnTo>
                    <a:pt x="488" y="199"/>
                  </a:lnTo>
                  <a:cubicBezTo>
                    <a:pt x="488" y="92"/>
                    <a:pt x="396" y="1"/>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7">
              <a:extLst>
                <a:ext uri="{FF2B5EF4-FFF2-40B4-BE49-F238E27FC236}">
                  <a16:creationId xmlns:a16="http://schemas.microsoft.com/office/drawing/2014/main" id="{488F63BA-587F-A8BA-ACCD-1EA5895D673B}"/>
                </a:ext>
              </a:extLst>
            </p:cNvPr>
            <p:cNvSpPr/>
            <p:nvPr/>
          </p:nvSpPr>
          <p:spPr>
            <a:xfrm>
              <a:off x="2394750" y="3079750"/>
              <a:ext cx="478825" cy="64375"/>
            </a:xfrm>
            <a:custGeom>
              <a:avLst/>
              <a:gdLst/>
              <a:ahLst/>
              <a:cxnLst/>
              <a:rect l="l" t="t" r="r" b="b"/>
              <a:pathLst>
                <a:path w="19153" h="2575" extrusionOk="0">
                  <a:moveTo>
                    <a:pt x="1" y="0"/>
                  </a:moveTo>
                  <a:lnTo>
                    <a:pt x="1" y="2331"/>
                  </a:lnTo>
                  <a:cubicBezTo>
                    <a:pt x="1" y="2453"/>
                    <a:pt x="108" y="2575"/>
                    <a:pt x="245" y="2575"/>
                  </a:cubicBezTo>
                  <a:lnTo>
                    <a:pt x="18909" y="2575"/>
                  </a:lnTo>
                  <a:cubicBezTo>
                    <a:pt x="19046" y="2575"/>
                    <a:pt x="19152" y="2453"/>
                    <a:pt x="19152" y="2331"/>
                  </a:cubicBezTo>
                  <a:lnTo>
                    <a:pt x="19152" y="0"/>
                  </a:ln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7">
              <a:extLst>
                <a:ext uri="{FF2B5EF4-FFF2-40B4-BE49-F238E27FC236}">
                  <a16:creationId xmlns:a16="http://schemas.microsoft.com/office/drawing/2014/main" id="{B4E4666A-1F8B-2C7D-1CA4-94970068FA89}"/>
                </a:ext>
              </a:extLst>
            </p:cNvPr>
            <p:cNvSpPr/>
            <p:nvPr/>
          </p:nvSpPr>
          <p:spPr>
            <a:xfrm>
              <a:off x="3765225"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27" y="3794"/>
                    <a:pt x="488" y="3733"/>
                    <a:pt x="488" y="3657"/>
                  </a:cubicBezTo>
                  <a:lnTo>
                    <a:pt x="488" y="152"/>
                  </a:lnTo>
                  <a:cubicBezTo>
                    <a:pt x="488" y="76"/>
                    <a:pt x="427"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7">
              <a:extLst>
                <a:ext uri="{FF2B5EF4-FFF2-40B4-BE49-F238E27FC236}">
                  <a16:creationId xmlns:a16="http://schemas.microsoft.com/office/drawing/2014/main" id="{63909339-86A1-6346-B576-D8A687960DF0}"/>
                </a:ext>
              </a:extLst>
            </p:cNvPr>
            <p:cNvSpPr/>
            <p:nvPr/>
          </p:nvSpPr>
          <p:spPr>
            <a:xfrm>
              <a:off x="3814375"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2" y="3794"/>
                    <a:pt x="488" y="3733"/>
                    <a:pt x="488" y="3657"/>
                  </a:cubicBezTo>
                  <a:lnTo>
                    <a:pt x="488" y="152"/>
                  </a:lnTo>
                  <a:cubicBezTo>
                    <a:pt x="488" y="76"/>
                    <a:pt x="412"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7">
              <a:extLst>
                <a:ext uri="{FF2B5EF4-FFF2-40B4-BE49-F238E27FC236}">
                  <a16:creationId xmlns:a16="http://schemas.microsoft.com/office/drawing/2014/main" id="{E230D290-2EAE-5BB9-BCE4-2277FCAAE7D7}"/>
                </a:ext>
              </a:extLst>
            </p:cNvPr>
            <p:cNvSpPr/>
            <p:nvPr/>
          </p:nvSpPr>
          <p:spPr>
            <a:xfrm>
              <a:off x="3863500" y="2604775"/>
              <a:ext cx="12225" cy="94850"/>
            </a:xfrm>
            <a:custGeom>
              <a:avLst/>
              <a:gdLst/>
              <a:ahLst/>
              <a:cxnLst/>
              <a:rect l="l" t="t" r="r" b="b"/>
              <a:pathLst>
                <a:path w="489" h="3794" extrusionOk="0">
                  <a:moveTo>
                    <a:pt x="138" y="0"/>
                  </a:moveTo>
                  <a:cubicBezTo>
                    <a:pt x="62" y="0"/>
                    <a:pt x="1" y="76"/>
                    <a:pt x="1" y="152"/>
                  </a:cubicBezTo>
                  <a:lnTo>
                    <a:pt x="1" y="3657"/>
                  </a:lnTo>
                  <a:cubicBezTo>
                    <a:pt x="1" y="3733"/>
                    <a:pt x="62" y="3794"/>
                    <a:pt x="138" y="3794"/>
                  </a:cubicBezTo>
                  <a:lnTo>
                    <a:pt x="336" y="3794"/>
                  </a:lnTo>
                  <a:cubicBezTo>
                    <a:pt x="412" y="3794"/>
                    <a:pt x="488" y="3733"/>
                    <a:pt x="488" y="3657"/>
                  </a:cubicBezTo>
                  <a:lnTo>
                    <a:pt x="488" y="152"/>
                  </a:lnTo>
                  <a:cubicBezTo>
                    <a:pt x="488" y="76"/>
                    <a:pt x="412" y="0"/>
                    <a:pt x="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7">
              <a:extLst>
                <a:ext uri="{FF2B5EF4-FFF2-40B4-BE49-F238E27FC236}">
                  <a16:creationId xmlns:a16="http://schemas.microsoft.com/office/drawing/2014/main" id="{0F6387EF-98AF-E005-133D-10984F662068}"/>
                </a:ext>
              </a:extLst>
            </p:cNvPr>
            <p:cNvSpPr/>
            <p:nvPr/>
          </p:nvSpPr>
          <p:spPr>
            <a:xfrm>
              <a:off x="3912650" y="2604775"/>
              <a:ext cx="12200" cy="94850"/>
            </a:xfrm>
            <a:custGeom>
              <a:avLst/>
              <a:gdLst/>
              <a:ahLst/>
              <a:cxnLst/>
              <a:rect l="l" t="t" r="r" b="b"/>
              <a:pathLst>
                <a:path w="488" h="3794" extrusionOk="0">
                  <a:moveTo>
                    <a:pt x="137" y="0"/>
                  </a:moveTo>
                  <a:cubicBezTo>
                    <a:pt x="61" y="0"/>
                    <a:pt x="0" y="76"/>
                    <a:pt x="0" y="152"/>
                  </a:cubicBezTo>
                  <a:lnTo>
                    <a:pt x="0" y="3657"/>
                  </a:lnTo>
                  <a:cubicBezTo>
                    <a:pt x="0" y="3733"/>
                    <a:pt x="61" y="3794"/>
                    <a:pt x="137" y="3794"/>
                  </a:cubicBezTo>
                  <a:lnTo>
                    <a:pt x="335" y="3794"/>
                  </a:lnTo>
                  <a:cubicBezTo>
                    <a:pt x="411" y="3794"/>
                    <a:pt x="488" y="3733"/>
                    <a:pt x="488" y="3657"/>
                  </a:cubicBezTo>
                  <a:lnTo>
                    <a:pt x="488" y="152"/>
                  </a:lnTo>
                  <a:cubicBezTo>
                    <a:pt x="488" y="76"/>
                    <a:pt x="411" y="0"/>
                    <a:pt x="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7">
              <a:extLst>
                <a:ext uri="{FF2B5EF4-FFF2-40B4-BE49-F238E27FC236}">
                  <a16:creationId xmlns:a16="http://schemas.microsoft.com/office/drawing/2014/main" id="{2946FFF7-1B82-3B1A-C3DA-F47AC3C80EEC}"/>
                </a:ext>
              </a:extLst>
            </p:cNvPr>
            <p:cNvSpPr/>
            <p:nvPr/>
          </p:nvSpPr>
          <p:spPr>
            <a:xfrm>
              <a:off x="3698950" y="3009275"/>
              <a:ext cx="16800" cy="16775"/>
            </a:xfrm>
            <a:custGeom>
              <a:avLst/>
              <a:gdLst/>
              <a:ahLst/>
              <a:cxnLst/>
              <a:rect l="l" t="t" r="r" b="b"/>
              <a:pathLst>
                <a:path w="672" h="671" extrusionOk="0">
                  <a:moveTo>
                    <a:pt x="336" y="0"/>
                  </a:moveTo>
                  <a:cubicBezTo>
                    <a:pt x="153" y="0"/>
                    <a:pt x="1" y="153"/>
                    <a:pt x="1" y="336"/>
                  </a:cubicBezTo>
                  <a:cubicBezTo>
                    <a:pt x="1" y="519"/>
                    <a:pt x="153" y="671"/>
                    <a:pt x="336" y="671"/>
                  </a:cubicBezTo>
                  <a:cubicBezTo>
                    <a:pt x="519" y="671"/>
                    <a:pt x="671" y="519"/>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7">
              <a:extLst>
                <a:ext uri="{FF2B5EF4-FFF2-40B4-BE49-F238E27FC236}">
                  <a16:creationId xmlns:a16="http://schemas.microsoft.com/office/drawing/2014/main" id="{C3220939-04DB-E655-7D23-7CD2AA524964}"/>
                </a:ext>
              </a:extLst>
            </p:cNvPr>
            <p:cNvSpPr/>
            <p:nvPr/>
          </p:nvSpPr>
          <p:spPr>
            <a:xfrm>
              <a:off x="3783125" y="3114400"/>
              <a:ext cx="36600" cy="36600"/>
            </a:xfrm>
            <a:custGeom>
              <a:avLst/>
              <a:gdLst/>
              <a:ahLst/>
              <a:cxnLst/>
              <a:rect l="l" t="t" r="r" b="b"/>
              <a:pathLst>
                <a:path w="1464" h="1464" extrusionOk="0">
                  <a:moveTo>
                    <a:pt x="732" y="1"/>
                  </a:moveTo>
                  <a:cubicBezTo>
                    <a:pt x="321" y="1"/>
                    <a:pt x="1" y="321"/>
                    <a:pt x="1" y="732"/>
                  </a:cubicBezTo>
                  <a:cubicBezTo>
                    <a:pt x="1" y="1128"/>
                    <a:pt x="321" y="1463"/>
                    <a:pt x="732" y="1463"/>
                  </a:cubicBezTo>
                  <a:cubicBezTo>
                    <a:pt x="1128" y="1463"/>
                    <a:pt x="1464" y="1128"/>
                    <a:pt x="1464" y="732"/>
                  </a:cubicBezTo>
                  <a:cubicBezTo>
                    <a:pt x="1464" y="321"/>
                    <a:pt x="1128"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7">
              <a:extLst>
                <a:ext uri="{FF2B5EF4-FFF2-40B4-BE49-F238E27FC236}">
                  <a16:creationId xmlns:a16="http://schemas.microsoft.com/office/drawing/2014/main" id="{5138EB6A-FB5E-70A8-E973-3EE25DED86BB}"/>
                </a:ext>
              </a:extLst>
            </p:cNvPr>
            <p:cNvSpPr/>
            <p:nvPr/>
          </p:nvSpPr>
          <p:spPr>
            <a:xfrm>
              <a:off x="3891700" y="3046225"/>
              <a:ext cx="18300" cy="18300"/>
            </a:xfrm>
            <a:custGeom>
              <a:avLst/>
              <a:gdLst/>
              <a:ahLst/>
              <a:cxnLst/>
              <a:rect l="l" t="t" r="r" b="b"/>
              <a:pathLst>
                <a:path w="732" h="732" extrusionOk="0">
                  <a:moveTo>
                    <a:pt x="366" y="0"/>
                  </a:moveTo>
                  <a:cubicBezTo>
                    <a:pt x="168" y="0"/>
                    <a:pt x="0" y="168"/>
                    <a:pt x="0" y="366"/>
                  </a:cubicBezTo>
                  <a:cubicBezTo>
                    <a:pt x="0" y="579"/>
                    <a:pt x="168" y="732"/>
                    <a:pt x="366" y="732"/>
                  </a:cubicBezTo>
                  <a:cubicBezTo>
                    <a:pt x="564" y="732"/>
                    <a:pt x="731" y="579"/>
                    <a:pt x="731" y="366"/>
                  </a:cubicBezTo>
                  <a:cubicBezTo>
                    <a:pt x="731" y="168"/>
                    <a:pt x="564" y="0"/>
                    <a:pt x="36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7">
              <a:extLst>
                <a:ext uri="{FF2B5EF4-FFF2-40B4-BE49-F238E27FC236}">
                  <a16:creationId xmlns:a16="http://schemas.microsoft.com/office/drawing/2014/main" id="{15AA1F3C-9FDE-08B3-3BBA-748B65976917}"/>
                </a:ext>
              </a:extLst>
            </p:cNvPr>
            <p:cNvSpPr/>
            <p:nvPr/>
          </p:nvSpPr>
          <p:spPr>
            <a:xfrm>
              <a:off x="3936250" y="3169250"/>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7">
              <a:extLst>
                <a:ext uri="{FF2B5EF4-FFF2-40B4-BE49-F238E27FC236}">
                  <a16:creationId xmlns:a16="http://schemas.microsoft.com/office/drawing/2014/main" id="{54FA5C19-5366-3E4A-E725-71DC54B4A9BE}"/>
                </a:ext>
              </a:extLst>
            </p:cNvPr>
            <p:cNvSpPr/>
            <p:nvPr/>
          </p:nvSpPr>
          <p:spPr>
            <a:xfrm>
              <a:off x="3707325" y="3229425"/>
              <a:ext cx="16800" cy="16800"/>
            </a:xfrm>
            <a:custGeom>
              <a:avLst/>
              <a:gdLst/>
              <a:ahLst/>
              <a:cxnLst/>
              <a:rect l="l" t="t" r="r" b="b"/>
              <a:pathLst>
                <a:path w="672" h="672" extrusionOk="0">
                  <a:moveTo>
                    <a:pt x="336" y="1"/>
                  </a:moveTo>
                  <a:cubicBezTo>
                    <a:pt x="138" y="1"/>
                    <a:pt x="1" y="153"/>
                    <a:pt x="1" y="336"/>
                  </a:cubicBezTo>
                  <a:cubicBezTo>
                    <a:pt x="1" y="519"/>
                    <a:pt x="138"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7">
              <a:extLst>
                <a:ext uri="{FF2B5EF4-FFF2-40B4-BE49-F238E27FC236}">
                  <a16:creationId xmlns:a16="http://schemas.microsoft.com/office/drawing/2014/main" id="{A9070981-9886-5C65-5EB2-D3409EFFBFBE}"/>
                </a:ext>
              </a:extLst>
            </p:cNvPr>
            <p:cNvSpPr/>
            <p:nvPr/>
          </p:nvSpPr>
          <p:spPr>
            <a:xfrm>
              <a:off x="3953025" y="3330750"/>
              <a:ext cx="36575" cy="36600"/>
            </a:xfrm>
            <a:custGeom>
              <a:avLst/>
              <a:gdLst/>
              <a:ahLst/>
              <a:cxnLst/>
              <a:rect l="l" t="t" r="r" b="b"/>
              <a:pathLst>
                <a:path w="1463" h="1464" extrusionOk="0">
                  <a:moveTo>
                    <a:pt x="731" y="1"/>
                  </a:moveTo>
                  <a:cubicBezTo>
                    <a:pt x="320" y="1"/>
                    <a:pt x="0" y="321"/>
                    <a:pt x="0" y="732"/>
                  </a:cubicBezTo>
                  <a:cubicBezTo>
                    <a:pt x="0" y="1128"/>
                    <a:pt x="320" y="1463"/>
                    <a:pt x="731" y="1463"/>
                  </a:cubicBezTo>
                  <a:cubicBezTo>
                    <a:pt x="1128" y="1463"/>
                    <a:pt x="1463" y="1128"/>
                    <a:pt x="1463" y="732"/>
                  </a:cubicBezTo>
                  <a:cubicBezTo>
                    <a:pt x="1463" y="321"/>
                    <a:pt x="1128" y="1"/>
                    <a:pt x="731"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7">
              <a:extLst>
                <a:ext uri="{FF2B5EF4-FFF2-40B4-BE49-F238E27FC236}">
                  <a16:creationId xmlns:a16="http://schemas.microsoft.com/office/drawing/2014/main" id="{A223FD91-6A53-C14D-D312-90309A64D0B7}"/>
                </a:ext>
              </a:extLst>
            </p:cNvPr>
            <p:cNvSpPr/>
            <p:nvPr/>
          </p:nvSpPr>
          <p:spPr>
            <a:xfrm>
              <a:off x="3742000" y="3521950"/>
              <a:ext cx="36600" cy="36600"/>
            </a:xfrm>
            <a:custGeom>
              <a:avLst/>
              <a:gdLst/>
              <a:ahLst/>
              <a:cxnLst/>
              <a:rect l="l" t="t" r="r" b="b"/>
              <a:pathLst>
                <a:path w="1464" h="1464" extrusionOk="0">
                  <a:moveTo>
                    <a:pt x="732" y="1"/>
                  </a:moveTo>
                  <a:cubicBezTo>
                    <a:pt x="336" y="1"/>
                    <a:pt x="0" y="321"/>
                    <a:pt x="0" y="732"/>
                  </a:cubicBezTo>
                  <a:cubicBezTo>
                    <a:pt x="0" y="1128"/>
                    <a:pt x="336" y="1464"/>
                    <a:pt x="732" y="1464"/>
                  </a:cubicBezTo>
                  <a:cubicBezTo>
                    <a:pt x="1143" y="1464"/>
                    <a:pt x="1463" y="1128"/>
                    <a:pt x="1463" y="732"/>
                  </a:cubicBezTo>
                  <a:cubicBezTo>
                    <a:pt x="1463" y="321"/>
                    <a:pt x="1143" y="1"/>
                    <a:pt x="732"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7">
              <a:extLst>
                <a:ext uri="{FF2B5EF4-FFF2-40B4-BE49-F238E27FC236}">
                  <a16:creationId xmlns:a16="http://schemas.microsoft.com/office/drawing/2014/main" id="{5159662F-05E4-B386-F117-8AD8576355D5}"/>
                </a:ext>
              </a:extLst>
            </p:cNvPr>
            <p:cNvSpPr/>
            <p:nvPr/>
          </p:nvSpPr>
          <p:spPr>
            <a:xfrm>
              <a:off x="3855500" y="3221050"/>
              <a:ext cx="16800" cy="16800"/>
            </a:xfrm>
            <a:custGeom>
              <a:avLst/>
              <a:gdLst/>
              <a:ahLst/>
              <a:cxnLst/>
              <a:rect l="l" t="t" r="r" b="b"/>
              <a:pathLst>
                <a:path w="672" h="672"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7">
              <a:extLst>
                <a:ext uri="{FF2B5EF4-FFF2-40B4-BE49-F238E27FC236}">
                  <a16:creationId xmlns:a16="http://schemas.microsoft.com/office/drawing/2014/main" id="{DD56254B-29E2-C388-F3A4-55D557B5109E}"/>
                </a:ext>
              </a:extLst>
            </p:cNvPr>
            <p:cNvSpPr/>
            <p:nvPr/>
          </p:nvSpPr>
          <p:spPr>
            <a:xfrm>
              <a:off x="3751900" y="3358950"/>
              <a:ext cx="16775" cy="16775"/>
            </a:xfrm>
            <a:custGeom>
              <a:avLst/>
              <a:gdLst/>
              <a:ahLst/>
              <a:cxnLst/>
              <a:rect l="l" t="t" r="r" b="b"/>
              <a:pathLst>
                <a:path w="671" h="671" extrusionOk="0">
                  <a:moveTo>
                    <a:pt x="336" y="0"/>
                  </a:moveTo>
                  <a:cubicBezTo>
                    <a:pt x="153" y="0"/>
                    <a:pt x="1" y="137"/>
                    <a:pt x="1" y="335"/>
                  </a:cubicBezTo>
                  <a:cubicBezTo>
                    <a:pt x="1" y="518"/>
                    <a:pt x="153" y="670"/>
                    <a:pt x="336" y="670"/>
                  </a:cubicBezTo>
                  <a:cubicBezTo>
                    <a:pt x="519" y="670"/>
                    <a:pt x="671" y="518"/>
                    <a:pt x="671" y="335"/>
                  </a:cubicBezTo>
                  <a:cubicBezTo>
                    <a:pt x="671" y="137"/>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7">
              <a:extLst>
                <a:ext uri="{FF2B5EF4-FFF2-40B4-BE49-F238E27FC236}">
                  <a16:creationId xmlns:a16="http://schemas.microsoft.com/office/drawing/2014/main" id="{BBAD6A10-111E-BACF-AC70-799FE87CEE43}"/>
                </a:ext>
              </a:extLst>
            </p:cNvPr>
            <p:cNvSpPr/>
            <p:nvPr/>
          </p:nvSpPr>
          <p:spPr>
            <a:xfrm>
              <a:off x="3842550" y="3298750"/>
              <a:ext cx="16800" cy="16400"/>
            </a:xfrm>
            <a:custGeom>
              <a:avLst/>
              <a:gdLst/>
              <a:ahLst/>
              <a:cxnLst/>
              <a:rect l="l" t="t" r="r" b="b"/>
              <a:pathLst>
                <a:path w="672" h="656" extrusionOk="0">
                  <a:moveTo>
                    <a:pt x="336" y="1"/>
                  </a:moveTo>
                  <a:cubicBezTo>
                    <a:pt x="153" y="1"/>
                    <a:pt x="1" y="138"/>
                    <a:pt x="1" y="336"/>
                  </a:cubicBezTo>
                  <a:cubicBezTo>
                    <a:pt x="1" y="519"/>
                    <a:pt x="153" y="656"/>
                    <a:pt x="336" y="656"/>
                  </a:cubicBezTo>
                  <a:cubicBezTo>
                    <a:pt x="519" y="656"/>
                    <a:pt x="671" y="519"/>
                    <a:pt x="671" y="336"/>
                  </a:cubicBezTo>
                  <a:cubicBezTo>
                    <a:pt x="671" y="138"/>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7">
              <a:extLst>
                <a:ext uri="{FF2B5EF4-FFF2-40B4-BE49-F238E27FC236}">
                  <a16:creationId xmlns:a16="http://schemas.microsoft.com/office/drawing/2014/main" id="{E30678D8-93D3-A9A8-BBF5-DD5A708D6C6B}"/>
                </a:ext>
              </a:extLst>
            </p:cNvPr>
            <p:cNvSpPr/>
            <p:nvPr/>
          </p:nvSpPr>
          <p:spPr>
            <a:xfrm>
              <a:off x="3962925" y="3496050"/>
              <a:ext cx="16775" cy="16800"/>
            </a:xfrm>
            <a:custGeom>
              <a:avLst/>
              <a:gdLst/>
              <a:ahLst/>
              <a:cxnLst/>
              <a:rect l="l" t="t" r="r" b="b"/>
              <a:pathLst>
                <a:path w="671" h="672" extrusionOk="0">
                  <a:moveTo>
                    <a:pt x="335" y="1"/>
                  </a:moveTo>
                  <a:cubicBezTo>
                    <a:pt x="153" y="1"/>
                    <a:pt x="0" y="153"/>
                    <a:pt x="0" y="336"/>
                  </a:cubicBezTo>
                  <a:cubicBezTo>
                    <a:pt x="0" y="519"/>
                    <a:pt x="153" y="671"/>
                    <a:pt x="335" y="671"/>
                  </a:cubicBezTo>
                  <a:cubicBezTo>
                    <a:pt x="518" y="671"/>
                    <a:pt x="671" y="519"/>
                    <a:pt x="671" y="336"/>
                  </a:cubicBezTo>
                  <a:cubicBezTo>
                    <a:pt x="671" y="153"/>
                    <a:pt x="518" y="1"/>
                    <a:pt x="335"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7">
              <a:extLst>
                <a:ext uri="{FF2B5EF4-FFF2-40B4-BE49-F238E27FC236}">
                  <a16:creationId xmlns:a16="http://schemas.microsoft.com/office/drawing/2014/main" id="{E5A0ACA7-7F32-0351-F618-E92E94880398}"/>
                </a:ext>
              </a:extLst>
            </p:cNvPr>
            <p:cNvSpPr/>
            <p:nvPr/>
          </p:nvSpPr>
          <p:spPr>
            <a:xfrm>
              <a:off x="3842550" y="3451875"/>
              <a:ext cx="16800" cy="16775"/>
            </a:xfrm>
            <a:custGeom>
              <a:avLst/>
              <a:gdLst/>
              <a:ahLst/>
              <a:cxnLst/>
              <a:rect l="l" t="t" r="r" b="b"/>
              <a:pathLst>
                <a:path w="672" h="671" extrusionOk="0">
                  <a:moveTo>
                    <a:pt x="336" y="1"/>
                  </a:moveTo>
                  <a:cubicBezTo>
                    <a:pt x="153" y="1"/>
                    <a:pt x="1" y="153"/>
                    <a:pt x="1" y="336"/>
                  </a:cubicBezTo>
                  <a:cubicBezTo>
                    <a:pt x="1" y="519"/>
                    <a:pt x="153" y="671"/>
                    <a:pt x="336" y="671"/>
                  </a:cubicBezTo>
                  <a:cubicBezTo>
                    <a:pt x="519" y="671"/>
                    <a:pt x="671" y="519"/>
                    <a:pt x="671" y="336"/>
                  </a:cubicBezTo>
                  <a:cubicBezTo>
                    <a:pt x="671" y="153"/>
                    <a:pt x="519" y="1"/>
                    <a:pt x="336"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a:extLst>
                <a:ext uri="{FF2B5EF4-FFF2-40B4-BE49-F238E27FC236}">
                  <a16:creationId xmlns:a16="http://schemas.microsoft.com/office/drawing/2014/main" id="{0DFE7F33-D884-EB74-212C-65A1963798CE}"/>
                </a:ext>
              </a:extLst>
            </p:cNvPr>
            <p:cNvSpPr/>
            <p:nvPr/>
          </p:nvSpPr>
          <p:spPr>
            <a:xfrm>
              <a:off x="3850925" y="3605000"/>
              <a:ext cx="16800" cy="16775"/>
            </a:xfrm>
            <a:custGeom>
              <a:avLst/>
              <a:gdLst/>
              <a:ahLst/>
              <a:cxnLst/>
              <a:rect l="l" t="t" r="r" b="b"/>
              <a:pathLst>
                <a:path w="672" h="671" extrusionOk="0">
                  <a:moveTo>
                    <a:pt x="336" y="0"/>
                  </a:moveTo>
                  <a:cubicBezTo>
                    <a:pt x="153" y="0"/>
                    <a:pt x="1" y="153"/>
                    <a:pt x="1" y="336"/>
                  </a:cubicBezTo>
                  <a:cubicBezTo>
                    <a:pt x="1" y="518"/>
                    <a:pt x="153" y="671"/>
                    <a:pt x="336" y="671"/>
                  </a:cubicBezTo>
                  <a:cubicBezTo>
                    <a:pt x="519" y="671"/>
                    <a:pt x="671" y="518"/>
                    <a:pt x="671" y="336"/>
                  </a:cubicBezTo>
                  <a:cubicBezTo>
                    <a:pt x="671" y="153"/>
                    <a:pt x="519" y="0"/>
                    <a:pt x="336"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7">
              <a:extLst>
                <a:ext uri="{FF2B5EF4-FFF2-40B4-BE49-F238E27FC236}">
                  <a16:creationId xmlns:a16="http://schemas.microsoft.com/office/drawing/2014/main" id="{94B65623-CB45-B3D2-2246-CABC503E8C27}"/>
                </a:ext>
              </a:extLst>
            </p:cNvPr>
            <p:cNvSpPr/>
            <p:nvPr/>
          </p:nvSpPr>
          <p:spPr>
            <a:xfrm>
              <a:off x="3630025" y="2711800"/>
              <a:ext cx="242275" cy="322250"/>
            </a:xfrm>
            <a:custGeom>
              <a:avLst/>
              <a:gdLst/>
              <a:ahLst/>
              <a:cxnLst/>
              <a:rect l="l" t="t" r="r" b="b"/>
              <a:pathLst>
                <a:path w="9691" h="12890" extrusionOk="0">
                  <a:moveTo>
                    <a:pt x="4860" y="0"/>
                  </a:moveTo>
                  <a:lnTo>
                    <a:pt x="1691" y="3855"/>
                  </a:lnTo>
                  <a:cubicBezTo>
                    <a:pt x="762" y="4982"/>
                    <a:pt x="0" y="7100"/>
                    <a:pt x="0" y="8563"/>
                  </a:cubicBezTo>
                  <a:lnTo>
                    <a:pt x="0" y="12524"/>
                  </a:lnTo>
                  <a:cubicBezTo>
                    <a:pt x="716" y="12768"/>
                    <a:pt x="1493" y="12890"/>
                    <a:pt x="2285" y="12890"/>
                  </a:cubicBezTo>
                  <a:cubicBezTo>
                    <a:pt x="6369" y="12890"/>
                    <a:pt x="9690" y="9584"/>
                    <a:pt x="9690" y="5500"/>
                  </a:cubicBezTo>
                  <a:cubicBezTo>
                    <a:pt x="9690" y="3322"/>
                    <a:pt x="8745" y="1356"/>
                    <a:pt x="7237" y="0"/>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7">
              <a:extLst>
                <a:ext uri="{FF2B5EF4-FFF2-40B4-BE49-F238E27FC236}">
                  <a16:creationId xmlns:a16="http://schemas.microsoft.com/office/drawing/2014/main" id="{6321CD5E-BBA2-06C5-05B0-165380864E1F}"/>
                </a:ext>
              </a:extLst>
            </p:cNvPr>
            <p:cNvSpPr/>
            <p:nvPr/>
          </p:nvSpPr>
          <p:spPr>
            <a:xfrm>
              <a:off x="3100575" y="2671575"/>
              <a:ext cx="514225" cy="454425"/>
            </a:xfrm>
            <a:custGeom>
              <a:avLst/>
              <a:gdLst/>
              <a:ahLst/>
              <a:cxnLst/>
              <a:rect l="l" t="t" r="r" b="b"/>
              <a:pathLst>
                <a:path w="20569" h="18177" extrusionOk="0">
                  <a:moveTo>
                    <a:pt x="10267" y="1"/>
                  </a:moveTo>
                  <a:cubicBezTo>
                    <a:pt x="8377" y="1"/>
                    <a:pt x="6472" y="589"/>
                    <a:pt x="4845" y="1807"/>
                  </a:cubicBezTo>
                  <a:cubicBezTo>
                    <a:pt x="823" y="4809"/>
                    <a:pt x="0" y="10507"/>
                    <a:pt x="3002" y="14529"/>
                  </a:cubicBezTo>
                  <a:cubicBezTo>
                    <a:pt x="4783" y="16916"/>
                    <a:pt x="7513" y="18176"/>
                    <a:pt x="10279" y="18176"/>
                  </a:cubicBezTo>
                  <a:cubicBezTo>
                    <a:pt x="12175" y="18176"/>
                    <a:pt x="14088" y="17584"/>
                    <a:pt x="15724" y="16358"/>
                  </a:cubicBezTo>
                  <a:cubicBezTo>
                    <a:pt x="19731" y="13356"/>
                    <a:pt x="20569" y="7673"/>
                    <a:pt x="17552" y="3651"/>
                  </a:cubicBezTo>
                  <a:cubicBezTo>
                    <a:pt x="15769" y="1261"/>
                    <a:pt x="13034" y="1"/>
                    <a:pt x="10267" y="1"/>
                  </a:cubicBezTo>
                  <a:close/>
                </a:path>
              </a:pathLst>
            </a:custGeom>
            <a:solidFill>
              <a:srgbClr val="FFFFFF">
                <a:alpha val="32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7">
              <a:extLst>
                <a:ext uri="{FF2B5EF4-FFF2-40B4-BE49-F238E27FC236}">
                  <a16:creationId xmlns:a16="http://schemas.microsoft.com/office/drawing/2014/main" id="{B8A27E2D-78C7-D591-1D8F-04703ABF5A61}"/>
                </a:ext>
              </a:extLst>
            </p:cNvPr>
            <p:cNvSpPr/>
            <p:nvPr/>
          </p:nvSpPr>
          <p:spPr>
            <a:xfrm>
              <a:off x="2806900" y="2625225"/>
              <a:ext cx="862375" cy="1090250"/>
            </a:xfrm>
            <a:custGeom>
              <a:avLst/>
              <a:gdLst/>
              <a:ahLst/>
              <a:cxnLst/>
              <a:rect l="l" t="t" r="r" b="b"/>
              <a:pathLst>
                <a:path w="34495" h="43610" extrusionOk="0">
                  <a:moveTo>
                    <a:pt x="22040" y="1859"/>
                  </a:moveTo>
                  <a:cubicBezTo>
                    <a:pt x="23755" y="1859"/>
                    <a:pt x="25489" y="2344"/>
                    <a:pt x="27029" y="3357"/>
                  </a:cubicBezTo>
                  <a:cubicBezTo>
                    <a:pt x="31219" y="6099"/>
                    <a:pt x="32377" y="11736"/>
                    <a:pt x="29619" y="15941"/>
                  </a:cubicBezTo>
                  <a:cubicBezTo>
                    <a:pt x="27874" y="18592"/>
                    <a:pt x="24983" y="20029"/>
                    <a:pt x="22030" y="20029"/>
                  </a:cubicBezTo>
                  <a:cubicBezTo>
                    <a:pt x="20315" y="20029"/>
                    <a:pt x="18579" y="19545"/>
                    <a:pt x="17034" y="18532"/>
                  </a:cubicBezTo>
                  <a:cubicBezTo>
                    <a:pt x="12844" y="15774"/>
                    <a:pt x="11686" y="10137"/>
                    <a:pt x="14444" y="5947"/>
                  </a:cubicBezTo>
                  <a:cubicBezTo>
                    <a:pt x="16188" y="3296"/>
                    <a:pt x="19086" y="1859"/>
                    <a:pt x="22040" y="1859"/>
                  </a:cubicBezTo>
                  <a:close/>
                  <a:moveTo>
                    <a:pt x="22036" y="1"/>
                  </a:moveTo>
                  <a:cubicBezTo>
                    <a:pt x="18480" y="1"/>
                    <a:pt x="14992" y="1734"/>
                    <a:pt x="12890" y="4926"/>
                  </a:cubicBezTo>
                  <a:cubicBezTo>
                    <a:pt x="9797" y="9649"/>
                    <a:pt x="10818" y="15881"/>
                    <a:pt x="15084" y="19385"/>
                  </a:cubicBezTo>
                  <a:lnTo>
                    <a:pt x="0" y="42330"/>
                  </a:lnTo>
                  <a:lnTo>
                    <a:pt x="1950" y="43610"/>
                  </a:lnTo>
                  <a:lnTo>
                    <a:pt x="17034" y="20665"/>
                  </a:lnTo>
                  <a:cubicBezTo>
                    <a:pt x="18619" y="21482"/>
                    <a:pt x="20331" y="21876"/>
                    <a:pt x="22027" y="21876"/>
                  </a:cubicBezTo>
                  <a:cubicBezTo>
                    <a:pt x="25582" y="21876"/>
                    <a:pt x="29069" y="20145"/>
                    <a:pt x="31173" y="16947"/>
                  </a:cubicBezTo>
                  <a:cubicBezTo>
                    <a:pt x="34494" y="11904"/>
                    <a:pt x="33093" y="5124"/>
                    <a:pt x="28034" y="1803"/>
                  </a:cubicBezTo>
                  <a:cubicBezTo>
                    <a:pt x="26183" y="583"/>
                    <a:pt x="24098" y="1"/>
                    <a:pt x="220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7">
              <a:extLst>
                <a:ext uri="{FF2B5EF4-FFF2-40B4-BE49-F238E27FC236}">
                  <a16:creationId xmlns:a16="http://schemas.microsoft.com/office/drawing/2014/main" id="{91B4CFE8-A122-DD53-C6EC-0CD0A8E3EA65}"/>
                </a:ext>
              </a:extLst>
            </p:cNvPr>
            <p:cNvSpPr/>
            <p:nvPr/>
          </p:nvSpPr>
          <p:spPr>
            <a:xfrm>
              <a:off x="3086850" y="3109200"/>
              <a:ext cx="153525" cy="169450"/>
            </a:xfrm>
            <a:custGeom>
              <a:avLst/>
              <a:gdLst/>
              <a:ahLst/>
              <a:cxnLst/>
              <a:rect l="l" t="t" r="r" b="b"/>
              <a:pathLst>
                <a:path w="6141" h="6778" extrusionOk="0">
                  <a:moveTo>
                    <a:pt x="3603" y="0"/>
                  </a:moveTo>
                  <a:cubicBezTo>
                    <a:pt x="3348" y="0"/>
                    <a:pt x="3101" y="124"/>
                    <a:pt x="2956" y="346"/>
                  </a:cubicBezTo>
                  <a:lnTo>
                    <a:pt x="229" y="4490"/>
                  </a:lnTo>
                  <a:cubicBezTo>
                    <a:pt x="1" y="4840"/>
                    <a:pt x="107" y="5328"/>
                    <a:pt x="458" y="5572"/>
                  </a:cubicBezTo>
                  <a:lnTo>
                    <a:pt x="2103" y="6653"/>
                  </a:lnTo>
                  <a:cubicBezTo>
                    <a:pt x="2237" y="6737"/>
                    <a:pt x="2386" y="6778"/>
                    <a:pt x="2532" y="6778"/>
                  </a:cubicBezTo>
                  <a:cubicBezTo>
                    <a:pt x="2785" y="6778"/>
                    <a:pt x="3031" y="6656"/>
                    <a:pt x="3185" y="6425"/>
                  </a:cubicBezTo>
                  <a:lnTo>
                    <a:pt x="5912" y="2296"/>
                  </a:lnTo>
                  <a:cubicBezTo>
                    <a:pt x="6141" y="1930"/>
                    <a:pt x="6034" y="1443"/>
                    <a:pt x="5684" y="1214"/>
                  </a:cubicBezTo>
                  <a:lnTo>
                    <a:pt x="4038" y="132"/>
                  </a:lnTo>
                  <a:cubicBezTo>
                    <a:pt x="3903" y="43"/>
                    <a:pt x="3752" y="0"/>
                    <a:pt x="36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A242EBA-A28A-A53E-591C-D5C66287183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736066"/>
      </p:ext>
    </p:extLst>
  </p:cSld>
  <p:clrMapOvr>
    <a:masterClrMapping/>
  </p:clrMapOvr>
</p:sld>
</file>

<file path=ppt/theme/theme1.xml><?xml version="1.0" encoding="utf-8"?>
<a:theme xmlns:a="http://schemas.openxmlformats.org/drawingml/2006/main" name="Kidney Transplant Clinical Case by Slidesgo">
  <a:themeElements>
    <a:clrScheme name="Simple Light">
      <a:dk1>
        <a:srgbClr val="1A1A1A"/>
      </a:dk1>
      <a:lt1>
        <a:srgbClr val="FFFFFF"/>
      </a:lt1>
      <a:dk2>
        <a:srgbClr val="FF8888"/>
      </a:dk2>
      <a:lt2>
        <a:srgbClr val="D84444"/>
      </a:lt2>
      <a:accent1>
        <a:srgbClr val="D94A70"/>
      </a:accent1>
      <a:accent2>
        <a:srgbClr val="FFD694"/>
      </a:accent2>
      <a:accent3>
        <a:srgbClr val="EAEFED"/>
      </a:accent3>
      <a:accent4>
        <a:srgbClr val="BAD9C8"/>
      </a:accent4>
      <a:accent5>
        <a:srgbClr val="7CBFA1"/>
      </a:accent5>
      <a:accent6>
        <a:srgbClr val="417157"/>
      </a:accent6>
      <a:hlink>
        <a:srgbClr val="1A1A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818</TotalTime>
  <Words>242</Words>
  <Application>Microsoft Office PowerPoint</Application>
  <PresentationFormat>On-screen Show (16:9)</PresentationFormat>
  <Paragraphs>35</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Montserrat SemiBold</vt:lpstr>
      <vt:lpstr>Montserrat</vt:lpstr>
      <vt:lpstr>Kidney Transplant Clinical Case by Slidesgo</vt:lpstr>
      <vt:lpstr>Kidney stone detection</vt:lpstr>
      <vt:lpstr>PowerPoint Presentation</vt:lpstr>
      <vt:lpstr>PowerPoint Presentation</vt:lpstr>
      <vt:lpstr>Table of contents</vt:lpstr>
      <vt:lpstr>Image Acquisition</vt:lpstr>
      <vt:lpstr>PowerPoint Presentation</vt:lpstr>
      <vt:lpstr>Image Restoration</vt:lpstr>
      <vt:lpstr>PowerPoint Presentation</vt:lpstr>
      <vt:lpstr>Image Segmentation</vt:lpstr>
      <vt:lpstr>PowerPoint Presentation</vt:lpstr>
      <vt:lpstr>Representation and Description</vt:lpstr>
      <vt:lpstr>PowerPoint Presentation</vt:lpstr>
      <vt:lpstr>Object Recognition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Nourhan Amr</cp:lastModifiedBy>
  <cp:revision>3</cp:revision>
  <dcterms:modified xsi:type="dcterms:W3CDTF">2024-12-29T16:12:37Z</dcterms:modified>
</cp:coreProperties>
</file>