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1" r:id="rId7"/>
    <p:sldId id="259" r:id="rId8"/>
    <p:sldId id="272" r:id="rId9"/>
    <p:sldId id="273" r:id="rId10"/>
    <p:sldId id="266" r:id="rId11"/>
    <p:sldId id="279" r:id="rId12"/>
    <p:sldId id="274" r:id="rId13"/>
    <p:sldId id="262" r:id="rId14"/>
    <p:sldId id="275" r:id="rId15"/>
    <p:sldId id="281" r:id="rId16"/>
    <p:sldId id="276" r:id="rId17"/>
    <p:sldId id="282" r:id="rId18"/>
    <p:sldId id="277" r:id="rId19"/>
    <p:sldId id="283" r:id="rId20"/>
    <p:sldId id="278" r:id="rId21"/>
    <p:sldId id="284" r:id="rId22"/>
    <p:sldId id="28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50A"/>
    <a:srgbClr val="901075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7F3EA-88AC-4FC3-A6B1-1AAFCBECA7E8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26370-DE3E-4490-A345-A7AB33FB836E}">
      <dgm:prSet phldrT="[Text]" custT="1"/>
      <dgm:spPr/>
      <dgm:t>
        <a:bodyPr/>
        <a:lstStyle/>
        <a:p>
          <a:r>
            <a:rPr lang="en-US" sz="1800" dirty="0"/>
            <a:t>Add enrollment</a:t>
          </a:r>
        </a:p>
      </dgm:t>
    </dgm:pt>
    <dgm:pt modelId="{79C84B78-BB35-4621-8AB2-959EC198A664}" type="parTrans" cxnId="{077E6EC7-9910-4EB7-A8DB-55330B9323DD}">
      <dgm:prSet/>
      <dgm:spPr/>
      <dgm:t>
        <a:bodyPr/>
        <a:lstStyle/>
        <a:p>
          <a:endParaRPr lang="en-US"/>
        </a:p>
      </dgm:t>
    </dgm:pt>
    <dgm:pt modelId="{0B4C3CA9-70E9-4FB9-8611-4C764DBFDC1D}" type="sibTrans" cxnId="{077E6EC7-9910-4EB7-A8DB-55330B9323DD}">
      <dgm:prSet/>
      <dgm:spPr/>
      <dgm:t>
        <a:bodyPr/>
        <a:lstStyle/>
        <a:p>
          <a:endParaRPr lang="en-US"/>
        </a:p>
      </dgm:t>
    </dgm:pt>
    <dgm:pt modelId="{5AAA61B4-3BB5-49C0-B397-9DE82C546698}">
      <dgm:prSet phldrT="[Text]"/>
      <dgm:spPr/>
      <dgm:t>
        <a:bodyPr/>
        <a:lstStyle/>
        <a:p>
          <a:r>
            <a:rPr lang="en-US" dirty="0"/>
            <a:t>used to register a student in a course </a:t>
          </a:r>
        </a:p>
      </dgm:t>
    </dgm:pt>
    <dgm:pt modelId="{9E09D27E-14E5-499E-A651-26E20291A9AB}" type="parTrans" cxnId="{9C2EE1A3-87FC-4D4F-89F9-3C34484481B3}">
      <dgm:prSet/>
      <dgm:spPr/>
      <dgm:t>
        <a:bodyPr/>
        <a:lstStyle/>
        <a:p>
          <a:endParaRPr lang="en-US"/>
        </a:p>
      </dgm:t>
    </dgm:pt>
    <dgm:pt modelId="{2D202688-ED24-4B05-ABE5-1EDCF464A56F}" type="sibTrans" cxnId="{9C2EE1A3-87FC-4D4F-89F9-3C34484481B3}">
      <dgm:prSet/>
      <dgm:spPr/>
      <dgm:t>
        <a:bodyPr/>
        <a:lstStyle/>
        <a:p>
          <a:endParaRPr lang="en-US"/>
        </a:p>
      </dgm:t>
    </dgm:pt>
    <dgm:pt modelId="{ADE4F53E-6ACB-44EB-80C7-BAF85C038113}">
      <dgm:prSet phldrT="[Text]" custT="1"/>
      <dgm:spPr/>
      <dgm:t>
        <a:bodyPr/>
        <a:lstStyle/>
        <a:p>
          <a:r>
            <a:rPr lang="en-US" sz="1800" dirty="0" err="1"/>
            <a:t>Add_new_couse</a:t>
          </a:r>
          <a:endParaRPr lang="en-US" sz="1800" dirty="0"/>
        </a:p>
      </dgm:t>
    </dgm:pt>
    <dgm:pt modelId="{56C01C36-12A7-4D31-8E46-8C29D2924F0B}" type="parTrans" cxnId="{E6BDF3A9-9C6A-49B1-93DA-1CF2BE89E290}">
      <dgm:prSet/>
      <dgm:spPr/>
      <dgm:t>
        <a:bodyPr/>
        <a:lstStyle/>
        <a:p>
          <a:endParaRPr lang="en-US"/>
        </a:p>
      </dgm:t>
    </dgm:pt>
    <dgm:pt modelId="{49924833-43EF-4069-8DA7-40FF5A93CBCF}" type="sibTrans" cxnId="{E6BDF3A9-9C6A-49B1-93DA-1CF2BE89E290}">
      <dgm:prSet/>
      <dgm:spPr/>
      <dgm:t>
        <a:bodyPr/>
        <a:lstStyle/>
        <a:p>
          <a:endParaRPr lang="en-US"/>
        </a:p>
      </dgm:t>
    </dgm:pt>
    <dgm:pt modelId="{4A51D55B-E604-43B7-B6F8-8545092D547B}">
      <dgm:prSet phldrT="[Text]"/>
      <dgm:spPr/>
      <dgm:t>
        <a:bodyPr/>
        <a:lstStyle/>
        <a:p>
          <a:r>
            <a:rPr lang="en-US" dirty="0"/>
            <a:t>add new course in the table Courses </a:t>
          </a:r>
        </a:p>
      </dgm:t>
    </dgm:pt>
    <dgm:pt modelId="{25A4C7EA-F71F-4548-B2EA-98DF3D32F409}" type="parTrans" cxnId="{F18CE6F6-76E0-45B3-BF17-00B5D63B54AA}">
      <dgm:prSet/>
      <dgm:spPr/>
      <dgm:t>
        <a:bodyPr/>
        <a:lstStyle/>
        <a:p>
          <a:endParaRPr lang="en-US"/>
        </a:p>
      </dgm:t>
    </dgm:pt>
    <dgm:pt modelId="{0A112709-90BC-4879-BD56-318936E6D4FF}" type="sibTrans" cxnId="{F18CE6F6-76E0-45B3-BF17-00B5D63B54AA}">
      <dgm:prSet/>
      <dgm:spPr/>
      <dgm:t>
        <a:bodyPr/>
        <a:lstStyle/>
        <a:p>
          <a:endParaRPr lang="en-US"/>
        </a:p>
      </dgm:t>
    </dgm:pt>
    <dgm:pt modelId="{48617402-6D65-4920-9431-4505C5661C80}">
      <dgm:prSet phldrT="[Text]" custT="1"/>
      <dgm:spPr/>
      <dgm:t>
        <a:bodyPr/>
        <a:lstStyle/>
        <a:p>
          <a:r>
            <a:rPr lang="en-US" sz="1800" dirty="0" err="1"/>
            <a:t>Assign_course_to_prof</a:t>
          </a:r>
          <a:endParaRPr lang="en-US" sz="1800" dirty="0"/>
        </a:p>
      </dgm:t>
    </dgm:pt>
    <dgm:pt modelId="{2A9DB953-C93C-428C-9ACF-45AFE1224E7E}" type="parTrans" cxnId="{5973E8DA-612A-4990-BE7F-4D63D47B647B}">
      <dgm:prSet/>
      <dgm:spPr/>
      <dgm:t>
        <a:bodyPr/>
        <a:lstStyle/>
        <a:p>
          <a:endParaRPr lang="en-US"/>
        </a:p>
      </dgm:t>
    </dgm:pt>
    <dgm:pt modelId="{D949DB06-74D2-46B9-8E20-E43B32BCCE1D}" type="sibTrans" cxnId="{5973E8DA-612A-4990-BE7F-4D63D47B647B}">
      <dgm:prSet/>
      <dgm:spPr/>
      <dgm:t>
        <a:bodyPr/>
        <a:lstStyle/>
        <a:p>
          <a:endParaRPr lang="en-US"/>
        </a:p>
      </dgm:t>
    </dgm:pt>
    <dgm:pt modelId="{D7F2A31C-9545-471B-BAFD-41AC4372C87F}">
      <dgm:prSet phldrT="[Text]"/>
      <dgm:spPr/>
      <dgm:t>
        <a:bodyPr/>
        <a:lstStyle/>
        <a:p>
          <a:r>
            <a:rPr lang="en-US" dirty="0"/>
            <a:t>assign a course to a professor through </a:t>
          </a:r>
          <a:r>
            <a:rPr lang="en-US" dirty="0" err="1"/>
            <a:t>professor_courses</a:t>
          </a:r>
          <a:r>
            <a:rPr lang="en-US" dirty="0"/>
            <a:t> table</a:t>
          </a:r>
        </a:p>
      </dgm:t>
    </dgm:pt>
    <dgm:pt modelId="{092DE919-89F8-4315-9B53-7FB193374B2E}" type="parTrans" cxnId="{86DCE57D-7F7B-4EBD-808F-032C189567F3}">
      <dgm:prSet/>
      <dgm:spPr/>
      <dgm:t>
        <a:bodyPr/>
        <a:lstStyle/>
        <a:p>
          <a:endParaRPr lang="en-US"/>
        </a:p>
      </dgm:t>
    </dgm:pt>
    <dgm:pt modelId="{23B14F72-0335-4A6B-9F57-C3AD19816CFA}" type="sibTrans" cxnId="{86DCE57D-7F7B-4EBD-808F-032C189567F3}">
      <dgm:prSet/>
      <dgm:spPr/>
      <dgm:t>
        <a:bodyPr/>
        <a:lstStyle/>
        <a:p>
          <a:endParaRPr lang="en-US"/>
        </a:p>
      </dgm:t>
    </dgm:pt>
    <dgm:pt modelId="{F68F1FD2-DB25-4671-A30C-79B05EEAC5EC}" type="pres">
      <dgm:prSet presAssocID="{A3D7F3EA-88AC-4FC3-A6B1-1AAFCBECA7E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DBF32ED-A5B4-4EBC-AA63-F37D902FA5B3}" type="pres">
      <dgm:prSet presAssocID="{A3D7F3EA-88AC-4FC3-A6B1-1AAFCBECA7E8}" presName="cycle" presStyleCnt="0"/>
      <dgm:spPr/>
    </dgm:pt>
    <dgm:pt modelId="{0473FFD2-412B-4F68-8187-202D1E8E64F3}" type="pres">
      <dgm:prSet presAssocID="{A3D7F3EA-88AC-4FC3-A6B1-1AAFCBECA7E8}" presName="centerShape" presStyleCnt="0"/>
      <dgm:spPr/>
    </dgm:pt>
    <dgm:pt modelId="{49762EB3-E367-4E7C-B043-5BD440080375}" type="pres">
      <dgm:prSet presAssocID="{A3D7F3EA-88AC-4FC3-A6B1-1AAFCBECA7E8}" presName="connSite" presStyleLbl="node1" presStyleIdx="0" presStyleCnt="4"/>
      <dgm:spPr/>
    </dgm:pt>
    <dgm:pt modelId="{AB6B7540-8DE4-4FC3-8FF8-B91BF7660AFF}" type="pres">
      <dgm:prSet presAssocID="{A3D7F3EA-88AC-4FC3-A6B1-1AAFCBECA7E8}" presName="visible" presStyleLbl="node1" presStyleIdx="0" presStyleCnt="4" custScaleX="70467" custScaleY="715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4F5A68F-735E-4F8F-B273-4B1D675C1263}" type="pres">
      <dgm:prSet presAssocID="{79C84B78-BB35-4621-8AB2-959EC198A664}" presName="Name25" presStyleLbl="parChTrans1D1" presStyleIdx="0" presStyleCnt="3"/>
      <dgm:spPr/>
    </dgm:pt>
    <dgm:pt modelId="{8A47A432-F154-460B-B2E4-96505B0E889F}" type="pres">
      <dgm:prSet presAssocID="{DCD26370-DE3E-4490-A345-A7AB33FB836E}" presName="node" presStyleCnt="0"/>
      <dgm:spPr/>
    </dgm:pt>
    <dgm:pt modelId="{40E7D113-88EB-4478-9856-17B2AB24E7FA}" type="pres">
      <dgm:prSet presAssocID="{DCD26370-DE3E-4490-A345-A7AB33FB836E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F6E5577-0752-4186-A917-24AB9A33CF76}" type="pres">
      <dgm:prSet presAssocID="{DCD26370-DE3E-4490-A345-A7AB33FB836E}" presName="childNode" presStyleLbl="revTx" presStyleIdx="0" presStyleCnt="3">
        <dgm:presLayoutVars>
          <dgm:bulletEnabled val="1"/>
        </dgm:presLayoutVars>
      </dgm:prSet>
      <dgm:spPr/>
    </dgm:pt>
    <dgm:pt modelId="{5B76E41C-63D8-4CBD-A526-A6AB9B87DC15}" type="pres">
      <dgm:prSet presAssocID="{56C01C36-12A7-4D31-8E46-8C29D2924F0B}" presName="Name25" presStyleLbl="parChTrans1D1" presStyleIdx="1" presStyleCnt="3"/>
      <dgm:spPr/>
    </dgm:pt>
    <dgm:pt modelId="{8C8FDEB3-1708-4332-8807-E2B36BF3D3C4}" type="pres">
      <dgm:prSet presAssocID="{ADE4F53E-6ACB-44EB-80C7-BAF85C038113}" presName="node" presStyleCnt="0"/>
      <dgm:spPr/>
    </dgm:pt>
    <dgm:pt modelId="{FBB0FECE-0AC0-4983-A3E8-ABD7AD432D20}" type="pres">
      <dgm:prSet presAssocID="{ADE4F53E-6ACB-44EB-80C7-BAF85C03811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D6128E4-4ADE-476F-879B-A6B82A9C1FDC}" type="pres">
      <dgm:prSet presAssocID="{ADE4F53E-6ACB-44EB-80C7-BAF85C038113}" presName="childNode" presStyleLbl="revTx" presStyleIdx="1" presStyleCnt="3">
        <dgm:presLayoutVars>
          <dgm:bulletEnabled val="1"/>
        </dgm:presLayoutVars>
      </dgm:prSet>
      <dgm:spPr/>
    </dgm:pt>
    <dgm:pt modelId="{AF5C7F07-A338-4CA9-B647-0D988A8ECFE0}" type="pres">
      <dgm:prSet presAssocID="{2A9DB953-C93C-428C-9ACF-45AFE1224E7E}" presName="Name25" presStyleLbl="parChTrans1D1" presStyleIdx="2" presStyleCnt="3"/>
      <dgm:spPr/>
    </dgm:pt>
    <dgm:pt modelId="{8D62B603-37B9-47C0-A1E2-937B49352C46}" type="pres">
      <dgm:prSet presAssocID="{48617402-6D65-4920-9431-4505C5661C80}" presName="node" presStyleCnt="0"/>
      <dgm:spPr/>
    </dgm:pt>
    <dgm:pt modelId="{DBE3816A-BEDC-46E9-A89F-EEAF46191B15}" type="pres">
      <dgm:prSet presAssocID="{48617402-6D65-4920-9431-4505C5661C80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24646A4-060C-42D5-BF3F-52BA7B68F9D6}" type="pres">
      <dgm:prSet presAssocID="{48617402-6D65-4920-9431-4505C5661C80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BDD0602-9293-4516-861D-FDA1512E8069}" type="presOf" srcId="{48617402-6D65-4920-9431-4505C5661C80}" destId="{DBE3816A-BEDC-46E9-A89F-EEAF46191B15}" srcOrd="0" destOrd="0" presId="urn:microsoft.com/office/officeart/2005/8/layout/radial2"/>
    <dgm:cxn modelId="{4AFFCA17-2F59-4372-B069-417D9BE7B7DA}" type="presOf" srcId="{ADE4F53E-6ACB-44EB-80C7-BAF85C038113}" destId="{FBB0FECE-0AC0-4983-A3E8-ABD7AD432D20}" srcOrd="0" destOrd="0" presId="urn:microsoft.com/office/officeart/2005/8/layout/radial2"/>
    <dgm:cxn modelId="{547DF53F-6D4A-4D7B-861F-0656F12B85FB}" type="presOf" srcId="{A3D7F3EA-88AC-4FC3-A6B1-1AAFCBECA7E8}" destId="{F68F1FD2-DB25-4671-A30C-79B05EEAC5EC}" srcOrd="0" destOrd="0" presId="urn:microsoft.com/office/officeart/2005/8/layout/radial2"/>
    <dgm:cxn modelId="{56D4DC61-9FAE-4220-9132-A1F3BCCF9BFD}" type="presOf" srcId="{DCD26370-DE3E-4490-A345-A7AB33FB836E}" destId="{40E7D113-88EB-4478-9856-17B2AB24E7FA}" srcOrd="0" destOrd="0" presId="urn:microsoft.com/office/officeart/2005/8/layout/radial2"/>
    <dgm:cxn modelId="{86DCE57D-7F7B-4EBD-808F-032C189567F3}" srcId="{48617402-6D65-4920-9431-4505C5661C80}" destId="{D7F2A31C-9545-471B-BAFD-41AC4372C87F}" srcOrd="0" destOrd="0" parTransId="{092DE919-89F8-4315-9B53-7FB193374B2E}" sibTransId="{23B14F72-0335-4A6B-9F57-C3AD19816CFA}"/>
    <dgm:cxn modelId="{67476C8B-C501-4863-8C0F-6747F260D948}" type="presOf" srcId="{79C84B78-BB35-4621-8AB2-959EC198A664}" destId="{64F5A68F-735E-4F8F-B273-4B1D675C1263}" srcOrd="0" destOrd="0" presId="urn:microsoft.com/office/officeart/2005/8/layout/radial2"/>
    <dgm:cxn modelId="{AA677C8B-111B-40E7-A86E-CDB5AACAE175}" type="presOf" srcId="{5AAA61B4-3BB5-49C0-B397-9DE82C546698}" destId="{7F6E5577-0752-4186-A917-24AB9A33CF76}" srcOrd="0" destOrd="0" presId="urn:microsoft.com/office/officeart/2005/8/layout/radial2"/>
    <dgm:cxn modelId="{AB7F6B92-4A46-46EC-9C25-3D501523E85C}" type="presOf" srcId="{4A51D55B-E604-43B7-B6F8-8545092D547B}" destId="{5D6128E4-4ADE-476F-879B-A6B82A9C1FDC}" srcOrd="0" destOrd="0" presId="urn:microsoft.com/office/officeart/2005/8/layout/radial2"/>
    <dgm:cxn modelId="{9C2EE1A3-87FC-4D4F-89F9-3C34484481B3}" srcId="{DCD26370-DE3E-4490-A345-A7AB33FB836E}" destId="{5AAA61B4-3BB5-49C0-B397-9DE82C546698}" srcOrd="0" destOrd="0" parTransId="{9E09D27E-14E5-499E-A651-26E20291A9AB}" sibTransId="{2D202688-ED24-4B05-ABE5-1EDCF464A56F}"/>
    <dgm:cxn modelId="{EA4AEEA4-01E2-4FB1-A68F-39D476480498}" type="presOf" srcId="{56C01C36-12A7-4D31-8E46-8C29D2924F0B}" destId="{5B76E41C-63D8-4CBD-A526-A6AB9B87DC15}" srcOrd="0" destOrd="0" presId="urn:microsoft.com/office/officeart/2005/8/layout/radial2"/>
    <dgm:cxn modelId="{E6BDF3A9-9C6A-49B1-93DA-1CF2BE89E290}" srcId="{A3D7F3EA-88AC-4FC3-A6B1-1AAFCBECA7E8}" destId="{ADE4F53E-6ACB-44EB-80C7-BAF85C038113}" srcOrd="1" destOrd="0" parTransId="{56C01C36-12A7-4D31-8E46-8C29D2924F0B}" sibTransId="{49924833-43EF-4069-8DA7-40FF5A93CBCF}"/>
    <dgm:cxn modelId="{CA9037AB-D968-4F6C-91F6-C7527C8F7282}" type="presOf" srcId="{2A9DB953-C93C-428C-9ACF-45AFE1224E7E}" destId="{AF5C7F07-A338-4CA9-B647-0D988A8ECFE0}" srcOrd="0" destOrd="0" presId="urn:microsoft.com/office/officeart/2005/8/layout/radial2"/>
    <dgm:cxn modelId="{077E6EC7-9910-4EB7-A8DB-55330B9323DD}" srcId="{A3D7F3EA-88AC-4FC3-A6B1-1AAFCBECA7E8}" destId="{DCD26370-DE3E-4490-A345-A7AB33FB836E}" srcOrd="0" destOrd="0" parTransId="{79C84B78-BB35-4621-8AB2-959EC198A664}" sibTransId="{0B4C3CA9-70E9-4FB9-8611-4C764DBFDC1D}"/>
    <dgm:cxn modelId="{5973E8DA-612A-4990-BE7F-4D63D47B647B}" srcId="{A3D7F3EA-88AC-4FC3-A6B1-1AAFCBECA7E8}" destId="{48617402-6D65-4920-9431-4505C5661C80}" srcOrd="2" destOrd="0" parTransId="{2A9DB953-C93C-428C-9ACF-45AFE1224E7E}" sibTransId="{D949DB06-74D2-46B9-8E20-E43B32BCCE1D}"/>
    <dgm:cxn modelId="{D1E417E4-C477-4D0F-BE9D-5A95B884F92F}" type="presOf" srcId="{D7F2A31C-9545-471B-BAFD-41AC4372C87F}" destId="{324646A4-060C-42D5-BF3F-52BA7B68F9D6}" srcOrd="0" destOrd="0" presId="urn:microsoft.com/office/officeart/2005/8/layout/radial2"/>
    <dgm:cxn modelId="{F18CE6F6-76E0-45B3-BF17-00B5D63B54AA}" srcId="{ADE4F53E-6ACB-44EB-80C7-BAF85C038113}" destId="{4A51D55B-E604-43B7-B6F8-8545092D547B}" srcOrd="0" destOrd="0" parTransId="{25A4C7EA-F71F-4548-B2EA-98DF3D32F409}" sibTransId="{0A112709-90BC-4879-BD56-318936E6D4FF}"/>
    <dgm:cxn modelId="{13ACD158-1E74-47A5-8A27-54BCC77EB779}" type="presParOf" srcId="{F68F1FD2-DB25-4671-A30C-79B05EEAC5EC}" destId="{4DBF32ED-A5B4-4EBC-AA63-F37D902FA5B3}" srcOrd="0" destOrd="0" presId="urn:microsoft.com/office/officeart/2005/8/layout/radial2"/>
    <dgm:cxn modelId="{8BC55A92-C984-44EC-A2E2-47033E927B0A}" type="presParOf" srcId="{4DBF32ED-A5B4-4EBC-AA63-F37D902FA5B3}" destId="{0473FFD2-412B-4F68-8187-202D1E8E64F3}" srcOrd="0" destOrd="0" presId="urn:microsoft.com/office/officeart/2005/8/layout/radial2"/>
    <dgm:cxn modelId="{73858B80-78FF-42D9-A159-B5C4FF208409}" type="presParOf" srcId="{0473FFD2-412B-4F68-8187-202D1E8E64F3}" destId="{49762EB3-E367-4E7C-B043-5BD440080375}" srcOrd="0" destOrd="0" presId="urn:microsoft.com/office/officeart/2005/8/layout/radial2"/>
    <dgm:cxn modelId="{8031BC6D-0D5C-47BB-A94E-BC376B81BB0D}" type="presParOf" srcId="{0473FFD2-412B-4F68-8187-202D1E8E64F3}" destId="{AB6B7540-8DE4-4FC3-8FF8-B91BF7660AFF}" srcOrd="1" destOrd="0" presId="urn:microsoft.com/office/officeart/2005/8/layout/radial2"/>
    <dgm:cxn modelId="{4A50E792-EE41-4FA3-81B8-3D105FA65366}" type="presParOf" srcId="{4DBF32ED-A5B4-4EBC-AA63-F37D902FA5B3}" destId="{64F5A68F-735E-4F8F-B273-4B1D675C1263}" srcOrd="1" destOrd="0" presId="urn:microsoft.com/office/officeart/2005/8/layout/radial2"/>
    <dgm:cxn modelId="{78DB3E1B-0144-40E3-8DDF-C2AD204773D0}" type="presParOf" srcId="{4DBF32ED-A5B4-4EBC-AA63-F37D902FA5B3}" destId="{8A47A432-F154-460B-B2E4-96505B0E889F}" srcOrd="2" destOrd="0" presId="urn:microsoft.com/office/officeart/2005/8/layout/radial2"/>
    <dgm:cxn modelId="{4BB46A9F-3DEC-487D-B08C-F4BDAC28F82C}" type="presParOf" srcId="{8A47A432-F154-460B-B2E4-96505B0E889F}" destId="{40E7D113-88EB-4478-9856-17B2AB24E7FA}" srcOrd="0" destOrd="0" presId="urn:microsoft.com/office/officeart/2005/8/layout/radial2"/>
    <dgm:cxn modelId="{201769DC-1D68-4456-BEE1-D0CBB7C10FF9}" type="presParOf" srcId="{8A47A432-F154-460B-B2E4-96505B0E889F}" destId="{7F6E5577-0752-4186-A917-24AB9A33CF76}" srcOrd="1" destOrd="0" presId="urn:microsoft.com/office/officeart/2005/8/layout/radial2"/>
    <dgm:cxn modelId="{39DE02A5-1D16-49D7-BEE3-E60625CD41F8}" type="presParOf" srcId="{4DBF32ED-A5B4-4EBC-AA63-F37D902FA5B3}" destId="{5B76E41C-63D8-4CBD-A526-A6AB9B87DC15}" srcOrd="3" destOrd="0" presId="urn:microsoft.com/office/officeart/2005/8/layout/radial2"/>
    <dgm:cxn modelId="{6C5BFB76-7BB7-4D18-A06D-B110A6870C2C}" type="presParOf" srcId="{4DBF32ED-A5B4-4EBC-AA63-F37D902FA5B3}" destId="{8C8FDEB3-1708-4332-8807-E2B36BF3D3C4}" srcOrd="4" destOrd="0" presId="urn:microsoft.com/office/officeart/2005/8/layout/radial2"/>
    <dgm:cxn modelId="{E846D2D5-CF32-4766-A305-7C830CC9901A}" type="presParOf" srcId="{8C8FDEB3-1708-4332-8807-E2B36BF3D3C4}" destId="{FBB0FECE-0AC0-4983-A3E8-ABD7AD432D20}" srcOrd="0" destOrd="0" presId="urn:microsoft.com/office/officeart/2005/8/layout/radial2"/>
    <dgm:cxn modelId="{CDB90C65-9453-4007-A71F-3C0A815896EC}" type="presParOf" srcId="{8C8FDEB3-1708-4332-8807-E2B36BF3D3C4}" destId="{5D6128E4-4ADE-476F-879B-A6B82A9C1FDC}" srcOrd="1" destOrd="0" presId="urn:microsoft.com/office/officeart/2005/8/layout/radial2"/>
    <dgm:cxn modelId="{6BA3AC42-B482-460E-B5C9-FCAAC9B7E0AD}" type="presParOf" srcId="{4DBF32ED-A5B4-4EBC-AA63-F37D902FA5B3}" destId="{AF5C7F07-A338-4CA9-B647-0D988A8ECFE0}" srcOrd="5" destOrd="0" presId="urn:microsoft.com/office/officeart/2005/8/layout/radial2"/>
    <dgm:cxn modelId="{221CAC3D-6CE5-42E4-ABEC-589BB1973132}" type="presParOf" srcId="{4DBF32ED-A5B4-4EBC-AA63-F37D902FA5B3}" destId="{8D62B603-37B9-47C0-A1E2-937B49352C46}" srcOrd="6" destOrd="0" presId="urn:microsoft.com/office/officeart/2005/8/layout/radial2"/>
    <dgm:cxn modelId="{73966790-9B42-4B21-A78C-2A5D13512667}" type="presParOf" srcId="{8D62B603-37B9-47C0-A1E2-937B49352C46}" destId="{DBE3816A-BEDC-46E9-A89F-EEAF46191B15}" srcOrd="0" destOrd="0" presId="urn:microsoft.com/office/officeart/2005/8/layout/radial2"/>
    <dgm:cxn modelId="{8887C589-5DAB-41EC-AE9D-C77490C64CCB}" type="presParOf" srcId="{8D62B603-37B9-47C0-A1E2-937B49352C46}" destId="{324646A4-060C-42D5-BF3F-52BA7B68F9D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63980-F14E-4DD7-8B64-6BDAD1D005E1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4C2B87-6A57-4B07-8557-8666A7ABA27A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3E39BB5F-C869-4EE7-9052-C402B5480795}" type="parTrans" cxnId="{2F1F513E-86F5-4EA7-9183-B22A549250E0}">
      <dgm:prSet/>
      <dgm:spPr/>
      <dgm:t>
        <a:bodyPr/>
        <a:lstStyle/>
        <a:p>
          <a:endParaRPr lang="en-US"/>
        </a:p>
      </dgm:t>
    </dgm:pt>
    <dgm:pt modelId="{2D102606-C8C4-491A-9237-C21ADAAA0BBC}" type="sibTrans" cxnId="{2F1F513E-86F5-4EA7-9183-B22A549250E0}">
      <dgm:prSet/>
      <dgm:spPr/>
      <dgm:t>
        <a:bodyPr/>
        <a:lstStyle/>
        <a:p>
          <a:endParaRPr lang="en-US"/>
        </a:p>
      </dgm:t>
    </dgm:pt>
    <dgm:pt modelId="{1C990902-039D-471E-B0B2-C8757222CE72}">
      <dgm:prSet phldrT="[Text]"/>
      <dgm:spPr/>
      <dgm:t>
        <a:bodyPr/>
        <a:lstStyle/>
        <a:p>
          <a:r>
            <a:rPr lang="en-US" dirty="0"/>
            <a:t>first step it delete any enrollments in the enrollment table for the student.</a:t>
          </a:r>
        </a:p>
      </dgm:t>
    </dgm:pt>
    <dgm:pt modelId="{82E15B54-DFF0-4DAF-B3CA-41B7419C0E2F}" type="parTrans" cxnId="{7F720CE7-5BBD-4478-BCE9-AC8E39535F6D}">
      <dgm:prSet/>
      <dgm:spPr/>
      <dgm:t>
        <a:bodyPr/>
        <a:lstStyle/>
        <a:p>
          <a:endParaRPr lang="en-US"/>
        </a:p>
      </dgm:t>
    </dgm:pt>
    <dgm:pt modelId="{2BB12E0E-A7F8-416A-B530-E533E056830D}" type="sibTrans" cxnId="{7F720CE7-5BBD-4478-BCE9-AC8E39535F6D}">
      <dgm:prSet/>
      <dgm:spPr/>
      <dgm:t>
        <a:bodyPr/>
        <a:lstStyle/>
        <a:p>
          <a:endParaRPr lang="en-US"/>
        </a:p>
      </dgm:t>
    </dgm:pt>
    <dgm:pt modelId="{1DC77162-3227-4FC1-A030-DAC2B534E6FE}">
      <dgm:prSet phldrT="[Text]"/>
      <dgm:spPr/>
      <dgm:t>
        <a:bodyPr/>
        <a:lstStyle/>
        <a:p>
          <a:r>
            <a:rPr lang="en-US" dirty="0"/>
            <a:t>Then to delete a student from Students table .</a:t>
          </a:r>
        </a:p>
      </dgm:t>
    </dgm:pt>
    <dgm:pt modelId="{71C636EC-3753-402E-91FA-F0F13B6328BC}" type="parTrans" cxnId="{A107EB21-35A4-4F8E-8FDB-E06BBFC16B3E}">
      <dgm:prSet/>
      <dgm:spPr/>
      <dgm:t>
        <a:bodyPr/>
        <a:lstStyle/>
        <a:p>
          <a:endParaRPr lang="en-US"/>
        </a:p>
      </dgm:t>
    </dgm:pt>
    <dgm:pt modelId="{9DBB2027-02E2-4EA5-AFF6-974EEE6CDAC7}" type="sibTrans" cxnId="{A107EB21-35A4-4F8E-8FDB-E06BBFC16B3E}">
      <dgm:prSet/>
      <dgm:spPr/>
      <dgm:t>
        <a:bodyPr/>
        <a:lstStyle/>
        <a:p>
          <a:endParaRPr lang="en-US"/>
        </a:p>
      </dgm:t>
    </dgm:pt>
    <dgm:pt modelId="{FC10B9DF-4BD3-4664-B349-58372E682613}" type="pres">
      <dgm:prSet presAssocID="{E9363980-F14E-4DD7-8B64-6BDAD1D005E1}" presName="list" presStyleCnt="0">
        <dgm:presLayoutVars>
          <dgm:dir/>
          <dgm:animLvl val="lvl"/>
        </dgm:presLayoutVars>
      </dgm:prSet>
      <dgm:spPr/>
    </dgm:pt>
    <dgm:pt modelId="{740883B9-1D2B-45A2-8E16-3C97EA59EB1C}" type="pres">
      <dgm:prSet presAssocID="{614C2B87-6A57-4B07-8557-8666A7ABA27A}" presName="posSpace" presStyleCnt="0"/>
      <dgm:spPr/>
    </dgm:pt>
    <dgm:pt modelId="{9962534F-8623-4199-A2C3-23CD1DF62794}" type="pres">
      <dgm:prSet presAssocID="{614C2B87-6A57-4B07-8557-8666A7ABA27A}" presName="vertFlow" presStyleCnt="0"/>
      <dgm:spPr/>
    </dgm:pt>
    <dgm:pt modelId="{B9881529-2626-4B4B-916E-33106961C40F}" type="pres">
      <dgm:prSet presAssocID="{614C2B87-6A57-4B07-8557-8666A7ABA27A}" presName="topSpace" presStyleCnt="0"/>
      <dgm:spPr/>
    </dgm:pt>
    <dgm:pt modelId="{ECDCAC95-013D-4D9B-87EB-18E6DE428954}" type="pres">
      <dgm:prSet presAssocID="{614C2B87-6A57-4B07-8557-8666A7ABA27A}" presName="firstComp" presStyleCnt="0"/>
      <dgm:spPr/>
    </dgm:pt>
    <dgm:pt modelId="{1AB044C0-DD84-477A-9531-50EDEB7EDC67}" type="pres">
      <dgm:prSet presAssocID="{614C2B87-6A57-4B07-8557-8666A7ABA27A}" presName="firstChild" presStyleLbl="bgAccFollowNode1" presStyleIdx="0" presStyleCnt="2"/>
      <dgm:spPr/>
    </dgm:pt>
    <dgm:pt modelId="{A3BD23EE-4B70-466C-A694-69A415CDB825}" type="pres">
      <dgm:prSet presAssocID="{614C2B87-6A57-4B07-8557-8666A7ABA27A}" presName="firstChildTx" presStyleLbl="bgAccFollowNode1" presStyleIdx="0" presStyleCnt="2">
        <dgm:presLayoutVars>
          <dgm:bulletEnabled val="1"/>
        </dgm:presLayoutVars>
      </dgm:prSet>
      <dgm:spPr/>
    </dgm:pt>
    <dgm:pt modelId="{6934551C-9079-46FE-8B6A-C92A13DC72FD}" type="pres">
      <dgm:prSet presAssocID="{1DC77162-3227-4FC1-A030-DAC2B534E6FE}" presName="comp" presStyleCnt="0"/>
      <dgm:spPr/>
    </dgm:pt>
    <dgm:pt modelId="{41CF6FB7-9E42-4EE9-9C0F-C66F9FB11C12}" type="pres">
      <dgm:prSet presAssocID="{1DC77162-3227-4FC1-A030-DAC2B534E6FE}" presName="child" presStyleLbl="bgAccFollowNode1" presStyleIdx="1" presStyleCnt="2"/>
      <dgm:spPr/>
    </dgm:pt>
    <dgm:pt modelId="{1D727EEE-06F9-4B81-8802-6FC0086E3B8A}" type="pres">
      <dgm:prSet presAssocID="{1DC77162-3227-4FC1-A030-DAC2B534E6FE}" presName="childTx" presStyleLbl="bgAccFollowNode1" presStyleIdx="1" presStyleCnt="2">
        <dgm:presLayoutVars>
          <dgm:bulletEnabled val="1"/>
        </dgm:presLayoutVars>
      </dgm:prSet>
      <dgm:spPr/>
    </dgm:pt>
    <dgm:pt modelId="{692D0504-46E1-4FE5-A167-913229D1FC62}" type="pres">
      <dgm:prSet presAssocID="{614C2B87-6A57-4B07-8557-8666A7ABA27A}" presName="negSpace" presStyleCnt="0"/>
      <dgm:spPr/>
    </dgm:pt>
    <dgm:pt modelId="{8FBE15D7-03E0-4F73-93A4-92339337FF77}" type="pres">
      <dgm:prSet presAssocID="{614C2B87-6A57-4B07-8557-8666A7ABA27A}" presName="circle" presStyleLbl="node1" presStyleIdx="0" presStyleCnt="1"/>
      <dgm:spPr/>
    </dgm:pt>
  </dgm:ptLst>
  <dgm:cxnLst>
    <dgm:cxn modelId="{59777B08-D01F-4EBE-A786-2DC65C1C8C56}" type="presOf" srcId="{1DC77162-3227-4FC1-A030-DAC2B534E6FE}" destId="{1D727EEE-06F9-4B81-8802-6FC0086E3B8A}" srcOrd="1" destOrd="0" presId="urn:microsoft.com/office/officeart/2005/8/layout/hList9"/>
    <dgm:cxn modelId="{333DC709-A977-432A-8621-9D7C610D6815}" type="presOf" srcId="{614C2B87-6A57-4B07-8557-8666A7ABA27A}" destId="{8FBE15D7-03E0-4F73-93A4-92339337FF77}" srcOrd="0" destOrd="0" presId="urn:microsoft.com/office/officeart/2005/8/layout/hList9"/>
    <dgm:cxn modelId="{A107EB21-35A4-4F8E-8FDB-E06BBFC16B3E}" srcId="{614C2B87-6A57-4B07-8557-8666A7ABA27A}" destId="{1DC77162-3227-4FC1-A030-DAC2B534E6FE}" srcOrd="1" destOrd="0" parTransId="{71C636EC-3753-402E-91FA-F0F13B6328BC}" sibTransId="{9DBB2027-02E2-4EA5-AFF6-974EEE6CDAC7}"/>
    <dgm:cxn modelId="{2F1F513E-86F5-4EA7-9183-B22A549250E0}" srcId="{E9363980-F14E-4DD7-8B64-6BDAD1D005E1}" destId="{614C2B87-6A57-4B07-8557-8666A7ABA27A}" srcOrd="0" destOrd="0" parTransId="{3E39BB5F-C869-4EE7-9052-C402B5480795}" sibTransId="{2D102606-C8C4-491A-9237-C21ADAAA0BBC}"/>
    <dgm:cxn modelId="{3FAE9D9D-1955-4200-9633-2FE0FD32262E}" type="presOf" srcId="{1C990902-039D-471E-B0B2-C8757222CE72}" destId="{1AB044C0-DD84-477A-9531-50EDEB7EDC67}" srcOrd="0" destOrd="0" presId="urn:microsoft.com/office/officeart/2005/8/layout/hList9"/>
    <dgm:cxn modelId="{72612FA1-6A5D-4308-822E-AA82340E2600}" type="presOf" srcId="{E9363980-F14E-4DD7-8B64-6BDAD1D005E1}" destId="{FC10B9DF-4BD3-4664-B349-58372E682613}" srcOrd="0" destOrd="0" presId="urn:microsoft.com/office/officeart/2005/8/layout/hList9"/>
    <dgm:cxn modelId="{D1EF8CBF-4173-4259-8F46-7130A5583655}" type="presOf" srcId="{1DC77162-3227-4FC1-A030-DAC2B534E6FE}" destId="{41CF6FB7-9E42-4EE9-9C0F-C66F9FB11C12}" srcOrd="0" destOrd="0" presId="urn:microsoft.com/office/officeart/2005/8/layout/hList9"/>
    <dgm:cxn modelId="{F2D613D3-378C-47CD-B145-93642CC1551B}" type="presOf" srcId="{1C990902-039D-471E-B0B2-C8757222CE72}" destId="{A3BD23EE-4B70-466C-A694-69A415CDB825}" srcOrd="1" destOrd="0" presId="urn:microsoft.com/office/officeart/2005/8/layout/hList9"/>
    <dgm:cxn modelId="{7F720CE7-5BBD-4478-BCE9-AC8E39535F6D}" srcId="{614C2B87-6A57-4B07-8557-8666A7ABA27A}" destId="{1C990902-039D-471E-B0B2-C8757222CE72}" srcOrd="0" destOrd="0" parTransId="{82E15B54-DFF0-4DAF-B3CA-41B7419C0E2F}" sibTransId="{2BB12E0E-A7F8-416A-B530-E533E056830D}"/>
    <dgm:cxn modelId="{0F386AE7-AFD8-44BA-8334-3BDFAEBED314}" type="presParOf" srcId="{FC10B9DF-4BD3-4664-B349-58372E682613}" destId="{740883B9-1D2B-45A2-8E16-3C97EA59EB1C}" srcOrd="0" destOrd="0" presId="urn:microsoft.com/office/officeart/2005/8/layout/hList9"/>
    <dgm:cxn modelId="{1129BE8F-1164-42E5-9768-29EE7CB9C6C3}" type="presParOf" srcId="{FC10B9DF-4BD3-4664-B349-58372E682613}" destId="{9962534F-8623-4199-A2C3-23CD1DF62794}" srcOrd="1" destOrd="0" presId="urn:microsoft.com/office/officeart/2005/8/layout/hList9"/>
    <dgm:cxn modelId="{4D895D74-7E60-4265-A7B8-FDD404BB12A0}" type="presParOf" srcId="{9962534F-8623-4199-A2C3-23CD1DF62794}" destId="{B9881529-2626-4B4B-916E-33106961C40F}" srcOrd="0" destOrd="0" presId="urn:microsoft.com/office/officeart/2005/8/layout/hList9"/>
    <dgm:cxn modelId="{04B37BA3-DFD2-44FF-BBDC-61AA8953B422}" type="presParOf" srcId="{9962534F-8623-4199-A2C3-23CD1DF62794}" destId="{ECDCAC95-013D-4D9B-87EB-18E6DE428954}" srcOrd="1" destOrd="0" presId="urn:microsoft.com/office/officeart/2005/8/layout/hList9"/>
    <dgm:cxn modelId="{1388D98E-FAAA-4137-8100-005B54039265}" type="presParOf" srcId="{ECDCAC95-013D-4D9B-87EB-18E6DE428954}" destId="{1AB044C0-DD84-477A-9531-50EDEB7EDC67}" srcOrd="0" destOrd="0" presId="urn:microsoft.com/office/officeart/2005/8/layout/hList9"/>
    <dgm:cxn modelId="{4D16324B-7798-41C1-8B6A-40FCF8792D7F}" type="presParOf" srcId="{ECDCAC95-013D-4D9B-87EB-18E6DE428954}" destId="{A3BD23EE-4B70-466C-A694-69A415CDB825}" srcOrd="1" destOrd="0" presId="urn:microsoft.com/office/officeart/2005/8/layout/hList9"/>
    <dgm:cxn modelId="{F4D456BD-22AA-4E65-9495-6DA7BFF3CC1A}" type="presParOf" srcId="{9962534F-8623-4199-A2C3-23CD1DF62794}" destId="{6934551C-9079-46FE-8B6A-C92A13DC72FD}" srcOrd="2" destOrd="0" presId="urn:microsoft.com/office/officeart/2005/8/layout/hList9"/>
    <dgm:cxn modelId="{CBB7F0B7-DE0C-4C53-80E4-FBB96966DF64}" type="presParOf" srcId="{6934551C-9079-46FE-8B6A-C92A13DC72FD}" destId="{41CF6FB7-9E42-4EE9-9C0F-C66F9FB11C12}" srcOrd="0" destOrd="0" presId="urn:microsoft.com/office/officeart/2005/8/layout/hList9"/>
    <dgm:cxn modelId="{B83B0345-2653-4C4E-B85A-A97505A7EF4C}" type="presParOf" srcId="{6934551C-9079-46FE-8B6A-C92A13DC72FD}" destId="{1D727EEE-06F9-4B81-8802-6FC0086E3B8A}" srcOrd="1" destOrd="0" presId="urn:microsoft.com/office/officeart/2005/8/layout/hList9"/>
    <dgm:cxn modelId="{50B3B84A-D3D9-46C7-A42E-B0551FE76CD4}" type="presParOf" srcId="{FC10B9DF-4BD3-4664-B349-58372E682613}" destId="{692D0504-46E1-4FE5-A167-913229D1FC62}" srcOrd="2" destOrd="0" presId="urn:microsoft.com/office/officeart/2005/8/layout/hList9"/>
    <dgm:cxn modelId="{9ADD8CD4-172C-46C4-ACAE-EB97287758C4}" type="presParOf" srcId="{FC10B9DF-4BD3-4664-B349-58372E682613}" destId="{8FBE15D7-03E0-4F73-93A4-92339337FF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4EDB5-999D-43E8-A85F-A37E5F82D70F}" type="doc">
      <dgm:prSet loTypeId="urn:microsoft.com/office/officeart/2005/8/layout/radial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75ACB-3786-420E-BD21-94F0A6FAABB2}">
      <dgm:prSet phldrT="[Text]" custT="1"/>
      <dgm:spPr/>
      <dgm:t>
        <a:bodyPr/>
        <a:lstStyle/>
        <a:p>
          <a:r>
            <a:rPr lang="en-US" sz="3600" dirty="0" err="1"/>
            <a:t>gpa_update_pkg</a:t>
          </a:r>
          <a:endParaRPr lang="en-US" sz="3600" dirty="0"/>
        </a:p>
      </dgm:t>
    </dgm:pt>
    <dgm:pt modelId="{87F42D4F-A659-4A96-AB1D-8FBACA950F40}" type="parTrans" cxnId="{CE912D3E-5033-4121-9495-2D715C58816A}">
      <dgm:prSet/>
      <dgm:spPr/>
      <dgm:t>
        <a:bodyPr/>
        <a:lstStyle/>
        <a:p>
          <a:endParaRPr lang="en-US"/>
        </a:p>
      </dgm:t>
    </dgm:pt>
    <dgm:pt modelId="{EAE1EA17-851D-4522-A071-BB8103209DC8}" type="sibTrans" cxnId="{CE912D3E-5033-4121-9495-2D715C58816A}">
      <dgm:prSet/>
      <dgm:spPr/>
      <dgm:t>
        <a:bodyPr/>
        <a:lstStyle/>
        <a:p>
          <a:endParaRPr lang="en-US"/>
        </a:p>
      </dgm:t>
    </dgm:pt>
    <dgm:pt modelId="{2718C5EB-F2C7-43BD-A8AA-C791DAC0CA94}">
      <dgm:prSet phldrT="[Text]" custT="1"/>
      <dgm:spPr/>
      <dgm:t>
        <a:bodyPr/>
        <a:lstStyle/>
        <a:p>
          <a:r>
            <a:rPr lang="en-US" sz="2800" b="1" dirty="0" err="1"/>
            <a:t>Calc_GPA</a:t>
          </a:r>
          <a:r>
            <a:rPr lang="en-US" sz="2800" b="1" dirty="0"/>
            <a:t> </a:t>
          </a:r>
          <a:endParaRPr lang="en-US" sz="2800" dirty="0"/>
        </a:p>
      </dgm:t>
    </dgm:pt>
    <dgm:pt modelId="{5BDDA506-E057-4230-915C-0455D0ECBCB3}" type="parTrans" cxnId="{7C4F502E-A7FC-40A4-88F8-B89E372BC960}">
      <dgm:prSet/>
      <dgm:spPr/>
      <dgm:t>
        <a:bodyPr/>
        <a:lstStyle/>
        <a:p>
          <a:endParaRPr lang="en-US"/>
        </a:p>
      </dgm:t>
    </dgm:pt>
    <dgm:pt modelId="{6B07EBAF-70FD-4644-BC84-579C0FCCC77B}" type="sibTrans" cxnId="{7C4F502E-A7FC-40A4-88F8-B89E372BC960}">
      <dgm:prSet/>
      <dgm:spPr/>
      <dgm:t>
        <a:bodyPr/>
        <a:lstStyle/>
        <a:p>
          <a:endParaRPr lang="en-US"/>
        </a:p>
      </dgm:t>
    </dgm:pt>
    <dgm:pt modelId="{BC2D941A-E06C-4E03-B68F-46E2C7894F41}">
      <dgm:prSet phldrT="[Text]" custT="1"/>
      <dgm:spPr/>
      <dgm:t>
        <a:bodyPr/>
        <a:lstStyle/>
        <a:p>
          <a:r>
            <a:rPr lang="en-US" sz="2000" b="1" dirty="0" err="1"/>
            <a:t>Add_student_to_update</a:t>
          </a:r>
          <a:endParaRPr lang="en-US" sz="2000" dirty="0"/>
        </a:p>
      </dgm:t>
    </dgm:pt>
    <dgm:pt modelId="{32096CD3-8684-4A97-8188-CC4FA8E01452}" type="parTrans" cxnId="{60BF9D05-1B59-417F-97BE-2D1AF590C7A4}">
      <dgm:prSet/>
      <dgm:spPr/>
      <dgm:t>
        <a:bodyPr/>
        <a:lstStyle/>
        <a:p>
          <a:endParaRPr lang="en-US"/>
        </a:p>
      </dgm:t>
    </dgm:pt>
    <dgm:pt modelId="{0268D352-E8CF-48A2-A2FF-907651DBACA9}" type="sibTrans" cxnId="{60BF9D05-1B59-417F-97BE-2D1AF590C7A4}">
      <dgm:prSet/>
      <dgm:spPr/>
      <dgm:t>
        <a:bodyPr/>
        <a:lstStyle/>
        <a:p>
          <a:endParaRPr lang="en-US"/>
        </a:p>
      </dgm:t>
    </dgm:pt>
    <dgm:pt modelId="{5009132D-D5FD-4ADE-B799-2092B37615A5}">
      <dgm:prSet phldrT="[Text]" custT="1"/>
      <dgm:spPr/>
      <dgm:t>
        <a:bodyPr/>
        <a:lstStyle/>
        <a:p>
          <a:r>
            <a:rPr lang="en-US" sz="2000" b="1" dirty="0" err="1"/>
            <a:t>Process_update_students</a:t>
          </a:r>
          <a:endParaRPr lang="en-US" sz="2000" dirty="0"/>
        </a:p>
      </dgm:t>
    </dgm:pt>
    <dgm:pt modelId="{CE38A2B4-525C-481F-9A7C-91FEF3A3F80E}" type="parTrans" cxnId="{F009EBF6-D210-44DA-995E-82BA3A63AB4A}">
      <dgm:prSet/>
      <dgm:spPr/>
      <dgm:t>
        <a:bodyPr/>
        <a:lstStyle/>
        <a:p>
          <a:endParaRPr lang="en-US"/>
        </a:p>
      </dgm:t>
    </dgm:pt>
    <dgm:pt modelId="{92ADEDCB-B62E-4BDC-B333-7099FA922050}" type="sibTrans" cxnId="{F009EBF6-D210-44DA-995E-82BA3A63AB4A}">
      <dgm:prSet/>
      <dgm:spPr/>
      <dgm:t>
        <a:bodyPr/>
        <a:lstStyle/>
        <a:p>
          <a:endParaRPr lang="en-US"/>
        </a:p>
      </dgm:t>
    </dgm:pt>
    <dgm:pt modelId="{C2A6B0CA-46D6-4E25-A0BD-B20A4654019B}">
      <dgm:prSet/>
      <dgm:spPr/>
    </dgm:pt>
    <dgm:pt modelId="{E267861B-79BA-448F-9023-832B1428AB46}" type="parTrans" cxnId="{261FB365-680D-45D6-9419-7C849F370D55}">
      <dgm:prSet/>
      <dgm:spPr/>
      <dgm:t>
        <a:bodyPr/>
        <a:lstStyle/>
        <a:p>
          <a:endParaRPr lang="en-US"/>
        </a:p>
      </dgm:t>
    </dgm:pt>
    <dgm:pt modelId="{0A83030C-96CA-446B-965C-F39A5387200C}" type="sibTrans" cxnId="{261FB365-680D-45D6-9419-7C849F370D55}">
      <dgm:prSet/>
      <dgm:spPr/>
      <dgm:t>
        <a:bodyPr/>
        <a:lstStyle/>
        <a:p>
          <a:endParaRPr lang="en-US"/>
        </a:p>
      </dgm:t>
    </dgm:pt>
    <dgm:pt modelId="{A8E20BC2-196F-40DD-B7D6-60728FD0AC5F}" type="pres">
      <dgm:prSet presAssocID="{F424EDB5-999D-43E8-A85F-A37E5F82D70F}" presName="composite" presStyleCnt="0">
        <dgm:presLayoutVars>
          <dgm:chMax val="1"/>
          <dgm:dir/>
          <dgm:resizeHandles val="exact"/>
        </dgm:presLayoutVars>
      </dgm:prSet>
      <dgm:spPr/>
    </dgm:pt>
    <dgm:pt modelId="{949EBF87-670B-4C14-84DC-594861E09419}" type="pres">
      <dgm:prSet presAssocID="{F424EDB5-999D-43E8-A85F-A37E5F82D70F}" presName="radial" presStyleCnt="0">
        <dgm:presLayoutVars>
          <dgm:animLvl val="ctr"/>
        </dgm:presLayoutVars>
      </dgm:prSet>
      <dgm:spPr/>
    </dgm:pt>
    <dgm:pt modelId="{00388C12-F1F3-495A-82EC-699EFB1CA9A2}" type="pres">
      <dgm:prSet presAssocID="{B2475ACB-3786-420E-BD21-94F0A6FAABB2}" presName="centerShape" presStyleLbl="vennNode1" presStyleIdx="0" presStyleCnt="4"/>
      <dgm:spPr/>
    </dgm:pt>
    <dgm:pt modelId="{80E192CC-EBCA-47FA-AD06-BC7C3BD8516A}" type="pres">
      <dgm:prSet presAssocID="{2718C5EB-F2C7-43BD-A8AA-C791DAC0CA94}" presName="node" presStyleLbl="vennNode1" presStyleIdx="1" presStyleCnt="4">
        <dgm:presLayoutVars>
          <dgm:bulletEnabled val="1"/>
        </dgm:presLayoutVars>
      </dgm:prSet>
      <dgm:spPr/>
    </dgm:pt>
    <dgm:pt modelId="{FEFA5609-8009-4900-901B-1D1A3B47F59B}" type="pres">
      <dgm:prSet presAssocID="{BC2D941A-E06C-4E03-B68F-46E2C7894F41}" presName="node" presStyleLbl="vennNode1" presStyleIdx="2" presStyleCnt="4">
        <dgm:presLayoutVars>
          <dgm:bulletEnabled val="1"/>
        </dgm:presLayoutVars>
      </dgm:prSet>
      <dgm:spPr/>
    </dgm:pt>
    <dgm:pt modelId="{90463FDA-2726-49C0-B31B-B669FBCACBE7}" type="pres">
      <dgm:prSet presAssocID="{5009132D-D5FD-4ADE-B799-2092B37615A5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60BF9D05-1B59-417F-97BE-2D1AF590C7A4}" srcId="{B2475ACB-3786-420E-BD21-94F0A6FAABB2}" destId="{BC2D941A-E06C-4E03-B68F-46E2C7894F41}" srcOrd="1" destOrd="0" parTransId="{32096CD3-8684-4A97-8188-CC4FA8E01452}" sibTransId="{0268D352-E8CF-48A2-A2FF-907651DBACA9}"/>
    <dgm:cxn modelId="{7C4F502E-A7FC-40A4-88F8-B89E372BC960}" srcId="{B2475ACB-3786-420E-BD21-94F0A6FAABB2}" destId="{2718C5EB-F2C7-43BD-A8AA-C791DAC0CA94}" srcOrd="0" destOrd="0" parTransId="{5BDDA506-E057-4230-915C-0455D0ECBCB3}" sibTransId="{6B07EBAF-70FD-4644-BC84-579C0FCCC77B}"/>
    <dgm:cxn modelId="{CE912D3E-5033-4121-9495-2D715C58816A}" srcId="{F424EDB5-999D-43E8-A85F-A37E5F82D70F}" destId="{B2475ACB-3786-420E-BD21-94F0A6FAABB2}" srcOrd="0" destOrd="0" parTransId="{87F42D4F-A659-4A96-AB1D-8FBACA950F40}" sibTransId="{EAE1EA17-851D-4522-A071-BB8103209DC8}"/>
    <dgm:cxn modelId="{261FB365-680D-45D6-9419-7C849F370D55}" srcId="{F424EDB5-999D-43E8-A85F-A37E5F82D70F}" destId="{C2A6B0CA-46D6-4E25-A0BD-B20A4654019B}" srcOrd="1" destOrd="0" parTransId="{E267861B-79BA-448F-9023-832B1428AB46}" sibTransId="{0A83030C-96CA-446B-965C-F39A5387200C}"/>
    <dgm:cxn modelId="{ED43DC65-806A-4A5B-983D-46277AC922B2}" type="presOf" srcId="{BC2D941A-E06C-4E03-B68F-46E2C7894F41}" destId="{FEFA5609-8009-4900-901B-1D1A3B47F59B}" srcOrd="0" destOrd="0" presId="urn:microsoft.com/office/officeart/2005/8/layout/radial3"/>
    <dgm:cxn modelId="{35C1954F-29C3-4C3B-9086-CF849AE5A6DF}" type="presOf" srcId="{B2475ACB-3786-420E-BD21-94F0A6FAABB2}" destId="{00388C12-F1F3-495A-82EC-699EFB1CA9A2}" srcOrd="0" destOrd="0" presId="urn:microsoft.com/office/officeart/2005/8/layout/radial3"/>
    <dgm:cxn modelId="{0B3FD0B6-76B3-4C1E-AD65-89C9D63FC776}" type="presOf" srcId="{2718C5EB-F2C7-43BD-A8AA-C791DAC0CA94}" destId="{80E192CC-EBCA-47FA-AD06-BC7C3BD8516A}" srcOrd="0" destOrd="0" presId="urn:microsoft.com/office/officeart/2005/8/layout/radial3"/>
    <dgm:cxn modelId="{AB61B1E3-B988-4E87-8409-8F4E9F27F91C}" type="presOf" srcId="{F424EDB5-999D-43E8-A85F-A37E5F82D70F}" destId="{A8E20BC2-196F-40DD-B7D6-60728FD0AC5F}" srcOrd="0" destOrd="0" presId="urn:microsoft.com/office/officeart/2005/8/layout/radial3"/>
    <dgm:cxn modelId="{F009EBF6-D210-44DA-995E-82BA3A63AB4A}" srcId="{B2475ACB-3786-420E-BD21-94F0A6FAABB2}" destId="{5009132D-D5FD-4ADE-B799-2092B37615A5}" srcOrd="2" destOrd="0" parTransId="{CE38A2B4-525C-481F-9A7C-91FEF3A3F80E}" sibTransId="{92ADEDCB-B62E-4BDC-B333-7099FA922050}"/>
    <dgm:cxn modelId="{060558FF-EA2D-454F-AC85-DFB980936315}" type="presOf" srcId="{5009132D-D5FD-4ADE-B799-2092B37615A5}" destId="{90463FDA-2726-49C0-B31B-B669FBCACBE7}" srcOrd="0" destOrd="0" presId="urn:microsoft.com/office/officeart/2005/8/layout/radial3"/>
    <dgm:cxn modelId="{4C6E1B2D-73F8-4C5F-9C04-BDD6DE459135}" type="presParOf" srcId="{A8E20BC2-196F-40DD-B7D6-60728FD0AC5F}" destId="{949EBF87-670B-4C14-84DC-594861E09419}" srcOrd="0" destOrd="0" presId="urn:microsoft.com/office/officeart/2005/8/layout/radial3"/>
    <dgm:cxn modelId="{D11057AD-C678-4D49-9182-EEC16C397B32}" type="presParOf" srcId="{949EBF87-670B-4C14-84DC-594861E09419}" destId="{00388C12-F1F3-495A-82EC-699EFB1CA9A2}" srcOrd="0" destOrd="0" presId="urn:microsoft.com/office/officeart/2005/8/layout/radial3"/>
    <dgm:cxn modelId="{6B31B6BE-0ABB-4502-8CE7-0FE784A59CEE}" type="presParOf" srcId="{949EBF87-670B-4C14-84DC-594861E09419}" destId="{80E192CC-EBCA-47FA-AD06-BC7C3BD8516A}" srcOrd="1" destOrd="0" presId="urn:microsoft.com/office/officeart/2005/8/layout/radial3"/>
    <dgm:cxn modelId="{A1101265-7A42-4243-BC07-36A44D26F196}" type="presParOf" srcId="{949EBF87-670B-4C14-84DC-594861E09419}" destId="{FEFA5609-8009-4900-901B-1D1A3B47F59B}" srcOrd="2" destOrd="0" presId="urn:microsoft.com/office/officeart/2005/8/layout/radial3"/>
    <dgm:cxn modelId="{2BD3A481-DAC5-4FD1-92CC-A52BA9D261F1}" type="presParOf" srcId="{949EBF87-670B-4C14-84DC-594861E09419}" destId="{90463FDA-2726-49C0-B31B-B669FBCACBE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3F89F3-CACD-4157-8F3A-759DDC869ECE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74682-C028-443B-A3B9-3E026EFDF0BE}">
      <dgm:prSet phldrT="[Text]" custT="1"/>
      <dgm:spPr/>
      <dgm:t>
        <a:bodyPr/>
        <a:lstStyle/>
        <a:p>
          <a:r>
            <a:rPr lang="en-US" sz="2400" b="1" dirty="0" err="1"/>
            <a:t>Update_GPA</a:t>
          </a:r>
          <a:r>
            <a:rPr lang="en-US" sz="2400" b="1" dirty="0"/>
            <a:t> trigger :</a:t>
          </a:r>
          <a:endParaRPr lang="en-US" sz="2400" dirty="0"/>
        </a:p>
      </dgm:t>
    </dgm:pt>
    <dgm:pt modelId="{05F3A835-8669-4379-9174-AF1A5B3132B0}" type="parTrans" cxnId="{72AC3A46-4783-415D-99BE-21C5129AD6F3}">
      <dgm:prSet/>
      <dgm:spPr/>
      <dgm:t>
        <a:bodyPr/>
        <a:lstStyle/>
        <a:p>
          <a:endParaRPr lang="en-US"/>
        </a:p>
      </dgm:t>
    </dgm:pt>
    <dgm:pt modelId="{73AAEBA9-5504-440B-B225-B44AACF55B94}" type="sibTrans" cxnId="{72AC3A46-4783-415D-99BE-21C5129AD6F3}">
      <dgm:prSet/>
      <dgm:spPr/>
      <dgm:t>
        <a:bodyPr/>
        <a:lstStyle/>
        <a:p>
          <a:endParaRPr lang="en-US"/>
        </a:p>
      </dgm:t>
    </dgm:pt>
    <dgm:pt modelId="{51EF811C-B116-4AA6-A911-1FD0DF375C33}">
      <dgm:prSet phldrT="[Text]" custT="1"/>
      <dgm:spPr/>
      <dgm:t>
        <a:bodyPr/>
        <a:lstStyle/>
        <a:p>
          <a:r>
            <a:rPr lang="en-US" sz="2400" b="0" dirty="0"/>
            <a:t>this trigger ensures that whenever there is an insertion or update in the "enrollment" table.</a:t>
          </a:r>
        </a:p>
      </dgm:t>
    </dgm:pt>
    <dgm:pt modelId="{FF5C3443-41DF-4AC9-B5E7-D25BA6036A3D}" type="parTrans" cxnId="{820F084C-4F5A-4D51-B18B-E5D7F11AEB17}">
      <dgm:prSet/>
      <dgm:spPr/>
      <dgm:t>
        <a:bodyPr/>
        <a:lstStyle/>
        <a:p>
          <a:endParaRPr lang="en-US"/>
        </a:p>
      </dgm:t>
    </dgm:pt>
    <dgm:pt modelId="{ABD9D22B-F21F-43E8-9F3D-ACF48B5182E8}" type="sibTrans" cxnId="{820F084C-4F5A-4D51-B18B-E5D7F11AEB17}">
      <dgm:prSet/>
      <dgm:spPr/>
      <dgm:t>
        <a:bodyPr/>
        <a:lstStyle/>
        <a:p>
          <a:endParaRPr lang="en-US"/>
        </a:p>
      </dgm:t>
    </dgm:pt>
    <dgm:pt modelId="{F164CDBA-08B1-4ABA-B18A-810592CFDB5B}">
      <dgm:prSet phldrT="[Text]" custT="1"/>
      <dgm:spPr/>
      <dgm:t>
        <a:bodyPr/>
        <a:lstStyle/>
        <a:p>
          <a:r>
            <a:rPr lang="en-US" sz="2400" b="1" dirty="0" err="1"/>
            <a:t>Add_grade_trigger</a:t>
          </a:r>
          <a:r>
            <a:rPr lang="en-US" sz="2400" b="1" dirty="0"/>
            <a:t> :</a:t>
          </a:r>
          <a:endParaRPr lang="en-US" sz="2400" dirty="0"/>
        </a:p>
      </dgm:t>
    </dgm:pt>
    <dgm:pt modelId="{10C3AF53-65C1-432F-95BB-10CE1B67F024}" type="parTrans" cxnId="{60D74450-75AE-4648-B6F3-420366636F14}">
      <dgm:prSet/>
      <dgm:spPr/>
      <dgm:t>
        <a:bodyPr/>
        <a:lstStyle/>
        <a:p>
          <a:endParaRPr lang="en-US"/>
        </a:p>
      </dgm:t>
    </dgm:pt>
    <dgm:pt modelId="{CB230795-CABD-4919-A038-23367775FE6D}" type="sibTrans" cxnId="{60D74450-75AE-4648-B6F3-420366636F14}">
      <dgm:prSet/>
      <dgm:spPr/>
      <dgm:t>
        <a:bodyPr/>
        <a:lstStyle/>
        <a:p>
          <a:endParaRPr lang="en-US"/>
        </a:p>
      </dgm:t>
    </dgm:pt>
    <dgm:pt modelId="{3FDAD4E7-1AAB-4D19-8D02-F4E393EB3801}">
      <dgm:prSet phldrT="[Text]" custT="1"/>
      <dgm:spPr/>
      <dgm:t>
        <a:bodyPr/>
        <a:lstStyle/>
        <a:p>
          <a:r>
            <a:rPr lang="en-US" sz="2400" dirty="0"/>
            <a:t>this</a:t>
          </a:r>
          <a:r>
            <a:rPr lang="en-US" sz="2400" b="1" dirty="0"/>
            <a:t> </a:t>
          </a:r>
          <a:r>
            <a:rPr lang="en-US" sz="2400" dirty="0"/>
            <a:t>trigger ensure that the entered grade is one of the valid or the allowed grades format before inserting it in the enrollment table .</a:t>
          </a:r>
        </a:p>
      </dgm:t>
    </dgm:pt>
    <dgm:pt modelId="{2654BAC0-4C6B-48E7-86D8-864CED3EE620}" type="parTrans" cxnId="{B0A3F408-72CA-4778-A84E-A040614AFADE}">
      <dgm:prSet/>
      <dgm:spPr/>
      <dgm:t>
        <a:bodyPr/>
        <a:lstStyle/>
        <a:p>
          <a:endParaRPr lang="en-US"/>
        </a:p>
      </dgm:t>
    </dgm:pt>
    <dgm:pt modelId="{CF5277A7-419C-445B-82EE-16CBDDD21149}" type="sibTrans" cxnId="{B0A3F408-72CA-4778-A84E-A040614AFADE}">
      <dgm:prSet/>
      <dgm:spPr/>
      <dgm:t>
        <a:bodyPr/>
        <a:lstStyle/>
        <a:p>
          <a:endParaRPr lang="en-US"/>
        </a:p>
      </dgm:t>
    </dgm:pt>
    <dgm:pt modelId="{8068A146-7981-4366-ABD2-C4CD0273ADDB}">
      <dgm:prSet phldrT="[Text]"/>
      <dgm:spPr/>
      <dgm:t>
        <a:bodyPr/>
        <a:lstStyle/>
        <a:p>
          <a:r>
            <a:rPr lang="en-US" dirty="0"/>
            <a:t>   </a:t>
          </a:r>
        </a:p>
      </dgm:t>
    </dgm:pt>
    <dgm:pt modelId="{D93DE4FB-F761-4D61-82A7-EFF865AF9B08}" type="sibTrans" cxnId="{5091AE82-AE7A-498E-AFF6-9A3C30B87563}">
      <dgm:prSet/>
      <dgm:spPr/>
      <dgm:t>
        <a:bodyPr/>
        <a:lstStyle/>
        <a:p>
          <a:endParaRPr lang="en-US"/>
        </a:p>
      </dgm:t>
    </dgm:pt>
    <dgm:pt modelId="{55D4ED10-16D3-45A9-B0FB-8E188A7CC233}" type="parTrans" cxnId="{5091AE82-AE7A-498E-AFF6-9A3C30B87563}">
      <dgm:prSet/>
      <dgm:spPr/>
      <dgm:t>
        <a:bodyPr/>
        <a:lstStyle/>
        <a:p>
          <a:endParaRPr lang="en-US"/>
        </a:p>
      </dgm:t>
    </dgm:pt>
    <dgm:pt modelId="{B70D4BE2-8A09-4DFB-AC0D-3AB85C6F3273}">
      <dgm:prSet phldrT="[Text]"/>
      <dgm:spPr/>
      <dgm:t>
        <a:bodyPr/>
        <a:lstStyle/>
        <a:p>
          <a:r>
            <a:rPr lang="en-US" dirty="0"/>
            <a:t>   </a:t>
          </a:r>
        </a:p>
      </dgm:t>
    </dgm:pt>
    <dgm:pt modelId="{0737F5EB-D38F-4157-A566-DBB90FB12F35}" type="sibTrans" cxnId="{04715EE9-692D-48E6-907B-A00F77B395BA}">
      <dgm:prSet/>
      <dgm:spPr/>
      <dgm:t>
        <a:bodyPr/>
        <a:lstStyle/>
        <a:p>
          <a:endParaRPr lang="en-US"/>
        </a:p>
      </dgm:t>
    </dgm:pt>
    <dgm:pt modelId="{A38C21F2-325B-41DD-954B-A3116E651225}" type="parTrans" cxnId="{04715EE9-692D-48E6-907B-A00F77B395BA}">
      <dgm:prSet/>
      <dgm:spPr/>
      <dgm:t>
        <a:bodyPr/>
        <a:lstStyle/>
        <a:p>
          <a:endParaRPr lang="en-US"/>
        </a:p>
      </dgm:t>
    </dgm:pt>
    <dgm:pt modelId="{5050E53A-F1F7-4DE4-ACEB-24AAA584F21A}" type="pres">
      <dgm:prSet presAssocID="{E33F89F3-CACD-4157-8F3A-759DDC869EC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0EC6F0F-C20F-4C2E-9E5E-F1164FE8737E}" type="pres">
      <dgm:prSet presAssocID="{50574682-C028-443B-A3B9-3E026EFDF0BE}" presName="composite" presStyleCnt="0"/>
      <dgm:spPr/>
    </dgm:pt>
    <dgm:pt modelId="{112BE8F3-1549-46E7-AE2A-0B0E55C14645}" type="pres">
      <dgm:prSet presAssocID="{50574682-C028-443B-A3B9-3E026EFDF0B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00E79AB-CB40-49ED-A18A-289797C93BBD}" type="pres">
      <dgm:prSet presAssocID="{50574682-C028-443B-A3B9-3E026EFDF0BE}" presName="Parent" presStyleLbl="alignNode1" presStyleIdx="0" presStyleCnt="2" custScaleX="215958" custLinFactNeighborX="28998">
        <dgm:presLayoutVars>
          <dgm:chMax val="3"/>
          <dgm:chPref val="3"/>
          <dgm:bulletEnabled val="1"/>
        </dgm:presLayoutVars>
      </dgm:prSet>
      <dgm:spPr/>
    </dgm:pt>
    <dgm:pt modelId="{74804710-4D0D-4DF7-9008-F809AE75DA56}" type="pres">
      <dgm:prSet presAssocID="{50574682-C028-443B-A3B9-3E026EFDF0BE}" presName="Accent" presStyleLbl="parChTrans1D1" presStyleIdx="0" presStyleCnt="2"/>
      <dgm:spPr/>
    </dgm:pt>
    <dgm:pt modelId="{CDB2D18A-1290-4CE9-B5B5-BABBD539D2CC}" type="pres">
      <dgm:prSet presAssocID="{50574682-C028-443B-A3B9-3E026EFDF0BE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DD43158-B465-444F-9AE0-536B1A6096EB}" type="pres">
      <dgm:prSet presAssocID="{73AAEBA9-5504-440B-B225-B44AACF55B94}" presName="sibTrans" presStyleCnt="0"/>
      <dgm:spPr/>
    </dgm:pt>
    <dgm:pt modelId="{131058E6-415F-45AE-9A10-B9941B397A2A}" type="pres">
      <dgm:prSet presAssocID="{F164CDBA-08B1-4ABA-B18A-810592CFDB5B}" presName="composite" presStyleCnt="0"/>
      <dgm:spPr/>
    </dgm:pt>
    <dgm:pt modelId="{E9628BFF-CC49-41DD-8B59-35ABD0A7CC81}" type="pres">
      <dgm:prSet presAssocID="{F164CDBA-08B1-4ABA-B18A-810592CFDB5B}" presName="FirstChild" presStyleLbl="revTx" presStyleIdx="2" presStyleCnt="4" custScaleX="86349">
        <dgm:presLayoutVars>
          <dgm:chMax val="0"/>
          <dgm:chPref val="0"/>
          <dgm:bulletEnabled val="1"/>
        </dgm:presLayoutVars>
      </dgm:prSet>
      <dgm:spPr/>
    </dgm:pt>
    <dgm:pt modelId="{6E024413-47E3-4BF7-B28C-F0ADFE913664}" type="pres">
      <dgm:prSet presAssocID="{F164CDBA-08B1-4ABA-B18A-810592CFDB5B}" presName="Parent" presStyleLbl="alignNode1" presStyleIdx="1" presStyleCnt="2" custScaleX="211781" custLinFactNeighborX="28174" custLinFactNeighborY="-2204">
        <dgm:presLayoutVars>
          <dgm:chMax val="3"/>
          <dgm:chPref val="3"/>
          <dgm:bulletEnabled val="1"/>
        </dgm:presLayoutVars>
      </dgm:prSet>
      <dgm:spPr/>
    </dgm:pt>
    <dgm:pt modelId="{393F973F-50E3-43B9-946A-4B4DDC7A5780}" type="pres">
      <dgm:prSet presAssocID="{F164CDBA-08B1-4ABA-B18A-810592CFDB5B}" presName="Accent" presStyleLbl="parChTrans1D1" presStyleIdx="1" presStyleCnt="2"/>
      <dgm:spPr/>
    </dgm:pt>
    <dgm:pt modelId="{6B4EC903-5E08-4767-8650-C0D35500140F}" type="pres">
      <dgm:prSet presAssocID="{F164CDBA-08B1-4ABA-B18A-810592CFDB5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A3F408-72CA-4778-A84E-A040614AFADE}" srcId="{F164CDBA-08B1-4ABA-B18A-810592CFDB5B}" destId="{3FDAD4E7-1AAB-4D19-8D02-F4E393EB3801}" srcOrd="1" destOrd="0" parTransId="{2654BAC0-4C6B-48E7-86D8-864CED3EE620}" sibTransId="{CF5277A7-419C-445B-82EE-16CBDDD21149}"/>
    <dgm:cxn modelId="{A52DD961-B58A-4202-B0F8-4CD3947E89B2}" type="presOf" srcId="{50574682-C028-443B-A3B9-3E026EFDF0BE}" destId="{800E79AB-CB40-49ED-A18A-289797C93BBD}" srcOrd="0" destOrd="0" presId="urn:microsoft.com/office/officeart/2011/layout/TabList"/>
    <dgm:cxn modelId="{72AC3A46-4783-415D-99BE-21C5129AD6F3}" srcId="{E33F89F3-CACD-4157-8F3A-759DDC869ECE}" destId="{50574682-C028-443B-A3B9-3E026EFDF0BE}" srcOrd="0" destOrd="0" parTransId="{05F3A835-8669-4379-9174-AF1A5B3132B0}" sibTransId="{73AAEBA9-5504-440B-B225-B44AACF55B94}"/>
    <dgm:cxn modelId="{820F084C-4F5A-4D51-B18B-E5D7F11AEB17}" srcId="{50574682-C028-443B-A3B9-3E026EFDF0BE}" destId="{51EF811C-B116-4AA6-A911-1FD0DF375C33}" srcOrd="1" destOrd="0" parTransId="{FF5C3443-41DF-4AC9-B5E7-D25BA6036A3D}" sibTransId="{ABD9D22B-F21F-43E8-9F3D-ACF48B5182E8}"/>
    <dgm:cxn modelId="{60D74450-75AE-4648-B6F3-420366636F14}" srcId="{E33F89F3-CACD-4157-8F3A-759DDC869ECE}" destId="{F164CDBA-08B1-4ABA-B18A-810592CFDB5B}" srcOrd="1" destOrd="0" parTransId="{10C3AF53-65C1-432F-95BB-10CE1B67F024}" sibTransId="{CB230795-CABD-4919-A038-23367775FE6D}"/>
    <dgm:cxn modelId="{359AD27C-22E0-4C83-87C2-79BBB4C9B99B}" type="presOf" srcId="{B70D4BE2-8A09-4DFB-AC0D-3AB85C6F3273}" destId="{112BE8F3-1549-46E7-AE2A-0B0E55C14645}" srcOrd="0" destOrd="0" presId="urn:microsoft.com/office/officeart/2011/layout/TabList"/>
    <dgm:cxn modelId="{5091AE82-AE7A-498E-AFF6-9A3C30B87563}" srcId="{F164CDBA-08B1-4ABA-B18A-810592CFDB5B}" destId="{8068A146-7981-4366-ABD2-C4CD0273ADDB}" srcOrd="0" destOrd="0" parTransId="{55D4ED10-16D3-45A9-B0FB-8E188A7CC233}" sibTransId="{D93DE4FB-F761-4D61-82A7-EFF865AF9B08}"/>
    <dgm:cxn modelId="{2A99A798-F49D-471D-A777-37765E6219E0}" type="presOf" srcId="{3FDAD4E7-1AAB-4D19-8D02-F4E393EB3801}" destId="{6B4EC903-5E08-4767-8650-C0D35500140F}" srcOrd="0" destOrd="0" presId="urn:microsoft.com/office/officeart/2011/layout/TabList"/>
    <dgm:cxn modelId="{8EDB31C0-0E13-4426-9D5A-43C3D1CA2F65}" type="presOf" srcId="{E33F89F3-CACD-4157-8F3A-759DDC869ECE}" destId="{5050E53A-F1F7-4DE4-ACEB-24AAA584F21A}" srcOrd="0" destOrd="0" presId="urn:microsoft.com/office/officeart/2011/layout/TabList"/>
    <dgm:cxn modelId="{3D7CF9C0-D6DA-4C49-92A2-805E06705F15}" type="presOf" srcId="{51EF811C-B116-4AA6-A911-1FD0DF375C33}" destId="{CDB2D18A-1290-4CE9-B5B5-BABBD539D2CC}" srcOrd="0" destOrd="0" presId="urn:microsoft.com/office/officeart/2011/layout/TabList"/>
    <dgm:cxn modelId="{4645DCD9-E1FF-49EE-9FF1-DD552A84A2D5}" type="presOf" srcId="{8068A146-7981-4366-ABD2-C4CD0273ADDB}" destId="{E9628BFF-CC49-41DD-8B59-35ABD0A7CC81}" srcOrd="0" destOrd="0" presId="urn:microsoft.com/office/officeart/2011/layout/TabList"/>
    <dgm:cxn modelId="{E1A693DA-3B36-4220-BA5E-D9C8F858720B}" type="presOf" srcId="{F164CDBA-08B1-4ABA-B18A-810592CFDB5B}" destId="{6E024413-47E3-4BF7-B28C-F0ADFE913664}" srcOrd="0" destOrd="0" presId="urn:microsoft.com/office/officeart/2011/layout/TabList"/>
    <dgm:cxn modelId="{04715EE9-692D-48E6-907B-A00F77B395BA}" srcId="{50574682-C028-443B-A3B9-3E026EFDF0BE}" destId="{B70D4BE2-8A09-4DFB-AC0D-3AB85C6F3273}" srcOrd="0" destOrd="0" parTransId="{A38C21F2-325B-41DD-954B-A3116E651225}" sibTransId="{0737F5EB-D38F-4157-A566-DBB90FB12F35}"/>
    <dgm:cxn modelId="{819A747D-23C0-4DFE-A840-0E01137821D6}" type="presParOf" srcId="{5050E53A-F1F7-4DE4-ACEB-24AAA584F21A}" destId="{00EC6F0F-C20F-4C2E-9E5E-F1164FE8737E}" srcOrd="0" destOrd="0" presId="urn:microsoft.com/office/officeart/2011/layout/TabList"/>
    <dgm:cxn modelId="{375E8C55-9BDC-4DAC-807E-D9C46BE7A96A}" type="presParOf" srcId="{00EC6F0F-C20F-4C2E-9E5E-F1164FE8737E}" destId="{112BE8F3-1549-46E7-AE2A-0B0E55C14645}" srcOrd="0" destOrd="0" presId="urn:microsoft.com/office/officeart/2011/layout/TabList"/>
    <dgm:cxn modelId="{5A9E235D-5525-4A8E-B39B-BBC8B7044829}" type="presParOf" srcId="{00EC6F0F-C20F-4C2E-9E5E-F1164FE8737E}" destId="{800E79AB-CB40-49ED-A18A-289797C93BBD}" srcOrd="1" destOrd="0" presId="urn:microsoft.com/office/officeart/2011/layout/TabList"/>
    <dgm:cxn modelId="{16A64E98-8AFA-4367-A07B-787C190AEF6B}" type="presParOf" srcId="{00EC6F0F-C20F-4C2E-9E5E-F1164FE8737E}" destId="{74804710-4D0D-4DF7-9008-F809AE75DA56}" srcOrd="2" destOrd="0" presId="urn:microsoft.com/office/officeart/2011/layout/TabList"/>
    <dgm:cxn modelId="{AF347089-9970-4B6E-A8B3-3DC926FCCE52}" type="presParOf" srcId="{5050E53A-F1F7-4DE4-ACEB-24AAA584F21A}" destId="{CDB2D18A-1290-4CE9-B5B5-BABBD539D2CC}" srcOrd="1" destOrd="0" presId="urn:microsoft.com/office/officeart/2011/layout/TabList"/>
    <dgm:cxn modelId="{4EF41951-2446-47AC-B50C-139326BDF67E}" type="presParOf" srcId="{5050E53A-F1F7-4DE4-ACEB-24AAA584F21A}" destId="{DDD43158-B465-444F-9AE0-536B1A6096EB}" srcOrd="2" destOrd="0" presId="urn:microsoft.com/office/officeart/2011/layout/TabList"/>
    <dgm:cxn modelId="{ECCED431-FEA5-4491-B638-6A4719E346B9}" type="presParOf" srcId="{5050E53A-F1F7-4DE4-ACEB-24AAA584F21A}" destId="{131058E6-415F-45AE-9A10-B9941B397A2A}" srcOrd="3" destOrd="0" presId="urn:microsoft.com/office/officeart/2011/layout/TabList"/>
    <dgm:cxn modelId="{043E6A29-D153-4E2F-8B0E-B5EB3676363E}" type="presParOf" srcId="{131058E6-415F-45AE-9A10-B9941B397A2A}" destId="{E9628BFF-CC49-41DD-8B59-35ABD0A7CC81}" srcOrd="0" destOrd="0" presId="urn:microsoft.com/office/officeart/2011/layout/TabList"/>
    <dgm:cxn modelId="{801DA0E4-482C-48D0-9D71-74691776BDC5}" type="presParOf" srcId="{131058E6-415F-45AE-9A10-B9941B397A2A}" destId="{6E024413-47E3-4BF7-B28C-F0ADFE913664}" srcOrd="1" destOrd="0" presId="urn:microsoft.com/office/officeart/2011/layout/TabList"/>
    <dgm:cxn modelId="{2FD5489D-51B0-40FA-B200-06093BE87949}" type="presParOf" srcId="{131058E6-415F-45AE-9A10-B9941B397A2A}" destId="{393F973F-50E3-43B9-946A-4B4DDC7A5780}" srcOrd="2" destOrd="0" presId="urn:microsoft.com/office/officeart/2011/layout/TabList"/>
    <dgm:cxn modelId="{67332B79-DD4E-43BD-90D7-B9728C5EA891}" type="presParOf" srcId="{5050E53A-F1F7-4DE4-ACEB-24AAA584F21A}" destId="{6B4EC903-5E08-4767-8650-C0D35500140F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7F07-A338-4CA9-B647-0D988A8ECFE0}">
      <dsp:nvSpPr>
        <dsp:cNvPr id="0" name=""/>
        <dsp:cNvSpPr/>
      </dsp:nvSpPr>
      <dsp:spPr>
        <a:xfrm rot="2561923">
          <a:off x="1717157" y="3411378"/>
          <a:ext cx="73761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737613" y="332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6E41C-63D8-4CBD-A526-A6AB9B87DC15}">
      <dsp:nvSpPr>
        <dsp:cNvPr id="0" name=""/>
        <dsp:cNvSpPr/>
      </dsp:nvSpPr>
      <dsp:spPr>
        <a:xfrm>
          <a:off x="1814917" y="2406336"/>
          <a:ext cx="942089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942089" y="332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5A68F-735E-4F8F-B273-4B1D675C1263}">
      <dsp:nvSpPr>
        <dsp:cNvPr id="0" name=""/>
        <dsp:cNvSpPr/>
      </dsp:nvSpPr>
      <dsp:spPr>
        <a:xfrm rot="19105272">
          <a:off x="1706595" y="1395167"/>
          <a:ext cx="859844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859844" y="332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B7540-8DE4-4FC3-8FF8-B91BF7660AFF}">
      <dsp:nvSpPr>
        <dsp:cNvPr id="0" name=""/>
        <dsp:cNvSpPr/>
      </dsp:nvSpPr>
      <dsp:spPr>
        <a:xfrm>
          <a:off x="173147" y="1603076"/>
          <a:ext cx="1647227" cy="16729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E7D113-88EB-4478-9856-17B2AB24E7FA}">
      <dsp:nvSpPr>
        <dsp:cNvPr id="0" name=""/>
        <dsp:cNvSpPr/>
      </dsp:nvSpPr>
      <dsp:spPr>
        <a:xfrm>
          <a:off x="2293263" y="54547"/>
          <a:ext cx="1308599" cy="1308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enrollment</a:t>
          </a:r>
        </a:p>
      </dsp:txBody>
      <dsp:txXfrm>
        <a:off x="2484903" y="246187"/>
        <a:ext cx="925319" cy="925319"/>
      </dsp:txXfrm>
    </dsp:sp>
    <dsp:sp modelId="{7F6E5577-0752-4186-A917-24AB9A33CF76}">
      <dsp:nvSpPr>
        <dsp:cNvPr id="0" name=""/>
        <dsp:cNvSpPr/>
      </dsp:nvSpPr>
      <dsp:spPr>
        <a:xfrm>
          <a:off x="3732722" y="54547"/>
          <a:ext cx="1962898" cy="130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used to register a student in a course </a:t>
          </a:r>
        </a:p>
      </dsp:txBody>
      <dsp:txXfrm>
        <a:off x="3732722" y="54547"/>
        <a:ext cx="1962898" cy="1308599"/>
      </dsp:txXfrm>
    </dsp:sp>
    <dsp:sp modelId="{FBB0FECE-0AC0-4983-A3E8-ABD7AD432D20}">
      <dsp:nvSpPr>
        <dsp:cNvPr id="0" name=""/>
        <dsp:cNvSpPr/>
      </dsp:nvSpPr>
      <dsp:spPr>
        <a:xfrm>
          <a:off x="2757006" y="1785259"/>
          <a:ext cx="1308599" cy="1308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Add_new_couse</a:t>
          </a:r>
          <a:endParaRPr lang="en-US" sz="1800" kern="1200" dirty="0"/>
        </a:p>
      </dsp:txBody>
      <dsp:txXfrm>
        <a:off x="2948646" y="1976899"/>
        <a:ext cx="925319" cy="925319"/>
      </dsp:txXfrm>
    </dsp:sp>
    <dsp:sp modelId="{5D6128E4-4ADE-476F-879B-A6B82A9C1FDC}">
      <dsp:nvSpPr>
        <dsp:cNvPr id="0" name=""/>
        <dsp:cNvSpPr/>
      </dsp:nvSpPr>
      <dsp:spPr>
        <a:xfrm>
          <a:off x="4196465" y="1785259"/>
          <a:ext cx="1962898" cy="130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new course in the table Courses </a:t>
          </a:r>
        </a:p>
      </dsp:txBody>
      <dsp:txXfrm>
        <a:off x="4196465" y="1785259"/>
        <a:ext cx="1962898" cy="1308599"/>
      </dsp:txXfrm>
    </dsp:sp>
    <dsp:sp modelId="{DBE3816A-BEDC-46E9-A89F-EEAF46191B15}">
      <dsp:nvSpPr>
        <dsp:cNvPr id="0" name=""/>
        <dsp:cNvSpPr/>
      </dsp:nvSpPr>
      <dsp:spPr>
        <a:xfrm>
          <a:off x="2171124" y="3468994"/>
          <a:ext cx="1402552" cy="14025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Assign_course_to_prof</a:t>
          </a:r>
          <a:endParaRPr lang="en-US" sz="1800" kern="1200" dirty="0"/>
        </a:p>
      </dsp:txBody>
      <dsp:txXfrm>
        <a:off x="2376523" y="3674393"/>
        <a:ext cx="991754" cy="991754"/>
      </dsp:txXfrm>
    </dsp:sp>
    <dsp:sp modelId="{324646A4-060C-42D5-BF3F-52BA7B68F9D6}">
      <dsp:nvSpPr>
        <dsp:cNvPr id="0" name=""/>
        <dsp:cNvSpPr/>
      </dsp:nvSpPr>
      <dsp:spPr>
        <a:xfrm>
          <a:off x="3713931" y="3468994"/>
          <a:ext cx="2103828" cy="140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assign a course to a professor through </a:t>
          </a:r>
          <a:r>
            <a:rPr lang="en-US" sz="1900" kern="1200" dirty="0" err="1"/>
            <a:t>professor_courses</a:t>
          </a:r>
          <a:r>
            <a:rPr lang="en-US" sz="1900" kern="1200" dirty="0"/>
            <a:t> table</a:t>
          </a:r>
        </a:p>
      </dsp:txBody>
      <dsp:txXfrm>
        <a:off x="3713931" y="3468994"/>
        <a:ext cx="2103828" cy="1402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044C0-DD84-477A-9531-50EDEB7EDC67}">
      <dsp:nvSpPr>
        <dsp:cNvPr id="0" name=""/>
        <dsp:cNvSpPr/>
      </dsp:nvSpPr>
      <dsp:spPr>
        <a:xfrm>
          <a:off x="1688914" y="632534"/>
          <a:ext cx="2371443" cy="15817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 step it delete any enrollments in the enrollment table for the student.</a:t>
          </a:r>
        </a:p>
      </dsp:txBody>
      <dsp:txXfrm>
        <a:off x="2068345" y="632534"/>
        <a:ext cx="1992012" cy="1581752"/>
      </dsp:txXfrm>
    </dsp:sp>
    <dsp:sp modelId="{41CF6FB7-9E42-4EE9-9C0F-C66F9FB11C12}">
      <dsp:nvSpPr>
        <dsp:cNvPr id="0" name=""/>
        <dsp:cNvSpPr/>
      </dsp:nvSpPr>
      <dsp:spPr>
        <a:xfrm>
          <a:off x="1688914" y="2214287"/>
          <a:ext cx="2371443" cy="15817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Then to delete a student from Students table .</a:t>
          </a:r>
        </a:p>
      </dsp:txBody>
      <dsp:txXfrm>
        <a:off x="2068345" y="2214287"/>
        <a:ext cx="1992012" cy="1581752"/>
      </dsp:txXfrm>
    </dsp:sp>
    <dsp:sp modelId="{8FBE15D7-03E0-4F73-93A4-92339337FF77}">
      <dsp:nvSpPr>
        <dsp:cNvPr id="0" name=""/>
        <dsp:cNvSpPr/>
      </dsp:nvSpPr>
      <dsp:spPr>
        <a:xfrm>
          <a:off x="424144" y="149"/>
          <a:ext cx="1580962" cy="15809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Delete</a:t>
          </a:r>
        </a:p>
      </dsp:txBody>
      <dsp:txXfrm>
        <a:off x="655671" y="231676"/>
        <a:ext cx="1117908" cy="1117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88C12-F1F3-495A-82EC-699EFB1CA9A2}">
      <dsp:nvSpPr>
        <dsp:cNvPr id="0" name=""/>
        <dsp:cNvSpPr/>
      </dsp:nvSpPr>
      <dsp:spPr>
        <a:xfrm>
          <a:off x="2399770" y="1586472"/>
          <a:ext cx="3328458" cy="33284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gpa_update_pkg</a:t>
          </a:r>
          <a:endParaRPr lang="en-US" sz="3600" kern="1200" dirty="0"/>
        </a:p>
      </dsp:txBody>
      <dsp:txXfrm>
        <a:off x="2887211" y="2073913"/>
        <a:ext cx="2353576" cy="2353576"/>
      </dsp:txXfrm>
    </dsp:sp>
    <dsp:sp modelId="{80E192CC-EBCA-47FA-AD06-BC7C3BD8516A}">
      <dsp:nvSpPr>
        <dsp:cNvPr id="0" name=""/>
        <dsp:cNvSpPr/>
      </dsp:nvSpPr>
      <dsp:spPr>
        <a:xfrm>
          <a:off x="3231885" y="253113"/>
          <a:ext cx="1664229" cy="16642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Calc_GPA</a:t>
          </a:r>
          <a:r>
            <a:rPr lang="en-US" sz="2800" b="1" kern="1200" dirty="0"/>
            <a:t> </a:t>
          </a:r>
          <a:endParaRPr lang="en-US" sz="2800" kern="1200" dirty="0"/>
        </a:p>
      </dsp:txBody>
      <dsp:txXfrm>
        <a:off x="3475606" y="496834"/>
        <a:ext cx="1176787" cy="1176787"/>
      </dsp:txXfrm>
    </dsp:sp>
    <dsp:sp modelId="{FEFA5609-8009-4900-901B-1D1A3B47F59B}">
      <dsp:nvSpPr>
        <dsp:cNvPr id="0" name=""/>
        <dsp:cNvSpPr/>
      </dsp:nvSpPr>
      <dsp:spPr>
        <a:xfrm>
          <a:off x="5107240" y="3501323"/>
          <a:ext cx="1664229" cy="16642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Add_student_to_update</a:t>
          </a:r>
          <a:endParaRPr lang="en-US" sz="2000" kern="1200" dirty="0"/>
        </a:p>
      </dsp:txBody>
      <dsp:txXfrm>
        <a:off x="5350961" y="3745044"/>
        <a:ext cx="1176787" cy="1176787"/>
      </dsp:txXfrm>
    </dsp:sp>
    <dsp:sp modelId="{90463FDA-2726-49C0-B31B-B669FBCACBE7}">
      <dsp:nvSpPr>
        <dsp:cNvPr id="0" name=""/>
        <dsp:cNvSpPr/>
      </dsp:nvSpPr>
      <dsp:spPr>
        <a:xfrm>
          <a:off x="1356530" y="3501323"/>
          <a:ext cx="1664229" cy="16642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Process_update_students</a:t>
          </a:r>
          <a:endParaRPr lang="en-US" sz="2000" kern="1200" dirty="0"/>
        </a:p>
      </dsp:txBody>
      <dsp:txXfrm>
        <a:off x="1600251" y="3745044"/>
        <a:ext cx="1176787" cy="1176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973F-50E3-43B9-946A-4B4DDC7A5780}">
      <dsp:nvSpPr>
        <dsp:cNvPr id="0" name=""/>
        <dsp:cNvSpPr/>
      </dsp:nvSpPr>
      <dsp:spPr>
        <a:xfrm>
          <a:off x="531632" y="2898699"/>
          <a:ext cx="7316952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04710-4D0D-4DF7-9008-F809AE75DA56}">
      <dsp:nvSpPr>
        <dsp:cNvPr id="0" name=""/>
        <dsp:cNvSpPr/>
      </dsp:nvSpPr>
      <dsp:spPr>
        <a:xfrm>
          <a:off x="551498" y="716539"/>
          <a:ext cx="7316952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BE8F3-1549-46E7-AE2A-0B0E55C14645}">
      <dsp:nvSpPr>
        <dsp:cNvPr id="0" name=""/>
        <dsp:cNvSpPr/>
      </dsp:nvSpPr>
      <dsp:spPr>
        <a:xfrm>
          <a:off x="2453905" y="1147"/>
          <a:ext cx="5414544" cy="715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   </a:t>
          </a:r>
        </a:p>
      </dsp:txBody>
      <dsp:txXfrm>
        <a:off x="2453905" y="1147"/>
        <a:ext cx="5414544" cy="715392"/>
      </dsp:txXfrm>
    </dsp:sp>
    <dsp:sp modelId="{800E79AB-CB40-49ED-A18A-289797C93BBD}">
      <dsp:nvSpPr>
        <dsp:cNvPr id="0" name=""/>
        <dsp:cNvSpPr/>
      </dsp:nvSpPr>
      <dsp:spPr>
        <a:xfrm>
          <a:off x="161" y="1147"/>
          <a:ext cx="4108401" cy="71539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Update_GPA</a:t>
          </a:r>
          <a:r>
            <a:rPr lang="en-US" sz="2400" b="1" kern="1200" dirty="0"/>
            <a:t> trigger :</a:t>
          </a:r>
          <a:endParaRPr lang="en-US" sz="2400" kern="1200" dirty="0"/>
        </a:p>
      </dsp:txBody>
      <dsp:txXfrm>
        <a:off x="35090" y="36076"/>
        <a:ext cx="4038543" cy="680463"/>
      </dsp:txXfrm>
    </dsp:sp>
    <dsp:sp modelId="{CDB2D18A-1290-4CE9-B5B5-BABBD539D2CC}">
      <dsp:nvSpPr>
        <dsp:cNvPr id="0" name=""/>
        <dsp:cNvSpPr/>
      </dsp:nvSpPr>
      <dsp:spPr>
        <a:xfrm>
          <a:off x="0" y="716539"/>
          <a:ext cx="7316952" cy="14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this trigger ensures that whenever there is an insertion or update in the "enrollment" table.</a:t>
          </a:r>
        </a:p>
      </dsp:txBody>
      <dsp:txXfrm>
        <a:off x="0" y="716539"/>
        <a:ext cx="7316952" cy="1430998"/>
      </dsp:txXfrm>
    </dsp:sp>
    <dsp:sp modelId="{E9628BFF-CC49-41DD-8B59-35ABD0A7CC81}">
      <dsp:nvSpPr>
        <dsp:cNvPr id="0" name=""/>
        <dsp:cNvSpPr/>
      </dsp:nvSpPr>
      <dsp:spPr>
        <a:xfrm>
          <a:off x="2803609" y="2183307"/>
          <a:ext cx="4675405" cy="715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   </a:t>
          </a:r>
        </a:p>
      </dsp:txBody>
      <dsp:txXfrm>
        <a:off x="2803609" y="2183307"/>
        <a:ext cx="4675405" cy="715392"/>
      </dsp:txXfrm>
    </dsp:sp>
    <dsp:sp modelId="{6E024413-47E3-4BF7-B28C-F0ADFE913664}">
      <dsp:nvSpPr>
        <dsp:cNvPr id="0" name=""/>
        <dsp:cNvSpPr/>
      </dsp:nvSpPr>
      <dsp:spPr>
        <a:xfrm>
          <a:off x="4351" y="2167540"/>
          <a:ext cx="4028937" cy="71539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Add_grade_trigger</a:t>
          </a:r>
          <a:r>
            <a:rPr lang="en-US" sz="2400" b="1" kern="1200" dirty="0"/>
            <a:t> :</a:t>
          </a:r>
          <a:endParaRPr lang="en-US" sz="2400" kern="1200" dirty="0"/>
        </a:p>
      </dsp:txBody>
      <dsp:txXfrm>
        <a:off x="39280" y="2202469"/>
        <a:ext cx="3959079" cy="680463"/>
      </dsp:txXfrm>
    </dsp:sp>
    <dsp:sp modelId="{6B4EC903-5E08-4767-8650-C0D35500140F}">
      <dsp:nvSpPr>
        <dsp:cNvPr id="0" name=""/>
        <dsp:cNvSpPr/>
      </dsp:nvSpPr>
      <dsp:spPr>
        <a:xfrm>
          <a:off x="0" y="2898699"/>
          <a:ext cx="7316952" cy="14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this</a:t>
          </a:r>
          <a:r>
            <a:rPr lang="en-US" sz="2400" b="1" kern="1200" dirty="0"/>
            <a:t> </a:t>
          </a:r>
          <a:r>
            <a:rPr lang="en-US" sz="2400" kern="1200" dirty="0"/>
            <a:t>trigger ensure that the entered grade is one of the valid or the allowed grades format before inserting it in the enrollment table .</a:t>
          </a:r>
        </a:p>
      </dsp:txBody>
      <dsp:txXfrm>
        <a:off x="0" y="2898699"/>
        <a:ext cx="7316952" cy="143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75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5" r:id="rId6"/>
    <p:sldLayoutId id="2147483783" r:id="rId7"/>
    <p:sldLayoutId id="2147483784" r:id="rId8"/>
    <p:sldLayoutId id="2147483767" r:id="rId9"/>
    <p:sldLayoutId id="2147483782" r:id="rId10"/>
    <p:sldLayoutId id="2147483778" r:id="rId11"/>
    <p:sldLayoutId id="2147483779" r:id="rId12"/>
    <p:sldLayoutId id="2147483765" r:id="rId13"/>
    <p:sldLayoutId id="2147483766" r:id="rId14"/>
    <p:sldLayoutId id="2147483769" r:id="rId15"/>
    <p:sldLayoutId id="2147483770" r:id="rId16"/>
    <p:sldLayoutId id="214748377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702156"/>
            <a:ext cx="4028665" cy="1188720"/>
          </a:xfrm>
        </p:spPr>
        <p:txBody>
          <a:bodyPr anchor="b">
            <a:normAutofit/>
          </a:bodyPr>
          <a:lstStyle/>
          <a:p>
            <a:r>
              <a:rPr lang="en-US" sz="3600" dirty="0"/>
              <a:t>University Case study.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anchor="ctr">
            <a:normAutofit/>
          </a:bodyPr>
          <a:lstStyle/>
          <a:p>
            <a:r>
              <a:rPr lang="en-US" dirty="0"/>
              <a:t>Made by : Nourhan Elsayed.</a:t>
            </a:r>
          </a:p>
        </p:txBody>
      </p:sp>
      <p:sp>
        <p:nvSpPr>
          <p:cNvPr id="1035" name="Footer Placeholder 3">
            <a:extLst>
              <a:ext uri="{FF2B5EF4-FFF2-40B4-BE49-F238E27FC236}">
                <a16:creationId xmlns:a16="http://schemas.microsoft.com/office/drawing/2014/main" id="{C92F9929-D607-9C4A-89A5-1960931C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1026" name="Picture 2" descr="Best universities in the United States 2024 - University Rankings">
            <a:extLst>
              <a:ext uri="{FF2B5EF4-FFF2-40B4-BE49-F238E27FC236}">
                <a16:creationId xmlns:a16="http://schemas.microsoft.com/office/drawing/2014/main" id="{7E9F145B-91C6-032E-27F6-3007C46BD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3" r="14826"/>
          <a:stretch/>
        </p:blipFill>
        <p:spPr bwMode="auto">
          <a:xfrm>
            <a:off x="4657344" y="10"/>
            <a:ext cx="7534656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Slide Number Placeholder 5">
            <a:extLst>
              <a:ext uri="{FF2B5EF4-FFF2-40B4-BE49-F238E27FC236}">
                <a16:creationId xmlns:a16="http://schemas.microsoft.com/office/drawing/2014/main" id="{43F0B6A5-8044-EAD3-5BAD-BD5407F2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1" y="759137"/>
            <a:ext cx="3586074" cy="594810"/>
          </a:xfrm>
        </p:spPr>
        <p:txBody>
          <a:bodyPr/>
          <a:lstStyle/>
          <a:p>
            <a:r>
              <a:rPr lang="en-US" dirty="0"/>
              <a:t>Java application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BA46-6753-46D4-94DA-26C1DCA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group of colored pencils with a cartoon character&#10;&#10;Description automatically generated">
            <a:extLst>
              <a:ext uri="{FF2B5EF4-FFF2-40B4-BE49-F238E27FC236}">
                <a16:creationId xmlns:a16="http://schemas.microsoft.com/office/drawing/2014/main" id="{BDFFAB3E-F78B-0FA0-6FDE-FCFEBDE6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74" y="1387363"/>
            <a:ext cx="6529466" cy="500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60F2-9BF7-F9C2-6352-3D25810A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0293-2B52-A268-70CF-CA443C19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98" y="636155"/>
            <a:ext cx="11029616" cy="638517"/>
          </a:xfrm>
        </p:spPr>
        <p:txBody>
          <a:bodyPr anchor="b">
            <a:normAutofit/>
          </a:bodyPr>
          <a:lstStyle/>
          <a:p>
            <a:r>
              <a:rPr lang="en-US" dirty="0"/>
              <a:t>Java application (Student):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7F1FC2-DE63-BB42-B5D6-748D711A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8" y="1523296"/>
            <a:ext cx="5866353" cy="448776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FE1EA8-86AC-2DFA-147B-3D74EE23E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69" y="1908897"/>
            <a:ext cx="4886545" cy="317179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AE33F-66A7-DA4F-CDBD-2DD9DAF3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558F-8B4D-EC85-F841-09E67389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B7E1C-5F5E-D138-B684-FE2F0FBB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CBED-FA24-7361-BA96-EC73C9F4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98" y="636155"/>
            <a:ext cx="11029616" cy="638517"/>
          </a:xfrm>
        </p:spPr>
        <p:txBody>
          <a:bodyPr anchor="b">
            <a:normAutofit/>
          </a:bodyPr>
          <a:lstStyle/>
          <a:p>
            <a:r>
              <a:rPr lang="en-US" dirty="0"/>
              <a:t>Java application (Student):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83AD-BDFF-D3C0-0116-8E494BE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7A641-2B61-BD91-D72B-A6AF391C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77E79-DEEB-E61B-77FA-ADD57CCB9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38665" r="45335" b="10669"/>
          <a:stretch/>
        </p:blipFill>
        <p:spPr bwMode="auto">
          <a:xfrm>
            <a:off x="6843665" y="1581930"/>
            <a:ext cx="3366561" cy="135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1366D6D8-9084-A541-D0B3-1033DDDE2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65" y="3919930"/>
            <a:ext cx="3366561" cy="1491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7298E-39E0-010A-477F-23490B5B9A27}"/>
              </a:ext>
            </a:extLst>
          </p:cNvPr>
          <p:cNvSpPr txBox="1"/>
          <p:nvPr/>
        </p:nvSpPr>
        <p:spPr>
          <a:xfrm>
            <a:off x="750165" y="1725267"/>
            <a:ext cx="60935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inserting new student with the same id taken by another one you will get alert</a:t>
            </a:r>
            <a:endParaRPr lang="en-US" sz="1800" b="1" kern="1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85268-1F59-3474-93C9-105BB852D19D}"/>
              </a:ext>
            </a:extLst>
          </p:cNvPr>
          <p:cNvSpPr txBox="1"/>
          <p:nvPr/>
        </p:nvSpPr>
        <p:spPr>
          <a:xfrm>
            <a:off x="750165" y="4244976"/>
            <a:ext cx="60935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deleting , updating or requesting student data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 not exist you will get alert.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85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577F-C082-5237-821B-72CBFC77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95E6-EBA4-4AB9-3DBF-DBE69DAB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5264971" cy="59481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application(Professor)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6CE6C-7D41-9CE5-DB9E-25DA7333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943E-D5DF-8112-C608-D3B6A9B1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18BE46-AEAA-7A83-B428-2F2108C3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512018"/>
            <a:ext cx="5943600" cy="4433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EC84BC-4E08-96E6-3097-D74F4DAB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58" y="2204803"/>
            <a:ext cx="466725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95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1989-B720-4FBA-7311-37DEE031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1614-4120-3387-408A-7D1B5CF2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5264971" cy="59481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application(Professor)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2DD7-C104-C926-E69D-25E1184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B33E-A7B5-A5E1-C1D1-62A410A8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B8FCECCA-D5DA-678C-3AFA-D10FB956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92" y="1580198"/>
            <a:ext cx="4099990" cy="153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7CD9570-2BB6-F732-D1FC-F3FC3672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92" y="4111185"/>
            <a:ext cx="4099990" cy="166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DDFE48-F354-A6A2-2DAA-1E55D4783C30}"/>
              </a:ext>
            </a:extLst>
          </p:cNvPr>
          <p:cNvSpPr txBox="1"/>
          <p:nvPr/>
        </p:nvSpPr>
        <p:spPr>
          <a:xfrm>
            <a:off x="401310" y="1913758"/>
            <a:ext cx="60935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inserting new professor with the same id taken by another one you will get alert</a:t>
            </a:r>
            <a:endParaRPr lang="en-US" sz="1800" b="1" kern="1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F7D1F-E48E-1288-8F4D-36CA8F26382B}"/>
              </a:ext>
            </a:extLst>
          </p:cNvPr>
          <p:cNvSpPr txBox="1"/>
          <p:nvPr/>
        </p:nvSpPr>
        <p:spPr>
          <a:xfrm>
            <a:off x="401310" y="4443640"/>
            <a:ext cx="60935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deleting , updating or requesting </a:t>
            </a: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professor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data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 not exist you will get alert.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45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B5DF-8418-C8CD-06CA-66AF35DF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FF7-1558-2B89-B89A-43C75848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5819607" cy="594810"/>
          </a:xfrm>
        </p:spPr>
        <p:txBody>
          <a:bodyPr>
            <a:normAutofit/>
          </a:bodyPr>
          <a:lstStyle/>
          <a:p>
            <a:r>
              <a:rPr lang="en-US" dirty="0"/>
              <a:t>Java application (Department):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C38E-F826-14AD-1385-4CCB7568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04B7-D464-707A-CE75-5661CAF8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009709-7AE6-D19D-E010-640B0692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7960"/>
            <a:ext cx="5943600" cy="4431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357986-D318-0A7F-1CFD-EF7E0DB7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47" y="2069892"/>
            <a:ext cx="473392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59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606DF-7469-6216-CB9C-E8071BC32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AC70-B931-2DAA-82EF-B854658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5819607" cy="594810"/>
          </a:xfrm>
        </p:spPr>
        <p:txBody>
          <a:bodyPr>
            <a:normAutofit/>
          </a:bodyPr>
          <a:lstStyle/>
          <a:p>
            <a:r>
              <a:rPr lang="en-US" dirty="0"/>
              <a:t>Java application (Department):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2B42F-E69F-202D-ED35-B3B5FF49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06D-877E-BB73-6CFC-F6B9BD6B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6DE40A3-A0D3-CA63-B539-DEB5656A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51" y="1436854"/>
            <a:ext cx="4322504" cy="167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D8CF6A-A3D6-C0BE-4CD2-0D397BCC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31" y="4085288"/>
            <a:ext cx="4268524" cy="1579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748E61-1080-456B-D0F5-48979CD5B4B9}"/>
              </a:ext>
            </a:extLst>
          </p:cNvPr>
          <p:cNvSpPr txBox="1"/>
          <p:nvPr/>
        </p:nvSpPr>
        <p:spPr>
          <a:xfrm>
            <a:off x="401310" y="1676648"/>
            <a:ext cx="60935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inserting new department with the same id taken by another one you will get alert</a:t>
            </a:r>
            <a:endParaRPr lang="en-US" sz="1800" b="1" kern="1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E59DC-F734-CE5F-D42F-A33BD9C2648E}"/>
              </a:ext>
            </a:extLst>
          </p:cNvPr>
          <p:cNvSpPr txBox="1"/>
          <p:nvPr/>
        </p:nvSpPr>
        <p:spPr>
          <a:xfrm>
            <a:off x="401310" y="4309319"/>
            <a:ext cx="60935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deleting , updating or requesting </a:t>
            </a: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department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data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 not exist you will get alert.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98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F6DFA-F88F-CEC4-E6A3-140E0F32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A17D-4ED4-9601-9E74-F191BBB8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4530453" cy="59481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application(Course)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132C-FE29-5A39-98CA-45BC6519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D9CD7-C604-C426-F440-8F7CB9B4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831CAF-F0C1-C9C0-6865-29E61716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33" y="1433198"/>
            <a:ext cx="6721933" cy="491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06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4CBA9-EA56-9078-7B8A-4E5929D0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D31F-D154-28CE-8723-BFF51F70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4530453" cy="59481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application(Course)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F972-2AD2-DB47-8FE5-C73B2F16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9803-CC76-09F8-64B8-9C27552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89F042D1-AFDA-28B5-52A0-1BA3A2812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42" y="1587396"/>
            <a:ext cx="4372197" cy="1560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86494B4-B2A4-DB2E-AFE1-0FB6F09C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42" y="4420536"/>
            <a:ext cx="4372194" cy="156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3F37D8-1632-5033-3C18-F0C3DC3DD125}"/>
              </a:ext>
            </a:extLst>
          </p:cNvPr>
          <p:cNvSpPr txBox="1"/>
          <p:nvPr/>
        </p:nvSpPr>
        <p:spPr>
          <a:xfrm>
            <a:off x="401310" y="1796788"/>
            <a:ext cx="60935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inserting new course with the same id taken by another one you will get alert</a:t>
            </a:r>
            <a:endParaRPr lang="en-US" sz="1800" b="1" kern="1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CC295-90BD-46DE-C974-A04EE9E5853F}"/>
              </a:ext>
            </a:extLst>
          </p:cNvPr>
          <p:cNvSpPr txBox="1"/>
          <p:nvPr/>
        </p:nvSpPr>
        <p:spPr>
          <a:xfrm>
            <a:off x="333802" y="4448483"/>
            <a:ext cx="60935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case deleting , updating or requesting </a:t>
            </a: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course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data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 not exist you will get alert.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00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141F8-F90F-25AB-8655-F8A38A4E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DFE0-6F0F-8353-A164-749EA933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0" y="759137"/>
            <a:ext cx="4530453" cy="59481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application(report) 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2B93E-175D-665A-A3B1-0EFFB605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59827-D36D-2943-AD6F-D8B0BCC8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994918-BF24-0BBC-C755-8F426BB3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89" y="1379588"/>
            <a:ext cx="6559446" cy="504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4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Agenda	</a:t>
            </a:r>
          </a:p>
        </p:txBody>
      </p:sp>
      <p:pic>
        <p:nvPicPr>
          <p:cNvPr id="2050" name="Picture 2" descr="‪UC Berkeley remains the No. 1 public university in the world | Berkeley‬‏">
            <a:extLst>
              <a:ext uri="{FF2B5EF4-FFF2-40B4-BE49-F238E27FC236}">
                <a16:creationId xmlns:a16="http://schemas.microsoft.com/office/drawing/2014/main" id="{47B60B82-DD87-077B-B063-FBC21FB1CB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7"/>
          <a:stretch/>
        </p:blipFill>
        <p:spPr bwMode="auto">
          <a:xfrm>
            <a:off x="581194" y="2311457"/>
            <a:ext cx="5194766" cy="293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311457"/>
            <a:ext cx="5194771" cy="2934999"/>
          </a:xfrm>
        </p:spPr>
        <p:txBody>
          <a:bodyPr anchor="t">
            <a:normAutofit/>
          </a:bodyPr>
          <a:lstStyle/>
          <a:p>
            <a:r>
              <a:rPr lang="en-US" dirty="0" err="1"/>
              <a:t>DataBase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.</a:t>
            </a:r>
          </a:p>
          <a:p>
            <a:r>
              <a:rPr lang="en-US" dirty="0"/>
              <a:t>PLSQL</a:t>
            </a:r>
          </a:p>
          <a:p>
            <a:r>
              <a:rPr lang="en-US" dirty="0"/>
              <a:t>Automation Scripts</a:t>
            </a:r>
          </a:p>
          <a:p>
            <a:r>
              <a:rPr lang="en-US" dirty="0"/>
              <a:t>Java Application.</a:t>
            </a:r>
          </a:p>
          <a:p>
            <a:r>
              <a:rPr lang="en-US" dirty="0"/>
              <a:t>End.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37" y="2312546"/>
            <a:ext cx="3031852" cy="172241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3076" name="Picture 4" descr="Hamline University - Saint Paul, Minnesota">
            <a:extLst>
              <a:ext uri="{FF2B5EF4-FFF2-40B4-BE49-F238E27FC236}">
                <a16:creationId xmlns:a16="http://schemas.microsoft.com/office/drawing/2014/main" id="{2C7882AD-D42F-282C-67DF-36070CCBD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r="16901" b="-1"/>
          <a:stretch/>
        </p:blipFill>
        <p:spPr bwMode="auto">
          <a:xfrm>
            <a:off x="4900928" y="1179829"/>
            <a:ext cx="6650991" cy="46582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3ABAA-EBF5-4FC5-BEEE-FBA5A22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7942D-0E12-44A9-B67B-FD75E0E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B86A6-A5BA-9226-4D25-0CF62BFC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C5A9-4CF8-5B81-87F7-CCE1DAC7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47" y="689085"/>
            <a:ext cx="3475915" cy="593690"/>
          </a:xfrm>
        </p:spPr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err="1"/>
              <a:t>erd</a:t>
            </a:r>
            <a:r>
              <a:rPr lang="en-US" dirty="0"/>
              <a:t>: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8621E97-8074-947A-EEA1-654BDBB9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6C486E-18D1-7709-69F9-CBD30F0E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1B36B22E-63DB-18C9-E113-B96517E2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54"/>
          <a:stretch/>
        </p:blipFill>
        <p:spPr bwMode="auto">
          <a:xfrm>
            <a:off x="581190" y="1285598"/>
            <a:ext cx="10796344" cy="5355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087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2" y="826819"/>
            <a:ext cx="3475915" cy="593690"/>
          </a:xfrm>
        </p:spPr>
        <p:txBody>
          <a:bodyPr>
            <a:normAutofit/>
          </a:bodyPr>
          <a:lstStyle/>
          <a:p>
            <a:r>
              <a:rPr lang="en-US" dirty="0"/>
              <a:t>Mapping 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CA254-E3F0-898D-4153-8DAD2CCDABB9}"/>
              </a:ext>
            </a:extLst>
          </p:cNvPr>
          <p:cNvSpPr txBox="1"/>
          <p:nvPr/>
        </p:nvSpPr>
        <p:spPr>
          <a:xfrm>
            <a:off x="402305" y="1633401"/>
            <a:ext cx="49491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Students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f_name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l_name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, DOF , number , email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dept_id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(FK) , GPA).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Departments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, name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supervisor_id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(FK)).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Courses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name , description , code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credit_hours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, semester 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Dept_courses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dept_id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 , 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course_id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</a:t>
            </a:r>
            <a:r>
              <a:rPr lang="en-US" b="0" i="0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dirty="0">
              <a:solidFill>
                <a:srgbClr val="901075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Enrollment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student_id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 , 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course_id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</a:t>
            </a:r>
            <a:r>
              <a:rPr lang="en-US" b="0" i="0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grade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enrollment_date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).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Professors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f_name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l_name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, salary, number , email 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Professor_courses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course_id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 , </a:t>
            </a:r>
            <a:r>
              <a:rPr lang="en-US" b="0" i="0" u="sng" dirty="0" err="1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prof_id</a:t>
            </a:r>
            <a:r>
              <a:rPr lang="en-US" b="0" i="0" u="sng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(FK)</a:t>
            </a:r>
            <a:r>
              <a:rPr lang="en-US" b="0" i="0" dirty="0">
                <a:solidFill>
                  <a:srgbClr val="901075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8" name="Picture 17" descr="A diagram of a company&#10;&#10;Description automatically generated">
            <a:extLst>
              <a:ext uri="{FF2B5EF4-FFF2-40B4-BE49-F238E27FC236}">
                <a16:creationId xmlns:a16="http://schemas.microsoft.com/office/drawing/2014/main" id="{CBC993C8-F378-A50E-F590-F024F6FDA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54"/>
          <a:stretch/>
        </p:blipFill>
        <p:spPr bwMode="auto">
          <a:xfrm>
            <a:off x="5606321" y="826819"/>
            <a:ext cx="6433279" cy="5597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5D1E6-6E8C-2858-89FD-2123FE67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D83-AAC0-3A0F-3C02-B352CDE6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2" y="826819"/>
            <a:ext cx="3475915" cy="5936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Plsql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(procedures):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E9C56FF-2451-561E-0A7C-A2CD1850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2AA009-1F84-86BC-07CF-0E38B4E3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DE14357-AF10-D001-4C8B-5B6C456D8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109909"/>
              </p:ext>
            </p:extLst>
          </p:nvPr>
        </p:nvGraphicFramePr>
        <p:xfrm>
          <a:off x="413062" y="1497820"/>
          <a:ext cx="6332512" cy="492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7CAB269-515D-E3ED-BD54-7ACC621EC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752308"/>
              </p:ext>
            </p:extLst>
          </p:nvPr>
        </p:nvGraphicFramePr>
        <p:xfrm>
          <a:off x="7126307" y="1620394"/>
          <a:ext cx="4484503" cy="379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 descr="A white recycle bin with a x mark&#10;&#10;Description automatically generated">
            <a:extLst>
              <a:ext uri="{FF2B5EF4-FFF2-40B4-BE49-F238E27FC236}">
                <a16:creationId xmlns:a16="http://schemas.microsoft.com/office/drawing/2014/main" id="{14DA0194-E9D3-7386-DD39-B7D85BB060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4306" y="1737660"/>
            <a:ext cx="485075" cy="485075"/>
          </a:xfrm>
          <a:prstGeom prst="rect">
            <a:avLst/>
          </a:prstGeom>
        </p:spPr>
      </p:pic>
      <p:pic>
        <p:nvPicPr>
          <p:cNvPr id="12" name="Picture 11" descr="A graduation cap and diploma&#10;&#10;Description automatically generated">
            <a:extLst>
              <a:ext uri="{FF2B5EF4-FFF2-40B4-BE49-F238E27FC236}">
                <a16:creationId xmlns:a16="http://schemas.microsoft.com/office/drawing/2014/main" id="{F83BA0C2-9C78-7F68-DD97-58BC802EB9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786" y="980112"/>
            <a:ext cx="36512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E8A0-39E3-39F7-6612-0CE825893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DD8A-5246-3BD4-F3E3-2EBE7D53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2" y="826819"/>
            <a:ext cx="3475915" cy="593690"/>
          </a:xfrm>
        </p:spPr>
        <p:txBody>
          <a:bodyPr>
            <a:normAutofit/>
          </a:bodyPr>
          <a:lstStyle/>
          <a:p>
            <a:r>
              <a:rPr lang="en-US" dirty="0" err="1"/>
              <a:t>Plsql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(package):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54B31F-524C-0F03-249C-B3E1F0A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C14026-5843-B4CB-3E8B-E6660EF3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81736-BFDA-29A4-D20B-E312F55A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802" y="2022470"/>
            <a:ext cx="485075" cy="4850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F1898D0-5544-6670-4A18-61914BFAB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457832"/>
              </p:ext>
            </p:extLst>
          </p:nvPr>
        </p:nvGraphicFramePr>
        <p:xfrm>
          <a:off x="2032000" y="8268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05E6F0-2AFC-EA5C-E72C-C88F76FAEA4C}"/>
              </a:ext>
            </a:extLst>
          </p:cNvPr>
          <p:cNvSpPr txBox="1"/>
          <p:nvPr/>
        </p:nvSpPr>
        <p:spPr>
          <a:xfrm>
            <a:off x="6991851" y="1123664"/>
            <a:ext cx="31681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This function calculates cumulative GPA for a given </a:t>
            </a:r>
            <a:r>
              <a:rPr lang="en-US" sz="2400" kern="1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student_id</a:t>
            </a:r>
            <a:r>
              <a:rPr lang="en-US" sz="2400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714C5-E017-626B-363B-39E2B97A9D83}"/>
              </a:ext>
            </a:extLst>
          </p:cNvPr>
          <p:cNvSpPr txBox="1"/>
          <p:nvPr/>
        </p:nvSpPr>
        <p:spPr>
          <a:xfrm>
            <a:off x="8974858" y="4092189"/>
            <a:ext cx="2653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This procedure takes a </a:t>
            </a:r>
            <a:r>
              <a:rPr lang="en-US" sz="24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student_id</a:t>
            </a:r>
            <a:r>
              <a:rPr lang="en-US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as input and adds it to a table named </a:t>
            </a:r>
            <a:r>
              <a:rPr lang="en-US" sz="24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students_to_update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F0B7F-B0FD-6D38-9AC6-A7542CBBD6EB}"/>
              </a:ext>
            </a:extLst>
          </p:cNvPr>
          <p:cNvSpPr txBox="1"/>
          <p:nvPr/>
        </p:nvSpPr>
        <p:spPr>
          <a:xfrm>
            <a:off x="563882" y="4095497"/>
            <a:ext cx="2818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This procedure loop for students in </a:t>
            </a:r>
            <a:r>
              <a:rPr lang="en-US" sz="24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stiudents_to_update</a:t>
            </a:r>
            <a:r>
              <a:rPr lang="en-US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 and calculate their GPA.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 descr="A graduation cap and diploma&#10;&#10;Description automatically generated">
            <a:extLst>
              <a:ext uri="{FF2B5EF4-FFF2-40B4-BE49-F238E27FC236}">
                <a16:creationId xmlns:a16="http://schemas.microsoft.com/office/drawing/2014/main" id="{CD685C8E-BA52-3807-C19E-6DD1E22D8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86" y="980112"/>
            <a:ext cx="36512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86" y="618226"/>
            <a:ext cx="4110731" cy="590321"/>
          </a:xfrm>
        </p:spPr>
        <p:txBody>
          <a:bodyPr>
            <a:normAutofit/>
          </a:bodyPr>
          <a:lstStyle/>
          <a:p>
            <a:r>
              <a:rPr lang="en-US" dirty="0" err="1"/>
              <a:t>Plsql</a:t>
            </a:r>
            <a:r>
              <a:rPr lang="en-US" dirty="0"/>
              <a:t>(triggers):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B8645B-7B44-6CA5-8E99-6AB51F117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627574"/>
              </p:ext>
            </p:extLst>
          </p:nvPr>
        </p:nvGraphicFramePr>
        <p:xfrm>
          <a:off x="1543268" y="1596989"/>
          <a:ext cx="7316952" cy="433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EF04-3527-607E-9803-1D629620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902-6E1D-F8CA-DD80-808F9533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86" y="618226"/>
            <a:ext cx="4110731" cy="590321"/>
          </a:xfrm>
        </p:spPr>
        <p:txBody>
          <a:bodyPr>
            <a:normAutofit/>
          </a:bodyPr>
          <a:lstStyle/>
          <a:p>
            <a:r>
              <a:rPr lang="en-US" dirty="0"/>
              <a:t>Automation scripts: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2552-482F-2CC7-A2A1-233B50AE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87" y="1608250"/>
            <a:ext cx="5309944" cy="1534652"/>
          </a:xfrm>
        </p:spPr>
        <p:txBody>
          <a:bodyPr>
            <a:normAutofit fontScale="25000" lnSpcReduction="20000"/>
          </a:bodyPr>
          <a:lstStyle/>
          <a:p>
            <a:pPr marL="857250" marR="0" lvl="0" indent="-85725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80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Disk Space Monitoring</a:t>
            </a:r>
            <a:r>
              <a:rPr lang="en-US" sz="8000" b="1" kern="1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script </a:t>
            </a:r>
            <a:r>
              <a:rPr lang="en-US" sz="80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: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Monitors disk space usage and sends an alert if it exceeds a specified threshold</a:t>
            </a:r>
            <a:r>
              <a:rPr lang="en-US" sz="80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CB58518-629E-6DE0-8B24-68E8D8A05F0F}"/>
              </a:ext>
            </a:extLst>
          </p:cNvPr>
          <p:cNvSpPr txBox="1">
            <a:spLocks/>
          </p:cNvSpPr>
          <p:nvPr/>
        </p:nvSpPr>
        <p:spPr>
          <a:xfrm>
            <a:off x="281386" y="3542605"/>
            <a:ext cx="5040121" cy="153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8000" b="1" kern="1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	</a:t>
            </a:r>
            <a:r>
              <a:rPr lang="en-US" sz="8000" b="1" kern="100" dirty="0" err="1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DataBase</a:t>
            </a:r>
            <a:r>
              <a:rPr lang="en-US" sz="8000" b="1" kern="1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Backup script  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0" kern="1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creating a database backup and logging the outcome of the backup operation to a log file.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9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0D173-1E38-4B28-DCDC-44ABBC7B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F296-40C8-8A2D-DB29-A835E67F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87" y="753137"/>
            <a:ext cx="4350574" cy="590321"/>
          </a:xfrm>
        </p:spPr>
        <p:txBody>
          <a:bodyPr>
            <a:normAutofit/>
          </a:bodyPr>
          <a:lstStyle/>
          <a:p>
            <a:r>
              <a:rPr lang="en-US" dirty="0"/>
              <a:t>Automation scripts: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1C6D8-A6EA-3A70-36B2-79E7B0794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87" y="1543987"/>
            <a:ext cx="10031846" cy="488679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System monitoring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ar-EG" sz="2400" b="1" dirty="0">
                <a:solidFill>
                  <a:schemeClr val="tx1"/>
                </a:solidFill>
              </a:rPr>
              <a:t>: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err="1"/>
              <a:t>check_cpu</a:t>
            </a:r>
            <a:r>
              <a:rPr lang="en-US" sz="2000" dirty="0"/>
              <a:t>(): Checks CPU usage and logs if it exceeds the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err="1"/>
              <a:t>check_memory</a:t>
            </a:r>
            <a:r>
              <a:rPr lang="en-US" sz="2000" dirty="0"/>
              <a:t>(): Checks memory consumption and logs if it exceeds the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err="1"/>
              <a:t>check_disk</a:t>
            </a:r>
            <a:r>
              <a:rPr lang="en-US" sz="2000" dirty="0"/>
              <a:t>(): Checks available disk space and logs if it falls below the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err="1"/>
              <a:t>check_network</a:t>
            </a:r>
            <a:r>
              <a:rPr lang="en-US" sz="2000" dirty="0"/>
              <a:t>(): Checks network traffic and logs if it exceeds the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err="1"/>
              <a:t>check_db_connections</a:t>
            </a:r>
            <a:r>
              <a:rPr lang="en-US" sz="2000" dirty="0"/>
              <a:t>(): Checks database connection failures and logs if it exceeds the threshold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9187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" id="{9B7A93B0-7E75-4B33-9362-9C4D614AECA1}" vid="{3CF9A9D3-49E8-47CC-B06C-73362BD11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5AB925AF-1C2C-47DC-A961-4D6FA1612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EB89B-922A-4F66-97DB-EDD8F2703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D7F1A9-0188-45A8-AAB7-D8B3257A9F5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{7BABB29F-4C6F-4594-83BF-E1272D835B98}tf45205285_win32</Template>
  <TotalTime>375</TotalTime>
  <Words>757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Helvetica</vt:lpstr>
      <vt:lpstr>Wingdings</vt:lpstr>
      <vt:lpstr>Wingdings 2</vt:lpstr>
      <vt:lpstr>DividendVTI</vt:lpstr>
      <vt:lpstr>University Case study.</vt:lpstr>
      <vt:lpstr>Agenda </vt:lpstr>
      <vt:lpstr>Database erd: </vt:lpstr>
      <vt:lpstr>Mapping :</vt:lpstr>
      <vt:lpstr>Plsql (procedures):</vt:lpstr>
      <vt:lpstr>Plsql (package):</vt:lpstr>
      <vt:lpstr>Plsql(triggers):</vt:lpstr>
      <vt:lpstr>Automation scripts:</vt:lpstr>
      <vt:lpstr>Automation scripts:</vt:lpstr>
      <vt:lpstr>Java application :</vt:lpstr>
      <vt:lpstr>Java application (Student):</vt:lpstr>
      <vt:lpstr>Java application (Student):</vt:lpstr>
      <vt:lpstr>Java application(Professor) :</vt:lpstr>
      <vt:lpstr>Java application(Professor) :</vt:lpstr>
      <vt:lpstr>Java application (Department):</vt:lpstr>
      <vt:lpstr>Java application (Department):</vt:lpstr>
      <vt:lpstr>Java application(Course) :</vt:lpstr>
      <vt:lpstr>Java application(Course) :</vt:lpstr>
      <vt:lpstr>Java application(report)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نورهان السيد احمد عبدالله رضوان</dc:creator>
  <cp:lastModifiedBy>نورهان السيد احمد عبدالله رضوان</cp:lastModifiedBy>
  <cp:revision>36</cp:revision>
  <dcterms:created xsi:type="dcterms:W3CDTF">2024-02-11T12:32:11Z</dcterms:created>
  <dcterms:modified xsi:type="dcterms:W3CDTF">2024-02-11T18:48:04Z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