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12"/>
  </p:notesMasterIdLst>
  <p:handoutMasterIdLst>
    <p:handoutMasterId r:id="rId13"/>
  </p:handoutMasterIdLst>
  <p:sldIdLst>
    <p:sldId id="276" r:id="rId5"/>
    <p:sldId id="267" r:id="rId6"/>
    <p:sldId id="277" r:id="rId7"/>
    <p:sldId id="269" r:id="rId8"/>
    <p:sldId id="257" r:id="rId9"/>
    <p:sldId id="278"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86" d="100"/>
          <a:sy n="86" d="100"/>
        </p:scale>
        <p:origin x="562" y="58"/>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B7A3AB-2B9D-4A79-91AC-3D56297FD590}"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E148B6FB-E184-42E8-A3FA-C4B5607B91F6}">
      <dgm:prSet custT="1"/>
      <dgm:spPr/>
      <dgm:t>
        <a:bodyPr/>
        <a:lstStyle/>
        <a:p>
          <a:r>
            <a:rPr lang="en-US" sz="4000" b="1"/>
            <a:t>A Project By:</a:t>
          </a:r>
          <a:endParaRPr lang="en-US" sz="4000" dirty="0"/>
        </a:p>
      </dgm:t>
    </dgm:pt>
    <dgm:pt modelId="{2E51859A-3EF2-4093-815E-B65065C97977}" type="parTrans" cxnId="{A9DCBFCD-0EC9-4A3C-83A6-610D73F57D7F}">
      <dgm:prSet/>
      <dgm:spPr/>
      <dgm:t>
        <a:bodyPr/>
        <a:lstStyle/>
        <a:p>
          <a:endParaRPr lang="en-US"/>
        </a:p>
      </dgm:t>
    </dgm:pt>
    <dgm:pt modelId="{779758D2-2BEE-4064-A1A0-A234567079E5}" type="sibTrans" cxnId="{A9DCBFCD-0EC9-4A3C-83A6-610D73F57D7F}">
      <dgm:prSet/>
      <dgm:spPr/>
      <dgm:t>
        <a:bodyPr/>
        <a:lstStyle/>
        <a:p>
          <a:endParaRPr lang="en-US"/>
        </a:p>
      </dgm:t>
    </dgm:pt>
    <dgm:pt modelId="{297D728A-2E31-43A3-88C7-94AA265DDB4A}">
      <dgm:prSet/>
      <dgm:spPr/>
      <dgm:t>
        <a:bodyPr/>
        <a:lstStyle/>
        <a:p>
          <a:r>
            <a:rPr lang="en-US" dirty="0"/>
            <a:t>Nourhan Farag Mohamed : 231903707</a:t>
          </a:r>
        </a:p>
      </dgm:t>
    </dgm:pt>
    <dgm:pt modelId="{A06D8122-99F7-4ED7-82E2-0426247F8AA6}" type="parTrans" cxnId="{8418ADDE-4687-402A-98D4-0ABBEE131C2E}">
      <dgm:prSet/>
      <dgm:spPr/>
      <dgm:t>
        <a:bodyPr/>
        <a:lstStyle/>
        <a:p>
          <a:endParaRPr lang="en-US"/>
        </a:p>
      </dgm:t>
    </dgm:pt>
    <dgm:pt modelId="{F471F041-1734-4FA9-8FBE-F5F279F53631}" type="sibTrans" cxnId="{8418ADDE-4687-402A-98D4-0ABBEE131C2E}">
      <dgm:prSet/>
      <dgm:spPr/>
      <dgm:t>
        <a:bodyPr/>
        <a:lstStyle/>
        <a:p>
          <a:endParaRPr lang="en-US"/>
        </a:p>
      </dgm:t>
    </dgm:pt>
    <dgm:pt modelId="{F575E520-8133-4980-A00E-03BBBCF1F909}">
      <dgm:prSet/>
      <dgm:spPr/>
      <dgm:t>
        <a:bodyPr/>
        <a:lstStyle/>
        <a:p>
          <a:r>
            <a:rPr lang="en-US"/>
            <a:t>Malak Mounir Abdellatif    : 231903643</a:t>
          </a:r>
        </a:p>
      </dgm:t>
    </dgm:pt>
    <dgm:pt modelId="{A4514C51-094C-4227-85D7-F6ACF8DE5058}" type="parTrans" cxnId="{1E1F6816-8983-4749-A421-6CB94C020961}">
      <dgm:prSet/>
      <dgm:spPr/>
      <dgm:t>
        <a:bodyPr/>
        <a:lstStyle/>
        <a:p>
          <a:endParaRPr lang="en-US"/>
        </a:p>
      </dgm:t>
    </dgm:pt>
    <dgm:pt modelId="{07759DFB-E665-430E-8C65-D0E02D6CE195}" type="sibTrans" cxnId="{1E1F6816-8983-4749-A421-6CB94C020961}">
      <dgm:prSet/>
      <dgm:spPr/>
      <dgm:t>
        <a:bodyPr/>
        <a:lstStyle/>
        <a:p>
          <a:endParaRPr lang="en-US"/>
        </a:p>
      </dgm:t>
    </dgm:pt>
    <dgm:pt modelId="{87709E7F-1DC5-4C5A-9F74-45ECE772601D}">
      <dgm:prSet/>
      <dgm:spPr/>
      <dgm:t>
        <a:bodyPr/>
        <a:lstStyle/>
        <a:p>
          <a:r>
            <a:rPr lang="en-US"/>
            <a:t>Razan Ahmed Fawzy           : 221903165</a:t>
          </a:r>
        </a:p>
      </dgm:t>
    </dgm:pt>
    <dgm:pt modelId="{EF31217C-04D9-43C8-B73D-0411B0DF47B8}" type="parTrans" cxnId="{8FDF4A0D-450D-455E-9D74-B2B11885C279}">
      <dgm:prSet/>
      <dgm:spPr/>
      <dgm:t>
        <a:bodyPr/>
        <a:lstStyle/>
        <a:p>
          <a:endParaRPr lang="en-US"/>
        </a:p>
      </dgm:t>
    </dgm:pt>
    <dgm:pt modelId="{54FD9373-F59A-4754-8694-F08B9405FA4B}" type="sibTrans" cxnId="{8FDF4A0D-450D-455E-9D74-B2B11885C279}">
      <dgm:prSet/>
      <dgm:spPr/>
      <dgm:t>
        <a:bodyPr/>
        <a:lstStyle/>
        <a:p>
          <a:endParaRPr lang="en-US"/>
        </a:p>
      </dgm:t>
    </dgm:pt>
    <dgm:pt modelId="{0E67E7EE-5CDD-43BD-81A4-4634777DAC64}">
      <dgm:prSet custT="1"/>
      <dgm:spPr/>
      <dgm:t>
        <a:bodyPr/>
        <a:lstStyle/>
        <a:p>
          <a:r>
            <a:rPr lang="en-US" sz="4000" b="1"/>
            <a:t>Supervised by:</a:t>
          </a:r>
          <a:endParaRPr lang="en-US" sz="4000" dirty="0"/>
        </a:p>
      </dgm:t>
    </dgm:pt>
    <dgm:pt modelId="{3263C33B-2066-4622-A1F1-023C978672CE}" type="parTrans" cxnId="{3FD8A1C1-4881-4106-993A-7CD1F1E6327C}">
      <dgm:prSet/>
      <dgm:spPr/>
      <dgm:t>
        <a:bodyPr/>
        <a:lstStyle/>
        <a:p>
          <a:endParaRPr lang="en-US"/>
        </a:p>
      </dgm:t>
    </dgm:pt>
    <dgm:pt modelId="{6B4C90AA-85F2-49CA-BFBC-04697C69594D}" type="sibTrans" cxnId="{3FD8A1C1-4881-4106-993A-7CD1F1E6327C}">
      <dgm:prSet/>
      <dgm:spPr/>
      <dgm:t>
        <a:bodyPr/>
        <a:lstStyle/>
        <a:p>
          <a:endParaRPr lang="en-US"/>
        </a:p>
      </dgm:t>
    </dgm:pt>
    <dgm:pt modelId="{38240BB0-E2D2-4F0F-8405-D9D763209CDE}">
      <dgm:prSet/>
      <dgm:spPr/>
      <dgm:t>
        <a:bodyPr/>
        <a:lstStyle/>
        <a:p>
          <a:r>
            <a:rPr lang="en-US"/>
            <a:t>Dr. Maher Abdel Rasoul</a:t>
          </a:r>
        </a:p>
      </dgm:t>
    </dgm:pt>
    <dgm:pt modelId="{00DE8556-68A6-456F-97F7-707CCF1464E1}" type="parTrans" cxnId="{9E74C645-5E74-45CD-891E-596469865EF6}">
      <dgm:prSet/>
      <dgm:spPr/>
      <dgm:t>
        <a:bodyPr/>
        <a:lstStyle/>
        <a:p>
          <a:endParaRPr lang="en-US"/>
        </a:p>
      </dgm:t>
    </dgm:pt>
    <dgm:pt modelId="{41C7E856-A6FE-46E6-BDC2-51C94009CC79}" type="sibTrans" cxnId="{9E74C645-5E74-45CD-891E-596469865EF6}">
      <dgm:prSet/>
      <dgm:spPr/>
      <dgm:t>
        <a:bodyPr/>
        <a:lstStyle/>
        <a:p>
          <a:endParaRPr lang="en-US"/>
        </a:p>
      </dgm:t>
    </dgm:pt>
    <dgm:pt modelId="{F668294D-07BF-4617-8FE1-EE809F0C17A5}" type="pres">
      <dgm:prSet presAssocID="{04B7A3AB-2B9D-4A79-91AC-3D56297FD590}" presName="vert0" presStyleCnt="0">
        <dgm:presLayoutVars>
          <dgm:dir/>
          <dgm:animOne val="branch"/>
          <dgm:animLvl val="lvl"/>
        </dgm:presLayoutVars>
      </dgm:prSet>
      <dgm:spPr/>
    </dgm:pt>
    <dgm:pt modelId="{2DDBBEC1-5AD7-47AC-B4F1-65711FC887C7}" type="pres">
      <dgm:prSet presAssocID="{E148B6FB-E184-42E8-A3FA-C4B5607B91F6}" presName="thickLine" presStyleLbl="alignNode1" presStyleIdx="0" presStyleCnt="6"/>
      <dgm:spPr/>
    </dgm:pt>
    <dgm:pt modelId="{C2DCFADC-301F-47F9-822C-AC3F7F598633}" type="pres">
      <dgm:prSet presAssocID="{E148B6FB-E184-42E8-A3FA-C4B5607B91F6}" presName="horz1" presStyleCnt="0"/>
      <dgm:spPr/>
    </dgm:pt>
    <dgm:pt modelId="{4E77F101-8A0F-42CA-B0F5-B7CF87A715A3}" type="pres">
      <dgm:prSet presAssocID="{E148B6FB-E184-42E8-A3FA-C4B5607B91F6}" presName="tx1" presStyleLbl="revTx" presStyleIdx="0" presStyleCnt="6"/>
      <dgm:spPr/>
    </dgm:pt>
    <dgm:pt modelId="{AB38A686-48A1-4918-8D48-257694A0E09E}" type="pres">
      <dgm:prSet presAssocID="{E148B6FB-E184-42E8-A3FA-C4B5607B91F6}" presName="vert1" presStyleCnt="0"/>
      <dgm:spPr/>
    </dgm:pt>
    <dgm:pt modelId="{4621DAD1-E940-401D-83A6-E453BCAA0730}" type="pres">
      <dgm:prSet presAssocID="{297D728A-2E31-43A3-88C7-94AA265DDB4A}" presName="thickLine" presStyleLbl="alignNode1" presStyleIdx="1" presStyleCnt="6"/>
      <dgm:spPr/>
    </dgm:pt>
    <dgm:pt modelId="{BAF6F581-F233-42D8-B609-C62036A3DBD5}" type="pres">
      <dgm:prSet presAssocID="{297D728A-2E31-43A3-88C7-94AA265DDB4A}" presName="horz1" presStyleCnt="0"/>
      <dgm:spPr/>
    </dgm:pt>
    <dgm:pt modelId="{7A9E2BC7-FE0E-468A-A40E-04C8A7BADB88}" type="pres">
      <dgm:prSet presAssocID="{297D728A-2E31-43A3-88C7-94AA265DDB4A}" presName="tx1" presStyleLbl="revTx" presStyleIdx="1" presStyleCnt="6"/>
      <dgm:spPr/>
    </dgm:pt>
    <dgm:pt modelId="{E69CE663-C2E1-421E-BEA2-421839021D55}" type="pres">
      <dgm:prSet presAssocID="{297D728A-2E31-43A3-88C7-94AA265DDB4A}" presName="vert1" presStyleCnt="0"/>
      <dgm:spPr/>
    </dgm:pt>
    <dgm:pt modelId="{647BDFCB-0744-45EE-9B91-2FCEDEEAC273}" type="pres">
      <dgm:prSet presAssocID="{F575E520-8133-4980-A00E-03BBBCF1F909}" presName="thickLine" presStyleLbl="alignNode1" presStyleIdx="2" presStyleCnt="6"/>
      <dgm:spPr/>
    </dgm:pt>
    <dgm:pt modelId="{B023768B-4341-4E32-82D1-567BCE690E72}" type="pres">
      <dgm:prSet presAssocID="{F575E520-8133-4980-A00E-03BBBCF1F909}" presName="horz1" presStyleCnt="0"/>
      <dgm:spPr/>
    </dgm:pt>
    <dgm:pt modelId="{57F22058-65AB-4957-8225-B4AC39797C91}" type="pres">
      <dgm:prSet presAssocID="{F575E520-8133-4980-A00E-03BBBCF1F909}" presName="tx1" presStyleLbl="revTx" presStyleIdx="2" presStyleCnt="6"/>
      <dgm:spPr/>
    </dgm:pt>
    <dgm:pt modelId="{A569C18A-7C49-4FBD-BFB4-E6B01235BE16}" type="pres">
      <dgm:prSet presAssocID="{F575E520-8133-4980-A00E-03BBBCF1F909}" presName="vert1" presStyleCnt="0"/>
      <dgm:spPr/>
    </dgm:pt>
    <dgm:pt modelId="{FE540CF0-1C27-4957-AF35-1DBDF5E61ED7}" type="pres">
      <dgm:prSet presAssocID="{87709E7F-1DC5-4C5A-9F74-45ECE772601D}" presName="thickLine" presStyleLbl="alignNode1" presStyleIdx="3" presStyleCnt="6"/>
      <dgm:spPr/>
    </dgm:pt>
    <dgm:pt modelId="{96F736CA-5873-42B4-9E5C-C1C32A94BE16}" type="pres">
      <dgm:prSet presAssocID="{87709E7F-1DC5-4C5A-9F74-45ECE772601D}" presName="horz1" presStyleCnt="0"/>
      <dgm:spPr/>
    </dgm:pt>
    <dgm:pt modelId="{1817CAD7-92E8-4095-929A-3E9FF2F332FC}" type="pres">
      <dgm:prSet presAssocID="{87709E7F-1DC5-4C5A-9F74-45ECE772601D}" presName="tx1" presStyleLbl="revTx" presStyleIdx="3" presStyleCnt="6"/>
      <dgm:spPr/>
    </dgm:pt>
    <dgm:pt modelId="{524D95A1-0EFF-4D57-9B22-541EC47709C3}" type="pres">
      <dgm:prSet presAssocID="{87709E7F-1DC5-4C5A-9F74-45ECE772601D}" presName="vert1" presStyleCnt="0"/>
      <dgm:spPr/>
    </dgm:pt>
    <dgm:pt modelId="{5F035228-2362-4614-8550-430FF2FB902C}" type="pres">
      <dgm:prSet presAssocID="{0E67E7EE-5CDD-43BD-81A4-4634777DAC64}" presName="thickLine" presStyleLbl="alignNode1" presStyleIdx="4" presStyleCnt="6"/>
      <dgm:spPr/>
    </dgm:pt>
    <dgm:pt modelId="{C4B83FBE-875E-4EDD-B8CB-E1CC01BE982F}" type="pres">
      <dgm:prSet presAssocID="{0E67E7EE-5CDD-43BD-81A4-4634777DAC64}" presName="horz1" presStyleCnt="0"/>
      <dgm:spPr/>
    </dgm:pt>
    <dgm:pt modelId="{9A1056E5-9ECD-462A-A1EA-86FAE8E5BF83}" type="pres">
      <dgm:prSet presAssocID="{0E67E7EE-5CDD-43BD-81A4-4634777DAC64}" presName="tx1" presStyleLbl="revTx" presStyleIdx="4" presStyleCnt="6"/>
      <dgm:spPr/>
    </dgm:pt>
    <dgm:pt modelId="{AC73B616-B1D1-42E1-8D4D-86D5ED22403F}" type="pres">
      <dgm:prSet presAssocID="{0E67E7EE-5CDD-43BD-81A4-4634777DAC64}" presName="vert1" presStyleCnt="0"/>
      <dgm:spPr/>
    </dgm:pt>
    <dgm:pt modelId="{A36D7838-8852-4ECF-A0FB-5E21D75CF957}" type="pres">
      <dgm:prSet presAssocID="{38240BB0-E2D2-4F0F-8405-D9D763209CDE}" presName="thickLine" presStyleLbl="alignNode1" presStyleIdx="5" presStyleCnt="6"/>
      <dgm:spPr/>
    </dgm:pt>
    <dgm:pt modelId="{9341FC03-9CF6-48DD-B0CF-8A7B9BC31024}" type="pres">
      <dgm:prSet presAssocID="{38240BB0-E2D2-4F0F-8405-D9D763209CDE}" presName="horz1" presStyleCnt="0"/>
      <dgm:spPr/>
    </dgm:pt>
    <dgm:pt modelId="{F4E5FE40-B37D-456F-B764-EB7CC63BA807}" type="pres">
      <dgm:prSet presAssocID="{38240BB0-E2D2-4F0F-8405-D9D763209CDE}" presName="tx1" presStyleLbl="revTx" presStyleIdx="5" presStyleCnt="6"/>
      <dgm:spPr/>
    </dgm:pt>
    <dgm:pt modelId="{1DA2694D-49C4-4D34-8B68-5EFD8054A59B}" type="pres">
      <dgm:prSet presAssocID="{38240BB0-E2D2-4F0F-8405-D9D763209CDE}" presName="vert1" presStyleCnt="0"/>
      <dgm:spPr/>
    </dgm:pt>
  </dgm:ptLst>
  <dgm:cxnLst>
    <dgm:cxn modelId="{8FDF4A0D-450D-455E-9D74-B2B11885C279}" srcId="{04B7A3AB-2B9D-4A79-91AC-3D56297FD590}" destId="{87709E7F-1DC5-4C5A-9F74-45ECE772601D}" srcOrd="3" destOrd="0" parTransId="{EF31217C-04D9-43C8-B73D-0411B0DF47B8}" sibTransId="{54FD9373-F59A-4754-8694-F08B9405FA4B}"/>
    <dgm:cxn modelId="{5D224010-E649-4AC8-BC7A-45BBAC25FAF4}" type="presOf" srcId="{F575E520-8133-4980-A00E-03BBBCF1F909}" destId="{57F22058-65AB-4957-8225-B4AC39797C91}" srcOrd="0" destOrd="0" presId="urn:microsoft.com/office/officeart/2008/layout/LinedList"/>
    <dgm:cxn modelId="{2B8C0112-0AB7-4065-9C99-D79F627D7DD3}" type="presOf" srcId="{0E67E7EE-5CDD-43BD-81A4-4634777DAC64}" destId="{9A1056E5-9ECD-462A-A1EA-86FAE8E5BF83}" srcOrd="0" destOrd="0" presId="urn:microsoft.com/office/officeart/2008/layout/LinedList"/>
    <dgm:cxn modelId="{1E1F6816-8983-4749-A421-6CB94C020961}" srcId="{04B7A3AB-2B9D-4A79-91AC-3D56297FD590}" destId="{F575E520-8133-4980-A00E-03BBBCF1F909}" srcOrd="2" destOrd="0" parTransId="{A4514C51-094C-4227-85D7-F6ACF8DE5058}" sibTransId="{07759DFB-E665-430E-8C65-D0E02D6CE195}"/>
    <dgm:cxn modelId="{4808CC17-1841-4F1A-BEA9-D3726E6BCF6F}" type="presOf" srcId="{38240BB0-E2D2-4F0F-8405-D9D763209CDE}" destId="{F4E5FE40-B37D-456F-B764-EB7CC63BA807}" srcOrd="0" destOrd="0" presId="urn:microsoft.com/office/officeart/2008/layout/LinedList"/>
    <dgm:cxn modelId="{9E74C645-5E74-45CD-891E-596469865EF6}" srcId="{04B7A3AB-2B9D-4A79-91AC-3D56297FD590}" destId="{38240BB0-E2D2-4F0F-8405-D9D763209CDE}" srcOrd="5" destOrd="0" parTransId="{00DE8556-68A6-456F-97F7-707CCF1464E1}" sibTransId="{41C7E856-A6FE-46E6-BDC2-51C94009CC79}"/>
    <dgm:cxn modelId="{7A89B98D-1F92-46F8-8891-3C5F49E164D1}" type="presOf" srcId="{04B7A3AB-2B9D-4A79-91AC-3D56297FD590}" destId="{F668294D-07BF-4617-8FE1-EE809F0C17A5}" srcOrd="0" destOrd="0" presId="urn:microsoft.com/office/officeart/2008/layout/LinedList"/>
    <dgm:cxn modelId="{3FD8A1C1-4881-4106-993A-7CD1F1E6327C}" srcId="{04B7A3AB-2B9D-4A79-91AC-3D56297FD590}" destId="{0E67E7EE-5CDD-43BD-81A4-4634777DAC64}" srcOrd="4" destOrd="0" parTransId="{3263C33B-2066-4622-A1F1-023C978672CE}" sibTransId="{6B4C90AA-85F2-49CA-BFBC-04697C69594D}"/>
    <dgm:cxn modelId="{A8FB0FC5-E439-4D5B-AEA7-DCDAD9EB65E1}" type="presOf" srcId="{E148B6FB-E184-42E8-A3FA-C4B5607B91F6}" destId="{4E77F101-8A0F-42CA-B0F5-B7CF87A715A3}" srcOrd="0" destOrd="0" presId="urn:microsoft.com/office/officeart/2008/layout/LinedList"/>
    <dgm:cxn modelId="{A9DCBFCD-0EC9-4A3C-83A6-610D73F57D7F}" srcId="{04B7A3AB-2B9D-4A79-91AC-3D56297FD590}" destId="{E148B6FB-E184-42E8-A3FA-C4B5607B91F6}" srcOrd="0" destOrd="0" parTransId="{2E51859A-3EF2-4093-815E-B65065C97977}" sibTransId="{779758D2-2BEE-4064-A1A0-A234567079E5}"/>
    <dgm:cxn modelId="{8418ADDE-4687-402A-98D4-0ABBEE131C2E}" srcId="{04B7A3AB-2B9D-4A79-91AC-3D56297FD590}" destId="{297D728A-2E31-43A3-88C7-94AA265DDB4A}" srcOrd="1" destOrd="0" parTransId="{A06D8122-99F7-4ED7-82E2-0426247F8AA6}" sibTransId="{F471F041-1734-4FA9-8FBE-F5F279F53631}"/>
    <dgm:cxn modelId="{3524DFEE-AA3A-45A7-8355-666E14108F9A}" type="presOf" srcId="{297D728A-2E31-43A3-88C7-94AA265DDB4A}" destId="{7A9E2BC7-FE0E-468A-A40E-04C8A7BADB88}" srcOrd="0" destOrd="0" presId="urn:microsoft.com/office/officeart/2008/layout/LinedList"/>
    <dgm:cxn modelId="{DF4BA7F6-DC28-4111-B4AC-5305200A9B57}" type="presOf" srcId="{87709E7F-1DC5-4C5A-9F74-45ECE772601D}" destId="{1817CAD7-92E8-4095-929A-3E9FF2F332FC}" srcOrd="0" destOrd="0" presId="urn:microsoft.com/office/officeart/2008/layout/LinedList"/>
    <dgm:cxn modelId="{9B6A783D-C73B-4ED6-A228-D0B22D704BF7}" type="presParOf" srcId="{F668294D-07BF-4617-8FE1-EE809F0C17A5}" destId="{2DDBBEC1-5AD7-47AC-B4F1-65711FC887C7}" srcOrd="0" destOrd="0" presId="urn:microsoft.com/office/officeart/2008/layout/LinedList"/>
    <dgm:cxn modelId="{E8D049EC-71A7-4025-A4D4-0AEA75C2595E}" type="presParOf" srcId="{F668294D-07BF-4617-8FE1-EE809F0C17A5}" destId="{C2DCFADC-301F-47F9-822C-AC3F7F598633}" srcOrd="1" destOrd="0" presId="urn:microsoft.com/office/officeart/2008/layout/LinedList"/>
    <dgm:cxn modelId="{E5B3653B-EDB1-400B-95F2-88983F71D04D}" type="presParOf" srcId="{C2DCFADC-301F-47F9-822C-AC3F7F598633}" destId="{4E77F101-8A0F-42CA-B0F5-B7CF87A715A3}" srcOrd="0" destOrd="0" presId="urn:microsoft.com/office/officeart/2008/layout/LinedList"/>
    <dgm:cxn modelId="{43504695-5494-471F-8A7C-128389C1F9FF}" type="presParOf" srcId="{C2DCFADC-301F-47F9-822C-AC3F7F598633}" destId="{AB38A686-48A1-4918-8D48-257694A0E09E}" srcOrd="1" destOrd="0" presId="urn:microsoft.com/office/officeart/2008/layout/LinedList"/>
    <dgm:cxn modelId="{CED4D85E-5957-4535-AFC2-0EA6CC8B4BCD}" type="presParOf" srcId="{F668294D-07BF-4617-8FE1-EE809F0C17A5}" destId="{4621DAD1-E940-401D-83A6-E453BCAA0730}" srcOrd="2" destOrd="0" presId="urn:microsoft.com/office/officeart/2008/layout/LinedList"/>
    <dgm:cxn modelId="{166DB038-81E5-427D-8005-2E3B3222688D}" type="presParOf" srcId="{F668294D-07BF-4617-8FE1-EE809F0C17A5}" destId="{BAF6F581-F233-42D8-B609-C62036A3DBD5}" srcOrd="3" destOrd="0" presId="urn:microsoft.com/office/officeart/2008/layout/LinedList"/>
    <dgm:cxn modelId="{7DB45668-1C20-4CB4-BD18-C6A01B818773}" type="presParOf" srcId="{BAF6F581-F233-42D8-B609-C62036A3DBD5}" destId="{7A9E2BC7-FE0E-468A-A40E-04C8A7BADB88}" srcOrd="0" destOrd="0" presId="urn:microsoft.com/office/officeart/2008/layout/LinedList"/>
    <dgm:cxn modelId="{57D29C6E-F16B-485E-A964-873AD8C27213}" type="presParOf" srcId="{BAF6F581-F233-42D8-B609-C62036A3DBD5}" destId="{E69CE663-C2E1-421E-BEA2-421839021D55}" srcOrd="1" destOrd="0" presId="urn:microsoft.com/office/officeart/2008/layout/LinedList"/>
    <dgm:cxn modelId="{D9173B38-9BAC-4544-9F28-6ED19FF1FD7A}" type="presParOf" srcId="{F668294D-07BF-4617-8FE1-EE809F0C17A5}" destId="{647BDFCB-0744-45EE-9B91-2FCEDEEAC273}" srcOrd="4" destOrd="0" presId="urn:microsoft.com/office/officeart/2008/layout/LinedList"/>
    <dgm:cxn modelId="{6F6DF4FF-26C5-4F06-AA3F-8C56F49B603C}" type="presParOf" srcId="{F668294D-07BF-4617-8FE1-EE809F0C17A5}" destId="{B023768B-4341-4E32-82D1-567BCE690E72}" srcOrd="5" destOrd="0" presId="urn:microsoft.com/office/officeart/2008/layout/LinedList"/>
    <dgm:cxn modelId="{D567DD6B-9085-459D-8A19-2B0D1C379240}" type="presParOf" srcId="{B023768B-4341-4E32-82D1-567BCE690E72}" destId="{57F22058-65AB-4957-8225-B4AC39797C91}" srcOrd="0" destOrd="0" presId="urn:microsoft.com/office/officeart/2008/layout/LinedList"/>
    <dgm:cxn modelId="{D340C7EE-7F03-489B-B6D3-F2A9476C5CD3}" type="presParOf" srcId="{B023768B-4341-4E32-82D1-567BCE690E72}" destId="{A569C18A-7C49-4FBD-BFB4-E6B01235BE16}" srcOrd="1" destOrd="0" presId="urn:microsoft.com/office/officeart/2008/layout/LinedList"/>
    <dgm:cxn modelId="{1DB0CD99-FFF7-4FE4-943D-1E640DFD0E01}" type="presParOf" srcId="{F668294D-07BF-4617-8FE1-EE809F0C17A5}" destId="{FE540CF0-1C27-4957-AF35-1DBDF5E61ED7}" srcOrd="6" destOrd="0" presId="urn:microsoft.com/office/officeart/2008/layout/LinedList"/>
    <dgm:cxn modelId="{CAFB308F-9902-47F6-8EE3-EE67B97E8586}" type="presParOf" srcId="{F668294D-07BF-4617-8FE1-EE809F0C17A5}" destId="{96F736CA-5873-42B4-9E5C-C1C32A94BE16}" srcOrd="7" destOrd="0" presId="urn:microsoft.com/office/officeart/2008/layout/LinedList"/>
    <dgm:cxn modelId="{2B56B1E1-CF1E-473A-A905-167063FC651C}" type="presParOf" srcId="{96F736CA-5873-42B4-9E5C-C1C32A94BE16}" destId="{1817CAD7-92E8-4095-929A-3E9FF2F332FC}" srcOrd="0" destOrd="0" presId="urn:microsoft.com/office/officeart/2008/layout/LinedList"/>
    <dgm:cxn modelId="{2B999A52-A51A-4FD0-A890-ECBABCE1A17B}" type="presParOf" srcId="{96F736CA-5873-42B4-9E5C-C1C32A94BE16}" destId="{524D95A1-0EFF-4D57-9B22-541EC47709C3}" srcOrd="1" destOrd="0" presId="urn:microsoft.com/office/officeart/2008/layout/LinedList"/>
    <dgm:cxn modelId="{C15C651E-1AD4-4E4B-BFA4-A0B0421D6E3E}" type="presParOf" srcId="{F668294D-07BF-4617-8FE1-EE809F0C17A5}" destId="{5F035228-2362-4614-8550-430FF2FB902C}" srcOrd="8" destOrd="0" presId="urn:microsoft.com/office/officeart/2008/layout/LinedList"/>
    <dgm:cxn modelId="{FCD8B3F4-0C77-42BF-9D27-5CEA5479CDCD}" type="presParOf" srcId="{F668294D-07BF-4617-8FE1-EE809F0C17A5}" destId="{C4B83FBE-875E-4EDD-B8CB-E1CC01BE982F}" srcOrd="9" destOrd="0" presId="urn:microsoft.com/office/officeart/2008/layout/LinedList"/>
    <dgm:cxn modelId="{1BAC7712-7EC3-4E2C-9AF4-8A63B78DFCF2}" type="presParOf" srcId="{C4B83FBE-875E-4EDD-B8CB-E1CC01BE982F}" destId="{9A1056E5-9ECD-462A-A1EA-86FAE8E5BF83}" srcOrd="0" destOrd="0" presId="urn:microsoft.com/office/officeart/2008/layout/LinedList"/>
    <dgm:cxn modelId="{8EFABB5C-3410-406C-B604-4FDD4D413078}" type="presParOf" srcId="{C4B83FBE-875E-4EDD-B8CB-E1CC01BE982F}" destId="{AC73B616-B1D1-42E1-8D4D-86D5ED22403F}" srcOrd="1" destOrd="0" presId="urn:microsoft.com/office/officeart/2008/layout/LinedList"/>
    <dgm:cxn modelId="{D15BF88D-E37A-47F8-A52E-467C3C8637DF}" type="presParOf" srcId="{F668294D-07BF-4617-8FE1-EE809F0C17A5}" destId="{A36D7838-8852-4ECF-A0FB-5E21D75CF957}" srcOrd="10" destOrd="0" presId="urn:microsoft.com/office/officeart/2008/layout/LinedList"/>
    <dgm:cxn modelId="{0068B994-FECD-48BB-A499-B48357EA5924}" type="presParOf" srcId="{F668294D-07BF-4617-8FE1-EE809F0C17A5}" destId="{9341FC03-9CF6-48DD-B0CF-8A7B9BC31024}" srcOrd="11" destOrd="0" presId="urn:microsoft.com/office/officeart/2008/layout/LinedList"/>
    <dgm:cxn modelId="{249683C6-9F50-40FA-9ADF-C300DFBB1E6E}" type="presParOf" srcId="{9341FC03-9CF6-48DD-B0CF-8A7B9BC31024}" destId="{F4E5FE40-B37D-456F-B764-EB7CC63BA807}" srcOrd="0" destOrd="0" presId="urn:microsoft.com/office/officeart/2008/layout/LinedList"/>
    <dgm:cxn modelId="{2ACE30AE-4CA8-4E96-8FD1-0D86E3BFEC62}" type="presParOf" srcId="{9341FC03-9CF6-48DD-B0CF-8A7B9BC31024}" destId="{1DA2694D-49C4-4D34-8B68-5EFD8054A59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BBEC1-5AD7-47AC-B4F1-65711FC887C7}">
      <dsp:nvSpPr>
        <dsp:cNvPr id="0" name=""/>
        <dsp:cNvSpPr/>
      </dsp:nvSpPr>
      <dsp:spPr>
        <a:xfrm>
          <a:off x="0" y="2272"/>
          <a:ext cx="757835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E77F101-8A0F-42CA-B0F5-B7CF87A715A3}">
      <dsp:nvSpPr>
        <dsp:cNvPr id="0" name=""/>
        <dsp:cNvSpPr/>
      </dsp:nvSpPr>
      <dsp:spPr>
        <a:xfrm>
          <a:off x="0" y="2272"/>
          <a:ext cx="7578350" cy="775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1" kern="1200"/>
            <a:t>A Project By:</a:t>
          </a:r>
          <a:endParaRPr lang="en-US" sz="4000" kern="1200" dirty="0"/>
        </a:p>
      </dsp:txBody>
      <dsp:txXfrm>
        <a:off x="0" y="2272"/>
        <a:ext cx="7578350" cy="775043"/>
      </dsp:txXfrm>
    </dsp:sp>
    <dsp:sp modelId="{4621DAD1-E940-401D-83A6-E453BCAA0730}">
      <dsp:nvSpPr>
        <dsp:cNvPr id="0" name=""/>
        <dsp:cNvSpPr/>
      </dsp:nvSpPr>
      <dsp:spPr>
        <a:xfrm>
          <a:off x="0" y="777316"/>
          <a:ext cx="757835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A9E2BC7-FE0E-468A-A40E-04C8A7BADB88}">
      <dsp:nvSpPr>
        <dsp:cNvPr id="0" name=""/>
        <dsp:cNvSpPr/>
      </dsp:nvSpPr>
      <dsp:spPr>
        <a:xfrm>
          <a:off x="0" y="777316"/>
          <a:ext cx="7578350" cy="775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Nourhan Farag Mohamed : 231903707</a:t>
          </a:r>
        </a:p>
      </dsp:txBody>
      <dsp:txXfrm>
        <a:off x="0" y="777316"/>
        <a:ext cx="7578350" cy="775043"/>
      </dsp:txXfrm>
    </dsp:sp>
    <dsp:sp modelId="{647BDFCB-0744-45EE-9B91-2FCEDEEAC273}">
      <dsp:nvSpPr>
        <dsp:cNvPr id="0" name=""/>
        <dsp:cNvSpPr/>
      </dsp:nvSpPr>
      <dsp:spPr>
        <a:xfrm>
          <a:off x="0" y="1552360"/>
          <a:ext cx="757835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7F22058-65AB-4957-8225-B4AC39797C91}">
      <dsp:nvSpPr>
        <dsp:cNvPr id="0" name=""/>
        <dsp:cNvSpPr/>
      </dsp:nvSpPr>
      <dsp:spPr>
        <a:xfrm>
          <a:off x="0" y="1552360"/>
          <a:ext cx="7578350" cy="775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Malak Mounir Abdellatif    : 231903643</a:t>
          </a:r>
        </a:p>
      </dsp:txBody>
      <dsp:txXfrm>
        <a:off x="0" y="1552360"/>
        <a:ext cx="7578350" cy="775043"/>
      </dsp:txXfrm>
    </dsp:sp>
    <dsp:sp modelId="{FE540CF0-1C27-4957-AF35-1DBDF5E61ED7}">
      <dsp:nvSpPr>
        <dsp:cNvPr id="0" name=""/>
        <dsp:cNvSpPr/>
      </dsp:nvSpPr>
      <dsp:spPr>
        <a:xfrm>
          <a:off x="0" y="2327404"/>
          <a:ext cx="757835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817CAD7-92E8-4095-929A-3E9FF2F332FC}">
      <dsp:nvSpPr>
        <dsp:cNvPr id="0" name=""/>
        <dsp:cNvSpPr/>
      </dsp:nvSpPr>
      <dsp:spPr>
        <a:xfrm>
          <a:off x="0" y="2327404"/>
          <a:ext cx="7578350" cy="775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Razan Ahmed Fawzy           : 221903165</a:t>
          </a:r>
        </a:p>
      </dsp:txBody>
      <dsp:txXfrm>
        <a:off x="0" y="2327404"/>
        <a:ext cx="7578350" cy="775043"/>
      </dsp:txXfrm>
    </dsp:sp>
    <dsp:sp modelId="{5F035228-2362-4614-8550-430FF2FB902C}">
      <dsp:nvSpPr>
        <dsp:cNvPr id="0" name=""/>
        <dsp:cNvSpPr/>
      </dsp:nvSpPr>
      <dsp:spPr>
        <a:xfrm>
          <a:off x="0" y="3102447"/>
          <a:ext cx="757835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A1056E5-9ECD-462A-A1EA-86FAE8E5BF83}">
      <dsp:nvSpPr>
        <dsp:cNvPr id="0" name=""/>
        <dsp:cNvSpPr/>
      </dsp:nvSpPr>
      <dsp:spPr>
        <a:xfrm>
          <a:off x="0" y="3102447"/>
          <a:ext cx="7578350" cy="775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1" kern="1200"/>
            <a:t>Supervised by:</a:t>
          </a:r>
          <a:endParaRPr lang="en-US" sz="4000" kern="1200" dirty="0"/>
        </a:p>
      </dsp:txBody>
      <dsp:txXfrm>
        <a:off x="0" y="3102447"/>
        <a:ext cx="7578350" cy="775043"/>
      </dsp:txXfrm>
    </dsp:sp>
    <dsp:sp modelId="{A36D7838-8852-4ECF-A0FB-5E21D75CF957}">
      <dsp:nvSpPr>
        <dsp:cNvPr id="0" name=""/>
        <dsp:cNvSpPr/>
      </dsp:nvSpPr>
      <dsp:spPr>
        <a:xfrm>
          <a:off x="0" y="3877491"/>
          <a:ext cx="757835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4E5FE40-B37D-456F-B764-EB7CC63BA807}">
      <dsp:nvSpPr>
        <dsp:cNvPr id="0" name=""/>
        <dsp:cNvSpPr/>
      </dsp:nvSpPr>
      <dsp:spPr>
        <a:xfrm>
          <a:off x="0" y="3877491"/>
          <a:ext cx="7578350" cy="775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Dr. Maher Abdel Rasoul</a:t>
          </a:r>
        </a:p>
      </dsp:txBody>
      <dsp:txXfrm>
        <a:off x="0" y="3877491"/>
        <a:ext cx="7578350" cy="77504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5/6/2024</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5/6/2024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2</a:t>
            </a:fld>
            <a:endParaRPr lang="en-US" noProof="0"/>
          </a:p>
        </p:txBody>
      </p:sp>
    </p:spTree>
    <p:extLst>
      <p:ext uri="{BB962C8B-B14F-4D97-AF65-F5344CB8AC3E}">
        <p14:creationId xmlns:p14="http://schemas.microsoft.com/office/powerpoint/2010/main" val="801287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 listed above and answer them.</a:t>
            </a:r>
          </a:p>
          <a:p>
            <a:endParaRPr lang="en-US"/>
          </a:p>
          <a:p>
            <a:r>
              <a:rPr lang="en-US"/>
              <a:t>Can you think of anything else in regards to economy and trade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4</a:t>
            </a:fld>
            <a:endParaRPr lang="en-US"/>
          </a:p>
        </p:txBody>
      </p:sp>
    </p:spTree>
    <p:extLst>
      <p:ext uri="{BB962C8B-B14F-4D97-AF65-F5344CB8AC3E}">
        <p14:creationId xmlns:p14="http://schemas.microsoft.com/office/powerpoint/2010/main" val="1878986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5</a:t>
            </a:fld>
            <a:endParaRPr lang="en-US" noProof="0"/>
          </a:p>
        </p:txBody>
      </p:sp>
    </p:spTree>
    <p:extLst>
      <p:ext uri="{BB962C8B-B14F-4D97-AF65-F5344CB8AC3E}">
        <p14:creationId xmlns:p14="http://schemas.microsoft.com/office/powerpoint/2010/main" val="1025745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7</a:t>
            </a:fld>
            <a:endParaRPr lang="en-US"/>
          </a:p>
        </p:txBody>
      </p:sp>
    </p:spTree>
    <p:extLst>
      <p:ext uri="{BB962C8B-B14F-4D97-AF65-F5344CB8AC3E}">
        <p14:creationId xmlns:p14="http://schemas.microsoft.com/office/powerpoint/2010/main" val="238332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5/6/2024</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5/6/2024</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5/6/2024</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5/6/2024</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5/6/2024</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5/6/2024</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5/6/2024</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5/6/2024</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5/6/2024</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5/6/2024</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5/6/2024</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DF57-7AD0-B3B0-8C1A-77D3B92EEEE1}"/>
              </a:ext>
            </a:extLst>
          </p:cNvPr>
          <p:cNvSpPr>
            <a:spLocks noGrp="1"/>
          </p:cNvSpPr>
          <p:nvPr>
            <p:ph type="title"/>
          </p:nvPr>
        </p:nvSpPr>
        <p:spPr>
          <a:xfrm>
            <a:off x="279443" y="2349925"/>
            <a:ext cx="2937576" cy="2456442"/>
          </a:xfrm>
        </p:spPr>
        <p:txBody>
          <a:bodyPr anchor="ctr">
            <a:normAutofit/>
          </a:bodyPr>
          <a:lstStyle/>
          <a:p>
            <a:r>
              <a:rPr lang="en-US" sz="6000"/>
              <a:t>IR Sensor</a:t>
            </a:r>
            <a:endParaRPr lang="en-US" sz="6000" noProof="0" dirty="0"/>
          </a:p>
        </p:txBody>
      </p:sp>
      <p:sp>
        <p:nvSpPr>
          <p:cNvPr id="8" name="Text Placeholder 3">
            <a:extLst>
              <a:ext uri="{FF2B5EF4-FFF2-40B4-BE49-F238E27FC236}">
                <a16:creationId xmlns:a16="http://schemas.microsoft.com/office/drawing/2014/main" id="{EB772D0C-9015-807F-8D1F-E3F4FC95AAE2}"/>
              </a:ext>
            </a:extLst>
          </p:cNvPr>
          <p:cNvSpPr>
            <a:spLocks noGrp="1"/>
          </p:cNvSpPr>
          <p:nvPr>
            <p:ph sz="half" idx="15"/>
          </p:nvPr>
        </p:nvSpPr>
        <p:spPr>
          <a:xfrm>
            <a:off x="3076247" y="289843"/>
            <a:ext cx="7621707" cy="782136"/>
          </a:xfrm>
        </p:spPr>
        <p:txBody>
          <a:bodyPr anchor="ctr">
            <a:normAutofit/>
          </a:bodyPr>
          <a:lstStyle/>
          <a:p>
            <a:pPr algn="ctr"/>
            <a:r>
              <a:rPr lang="en-US" sz="3600" b="1" dirty="0"/>
              <a:t>Electronic Circuits CCE306</a:t>
            </a:r>
          </a:p>
        </p:txBody>
      </p:sp>
      <p:graphicFrame>
        <p:nvGraphicFramePr>
          <p:cNvPr id="19" name="Subtitle 2">
            <a:extLst>
              <a:ext uri="{FF2B5EF4-FFF2-40B4-BE49-F238E27FC236}">
                <a16:creationId xmlns:a16="http://schemas.microsoft.com/office/drawing/2014/main" id="{DD3EF6F1-1F8F-8F3B-F28E-2D02419ABD4B}"/>
              </a:ext>
            </a:extLst>
          </p:cNvPr>
          <p:cNvGraphicFramePr>
            <a:graphicFrameLocks noGrp="1"/>
          </p:cNvGraphicFramePr>
          <p:nvPr>
            <p:ph idx="1"/>
            <p:extLst>
              <p:ext uri="{D42A27DB-BD31-4B8C-83A1-F6EECF244321}">
                <p14:modId xmlns:p14="http://schemas.microsoft.com/office/powerpoint/2010/main" val="2029266821"/>
              </p:ext>
            </p:extLst>
          </p:nvPr>
        </p:nvGraphicFramePr>
        <p:xfrm>
          <a:off x="3821971" y="1397000"/>
          <a:ext cx="7578350" cy="4654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547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0662" y="-10806"/>
            <a:ext cx="3112552" cy="2456442"/>
          </a:xfrm>
        </p:spPr>
        <p:txBody>
          <a:bodyPr anchor="ctr">
            <a:normAutofit/>
          </a:bodyPr>
          <a:lstStyle/>
          <a:p>
            <a:r>
              <a:rPr lang="en-US" noProof="0" dirty="0"/>
              <a:t>Circuit Idea</a:t>
            </a:r>
          </a:p>
        </p:txBody>
      </p:sp>
      <p:pic>
        <p:nvPicPr>
          <p:cNvPr id="4" name="Picture 2" descr="IR Sensor Working Principle">
            <a:extLst>
              <a:ext uri="{FF2B5EF4-FFF2-40B4-BE49-F238E27FC236}">
                <a16:creationId xmlns:a16="http://schemas.microsoft.com/office/drawing/2014/main" id="{1FD73E6D-E351-422C-6A80-E118517BAC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205" b="7671"/>
          <a:stretch/>
        </p:blipFill>
        <p:spPr bwMode="auto">
          <a:xfrm>
            <a:off x="304800" y="3027680"/>
            <a:ext cx="3112552" cy="2255520"/>
          </a:xfrm>
          <a:prstGeom prst="rect">
            <a:avLst/>
          </a:prstGeom>
          <a:solidFill>
            <a:srgbClr val="FFFFFF"/>
          </a:solidFill>
        </p:spPr>
      </p:pic>
      <p:sp>
        <p:nvSpPr>
          <p:cNvPr id="3" name="Content Placeholder 2">
            <a:extLst>
              <a:ext uri="{FF2B5EF4-FFF2-40B4-BE49-F238E27FC236}">
                <a16:creationId xmlns:a16="http://schemas.microsoft.com/office/drawing/2014/main" id="{AAA12AD7-986B-4DF0-AC91-424D90687595}"/>
              </a:ext>
            </a:extLst>
          </p:cNvPr>
          <p:cNvSpPr>
            <a:spLocks noGrp="1"/>
          </p:cNvSpPr>
          <p:nvPr>
            <p:ph sz="quarter" idx="4"/>
          </p:nvPr>
        </p:nvSpPr>
        <p:spPr>
          <a:xfrm>
            <a:off x="3610392" y="152400"/>
            <a:ext cx="8276808" cy="6553200"/>
          </a:xfrm>
        </p:spPr>
        <p:txBody>
          <a:bodyPr anchor="ctr">
            <a:normAutofit lnSpcReduction="10000"/>
          </a:bodyPr>
          <a:lstStyle/>
          <a:p>
            <a:pPr indent="-228600">
              <a:lnSpc>
                <a:spcPct val="110000"/>
              </a:lnSpc>
              <a:buFont typeface="Arial" panose="020B0604020202020204" pitchFamily="34" charset="0"/>
              <a:buChar char="•"/>
            </a:pPr>
            <a:r>
              <a:rPr lang="en-US" sz="1600" cap="none" dirty="0"/>
              <a:t>An infrared sensor is an electronic device, that emits to sense some aspects of the surroundings. An IR sensor can measure the heat of an object as well as detects the motion. These types of radiations are invisible to our eyes, which can be detected by an IR sensor.</a:t>
            </a:r>
          </a:p>
          <a:p>
            <a:pPr indent="-228600">
              <a:lnSpc>
                <a:spcPct val="110000"/>
              </a:lnSpc>
              <a:buFont typeface="Arial" panose="020B0604020202020204" pitchFamily="34" charset="0"/>
              <a:buChar char="•"/>
            </a:pPr>
            <a:r>
              <a:rPr lang="en-US" sz="1600" cap="none" dirty="0"/>
              <a:t>The emitter is an IR LED, and the detector is an IR photodiode that is sensitive to IR light of the same wavelength as that emitted by the IR LED. When IR light falls on the photodiode, the resistances and the output voltages will change in proportion to the magnitude of the IR light received.</a:t>
            </a:r>
          </a:p>
          <a:p>
            <a:pPr indent="-228600">
              <a:lnSpc>
                <a:spcPct val="110000"/>
              </a:lnSpc>
              <a:buFont typeface="Arial" panose="020B0604020202020204" pitchFamily="34" charset="0"/>
              <a:buChar char="•"/>
            </a:pPr>
            <a:r>
              <a:rPr lang="en-US" sz="1600" cap="none" dirty="0"/>
              <a:t>IR led is one kind of transmitter that emits IR radiations. This LED looks like a standard LED and the radiation which is generated by this is not visible to the human eye. </a:t>
            </a:r>
          </a:p>
          <a:p>
            <a:pPr indent="-228600">
              <a:lnSpc>
                <a:spcPct val="110000"/>
              </a:lnSpc>
              <a:buFont typeface="Arial" panose="020B0604020202020204" pitchFamily="34" charset="0"/>
              <a:buChar char="•"/>
            </a:pPr>
            <a:r>
              <a:rPr lang="en-US" sz="1600" cap="none" dirty="0"/>
              <a:t>Once the infrared transmitter generates emission, then it arrives at the object &amp; some of the emission will reflect toward the infrared receiver.</a:t>
            </a:r>
          </a:p>
          <a:p>
            <a:pPr marL="0" indent="0" algn="l" fontAlgn="base">
              <a:buNone/>
            </a:pPr>
            <a:r>
              <a:rPr lang="en-US" sz="1600" b="1" i="0" u="sng" dirty="0">
                <a:effectLst/>
                <a:highlight>
                  <a:srgbClr val="FFFFFF"/>
                </a:highlight>
              </a:rPr>
              <a:t>Types of Infrared Sensor</a:t>
            </a:r>
          </a:p>
          <a:p>
            <a:pPr algn="l" fontAlgn="base"/>
            <a:r>
              <a:rPr lang="en-US" sz="1600" b="1" i="0" u="sng" dirty="0">
                <a:effectLst/>
                <a:highlight>
                  <a:srgbClr val="FFFFFF"/>
                </a:highlight>
              </a:rPr>
              <a:t>Active IR Sensor</a:t>
            </a:r>
          </a:p>
          <a:p>
            <a:pPr algn="l" fontAlgn="base"/>
            <a:r>
              <a:rPr lang="en-US" sz="1600" b="0" i="0" dirty="0">
                <a:effectLst/>
                <a:highlight>
                  <a:srgbClr val="FFFFFF"/>
                </a:highlight>
              </a:rPr>
              <a:t>This active infrared sensor includes both the transmitter as well as the receiver. In most of the applications, the light-emitting diode is used as a source. LED is used as a non-imaging infrared sensor whereas the laser diode is used as an imaging infrared sensor.</a:t>
            </a:r>
          </a:p>
          <a:p>
            <a:pPr algn="l" fontAlgn="base"/>
            <a:r>
              <a:rPr lang="en-US" sz="1600" b="1" i="0" u="sng" dirty="0">
                <a:effectLst/>
                <a:highlight>
                  <a:srgbClr val="FFFFFF"/>
                </a:highlight>
              </a:rPr>
              <a:t>Passive IR Sensor</a:t>
            </a:r>
          </a:p>
          <a:p>
            <a:pPr algn="l" fontAlgn="base"/>
            <a:r>
              <a:rPr lang="en-US" sz="1600" b="0" i="0" dirty="0">
                <a:effectLst/>
                <a:highlight>
                  <a:srgbClr val="FFFFFF"/>
                </a:highlight>
              </a:rPr>
              <a:t>The passive infrared sensor includes detectors only, but they don’t include a transmitter. These sensors use an object like a transmitter or IR source. This object emits energy and detects through infrared receivers. After that, a signal processor is used to understand the signal to obtain the required information.</a:t>
            </a:r>
          </a:p>
        </p:txBody>
      </p:sp>
    </p:spTree>
    <p:extLst>
      <p:ext uri="{BB962C8B-B14F-4D97-AF65-F5344CB8AC3E}">
        <p14:creationId xmlns:p14="http://schemas.microsoft.com/office/powerpoint/2010/main" val="278035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573B-5EB1-D258-F78C-0AE3F99AE1EB}"/>
              </a:ext>
            </a:extLst>
          </p:cNvPr>
          <p:cNvSpPr>
            <a:spLocks noGrp="1"/>
          </p:cNvSpPr>
          <p:nvPr>
            <p:ph type="title"/>
          </p:nvPr>
        </p:nvSpPr>
        <p:spPr>
          <a:xfrm>
            <a:off x="398682" y="2325648"/>
            <a:ext cx="3498667" cy="2456485"/>
          </a:xfrm>
        </p:spPr>
        <p:txBody>
          <a:bodyPr anchor="ctr">
            <a:normAutofit/>
          </a:bodyPr>
          <a:lstStyle/>
          <a:p>
            <a:r>
              <a:rPr lang="en-US" dirty="0"/>
              <a:t>Working Principle</a:t>
            </a:r>
          </a:p>
        </p:txBody>
      </p:sp>
      <p:sp>
        <p:nvSpPr>
          <p:cNvPr id="3" name="Content Placeholder 2">
            <a:extLst>
              <a:ext uri="{FF2B5EF4-FFF2-40B4-BE49-F238E27FC236}">
                <a16:creationId xmlns:a16="http://schemas.microsoft.com/office/drawing/2014/main" id="{6E788726-7E59-84F4-8882-677E52D844E5}"/>
              </a:ext>
            </a:extLst>
          </p:cNvPr>
          <p:cNvSpPr>
            <a:spLocks noGrp="1"/>
          </p:cNvSpPr>
          <p:nvPr>
            <p:ph sz="quarter" idx="14"/>
          </p:nvPr>
        </p:nvSpPr>
        <p:spPr>
          <a:xfrm>
            <a:off x="4509856" y="1216241"/>
            <a:ext cx="6889072" cy="5317413"/>
          </a:xfrm>
        </p:spPr>
        <p:txBody>
          <a:bodyPr>
            <a:normAutofit/>
          </a:bodyPr>
          <a:lstStyle/>
          <a:p>
            <a:pPr fontAlgn="base">
              <a:lnSpc>
                <a:spcPct val="110000"/>
              </a:lnSpc>
            </a:pPr>
            <a:r>
              <a:rPr lang="en-US" b="0" i="0" dirty="0">
                <a:effectLst/>
              </a:rPr>
              <a:t>In this project, the transmitter section includes an IR sensor, which transmits continuous IR rays to be received by an IR receiver module. An IR output terminal of the receiver varies depending upon its receiving of IR rays. </a:t>
            </a:r>
            <a:r>
              <a:rPr lang="en-US" dirty="0"/>
              <a:t>Therefore,</a:t>
            </a:r>
            <a:r>
              <a:rPr lang="en-US" b="0" i="0" dirty="0">
                <a:effectLst/>
              </a:rPr>
              <a:t> this output can be fed to a comparator circuit. Here an operational amplifier (op-amp) of LM 358 is used as a comparator circuit.</a:t>
            </a:r>
          </a:p>
          <a:p>
            <a:pPr fontAlgn="base">
              <a:lnSpc>
                <a:spcPct val="110000"/>
              </a:lnSpc>
            </a:pPr>
            <a:r>
              <a:rPr lang="en-US" b="0" i="0" dirty="0">
                <a:effectLst/>
              </a:rPr>
              <a:t>When the IR receiver does not receive a signal, the potential at the inverting input goes higher than that non-inverting input of the comparator IC (LM358). Thus, the output of the comparator goes low, but the LED does not glow. When the IR receiver module receives a signal to the potential at the inverting input goes low. Thus, the output of the comparator (LM 358) goes high and the LED starts glowing.</a:t>
            </a:r>
          </a:p>
          <a:p>
            <a:pPr fontAlgn="base">
              <a:lnSpc>
                <a:spcPct val="110000"/>
              </a:lnSpc>
            </a:pPr>
            <a:r>
              <a:rPr lang="en-US" b="0" i="0" dirty="0">
                <a:effectLst/>
              </a:rPr>
              <a:t>Resistor R1 (330 ), R2 (10k ), and R3 (330) are used to ensure that a minimum of 10 mA current passes through the IR LED Devices like Photodiode and normal LEDs, respectively. Resistor VR1 (preset=10k ) is used to set the sensitivity of the circuit Diagram.</a:t>
            </a:r>
          </a:p>
        </p:txBody>
      </p:sp>
    </p:spTree>
    <p:extLst>
      <p:ext uri="{BB962C8B-B14F-4D97-AF65-F5344CB8AC3E}">
        <p14:creationId xmlns:p14="http://schemas.microsoft.com/office/powerpoint/2010/main" val="2041695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5mm IR Infrared LED Pair Receiver Transmitter Photo Diode RX and Photo  Transistor TX | Nyereka Tech || STEM and IoT, Raspberry Pi and Sensors  Store in Rwanda, Uganda, Kenya, Tanzania">
            <a:extLst>
              <a:ext uri="{FF2B5EF4-FFF2-40B4-BE49-F238E27FC236}">
                <a16:creationId xmlns:a16="http://schemas.microsoft.com/office/drawing/2014/main" id="{CE9E0C11-E7EA-8022-8824-319903255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3359" y="1429714"/>
            <a:ext cx="1796086" cy="17960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M358-Low-Power-Dual-Op-Amp">
            <a:extLst>
              <a:ext uri="{FF2B5EF4-FFF2-40B4-BE49-F238E27FC236}">
                <a16:creationId xmlns:a16="http://schemas.microsoft.com/office/drawing/2014/main" id="{DFDF89A2-D7E6-5A24-1E5D-D9EA9D03A3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0187" y="1725302"/>
            <a:ext cx="1847932" cy="14290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M358">
            <a:extLst>
              <a:ext uri="{FF2B5EF4-FFF2-40B4-BE49-F238E27FC236}">
                <a16:creationId xmlns:a16="http://schemas.microsoft.com/office/drawing/2014/main" id="{E3DA3004-B956-34B4-07FC-3126C2FF1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8516" y="4418164"/>
            <a:ext cx="2647420" cy="17962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8A6D7BD-5C62-4764-9E1D-D185EBAA6C0F}"/>
              </a:ext>
            </a:extLst>
          </p:cNvPr>
          <p:cNvSpPr>
            <a:spLocks noGrp="1"/>
          </p:cNvSpPr>
          <p:nvPr>
            <p:ph type="title"/>
          </p:nvPr>
        </p:nvSpPr>
        <p:spPr/>
        <p:txBody>
          <a:bodyPr/>
          <a:lstStyle/>
          <a:p>
            <a:r>
              <a:rPr lang="en-US" sz="3600" noProof="0" dirty="0"/>
              <a:t>The Used Components</a:t>
            </a:r>
          </a:p>
        </p:txBody>
      </p:sp>
      <p:sp>
        <p:nvSpPr>
          <p:cNvPr id="6" name="Content Placeholder 5">
            <a:extLst>
              <a:ext uri="{FF2B5EF4-FFF2-40B4-BE49-F238E27FC236}">
                <a16:creationId xmlns:a16="http://schemas.microsoft.com/office/drawing/2014/main" id="{C39C480C-C4D4-46AD-BCE6-04E0141475BC}"/>
              </a:ext>
            </a:extLst>
          </p:cNvPr>
          <p:cNvSpPr>
            <a:spLocks noGrp="1"/>
          </p:cNvSpPr>
          <p:nvPr>
            <p:ph sz="half" idx="15"/>
          </p:nvPr>
        </p:nvSpPr>
        <p:spPr>
          <a:xfrm>
            <a:off x="595994" y="2632550"/>
            <a:ext cx="3620186" cy="593250"/>
          </a:xfrm>
        </p:spPr>
        <p:txBody>
          <a:bodyPr/>
          <a:lstStyle/>
          <a:p>
            <a:pPr marL="342900" indent="-342900">
              <a:lnSpc>
                <a:spcPct val="100000"/>
              </a:lnSpc>
              <a:buFont typeface="+mj-lt"/>
              <a:buAutoNum type="arabicPeriod"/>
            </a:pPr>
            <a:r>
              <a:rPr lang="en-US" dirty="0"/>
              <a:t>LM358 (the main component)</a:t>
            </a:r>
            <a:endParaRPr lang="en-US" sz="1800" noProof="0" dirty="0"/>
          </a:p>
        </p:txBody>
      </p:sp>
      <p:sp>
        <p:nvSpPr>
          <p:cNvPr id="9" name="AutoShape 2" descr="LM358">
            <a:extLst>
              <a:ext uri="{FF2B5EF4-FFF2-40B4-BE49-F238E27FC236}">
                <a16:creationId xmlns:a16="http://schemas.microsoft.com/office/drawing/2014/main" id="{BEBC7525-8B81-2BB0-F5DD-C4D1AA916184}"/>
              </a:ext>
            </a:extLst>
          </p:cNvPr>
          <p:cNvSpPr>
            <a:spLocks noGrp="1" noChangeAspect="1" noChangeArrowheads="1"/>
          </p:cNvSpPr>
          <p:nvPr>
            <p:ph sz="half" idx="1"/>
          </p:nvPr>
        </p:nvSpPr>
        <p:spPr bwMode="auto">
          <a:xfrm>
            <a:off x="595994" y="3093496"/>
            <a:ext cx="4528935" cy="34978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fontAlgn="base"/>
            <a:r>
              <a:rPr lang="en-US" b="1" i="0" u="sng" dirty="0">
                <a:effectLst/>
                <a:highlight>
                  <a:srgbClr val="FFFFFF"/>
                </a:highlight>
              </a:rPr>
              <a:t>Pin Description:</a:t>
            </a:r>
          </a:p>
          <a:p>
            <a:pPr algn="just" fontAlgn="base">
              <a:buFont typeface="Arial" panose="020B0604020202020204" pitchFamily="34" charset="0"/>
              <a:buChar char="•"/>
            </a:pPr>
            <a:r>
              <a:rPr lang="en-US" b="0" i="0" dirty="0">
                <a:effectLst/>
                <a:highlight>
                  <a:srgbClr val="FFFFFF"/>
                </a:highlight>
              </a:rPr>
              <a:t>Pin 1 and 7 are outputs of comparator</a:t>
            </a:r>
          </a:p>
          <a:p>
            <a:pPr algn="just" fontAlgn="base">
              <a:buFont typeface="Arial" panose="020B0604020202020204" pitchFamily="34" charset="0"/>
              <a:buChar char="•"/>
            </a:pPr>
            <a:r>
              <a:rPr lang="en-US" b="0" i="0" dirty="0">
                <a:effectLst/>
                <a:highlight>
                  <a:srgbClr val="FFFFFF"/>
                </a:highlight>
              </a:rPr>
              <a:t>Pin 2 and 6 are inverting inputs</a:t>
            </a:r>
          </a:p>
          <a:p>
            <a:pPr algn="just" fontAlgn="base">
              <a:buFont typeface="Arial" panose="020B0604020202020204" pitchFamily="34" charset="0"/>
              <a:buChar char="•"/>
            </a:pPr>
            <a:r>
              <a:rPr lang="en-US" b="0" i="0" dirty="0">
                <a:effectLst/>
                <a:highlight>
                  <a:srgbClr val="FFFFFF"/>
                </a:highlight>
              </a:rPr>
              <a:t>Pin 3 and 5 are non-inverting inputs</a:t>
            </a:r>
          </a:p>
          <a:p>
            <a:pPr algn="just" fontAlgn="base">
              <a:buFont typeface="Arial" panose="020B0604020202020204" pitchFamily="34" charset="0"/>
              <a:buChar char="•"/>
            </a:pPr>
            <a:r>
              <a:rPr lang="en-US" b="0" i="0" dirty="0">
                <a:effectLst/>
                <a:highlight>
                  <a:srgbClr val="FFFFFF"/>
                </a:highlight>
              </a:rPr>
              <a:t>Pin 4 is ground (GND)</a:t>
            </a:r>
          </a:p>
          <a:p>
            <a:pPr algn="just" fontAlgn="base">
              <a:buFont typeface="Arial" panose="020B0604020202020204" pitchFamily="34" charset="0"/>
              <a:buChar char="•"/>
            </a:pPr>
            <a:r>
              <a:rPr lang="en-US" b="0" i="0" dirty="0">
                <a:effectLst/>
                <a:highlight>
                  <a:srgbClr val="FFFFFF"/>
                </a:highlight>
              </a:rPr>
              <a:t>Pin 8 is VCC+</a:t>
            </a:r>
          </a:p>
        </p:txBody>
      </p:sp>
      <p:sp>
        <p:nvSpPr>
          <p:cNvPr id="15" name="Content Placeholder 14">
            <a:extLst>
              <a:ext uri="{FF2B5EF4-FFF2-40B4-BE49-F238E27FC236}">
                <a16:creationId xmlns:a16="http://schemas.microsoft.com/office/drawing/2014/main" id="{7D032342-3499-E5CC-FB16-2F5032D00591}"/>
              </a:ext>
            </a:extLst>
          </p:cNvPr>
          <p:cNvSpPr>
            <a:spLocks noGrp="1"/>
          </p:cNvSpPr>
          <p:nvPr>
            <p:ph sz="half" idx="17"/>
          </p:nvPr>
        </p:nvSpPr>
        <p:spPr>
          <a:xfrm>
            <a:off x="6815936" y="2632551"/>
            <a:ext cx="3970445" cy="460945"/>
          </a:xfrm>
        </p:spPr>
        <p:txBody>
          <a:bodyPr/>
          <a:lstStyle/>
          <a:p>
            <a:pPr marL="342900" indent="-342900">
              <a:buFont typeface="+mj-lt"/>
              <a:buAutoNum type="arabicPeriod" startAt="2"/>
            </a:pPr>
            <a:r>
              <a:rPr lang="en-US" b="0" i="0" dirty="0">
                <a:solidFill>
                  <a:srgbClr val="3A3A4A"/>
                </a:solidFill>
                <a:effectLst/>
                <a:highlight>
                  <a:srgbClr val="FFFFFF"/>
                </a:highlight>
              </a:rPr>
              <a:t>IR pair (IR LED and Photodiode)</a:t>
            </a:r>
            <a:endParaRPr lang="en-US" dirty="0"/>
          </a:p>
        </p:txBody>
      </p:sp>
      <p:sp>
        <p:nvSpPr>
          <p:cNvPr id="17" name="Content Placeholder 16">
            <a:extLst>
              <a:ext uri="{FF2B5EF4-FFF2-40B4-BE49-F238E27FC236}">
                <a16:creationId xmlns:a16="http://schemas.microsoft.com/office/drawing/2014/main" id="{F407F931-BC19-F03A-ECA0-03D0D299A920}"/>
              </a:ext>
            </a:extLst>
          </p:cNvPr>
          <p:cNvSpPr>
            <a:spLocks noGrp="1"/>
          </p:cNvSpPr>
          <p:nvPr>
            <p:ph sz="half" idx="14"/>
          </p:nvPr>
        </p:nvSpPr>
        <p:spPr>
          <a:xfrm>
            <a:off x="6815936" y="3093496"/>
            <a:ext cx="5053509" cy="3120874"/>
          </a:xfrm>
        </p:spPr>
        <p:txBody>
          <a:bodyPr/>
          <a:lstStyle/>
          <a:p>
            <a:r>
              <a:rPr lang="en-US" dirty="0"/>
              <a:t>IR LED(transmitter) is a special purpose LED that transmits infrared rays in the range of 760nm wavelength</a:t>
            </a:r>
          </a:p>
          <a:p>
            <a:r>
              <a:rPr lang="en-US" dirty="0"/>
              <a:t>Photodiode is a detector capable of converting light into either current or voltage, depending upon the mode of operation. </a:t>
            </a:r>
          </a:p>
        </p:txBody>
      </p:sp>
    </p:spTree>
    <p:extLst>
      <p:ext uri="{BB962C8B-B14F-4D97-AF65-F5344CB8AC3E}">
        <p14:creationId xmlns:p14="http://schemas.microsoft.com/office/powerpoint/2010/main" val="257646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0662" y="-10806"/>
            <a:ext cx="3112552" cy="2456442"/>
          </a:xfrm>
        </p:spPr>
        <p:txBody>
          <a:bodyPr anchor="ctr">
            <a:normAutofit/>
          </a:bodyPr>
          <a:lstStyle/>
          <a:p>
            <a:r>
              <a:rPr lang="en-US" noProof="0" dirty="0"/>
              <a:t>Circuit Diagram</a:t>
            </a:r>
          </a:p>
        </p:txBody>
      </p:sp>
      <p:sp>
        <p:nvSpPr>
          <p:cNvPr id="11" name="Text Placeholder 2">
            <a:extLst>
              <a:ext uri="{FF2B5EF4-FFF2-40B4-BE49-F238E27FC236}">
                <a16:creationId xmlns:a16="http://schemas.microsoft.com/office/drawing/2014/main" id="{DCFA4955-1389-F8EE-F94A-5A947B445B74}"/>
              </a:ext>
            </a:extLst>
          </p:cNvPr>
          <p:cNvSpPr>
            <a:spLocks noGrp="1"/>
          </p:cNvSpPr>
          <p:nvPr>
            <p:ph type="body" idx="1"/>
          </p:nvPr>
        </p:nvSpPr>
        <p:spPr>
          <a:xfrm>
            <a:off x="839788" y="1845244"/>
            <a:ext cx="5157787" cy="823912"/>
          </a:xfrm>
        </p:spPr>
        <p:txBody>
          <a:bodyPr anchor="ctr"/>
          <a:lstStyle/>
          <a:p>
            <a:pPr algn="ctr"/>
            <a:r>
              <a:rPr lang="en-US" sz="3200" dirty="0"/>
              <a:t>PCB Layout</a:t>
            </a:r>
          </a:p>
        </p:txBody>
      </p:sp>
      <p:pic>
        <p:nvPicPr>
          <p:cNvPr id="6" name="Picture 5" descr="A blue and purple circuit board&#10;&#10;Description automatically generated">
            <a:extLst>
              <a:ext uri="{FF2B5EF4-FFF2-40B4-BE49-F238E27FC236}">
                <a16:creationId xmlns:a16="http://schemas.microsoft.com/office/drawing/2014/main" id="{86734463-0853-7FD9-8CE3-44EF05C5D9D8}"/>
              </a:ext>
            </a:extLst>
          </p:cNvPr>
          <p:cNvPicPr>
            <a:picLocks noChangeAspect="1"/>
          </p:cNvPicPr>
          <p:nvPr/>
        </p:nvPicPr>
        <p:blipFill rotWithShape="1">
          <a:blip r:embed="rId3"/>
          <a:srcRect t="1633" r="-4" b="4272"/>
          <a:stretch/>
        </p:blipFill>
        <p:spPr>
          <a:xfrm>
            <a:off x="249978" y="2857592"/>
            <a:ext cx="5516064" cy="3563528"/>
          </a:xfrm>
          <a:prstGeom prst="rect">
            <a:avLst/>
          </a:prstGeom>
          <a:noFill/>
        </p:spPr>
      </p:pic>
      <p:sp>
        <p:nvSpPr>
          <p:cNvPr id="13" name="Text Placeholder 4">
            <a:extLst>
              <a:ext uri="{FF2B5EF4-FFF2-40B4-BE49-F238E27FC236}">
                <a16:creationId xmlns:a16="http://schemas.microsoft.com/office/drawing/2014/main" id="{8DDE3960-14B9-2012-4F1D-87CEEF3BA549}"/>
              </a:ext>
            </a:extLst>
          </p:cNvPr>
          <p:cNvSpPr>
            <a:spLocks noGrp="1"/>
          </p:cNvSpPr>
          <p:nvPr>
            <p:ph type="body" sz="quarter" idx="3"/>
          </p:nvPr>
        </p:nvSpPr>
        <p:spPr>
          <a:xfrm>
            <a:off x="6504146" y="1810160"/>
            <a:ext cx="5183188" cy="823912"/>
          </a:xfrm>
        </p:spPr>
        <p:txBody>
          <a:bodyPr anchor="ctr"/>
          <a:lstStyle/>
          <a:p>
            <a:pPr algn="ctr"/>
            <a:r>
              <a:rPr lang="en-US" sz="3200" dirty="0"/>
              <a:t>Schematic on Proteus</a:t>
            </a:r>
          </a:p>
        </p:txBody>
      </p:sp>
      <p:pic>
        <p:nvPicPr>
          <p:cNvPr id="3" name="Picture 2" descr="A diagram of a circuit&#10;&#10;Description automatically generated">
            <a:extLst>
              <a:ext uri="{FF2B5EF4-FFF2-40B4-BE49-F238E27FC236}">
                <a16:creationId xmlns:a16="http://schemas.microsoft.com/office/drawing/2014/main" id="{D51F9216-D71B-36F5-D3E9-1279B1CCF83A}"/>
              </a:ext>
            </a:extLst>
          </p:cNvPr>
          <p:cNvPicPr>
            <a:picLocks noChangeAspect="1"/>
          </p:cNvPicPr>
          <p:nvPr/>
        </p:nvPicPr>
        <p:blipFill rotWithShape="1">
          <a:blip r:embed="rId4"/>
          <a:srcRect l="1450" r="-61" b="-1"/>
          <a:stretch/>
        </p:blipFill>
        <p:spPr>
          <a:xfrm>
            <a:off x="5766042" y="2857592"/>
            <a:ext cx="6253238" cy="3563528"/>
          </a:xfrm>
          <a:prstGeom prst="rect">
            <a:avLst/>
          </a:prstGeom>
          <a:noFill/>
        </p:spPr>
      </p:pic>
    </p:spTree>
    <p:extLst>
      <p:ext uri="{BB962C8B-B14F-4D97-AF65-F5344CB8AC3E}">
        <p14:creationId xmlns:p14="http://schemas.microsoft.com/office/powerpoint/2010/main" val="239459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1623B-E9F6-782B-8BA7-6259F851EF6F}"/>
              </a:ext>
            </a:extLst>
          </p:cNvPr>
          <p:cNvSpPr>
            <a:spLocks noGrp="1"/>
          </p:cNvSpPr>
          <p:nvPr>
            <p:ph type="title"/>
          </p:nvPr>
        </p:nvSpPr>
        <p:spPr>
          <a:xfrm>
            <a:off x="67387" y="4244156"/>
            <a:ext cx="3465926" cy="2456442"/>
          </a:xfrm>
        </p:spPr>
        <p:txBody>
          <a:bodyPr anchor="ctr">
            <a:normAutofit/>
          </a:bodyPr>
          <a:lstStyle/>
          <a:p>
            <a:r>
              <a:rPr lang="en-US" sz="4400" dirty="0"/>
              <a:t>Circuit on Breadboard</a:t>
            </a:r>
          </a:p>
        </p:txBody>
      </p:sp>
      <p:pic>
        <p:nvPicPr>
          <p:cNvPr id="7" name="Picture 6" descr="A circuit board with wires and wires&#10;&#10;Description automatically generated">
            <a:extLst>
              <a:ext uri="{FF2B5EF4-FFF2-40B4-BE49-F238E27FC236}">
                <a16:creationId xmlns:a16="http://schemas.microsoft.com/office/drawing/2014/main" id="{2B2BEC8F-479E-480F-F4D5-D2533F0A28EB}"/>
              </a:ext>
            </a:extLst>
          </p:cNvPr>
          <p:cNvPicPr>
            <a:picLocks noChangeAspect="1"/>
          </p:cNvPicPr>
          <p:nvPr/>
        </p:nvPicPr>
        <p:blipFill rotWithShape="1">
          <a:blip r:embed="rId2"/>
          <a:srcRect t="2276" b="12685"/>
          <a:stretch/>
        </p:blipFill>
        <p:spPr>
          <a:xfrm>
            <a:off x="478426" y="571500"/>
            <a:ext cx="5256943" cy="3352800"/>
          </a:xfrm>
          <a:prstGeom prst="rect">
            <a:avLst/>
          </a:prstGeom>
          <a:noFill/>
        </p:spPr>
      </p:pic>
      <p:pic>
        <p:nvPicPr>
          <p:cNvPr id="5" name="Picture Placeholder 4" descr="A white circuit board with wires and a screw&#10;&#10;Description automatically generated">
            <a:extLst>
              <a:ext uri="{FF2B5EF4-FFF2-40B4-BE49-F238E27FC236}">
                <a16:creationId xmlns:a16="http://schemas.microsoft.com/office/drawing/2014/main" id="{749A3229-ED1C-3C38-AA31-7CD7078258DD}"/>
              </a:ext>
            </a:extLst>
          </p:cNvPr>
          <p:cNvPicPr>
            <a:picLocks noGrp="1" noChangeAspect="1"/>
          </p:cNvPicPr>
          <p:nvPr>
            <p:ph sz="half" idx="13"/>
          </p:nvPr>
        </p:nvPicPr>
        <p:blipFill rotWithShape="1">
          <a:blip r:embed="rId3"/>
          <a:srcRect t="10128" b="18946"/>
          <a:stretch/>
        </p:blipFill>
        <p:spPr>
          <a:xfrm>
            <a:off x="6096000" y="3498605"/>
            <a:ext cx="5617574" cy="3264757"/>
          </a:xfrm>
          <a:noFill/>
        </p:spPr>
      </p:pic>
      <p:pic>
        <p:nvPicPr>
          <p:cNvPr id="9" name="Picture 8" descr="A circuit board with wires and wires&#10;&#10;Description automatically generated">
            <a:extLst>
              <a:ext uri="{FF2B5EF4-FFF2-40B4-BE49-F238E27FC236}">
                <a16:creationId xmlns:a16="http://schemas.microsoft.com/office/drawing/2014/main" id="{7664207B-0E7D-6341-F68E-BDBD3B09DF92}"/>
              </a:ext>
            </a:extLst>
          </p:cNvPr>
          <p:cNvPicPr>
            <a:picLocks noChangeAspect="1"/>
          </p:cNvPicPr>
          <p:nvPr/>
        </p:nvPicPr>
        <p:blipFill rotWithShape="1">
          <a:blip r:embed="rId4"/>
          <a:srcRect t="8472" r="9895" b="19445"/>
          <a:stretch/>
        </p:blipFill>
        <p:spPr>
          <a:xfrm>
            <a:off x="6159673" y="94638"/>
            <a:ext cx="5391091" cy="3234655"/>
          </a:xfrm>
          <a:prstGeom prst="rect">
            <a:avLst/>
          </a:prstGeom>
        </p:spPr>
      </p:pic>
    </p:spTree>
    <p:extLst>
      <p:ext uri="{BB962C8B-B14F-4D97-AF65-F5344CB8AC3E}">
        <p14:creationId xmlns:p14="http://schemas.microsoft.com/office/powerpoint/2010/main" val="1578942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88779" y="3634396"/>
            <a:ext cx="4202785" cy="3223604"/>
            <a:chOff x="1" y="3656856"/>
            <a:chExt cx="4298389" cy="3186857"/>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770193"/>
              <a:ext cx="4298389" cy="307352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p:txBody>
          <a:bodyPr/>
          <a:lstStyle/>
          <a:p>
            <a:r>
              <a:rPr lang="en-US" sz="4800" dirty="0"/>
              <a:t>Circuit in Real</a:t>
            </a:r>
          </a:p>
        </p:txBody>
      </p:sp>
      <p:pic>
        <p:nvPicPr>
          <p:cNvPr id="14" name="Picture 13" descr="A circuit board with wires&#10;&#10;Description automatically generated">
            <a:extLst>
              <a:ext uri="{FF2B5EF4-FFF2-40B4-BE49-F238E27FC236}">
                <a16:creationId xmlns:a16="http://schemas.microsoft.com/office/drawing/2014/main" id="{A61618F3-4C76-47FD-733D-0630D367D639}"/>
              </a:ext>
            </a:extLst>
          </p:cNvPr>
          <p:cNvPicPr>
            <a:picLocks noChangeAspect="1"/>
          </p:cNvPicPr>
          <p:nvPr/>
        </p:nvPicPr>
        <p:blipFill rotWithShape="1">
          <a:blip r:embed="rId3"/>
          <a:srcRect l="16262" t="27146" r="10519" b="26280"/>
          <a:stretch/>
        </p:blipFill>
        <p:spPr>
          <a:xfrm>
            <a:off x="3147201" y="281689"/>
            <a:ext cx="4202785" cy="4752700"/>
          </a:xfrm>
          <a:prstGeom prst="rect">
            <a:avLst/>
          </a:prstGeom>
        </p:spPr>
      </p:pic>
      <p:pic>
        <p:nvPicPr>
          <p:cNvPr id="18" name="Picture 17" descr="A small yellow board with different components&#10;&#10;Description automatically generated with medium confidence">
            <a:extLst>
              <a:ext uri="{FF2B5EF4-FFF2-40B4-BE49-F238E27FC236}">
                <a16:creationId xmlns:a16="http://schemas.microsoft.com/office/drawing/2014/main" id="{70D486A5-45AF-AC3A-AED1-E6B54E6A5472}"/>
              </a:ext>
            </a:extLst>
          </p:cNvPr>
          <p:cNvPicPr>
            <a:picLocks noChangeAspect="1"/>
          </p:cNvPicPr>
          <p:nvPr/>
        </p:nvPicPr>
        <p:blipFill rotWithShape="1">
          <a:blip r:embed="rId4"/>
          <a:srcRect l="7597" t="27408" r="16378" b="28362"/>
          <a:stretch/>
        </p:blipFill>
        <p:spPr>
          <a:xfrm>
            <a:off x="7548880" y="281689"/>
            <a:ext cx="4436688" cy="4752699"/>
          </a:xfrm>
          <a:prstGeom prst="rect">
            <a:avLst/>
          </a:prstGeom>
        </p:spPr>
      </p:pic>
    </p:spTree>
    <p:extLst>
      <p:ext uri="{BB962C8B-B14F-4D97-AF65-F5344CB8AC3E}">
        <p14:creationId xmlns:p14="http://schemas.microsoft.com/office/powerpoint/2010/main" val="2343320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E0E54A-B6AE-42DB-94AE-11AE29201034}">
  <ds:schemaRefs>
    <ds:schemaRef ds:uri="http://www.w3.org/XML/1998/namespace"/>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16c05727-aa75-4e4a-9b5f-8a80a1165891"/>
    <ds:schemaRef ds:uri="71af3243-3dd4-4a8d-8c0d-dd76da1f02a5"/>
    <ds:schemaRef ds:uri="http://schemas.microsoft.com/office/infopath/2007/PartnerControls"/>
    <ds:schemaRef ds:uri="http://purl.org/dc/terms/"/>
    <ds:schemaRef ds:uri="http://purl.org/dc/dcmitype/"/>
  </ds:schemaRefs>
</ds:datastoreItem>
</file>

<file path=customXml/itemProps3.xml><?xml version="1.0" encoding="utf-8"?>
<ds:datastoreItem xmlns:ds="http://schemas.openxmlformats.org/officeDocument/2006/customXml" ds:itemID="{631B5746-CAD5-4443-BB83-67B4949E74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130</TotalTime>
  <Words>749</Words>
  <Application>Microsoft Office PowerPoint</Application>
  <PresentationFormat>Widescreen</PresentationFormat>
  <Paragraphs>54</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Rockwell</vt:lpstr>
      <vt:lpstr>Wingdings</vt:lpstr>
      <vt:lpstr>Atlas</vt:lpstr>
      <vt:lpstr>IR Sensor</vt:lpstr>
      <vt:lpstr>Circuit Idea</vt:lpstr>
      <vt:lpstr>Working Principle</vt:lpstr>
      <vt:lpstr>The Used Components</vt:lpstr>
      <vt:lpstr>Circuit Diagram</vt:lpstr>
      <vt:lpstr>Circuit on Breadboard</vt:lpstr>
      <vt:lpstr>Circuit in Real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&lt;colony name&gt;</dc:title>
  <dc:creator>nourhan farag</dc:creator>
  <cp:lastModifiedBy>nourhan farag</cp:lastModifiedBy>
  <cp:revision>7</cp:revision>
  <dcterms:created xsi:type="dcterms:W3CDTF">2024-04-30T09:50:50Z</dcterms:created>
  <dcterms:modified xsi:type="dcterms:W3CDTF">2024-05-06T21:05:29Z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