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FE0D7-1214-4533-AF9B-E8E9465CCAD0}" v="617" dt="2023-08-13T14:13:27.053"/>
    <p1510:client id="{A1625A80-F2B8-49BB-93F0-77B8D59C0E67}" v="2" dt="2023-08-10T15:00:4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631A7-B62D-E107-D119-2BDA8741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a typeface="+mj-lt"/>
                <a:cs typeface="+mj-lt"/>
              </a:rPr>
              <a:t>Web Fundamentals Project</a:t>
            </a:r>
            <a:endParaRPr lang="en-US" dirty="0">
              <a:solidFill>
                <a:srgbClr val="C00000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3EC-8DD9-EF29-20FB-344C60D1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i="1" dirty="0">
                <a:solidFill>
                  <a:schemeClr val="accent1"/>
                </a:solidFill>
                <a:ea typeface="+mj-lt"/>
                <a:cs typeface="+mj-lt"/>
              </a:rPr>
              <a:t>How does the web work</a:t>
            </a:r>
            <a:r>
              <a:rPr lang="en-US" sz="3600" dirty="0">
                <a:solidFill>
                  <a:schemeClr val="accent1"/>
                </a:solidFill>
                <a:ea typeface="+mj-lt"/>
                <a:cs typeface="+mj-lt"/>
              </a:rPr>
              <a:t>?</a:t>
            </a:r>
            <a:endParaRPr lang="en-US" sz="3600" dirty="0">
              <a:solidFill>
                <a:schemeClr val="accent1"/>
              </a:solidFill>
              <a:cs typeface="Calibri Light" panose="020F0302020204030204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91CD-15E3-92B0-C959-D45DAE38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website is a collection of web pages accessed via the internet , it release </a:t>
            </a:r>
            <a:r>
              <a:rPr lang="en-US" dirty="0" err="1">
                <a:cs typeface="Calibri"/>
              </a:rPr>
              <a:t>informations</a:t>
            </a:r>
            <a:r>
              <a:rPr lang="en-US" dirty="0">
                <a:cs typeface="Calibri"/>
              </a:rPr>
              <a:t> or services to users through a web browser </a:t>
            </a:r>
          </a:p>
          <a:p>
            <a:r>
              <a:rPr lang="en-US" dirty="0">
                <a:cs typeface="Calibri"/>
              </a:rPr>
              <a:t>To create a website we need a website building platform like HTML , </a:t>
            </a:r>
            <a:r>
              <a:rPr lang="en-US" dirty="0" err="1">
                <a:cs typeface="Calibri"/>
              </a:rPr>
              <a:t>css</a:t>
            </a:r>
            <a:r>
              <a:rPr lang="en-US" dirty="0">
                <a:cs typeface="Calibri"/>
              </a:rPr>
              <a:t> ,PHP and </a:t>
            </a: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. A web hosting provider and a domain name 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06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171-4BB9-9B79-8B0F-F71B8D25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600" i="1" dirty="0">
                <a:solidFill>
                  <a:schemeClr val="accent1"/>
                </a:solidFill>
                <a:ea typeface="+mj-lt"/>
                <a:cs typeface="+mj-lt"/>
              </a:rPr>
              <a:t>What </a:t>
            </a:r>
            <a:r>
              <a:rPr lang="en-US" sz="3600" dirty="0">
                <a:solidFill>
                  <a:schemeClr val="accent1"/>
                </a:solidFill>
                <a:ea typeface="+mj-lt"/>
                <a:cs typeface="+mj-lt"/>
              </a:rPr>
              <a:t>do you need</a:t>
            </a:r>
            <a:r>
              <a:rPr lang="en-US" sz="3600" i="1" dirty="0">
                <a:solidFill>
                  <a:schemeClr val="accent1"/>
                </a:solidFill>
                <a:ea typeface="+mj-lt"/>
                <a:cs typeface="+mj-lt"/>
              </a:rPr>
              <a:t> to be a web developer?</a:t>
            </a:r>
            <a:endParaRPr lang="en-US" sz="3600" dirty="0">
              <a:solidFill>
                <a:schemeClr val="accent1"/>
              </a:solidFill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8453-AF2D-7017-4F00-C0DF4BAE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be a web developer you need to should have some skills like communication , creativity , </a:t>
            </a:r>
            <a:r>
              <a:rPr lang="en-US" dirty="0" err="1">
                <a:cs typeface="Calibri"/>
              </a:rPr>
              <a:t>costumer</a:t>
            </a:r>
            <a:r>
              <a:rPr lang="en-US" dirty="0">
                <a:cs typeface="Calibri"/>
              </a:rPr>
              <a:t> service and problem solving . and technical skills like type script , </a:t>
            </a:r>
            <a:r>
              <a:rPr lang="en-US" dirty="0" err="1">
                <a:cs typeface="Calibri"/>
              </a:rPr>
              <a:t>c#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c++</a:t>
            </a:r>
            <a:r>
              <a:rPr lang="en-US" dirty="0">
                <a:cs typeface="Calibri"/>
              </a:rPr>
              <a:t> , PHP ...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5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4328-9EE7-5AA9-BED5-E477C7D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1" indent="-285750">
              <a:buFont typeface="Arial,Sans-Serif"/>
              <a:buChar char="•"/>
            </a:pPr>
            <a:r>
              <a:rPr lang="en-US" sz="4000" dirty="0">
                <a:solidFill>
                  <a:schemeClr val="accent1"/>
                </a:solidFill>
                <a:cs typeface="Calibri Light"/>
              </a:rPr>
              <a:t>Why did you choose to learn web development?</a:t>
            </a:r>
            <a:endParaRPr lang="en-US" sz="4000" dirty="0">
              <a:solidFill>
                <a:srgbClr val="4472C4"/>
              </a:solidFill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C51F-4720-0478-0CEB-A3A510F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Personally I </a:t>
            </a:r>
            <a:r>
              <a:rPr lang="en-US" dirty="0" err="1">
                <a:ea typeface="+mn-lt"/>
                <a:cs typeface="+mn-lt"/>
              </a:rPr>
              <a:t>choosed</a:t>
            </a:r>
            <a:r>
              <a:rPr lang="en-US" dirty="0">
                <a:ea typeface="+mn-lt"/>
                <a:cs typeface="+mn-lt"/>
              </a:rPr>
              <a:t> to learn web development because it's a good career choice , make so much money , creative , you can work from home , </a:t>
            </a:r>
            <a:r>
              <a:rPr lang="en-US" sz="3000" dirty="0">
                <a:solidFill>
                  <a:srgbClr val="0E1633"/>
                </a:solidFill>
              </a:rPr>
              <a:t>can work in many types of companies , It’s still one of the fastest-growing job areas ,  Developers are shaping the future ...</a:t>
            </a:r>
            <a:endParaRPr lang="en-US" dirty="0">
              <a:solidFill>
                <a:srgbClr val="000000"/>
              </a:solidFill>
            </a:endParaRPr>
          </a:p>
          <a:p>
            <a:endParaRPr lang="en-US" sz="3000" dirty="0">
              <a:solidFill>
                <a:srgbClr val="0E1633"/>
              </a:solidFill>
              <a:cs typeface="Calibri"/>
            </a:endParaRPr>
          </a:p>
          <a:p>
            <a:endParaRPr lang="en-US" sz="3000" dirty="0">
              <a:solidFill>
                <a:srgbClr val="0E1633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54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Fundamentals Project</vt:lpstr>
      <vt:lpstr>How does the web work? </vt:lpstr>
      <vt:lpstr>What do you need to be a web developer? </vt:lpstr>
      <vt:lpstr>Why did you choose to learn web development?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167</cp:revision>
  <dcterms:created xsi:type="dcterms:W3CDTF">2023-08-10T15:00:05Z</dcterms:created>
  <dcterms:modified xsi:type="dcterms:W3CDTF">2023-08-16T08:31:50Z</dcterms:modified>
</cp:coreProperties>
</file>