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93" r:id="rId8"/>
    <p:sldId id="294" r:id="rId9"/>
    <p:sldId id="264" r:id="rId10"/>
  </p:sldIdLst>
  <p:sldSz cx="9144000" cy="5143500" type="screen16x9"/>
  <p:notesSz cx="6858000" cy="9144000"/>
  <p:embeddedFontLst>
    <p:embeddedFont>
      <p:font typeface="EB Garamond" pitchFamily="2" charset="0"/>
      <p:regular r:id="rId12"/>
      <p:bold r:id="rId13"/>
      <p:italic r:id="rId14"/>
      <p:boldItalic r:id="rId15"/>
    </p:embeddedFont>
    <p:embeddedFont>
      <p:font typeface="Fira Sans Extra Condensed Medium" panose="020B0603050000020004" pitchFamily="34" charset="0"/>
      <p:regular r:id="rId16"/>
      <p:bold r:id="rId17"/>
      <p:italic r:id="rId18"/>
      <p:boldItalic r:id="rId19"/>
    </p:embeddedFont>
    <p:embeddedFont>
      <p:font typeface="Georgia" panose="02040502050405020303" pitchFamily="18" charset="0"/>
      <p:regular r:id="rId20"/>
      <p:bold r:id="rId21"/>
      <p:italic r:id="rId22"/>
      <p:boldItalic r:id="rId23"/>
    </p:embeddedFont>
    <p:embeddedFont>
      <p:font typeface="Montserrat Black" panose="020F0502020204030204" pitchFamily="34" charset="0"/>
      <p:bold r:id="rId24"/>
      <p:italic r:id="rId25"/>
      <p:boldItalic r:id="rId26"/>
    </p:embeddedFont>
    <p:embeddedFont>
      <p:font typeface="Montserrat ExtraBold" panose="020F0502020204030204" pitchFamily="34" charset="0"/>
      <p:bold r:id="rId27"/>
      <p:italic r:id="rId28"/>
      <p:boldItalic r:id="rId29"/>
    </p:embeddedFont>
    <p:embeddedFont>
      <p:font typeface="Montserrat Light" panose="020F030202020403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6018479-D3BF-420B-8054-EB3D668AD0F4}">
  <a:tblStyle styleId="{46018479-D3BF-420B-8054-EB3D668AD0F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5"/>
  </p:normalViewPr>
  <p:slideViewPr>
    <p:cSldViewPr snapToGrid="0">
      <p:cViewPr varScale="1">
        <p:scale>
          <a:sx n="158" d="100"/>
          <a:sy n="158" d="100"/>
        </p:scale>
        <p:origin x="3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21" Type="http://schemas.openxmlformats.org/officeDocument/2006/relationships/font" Target="fonts/font10.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33" Type="http://schemas.openxmlformats.org/officeDocument/2006/relationships/font" Target="fonts/font22.fntdata"/><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32" Type="http://schemas.openxmlformats.org/officeDocument/2006/relationships/font" Target="fonts/font21.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font" Target="fonts/font17.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font" Target="fonts/font2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font" Target="fonts/font19.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cinenouri20@gmail.com" userId="02fddede7b4af9e5" providerId="LiveId" clId="{4C831F0E-9EC8-4B42-A606-89F0363D99BF}"/>
    <pc:docChg chg="modSld">
      <pc:chgData name="yacinenouri20@gmail.com" userId="02fddede7b4af9e5" providerId="LiveId" clId="{4C831F0E-9EC8-4B42-A606-89F0363D99BF}" dt="2024-05-22T16:08:03.608" v="1" actId="1076"/>
      <pc:docMkLst>
        <pc:docMk/>
      </pc:docMkLst>
      <pc:sldChg chg="modSp mod">
        <pc:chgData name="yacinenouri20@gmail.com" userId="02fddede7b4af9e5" providerId="LiveId" clId="{4C831F0E-9EC8-4B42-A606-89F0363D99BF}" dt="2024-05-22T16:08:03.608" v="1" actId="1076"/>
        <pc:sldMkLst>
          <pc:docMk/>
          <pc:sldMk cId="0" sldId="259"/>
        </pc:sldMkLst>
        <pc:spChg chg="mod">
          <ac:chgData name="yacinenouri20@gmail.com" userId="02fddede7b4af9e5" providerId="LiveId" clId="{4C831F0E-9EC8-4B42-A606-89F0363D99BF}" dt="2024-05-22T16:08:00.100" v="0" actId="1076"/>
          <ac:spMkLst>
            <pc:docMk/>
            <pc:sldMk cId="0" sldId="259"/>
            <ac:spMk id="184" creationId="{00000000-0000-0000-0000-000000000000}"/>
          </ac:spMkLst>
        </pc:spChg>
        <pc:spChg chg="mod">
          <ac:chgData name="yacinenouri20@gmail.com" userId="02fddede7b4af9e5" providerId="LiveId" clId="{4C831F0E-9EC8-4B42-A606-89F0363D99BF}" dt="2024-05-22T16:08:03.608" v="1" actId="1076"/>
          <ac:spMkLst>
            <pc:docMk/>
            <pc:sldMk cId="0" sldId="259"/>
            <ac:spMk id="18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1a8f1e756_0_7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1a8f1e756_0_7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4dfce81f19_0_17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4dfce81f19_0_1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56c698b0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56c698b0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16612d386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516612d386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516612d386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516612d386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516612d386_1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516612d386_1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solidFill>
          <a:srgbClr val="FFFFFF"/>
        </a:solidFill>
        <a:effectLst/>
      </p:bgPr>
    </p:bg>
    <p:spTree>
      <p:nvGrpSpPr>
        <p:cNvPr id="1" name="Shape 8"/>
        <p:cNvGrpSpPr/>
        <p:nvPr/>
      </p:nvGrpSpPr>
      <p:grpSpPr>
        <a:xfrm>
          <a:off x="0" y="0"/>
          <a:ext cx="0" cy="0"/>
          <a:chOff x="0" y="0"/>
          <a:chExt cx="0" cy="0"/>
        </a:xfrm>
      </p:grpSpPr>
      <p:sp>
        <p:nvSpPr>
          <p:cNvPr id="9" name="Google Shape;9;p2"/>
          <p:cNvSpPr/>
          <p:nvPr/>
        </p:nvSpPr>
        <p:spPr>
          <a:xfrm>
            <a:off x="18639" y="1507984"/>
            <a:ext cx="176" cy="172"/>
          </a:xfrm>
          <a:custGeom>
            <a:avLst/>
            <a:gdLst/>
            <a:ahLst/>
            <a:cxnLst/>
            <a:rect l="l" t="t" r="r" b="b"/>
            <a:pathLst>
              <a:path w="1" h="1" extrusionOk="0">
                <a:moveTo>
                  <a:pt x="0" y="0"/>
                </a:moveTo>
                <a:lnTo>
                  <a:pt x="0" y="0"/>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8639" y="2419108"/>
            <a:ext cx="176" cy="172"/>
          </a:xfrm>
          <a:custGeom>
            <a:avLst/>
            <a:gdLst/>
            <a:ahLst/>
            <a:cxnLst/>
            <a:rect l="l" t="t" r="r" b="b"/>
            <a:pathLst>
              <a:path w="1" h="1" extrusionOk="0">
                <a:moveTo>
                  <a:pt x="0" y="0"/>
                </a:move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1144517" y="9122"/>
            <a:ext cx="176" cy="172"/>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2" name="Google Shape;12;p2"/>
          <p:cNvSpPr/>
          <p:nvPr/>
        </p:nvSpPr>
        <p:spPr>
          <a:xfrm flipH="1">
            <a:off x="1144517" y="9122"/>
            <a:ext cx="176" cy="172"/>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3" name="Google Shape;13;p2"/>
          <p:cNvSpPr txBox="1">
            <a:spLocks noGrp="1"/>
          </p:cNvSpPr>
          <p:nvPr>
            <p:ph type="ctrTitle"/>
          </p:nvPr>
        </p:nvSpPr>
        <p:spPr>
          <a:xfrm flipH="1">
            <a:off x="623625" y="2236500"/>
            <a:ext cx="3576900" cy="6705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flipH="1">
            <a:off x="623500" y="3116767"/>
            <a:ext cx="3629100" cy="67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EB Garamond"/>
              <a:buNone/>
              <a:defRPr sz="1400">
                <a:latin typeface="EB Garamond"/>
                <a:ea typeface="EB Garamond"/>
                <a:cs typeface="EB Garamond"/>
                <a:sym typeface="EB Garamond"/>
              </a:defRPr>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15" name="Google Shape;15;p2"/>
          <p:cNvSpPr/>
          <p:nvPr/>
        </p:nvSpPr>
        <p:spPr>
          <a:xfrm>
            <a:off x="4099510" y="-103020"/>
            <a:ext cx="5995571" cy="6199231"/>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FF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1_1">
    <p:bg>
      <p:bgPr>
        <a:solidFill>
          <a:srgbClr val="FFFFFF"/>
        </a:solidFill>
        <a:effectLst/>
      </p:bgPr>
    </p:bg>
    <p:spTree>
      <p:nvGrpSpPr>
        <p:cNvPr id="1" name="Shape 16"/>
        <p:cNvGrpSpPr/>
        <p:nvPr/>
      </p:nvGrpSpPr>
      <p:grpSpPr>
        <a:xfrm>
          <a:off x="0" y="0"/>
          <a:ext cx="0" cy="0"/>
          <a:chOff x="0" y="0"/>
          <a:chExt cx="0" cy="0"/>
        </a:xfrm>
      </p:grpSpPr>
      <p:sp>
        <p:nvSpPr>
          <p:cNvPr id="17" name="Google Shape;17;p3"/>
          <p:cNvSpPr txBox="1">
            <a:spLocks noGrp="1"/>
          </p:cNvSpPr>
          <p:nvPr>
            <p:ph type="ctrTitle"/>
          </p:nvPr>
        </p:nvSpPr>
        <p:spPr>
          <a:xfrm>
            <a:off x="3414640" y="1853313"/>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18" name="Google Shape;18;p3"/>
          <p:cNvSpPr txBox="1">
            <a:spLocks noGrp="1"/>
          </p:cNvSpPr>
          <p:nvPr>
            <p:ph type="subTitle" idx="1"/>
          </p:nvPr>
        </p:nvSpPr>
        <p:spPr>
          <a:xfrm>
            <a:off x="3622740" y="2314760"/>
            <a:ext cx="19065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 name="Google Shape;19;p3"/>
          <p:cNvSpPr txBox="1">
            <a:spLocks noGrp="1"/>
          </p:cNvSpPr>
          <p:nvPr>
            <p:ph type="title" idx="2" hasCustomPrompt="1"/>
          </p:nvPr>
        </p:nvSpPr>
        <p:spPr>
          <a:xfrm>
            <a:off x="3699102" y="1565141"/>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0" name="Google Shape;20;p3"/>
          <p:cNvSpPr txBox="1">
            <a:spLocks noGrp="1"/>
          </p:cNvSpPr>
          <p:nvPr>
            <p:ph type="ctrTitle" idx="3"/>
          </p:nvPr>
        </p:nvSpPr>
        <p:spPr>
          <a:xfrm>
            <a:off x="3414853" y="3359411"/>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21" name="Google Shape;21;p3"/>
          <p:cNvSpPr txBox="1">
            <a:spLocks noGrp="1"/>
          </p:cNvSpPr>
          <p:nvPr>
            <p:ph type="subTitle" idx="4"/>
          </p:nvPr>
        </p:nvSpPr>
        <p:spPr>
          <a:xfrm>
            <a:off x="3587640" y="3820858"/>
            <a:ext cx="19767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 name="Google Shape;22;p3"/>
          <p:cNvSpPr txBox="1">
            <a:spLocks noGrp="1"/>
          </p:cNvSpPr>
          <p:nvPr>
            <p:ph type="title" idx="5" hasCustomPrompt="1"/>
          </p:nvPr>
        </p:nvSpPr>
        <p:spPr>
          <a:xfrm>
            <a:off x="3699102" y="3091842"/>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3" name="Google Shape;23;p3"/>
          <p:cNvSpPr txBox="1">
            <a:spLocks noGrp="1"/>
          </p:cNvSpPr>
          <p:nvPr>
            <p:ph type="ctrTitle" idx="6"/>
          </p:nvPr>
        </p:nvSpPr>
        <p:spPr>
          <a:xfrm>
            <a:off x="5582025" y="1853313"/>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24" name="Google Shape;24;p3"/>
          <p:cNvSpPr txBox="1">
            <a:spLocks noGrp="1"/>
          </p:cNvSpPr>
          <p:nvPr>
            <p:ph type="subTitle" idx="7"/>
          </p:nvPr>
        </p:nvSpPr>
        <p:spPr>
          <a:xfrm>
            <a:off x="5789900" y="2314760"/>
            <a:ext cx="19065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5" name="Google Shape;25;p3"/>
          <p:cNvSpPr txBox="1">
            <a:spLocks noGrp="1"/>
          </p:cNvSpPr>
          <p:nvPr>
            <p:ph type="title" idx="8" hasCustomPrompt="1"/>
          </p:nvPr>
        </p:nvSpPr>
        <p:spPr>
          <a:xfrm>
            <a:off x="5866262" y="1565141"/>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6" name="Google Shape;26;p3"/>
          <p:cNvSpPr txBox="1">
            <a:spLocks noGrp="1"/>
          </p:cNvSpPr>
          <p:nvPr>
            <p:ph type="ctrTitle" idx="9"/>
          </p:nvPr>
        </p:nvSpPr>
        <p:spPr>
          <a:xfrm>
            <a:off x="5581987" y="3359411"/>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27" name="Google Shape;27;p3"/>
          <p:cNvSpPr/>
          <p:nvPr/>
        </p:nvSpPr>
        <p:spPr>
          <a:xfrm>
            <a:off x="742950" y="710350"/>
            <a:ext cx="8686800" cy="279600"/>
          </a:xfrm>
          <a:prstGeom prst="rect">
            <a:avLst/>
          </a:pr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txBox="1">
            <a:spLocks noGrp="1"/>
          </p:cNvSpPr>
          <p:nvPr>
            <p:ph type="subTitle" idx="13"/>
          </p:nvPr>
        </p:nvSpPr>
        <p:spPr>
          <a:xfrm>
            <a:off x="5754800" y="3820858"/>
            <a:ext cx="19767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9" name="Google Shape;29;p3"/>
          <p:cNvSpPr txBox="1">
            <a:spLocks noGrp="1"/>
          </p:cNvSpPr>
          <p:nvPr>
            <p:ph type="title" idx="14" hasCustomPrompt="1"/>
          </p:nvPr>
        </p:nvSpPr>
        <p:spPr>
          <a:xfrm>
            <a:off x="5866262" y="3091842"/>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30" name="Google Shape;30;p3"/>
          <p:cNvSpPr txBox="1">
            <a:spLocks noGrp="1"/>
          </p:cNvSpPr>
          <p:nvPr>
            <p:ph type="ctrTitle" idx="15"/>
          </p:nvPr>
        </p:nvSpPr>
        <p:spPr>
          <a:xfrm>
            <a:off x="790975" y="720000"/>
            <a:ext cx="5012400" cy="314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None/>
              <a:defRPr sz="1200">
                <a:solidFill>
                  <a:srgbClr val="FFFFFF"/>
                </a:solidFill>
              </a:defRPr>
            </a:lvl1pPr>
            <a:lvl2pPr lvl="1" algn="ctr" rtl="0">
              <a:spcBef>
                <a:spcPts val="0"/>
              </a:spcBef>
              <a:spcAft>
                <a:spcPts val="0"/>
              </a:spcAft>
              <a:buClr>
                <a:srgbClr val="000000"/>
              </a:buClr>
              <a:buSzPts val="1100"/>
              <a:buNone/>
              <a:defRPr sz="1100">
                <a:solidFill>
                  <a:srgbClr val="000000"/>
                </a:solidFill>
              </a:defRPr>
            </a:lvl2pPr>
            <a:lvl3pPr lvl="2" algn="ctr" rtl="0">
              <a:spcBef>
                <a:spcPts val="0"/>
              </a:spcBef>
              <a:spcAft>
                <a:spcPts val="0"/>
              </a:spcAft>
              <a:buClr>
                <a:srgbClr val="000000"/>
              </a:buClr>
              <a:buSzPts val="1100"/>
              <a:buNone/>
              <a:defRPr sz="1100">
                <a:solidFill>
                  <a:srgbClr val="000000"/>
                </a:solidFill>
              </a:defRPr>
            </a:lvl3pPr>
            <a:lvl4pPr lvl="3" algn="ctr" rtl="0">
              <a:spcBef>
                <a:spcPts val="0"/>
              </a:spcBef>
              <a:spcAft>
                <a:spcPts val="0"/>
              </a:spcAft>
              <a:buClr>
                <a:srgbClr val="000000"/>
              </a:buClr>
              <a:buSzPts val="1100"/>
              <a:buNone/>
              <a:defRPr sz="1100">
                <a:solidFill>
                  <a:srgbClr val="000000"/>
                </a:solidFill>
              </a:defRPr>
            </a:lvl4pPr>
            <a:lvl5pPr lvl="4" algn="ctr" rtl="0">
              <a:spcBef>
                <a:spcPts val="0"/>
              </a:spcBef>
              <a:spcAft>
                <a:spcPts val="0"/>
              </a:spcAft>
              <a:buClr>
                <a:srgbClr val="000000"/>
              </a:buClr>
              <a:buSzPts val="1100"/>
              <a:buNone/>
              <a:defRPr sz="1100">
                <a:solidFill>
                  <a:srgbClr val="000000"/>
                </a:solidFill>
              </a:defRPr>
            </a:lvl5pPr>
            <a:lvl6pPr lvl="5" algn="ctr" rtl="0">
              <a:spcBef>
                <a:spcPts val="0"/>
              </a:spcBef>
              <a:spcAft>
                <a:spcPts val="0"/>
              </a:spcAft>
              <a:buClr>
                <a:srgbClr val="000000"/>
              </a:buClr>
              <a:buSzPts val="1100"/>
              <a:buNone/>
              <a:defRPr sz="1100">
                <a:solidFill>
                  <a:srgbClr val="000000"/>
                </a:solidFill>
              </a:defRPr>
            </a:lvl6pPr>
            <a:lvl7pPr lvl="6" algn="ctr" rtl="0">
              <a:spcBef>
                <a:spcPts val="0"/>
              </a:spcBef>
              <a:spcAft>
                <a:spcPts val="0"/>
              </a:spcAft>
              <a:buClr>
                <a:srgbClr val="000000"/>
              </a:buClr>
              <a:buSzPts val="1100"/>
              <a:buNone/>
              <a:defRPr sz="1100">
                <a:solidFill>
                  <a:srgbClr val="000000"/>
                </a:solidFill>
              </a:defRPr>
            </a:lvl7pPr>
            <a:lvl8pPr lvl="7" algn="ctr" rtl="0">
              <a:spcBef>
                <a:spcPts val="0"/>
              </a:spcBef>
              <a:spcAft>
                <a:spcPts val="0"/>
              </a:spcAft>
              <a:buClr>
                <a:srgbClr val="000000"/>
              </a:buClr>
              <a:buSzPts val="1100"/>
              <a:buNone/>
              <a:defRPr sz="1100">
                <a:solidFill>
                  <a:srgbClr val="000000"/>
                </a:solidFill>
              </a:defRPr>
            </a:lvl8pPr>
            <a:lvl9pPr lvl="8" algn="ctr" rtl="0">
              <a:spcBef>
                <a:spcPts val="0"/>
              </a:spcBef>
              <a:spcAft>
                <a:spcPts val="0"/>
              </a:spcAft>
              <a:buClr>
                <a:srgbClr val="000000"/>
              </a:buClr>
              <a:buSzPts val="1100"/>
              <a:buNone/>
              <a:defRPr sz="1100">
                <a:solidFill>
                  <a:srgbClr val="000000"/>
                </a:solidFill>
              </a:defRPr>
            </a:lvl9pPr>
          </a:lstStyle>
          <a:p>
            <a:endParaRPr/>
          </a:p>
        </p:txBody>
      </p:sp>
      <p:sp>
        <p:nvSpPr>
          <p:cNvPr id="31" name="Google Shape;31;p3"/>
          <p:cNvSpPr txBox="1">
            <a:spLocks noGrp="1"/>
          </p:cNvSpPr>
          <p:nvPr>
            <p:ph type="ctrTitle" idx="16"/>
          </p:nvPr>
        </p:nvSpPr>
        <p:spPr>
          <a:xfrm>
            <a:off x="1226125" y="1853313"/>
            <a:ext cx="23928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32" name="Google Shape;32;p3"/>
          <p:cNvSpPr txBox="1">
            <a:spLocks noGrp="1"/>
          </p:cNvSpPr>
          <p:nvPr>
            <p:ph type="subTitle" idx="17"/>
          </p:nvPr>
        </p:nvSpPr>
        <p:spPr>
          <a:xfrm>
            <a:off x="1469325" y="2314760"/>
            <a:ext cx="19065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3" name="Google Shape;33;p3"/>
          <p:cNvSpPr txBox="1">
            <a:spLocks noGrp="1"/>
          </p:cNvSpPr>
          <p:nvPr>
            <p:ph type="title" idx="18" hasCustomPrompt="1"/>
          </p:nvPr>
        </p:nvSpPr>
        <p:spPr>
          <a:xfrm>
            <a:off x="1545687" y="1565141"/>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34" name="Google Shape;34;p3"/>
          <p:cNvSpPr txBox="1">
            <a:spLocks noGrp="1"/>
          </p:cNvSpPr>
          <p:nvPr>
            <p:ph type="ctrTitle" idx="19"/>
          </p:nvPr>
        </p:nvSpPr>
        <p:spPr>
          <a:xfrm>
            <a:off x="1261437" y="3359411"/>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35" name="Google Shape;35;p3"/>
          <p:cNvSpPr txBox="1">
            <a:spLocks noGrp="1"/>
          </p:cNvSpPr>
          <p:nvPr>
            <p:ph type="subTitle" idx="20"/>
          </p:nvPr>
        </p:nvSpPr>
        <p:spPr>
          <a:xfrm>
            <a:off x="1434225" y="3820858"/>
            <a:ext cx="19767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6" name="Google Shape;36;p3"/>
          <p:cNvSpPr txBox="1">
            <a:spLocks noGrp="1"/>
          </p:cNvSpPr>
          <p:nvPr>
            <p:ph type="title" idx="21" hasCustomPrompt="1"/>
          </p:nvPr>
        </p:nvSpPr>
        <p:spPr>
          <a:xfrm>
            <a:off x="1545687" y="3091842"/>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37" name="Google Shape;37;p3"/>
          <p:cNvSpPr/>
          <p:nvPr/>
        </p:nvSpPr>
        <p:spPr>
          <a:xfrm>
            <a:off x="419100" y="732400"/>
            <a:ext cx="235500" cy="235500"/>
          </a:xfrm>
          <a:prstGeom prst="ellipse">
            <a:avLst/>
          </a:pr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95250" y="732400"/>
            <a:ext cx="235500" cy="235500"/>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1">
  <p:cSld name="CUSTOM_7">
    <p:spTree>
      <p:nvGrpSpPr>
        <p:cNvPr id="1" name="Shape 39"/>
        <p:cNvGrpSpPr/>
        <p:nvPr/>
      </p:nvGrpSpPr>
      <p:grpSpPr>
        <a:xfrm>
          <a:off x="0" y="0"/>
          <a:ext cx="0" cy="0"/>
          <a:chOff x="0" y="0"/>
          <a:chExt cx="0" cy="0"/>
        </a:xfrm>
      </p:grpSpPr>
      <p:sp>
        <p:nvSpPr>
          <p:cNvPr id="40" name="Google Shape;40;p4"/>
          <p:cNvSpPr/>
          <p:nvPr/>
        </p:nvSpPr>
        <p:spPr>
          <a:xfrm rot="-5400000">
            <a:off x="-101015" y="-226845"/>
            <a:ext cx="5995571" cy="6199231"/>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9AD7D2">
              <a:alpha val="12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txBox="1">
            <a:spLocks noGrp="1"/>
          </p:cNvSpPr>
          <p:nvPr>
            <p:ph type="ctrTitle"/>
          </p:nvPr>
        </p:nvSpPr>
        <p:spPr>
          <a:xfrm>
            <a:off x="831200" y="376498"/>
            <a:ext cx="3867300" cy="20541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42" name="Google Shape;42;p4"/>
          <p:cNvSpPr txBox="1">
            <a:spLocks noGrp="1"/>
          </p:cNvSpPr>
          <p:nvPr>
            <p:ph type="subTitle" idx="1"/>
          </p:nvPr>
        </p:nvSpPr>
        <p:spPr>
          <a:xfrm>
            <a:off x="831200" y="2314225"/>
            <a:ext cx="4224900" cy="178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CUSTOM_13">
    <p:spTree>
      <p:nvGrpSpPr>
        <p:cNvPr id="1" name="Shape 43"/>
        <p:cNvGrpSpPr/>
        <p:nvPr/>
      </p:nvGrpSpPr>
      <p:grpSpPr>
        <a:xfrm>
          <a:off x="0" y="0"/>
          <a:ext cx="0" cy="0"/>
          <a:chOff x="0" y="0"/>
          <a:chExt cx="0" cy="0"/>
        </a:xfrm>
      </p:grpSpPr>
      <p:sp>
        <p:nvSpPr>
          <p:cNvPr id="44" name="Google Shape;44;p5"/>
          <p:cNvSpPr/>
          <p:nvPr/>
        </p:nvSpPr>
        <p:spPr>
          <a:xfrm>
            <a:off x="3356560" y="-236370"/>
            <a:ext cx="5995571" cy="6199231"/>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FFF2CC">
              <a:alpha val="327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txBox="1">
            <a:spLocks noGrp="1"/>
          </p:cNvSpPr>
          <p:nvPr>
            <p:ph type="subTitle" idx="1"/>
          </p:nvPr>
        </p:nvSpPr>
        <p:spPr>
          <a:xfrm>
            <a:off x="2286775" y="1780575"/>
            <a:ext cx="4717500" cy="631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46" name="Google Shape;46;p5"/>
          <p:cNvSpPr txBox="1">
            <a:spLocks noGrp="1"/>
          </p:cNvSpPr>
          <p:nvPr>
            <p:ph type="ctrTitle"/>
          </p:nvPr>
        </p:nvSpPr>
        <p:spPr>
          <a:xfrm>
            <a:off x="3099175" y="2412374"/>
            <a:ext cx="3092700" cy="540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design">
  <p:cSld name="CUSTOM_6">
    <p:bg>
      <p:bgPr>
        <a:solidFill>
          <a:srgbClr val="FFFFFF"/>
        </a:solidFill>
        <a:effectLst/>
      </p:bgPr>
    </p:bg>
    <p:spTree>
      <p:nvGrpSpPr>
        <p:cNvPr id="1" name="Shape 58"/>
        <p:cNvGrpSpPr/>
        <p:nvPr/>
      </p:nvGrpSpPr>
      <p:grpSpPr>
        <a:xfrm>
          <a:off x="0" y="0"/>
          <a:ext cx="0" cy="0"/>
          <a:chOff x="0" y="0"/>
          <a:chExt cx="0" cy="0"/>
        </a:xfrm>
      </p:grpSpPr>
      <p:sp>
        <p:nvSpPr>
          <p:cNvPr id="59" name="Google Shape;59;p7"/>
          <p:cNvSpPr/>
          <p:nvPr/>
        </p:nvSpPr>
        <p:spPr>
          <a:xfrm>
            <a:off x="742950" y="710350"/>
            <a:ext cx="8686800" cy="279600"/>
          </a:xfrm>
          <a:prstGeom prst="rect">
            <a:avLst/>
          </a:pr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None/>
              <a:defRPr sz="1200">
                <a:solidFill>
                  <a:srgbClr val="FFFFFF"/>
                </a:solidFill>
              </a:defRPr>
            </a:lvl1pPr>
            <a:lvl2pPr lvl="1" algn="ctr" rtl="0">
              <a:spcBef>
                <a:spcPts val="0"/>
              </a:spcBef>
              <a:spcAft>
                <a:spcPts val="0"/>
              </a:spcAft>
              <a:buClr>
                <a:srgbClr val="000000"/>
              </a:buClr>
              <a:buSzPts val="1100"/>
              <a:buNone/>
              <a:defRPr sz="1100">
                <a:solidFill>
                  <a:srgbClr val="000000"/>
                </a:solidFill>
              </a:defRPr>
            </a:lvl2pPr>
            <a:lvl3pPr lvl="2" algn="ctr" rtl="0">
              <a:spcBef>
                <a:spcPts val="0"/>
              </a:spcBef>
              <a:spcAft>
                <a:spcPts val="0"/>
              </a:spcAft>
              <a:buClr>
                <a:srgbClr val="000000"/>
              </a:buClr>
              <a:buSzPts val="1100"/>
              <a:buNone/>
              <a:defRPr sz="1100">
                <a:solidFill>
                  <a:srgbClr val="000000"/>
                </a:solidFill>
              </a:defRPr>
            </a:lvl3pPr>
            <a:lvl4pPr lvl="3" algn="ctr" rtl="0">
              <a:spcBef>
                <a:spcPts val="0"/>
              </a:spcBef>
              <a:spcAft>
                <a:spcPts val="0"/>
              </a:spcAft>
              <a:buClr>
                <a:srgbClr val="000000"/>
              </a:buClr>
              <a:buSzPts val="1100"/>
              <a:buNone/>
              <a:defRPr sz="1100">
                <a:solidFill>
                  <a:srgbClr val="000000"/>
                </a:solidFill>
              </a:defRPr>
            </a:lvl4pPr>
            <a:lvl5pPr lvl="4" algn="ctr" rtl="0">
              <a:spcBef>
                <a:spcPts val="0"/>
              </a:spcBef>
              <a:spcAft>
                <a:spcPts val="0"/>
              </a:spcAft>
              <a:buClr>
                <a:srgbClr val="000000"/>
              </a:buClr>
              <a:buSzPts val="1100"/>
              <a:buNone/>
              <a:defRPr sz="1100">
                <a:solidFill>
                  <a:srgbClr val="000000"/>
                </a:solidFill>
              </a:defRPr>
            </a:lvl5pPr>
            <a:lvl6pPr lvl="5" algn="ctr" rtl="0">
              <a:spcBef>
                <a:spcPts val="0"/>
              </a:spcBef>
              <a:spcAft>
                <a:spcPts val="0"/>
              </a:spcAft>
              <a:buClr>
                <a:srgbClr val="000000"/>
              </a:buClr>
              <a:buSzPts val="1100"/>
              <a:buNone/>
              <a:defRPr sz="1100">
                <a:solidFill>
                  <a:srgbClr val="000000"/>
                </a:solidFill>
              </a:defRPr>
            </a:lvl6pPr>
            <a:lvl7pPr lvl="6" algn="ctr" rtl="0">
              <a:spcBef>
                <a:spcPts val="0"/>
              </a:spcBef>
              <a:spcAft>
                <a:spcPts val="0"/>
              </a:spcAft>
              <a:buClr>
                <a:srgbClr val="000000"/>
              </a:buClr>
              <a:buSzPts val="1100"/>
              <a:buNone/>
              <a:defRPr sz="1100">
                <a:solidFill>
                  <a:srgbClr val="000000"/>
                </a:solidFill>
              </a:defRPr>
            </a:lvl7pPr>
            <a:lvl8pPr lvl="7" algn="ctr" rtl="0">
              <a:spcBef>
                <a:spcPts val="0"/>
              </a:spcBef>
              <a:spcAft>
                <a:spcPts val="0"/>
              </a:spcAft>
              <a:buClr>
                <a:srgbClr val="000000"/>
              </a:buClr>
              <a:buSzPts val="1100"/>
              <a:buNone/>
              <a:defRPr sz="1100">
                <a:solidFill>
                  <a:srgbClr val="000000"/>
                </a:solidFill>
              </a:defRPr>
            </a:lvl8pPr>
            <a:lvl9pPr lvl="8" algn="ctr" rtl="0">
              <a:spcBef>
                <a:spcPts val="0"/>
              </a:spcBef>
              <a:spcAft>
                <a:spcPts val="0"/>
              </a:spcAft>
              <a:buClr>
                <a:srgbClr val="000000"/>
              </a:buClr>
              <a:buSzPts val="1100"/>
              <a:buNone/>
              <a:defRPr sz="1100">
                <a:solidFill>
                  <a:srgbClr val="000000"/>
                </a:solidFill>
              </a:defRPr>
            </a:lvl9pPr>
          </a:lstStyle>
          <a:p>
            <a:endParaRPr/>
          </a:p>
        </p:txBody>
      </p:sp>
      <p:sp>
        <p:nvSpPr>
          <p:cNvPr id="61" name="Google Shape;61;p7"/>
          <p:cNvSpPr/>
          <p:nvPr/>
        </p:nvSpPr>
        <p:spPr>
          <a:xfrm>
            <a:off x="419100" y="732400"/>
            <a:ext cx="235500" cy="235500"/>
          </a:xfrm>
          <a:prstGeom prst="ellipse">
            <a:avLst/>
          </a:pr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7"/>
          <p:cNvSpPr/>
          <p:nvPr/>
        </p:nvSpPr>
        <p:spPr>
          <a:xfrm>
            <a:off x="95250" y="732400"/>
            <a:ext cx="235500" cy="235500"/>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34343"/>
              </a:buClr>
              <a:buSzPts val="2800"/>
              <a:buFont typeface="Montserrat ExtraBold"/>
              <a:buNone/>
              <a:defRPr sz="2800">
                <a:solidFill>
                  <a:srgbClr val="434343"/>
                </a:solidFill>
                <a:latin typeface="Montserrat ExtraBold"/>
                <a:ea typeface="Montserrat ExtraBold"/>
                <a:cs typeface="Montserrat ExtraBold"/>
                <a:sym typeface="Montserrat ExtraBold"/>
              </a:defRPr>
            </a:lvl1pPr>
            <a:lvl2pPr lvl="1"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2pPr>
            <a:lvl3pPr lvl="2"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3pPr>
            <a:lvl4pPr lvl="3"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4pPr>
            <a:lvl5pPr lvl="4"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5pPr>
            <a:lvl6pPr lvl="5"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6pPr>
            <a:lvl7pPr lvl="6"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7pPr>
            <a:lvl8pPr lvl="7"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8pPr>
            <a:lvl9pPr lvl="8"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1pPr>
            <a:lvl2pPr marL="914400" lvl="1"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2pPr>
            <a:lvl3pPr marL="1371600" lvl="2"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3pPr>
            <a:lvl4pPr marL="1828800" lvl="3"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4pPr>
            <a:lvl5pPr marL="2286000" lvl="4"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5pPr>
            <a:lvl6pPr marL="2743200" lvl="5"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6pPr>
            <a:lvl7pPr marL="3200400" lvl="6"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7pPr>
            <a:lvl8pPr marL="3657600" lvl="7"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8pPr>
            <a:lvl9pPr marL="4114800" lvl="8" indent="-304800" rtl="0">
              <a:lnSpc>
                <a:spcPct val="115000"/>
              </a:lnSpc>
              <a:spcBef>
                <a:spcPts val="1600"/>
              </a:spcBef>
              <a:spcAft>
                <a:spcPts val="1600"/>
              </a:spcAft>
              <a:buClr>
                <a:srgbClr val="434343"/>
              </a:buClr>
              <a:buSzPts val="1200"/>
              <a:buFont typeface="EB Garamond"/>
              <a:buChar char="■"/>
              <a:defRPr sz="1200">
                <a:solidFill>
                  <a:srgbClr val="434343"/>
                </a:solidFill>
                <a:latin typeface="EB Garamond"/>
                <a:ea typeface="EB Garamond"/>
                <a:cs typeface="EB Garamond"/>
                <a:sym typeface="EB Garamo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2"/>
        <p:cNvGrpSpPr/>
        <p:nvPr/>
      </p:nvGrpSpPr>
      <p:grpSpPr>
        <a:xfrm>
          <a:off x="0" y="0"/>
          <a:ext cx="0" cy="0"/>
          <a:chOff x="0" y="0"/>
          <a:chExt cx="0" cy="0"/>
        </a:xfrm>
      </p:grpSpPr>
      <p:sp>
        <p:nvSpPr>
          <p:cNvPr id="93" name="Google Shape;93;p14"/>
          <p:cNvSpPr txBox="1">
            <a:spLocks noGrp="1"/>
          </p:cNvSpPr>
          <p:nvPr>
            <p:ph type="subTitle" idx="1"/>
          </p:nvPr>
        </p:nvSpPr>
        <p:spPr>
          <a:xfrm flipH="1">
            <a:off x="742950" y="3101467"/>
            <a:ext cx="3629100" cy="67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rgbClr val="434343"/>
              </a:solidFill>
            </a:endParaRPr>
          </a:p>
        </p:txBody>
      </p:sp>
      <p:sp>
        <p:nvSpPr>
          <p:cNvPr id="94" name="Google Shape;94;p14"/>
          <p:cNvSpPr txBox="1">
            <a:spLocks noGrp="1"/>
          </p:cNvSpPr>
          <p:nvPr>
            <p:ph type="ctrTitle"/>
          </p:nvPr>
        </p:nvSpPr>
        <p:spPr>
          <a:xfrm flipH="1">
            <a:off x="743025" y="2221200"/>
            <a:ext cx="3571800" cy="6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434343"/>
                </a:solidFill>
              </a:rPr>
              <a:t>REAL ESTATE</a:t>
            </a:r>
            <a:endParaRPr dirty="0">
              <a:solidFill>
                <a:srgbClr val="434343"/>
              </a:solidFill>
            </a:endParaRPr>
          </a:p>
          <a:p>
            <a:pPr marL="0" lvl="0" indent="0" algn="l" rtl="0">
              <a:spcBef>
                <a:spcPts val="0"/>
              </a:spcBef>
              <a:spcAft>
                <a:spcPts val="0"/>
              </a:spcAft>
              <a:buNone/>
            </a:pPr>
            <a:r>
              <a:rPr lang="en" sz="2800" dirty="0">
                <a:solidFill>
                  <a:srgbClr val="434343"/>
                </a:solidFill>
                <a:latin typeface="Montserrat Light"/>
                <a:ea typeface="Montserrat Light"/>
                <a:cs typeface="Montserrat Light"/>
                <a:sym typeface="Montserrat Light"/>
              </a:rPr>
              <a:t>DINAGENCY</a:t>
            </a:r>
            <a:endParaRPr sz="2800" dirty="0">
              <a:solidFill>
                <a:srgbClr val="434343"/>
              </a:solidFill>
              <a:latin typeface="Montserrat Light"/>
              <a:ea typeface="Montserrat Light"/>
              <a:cs typeface="Montserrat Light"/>
              <a:sym typeface="Montserrat Light"/>
            </a:endParaRPr>
          </a:p>
        </p:txBody>
      </p:sp>
      <p:cxnSp>
        <p:nvCxnSpPr>
          <p:cNvPr id="95" name="Google Shape;95;p14"/>
          <p:cNvCxnSpPr/>
          <p:nvPr/>
        </p:nvCxnSpPr>
        <p:spPr>
          <a:xfrm>
            <a:off x="862400" y="2981288"/>
            <a:ext cx="1066800" cy="0"/>
          </a:xfrm>
          <a:prstGeom prst="straightConnector1">
            <a:avLst/>
          </a:prstGeom>
          <a:noFill/>
          <a:ln w="19050" cap="flat" cmpd="sng">
            <a:solidFill>
              <a:srgbClr val="434343"/>
            </a:solidFill>
            <a:prstDash val="solid"/>
            <a:round/>
            <a:headEnd type="none" w="med" len="med"/>
            <a:tailEnd type="none" w="med" len="med"/>
          </a:ln>
        </p:spPr>
      </p:cxnSp>
      <p:sp>
        <p:nvSpPr>
          <p:cNvPr id="96" name="Google Shape;96;p14"/>
          <p:cNvSpPr/>
          <p:nvPr/>
        </p:nvSpPr>
        <p:spPr>
          <a:xfrm>
            <a:off x="5459785" y="1154146"/>
            <a:ext cx="1067402" cy="636186"/>
          </a:xfrm>
          <a:custGeom>
            <a:avLst/>
            <a:gdLst/>
            <a:ahLst/>
            <a:cxnLst/>
            <a:rect l="l" t="t" r="r" b="b"/>
            <a:pathLst>
              <a:path w="35870" h="21379" extrusionOk="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4"/>
          <p:cNvSpPr/>
          <p:nvPr/>
        </p:nvSpPr>
        <p:spPr>
          <a:xfrm>
            <a:off x="7549238" y="1582862"/>
            <a:ext cx="1933583" cy="1150365"/>
          </a:xfrm>
          <a:custGeom>
            <a:avLst/>
            <a:gdLst/>
            <a:ahLst/>
            <a:cxnLst/>
            <a:rect l="l" t="t" r="r" b="b"/>
            <a:pathLst>
              <a:path w="64978" h="38658" extrusionOk="0">
                <a:moveTo>
                  <a:pt x="36630" y="1"/>
                </a:moveTo>
                <a:cubicBezTo>
                  <a:pt x="26870" y="1"/>
                  <a:pt x="18928" y="7732"/>
                  <a:pt x="18590" y="17449"/>
                </a:cubicBezTo>
                <a:lnTo>
                  <a:pt x="10605" y="17449"/>
                </a:lnTo>
                <a:cubicBezTo>
                  <a:pt x="4775" y="17449"/>
                  <a:pt x="1" y="22181"/>
                  <a:pt x="1" y="28053"/>
                </a:cubicBezTo>
                <a:cubicBezTo>
                  <a:pt x="1" y="33883"/>
                  <a:pt x="4775" y="38615"/>
                  <a:pt x="10605" y="38657"/>
                </a:cubicBezTo>
                <a:lnTo>
                  <a:pt x="54374" y="38657"/>
                </a:lnTo>
                <a:cubicBezTo>
                  <a:pt x="60204" y="38615"/>
                  <a:pt x="64936" y="33883"/>
                  <a:pt x="64978" y="28053"/>
                </a:cubicBezTo>
                <a:cubicBezTo>
                  <a:pt x="64936" y="22307"/>
                  <a:pt x="60373" y="17618"/>
                  <a:pt x="54627" y="17449"/>
                </a:cubicBezTo>
                <a:cubicBezTo>
                  <a:pt x="54289" y="7732"/>
                  <a:pt x="46347" y="1"/>
                  <a:pt x="366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4"/>
          <p:cNvSpPr/>
          <p:nvPr/>
        </p:nvSpPr>
        <p:spPr>
          <a:xfrm>
            <a:off x="4105800" y="1878775"/>
            <a:ext cx="5253835" cy="2215912"/>
          </a:xfrm>
          <a:custGeom>
            <a:avLst/>
            <a:gdLst/>
            <a:ahLst/>
            <a:cxnLst/>
            <a:rect l="l" t="t" r="r" b="b"/>
            <a:pathLst>
              <a:path w="176555" h="70244" extrusionOk="0">
                <a:moveTo>
                  <a:pt x="120155" y="0"/>
                </a:moveTo>
                <a:cubicBezTo>
                  <a:pt x="118869" y="0"/>
                  <a:pt x="117584" y="529"/>
                  <a:pt x="116647" y="1590"/>
                </a:cubicBezTo>
                <a:lnTo>
                  <a:pt x="100846" y="18616"/>
                </a:lnTo>
                <a:cubicBezTo>
                  <a:pt x="100662" y="18823"/>
                  <a:pt x="100404" y="18930"/>
                  <a:pt x="100145" y="18930"/>
                </a:cubicBezTo>
                <a:cubicBezTo>
                  <a:pt x="99927" y="18930"/>
                  <a:pt x="99710" y="18855"/>
                  <a:pt x="99537" y="18701"/>
                </a:cubicBezTo>
                <a:lnTo>
                  <a:pt x="87369" y="6702"/>
                </a:lnTo>
                <a:cubicBezTo>
                  <a:pt x="86486" y="5819"/>
                  <a:pt x="85322" y="5371"/>
                  <a:pt x="84158" y="5371"/>
                </a:cubicBezTo>
                <a:cubicBezTo>
                  <a:pt x="83206" y="5371"/>
                  <a:pt x="82253" y="5671"/>
                  <a:pt x="81455" y="6280"/>
                </a:cubicBezTo>
                <a:lnTo>
                  <a:pt x="71653" y="13546"/>
                </a:lnTo>
                <a:cubicBezTo>
                  <a:pt x="71526" y="13715"/>
                  <a:pt x="71315" y="13842"/>
                  <a:pt x="71104" y="13884"/>
                </a:cubicBezTo>
                <a:lnTo>
                  <a:pt x="59908" y="1801"/>
                </a:lnTo>
                <a:cubicBezTo>
                  <a:pt x="58971" y="740"/>
                  <a:pt x="57686" y="212"/>
                  <a:pt x="56400" y="212"/>
                </a:cubicBezTo>
                <a:cubicBezTo>
                  <a:pt x="55077" y="212"/>
                  <a:pt x="53753" y="772"/>
                  <a:pt x="52811" y="1886"/>
                </a:cubicBezTo>
                <a:lnTo>
                  <a:pt x="44826" y="10885"/>
                </a:lnTo>
                <a:cubicBezTo>
                  <a:pt x="44125" y="11663"/>
                  <a:pt x="42994" y="11904"/>
                  <a:pt x="41862" y="11904"/>
                </a:cubicBezTo>
                <a:cubicBezTo>
                  <a:pt x="41766" y="11904"/>
                  <a:pt x="41669" y="11902"/>
                  <a:pt x="41573" y="11899"/>
                </a:cubicBezTo>
                <a:cubicBezTo>
                  <a:pt x="41417" y="11888"/>
                  <a:pt x="41262" y="11883"/>
                  <a:pt x="41108" y="11883"/>
                </a:cubicBezTo>
                <a:cubicBezTo>
                  <a:pt x="38741" y="11883"/>
                  <a:pt x="36502" y="13084"/>
                  <a:pt x="35193" y="15067"/>
                </a:cubicBezTo>
                <a:cubicBezTo>
                  <a:pt x="26448" y="28164"/>
                  <a:pt x="1" y="69947"/>
                  <a:pt x="677" y="69947"/>
                </a:cubicBezTo>
                <a:lnTo>
                  <a:pt x="6127" y="69947"/>
                </a:lnTo>
                <a:cubicBezTo>
                  <a:pt x="6084" y="69990"/>
                  <a:pt x="6042" y="70032"/>
                  <a:pt x="6084" y="70032"/>
                </a:cubicBezTo>
                <a:lnTo>
                  <a:pt x="35235" y="69990"/>
                </a:lnTo>
                <a:lnTo>
                  <a:pt x="170471" y="70243"/>
                </a:lnTo>
                <a:cubicBezTo>
                  <a:pt x="170217" y="70032"/>
                  <a:pt x="169922" y="69863"/>
                  <a:pt x="169626" y="69736"/>
                </a:cubicBezTo>
                <a:lnTo>
                  <a:pt x="175836" y="69736"/>
                </a:lnTo>
                <a:cubicBezTo>
                  <a:pt x="176555" y="69736"/>
                  <a:pt x="150065" y="27953"/>
                  <a:pt x="141362" y="14856"/>
                </a:cubicBezTo>
                <a:cubicBezTo>
                  <a:pt x="139996" y="12847"/>
                  <a:pt x="137712" y="11678"/>
                  <a:pt x="135310" y="11678"/>
                </a:cubicBezTo>
                <a:cubicBezTo>
                  <a:pt x="135187" y="11678"/>
                  <a:pt x="135064" y="11681"/>
                  <a:pt x="134940" y="11688"/>
                </a:cubicBezTo>
                <a:cubicBezTo>
                  <a:pt x="134843" y="11691"/>
                  <a:pt x="134746" y="11693"/>
                  <a:pt x="134649" y="11693"/>
                </a:cubicBezTo>
                <a:cubicBezTo>
                  <a:pt x="133518" y="11693"/>
                  <a:pt x="132391" y="11455"/>
                  <a:pt x="131730" y="10716"/>
                </a:cubicBezTo>
                <a:lnTo>
                  <a:pt x="123745" y="1675"/>
                </a:lnTo>
                <a:cubicBezTo>
                  <a:pt x="122802" y="560"/>
                  <a:pt x="121478" y="0"/>
                  <a:pt x="1201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4"/>
          <p:cNvSpPr/>
          <p:nvPr/>
        </p:nvSpPr>
        <p:spPr>
          <a:xfrm>
            <a:off x="7323230" y="1878175"/>
            <a:ext cx="687696" cy="405505"/>
          </a:xfrm>
          <a:custGeom>
            <a:avLst/>
            <a:gdLst/>
            <a:ahLst/>
            <a:cxnLst/>
            <a:rect l="l" t="t" r="r" b="b"/>
            <a:pathLst>
              <a:path w="23110" h="13627" extrusionOk="0">
                <a:moveTo>
                  <a:pt x="12284" y="1"/>
                </a:moveTo>
                <a:cubicBezTo>
                  <a:pt x="10726" y="1"/>
                  <a:pt x="9155" y="919"/>
                  <a:pt x="7722" y="2582"/>
                </a:cubicBezTo>
                <a:lnTo>
                  <a:pt x="456" y="10187"/>
                </a:lnTo>
                <a:cubicBezTo>
                  <a:pt x="1" y="10717"/>
                  <a:pt x="396" y="11486"/>
                  <a:pt x="1031" y="11486"/>
                </a:cubicBezTo>
                <a:cubicBezTo>
                  <a:pt x="1104" y="11486"/>
                  <a:pt x="1180" y="11476"/>
                  <a:pt x="1258" y="11454"/>
                </a:cubicBezTo>
                <a:lnTo>
                  <a:pt x="6835" y="9891"/>
                </a:lnTo>
                <a:cubicBezTo>
                  <a:pt x="6912" y="9869"/>
                  <a:pt x="6988" y="9858"/>
                  <a:pt x="7063" y="9858"/>
                </a:cubicBezTo>
                <a:cubicBezTo>
                  <a:pt x="7278" y="9858"/>
                  <a:pt x="7481" y="9945"/>
                  <a:pt x="7638" y="10102"/>
                </a:cubicBezTo>
                <a:lnTo>
                  <a:pt x="10933" y="13397"/>
                </a:lnTo>
                <a:cubicBezTo>
                  <a:pt x="11087" y="13552"/>
                  <a:pt x="11294" y="13627"/>
                  <a:pt x="11502" y="13627"/>
                </a:cubicBezTo>
                <a:cubicBezTo>
                  <a:pt x="11749" y="13627"/>
                  <a:pt x="11997" y="13520"/>
                  <a:pt x="12158" y="13313"/>
                </a:cubicBezTo>
                <a:lnTo>
                  <a:pt x="14355" y="10187"/>
                </a:lnTo>
                <a:cubicBezTo>
                  <a:pt x="14533" y="9938"/>
                  <a:pt x="14771" y="9838"/>
                  <a:pt x="15018" y="9838"/>
                </a:cubicBezTo>
                <a:cubicBezTo>
                  <a:pt x="15064" y="9838"/>
                  <a:pt x="15111" y="9842"/>
                  <a:pt x="15158" y="9849"/>
                </a:cubicBezTo>
                <a:lnTo>
                  <a:pt x="21918" y="11158"/>
                </a:lnTo>
                <a:cubicBezTo>
                  <a:pt x="21965" y="11167"/>
                  <a:pt x="22011" y="11171"/>
                  <a:pt x="22056" y="11171"/>
                </a:cubicBezTo>
                <a:cubicBezTo>
                  <a:pt x="22698" y="11171"/>
                  <a:pt x="23110" y="10362"/>
                  <a:pt x="22636" y="9849"/>
                </a:cubicBezTo>
                <a:lnTo>
                  <a:pt x="16045" y="1990"/>
                </a:lnTo>
                <a:cubicBezTo>
                  <a:pt x="14858" y="631"/>
                  <a:pt x="13576" y="1"/>
                  <a:pt x="122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4"/>
          <p:cNvSpPr/>
          <p:nvPr/>
        </p:nvSpPr>
        <p:spPr>
          <a:xfrm>
            <a:off x="5457613" y="1877074"/>
            <a:ext cx="701087" cy="421961"/>
          </a:xfrm>
          <a:custGeom>
            <a:avLst/>
            <a:gdLst/>
            <a:ahLst/>
            <a:cxnLst/>
            <a:rect l="l" t="t" r="r" b="b"/>
            <a:pathLst>
              <a:path w="23560" h="14180" extrusionOk="0">
                <a:moveTo>
                  <a:pt x="10667" y="1"/>
                </a:moveTo>
                <a:cubicBezTo>
                  <a:pt x="9609" y="1"/>
                  <a:pt x="8540" y="436"/>
                  <a:pt x="7509" y="1436"/>
                </a:cubicBezTo>
                <a:lnTo>
                  <a:pt x="496" y="9632"/>
                </a:lnTo>
                <a:cubicBezTo>
                  <a:pt x="1" y="10127"/>
                  <a:pt x="393" y="10986"/>
                  <a:pt x="1120" y="10986"/>
                </a:cubicBezTo>
                <a:cubicBezTo>
                  <a:pt x="1137" y="10986"/>
                  <a:pt x="1154" y="10985"/>
                  <a:pt x="1172" y="10984"/>
                </a:cubicBezTo>
                <a:lnTo>
                  <a:pt x="7974" y="10139"/>
                </a:lnTo>
                <a:cubicBezTo>
                  <a:pt x="8004" y="10135"/>
                  <a:pt x="8035" y="10133"/>
                  <a:pt x="8065" y="10133"/>
                </a:cubicBezTo>
                <a:cubicBezTo>
                  <a:pt x="8329" y="10133"/>
                  <a:pt x="8583" y="10292"/>
                  <a:pt x="8734" y="10519"/>
                </a:cubicBezTo>
                <a:lnTo>
                  <a:pt x="10762" y="13815"/>
                </a:lnTo>
                <a:cubicBezTo>
                  <a:pt x="10914" y="14043"/>
                  <a:pt x="11173" y="14180"/>
                  <a:pt x="11438" y="14180"/>
                </a:cubicBezTo>
                <a:cubicBezTo>
                  <a:pt x="11614" y="14180"/>
                  <a:pt x="11793" y="14119"/>
                  <a:pt x="11945" y="13984"/>
                </a:cubicBezTo>
                <a:lnTo>
                  <a:pt x="15494" y="10900"/>
                </a:lnTo>
                <a:cubicBezTo>
                  <a:pt x="15635" y="10787"/>
                  <a:pt x="15813" y="10731"/>
                  <a:pt x="16004" y="10731"/>
                </a:cubicBezTo>
                <a:cubicBezTo>
                  <a:pt x="16100" y="10731"/>
                  <a:pt x="16198" y="10745"/>
                  <a:pt x="16297" y="10773"/>
                </a:cubicBezTo>
                <a:lnTo>
                  <a:pt x="21789" y="12758"/>
                </a:lnTo>
                <a:cubicBezTo>
                  <a:pt x="21860" y="12788"/>
                  <a:pt x="21935" y="12801"/>
                  <a:pt x="22012" y="12801"/>
                </a:cubicBezTo>
                <a:cubicBezTo>
                  <a:pt x="22710" y="12801"/>
                  <a:pt x="23560" y="11682"/>
                  <a:pt x="23141" y="11111"/>
                </a:cubicBezTo>
                <a:lnTo>
                  <a:pt x="15959" y="3422"/>
                </a:lnTo>
                <a:cubicBezTo>
                  <a:pt x="14415" y="1390"/>
                  <a:pt x="12558" y="1"/>
                  <a:pt x="106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4"/>
          <p:cNvSpPr/>
          <p:nvPr/>
        </p:nvSpPr>
        <p:spPr>
          <a:xfrm>
            <a:off x="3600418" y="3969026"/>
            <a:ext cx="6231905" cy="731707"/>
          </a:xfrm>
          <a:custGeom>
            <a:avLst/>
            <a:gdLst/>
            <a:ahLst/>
            <a:cxnLst/>
            <a:rect l="l" t="t" r="r" b="b"/>
            <a:pathLst>
              <a:path w="209423" h="24589" extrusionOk="0">
                <a:moveTo>
                  <a:pt x="24588" y="0"/>
                </a:moveTo>
                <a:cubicBezTo>
                  <a:pt x="11027" y="42"/>
                  <a:pt x="42" y="11027"/>
                  <a:pt x="0" y="24589"/>
                </a:cubicBezTo>
                <a:lnTo>
                  <a:pt x="209423" y="24589"/>
                </a:lnTo>
                <a:cubicBezTo>
                  <a:pt x="209381" y="11027"/>
                  <a:pt x="198396" y="42"/>
                  <a:pt x="1848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4"/>
          <p:cNvSpPr/>
          <p:nvPr/>
        </p:nvSpPr>
        <p:spPr>
          <a:xfrm>
            <a:off x="7762956" y="3001580"/>
            <a:ext cx="958013" cy="1241572"/>
          </a:xfrm>
          <a:custGeom>
            <a:avLst/>
            <a:gdLst/>
            <a:ahLst/>
            <a:cxnLst/>
            <a:rect l="l" t="t" r="r" b="b"/>
            <a:pathLst>
              <a:path w="32194" h="41723" extrusionOk="0">
                <a:moveTo>
                  <a:pt x="16306" y="0"/>
                </a:moveTo>
                <a:cubicBezTo>
                  <a:pt x="15667" y="0"/>
                  <a:pt x="15019" y="35"/>
                  <a:pt x="14365" y="107"/>
                </a:cubicBezTo>
                <a:cubicBezTo>
                  <a:pt x="7098" y="867"/>
                  <a:pt x="1268" y="6275"/>
                  <a:pt x="465" y="13035"/>
                </a:cubicBezTo>
                <a:cubicBezTo>
                  <a:pt x="1" y="16879"/>
                  <a:pt x="1099" y="20682"/>
                  <a:pt x="3550" y="23639"/>
                </a:cubicBezTo>
                <a:cubicBezTo>
                  <a:pt x="5366" y="25878"/>
                  <a:pt x="6296" y="28709"/>
                  <a:pt x="6127" y="31582"/>
                </a:cubicBezTo>
                <a:cubicBezTo>
                  <a:pt x="6084" y="31793"/>
                  <a:pt x="6084" y="32004"/>
                  <a:pt x="6127" y="32215"/>
                </a:cubicBezTo>
                <a:cubicBezTo>
                  <a:pt x="6127" y="37454"/>
                  <a:pt x="10647" y="41637"/>
                  <a:pt x="16266" y="41721"/>
                </a:cubicBezTo>
                <a:cubicBezTo>
                  <a:pt x="16322" y="41722"/>
                  <a:pt x="16377" y="41723"/>
                  <a:pt x="16432" y="41723"/>
                </a:cubicBezTo>
                <a:cubicBezTo>
                  <a:pt x="21936" y="41723"/>
                  <a:pt x="26534" y="37571"/>
                  <a:pt x="26659" y="32384"/>
                </a:cubicBezTo>
                <a:cubicBezTo>
                  <a:pt x="26659" y="31920"/>
                  <a:pt x="26659" y="31455"/>
                  <a:pt x="26575" y="30990"/>
                </a:cubicBezTo>
                <a:cubicBezTo>
                  <a:pt x="26279" y="28413"/>
                  <a:pt x="27082" y="25878"/>
                  <a:pt x="28772" y="23935"/>
                </a:cubicBezTo>
                <a:cubicBezTo>
                  <a:pt x="30968" y="21358"/>
                  <a:pt x="32194" y="18105"/>
                  <a:pt x="32194" y="14683"/>
                </a:cubicBezTo>
                <a:cubicBezTo>
                  <a:pt x="32154" y="6571"/>
                  <a:pt x="25068" y="0"/>
                  <a:pt x="163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4"/>
          <p:cNvSpPr/>
          <p:nvPr/>
        </p:nvSpPr>
        <p:spPr>
          <a:xfrm>
            <a:off x="8058418" y="3481539"/>
            <a:ext cx="384705" cy="1168904"/>
          </a:xfrm>
          <a:custGeom>
            <a:avLst/>
            <a:gdLst/>
            <a:ahLst/>
            <a:cxnLst/>
            <a:rect l="l" t="t" r="r" b="b"/>
            <a:pathLst>
              <a:path w="12928" h="39281" extrusionOk="0">
                <a:moveTo>
                  <a:pt x="6295" y="1"/>
                </a:moveTo>
                <a:cubicBezTo>
                  <a:pt x="5894" y="1"/>
                  <a:pt x="5492" y="265"/>
                  <a:pt x="5450" y="793"/>
                </a:cubicBezTo>
                <a:lnTo>
                  <a:pt x="5492" y="8524"/>
                </a:lnTo>
                <a:lnTo>
                  <a:pt x="1690" y="3328"/>
                </a:lnTo>
                <a:cubicBezTo>
                  <a:pt x="1515" y="3102"/>
                  <a:pt x="1250" y="2981"/>
                  <a:pt x="994" y="2981"/>
                </a:cubicBezTo>
                <a:cubicBezTo>
                  <a:pt x="817" y="2981"/>
                  <a:pt x="645" y="3038"/>
                  <a:pt x="507" y="3159"/>
                </a:cubicBezTo>
                <a:cubicBezTo>
                  <a:pt x="84" y="3412"/>
                  <a:pt x="0" y="3961"/>
                  <a:pt x="296" y="4342"/>
                </a:cubicBezTo>
                <a:lnTo>
                  <a:pt x="5196" y="11017"/>
                </a:lnTo>
                <a:cubicBezTo>
                  <a:pt x="5281" y="11143"/>
                  <a:pt x="5365" y="11228"/>
                  <a:pt x="5492" y="11270"/>
                </a:cubicBezTo>
                <a:lnTo>
                  <a:pt x="5619" y="38436"/>
                </a:lnTo>
                <a:cubicBezTo>
                  <a:pt x="5619" y="38900"/>
                  <a:pt x="5999" y="39281"/>
                  <a:pt x="6464" y="39281"/>
                </a:cubicBezTo>
                <a:cubicBezTo>
                  <a:pt x="6971" y="39281"/>
                  <a:pt x="7351" y="38900"/>
                  <a:pt x="7309" y="38436"/>
                </a:cubicBezTo>
                <a:lnTo>
                  <a:pt x="7224" y="17861"/>
                </a:lnTo>
                <a:lnTo>
                  <a:pt x="12632" y="11355"/>
                </a:lnTo>
                <a:cubicBezTo>
                  <a:pt x="12928" y="10974"/>
                  <a:pt x="12886" y="10468"/>
                  <a:pt x="12548" y="10172"/>
                </a:cubicBezTo>
                <a:cubicBezTo>
                  <a:pt x="12381" y="10024"/>
                  <a:pt x="12182" y="9957"/>
                  <a:pt x="11986" y="9957"/>
                </a:cubicBezTo>
                <a:cubicBezTo>
                  <a:pt x="11735" y="9957"/>
                  <a:pt x="11489" y="10066"/>
                  <a:pt x="11322" y="10256"/>
                </a:cubicBezTo>
                <a:lnTo>
                  <a:pt x="7224" y="15199"/>
                </a:lnTo>
                <a:lnTo>
                  <a:pt x="7140" y="793"/>
                </a:lnTo>
                <a:cubicBezTo>
                  <a:pt x="7098" y="265"/>
                  <a:pt x="6696" y="1"/>
                  <a:pt x="629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4"/>
          <p:cNvSpPr/>
          <p:nvPr/>
        </p:nvSpPr>
        <p:spPr>
          <a:xfrm>
            <a:off x="8340014" y="2352718"/>
            <a:ext cx="1157894" cy="1500730"/>
          </a:xfrm>
          <a:custGeom>
            <a:avLst/>
            <a:gdLst/>
            <a:ahLst/>
            <a:cxnLst/>
            <a:rect l="l" t="t" r="r" b="b"/>
            <a:pathLst>
              <a:path w="38911" h="50432" extrusionOk="0">
                <a:moveTo>
                  <a:pt x="19282" y="1"/>
                </a:moveTo>
                <a:cubicBezTo>
                  <a:pt x="8639" y="1"/>
                  <a:pt x="1" y="8002"/>
                  <a:pt x="1" y="17856"/>
                </a:cubicBezTo>
                <a:cubicBezTo>
                  <a:pt x="1" y="21954"/>
                  <a:pt x="1521" y="25926"/>
                  <a:pt x="4225" y="29010"/>
                </a:cubicBezTo>
                <a:cubicBezTo>
                  <a:pt x="6253" y="31333"/>
                  <a:pt x="7225" y="34417"/>
                  <a:pt x="6845" y="37502"/>
                </a:cubicBezTo>
                <a:cubicBezTo>
                  <a:pt x="6760" y="38093"/>
                  <a:pt x="6760" y="38642"/>
                  <a:pt x="6760" y="39234"/>
                </a:cubicBezTo>
                <a:cubicBezTo>
                  <a:pt x="6969" y="45451"/>
                  <a:pt x="12494" y="50432"/>
                  <a:pt x="19142" y="50432"/>
                </a:cubicBezTo>
                <a:cubicBezTo>
                  <a:pt x="19225" y="50432"/>
                  <a:pt x="19309" y="50431"/>
                  <a:pt x="19392" y="50429"/>
                </a:cubicBezTo>
                <a:cubicBezTo>
                  <a:pt x="26194" y="50303"/>
                  <a:pt x="31602" y="45191"/>
                  <a:pt x="31602" y="38896"/>
                </a:cubicBezTo>
                <a:lnTo>
                  <a:pt x="31602" y="38177"/>
                </a:lnTo>
                <a:cubicBezTo>
                  <a:pt x="31391" y="34671"/>
                  <a:pt x="32447" y="31249"/>
                  <a:pt x="34644" y="28545"/>
                </a:cubicBezTo>
                <a:cubicBezTo>
                  <a:pt x="37601" y="24954"/>
                  <a:pt x="38911" y="20307"/>
                  <a:pt x="38362" y="15702"/>
                </a:cubicBezTo>
                <a:cubicBezTo>
                  <a:pt x="37305" y="7548"/>
                  <a:pt x="30292" y="1042"/>
                  <a:pt x="21462" y="112"/>
                </a:cubicBezTo>
                <a:cubicBezTo>
                  <a:pt x="20728" y="37"/>
                  <a:pt x="20000" y="1"/>
                  <a:pt x="19282" y="1"/>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4"/>
          <p:cNvSpPr/>
          <p:nvPr/>
        </p:nvSpPr>
        <p:spPr>
          <a:xfrm>
            <a:off x="8685290" y="2926800"/>
            <a:ext cx="455587" cy="1724893"/>
          </a:xfrm>
          <a:custGeom>
            <a:avLst/>
            <a:gdLst/>
            <a:ahLst/>
            <a:cxnLst/>
            <a:rect l="l" t="t" r="r" b="b"/>
            <a:pathLst>
              <a:path w="15310" h="57965" extrusionOk="0">
                <a:moveTo>
                  <a:pt x="7705" y="1"/>
                </a:moveTo>
                <a:cubicBezTo>
                  <a:pt x="7325" y="1"/>
                  <a:pt x="6987" y="339"/>
                  <a:pt x="6987" y="719"/>
                </a:cubicBezTo>
                <a:lnTo>
                  <a:pt x="6987" y="11070"/>
                </a:lnTo>
                <a:lnTo>
                  <a:pt x="1832" y="3972"/>
                </a:lnTo>
                <a:cubicBezTo>
                  <a:pt x="1676" y="3743"/>
                  <a:pt x="1464" y="3648"/>
                  <a:pt x="1256" y="3648"/>
                </a:cubicBezTo>
                <a:cubicBezTo>
                  <a:pt x="735" y="3648"/>
                  <a:pt x="239" y="4243"/>
                  <a:pt x="692" y="4817"/>
                </a:cubicBezTo>
                <a:lnTo>
                  <a:pt x="6564" y="12886"/>
                </a:lnTo>
                <a:cubicBezTo>
                  <a:pt x="6649" y="13055"/>
                  <a:pt x="6818" y="13140"/>
                  <a:pt x="6944" y="13182"/>
                </a:cubicBezTo>
                <a:lnTo>
                  <a:pt x="6944" y="19012"/>
                </a:lnTo>
                <a:lnTo>
                  <a:pt x="1410" y="12422"/>
                </a:lnTo>
                <a:cubicBezTo>
                  <a:pt x="1257" y="12289"/>
                  <a:pt x="1090" y="12233"/>
                  <a:pt x="931" y="12233"/>
                </a:cubicBezTo>
                <a:cubicBezTo>
                  <a:pt x="428" y="12233"/>
                  <a:pt x="1" y="12795"/>
                  <a:pt x="354" y="13309"/>
                </a:cubicBezTo>
                <a:lnTo>
                  <a:pt x="6987" y="21251"/>
                </a:lnTo>
                <a:lnTo>
                  <a:pt x="6987" y="57247"/>
                </a:lnTo>
                <a:cubicBezTo>
                  <a:pt x="6987" y="57627"/>
                  <a:pt x="7282" y="57923"/>
                  <a:pt x="7663" y="57965"/>
                </a:cubicBezTo>
                <a:cubicBezTo>
                  <a:pt x="8085" y="57923"/>
                  <a:pt x="8381" y="57627"/>
                  <a:pt x="8381" y="57247"/>
                </a:cubicBezTo>
                <a:lnTo>
                  <a:pt x="8381" y="21251"/>
                </a:lnTo>
                <a:lnTo>
                  <a:pt x="15014" y="13309"/>
                </a:lnTo>
                <a:cubicBezTo>
                  <a:pt x="15309" y="13013"/>
                  <a:pt x="15267" y="12591"/>
                  <a:pt x="14971" y="12337"/>
                </a:cubicBezTo>
                <a:cubicBezTo>
                  <a:pt x="14834" y="12219"/>
                  <a:pt x="14661" y="12156"/>
                  <a:pt x="14489" y="12156"/>
                </a:cubicBezTo>
                <a:cubicBezTo>
                  <a:pt x="14290" y="12156"/>
                  <a:pt x="14093" y="12240"/>
                  <a:pt x="13957" y="12422"/>
                </a:cubicBezTo>
                <a:lnTo>
                  <a:pt x="8381" y="19012"/>
                </a:lnTo>
                <a:lnTo>
                  <a:pt x="8381" y="13182"/>
                </a:lnTo>
                <a:cubicBezTo>
                  <a:pt x="8550" y="13140"/>
                  <a:pt x="8719" y="13055"/>
                  <a:pt x="8803" y="12886"/>
                </a:cubicBezTo>
                <a:lnTo>
                  <a:pt x="14676" y="4817"/>
                </a:lnTo>
                <a:cubicBezTo>
                  <a:pt x="15129" y="4243"/>
                  <a:pt x="14632" y="3648"/>
                  <a:pt x="14111" y="3648"/>
                </a:cubicBezTo>
                <a:cubicBezTo>
                  <a:pt x="13903" y="3648"/>
                  <a:pt x="13692" y="3743"/>
                  <a:pt x="13535" y="3972"/>
                </a:cubicBezTo>
                <a:lnTo>
                  <a:pt x="8381" y="11070"/>
                </a:lnTo>
                <a:lnTo>
                  <a:pt x="8381" y="719"/>
                </a:lnTo>
                <a:cubicBezTo>
                  <a:pt x="8381" y="339"/>
                  <a:pt x="8085" y="1"/>
                  <a:pt x="770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4"/>
          <p:cNvSpPr/>
          <p:nvPr/>
        </p:nvSpPr>
        <p:spPr>
          <a:xfrm>
            <a:off x="9008843" y="3349386"/>
            <a:ext cx="755602" cy="979230"/>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4"/>
          <p:cNvSpPr/>
          <p:nvPr/>
        </p:nvSpPr>
        <p:spPr>
          <a:xfrm>
            <a:off x="9243927" y="3724807"/>
            <a:ext cx="308466" cy="924387"/>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4"/>
          <p:cNvSpPr/>
          <p:nvPr/>
        </p:nvSpPr>
        <p:spPr>
          <a:xfrm>
            <a:off x="4232764" y="3146589"/>
            <a:ext cx="859962" cy="1112901"/>
          </a:xfrm>
          <a:custGeom>
            <a:avLst/>
            <a:gdLst/>
            <a:ahLst/>
            <a:cxnLst/>
            <a:rect l="l" t="t" r="r" b="b"/>
            <a:pathLst>
              <a:path w="28899" h="37399" extrusionOk="0">
                <a:moveTo>
                  <a:pt x="14304" y="0"/>
                </a:moveTo>
                <a:cubicBezTo>
                  <a:pt x="6444" y="0"/>
                  <a:pt x="40" y="5896"/>
                  <a:pt x="1" y="13189"/>
                </a:cubicBezTo>
                <a:cubicBezTo>
                  <a:pt x="1" y="16231"/>
                  <a:pt x="1099" y="19189"/>
                  <a:pt x="3085" y="21470"/>
                </a:cubicBezTo>
                <a:cubicBezTo>
                  <a:pt x="4606" y="23202"/>
                  <a:pt x="5324" y="25484"/>
                  <a:pt x="5028" y="27765"/>
                </a:cubicBezTo>
                <a:cubicBezTo>
                  <a:pt x="4986" y="28187"/>
                  <a:pt x="4944" y="28610"/>
                  <a:pt x="4986" y="29032"/>
                </a:cubicBezTo>
                <a:cubicBezTo>
                  <a:pt x="5070" y="33670"/>
                  <a:pt x="9202" y="37399"/>
                  <a:pt x="14157" y="37399"/>
                </a:cubicBezTo>
                <a:cubicBezTo>
                  <a:pt x="14212" y="37399"/>
                  <a:pt x="14267" y="37398"/>
                  <a:pt x="14323" y="37398"/>
                </a:cubicBezTo>
                <a:cubicBezTo>
                  <a:pt x="19350" y="37313"/>
                  <a:pt x="23406" y="33553"/>
                  <a:pt x="23406" y="28863"/>
                </a:cubicBezTo>
                <a:lnTo>
                  <a:pt x="23406" y="28356"/>
                </a:lnTo>
                <a:cubicBezTo>
                  <a:pt x="23237" y="25779"/>
                  <a:pt x="24082" y="23202"/>
                  <a:pt x="25687" y="21217"/>
                </a:cubicBezTo>
                <a:cubicBezTo>
                  <a:pt x="27884" y="18555"/>
                  <a:pt x="28898" y="15133"/>
                  <a:pt x="28476" y="11711"/>
                </a:cubicBezTo>
                <a:cubicBezTo>
                  <a:pt x="27758" y="5627"/>
                  <a:pt x="22519" y="769"/>
                  <a:pt x="16013" y="93"/>
                </a:cubicBezTo>
                <a:cubicBezTo>
                  <a:pt x="15437" y="30"/>
                  <a:pt x="14867" y="0"/>
                  <a:pt x="143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4"/>
          <p:cNvSpPr/>
          <p:nvPr/>
        </p:nvSpPr>
        <p:spPr>
          <a:xfrm>
            <a:off x="4473443" y="3572359"/>
            <a:ext cx="352745" cy="1054517"/>
          </a:xfrm>
          <a:custGeom>
            <a:avLst/>
            <a:gdLst/>
            <a:ahLst/>
            <a:cxnLst/>
            <a:rect l="l" t="t" r="r" b="b"/>
            <a:pathLst>
              <a:path w="11854" h="35437" extrusionOk="0">
                <a:moveTo>
                  <a:pt x="6251" y="1"/>
                </a:moveTo>
                <a:cubicBezTo>
                  <a:pt x="5844" y="1"/>
                  <a:pt x="5432" y="276"/>
                  <a:pt x="5474" y="825"/>
                </a:cubicBezTo>
                <a:lnTo>
                  <a:pt x="5432" y="13753"/>
                </a:lnTo>
                <a:lnTo>
                  <a:pt x="1714" y="9317"/>
                </a:lnTo>
                <a:cubicBezTo>
                  <a:pt x="1549" y="9096"/>
                  <a:pt x="1341" y="9005"/>
                  <a:pt x="1136" y="9005"/>
                </a:cubicBezTo>
                <a:cubicBezTo>
                  <a:pt x="555" y="9005"/>
                  <a:pt x="0" y="9737"/>
                  <a:pt x="531" y="10331"/>
                </a:cubicBezTo>
                <a:lnTo>
                  <a:pt x="5390" y="16119"/>
                </a:lnTo>
                <a:lnTo>
                  <a:pt x="5305" y="34581"/>
                </a:lnTo>
                <a:cubicBezTo>
                  <a:pt x="5263" y="35151"/>
                  <a:pt x="5664" y="35436"/>
                  <a:pt x="6066" y="35436"/>
                </a:cubicBezTo>
                <a:cubicBezTo>
                  <a:pt x="6467" y="35436"/>
                  <a:pt x="6868" y="35151"/>
                  <a:pt x="6826" y="34581"/>
                </a:cubicBezTo>
                <a:lnTo>
                  <a:pt x="6953" y="10246"/>
                </a:lnTo>
                <a:cubicBezTo>
                  <a:pt x="7037" y="10162"/>
                  <a:pt x="7164" y="10119"/>
                  <a:pt x="7206" y="9993"/>
                </a:cubicBezTo>
                <a:lnTo>
                  <a:pt x="11600" y="4036"/>
                </a:lnTo>
                <a:cubicBezTo>
                  <a:pt x="11854" y="3698"/>
                  <a:pt x="11811" y="3191"/>
                  <a:pt x="11473" y="2979"/>
                </a:cubicBezTo>
                <a:cubicBezTo>
                  <a:pt x="11336" y="2877"/>
                  <a:pt x="11178" y="2829"/>
                  <a:pt x="11022" y="2829"/>
                </a:cubicBezTo>
                <a:cubicBezTo>
                  <a:pt x="10793" y="2829"/>
                  <a:pt x="10568" y="2931"/>
                  <a:pt x="10417" y="3106"/>
                </a:cubicBezTo>
                <a:lnTo>
                  <a:pt x="6995" y="7796"/>
                </a:lnTo>
                <a:lnTo>
                  <a:pt x="6995" y="825"/>
                </a:lnTo>
                <a:cubicBezTo>
                  <a:pt x="7059" y="276"/>
                  <a:pt x="6657" y="1"/>
                  <a:pt x="625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4"/>
          <p:cNvSpPr/>
          <p:nvPr/>
        </p:nvSpPr>
        <p:spPr>
          <a:xfrm>
            <a:off x="4838746" y="2563044"/>
            <a:ext cx="1038447" cy="1346943"/>
          </a:xfrm>
          <a:custGeom>
            <a:avLst/>
            <a:gdLst/>
            <a:ahLst/>
            <a:cxnLst/>
            <a:rect l="l" t="t" r="r" b="b"/>
            <a:pathLst>
              <a:path w="34897" h="45264" extrusionOk="0">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4"/>
          <p:cNvSpPr/>
          <p:nvPr/>
        </p:nvSpPr>
        <p:spPr>
          <a:xfrm>
            <a:off x="5148522" y="3078920"/>
            <a:ext cx="409344" cy="1546378"/>
          </a:xfrm>
          <a:custGeom>
            <a:avLst/>
            <a:gdLst/>
            <a:ahLst/>
            <a:cxnLst/>
            <a:rect l="l" t="t" r="r" b="b"/>
            <a:pathLst>
              <a:path w="13756" h="51966" extrusionOk="0">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4"/>
          <p:cNvSpPr/>
          <p:nvPr/>
        </p:nvSpPr>
        <p:spPr>
          <a:xfrm>
            <a:off x="5360484" y="2865202"/>
            <a:ext cx="1982593" cy="667610"/>
          </a:xfrm>
          <a:custGeom>
            <a:avLst/>
            <a:gdLst/>
            <a:ahLst/>
            <a:cxnLst/>
            <a:rect l="l" t="t" r="r" b="b"/>
            <a:pathLst>
              <a:path w="66625" h="22435" extrusionOk="0">
                <a:moveTo>
                  <a:pt x="21462" y="0"/>
                </a:moveTo>
                <a:lnTo>
                  <a:pt x="0" y="22434"/>
                </a:lnTo>
                <a:lnTo>
                  <a:pt x="44825" y="22434"/>
                </a:lnTo>
                <a:lnTo>
                  <a:pt x="666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4"/>
          <p:cNvSpPr/>
          <p:nvPr/>
        </p:nvSpPr>
        <p:spPr>
          <a:xfrm>
            <a:off x="6694364" y="2862672"/>
            <a:ext cx="1361554" cy="784527"/>
          </a:xfrm>
          <a:custGeom>
            <a:avLst/>
            <a:gdLst/>
            <a:ahLst/>
            <a:cxnLst/>
            <a:rect l="l" t="t" r="r" b="b"/>
            <a:pathLst>
              <a:path w="45755" h="26364" extrusionOk="0">
                <a:moveTo>
                  <a:pt x="21927" y="1"/>
                </a:moveTo>
                <a:lnTo>
                  <a:pt x="21800" y="85"/>
                </a:lnTo>
                <a:lnTo>
                  <a:pt x="0" y="22519"/>
                </a:lnTo>
                <a:lnTo>
                  <a:pt x="3845" y="26364"/>
                </a:lnTo>
                <a:lnTo>
                  <a:pt x="23617" y="7437"/>
                </a:lnTo>
                <a:lnTo>
                  <a:pt x="42501" y="26364"/>
                </a:lnTo>
                <a:lnTo>
                  <a:pt x="45755" y="23111"/>
                </a:lnTo>
                <a:lnTo>
                  <a:pt x="219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4"/>
          <p:cNvSpPr/>
          <p:nvPr/>
        </p:nvSpPr>
        <p:spPr>
          <a:xfrm>
            <a:off x="5345397" y="3532782"/>
            <a:ext cx="1463385" cy="114418"/>
          </a:xfrm>
          <a:custGeom>
            <a:avLst/>
            <a:gdLst/>
            <a:ahLst/>
            <a:cxnLst/>
            <a:rect l="l" t="t" r="r" b="b"/>
            <a:pathLst>
              <a:path w="49177" h="3845" extrusionOk="0">
                <a:moveTo>
                  <a:pt x="0" y="0"/>
                </a:moveTo>
                <a:lnTo>
                  <a:pt x="3338" y="3845"/>
                </a:lnTo>
                <a:lnTo>
                  <a:pt x="49177" y="3845"/>
                </a:lnTo>
                <a:lnTo>
                  <a:pt x="453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4"/>
          <p:cNvSpPr/>
          <p:nvPr/>
        </p:nvSpPr>
        <p:spPr>
          <a:xfrm>
            <a:off x="6801224" y="3078920"/>
            <a:ext cx="1142807" cy="1469693"/>
          </a:xfrm>
          <a:custGeom>
            <a:avLst/>
            <a:gdLst/>
            <a:ahLst/>
            <a:cxnLst/>
            <a:rect l="l" t="t" r="r" b="b"/>
            <a:pathLst>
              <a:path w="38404" h="49389" extrusionOk="0">
                <a:moveTo>
                  <a:pt x="19857" y="1"/>
                </a:moveTo>
                <a:lnTo>
                  <a:pt x="254" y="18590"/>
                </a:lnTo>
                <a:lnTo>
                  <a:pt x="0" y="19054"/>
                </a:lnTo>
                <a:lnTo>
                  <a:pt x="0" y="49389"/>
                </a:lnTo>
                <a:lnTo>
                  <a:pt x="38403" y="49135"/>
                </a:lnTo>
                <a:lnTo>
                  <a:pt x="38403" y="18843"/>
                </a:lnTo>
                <a:lnTo>
                  <a:pt x="38403" y="18590"/>
                </a:lnTo>
                <a:lnTo>
                  <a:pt x="198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4"/>
          <p:cNvSpPr/>
          <p:nvPr/>
        </p:nvSpPr>
        <p:spPr>
          <a:xfrm>
            <a:off x="7145696" y="3824435"/>
            <a:ext cx="261509" cy="163458"/>
          </a:xfrm>
          <a:custGeom>
            <a:avLst/>
            <a:gdLst/>
            <a:ahLst/>
            <a:cxnLst/>
            <a:rect l="l" t="t" r="r" b="b"/>
            <a:pathLst>
              <a:path w="8788" h="5493" extrusionOk="0">
                <a:moveTo>
                  <a:pt x="803" y="1"/>
                </a:moveTo>
                <a:cubicBezTo>
                  <a:pt x="338" y="1"/>
                  <a:pt x="0" y="339"/>
                  <a:pt x="0" y="803"/>
                </a:cubicBezTo>
                <a:lnTo>
                  <a:pt x="0" y="5493"/>
                </a:lnTo>
                <a:lnTo>
                  <a:pt x="8788" y="5493"/>
                </a:lnTo>
                <a:lnTo>
                  <a:pt x="8788"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4"/>
          <p:cNvSpPr/>
          <p:nvPr/>
        </p:nvSpPr>
        <p:spPr>
          <a:xfrm>
            <a:off x="7145696" y="4053240"/>
            <a:ext cx="261509" cy="174796"/>
          </a:xfrm>
          <a:custGeom>
            <a:avLst/>
            <a:gdLst/>
            <a:ahLst/>
            <a:cxnLst/>
            <a:rect l="l" t="t" r="r" b="b"/>
            <a:pathLst>
              <a:path w="8788" h="5874" extrusionOk="0">
                <a:moveTo>
                  <a:pt x="0" y="1"/>
                </a:moveTo>
                <a:lnTo>
                  <a:pt x="0" y="5028"/>
                </a:lnTo>
                <a:cubicBezTo>
                  <a:pt x="0" y="5493"/>
                  <a:pt x="338" y="5831"/>
                  <a:pt x="803" y="5873"/>
                </a:cubicBezTo>
                <a:lnTo>
                  <a:pt x="8788" y="5873"/>
                </a:lnTo>
                <a:lnTo>
                  <a:pt x="8788"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4"/>
          <p:cNvSpPr/>
          <p:nvPr/>
        </p:nvSpPr>
        <p:spPr>
          <a:xfrm>
            <a:off x="7472553" y="3824435"/>
            <a:ext cx="241423" cy="163458"/>
          </a:xfrm>
          <a:custGeom>
            <a:avLst/>
            <a:gdLst/>
            <a:ahLst/>
            <a:cxnLst/>
            <a:rect l="l" t="t" r="r" b="b"/>
            <a:pathLst>
              <a:path w="8113" h="5493" extrusionOk="0">
                <a:moveTo>
                  <a:pt x="0" y="1"/>
                </a:moveTo>
                <a:lnTo>
                  <a:pt x="0" y="5493"/>
                </a:lnTo>
                <a:lnTo>
                  <a:pt x="8112" y="5493"/>
                </a:lnTo>
                <a:lnTo>
                  <a:pt x="8112" y="803"/>
                </a:lnTo>
                <a:cubicBezTo>
                  <a:pt x="8112" y="339"/>
                  <a:pt x="7732" y="1"/>
                  <a:pt x="726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4"/>
          <p:cNvSpPr/>
          <p:nvPr/>
        </p:nvSpPr>
        <p:spPr>
          <a:xfrm>
            <a:off x="7472553" y="4053240"/>
            <a:ext cx="241423" cy="173546"/>
          </a:xfrm>
          <a:custGeom>
            <a:avLst/>
            <a:gdLst/>
            <a:ahLst/>
            <a:cxnLst/>
            <a:rect l="l" t="t" r="r" b="b"/>
            <a:pathLst>
              <a:path w="8113" h="5832" extrusionOk="0">
                <a:moveTo>
                  <a:pt x="0" y="1"/>
                </a:moveTo>
                <a:lnTo>
                  <a:pt x="0" y="5831"/>
                </a:lnTo>
                <a:lnTo>
                  <a:pt x="7267" y="5831"/>
                </a:lnTo>
                <a:cubicBezTo>
                  <a:pt x="7732" y="5831"/>
                  <a:pt x="8112" y="5493"/>
                  <a:pt x="8112" y="5028"/>
                </a:cubicBezTo>
                <a:lnTo>
                  <a:pt x="8112"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4"/>
          <p:cNvSpPr/>
          <p:nvPr/>
        </p:nvSpPr>
        <p:spPr>
          <a:xfrm>
            <a:off x="5452257" y="3639641"/>
            <a:ext cx="1348997" cy="908973"/>
          </a:xfrm>
          <a:custGeom>
            <a:avLst/>
            <a:gdLst/>
            <a:ahLst/>
            <a:cxnLst/>
            <a:rect l="l" t="t" r="r" b="b"/>
            <a:pathLst>
              <a:path w="45333" h="30546" extrusionOk="0">
                <a:moveTo>
                  <a:pt x="0" y="0"/>
                </a:moveTo>
                <a:lnTo>
                  <a:pt x="0" y="30546"/>
                </a:lnTo>
                <a:lnTo>
                  <a:pt x="45332" y="30546"/>
                </a:lnTo>
                <a:lnTo>
                  <a:pt x="453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4"/>
          <p:cNvSpPr/>
          <p:nvPr/>
        </p:nvSpPr>
        <p:spPr>
          <a:xfrm>
            <a:off x="5978994" y="3972776"/>
            <a:ext cx="270347" cy="568309"/>
          </a:xfrm>
          <a:custGeom>
            <a:avLst/>
            <a:gdLst/>
            <a:ahLst/>
            <a:cxnLst/>
            <a:rect l="l" t="t" r="r" b="b"/>
            <a:pathLst>
              <a:path w="9085" h="19098" extrusionOk="0">
                <a:moveTo>
                  <a:pt x="1015" y="1"/>
                </a:moveTo>
                <a:cubicBezTo>
                  <a:pt x="466" y="1"/>
                  <a:pt x="1" y="466"/>
                  <a:pt x="1" y="1015"/>
                </a:cubicBezTo>
                <a:lnTo>
                  <a:pt x="1" y="19097"/>
                </a:lnTo>
                <a:lnTo>
                  <a:pt x="9084" y="19097"/>
                </a:lnTo>
                <a:lnTo>
                  <a:pt x="9084" y="1015"/>
                </a:lnTo>
                <a:cubicBezTo>
                  <a:pt x="9084" y="466"/>
                  <a:pt x="8620" y="1"/>
                  <a:pt x="807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4"/>
          <p:cNvSpPr/>
          <p:nvPr/>
        </p:nvSpPr>
        <p:spPr>
          <a:xfrm>
            <a:off x="6519599" y="3976555"/>
            <a:ext cx="114447" cy="94331"/>
          </a:xfrm>
          <a:custGeom>
            <a:avLst/>
            <a:gdLst/>
            <a:ahLst/>
            <a:cxnLst/>
            <a:rect l="l" t="t" r="r" b="b"/>
            <a:pathLst>
              <a:path w="3846" h="3170" extrusionOk="0">
                <a:moveTo>
                  <a:pt x="1" y="1"/>
                </a:moveTo>
                <a:lnTo>
                  <a:pt x="1" y="3169"/>
                </a:lnTo>
                <a:lnTo>
                  <a:pt x="3845" y="3127"/>
                </a:lnTo>
                <a:lnTo>
                  <a:pt x="3845" y="381"/>
                </a:lnTo>
                <a:cubicBezTo>
                  <a:pt x="3845" y="170"/>
                  <a:pt x="3718" y="1"/>
                  <a:pt x="350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4"/>
          <p:cNvSpPr/>
          <p:nvPr/>
        </p:nvSpPr>
        <p:spPr>
          <a:xfrm>
            <a:off x="6378786" y="3976555"/>
            <a:ext cx="115697" cy="93081"/>
          </a:xfrm>
          <a:custGeom>
            <a:avLst/>
            <a:gdLst/>
            <a:ahLst/>
            <a:cxnLst/>
            <a:rect l="l" t="t" r="r" b="b"/>
            <a:pathLst>
              <a:path w="3888" h="3128" extrusionOk="0">
                <a:moveTo>
                  <a:pt x="381" y="1"/>
                </a:moveTo>
                <a:cubicBezTo>
                  <a:pt x="170" y="1"/>
                  <a:pt x="1" y="170"/>
                  <a:pt x="1" y="339"/>
                </a:cubicBezTo>
                <a:lnTo>
                  <a:pt x="1" y="3127"/>
                </a:lnTo>
                <a:lnTo>
                  <a:pt x="3888" y="3127"/>
                </a:lnTo>
                <a:lnTo>
                  <a:pt x="3888"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4"/>
          <p:cNvSpPr/>
          <p:nvPr/>
        </p:nvSpPr>
        <p:spPr>
          <a:xfrm>
            <a:off x="6378786" y="4094752"/>
            <a:ext cx="115697" cy="94302"/>
          </a:xfrm>
          <a:custGeom>
            <a:avLst/>
            <a:gdLst/>
            <a:ahLst/>
            <a:cxnLst/>
            <a:rect l="l" t="t" r="r" b="b"/>
            <a:pathLst>
              <a:path w="3888" h="3169" extrusionOk="0">
                <a:moveTo>
                  <a:pt x="3888" y="0"/>
                </a:moveTo>
                <a:lnTo>
                  <a:pt x="1" y="42"/>
                </a:lnTo>
                <a:lnTo>
                  <a:pt x="1" y="2831"/>
                </a:lnTo>
                <a:cubicBezTo>
                  <a:pt x="1" y="3000"/>
                  <a:pt x="170" y="3169"/>
                  <a:pt x="381" y="3169"/>
                </a:cubicBezTo>
                <a:lnTo>
                  <a:pt x="3888" y="3169"/>
                </a:lnTo>
                <a:lnTo>
                  <a:pt x="3888"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4"/>
          <p:cNvSpPr/>
          <p:nvPr/>
        </p:nvSpPr>
        <p:spPr>
          <a:xfrm>
            <a:off x="6519599" y="4096002"/>
            <a:ext cx="114447" cy="93052"/>
          </a:xfrm>
          <a:custGeom>
            <a:avLst/>
            <a:gdLst/>
            <a:ahLst/>
            <a:cxnLst/>
            <a:rect l="l" t="t" r="r" b="b"/>
            <a:pathLst>
              <a:path w="3846" h="3127" extrusionOk="0">
                <a:moveTo>
                  <a:pt x="1" y="0"/>
                </a:moveTo>
                <a:lnTo>
                  <a:pt x="1" y="3127"/>
                </a:lnTo>
                <a:lnTo>
                  <a:pt x="3507" y="3127"/>
                </a:lnTo>
                <a:cubicBezTo>
                  <a:pt x="3718" y="3127"/>
                  <a:pt x="3845" y="2958"/>
                  <a:pt x="3845" y="2789"/>
                </a:cubicBezTo>
                <a:lnTo>
                  <a:pt x="3845"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4"/>
          <p:cNvSpPr/>
          <p:nvPr/>
        </p:nvSpPr>
        <p:spPr>
          <a:xfrm>
            <a:off x="5732602" y="3976555"/>
            <a:ext cx="115697" cy="94331"/>
          </a:xfrm>
          <a:custGeom>
            <a:avLst/>
            <a:gdLst/>
            <a:ahLst/>
            <a:cxnLst/>
            <a:rect l="l" t="t" r="r" b="b"/>
            <a:pathLst>
              <a:path w="3888" h="3170" extrusionOk="0">
                <a:moveTo>
                  <a:pt x="0" y="1"/>
                </a:moveTo>
                <a:lnTo>
                  <a:pt x="0" y="3169"/>
                </a:lnTo>
                <a:lnTo>
                  <a:pt x="3887" y="3127"/>
                </a:lnTo>
                <a:lnTo>
                  <a:pt x="3887" y="381"/>
                </a:lnTo>
                <a:cubicBezTo>
                  <a:pt x="3845" y="170"/>
                  <a:pt x="3718" y="1"/>
                  <a:pt x="350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4"/>
          <p:cNvSpPr/>
          <p:nvPr/>
        </p:nvSpPr>
        <p:spPr>
          <a:xfrm>
            <a:off x="5732602" y="4096002"/>
            <a:ext cx="114418" cy="93052"/>
          </a:xfrm>
          <a:custGeom>
            <a:avLst/>
            <a:gdLst/>
            <a:ahLst/>
            <a:cxnLst/>
            <a:rect l="l" t="t" r="r" b="b"/>
            <a:pathLst>
              <a:path w="3845" h="3127" extrusionOk="0">
                <a:moveTo>
                  <a:pt x="0" y="0"/>
                </a:moveTo>
                <a:lnTo>
                  <a:pt x="0" y="3127"/>
                </a:lnTo>
                <a:lnTo>
                  <a:pt x="3507" y="3127"/>
                </a:lnTo>
                <a:cubicBezTo>
                  <a:pt x="3676" y="3127"/>
                  <a:pt x="3845" y="2958"/>
                  <a:pt x="3845" y="2789"/>
                </a:cubicBezTo>
                <a:lnTo>
                  <a:pt x="3845"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4"/>
          <p:cNvSpPr/>
          <p:nvPr/>
        </p:nvSpPr>
        <p:spPr>
          <a:xfrm>
            <a:off x="5591790" y="3976555"/>
            <a:ext cx="114447" cy="93081"/>
          </a:xfrm>
          <a:custGeom>
            <a:avLst/>
            <a:gdLst/>
            <a:ahLst/>
            <a:cxnLst/>
            <a:rect l="l" t="t" r="r" b="b"/>
            <a:pathLst>
              <a:path w="3846" h="3128" extrusionOk="0">
                <a:moveTo>
                  <a:pt x="381" y="1"/>
                </a:moveTo>
                <a:cubicBezTo>
                  <a:pt x="170" y="1"/>
                  <a:pt x="1" y="170"/>
                  <a:pt x="1" y="339"/>
                </a:cubicBezTo>
                <a:lnTo>
                  <a:pt x="1" y="3127"/>
                </a:lnTo>
                <a:lnTo>
                  <a:pt x="3845" y="3127"/>
                </a:lnTo>
                <a:lnTo>
                  <a:pt x="3845"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4"/>
          <p:cNvSpPr/>
          <p:nvPr/>
        </p:nvSpPr>
        <p:spPr>
          <a:xfrm>
            <a:off x="5591790" y="4094752"/>
            <a:ext cx="114447" cy="94302"/>
          </a:xfrm>
          <a:custGeom>
            <a:avLst/>
            <a:gdLst/>
            <a:ahLst/>
            <a:cxnLst/>
            <a:rect l="l" t="t" r="r" b="b"/>
            <a:pathLst>
              <a:path w="3846" h="3169" extrusionOk="0">
                <a:moveTo>
                  <a:pt x="3845" y="0"/>
                </a:moveTo>
                <a:lnTo>
                  <a:pt x="1" y="42"/>
                </a:lnTo>
                <a:lnTo>
                  <a:pt x="1" y="2831"/>
                </a:lnTo>
                <a:cubicBezTo>
                  <a:pt x="1" y="3000"/>
                  <a:pt x="170" y="3169"/>
                  <a:pt x="381" y="3169"/>
                </a:cubicBezTo>
                <a:lnTo>
                  <a:pt x="3845" y="3169"/>
                </a:lnTo>
                <a:lnTo>
                  <a:pt x="3845"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4"/>
          <p:cNvSpPr/>
          <p:nvPr/>
        </p:nvSpPr>
        <p:spPr>
          <a:xfrm>
            <a:off x="4281800" y="4546074"/>
            <a:ext cx="4972210" cy="667574"/>
          </a:xfrm>
          <a:custGeom>
            <a:avLst/>
            <a:gdLst/>
            <a:ahLst/>
            <a:cxnLst/>
            <a:rect l="l" t="t" r="r" b="b"/>
            <a:pathLst>
              <a:path w="167091" h="20111" extrusionOk="0">
                <a:moveTo>
                  <a:pt x="18547" y="0"/>
                </a:moveTo>
                <a:cubicBezTo>
                  <a:pt x="8323" y="0"/>
                  <a:pt x="0" y="8323"/>
                  <a:pt x="0" y="18589"/>
                </a:cubicBezTo>
                <a:lnTo>
                  <a:pt x="0" y="20110"/>
                </a:lnTo>
                <a:lnTo>
                  <a:pt x="167091" y="20110"/>
                </a:lnTo>
                <a:lnTo>
                  <a:pt x="167091" y="18589"/>
                </a:lnTo>
                <a:cubicBezTo>
                  <a:pt x="167091" y="8323"/>
                  <a:pt x="158768" y="0"/>
                  <a:pt x="1485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4"/>
          <p:cNvSpPr/>
          <p:nvPr/>
        </p:nvSpPr>
        <p:spPr>
          <a:xfrm>
            <a:off x="4945605" y="4939567"/>
            <a:ext cx="3542779" cy="426217"/>
          </a:xfrm>
          <a:custGeom>
            <a:avLst/>
            <a:gdLst/>
            <a:ahLst/>
            <a:cxnLst/>
            <a:rect l="l" t="t" r="r" b="b"/>
            <a:pathLst>
              <a:path w="119055" h="14323" extrusionOk="0">
                <a:moveTo>
                  <a:pt x="13224" y="1"/>
                </a:moveTo>
                <a:cubicBezTo>
                  <a:pt x="5915" y="1"/>
                  <a:pt x="0" y="5915"/>
                  <a:pt x="0" y="13224"/>
                </a:cubicBezTo>
                <a:lnTo>
                  <a:pt x="0" y="14323"/>
                </a:lnTo>
                <a:lnTo>
                  <a:pt x="119055" y="14323"/>
                </a:lnTo>
                <a:lnTo>
                  <a:pt x="119055" y="13224"/>
                </a:lnTo>
                <a:cubicBezTo>
                  <a:pt x="119055" y="5915"/>
                  <a:pt x="113098" y="1"/>
                  <a:pt x="1057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4"/>
          <p:cNvSpPr/>
          <p:nvPr/>
        </p:nvSpPr>
        <p:spPr>
          <a:xfrm>
            <a:off x="7706387" y="4205539"/>
            <a:ext cx="668859" cy="867342"/>
          </a:xfrm>
          <a:custGeom>
            <a:avLst/>
            <a:gdLst/>
            <a:ahLst/>
            <a:cxnLst/>
            <a:rect l="l" t="t" r="r" b="b"/>
            <a:pathLst>
              <a:path w="22477" h="29147" extrusionOk="0">
                <a:moveTo>
                  <a:pt x="11078" y="1"/>
                </a:moveTo>
                <a:cubicBezTo>
                  <a:pt x="4980" y="1"/>
                  <a:pt x="40" y="4601"/>
                  <a:pt x="1" y="10261"/>
                </a:cubicBezTo>
                <a:cubicBezTo>
                  <a:pt x="1" y="12627"/>
                  <a:pt x="846" y="14908"/>
                  <a:pt x="2409" y="16725"/>
                </a:cubicBezTo>
                <a:cubicBezTo>
                  <a:pt x="3592" y="18077"/>
                  <a:pt x="4141" y="19851"/>
                  <a:pt x="3930" y="21626"/>
                </a:cubicBezTo>
                <a:cubicBezTo>
                  <a:pt x="3887" y="21964"/>
                  <a:pt x="3845" y="22302"/>
                  <a:pt x="3887" y="22640"/>
                </a:cubicBezTo>
                <a:cubicBezTo>
                  <a:pt x="3971" y="26247"/>
                  <a:pt x="7179" y="29146"/>
                  <a:pt x="11070" y="29146"/>
                </a:cubicBezTo>
                <a:cubicBezTo>
                  <a:pt x="11098" y="29146"/>
                  <a:pt x="11126" y="29146"/>
                  <a:pt x="11154" y="29146"/>
                </a:cubicBezTo>
                <a:cubicBezTo>
                  <a:pt x="15041" y="29104"/>
                  <a:pt x="18209" y="26146"/>
                  <a:pt x="18252" y="22513"/>
                </a:cubicBezTo>
                <a:lnTo>
                  <a:pt x="18252" y="22048"/>
                </a:lnTo>
                <a:cubicBezTo>
                  <a:pt x="18125" y="20063"/>
                  <a:pt x="18759" y="18077"/>
                  <a:pt x="20026" y="16514"/>
                </a:cubicBezTo>
                <a:cubicBezTo>
                  <a:pt x="21716" y="14444"/>
                  <a:pt x="22476" y="11782"/>
                  <a:pt x="22181" y="9120"/>
                </a:cubicBezTo>
                <a:cubicBezTo>
                  <a:pt x="21589" y="4346"/>
                  <a:pt x="17533" y="629"/>
                  <a:pt x="12464" y="79"/>
                </a:cubicBezTo>
                <a:cubicBezTo>
                  <a:pt x="11996" y="26"/>
                  <a:pt x="11534" y="1"/>
                  <a:pt x="110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4"/>
          <p:cNvSpPr/>
          <p:nvPr/>
        </p:nvSpPr>
        <p:spPr>
          <a:xfrm>
            <a:off x="7896091" y="4537276"/>
            <a:ext cx="272966" cy="820027"/>
          </a:xfrm>
          <a:custGeom>
            <a:avLst/>
            <a:gdLst/>
            <a:ahLst/>
            <a:cxnLst/>
            <a:rect l="l" t="t" r="r" b="b"/>
            <a:pathLst>
              <a:path w="9173" h="27557" extrusionOk="0">
                <a:moveTo>
                  <a:pt x="4779" y="0"/>
                </a:moveTo>
                <a:cubicBezTo>
                  <a:pt x="4462" y="0"/>
                  <a:pt x="4145" y="212"/>
                  <a:pt x="4188" y="634"/>
                </a:cubicBezTo>
                <a:lnTo>
                  <a:pt x="4145" y="10731"/>
                </a:lnTo>
                <a:lnTo>
                  <a:pt x="1272" y="7267"/>
                </a:lnTo>
                <a:cubicBezTo>
                  <a:pt x="1139" y="7112"/>
                  <a:pt x="980" y="7047"/>
                  <a:pt x="826" y="7047"/>
                </a:cubicBezTo>
                <a:cubicBezTo>
                  <a:pt x="393" y="7047"/>
                  <a:pt x="0" y="7560"/>
                  <a:pt x="343" y="8027"/>
                </a:cubicBezTo>
                <a:lnTo>
                  <a:pt x="4145" y="12548"/>
                </a:lnTo>
                <a:lnTo>
                  <a:pt x="4061" y="26955"/>
                </a:lnTo>
                <a:cubicBezTo>
                  <a:pt x="4040" y="27356"/>
                  <a:pt x="4335" y="27557"/>
                  <a:pt x="4636" y="27557"/>
                </a:cubicBezTo>
                <a:cubicBezTo>
                  <a:pt x="4937" y="27557"/>
                  <a:pt x="5244" y="27356"/>
                  <a:pt x="5244" y="26955"/>
                </a:cubicBezTo>
                <a:lnTo>
                  <a:pt x="5328" y="7985"/>
                </a:lnTo>
                <a:cubicBezTo>
                  <a:pt x="5413" y="7943"/>
                  <a:pt x="5455" y="7858"/>
                  <a:pt x="5539" y="7816"/>
                </a:cubicBezTo>
                <a:lnTo>
                  <a:pt x="8962" y="3127"/>
                </a:lnTo>
                <a:cubicBezTo>
                  <a:pt x="9173" y="2873"/>
                  <a:pt x="9088" y="2493"/>
                  <a:pt x="8835" y="2324"/>
                </a:cubicBezTo>
                <a:cubicBezTo>
                  <a:pt x="8729" y="2236"/>
                  <a:pt x="8602" y="2192"/>
                  <a:pt x="8476" y="2192"/>
                </a:cubicBezTo>
                <a:cubicBezTo>
                  <a:pt x="8301" y="2192"/>
                  <a:pt x="8131" y="2278"/>
                  <a:pt x="8032" y="2451"/>
                </a:cubicBezTo>
                <a:lnTo>
                  <a:pt x="5371" y="6042"/>
                </a:lnTo>
                <a:lnTo>
                  <a:pt x="5371" y="634"/>
                </a:lnTo>
                <a:cubicBezTo>
                  <a:pt x="5413" y="212"/>
                  <a:pt x="5096" y="0"/>
                  <a:pt x="4779"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4"/>
          <p:cNvSpPr/>
          <p:nvPr/>
        </p:nvSpPr>
        <p:spPr>
          <a:xfrm>
            <a:off x="7290258" y="4556886"/>
            <a:ext cx="465199" cy="602738"/>
          </a:xfrm>
          <a:custGeom>
            <a:avLst/>
            <a:gdLst/>
            <a:ahLst/>
            <a:cxnLst/>
            <a:rect l="l" t="t" r="r" b="b"/>
            <a:pathLst>
              <a:path w="15633" h="20255" extrusionOk="0">
                <a:moveTo>
                  <a:pt x="7962" y="1"/>
                </a:moveTo>
                <a:cubicBezTo>
                  <a:pt x="7636" y="1"/>
                  <a:pt x="7306" y="20"/>
                  <a:pt x="6971" y="60"/>
                </a:cubicBezTo>
                <a:cubicBezTo>
                  <a:pt x="3423" y="440"/>
                  <a:pt x="592" y="3059"/>
                  <a:pt x="212" y="6354"/>
                </a:cubicBezTo>
                <a:cubicBezTo>
                  <a:pt x="1" y="8171"/>
                  <a:pt x="550" y="10030"/>
                  <a:pt x="1690" y="11466"/>
                </a:cubicBezTo>
                <a:cubicBezTo>
                  <a:pt x="2578" y="12565"/>
                  <a:pt x="3042" y="13959"/>
                  <a:pt x="2958" y="15353"/>
                </a:cubicBezTo>
                <a:lnTo>
                  <a:pt x="2958" y="15649"/>
                </a:lnTo>
                <a:cubicBezTo>
                  <a:pt x="2958" y="18184"/>
                  <a:pt x="5155" y="20212"/>
                  <a:pt x="7859" y="20254"/>
                </a:cubicBezTo>
                <a:cubicBezTo>
                  <a:pt x="7887" y="20255"/>
                  <a:pt x="7915" y="20255"/>
                  <a:pt x="7943" y="20255"/>
                </a:cubicBezTo>
                <a:cubicBezTo>
                  <a:pt x="10650" y="20255"/>
                  <a:pt x="12845" y="18242"/>
                  <a:pt x="12928" y="15734"/>
                </a:cubicBezTo>
                <a:cubicBezTo>
                  <a:pt x="12928" y="15480"/>
                  <a:pt x="12928" y="15269"/>
                  <a:pt x="12886" y="15058"/>
                </a:cubicBezTo>
                <a:cubicBezTo>
                  <a:pt x="12717" y="13790"/>
                  <a:pt x="13140" y="12565"/>
                  <a:pt x="13942" y="11635"/>
                </a:cubicBezTo>
                <a:cubicBezTo>
                  <a:pt x="15041" y="10368"/>
                  <a:pt x="15632" y="8763"/>
                  <a:pt x="15590" y="7115"/>
                </a:cubicBezTo>
                <a:cubicBezTo>
                  <a:pt x="15590" y="3194"/>
                  <a:pt x="12169" y="1"/>
                  <a:pt x="79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4"/>
          <p:cNvSpPr/>
          <p:nvPr/>
        </p:nvSpPr>
        <p:spPr>
          <a:xfrm>
            <a:off x="7433570" y="4788697"/>
            <a:ext cx="190627" cy="569559"/>
          </a:xfrm>
          <a:custGeom>
            <a:avLst/>
            <a:gdLst/>
            <a:ahLst/>
            <a:cxnLst/>
            <a:rect l="l" t="t" r="r" b="b"/>
            <a:pathLst>
              <a:path w="6406" h="19140" extrusionOk="0">
                <a:moveTo>
                  <a:pt x="3085" y="1"/>
                </a:moveTo>
                <a:cubicBezTo>
                  <a:pt x="2831" y="1"/>
                  <a:pt x="2662" y="170"/>
                  <a:pt x="2662" y="423"/>
                </a:cubicBezTo>
                <a:lnTo>
                  <a:pt x="2662" y="4183"/>
                </a:lnTo>
                <a:lnTo>
                  <a:pt x="804" y="1649"/>
                </a:lnTo>
                <a:cubicBezTo>
                  <a:pt x="727" y="1546"/>
                  <a:pt x="604" y="1490"/>
                  <a:pt x="471" y="1490"/>
                </a:cubicBezTo>
                <a:cubicBezTo>
                  <a:pt x="385" y="1490"/>
                  <a:pt x="295" y="1514"/>
                  <a:pt x="212" y="1564"/>
                </a:cubicBezTo>
                <a:cubicBezTo>
                  <a:pt x="43" y="1691"/>
                  <a:pt x="1" y="1987"/>
                  <a:pt x="128" y="2156"/>
                </a:cubicBezTo>
                <a:lnTo>
                  <a:pt x="2536" y="5409"/>
                </a:lnTo>
                <a:cubicBezTo>
                  <a:pt x="2578" y="5451"/>
                  <a:pt x="2620" y="5493"/>
                  <a:pt x="2662" y="5493"/>
                </a:cubicBezTo>
                <a:lnTo>
                  <a:pt x="2747" y="18717"/>
                </a:lnTo>
                <a:cubicBezTo>
                  <a:pt x="2747" y="18928"/>
                  <a:pt x="2916" y="19139"/>
                  <a:pt x="3127" y="19139"/>
                </a:cubicBezTo>
                <a:cubicBezTo>
                  <a:pt x="3381" y="19139"/>
                  <a:pt x="3550" y="18928"/>
                  <a:pt x="3550" y="18717"/>
                </a:cubicBezTo>
                <a:lnTo>
                  <a:pt x="3507" y="8704"/>
                </a:lnTo>
                <a:lnTo>
                  <a:pt x="6127" y="5535"/>
                </a:lnTo>
                <a:cubicBezTo>
                  <a:pt x="6406" y="5225"/>
                  <a:pt x="6139" y="4869"/>
                  <a:pt x="5843" y="4869"/>
                </a:cubicBezTo>
                <a:cubicBezTo>
                  <a:pt x="5736" y="4869"/>
                  <a:pt x="5625" y="4916"/>
                  <a:pt x="5535" y="5028"/>
                </a:cubicBezTo>
                <a:lnTo>
                  <a:pt x="3507" y="7394"/>
                </a:lnTo>
                <a:lnTo>
                  <a:pt x="3507" y="423"/>
                </a:lnTo>
                <a:cubicBezTo>
                  <a:pt x="3507" y="170"/>
                  <a:pt x="3296" y="1"/>
                  <a:pt x="308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sz="1800" b="1" i="1" u="sng" dirty="0">
                <a:effectLst/>
                <a:latin typeface="Georgia" panose="02040502050405020303" pitchFamily="18" charset="0"/>
                <a:ea typeface="Georgia" panose="02040502050405020303" pitchFamily="18" charset="0"/>
                <a:cs typeface="Georgia" panose="02040502050405020303" pitchFamily="18" charset="0"/>
              </a:rPr>
              <a:t>INTRODUCTION :</a:t>
            </a:r>
            <a:r>
              <a:rPr lang="fr-DZ" dirty="0">
                <a:effectLst/>
              </a:rPr>
              <a:t> </a:t>
            </a:r>
            <a:endParaRPr dirty="0"/>
          </a:p>
        </p:txBody>
      </p:sp>
      <p:sp>
        <p:nvSpPr>
          <p:cNvPr id="141" name="Google Shape;141;p15"/>
          <p:cNvSpPr txBox="1"/>
          <p:nvPr/>
        </p:nvSpPr>
        <p:spPr>
          <a:xfrm flipH="1">
            <a:off x="1660200" y="1473450"/>
            <a:ext cx="5823600" cy="3106500"/>
          </a:xfrm>
          <a:prstGeom prst="rect">
            <a:avLst/>
          </a:prstGeom>
          <a:noFill/>
          <a:ln>
            <a:noFill/>
          </a:ln>
        </p:spPr>
        <p:txBody>
          <a:bodyPr spcFirstLastPara="1" wrap="square" lIns="91425" tIns="91425" rIns="91425" bIns="91425" anchor="t" anchorCtr="0">
            <a:noAutofit/>
          </a:bodyPr>
          <a:lstStyle/>
          <a:p>
            <a:pPr>
              <a:lnSpc>
                <a:spcPct val="115000"/>
              </a:lnSpc>
            </a:pPr>
            <a:r>
              <a:rPr lang="fr-FR" sz="1800" dirty="0">
                <a:effectLst/>
                <a:latin typeface="Calibri" panose="020F0502020204030204" pitchFamily="34" charset="0"/>
                <a:ea typeface="Georgia" panose="02040502050405020303" pitchFamily="18" charset="0"/>
                <a:cs typeface="Georgia" panose="02040502050405020303" pitchFamily="18" charset="0"/>
              </a:rPr>
              <a:t>Ce rapport présente de manière détaillée la conception et la réalisation d'une application web pour une agence immobilière. L'objectif est de créer une plateforme performante et conviviale pour faciliter la gestion et la recherche de biens immobiliers, tant pour les utilisateurs que pour les administrateurs. L'application sera développée en utilisant Java pour le backend, PHP pour certaines fonctionnalités du frontend, et MySQL pour la gestion de la base de données</a:t>
            </a:r>
            <a:endParaRPr lang="fr-DZ" sz="1800" dirty="0">
              <a:effectLst/>
              <a:latin typeface="Georgia" panose="02040502050405020303" pitchFamily="18" charset="0"/>
              <a:ea typeface="Georgia" panose="02040502050405020303" pitchFamily="18" charset="0"/>
              <a:cs typeface="Georgia" panose="02040502050405020303" pitchFamily="18" charset="0"/>
            </a:endParaRPr>
          </a:p>
          <a:p>
            <a:pPr marL="0" lvl="0" indent="0" algn="l" rtl="0">
              <a:lnSpc>
                <a:spcPct val="115000"/>
              </a:lnSpc>
              <a:spcBef>
                <a:spcPts val="0"/>
              </a:spcBef>
              <a:spcAft>
                <a:spcPts val="0"/>
              </a:spcAft>
              <a:buNone/>
            </a:pPr>
            <a:endParaRPr sz="1100" dirty="0">
              <a:solidFill>
                <a:srgbClr val="434343"/>
              </a:solidFill>
              <a:latin typeface="EB Garamond"/>
              <a:ea typeface="EB Garamond"/>
              <a:cs typeface="EB Garamond"/>
              <a:sym typeface="EB Garamond"/>
            </a:endParaRPr>
          </a:p>
          <a:p>
            <a:pPr marL="0" lvl="0" indent="0" algn="l" rtl="0">
              <a:lnSpc>
                <a:spcPct val="115000"/>
              </a:lnSpc>
              <a:spcBef>
                <a:spcPts val="1600"/>
              </a:spcBef>
              <a:spcAft>
                <a:spcPts val="1600"/>
              </a:spcAft>
              <a:buNone/>
            </a:pPr>
            <a:endParaRPr sz="1100" dirty="0">
              <a:solidFill>
                <a:srgbClr val="434343"/>
              </a:solidFill>
              <a:latin typeface="EB Garamond"/>
              <a:ea typeface="EB Garamond"/>
              <a:cs typeface="EB Garamond"/>
              <a:sym typeface="EB Garamond"/>
            </a:endParaRPr>
          </a:p>
        </p:txBody>
      </p:sp>
      <p:grpSp>
        <p:nvGrpSpPr>
          <p:cNvPr id="142" name="Google Shape;142;p15"/>
          <p:cNvGrpSpPr/>
          <p:nvPr/>
        </p:nvGrpSpPr>
        <p:grpSpPr>
          <a:xfrm>
            <a:off x="732897" y="3217904"/>
            <a:ext cx="927302" cy="2083860"/>
            <a:chOff x="2449930" y="2556776"/>
            <a:chExt cx="1339065" cy="3009185"/>
          </a:xfrm>
        </p:grpSpPr>
        <p:sp>
          <p:nvSpPr>
            <p:cNvPr id="143" name="Google Shape;143;p15"/>
            <p:cNvSpPr/>
            <p:nvPr/>
          </p:nvSpPr>
          <p:spPr>
            <a:xfrm>
              <a:off x="2449930" y="2556776"/>
              <a:ext cx="1339065" cy="2243750"/>
            </a:xfrm>
            <a:custGeom>
              <a:avLst/>
              <a:gdLst/>
              <a:ahLst/>
              <a:cxnLst/>
              <a:rect l="l" t="t" r="r" b="b"/>
              <a:pathLst>
                <a:path w="62727" h="105106" extrusionOk="0">
                  <a:moveTo>
                    <a:pt x="31083" y="0"/>
                  </a:moveTo>
                  <a:cubicBezTo>
                    <a:pt x="30660" y="0"/>
                    <a:pt x="30078" y="77"/>
                    <a:pt x="29410" y="366"/>
                  </a:cubicBezTo>
                  <a:cubicBezTo>
                    <a:pt x="23250" y="2407"/>
                    <a:pt x="21611" y="16772"/>
                    <a:pt x="21172" y="24241"/>
                  </a:cubicBezTo>
                  <a:cubicBezTo>
                    <a:pt x="21082" y="25817"/>
                    <a:pt x="20271" y="27035"/>
                    <a:pt x="19296" y="27035"/>
                  </a:cubicBezTo>
                  <a:cubicBezTo>
                    <a:pt x="19260" y="27035"/>
                    <a:pt x="19224" y="27033"/>
                    <a:pt x="19188" y="27030"/>
                  </a:cubicBezTo>
                  <a:cubicBezTo>
                    <a:pt x="19071" y="27019"/>
                    <a:pt x="18950" y="27014"/>
                    <a:pt x="18825" y="27014"/>
                  </a:cubicBezTo>
                  <a:cubicBezTo>
                    <a:pt x="16566" y="27014"/>
                    <a:pt x="13102" y="28718"/>
                    <a:pt x="11108" y="31917"/>
                  </a:cubicBezTo>
                  <a:cubicBezTo>
                    <a:pt x="8196" y="36601"/>
                    <a:pt x="8495" y="49895"/>
                    <a:pt x="8858" y="56599"/>
                  </a:cubicBezTo>
                  <a:cubicBezTo>
                    <a:pt x="8957" y="58430"/>
                    <a:pt x="8037" y="59917"/>
                    <a:pt x="6895" y="59917"/>
                  </a:cubicBezTo>
                  <a:cubicBezTo>
                    <a:pt x="6888" y="59917"/>
                    <a:pt x="6881" y="59917"/>
                    <a:pt x="6874" y="59917"/>
                  </a:cubicBezTo>
                  <a:cubicBezTo>
                    <a:pt x="6854" y="59917"/>
                    <a:pt x="6835" y="59916"/>
                    <a:pt x="6815" y="59916"/>
                  </a:cubicBezTo>
                  <a:cubicBezTo>
                    <a:pt x="2657" y="59916"/>
                    <a:pt x="1204" y="66933"/>
                    <a:pt x="1204" y="66933"/>
                  </a:cubicBezTo>
                  <a:cubicBezTo>
                    <a:pt x="170" y="70668"/>
                    <a:pt x="0" y="74469"/>
                    <a:pt x="472" y="78249"/>
                  </a:cubicBezTo>
                  <a:cubicBezTo>
                    <a:pt x="2716" y="96150"/>
                    <a:pt x="17018" y="105106"/>
                    <a:pt x="31329" y="105106"/>
                  </a:cubicBezTo>
                  <a:cubicBezTo>
                    <a:pt x="45614" y="105106"/>
                    <a:pt x="59909" y="96183"/>
                    <a:pt x="62231" y="78325"/>
                  </a:cubicBezTo>
                  <a:cubicBezTo>
                    <a:pt x="62727" y="74520"/>
                    <a:pt x="62566" y="70692"/>
                    <a:pt x="61526" y="66933"/>
                  </a:cubicBezTo>
                  <a:cubicBezTo>
                    <a:pt x="61526" y="66933"/>
                    <a:pt x="60070" y="59916"/>
                    <a:pt x="55912" y="59916"/>
                  </a:cubicBezTo>
                  <a:cubicBezTo>
                    <a:pt x="55892" y="59916"/>
                    <a:pt x="55872" y="59917"/>
                    <a:pt x="55853" y="59917"/>
                  </a:cubicBezTo>
                  <a:cubicBezTo>
                    <a:pt x="55846" y="59917"/>
                    <a:pt x="55839" y="59917"/>
                    <a:pt x="55832" y="59917"/>
                  </a:cubicBezTo>
                  <a:cubicBezTo>
                    <a:pt x="54689" y="59917"/>
                    <a:pt x="53770" y="58430"/>
                    <a:pt x="53869" y="56599"/>
                  </a:cubicBezTo>
                  <a:cubicBezTo>
                    <a:pt x="54232" y="49895"/>
                    <a:pt x="54534" y="36601"/>
                    <a:pt x="51619" y="31917"/>
                  </a:cubicBezTo>
                  <a:cubicBezTo>
                    <a:pt x="49627" y="28718"/>
                    <a:pt x="46161" y="27014"/>
                    <a:pt x="43904" y="27014"/>
                  </a:cubicBezTo>
                  <a:cubicBezTo>
                    <a:pt x="43780" y="27014"/>
                    <a:pt x="43659" y="27019"/>
                    <a:pt x="43542" y="27030"/>
                  </a:cubicBezTo>
                  <a:cubicBezTo>
                    <a:pt x="43505" y="27033"/>
                    <a:pt x="43470" y="27035"/>
                    <a:pt x="43434" y="27035"/>
                  </a:cubicBezTo>
                  <a:cubicBezTo>
                    <a:pt x="42459" y="27035"/>
                    <a:pt x="41648" y="25817"/>
                    <a:pt x="41555" y="24241"/>
                  </a:cubicBezTo>
                  <a:cubicBezTo>
                    <a:pt x="41119" y="16772"/>
                    <a:pt x="39480" y="2407"/>
                    <a:pt x="33317" y="366"/>
                  </a:cubicBezTo>
                  <a:cubicBezTo>
                    <a:pt x="32649" y="77"/>
                    <a:pt x="32066" y="0"/>
                    <a:pt x="31644" y="0"/>
                  </a:cubicBezTo>
                  <a:cubicBezTo>
                    <a:pt x="31540" y="0"/>
                    <a:pt x="31447" y="5"/>
                    <a:pt x="31363" y="12"/>
                  </a:cubicBezTo>
                  <a:cubicBezTo>
                    <a:pt x="31280" y="5"/>
                    <a:pt x="31186" y="0"/>
                    <a:pt x="31083" y="0"/>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p:nvPr/>
          </p:nvSpPr>
          <p:spPr>
            <a:xfrm>
              <a:off x="2876464" y="3265233"/>
              <a:ext cx="475943" cy="2300727"/>
            </a:xfrm>
            <a:custGeom>
              <a:avLst/>
              <a:gdLst/>
              <a:ahLst/>
              <a:cxnLst/>
              <a:rect l="l" t="t" r="r" b="b"/>
              <a:pathLst>
                <a:path w="22295" h="107775" extrusionOk="0">
                  <a:moveTo>
                    <a:pt x="11420" y="1"/>
                  </a:moveTo>
                  <a:cubicBezTo>
                    <a:pt x="10633" y="1"/>
                    <a:pt x="9998" y="639"/>
                    <a:pt x="9998" y="1425"/>
                  </a:cubicBezTo>
                  <a:lnTo>
                    <a:pt x="9998" y="44649"/>
                  </a:lnTo>
                  <a:lnTo>
                    <a:pt x="1966" y="35011"/>
                  </a:lnTo>
                  <a:cubicBezTo>
                    <a:pt x="1760" y="34764"/>
                    <a:pt x="1464" y="34636"/>
                    <a:pt x="1167" y="34636"/>
                  </a:cubicBezTo>
                  <a:cubicBezTo>
                    <a:pt x="933" y="34636"/>
                    <a:pt x="697" y="34715"/>
                    <a:pt x="503" y="34878"/>
                  </a:cubicBezTo>
                  <a:cubicBezTo>
                    <a:pt x="61" y="35244"/>
                    <a:pt x="1" y="35900"/>
                    <a:pt x="370" y="36342"/>
                  </a:cubicBezTo>
                  <a:lnTo>
                    <a:pt x="9998" y="47894"/>
                  </a:lnTo>
                  <a:lnTo>
                    <a:pt x="9998" y="106350"/>
                  </a:lnTo>
                  <a:cubicBezTo>
                    <a:pt x="9998" y="107136"/>
                    <a:pt x="10633" y="107774"/>
                    <a:pt x="11420" y="107774"/>
                  </a:cubicBezTo>
                  <a:cubicBezTo>
                    <a:pt x="12206" y="107774"/>
                    <a:pt x="12844" y="107136"/>
                    <a:pt x="12844" y="106350"/>
                  </a:cubicBezTo>
                  <a:lnTo>
                    <a:pt x="12844" y="34905"/>
                  </a:lnTo>
                  <a:lnTo>
                    <a:pt x="21944" y="24414"/>
                  </a:lnTo>
                  <a:cubicBezTo>
                    <a:pt x="22294" y="23997"/>
                    <a:pt x="22246" y="23377"/>
                    <a:pt x="21835" y="23020"/>
                  </a:cubicBezTo>
                  <a:cubicBezTo>
                    <a:pt x="21646" y="22857"/>
                    <a:pt x="21414" y="22776"/>
                    <a:pt x="21183" y="22776"/>
                  </a:cubicBezTo>
                  <a:cubicBezTo>
                    <a:pt x="20909" y="22776"/>
                    <a:pt x="20637" y="22889"/>
                    <a:pt x="20441" y="23108"/>
                  </a:cubicBezTo>
                  <a:lnTo>
                    <a:pt x="20441" y="23111"/>
                  </a:lnTo>
                  <a:lnTo>
                    <a:pt x="12844" y="31866"/>
                  </a:lnTo>
                  <a:lnTo>
                    <a:pt x="12844" y="19413"/>
                  </a:lnTo>
                  <a:lnTo>
                    <a:pt x="21944" y="8922"/>
                  </a:lnTo>
                  <a:cubicBezTo>
                    <a:pt x="22294" y="8505"/>
                    <a:pt x="22246" y="7885"/>
                    <a:pt x="21835" y="7528"/>
                  </a:cubicBezTo>
                  <a:cubicBezTo>
                    <a:pt x="21646" y="7364"/>
                    <a:pt x="21414" y="7284"/>
                    <a:pt x="21183" y="7284"/>
                  </a:cubicBezTo>
                  <a:cubicBezTo>
                    <a:pt x="20909" y="7284"/>
                    <a:pt x="20637" y="7396"/>
                    <a:pt x="20441" y="7615"/>
                  </a:cubicBezTo>
                  <a:lnTo>
                    <a:pt x="12844" y="16373"/>
                  </a:lnTo>
                  <a:lnTo>
                    <a:pt x="12844" y="1425"/>
                  </a:lnTo>
                  <a:cubicBezTo>
                    <a:pt x="12844" y="639"/>
                    <a:pt x="12206" y="1"/>
                    <a:pt x="1142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 name="Google Shape;145;p15"/>
          <p:cNvGrpSpPr/>
          <p:nvPr/>
        </p:nvGrpSpPr>
        <p:grpSpPr>
          <a:xfrm>
            <a:off x="-2" y="3587707"/>
            <a:ext cx="1282408" cy="1701863"/>
            <a:chOff x="1231043" y="3326737"/>
            <a:chExt cx="1851853" cy="2457564"/>
          </a:xfrm>
        </p:grpSpPr>
        <p:sp>
          <p:nvSpPr>
            <p:cNvPr id="146" name="Google Shape;146;p15"/>
            <p:cNvSpPr/>
            <p:nvPr/>
          </p:nvSpPr>
          <p:spPr>
            <a:xfrm>
              <a:off x="1231043" y="3326737"/>
              <a:ext cx="1851853" cy="1904112"/>
            </a:xfrm>
            <a:custGeom>
              <a:avLst/>
              <a:gdLst/>
              <a:ahLst/>
              <a:cxnLst/>
              <a:rect l="l" t="t" r="r" b="b"/>
              <a:pathLst>
                <a:path w="86748" h="89196" extrusionOk="0">
                  <a:moveTo>
                    <a:pt x="43054" y="1"/>
                  </a:moveTo>
                  <a:cubicBezTo>
                    <a:pt x="42402" y="1"/>
                    <a:pt x="41751" y="88"/>
                    <a:pt x="41123" y="262"/>
                  </a:cubicBezTo>
                  <a:cubicBezTo>
                    <a:pt x="34016" y="1728"/>
                    <a:pt x="32123" y="12041"/>
                    <a:pt x="31621" y="17405"/>
                  </a:cubicBezTo>
                  <a:cubicBezTo>
                    <a:pt x="31513" y="18538"/>
                    <a:pt x="30574" y="19411"/>
                    <a:pt x="29452" y="19411"/>
                  </a:cubicBezTo>
                  <a:cubicBezTo>
                    <a:pt x="29411" y="19411"/>
                    <a:pt x="29370" y="19410"/>
                    <a:pt x="29329" y="19407"/>
                  </a:cubicBezTo>
                  <a:cubicBezTo>
                    <a:pt x="29192" y="19400"/>
                    <a:pt x="29051" y="19396"/>
                    <a:pt x="28905" y="19396"/>
                  </a:cubicBezTo>
                  <a:cubicBezTo>
                    <a:pt x="26301" y="19396"/>
                    <a:pt x="22308" y="20621"/>
                    <a:pt x="20011" y="22918"/>
                  </a:cubicBezTo>
                  <a:cubicBezTo>
                    <a:pt x="16648" y="26278"/>
                    <a:pt x="16996" y="35825"/>
                    <a:pt x="17414" y="40637"/>
                  </a:cubicBezTo>
                  <a:cubicBezTo>
                    <a:pt x="17531" y="41954"/>
                    <a:pt x="16467" y="43020"/>
                    <a:pt x="15150" y="43020"/>
                  </a:cubicBezTo>
                  <a:cubicBezTo>
                    <a:pt x="15142" y="43020"/>
                    <a:pt x="15135" y="43020"/>
                    <a:pt x="15127" y="43020"/>
                  </a:cubicBezTo>
                  <a:cubicBezTo>
                    <a:pt x="15104" y="43020"/>
                    <a:pt x="15081" y="43019"/>
                    <a:pt x="15059" y="43019"/>
                  </a:cubicBezTo>
                  <a:cubicBezTo>
                    <a:pt x="10264" y="43019"/>
                    <a:pt x="8583" y="48058"/>
                    <a:pt x="8583" y="48058"/>
                  </a:cubicBezTo>
                  <a:cubicBezTo>
                    <a:pt x="1" y="67367"/>
                    <a:pt x="37751" y="86679"/>
                    <a:pt x="42399" y="88968"/>
                  </a:cubicBezTo>
                  <a:cubicBezTo>
                    <a:pt x="42704" y="89116"/>
                    <a:pt x="43037" y="89195"/>
                    <a:pt x="43376" y="89195"/>
                  </a:cubicBezTo>
                  <a:cubicBezTo>
                    <a:pt x="43714" y="89195"/>
                    <a:pt x="44047" y="89116"/>
                    <a:pt x="44349" y="88968"/>
                  </a:cubicBezTo>
                  <a:cubicBezTo>
                    <a:pt x="48998" y="86679"/>
                    <a:pt x="86748" y="67367"/>
                    <a:pt x="78165" y="48058"/>
                  </a:cubicBezTo>
                  <a:cubicBezTo>
                    <a:pt x="78165" y="48058"/>
                    <a:pt x="76488" y="43019"/>
                    <a:pt x="71693" y="43019"/>
                  </a:cubicBezTo>
                  <a:cubicBezTo>
                    <a:pt x="71670" y="43019"/>
                    <a:pt x="71647" y="43020"/>
                    <a:pt x="71624" y="43020"/>
                  </a:cubicBezTo>
                  <a:cubicBezTo>
                    <a:pt x="71617" y="43020"/>
                    <a:pt x="71609" y="43020"/>
                    <a:pt x="71602" y="43020"/>
                  </a:cubicBezTo>
                  <a:cubicBezTo>
                    <a:pt x="70282" y="43020"/>
                    <a:pt x="69224" y="41954"/>
                    <a:pt x="69335" y="40637"/>
                  </a:cubicBezTo>
                  <a:cubicBezTo>
                    <a:pt x="69755" y="35825"/>
                    <a:pt x="70103" y="26278"/>
                    <a:pt x="66740" y="22918"/>
                  </a:cubicBezTo>
                  <a:cubicBezTo>
                    <a:pt x="64443" y="20621"/>
                    <a:pt x="60448" y="19396"/>
                    <a:pt x="57843" y="19396"/>
                  </a:cubicBezTo>
                  <a:cubicBezTo>
                    <a:pt x="57697" y="19396"/>
                    <a:pt x="57556" y="19400"/>
                    <a:pt x="57420" y="19407"/>
                  </a:cubicBezTo>
                  <a:cubicBezTo>
                    <a:pt x="57379" y="19410"/>
                    <a:pt x="57338" y="19411"/>
                    <a:pt x="57297" y="19411"/>
                  </a:cubicBezTo>
                  <a:cubicBezTo>
                    <a:pt x="56174" y="19411"/>
                    <a:pt x="55236" y="18535"/>
                    <a:pt x="55130" y="17405"/>
                  </a:cubicBezTo>
                  <a:cubicBezTo>
                    <a:pt x="54625" y="12041"/>
                    <a:pt x="52735" y="1728"/>
                    <a:pt x="45629" y="262"/>
                  </a:cubicBezTo>
                  <a:cubicBezTo>
                    <a:pt x="44997" y="88"/>
                    <a:pt x="44348" y="1"/>
                    <a:pt x="43697" y="1"/>
                  </a:cubicBezTo>
                  <a:cubicBezTo>
                    <a:pt x="43590" y="1"/>
                    <a:pt x="43483" y="3"/>
                    <a:pt x="43376" y="8"/>
                  </a:cubicBezTo>
                  <a:cubicBezTo>
                    <a:pt x="43269" y="3"/>
                    <a:pt x="43162" y="1"/>
                    <a:pt x="43054" y="1"/>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a:off x="1899813" y="3980288"/>
              <a:ext cx="541266" cy="1804013"/>
            </a:xfrm>
            <a:custGeom>
              <a:avLst/>
              <a:gdLst/>
              <a:ahLst/>
              <a:cxnLst/>
              <a:rect l="l" t="t" r="r" b="b"/>
              <a:pathLst>
                <a:path w="25355" h="84507" extrusionOk="0">
                  <a:moveTo>
                    <a:pt x="12681" y="1"/>
                  </a:moveTo>
                  <a:cubicBezTo>
                    <a:pt x="12064" y="1"/>
                    <a:pt x="11565" y="500"/>
                    <a:pt x="11565" y="1117"/>
                  </a:cubicBezTo>
                  <a:lnTo>
                    <a:pt x="11565" y="34600"/>
                  </a:lnTo>
                  <a:lnTo>
                    <a:pt x="2111" y="23256"/>
                  </a:lnTo>
                  <a:cubicBezTo>
                    <a:pt x="1890" y="22990"/>
                    <a:pt x="1571" y="22854"/>
                    <a:pt x="1251" y="22854"/>
                  </a:cubicBezTo>
                  <a:cubicBezTo>
                    <a:pt x="999" y="22854"/>
                    <a:pt x="746" y="22938"/>
                    <a:pt x="539" y="23111"/>
                  </a:cubicBezTo>
                  <a:cubicBezTo>
                    <a:pt x="64" y="23507"/>
                    <a:pt x="1" y="24212"/>
                    <a:pt x="397" y="24687"/>
                  </a:cubicBezTo>
                  <a:lnTo>
                    <a:pt x="11565" y="38087"/>
                  </a:lnTo>
                  <a:lnTo>
                    <a:pt x="11565" y="83391"/>
                  </a:lnTo>
                  <a:cubicBezTo>
                    <a:pt x="11565" y="84008"/>
                    <a:pt x="12064" y="84507"/>
                    <a:pt x="12681" y="84507"/>
                  </a:cubicBezTo>
                  <a:cubicBezTo>
                    <a:pt x="13295" y="84507"/>
                    <a:pt x="13797" y="84008"/>
                    <a:pt x="13797" y="83391"/>
                  </a:cubicBezTo>
                  <a:lnTo>
                    <a:pt x="13797" y="28419"/>
                  </a:lnTo>
                  <a:lnTo>
                    <a:pt x="24950" y="15560"/>
                  </a:lnTo>
                  <a:cubicBezTo>
                    <a:pt x="25355" y="15094"/>
                    <a:pt x="25303" y="14390"/>
                    <a:pt x="24838" y="13984"/>
                  </a:cubicBezTo>
                  <a:cubicBezTo>
                    <a:pt x="24627" y="13801"/>
                    <a:pt x="24367" y="13711"/>
                    <a:pt x="24109" y="13711"/>
                  </a:cubicBezTo>
                  <a:cubicBezTo>
                    <a:pt x="23796" y="13711"/>
                    <a:pt x="23485" y="13843"/>
                    <a:pt x="23265" y="14099"/>
                  </a:cubicBezTo>
                  <a:lnTo>
                    <a:pt x="13797" y="25013"/>
                  </a:lnTo>
                  <a:lnTo>
                    <a:pt x="13797" y="1117"/>
                  </a:lnTo>
                  <a:cubicBezTo>
                    <a:pt x="13797" y="500"/>
                    <a:pt x="13298" y="1"/>
                    <a:pt x="1268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1"/>
        <p:cNvGrpSpPr/>
        <p:nvPr/>
      </p:nvGrpSpPr>
      <p:grpSpPr>
        <a:xfrm>
          <a:off x="0" y="0"/>
          <a:ext cx="0" cy="0"/>
          <a:chOff x="0" y="0"/>
          <a:chExt cx="0" cy="0"/>
        </a:xfrm>
      </p:grpSpPr>
      <p:sp>
        <p:nvSpPr>
          <p:cNvPr id="152" name="Google Shape;152;p16"/>
          <p:cNvSpPr txBox="1">
            <a:spLocks noGrp="1"/>
          </p:cNvSpPr>
          <p:nvPr>
            <p:ph type="ctrTitle" idx="15"/>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TABLE OF CONTENTS</a:t>
            </a:r>
            <a:endParaRPr/>
          </a:p>
        </p:txBody>
      </p:sp>
      <p:sp>
        <p:nvSpPr>
          <p:cNvPr id="153" name="Google Shape;153;p16"/>
          <p:cNvSpPr/>
          <p:nvPr/>
        </p:nvSpPr>
        <p:spPr>
          <a:xfrm>
            <a:off x="6211396" y="1509475"/>
            <a:ext cx="657300" cy="657300"/>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6"/>
          <p:cNvSpPr/>
          <p:nvPr/>
        </p:nvSpPr>
        <p:spPr>
          <a:xfrm>
            <a:off x="1905000" y="1509475"/>
            <a:ext cx="657300" cy="657300"/>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6"/>
          <p:cNvSpPr txBox="1">
            <a:spLocks noGrp="1"/>
          </p:cNvSpPr>
          <p:nvPr>
            <p:ph type="title" idx="2"/>
          </p:nvPr>
        </p:nvSpPr>
        <p:spPr>
          <a:xfrm>
            <a:off x="3699102" y="1565141"/>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solidFill>
                <a:srgbClr val="FFFFFF"/>
              </a:solidFill>
            </a:endParaRPr>
          </a:p>
        </p:txBody>
      </p:sp>
      <p:sp>
        <p:nvSpPr>
          <p:cNvPr id="157" name="Google Shape;157;p16"/>
          <p:cNvSpPr txBox="1">
            <a:spLocks noGrp="1"/>
          </p:cNvSpPr>
          <p:nvPr>
            <p:ph type="title" idx="8"/>
          </p:nvPr>
        </p:nvSpPr>
        <p:spPr>
          <a:xfrm>
            <a:off x="5866256" y="1573041"/>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62" name="Google Shape;162;p16"/>
          <p:cNvSpPr txBox="1">
            <a:spLocks noGrp="1"/>
          </p:cNvSpPr>
          <p:nvPr>
            <p:ph type="ctrTitle" idx="6"/>
          </p:nvPr>
        </p:nvSpPr>
        <p:spPr>
          <a:xfrm>
            <a:off x="5582006" y="1853313"/>
            <a:ext cx="23223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DEVLOPPEUR</a:t>
            </a:r>
            <a:endParaRPr dirty="0"/>
          </a:p>
        </p:txBody>
      </p:sp>
      <p:sp>
        <p:nvSpPr>
          <p:cNvPr id="163" name="Google Shape;163;p16"/>
          <p:cNvSpPr txBox="1">
            <a:spLocks noGrp="1"/>
          </p:cNvSpPr>
          <p:nvPr>
            <p:ph type="subTitle" idx="7"/>
          </p:nvPr>
        </p:nvSpPr>
        <p:spPr>
          <a:xfrm>
            <a:off x="5789906" y="2314750"/>
            <a:ext cx="1906500" cy="61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1200" dirty="0"/>
              <a:t>MELOUK DINA RACHA</a:t>
            </a:r>
            <a:endParaRPr sz="1200" dirty="0"/>
          </a:p>
        </p:txBody>
      </p:sp>
      <p:sp>
        <p:nvSpPr>
          <p:cNvPr id="164" name="Google Shape;164;p16"/>
          <p:cNvSpPr txBox="1">
            <a:spLocks noGrp="1"/>
          </p:cNvSpPr>
          <p:nvPr>
            <p:ph type="title" idx="18"/>
          </p:nvPr>
        </p:nvSpPr>
        <p:spPr>
          <a:xfrm>
            <a:off x="1545625" y="1565141"/>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66" name="Google Shape;166;p16"/>
          <p:cNvSpPr txBox="1">
            <a:spLocks noGrp="1"/>
          </p:cNvSpPr>
          <p:nvPr>
            <p:ph type="ctrTitle" idx="16"/>
          </p:nvPr>
        </p:nvSpPr>
        <p:spPr>
          <a:xfrm>
            <a:off x="1226125" y="1853313"/>
            <a:ext cx="23928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LEADER	</a:t>
            </a:r>
            <a:endParaRPr dirty="0"/>
          </a:p>
        </p:txBody>
      </p:sp>
      <p:sp>
        <p:nvSpPr>
          <p:cNvPr id="167" name="Google Shape;167;p16"/>
          <p:cNvSpPr txBox="1">
            <a:spLocks noGrp="1"/>
          </p:cNvSpPr>
          <p:nvPr>
            <p:ph type="subTitle" idx="17"/>
          </p:nvPr>
        </p:nvSpPr>
        <p:spPr>
          <a:xfrm>
            <a:off x="1469275" y="2314750"/>
            <a:ext cx="1906500" cy="61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ACHRAF SADINE</a:t>
            </a:r>
            <a:endParaRPr dirty="0"/>
          </a:p>
        </p:txBody>
      </p:sp>
      <p:sp>
        <p:nvSpPr>
          <p:cNvPr id="168" name="Google Shape;168;p16"/>
          <p:cNvSpPr txBox="1">
            <a:spLocks noGrp="1"/>
          </p:cNvSpPr>
          <p:nvPr>
            <p:ph type="ctrTitle" idx="19"/>
          </p:nvPr>
        </p:nvSpPr>
        <p:spPr>
          <a:xfrm>
            <a:off x="1261437" y="3359411"/>
            <a:ext cx="23223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REDACTEUR</a:t>
            </a:r>
            <a:endParaRPr dirty="0"/>
          </a:p>
        </p:txBody>
      </p:sp>
      <p:sp>
        <p:nvSpPr>
          <p:cNvPr id="169" name="Google Shape;169;p16"/>
          <p:cNvSpPr txBox="1">
            <a:spLocks noGrp="1"/>
          </p:cNvSpPr>
          <p:nvPr>
            <p:ph type="subTitle" idx="20"/>
          </p:nvPr>
        </p:nvSpPr>
        <p:spPr>
          <a:xfrm>
            <a:off x="1469275" y="3819248"/>
            <a:ext cx="1906500" cy="61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HAMADI MERIEM</a:t>
            </a:r>
            <a:endParaRPr dirty="0"/>
          </a:p>
        </p:txBody>
      </p:sp>
      <p:sp>
        <p:nvSpPr>
          <p:cNvPr id="170" name="Google Shape;170;p16"/>
          <p:cNvSpPr txBox="1">
            <a:spLocks noGrp="1"/>
          </p:cNvSpPr>
          <p:nvPr>
            <p:ph type="title" idx="21"/>
          </p:nvPr>
        </p:nvSpPr>
        <p:spPr>
          <a:xfrm>
            <a:off x="1545625" y="3091842"/>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171" name="Google Shape;171;p16"/>
          <p:cNvSpPr txBox="1">
            <a:spLocks noGrp="1"/>
          </p:cNvSpPr>
          <p:nvPr>
            <p:ph type="ctrTitle"/>
          </p:nvPr>
        </p:nvSpPr>
        <p:spPr>
          <a:xfrm>
            <a:off x="3414640" y="1853313"/>
            <a:ext cx="23223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CONCEPTEUR</a:t>
            </a:r>
            <a:endParaRPr dirty="0"/>
          </a:p>
        </p:txBody>
      </p:sp>
      <p:sp>
        <p:nvSpPr>
          <p:cNvPr id="172" name="Google Shape;172;p16"/>
          <p:cNvSpPr txBox="1">
            <a:spLocks noGrp="1"/>
          </p:cNvSpPr>
          <p:nvPr>
            <p:ph type="subTitle" idx="1"/>
          </p:nvPr>
        </p:nvSpPr>
        <p:spPr>
          <a:xfrm>
            <a:off x="3622740" y="2314760"/>
            <a:ext cx="1906500" cy="61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NOURI ABDERRAHMANE</a:t>
            </a:r>
            <a:endParaRPr dirty="0"/>
          </a:p>
        </p:txBody>
      </p:sp>
      <p:grpSp>
        <p:nvGrpSpPr>
          <p:cNvPr id="174" name="Google Shape;174;p16"/>
          <p:cNvGrpSpPr/>
          <p:nvPr/>
        </p:nvGrpSpPr>
        <p:grpSpPr>
          <a:xfrm>
            <a:off x="8229646" y="3183594"/>
            <a:ext cx="1038447" cy="2176554"/>
            <a:chOff x="2106350" y="2477950"/>
            <a:chExt cx="872425" cy="1828576"/>
          </a:xfrm>
        </p:grpSpPr>
        <p:sp>
          <p:nvSpPr>
            <p:cNvPr id="175" name="Google Shape;175;p16"/>
            <p:cNvSpPr/>
            <p:nvPr/>
          </p:nvSpPr>
          <p:spPr>
            <a:xfrm>
              <a:off x="2106350" y="2477950"/>
              <a:ext cx="872425" cy="1131600"/>
            </a:xfrm>
            <a:custGeom>
              <a:avLst/>
              <a:gdLst/>
              <a:ahLst/>
              <a:cxnLst/>
              <a:rect l="l" t="t" r="r" b="b"/>
              <a:pathLst>
                <a:path w="34897" h="45264" extrusionOk="0">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6"/>
            <p:cNvSpPr/>
            <p:nvPr/>
          </p:nvSpPr>
          <p:spPr>
            <a:xfrm>
              <a:off x="2366600" y="3007376"/>
              <a:ext cx="343900" cy="1299150"/>
            </a:xfrm>
            <a:custGeom>
              <a:avLst/>
              <a:gdLst/>
              <a:ahLst/>
              <a:cxnLst/>
              <a:rect l="l" t="t" r="r" b="b"/>
              <a:pathLst>
                <a:path w="13756" h="51966" extrusionOk="0">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16"/>
          <p:cNvGrpSpPr/>
          <p:nvPr/>
        </p:nvGrpSpPr>
        <p:grpSpPr>
          <a:xfrm>
            <a:off x="8084918" y="4138811"/>
            <a:ext cx="755602" cy="1299808"/>
            <a:chOff x="5609750" y="3138575"/>
            <a:chExt cx="634800" cy="1092000"/>
          </a:xfrm>
        </p:grpSpPr>
        <p:sp>
          <p:nvSpPr>
            <p:cNvPr id="178" name="Google Shape;178;p16"/>
            <p:cNvSpPr/>
            <p:nvPr/>
          </p:nvSpPr>
          <p:spPr>
            <a:xfrm>
              <a:off x="5609750" y="3138575"/>
              <a:ext cx="634800" cy="822675"/>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6"/>
            <p:cNvSpPr/>
            <p:nvPr/>
          </p:nvSpPr>
          <p:spPr>
            <a:xfrm>
              <a:off x="5807250" y="3453975"/>
              <a:ext cx="259150" cy="776600"/>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7"/>
          <p:cNvSpPr txBox="1">
            <a:spLocks noGrp="1"/>
          </p:cNvSpPr>
          <p:nvPr>
            <p:ph type="ctrTitle"/>
          </p:nvPr>
        </p:nvSpPr>
        <p:spPr>
          <a:xfrm>
            <a:off x="704700" y="869574"/>
            <a:ext cx="3867300" cy="82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NOTRE AGENCE</a:t>
            </a:r>
            <a:endParaRPr dirty="0">
              <a:solidFill>
                <a:srgbClr val="434343"/>
              </a:solidFill>
            </a:endParaRPr>
          </a:p>
        </p:txBody>
      </p:sp>
      <p:sp>
        <p:nvSpPr>
          <p:cNvPr id="185" name="Google Shape;185;p17"/>
          <p:cNvSpPr txBox="1">
            <a:spLocks noGrp="1"/>
          </p:cNvSpPr>
          <p:nvPr>
            <p:ph type="subTitle" idx="1"/>
          </p:nvPr>
        </p:nvSpPr>
        <p:spPr>
          <a:xfrm>
            <a:off x="704700" y="1966267"/>
            <a:ext cx="4313592" cy="2829275"/>
          </a:xfrm>
          <a:prstGeom prst="rect">
            <a:avLst/>
          </a:prstGeom>
        </p:spPr>
        <p:txBody>
          <a:bodyPr spcFirstLastPara="1" wrap="square" lIns="91425" tIns="91425" rIns="91425" bIns="91425" anchor="t" anchorCtr="0">
            <a:noAutofit/>
          </a:bodyPr>
          <a:lstStyle/>
          <a:p>
            <a:pPr marL="0" indent="0"/>
            <a:r>
              <a:rPr lang="fr-FR" sz="1800" dirty="0">
                <a:solidFill>
                  <a:srgbClr val="000000"/>
                </a:solidFill>
                <a:effectLst/>
                <a:latin typeface="inherit"/>
                <a:ea typeface="Times New Roman" panose="02020603050405020304" pitchFamily="18" charset="0"/>
                <a:cs typeface="Helvetica" pitchFamily="2" charset="0"/>
              </a:rPr>
              <a:t>La création de cette application pour une agence immobilière permettra de moderniser et de simplifier la gestion des annonces immobilières, tout en offrant une expérience utilisateur fluide et efficace .L'utilisation de technologies solides telles que Java, PHP et MySQL souligne notre engagement envers la création d'une application fiable et adaptable aux besoins changeants du marché immobilier.</a:t>
            </a:r>
            <a:endParaRPr lang="fr-DZ" sz="18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endParaRPr dirty="0">
              <a:solidFill>
                <a:srgbClr val="434343"/>
              </a:solidFill>
            </a:endParaRPr>
          </a:p>
        </p:txBody>
      </p:sp>
      <p:grpSp>
        <p:nvGrpSpPr>
          <p:cNvPr id="186" name="Google Shape;186;p17"/>
          <p:cNvGrpSpPr/>
          <p:nvPr/>
        </p:nvGrpSpPr>
        <p:grpSpPr>
          <a:xfrm>
            <a:off x="5811131" y="1111432"/>
            <a:ext cx="1980215" cy="1907859"/>
            <a:chOff x="1029600" y="238175"/>
            <a:chExt cx="5360625" cy="5164750"/>
          </a:xfrm>
        </p:grpSpPr>
        <p:sp>
          <p:nvSpPr>
            <p:cNvPr id="187" name="Google Shape;187;p17"/>
            <p:cNvSpPr/>
            <p:nvPr/>
          </p:nvSpPr>
          <p:spPr>
            <a:xfrm>
              <a:off x="1029600" y="238175"/>
              <a:ext cx="5317100" cy="4055200"/>
            </a:xfrm>
            <a:custGeom>
              <a:avLst/>
              <a:gdLst/>
              <a:ahLst/>
              <a:cxnLst/>
              <a:rect l="l" t="t" r="r" b="b"/>
              <a:pathLst>
                <a:path w="212684" h="162208" extrusionOk="0">
                  <a:moveTo>
                    <a:pt x="109441" y="1"/>
                  </a:moveTo>
                  <a:cubicBezTo>
                    <a:pt x="79644" y="1"/>
                    <a:pt x="50872" y="12897"/>
                    <a:pt x="31068" y="36025"/>
                  </a:cubicBezTo>
                  <a:cubicBezTo>
                    <a:pt x="33570" y="35218"/>
                    <a:pt x="36296" y="34711"/>
                    <a:pt x="38970" y="34711"/>
                  </a:cubicBezTo>
                  <a:cubicBezTo>
                    <a:pt x="39179" y="34711"/>
                    <a:pt x="39388" y="34714"/>
                    <a:pt x="39596" y="34720"/>
                  </a:cubicBezTo>
                  <a:cubicBezTo>
                    <a:pt x="39668" y="34719"/>
                    <a:pt x="39740" y="34719"/>
                    <a:pt x="39812" y="34719"/>
                  </a:cubicBezTo>
                  <a:cubicBezTo>
                    <a:pt x="51212" y="34719"/>
                    <a:pt x="61466" y="41574"/>
                    <a:pt x="65877" y="52124"/>
                  </a:cubicBezTo>
                  <a:cubicBezTo>
                    <a:pt x="68408" y="41509"/>
                    <a:pt x="77835" y="34189"/>
                    <a:pt x="88478" y="34189"/>
                  </a:cubicBezTo>
                  <a:cubicBezTo>
                    <a:pt x="89178" y="34189"/>
                    <a:pt x="89883" y="34220"/>
                    <a:pt x="90591" y="34285"/>
                  </a:cubicBezTo>
                  <a:cubicBezTo>
                    <a:pt x="102165" y="35416"/>
                    <a:pt x="111128" y="44815"/>
                    <a:pt x="111564" y="56389"/>
                  </a:cubicBezTo>
                  <a:lnTo>
                    <a:pt x="17405" y="56389"/>
                  </a:lnTo>
                  <a:cubicBezTo>
                    <a:pt x="1" y="90240"/>
                    <a:pt x="2786" y="130967"/>
                    <a:pt x="24541" y="162208"/>
                  </a:cubicBezTo>
                  <a:lnTo>
                    <a:pt x="109388" y="77361"/>
                  </a:lnTo>
                  <a:lnTo>
                    <a:pt x="194235" y="162208"/>
                  </a:lnTo>
                  <a:cubicBezTo>
                    <a:pt x="206244" y="144977"/>
                    <a:pt x="212684" y="124527"/>
                    <a:pt x="212597" y="103468"/>
                  </a:cubicBezTo>
                  <a:cubicBezTo>
                    <a:pt x="212597" y="99726"/>
                    <a:pt x="212423" y="95984"/>
                    <a:pt x="211987" y="92242"/>
                  </a:cubicBezTo>
                  <a:lnTo>
                    <a:pt x="145937" y="92242"/>
                  </a:lnTo>
                  <a:cubicBezTo>
                    <a:pt x="146547" y="79885"/>
                    <a:pt x="156728" y="70138"/>
                    <a:pt x="169085" y="70138"/>
                  </a:cubicBezTo>
                  <a:cubicBezTo>
                    <a:pt x="179789" y="70225"/>
                    <a:pt x="189014" y="77622"/>
                    <a:pt x="191537" y="87978"/>
                  </a:cubicBezTo>
                  <a:cubicBezTo>
                    <a:pt x="194583" y="80668"/>
                    <a:pt x="200500" y="75011"/>
                    <a:pt x="207897" y="72140"/>
                  </a:cubicBezTo>
                  <a:cubicBezTo>
                    <a:pt x="196584" y="36460"/>
                    <a:pt x="166823" y="9657"/>
                    <a:pt x="130099" y="2087"/>
                  </a:cubicBezTo>
                  <a:cubicBezTo>
                    <a:pt x="123224" y="685"/>
                    <a:pt x="116305" y="1"/>
                    <a:pt x="109441"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7"/>
            <p:cNvSpPr/>
            <p:nvPr/>
          </p:nvSpPr>
          <p:spPr>
            <a:xfrm>
              <a:off x="1643125" y="2170000"/>
              <a:ext cx="4242350" cy="3232925"/>
            </a:xfrm>
            <a:custGeom>
              <a:avLst/>
              <a:gdLst/>
              <a:ahLst/>
              <a:cxnLst/>
              <a:rect l="l" t="t" r="r" b="b"/>
              <a:pathLst>
                <a:path w="169694" h="129317" extrusionOk="0">
                  <a:moveTo>
                    <a:pt x="84847" y="1"/>
                  </a:moveTo>
                  <a:lnTo>
                    <a:pt x="0" y="84848"/>
                  </a:lnTo>
                  <a:cubicBezTo>
                    <a:pt x="19232" y="112695"/>
                    <a:pt x="50995" y="129316"/>
                    <a:pt x="84847" y="129316"/>
                  </a:cubicBezTo>
                  <a:cubicBezTo>
                    <a:pt x="118699" y="129316"/>
                    <a:pt x="150375" y="112695"/>
                    <a:pt x="169694" y="84848"/>
                  </a:cubicBezTo>
                  <a:lnTo>
                    <a:pt x="8484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7"/>
            <p:cNvSpPr/>
            <p:nvPr/>
          </p:nvSpPr>
          <p:spPr>
            <a:xfrm>
              <a:off x="1138400" y="1978550"/>
              <a:ext cx="5251825" cy="2817375"/>
            </a:xfrm>
            <a:custGeom>
              <a:avLst/>
              <a:gdLst/>
              <a:ahLst/>
              <a:cxnLst/>
              <a:rect l="l" t="t" r="r" b="b"/>
              <a:pathLst>
                <a:path w="210073" h="112695" extrusionOk="0">
                  <a:moveTo>
                    <a:pt x="105036" y="1"/>
                  </a:moveTo>
                  <a:lnTo>
                    <a:pt x="0" y="105037"/>
                  </a:lnTo>
                  <a:lnTo>
                    <a:pt x="7658" y="112695"/>
                  </a:lnTo>
                  <a:lnTo>
                    <a:pt x="105036" y="15317"/>
                  </a:lnTo>
                  <a:lnTo>
                    <a:pt x="202414" y="112695"/>
                  </a:lnTo>
                  <a:lnTo>
                    <a:pt x="210072" y="105037"/>
                  </a:lnTo>
                  <a:lnTo>
                    <a:pt x="10503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7"/>
            <p:cNvSpPr/>
            <p:nvPr/>
          </p:nvSpPr>
          <p:spPr>
            <a:xfrm>
              <a:off x="3357450" y="3714650"/>
              <a:ext cx="813700" cy="813700"/>
            </a:xfrm>
            <a:custGeom>
              <a:avLst/>
              <a:gdLst/>
              <a:ahLst/>
              <a:cxnLst/>
              <a:rect l="l" t="t" r="r" b="b"/>
              <a:pathLst>
                <a:path w="32548" h="32548" extrusionOk="0">
                  <a:moveTo>
                    <a:pt x="16274" y="1"/>
                  </a:moveTo>
                  <a:cubicBezTo>
                    <a:pt x="7311" y="1"/>
                    <a:pt x="1" y="7311"/>
                    <a:pt x="1" y="16274"/>
                  </a:cubicBezTo>
                  <a:cubicBezTo>
                    <a:pt x="1" y="25237"/>
                    <a:pt x="7311" y="32547"/>
                    <a:pt x="16274" y="32547"/>
                  </a:cubicBezTo>
                  <a:cubicBezTo>
                    <a:pt x="25237" y="32547"/>
                    <a:pt x="32547" y="25237"/>
                    <a:pt x="32547" y="16274"/>
                  </a:cubicBezTo>
                  <a:cubicBezTo>
                    <a:pt x="32547" y="7311"/>
                    <a:pt x="25237" y="1"/>
                    <a:pt x="162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7"/>
            <p:cNvSpPr/>
            <p:nvPr/>
          </p:nvSpPr>
          <p:spPr>
            <a:xfrm>
              <a:off x="3115975" y="3635175"/>
              <a:ext cx="1133500" cy="971500"/>
            </a:xfrm>
            <a:custGeom>
              <a:avLst/>
              <a:gdLst/>
              <a:ahLst/>
              <a:cxnLst/>
              <a:rect l="l" t="t" r="r" b="b"/>
              <a:pathLst>
                <a:path w="45340" h="38860" extrusionOk="0">
                  <a:moveTo>
                    <a:pt x="25933" y="6400"/>
                  </a:moveTo>
                  <a:cubicBezTo>
                    <a:pt x="33156" y="6400"/>
                    <a:pt x="38986" y="12230"/>
                    <a:pt x="38986" y="19453"/>
                  </a:cubicBezTo>
                  <a:cubicBezTo>
                    <a:pt x="38986" y="27336"/>
                    <a:pt x="32544" y="32555"/>
                    <a:pt x="25842" y="32555"/>
                  </a:cubicBezTo>
                  <a:cubicBezTo>
                    <a:pt x="22630" y="32555"/>
                    <a:pt x="19359" y="31356"/>
                    <a:pt x="16709" y="28677"/>
                  </a:cubicBezTo>
                  <a:cubicBezTo>
                    <a:pt x="8442" y="20497"/>
                    <a:pt x="14272" y="6400"/>
                    <a:pt x="25933" y="6400"/>
                  </a:cubicBezTo>
                  <a:close/>
                  <a:moveTo>
                    <a:pt x="25788" y="0"/>
                  </a:moveTo>
                  <a:cubicBezTo>
                    <a:pt x="21017" y="0"/>
                    <a:pt x="16150" y="1765"/>
                    <a:pt x="12183" y="5703"/>
                  </a:cubicBezTo>
                  <a:cubicBezTo>
                    <a:pt x="0" y="17974"/>
                    <a:pt x="8616" y="38859"/>
                    <a:pt x="25933" y="38859"/>
                  </a:cubicBezTo>
                  <a:cubicBezTo>
                    <a:pt x="36637" y="38859"/>
                    <a:pt x="45339" y="30157"/>
                    <a:pt x="45339" y="19453"/>
                  </a:cubicBezTo>
                  <a:cubicBezTo>
                    <a:pt x="45339" y="7734"/>
                    <a:pt x="35775" y="0"/>
                    <a:pt x="2578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7"/>
            <p:cNvSpPr/>
            <p:nvPr/>
          </p:nvSpPr>
          <p:spPr>
            <a:xfrm>
              <a:off x="3775175" y="3686375"/>
              <a:ext cx="25" cy="815850"/>
            </a:xfrm>
            <a:custGeom>
              <a:avLst/>
              <a:gdLst/>
              <a:ahLst/>
              <a:cxnLst/>
              <a:rect l="l" t="t" r="r" b="b"/>
              <a:pathLst>
                <a:path w="1" h="32634" extrusionOk="0">
                  <a:moveTo>
                    <a:pt x="0" y="1"/>
                  </a:moveTo>
                  <a:lnTo>
                    <a:pt x="0" y="32634"/>
                  </a:lnTo>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7"/>
            <p:cNvSpPr/>
            <p:nvPr/>
          </p:nvSpPr>
          <p:spPr>
            <a:xfrm>
              <a:off x="3694675" y="3686375"/>
              <a:ext cx="163175" cy="815850"/>
            </a:xfrm>
            <a:custGeom>
              <a:avLst/>
              <a:gdLst/>
              <a:ahLst/>
              <a:cxnLst/>
              <a:rect l="l" t="t" r="r" b="b"/>
              <a:pathLst>
                <a:path w="6527" h="32634" extrusionOk="0">
                  <a:moveTo>
                    <a:pt x="0" y="1"/>
                  </a:moveTo>
                  <a:lnTo>
                    <a:pt x="0" y="32634"/>
                  </a:lnTo>
                  <a:lnTo>
                    <a:pt x="6527" y="32634"/>
                  </a:lnTo>
                  <a:lnTo>
                    <a:pt x="652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7"/>
            <p:cNvSpPr/>
            <p:nvPr/>
          </p:nvSpPr>
          <p:spPr>
            <a:xfrm>
              <a:off x="3340050" y="4121500"/>
              <a:ext cx="844150" cy="25"/>
            </a:xfrm>
            <a:custGeom>
              <a:avLst/>
              <a:gdLst/>
              <a:ahLst/>
              <a:cxnLst/>
              <a:rect l="l" t="t" r="r" b="b"/>
              <a:pathLst>
                <a:path w="33766" h="1" extrusionOk="0">
                  <a:moveTo>
                    <a:pt x="1" y="0"/>
                  </a:moveTo>
                  <a:lnTo>
                    <a:pt x="33765" y="0"/>
                  </a:lnTo>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7"/>
            <p:cNvSpPr/>
            <p:nvPr/>
          </p:nvSpPr>
          <p:spPr>
            <a:xfrm>
              <a:off x="3340050" y="4038825"/>
              <a:ext cx="844150" cy="163175"/>
            </a:xfrm>
            <a:custGeom>
              <a:avLst/>
              <a:gdLst/>
              <a:ahLst/>
              <a:cxnLst/>
              <a:rect l="l" t="t" r="r" b="b"/>
              <a:pathLst>
                <a:path w="33766" h="6527" extrusionOk="0">
                  <a:moveTo>
                    <a:pt x="1" y="0"/>
                  </a:moveTo>
                  <a:lnTo>
                    <a:pt x="1" y="6527"/>
                  </a:lnTo>
                  <a:lnTo>
                    <a:pt x="33765" y="6527"/>
                  </a:lnTo>
                  <a:lnTo>
                    <a:pt x="3376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 name="Google Shape;196;p17"/>
          <p:cNvSpPr txBox="1"/>
          <p:nvPr/>
        </p:nvSpPr>
        <p:spPr>
          <a:xfrm>
            <a:off x="5591475" y="3022412"/>
            <a:ext cx="2484216" cy="100965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solidFill>
                  <a:srgbClr val="74C1B9"/>
                </a:solidFill>
                <a:latin typeface="Montserrat Light"/>
                <a:ea typeface="Montserrat Black"/>
                <a:cs typeface="Montserrat Light"/>
                <a:sym typeface="Montserrat Light"/>
              </a:rPr>
              <a:t>DINAGENCY</a:t>
            </a:r>
            <a:endParaRPr sz="3000" dirty="0">
              <a:solidFill>
                <a:srgbClr val="74C1B9"/>
              </a:solidFill>
              <a:latin typeface="Montserrat Black"/>
              <a:ea typeface="Montserrat Black"/>
              <a:cs typeface="Montserrat Black"/>
              <a:sym typeface="Montserrat Black"/>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8"/>
          <p:cNvSpPr txBox="1">
            <a:spLocks noGrp="1"/>
          </p:cNvSpPr>
          <p:nvPr>
            <p:ph type="ctrTitle"/>
          </p:nvPr>
        </p:nvSpPr>
        <p:spPr>
          <a:xfrm>
            <a:off x="735050" y="696900"/>
            <a:ext cx="5068325" cy="337200"/>
          </a:xfrm>
          <a:prstGeom prst="rect">
            <a:avLst/>
          </a:prstGeom>
        </p:spPr>
        <p:txBody>
          <a:bodyPr spcFirstLastPara="1" wrap="square" lIns="91425" tIns="91425" rIns="91425" bIns="91425" anchor="b" anchorCtr="0">
            <a:noAutofit/>
          </a:bodyPr>
          <a:lstStyle/>
          <a:p>
            <a:br>
              <a:rPr lang="fr-FR" sz="1800" dirty="0">
                <a:solidFill>
                  <a:srgbClr val="FF0000"/>
                </a:solidFill>
                <a:effectLst/>
                <a:latin typeface="Calibri" panose="020F0502020204030204" pitchFamily="34" charset="0"/>
                <a:ea typeface="Georgia" panose="02040502050405020303" pitchFamily="18" charset="0"/>
                <a:cs typeface="Georgia" panose="02040502050405020303" pitchFamily="18" charset="0"/>
              </a:rPr>
            </a:br>
            <a:br>
              <a:rPr lang="fr-FR" sz="1800" dirty="0">
                <a:solidFill>
                  <a:srgbClr val="FF0000"/>
                </a:solidFill>
                <a:effectLst/>
                <a:latin typeface="Calibri" panose="020F0502020204030204" pitchFamily="34" charset="0"/>
                <a:ea typeface="Georgia" panose="02040502050405020303" pitchFamily="18" charset="0"/>
                <a:cs typeface="Georgia" panose="02040502050405020303" pitchFamily="18" charset="0"/>
              </a:rPr>
            </a:br>
            <a:r>
              <a:rPr lang="fr-FR" sz="1800" dirty="0">
                <a:solidFill>
                  <a:srgbClr val="FF0000"/>
                </a:solidFill>
                <a:effectLst/>
                <a:latin typeface="Calibri" panose="020F0502020204030204" pitchFamily="34" charset="0"/>
                <a:ea typeface="Georgia" panose="02040502050405020303" pitchFamily="18" charset="0"/>
                <a:cs typeface="Georgia" panose="02040502050405020303" pitchFamily="18" charset="0"/>
              </a:rPr>
              <a:t>                                                                                                Partie base de données :</a:t>
            </a:r>
            <a:endParaRPr dirty="0"/>
          </a:p>
        </p:txBody>
      </p:sp>
      <p:sp>
        <p:nvSpPr>
          <p:cNvPr id="203" name="Google Shape;203;p18"/>
          <p:cNvSpPr txBox="1"/>
          <p:nvPr/>
        </p:nvSpPr>
        <p:spPr>
          <a:xfrm>
            <a:off x="895465" y="1852914"/>
            <a:ext cx="1509600" cy="33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dirty="0">
              <a:solidFill>
                <a:srgbClr val="434343"/>
              </a:solidFill>
              <a:latin typeface="Montserrat ExtraBold"/>
              <a:ea typeface="Montserrat ExtraBold"/>
              <a:cs typeface="Montserrat ExtraBold"/>
              <a:sym typeface="Montserrat ExtraBold"/>
            </a:endParaRPr>
          </a:p>
        </p:txBody>
      </p:sp>
      <p:pic>
        <p:nvPicPr>
          <p:cNvPr id="1026" name="Picture 2" descr="Image">
            <a:extLst>
              <a:ext uri="{FF2B5EF4-FFF2-40B4-BE49-F238E27FC236}">
                <a16:creationId xmlns:a16="http://schemas.microsoft.com/office/drawing/2014/main" id="{A0C8B2E9-AFF5-A295-A8D5-283CA9F0DC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04522"/>
            <a:ext cx="9144000" cy="40389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19"/>
          <p:cNvSpPr txBox="1">
            <a:spLocks noGrp="1"/>
          </p:cNvSpPr>
          <p:nvPr>
            <p:ph type="ctrTitle"/>
          </p:nvPr>
        </p:nvSpPr>
        <p:spPr>
          <a:xfrm>
            <a:off x="763814" y="986807"/>
            <a:ext cx="5012400" cy="314100"/>
          </a:xfrm>
          <a:prstGeom prst="rect">
            <a:avLst/>
          </a:prstGeom>
        </p:spPr>
        <p:txBody>
          <a:bodyPr spcFirstLastPara="1" wrap="square" lIns="91425" tIns="91425" rIns="91425" bIns="91425" anchor="b" anchorCtr="0">
            <a:noAutofit/>
          </a:bodyPr>
          <a:lstStyle/>
          <a:p>
            <a:r>
              <a:rPr lang="fr-FR" sz="1800" b="1" i="1" u="sng" dirty="0">
                <a:effectLst/>
                <a:latin typeface="Georgia" panose="02040502050405020303" pitchFamily="18" charset="0"/>
                <a:ea typeface="Georgia" panose="02040502050405020303" pitchFamily="18" charset="0"/>
                <a:cs typeface="Georgia" panose="02040502050405020303" pitchFamily="18" charset="0"/>
              </a:rPr>
              <a:t>LES CLASSES ET LES METHODES : </a:t>
            </a:r>
            <a:br>
              <a:rPr lang="fr-DZ" sz="1800" dirty="0">
                <a:effectLst/>
                <a:latin typeface="Georgia" panose="02040502050405020303" pitchFamily="18" charset="0"/>
                <a:ea typeface="Georgia" panose="02040502050405020303" pitchFamily="18" charset="0"/>
                <a:cs typeface="Georgia" panose="02040502050405020303" pitchFamily="18" charset="0"/>
              </a:rPr>
            </a:br>
            <a:r>
              <a:rPr lang="en" sz="1800" dirty="0">
                <a:effectLst/>
                <a:latin typeface="Georgia" panose="02040502050405020303" pitchFamily="18" charset="0"/>
                <a:ea typeface="Georgia" panose="02040502050405020303" pitchFamily="18" charset="0"/>
                <a:cs typeface="Georgia" panose="02040502050405020303" pitchFamily="18" charset="0"/>
              </a:rPr>
              <a:t> </a:t>
            </a:r>
            <a:r>
              <a:rPr lang="fr-FR" sz="1800" b="1" i="1" u="sng" dirty="0">
                <a:effectLst/>
                <a:latin typeface="Georgia" panose="02040502050405020303" pitchFamily="18" charset="0"/>
                <a:ea typeface="Georgia" panose="02040502050405020303" pitchFamily="18" charset="0"/>
                <a:cs typeface="Georgia" panose="02040502050405020303" pitchFamily="18" charset="0"/>
              </a:rPr>
              <a:t>LES CLASSES ET LES METHODES : </a:t>
            </a:r>
            <a:br>
              <a:rPr lang="fr-DZ" sz="1800" dirty="0">
                <a:effectLst/>
                <a:latin typeface="Georgia" panose="02040502050405020303" pitchFamily="18" charset="0"/>
                <a:ea typeface="Georgia" panose="02040502050405020303" pitchFamily="18" charset="0"/>
                <a:cs typeface="Georgia" panose="02040502050405020303" pitchFamily="18" charset="0"/>
              </a:rPr>
            </a:br>
            <a:endParaRPr dirty="0"/>
          </a:p>
        </p:txBody>
      </p:sp>
      <p:pic>
        <p:nvPicPr>
          <p:cNvPr id="4" name="Image 3">
            <a:extLst>
              <a:ext uri="{FF2B5EF4-FFF2-40B4-BE49-F238E27FC236}">
                <a16:creationId xmlns:a16="http://schemas.microsoft.com/office/drawing/2014/main" id="{9D6C44D5-B351-51A6-9817-640D0A169947}"/>
              </a:ext>
            </a:extLst>
          </p:cNvPr>
          <p:cNvPicPr>
            <a:picLocks noChangeAspect="1"/>
          </p:cNvPicPr>
          <p:nvPr/>
        </p:nvPicPr>
        <p:blipFill>
          <a:blip r:embed="rId3"/>
          <a:stretch>
            <a:fillRect/>
          </a:stretch>
        </p:blipFill>
        <p:spPr>
          <a:xfrm>
            <a:off x="388356" y="1143857"/>
            <a:ext cx="1866900" cy="581025"/>
          </a:xfrm>
          <a:prstGeom prst="rect">
            <a:avLst/>
          </a:prstGeom>
        </p:spPr>
      </p:pic>
      <p:sp>
        <p:nvSpPr>
          <p:cNvPr id="5" name="ZoneTexte 4">
            <a:extLst>
              <a:ext uri="{FF2B5EF4-FFF2-40B4-BE49-F238E27FC236}">
                <a16:creationId xmlns:a16="http://schemas.microsoft.com/office/drawing/2014/main" id="{708981EC-195B-60D6-4E75-B8C329A6E75E}"/>
              </a:ext>
            </a:extLst>
          </p:cNvPr>
          <p:cNvSpPr txBox="1"/>
          <p:nvPr/>
        </p:nvSpPr>
        <p:spPr>
          <a:xfrm>
            <a:off x="388356" y="1881932"/>
            <a:ext cx="2521844" cy="584775"/>
          </a:xfrm>
          <a:prstGeom prst="rect">
            <a:avLst/>
          </a:prstGeom>
          <a:noFill/>
        </p:spPr>
        <p:txBody>
          <a:bodyPr wrap="none" rtlCol="0">
            <a:spAutoFit/>
          </a:bodyPr>
          <a:lstStyle/>
          <a:p>
            <a:r>
              <a:rPr lang="fr-FR" sz="1800" dirty="0">
                <a:solidFill>
                  <a:srgbClr val="FF0000"/>
                </a:solidFill>
                <a:effectLst/>
                <a:latin typeface="Calibri" panose="020F0502020204030204" pitchFamily="34" charset="0"/>
                <a:ea typeface="Georgia" panose="02040502050405020303" pitchFamily="18" charset="0"/>
                <a:cs typeface="Georgia" panose="02040502050405020303" pitchFamily="18" charset="0"/>
              </a:rPr>
              <a:t>Classe </a:t>
            </a:r>
            <a:r>
              <a:rPr lang="fr-FR" sz="1800" dirty="0" err="1">
                <a:solidFill>
                  <a:srgbClr val="FF0000"/>
                </a:solidFill>
                <a:effectLst/>
                <a:latin typeface="Calibri" panose="020F0502020204030204" pitchFamily="34" charset="0"/>
                <a:ea typeface="Georgia" panose="02040502050405020303" pitchFamily="18" charset="0"/>
                <a:cs typeface="Georgia" panose="02040502050405020303" pitchFamily="18" charset="0"/>
              </a:rPr>
              <a:t>menue_principale</a:t>
            </a:r>
            <a:endParaRPr lang="fr-DZ" sz="1800" dirty="0">
              <a:effectLst/>
              <a:latin typeface="Georgia" panose="02040502050405020303" pitchFamily="18" charset="0"/>
              <a:ea typeface="Georgia" panose="02040502050405020303" pitchFamily="18" charset="0"/>
              <a:cs typeface="Georgia" panose="02040502050405020303" pitchFamily="18" charset="0"/>
            </a:endParaRPr>
          </a:p>
          <a:p>
            <a:endParaRPr lang="fr-DZ" dirty="0"/>
          </a:p>
        </p:txBody>
      </p:sp>
      <p:pic>
        <p:nvPicPr>
          <p:cNvPr id="2050" name="Picture 2" descr="Image">
            <a:extLst>
              <a:ext uri="{FF2B5EF4-FFF2-40B4-BE49-F238E27FC236}">
                <a16:creationId xmlns:a16="http://schemas.microsoft.com/office/drawing/2014/main" id="{7BCA6D1E-F73D-F053-D51F-310D11303A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3858" y="1881932"/>
            <a:ext cx="4046569" cy="30820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84E6F9-AAB1-C996-FE72-E12BBC333224}"/>
              </a:ext>
            </a:extLst>
          </p:cNvPr>
          <p:cNvSpPr>
            <a:spLocks noGrp="1"/>
          </p:cNvSpPr>
          <p:nvPr>
            <p:ph type="ctrTitle"/>
          </p:nvPr>
        </p:nvSpPr>
        <p:spPr/>
        <p:txBody>
          <a:bodyPr/>
          <a:lstStyle/>
          <a:p>
            <a:r>
              <a:rPr lang="fr-DZ" dirty="0"/>
              <a:t>.</a:t>
            </a:r>
          </a:p>
        </p:txBody>
      </p:sp>
      <p:sp>
        <p:nvSpPr>
          <p:cNvPr id="5" name="ZoneTexte 4">
            <a:extLst>
              <a:ext uri="{FF2B5EF4-FFF2-40B4-BE49-F238E27FC236}">
                <a16:creationId xmlns:a16="http://schemas.microsoft.com/office/drawing/2014/main" id="{A3CE4874-D59D-A8EC-9A24-FA944CBE5AC4}"/>
              </a:ext>
            </a:extLst>
          </p:cNvPr>
          <p:cNvSpPr txBox="1"/>
          <p:nvPr/>
        </p:nvSpPr>
        <p:spPr>
          <a:xfrm>
            <a:off x="294237" y="1421415"/>
            <a:ext cx="4716854" cy="307777"/>
          </a:xfrm>
          <a:prstGeom prst="rect">
            <a:avLst/>
          </a:prstGeom>
          <a:noFill/>
        </p:spPr>
        <p:txBody>
          <a:bodyPr wrap="square">
            <a:spAutoFit/>
          </a:bodyPr>
          <a:lstStyle/>
          <a:p>
            <a:r>
              <a:rPr lang="fr-FR" sz="1400" dirty="0">
                <a:solidFill>
                  <a:srgbClr val="FF0000"/>
                </a:solidFill>
                <a:effectLst/>
                <a:latin typeface="Calibri" panose="020F0502020204030204" pitchFamily="34" charset="0"/>
                <a:ea typeface="Georgia" panose="02040502050405020303" pitchFamily="18" charset="0"/>
                <a:cs typeface="Georgia" panose="02040502050405020303" pitchFamily="18" charset="0"/>
              </a:rPr>
              <a:t>Classe </a:t>
            </a:r>
            <a:r>
              <a:rPr lang="fr-FR" dirty="0" err="1">
                <a:solidFill>
                  <a:srgbClr val="FF0000"/>
                </a:solidFill>
                <a:latin typeface="Calibri" panose="020F0502020204030204" pitchFamily="34" charset="0"/>
                <a:ea typeface="Georgia" panose="02040502050405020303" pitchFamily="18" charset="0"/>
                <a:cs typeface="Georgia" panose="02040502050405020303" pitchFamily="18" charset="0"/>
              </a:rPr>
              <a:t>agentwd</a:t>
            </a:r>
            <a:endParaRPr lang="fr-DZ" sz="1400" dirty="0">
              <a:effectLst/>
              <a:latin typeface="Georgia" panose="02040502050405020303" pitchFamily="18" charset="0"/>
              <a:ea typeface="Georgia" panose="02040502050405020303" pitchFamily="18" charset="0"/>
              <a:cs typeface="Georgia" panose="02040502050405020303" pitchFamily="18" charset="0"/>
            </a:endParaRPr>
          </a:p>
        </p:txBody>
      </p:sp>
      <p:pic>
        <p:nvPicPr>
          <p:cNvPr id="3074" name="Picture 2" descr="Image">
            <a:extLst>
              <a:ext uri="{FF2B5EF4-FFF2-40B4-BE49-F238E27FC236}">
                <a16:creationId xmlns:a16="http://schemas.microsoft.com/office/drawing/2014/main" id="{F0010E51-356C-16B3-86B7-053C377333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4478" y="1720159"/>
            <a:ext cx="7170345" cy="3071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6052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B9487C-D015-FBD1-2AC6-D14B838631A4}"/>
              </a:ext>
            </a:extLst>
          </p:cNvPr>
          <p:cNvSpPr>
            <a:spLocks noGrp="1"/>
          </p:cNvSpPr>
          <p:nvPr>
            <p:ph type="ctrTitle"/>
          </p:nvPr>
        </p:nvSpPr>
        <p:spPr/>
        <p:txBody>
          <a:bodyPr/>
          <a:lstStyle/>
          <a:p>
            <a:pPr algn="ctr"/>
            <a:r>
              <a:rPr lang="fr-FR" dirty="0">
                <a:latin typeface="+mn-lt"/>
              </a:rPr>
              <a:t>L</a:t>
            </a:r>
            <a:r>
              <a:rPr lang="fr-DZ" dirty="0">
                <a:latin typeface="+mn-lt"/>
              </a:rPr>
              <a:t>’ajout d un </a:t>
            </a:r>
            <a:r>
              <a:rPr lang="fr-FR" b="0" i="0" u="none" strike="noStrike" dirty="0" err="1">
                <a:effectLst/>
                <a:latin typeface="+mn-lt"/>
              </a:rPr>
              <a:t>é</a:t>
            </a:r>
            <a:r>
              <a:rPr lang="fr-DZ" dirty="0">
                <a:latin typeface="+mn-lt"/>
              </a:rPr>
              <a:t>lement </a:t>
            </a:r>
          </a:p>
        </p:txBody>
      </p:sp>
      <p:pic>
        <p:nvPicPr>
          <p:cNvPr id="4098" name="Picture 2" descr="Image">
            <a:extLst>
              <a:ext uri="{FF2B5EF4-FFF2-40B4-BE49-F238E27FC236}">
                <a16:creationId xmlns:a16="http://schemas.microsoft.com/office/drawing/2014/main" id="{8ECD7210-BEEC-BDB3-BE68-9358B23A47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3075" y="1312312"/>
            <a:ext cx="4991100" cy="284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161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22"/>
          <p:cNvSpPr/>
          <p:nvPr/>
        </p:nvSpPr>
        <p:spPr>
          <a:xfrm>
            <a:off x="2227749" y="4583328"/>
            <a:ext cx="854242" cy="608617"/>
          </a:xfrm>
          <a:custGeom>
            <a:avLst/>
            <a:gdLst/>
            <a:ahLst/>
            <a:cxnLst/>
            <a:rect l="l" t="t" r="r" b="b"/>
            <a:pathLst>
              <a:path w="40016" h="28510" extrusionOk="0">
                <a:moveTo>
                  <a:pt x="17075" y="1"/>
                </a:moveTo>
                <a:cubicBezTo>
                  <a:pt x="16745" y="1"/>
                  <a:pt x="16414" y="16"/>
                  <a:pt x="16083" y="47"/>
                </a:cubicBezTo>
                <a:cubicBezTo>
                  <a:pt x="11480" y="461"/>
                  <a:pt x="7818" y="3709"/>
                  <a:pt x="6651" y="7912"/>
                </a:cubicBezTo>
                <a:cubicBezTo>
                  <a:pt x="6442" y="8678"/>
                  <a:pt x="5780" y="9234"/>
                  <a:pt x="4990" y="9310"/>
                </a:cubicBezTo>
                <a:cubicBezTo>
                  <a:pt x="4691" y="9340"/>
                  <a:pt x="4395" y="9394"/>
                  <a:pt x="4104" y="9473"/>
                </a:cubicBezTo>
                <a:cubicBezTo>
                  <a:pt x="1821" y="10090"/>
                  <a:pt x="158" y="12164"/>
                  <a:pt x="64" y="14526"/>
                </a:cubicBezTo>
                <a:cubicBezTo>
                  <a:pt x="1" y="15978"/>
                  <a:pt x="518" y="17396"/>
                  <a:pt x="1501" y="18467"/>
                </a:cubicBezTo>
                <a:cubicBezTo>
                  <a:pt x="2075" y="19093"/>
                  <a:pt x="2320" y="19942"/>
                  <a:pt x="2124" y="20765"/>
                </a:cubicBezTo>
                <a:cubicBezTo>
                  <a:pt x="1761" y="22307"/>
                  <a:pt x="1703" y="23910"/>
                  <a:pt x="1960" y="25477"/>
                </a:cubicBezTo>
                <a:cubicBezTo>
                  <a:pt x="2130" y="26526"/>
                  <a:pt x="2444" y="27545"/>
                  <a:pt x="2889" y="28510"/>
                </a:cubicBezTo>
                <a:lnTo>
                  <a:pt x="38186" y="28510"/>
                </a:lnTo>
                <a:cubicBezTo>
                  <a:pt x="39390" y="26577"/>
                  <a:pt x="40016" y="24270"/>
                  <a:pt x="39798" y="21866"/>
                </a:cubicBezTo>
                <a:cubicBezTo>
                  <a:pt x="39632" y="20000"/>
                  <a:pt x="38982" y="18207"/>
                  <a:pt x="37911" y="16667"/>
                </a:cubicBezTo>
                <a:cubicBezTo>
                  <a:pt x="37279" y="15754"/>
                  <a:pt x="37037" y="14629"/>
                  <a:pt x="37237" y="13537"/>
                </a:cubicBezTo>
                <a:cubicBezTo>
                  <a:pt x="37427" y="12470"/>
                  <a:pt x="37418" y="11375"/>
                  <a:pt x="37213" y="10308"/>
                </a:cubicBezTo>
                <a:cubicBezTo>
                  <a:pt x="36435" y="6249"/>
                  <a:pt x="32837" y="3243"/>
                  <a:pt x="28709" y="3192"/>
                </a:cubicBezTo>
                <a:cubicBezTo>
                  <a:pt x="28670" y="3191"/>
                  <a:pt x="28632" y="3191"/>
                  <a:pt x="28594" y="3191"/>
                </a:cubicBezTo>
                <a:cubicBezTo>
                  <a:pt x="27916" y="3191"/>
                  <a:pt x="27244" y="3267"/>
                  <a:pt x="26586" y="3422"/>
                </a:cubicBezTo>
                <a:cubicBezTo>
                  <a:pt x="26407" y="3463"/>
                  <a:pt x="26227" y="3482"/>
                  <a:pt x="26048" y="3482"/>
                </a:cubicBezTo>
                <a:cubicBezTo>
                  <a:pt x="25408" y="3482"/>
                  <a:pt x="24786" y="3229"/>
                  <a:pt x="24296" y="2790"/>
                </a:cubicBezTo>
                <a:cubicBezTo>
                  <a:pt x="22311" y="987"/>
                  <a:pt x="19732" y="1"/>
                  <a:pt x="170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2"/>
          <p:cNvSpPr/>
          <p:nvPr/>
        </p:nvSpPr>
        <p:spPr>
          <a:xfrm>
            <a:off x="782423" y="4808729"/>
            <a:ext cx="577374" cy="411357"/>
          </a:xfrm>
          <a:custGeom>
            <a:avLst/>
            <a:gdLst/>
            <a:ahLst/>
            <a:cxnLst/>
            <a:rect l="l" t="t" r="r" b="b"/>
            <a:pathLst>
              <a:path w="40019" h="28512" extrusionOk="0">
                <a:moveTo>
                  <a:pt x="17066" y="1"/>
                </a:moveTo>
                <a:cubicBezTo>
                  <a:pt x="16739" y="1"/>
                  <a:pt x="16411" y="16"/>
                  <a:pt x="16083" y="46"/>
                </a:cubicBezTo>
                <a:cubicBezTo>
                  <a:pt x="11480" y="463"/>
                  <a:pt x="7818" y="3708"/>
                  <a:pt x="6651" y="7911"/>
                </a:cubicBezTo>
                <a:cubicBezTo>
                  <a:pt x="6442" y="8677"/>
                  <a:pt x="5780" y="9233"/>
                  <a:pt x="4990" y="9312"/>
                </a:cubicBezTo>
                <a:cubicBezTo>
                  <a:pt x="4691" y="9342"/>
                  <a:pt x="4395" y="9396"/>
                  <a:pt x="4104" y="9475"/>
                </a:cubicBezTo>
                <a:cubicBezTo>
                  <a:pt x="1821" y="10092"/>
                  <a:pt x="158" y="12163"/>
                  <a:pt x="64" y="14528"/>
                </a:cubicBezTo>
                <a:cubicBezTo>
                  <a:pt x="1" y="15980"/>
                  <a:pt x="518" y="17395"/>
                  <a:pt x="1500" y="18469"/>
                </a:cubicBezTo>
                <a:cubicBezTo>
                  <a:pt x="2075" y="19092"/>
                  <a:pt x="2320" y="19941"/>
                  <a:pt x="2126" y="20764"/>
                </a:cubicBezTo>
                <a:cubicBezTo>
                  <a:pt x="1761" y="22309"/>
                  <a:pt x="1703" y="23909"/>
                  <a:pt x="1960" y="25476"/>
                </a:cubicBezTo>
                <a:cubicBezTo>
                  <a:pt x="2133" y="26525"/>
                  <a:pt x="2444" y="27547"/>
                  <a:pt x="2889" y="28512"/>
                </a:cubicBezTo>
                <a:lnTo>
                  <a:pt x="38189" y="28512"/>
                </a:lnTo>
                <a:cubicBezTo>
                  <a:pt x="39393" y="26579"/>
                  <a:pt x="40019" y="24272"/>
                  <a:pt x="39798" y="21868"/>
                </a:cubicBezTo>
                <a:cubicBezTo>
                  <a:pt x="39632" y="20002"/>
                  <a:pt x="38982" y="18209"/>
                  <a:pt x="37914" y="16669"/>
                </a:cubicBezTo>
                <a:cubicBezTo>
                  <a:pt x="37282" y="15756"/>
                  <a:pt x="37040" y="14631"/>
                  <a:pt x="37240" y="13539"/>
                </a:cubicBezTo>
                <a:cubicBezTo>
                  <a:pt x="37430" y="12472"/>
                  <a:pt x="37421" y="11377"/>
                  <a:pt x="37215" y="10310"/>
                </a:cubicBezTo>
                <a:cubicBezTo>
                  <a:pt x="36438" y="6251"/>
                  <a:pt x="32840" y="3245"/>
                  <a:pt x="28709" y="3194"/>
                </a:cubicBezTo>
                <a:cubicBezTo>
                  <a:pt x="28670" y="3193"/>
                  <a:pt x="28632" y="3193"/>
                  <a:pt x="28594" y="3193"/>
                </a:cubicBezTo>
                <a:cubicBezTo>
                  <a:pt x="27918" y="3193"/>
                  <a:pt x="27244" y="3269"/>
                  <a:pt x="26586" y="3421"/>
                </a:cubicBezTo>
                <a:cubicBezTo>
                  <a:pt x="26406" y="3462"/>
                  <a:pt x="26225" y="3482"/>
                  <a:pt x="26045" y="3482"/>
                </a:cubicBezTo>
                <a:cubicBezTo>
                  <a:pt x="25406" y="3482"/>
                  <a:pt x="24785" y="3228"/>
                  <a:pt x="24296" y="2789"/>
                </a:cubicBezTo>
                <a:cubicBezTo>
                  <a:pt x="22309" y="987"/>
                  <a:pt x="19727" y="1"/>
                  <a:pt x="170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2"/>
          <p:cNvSpPr/>
          <p:nvPr/>
        </p:nvSpPr>
        <p:spPr>
          <a:xfrm>
            <a:off x="1619377" y="4644539"/>
            <a:ext cx="778032" cy="554434"/>
          </a:xfrm>
          <a:custGeom>
            <a:avLst/>
            <a:gdLst/>
            <a:ahLst/>
            <a:cxnLst/>
            <a:rect l="l" t="t" r="r" b="b"/>
            <a:pathLst>
              <a:path w="53927" h="38429" extrusionOk="0">
                <a:moveTo>
                  <a:pt x="22996" y="1"/>
                </a:moveTo>
                <a:cubicBezTo>
                  <a:pt x="22555" y="1"/>
                  <a:pt x="22112" y="21"/>
                  <a:pt x="21668" y="62"/>
                </a:cubicBezTo>
                <a:cubicBezTo>
                  <a:pt x="15469" y="624"/>
                  <a:pt x="10527" y="5000"/>
                  <a:pt x="8958" y="10664"/>
                </a:cubicBezTo>
                <a:cubicBezTo>
                  <a:pt x="8674" y="11699"/>
                  <a:pt x="7781" y="12449"/>
                  <a:pt x="6717" y="12551"/>
                </a:cubicBezTo>
                <a:cubicBezTo>
                  <a:pt x="6315" y="12594"/>
                  <a:pt x="5916" y="12666"/>
                  <a:pt x="5522" y="12772"/>
                </a:cubicBezTo>
                <a:cubicBezTo>
                  <a:pt x="2447" y="13604"/>
                  <a:pt x="203" y="16398"/>
                  <a:pt x="79" y="19582"/>
                </a:cubicBezTo>
                <a:cubicBezTo>
                  <a:pt x="0" y="21660"/>
                  <a:pt x="753" y="23520"/>
                  <a:pt x="2014" y="24893"/>
                </a:cubicBezTo>
                <a:cubicBezTo>
                  <a:pt x="2786" y="25733"/>
                  <a:pt x="3118" y="26877"/>
                  <a:pt x="2855" y="27989"/>
                </a:cubicBezTo>
                <a:cubicBezTo>
                  <a:pt x="2362" y="30070"/>
                  <a:pt x="2287" y="32229"/>
                  <a:pt x="2631" y="34340"/>
                </a:cubicBezTo>
                <a:cubicBezTo>
                  <a:pt x="2861" y="35752"/>
                  <a:pt x="3282" y="37128"/>
                  <a:pt x="3883" y="38429"/>
                </a:cubicBezTo>
                <a:lnTo>
                  <a:pt x="51462" y="38429"/>
                </a:lnTo>
                <a:cubicBezTo>
                  <a:pt x="53083" y="35825"/>
                  <a:pt x="53927" y="32716"/>
                  <a:pt x="53633" y="29474"/>
                </a:cubicBezTo>
                <a:cubicBezTo>
                  <a:pt x="53406" y="26955"/>
                  <a:pt x="52529" y="24542"/>
                  <a:pt x="51090" y="22464"/>
                </a:cubicBezTo>
                <a:cubicBezTo>
                  <a:pt x="50240" y="21237"/>
                  <a:pt x="49914" y="19718"/>
                  <a:pt x="50183" y="18249"/>
                </a:cubicBezTo>
                <a:cubicBezTo>
                  <a:pt x="50440" y="16806"/>
                  <a:pt x="50428" y="15330"/>
                  <a:pt x="50149" y="13897"/>
                </a:cubicBezTo>
                <a:cubicBezTo>
                  <a:pt x="49103" y="8426"/>
                  <a:pt x="44252" y="4374"/>
                  <a:pt x="38685" y="4305"/>
                </a:cubicBezTo>
                <a:cubicBezTo>
                  <a:pt x="38625" y="4304"/>
                  <a:pt x="38564" y="4303"/>
                  <a:pt x="38504" y="4303"/>
                </a:cubicBezTo>
                <a:cubicBezTo>
                  <a:pt x="37600" y="4303"/>
                  <a:pt x="36703" y="4409"/>
                  <a:pt x="35821" y="4613"/>
                </a:cubicBezTo>
                <a:cubicBezTo>
                  <a:pt x="35580" y="4669"/>
                  <a:pt x="35338" y="4695"/>
                  <a:pt x="35097" y="4695"/>
                </a:cubicBezTo>
                <a:cubicBezTo>
                  <a:pt x="34236" y="4695"/>
                  <a:pt x="33396" y="4354"/>
                  <a:pt x="32740" y="3763"/>
                </a:cubicBezTo>
                <a:cubicBezTo>
                  <a:pt x="30060" y="1332"/>
                  <a:pt x="26583" y="1"/>
                  <a:pt x="229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2"/>
          <p:cNvSpPr/>
          <p:nvPr/>
        </p:nvSpPr>
        <p:spPr>
          <a:xfrm>
            <a:off x="7050821" y="4820690"/>
            <a:ext cx="687424" cy="489827"/>
          </a:xfrm>
          <a:custGeom>
            <a:avLst/>
            <a:gdLst/>
            <a:ahLst/>
            <a:cxnLst/>
            <a:rect l="l" t="t" r="r" b="b"/>
            <a:pathLst>
              <a:path w="29042" h="20694" extrusionOk="0">
                <a:moveTo>
                  <a:pt x="12375" y="1"/>
                </a:moveTo>
                <a:cubicBezTo>
                  <a:pt x="11646" y="1"/>
                  <a:pt x="10911" y="103"/>
                  <a:pt x="10192" y="311"/>
                </a:cubicBezTo>
                <a:cubicBezTo>
                  <a:pt x="7582" y="1070"/>
                  <a:pt x="5553" y="3123"/>
                  <a:pt x="4824" y="5742"/>
                </a:cubicBezTo>
                <a:cubicBezTo>
                  <a:pt x="4673" y="6299"/>
                  <a:pt x="4192" y="6704"/>
                  <a:pt x="3620" y="6758"/>
                </a:cubicBezTo>
                <a:cubicBezTo>
                  <a:pt x="3403" y="6780"/>
                  <a:pt x="3188" y="6822"/>
                  <a:pt x="2976" y="6876"/>
                </a:cubicBezTo>
                <a:cubicBezTo>
                  <a:pt x="1322" y="7324"/>
                  <a:pt x="112" y="8830"/>
                  <a:pt x="46" y="10545"/>
                </a:cubicBezTo>
                <a:cubicBezTo>
                  <a:pt x="0" y="11597"/>
                  <a:pt x="375" y="12628"/>
                  <a:pt x="1089" y="13405"/>
                </a:cubicBezTo>
                <a:cubicBezTo>
                  <a:pt x="1503" y="13859"/>
                  <a:pt x="1682" y="14473"/>
                  <a:pt x="1543" y="15072"/>
                </a:cubicBezTo>
                <a:cubicBezTo>
                  <a:pt x="1277" y="16194"/>
                  <a:pt x="1234" y="17355"/>
                  <a:pt x="1422" y="18492"/>
                </a:cubicBezTo>
                <a:cubicBezTo>
                  <a:pt x="1546" y="19254"/>
                  <a:pt x="1773" y="19995"/>
                  <a:pt x="2096" y="20693"/>
                </a:cubicBezTo>
                <a:lnTo>
                  <a:pt x="27717" y="20693"/>
                </a:lnTo>
                <a:cubicBezTo>
                  <a:pt x="28588" y="19290"/>
                  <a:pt x="29041" y="17618"/>
                  <a:pt x="28884" y="15873"/>
                </a:cubicBezTo>
                <a:cubicBezTo>
                  <a:pt x="28763" y="14515"/>
                  <a:pt x="28291" y="13215"/>
                  <a:pt x="27514" y="12096"/>
                </a:cubicBezTo>
                <a:cubicBezTo>
                  <a:pt x="27057" y="11434"/>
                  <a:pt x="26882" y="10617"/>
                  <a:pt x="27024" y="9825"/>
                </a:cubicBezTo>
                <a:cubicBezTo>
                  <a:pt x="27163" y="9051"/>
                  <a:pt x="27157" y="8255"/>
                  <a:pt x="27009" y="7481"/>
                </a:cubicBezTo>
                <a:cubicBezTo>
                  <a:pt x="26443" y="4539"/>
                  <a:pt x="23834" y="2355"/>
                  <a:pt x="20834" y="2316"/>
                </a:cubicBezTo>
                <a:cubicBezTo>
                  <a:pt x="20808" y="2316"/>
                  <a:pt x="20782" y="2315"/>
                  <a:pt x="20756" y="2315"/>
                </a:cubicBezTo>
                <a:cubicBezTo>
                  <a:pt x="20262" y="2315"/>
                  <a:pt x="19771" y="2370"/>
                  <a:pt x="19291" y="2482"/>
                </a:cubicBezTo>
                <a:cubicBezTo>
                  <a:pt x="19160" y="2513"/>
                  <a:pt x="19028" y="2528"/>
                  <a:pt x="18897" y="2528"/>
                </a:cubicBezTo>
                <a:cubicBezTo>
                  <a:pt x="18435" y="2528"/>
                  <a:pt x="17985" y="2344"/>
                  <a:pt x="17634" y="2026"/>
                </a:cubicBezTo>
                <a:cubicBezTo>
                  <a:pt x="16173" y="705"/>
                  <a:pt x="14292" y="1"/>
                  <a:pt x="123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2"/>
          <p:cNvSpPr/>
          <p:nvPr/>
        </p:nvSpPr>
        <p:spPr>
          <a:xfrm>
            <a:off x="6257830" y="4591630"/>
            <a:ext cx="926562" cy="660251"/>
          </a:xfrm>
          <a:custGeom>
            <a:avLst/>
            <a:gdLst/>
            <a:ahLst/>
            <a:cxnLst/>
            <a:rect l="l" t="t" r="r" b="b"/>
            <a:pathLst>
              <a:path w="39145" h="27894" extrusionOk="0">
                <a:moveTo>
                  <a:pt x="16693" y="1"/>
                </a:moveTo>
                <a:cubicBezTo>
                  <a:pt x="16372" y="1"/>
                  <a:pt x="16051" y="15"/>
                  <a:pt x="15729" y="45"/>
                </a:cubicBezTo>
                <a:cubicBezTo>
                  <a:pt x="11229" y="453"/>
                  <a:pt x="7645" y="3628"/>
                  <a:pt x="6505" y="7738"/>
                </a:cubicBezTo>
                <a:cubicBezTo>
                  <a:pt x="6299" y="8488"/>
                  <a:pt x="5652" y="9032"/>
                  <a:pt x="4881" y="9108"/>
                </a:cubicBezTo>
                <a:cubicBezTo>
                  <a:pt x="4588" y="9138"/>
                  <a:pt x="4297" y="9193"/>
                  <a:pt x="4013" y="9268"/>
                </a:cubicBezTo>
                <a:cubicBezTo>
                  <a:pt x="1781" y="9873"/>
                  <a:pt x="151" y="11899"/>
                  <a:pt x="64" y="14213"/>
                </a:cubicBezTo>
                <a:cubicBezTo>
                  <a:pt x="0" y="15631"/>
                  <a:pt x="505" y="17019"/>
                  <a:pt x="1467" y="18068"/>
                </a:cubicBezTo>
                <a:cubicBezTo>
                  <a:pt x="2026" y="18679"/>
                  <a:pt x="2268" y="19508"/>
                  <a:pt x="2078" y="20315"/>
                </a:cubicBezTo>
                <a:cubicBezTo>
                  <a:pt x="1718" y="21824"/>
                  <a:pt x="1663" y="23394"/>
                  <a:pt x="1914" y="24927"/>
                </a:cubicBezTo>
                <a:cubicBezTo>
                  <a:pt x="2081" y="25952"/>
                  <a:pt x="2386" y="26950"/>
                  <a:pt x="2822" y="27894"/>
                </a:cubicBezTo>
                <a:lnTo>
                  <a:pt x="37357" y="27891"/>
                </a:lnTo>
                <a:cubicBezTo>
                  <a:pt x="38534" y="26001"/>
                  <a:pt x="39144" y="23745"/>
                  <a:pt x="38933" y="21392"/>
                </a:cubicBezTo>
                <a:cubicBezTo>
                  <a:pt x="38769" y="19565"/>
                  <a:pt x="38131" y="17811"/>
                  <a:pt x="37085" y="16305"/>
                </a:cubicBezTo>
                <a:cubicBezTo>
                  <a:pt x="36468" y="15413"/>
                  <a:pt x="36232" y="14309"/>
                  <a:pt x="36426" y="13242"/>
                </a:cubicBezTo>
                <a:cubicBezTo>
                  <a:pt x="36613" y="12199"/>
                  <a:pt x="36604" y="11125"/>
                  <a:pt x="36402" y="10085"/>
                </a:cubicBezTo>
                <a:cubicBezTo>
                  <a:pt x="35642" y="6114"/>
                  <a:pt x="32122" y="3172"/>
                  <a:pt x="28082" y="3123"/>
                </a:cubicBezTo>
                <a:cubicBezTo>
                  <a:pt x="28034" y="3122"/>
                  <a:pt x="27985" y="3122"/>
                  <a:pt x="27937" y="3122"/>
                </a:cubicBezTo>
                <a:cubicBezTo>
                  <a:pt x="27285" y="3122"/>
                  <a:pt x="26638" y="3198"/>
                  <a:pt x="26005" y="3347"/>
                </a:cubicBezTo>
                <a:cubicBezTo>
                  <a:pt x="25830" y="3387"/>
                  <a:pt x="25654" y="3407"/>
                  <a:pt x="25479" y="3407"/>
                </a:cubicBezTo>
                <a:cubicBezTo>
                  <a:pt x="24852" y="3407"/>
                  <a:pt x="24242" y="3157"/>
                  <a:pt x="23767" y="2727"/>
                </a:cubicBezTo>
                <a:cubicBezTo>
                  <a:pt x="21820" y="963"/>
                  <a:pt x="19296" y="1"/>
                  <a:pt x="16693"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2"/>
          <p:cNvSpPr/>
          <p:nvPr/>
        </p:nvSpPr>
        <p:spPr>
          <a:xfrm>
            <a:off x="7004265" y="2769088"/>
            <a:ext cx="1645822" cy="2130963"/>
          </a:xfrm>
          <a:custGeom>
            <a:avLst/>
            <a:gdLst/>
            <a:ahLst/>
            <a:cxnLst/>
            <a:rect l="l" t="t" r="r" b="b"/>
            <a:pathLst>
              <a:path w="69532" h="90028" extrusionOk="0">
                <a:moveTo>
                  <a:pt x="35340" y="1"/>
                </a:moveTo>
                <a:cubicBezTo>
                  <a:pt x="35243" y="1"/>
                  <a:pt x="35145" y="2"/>
                  <a:pt x="35047" y="3"/>
                </a:cubicBezTo>
                <a:cubicBezTo>
                  <a:pt x="22984" y="151"/>
                  <a:pt x="13225" y="9251"/>
                  <a:pt x="13167" y="20503"/>
                </a:cubicBezTo>
                <a:cubicBezTo>
                  <a:pt x="13164" y="20948"/>
                  <a:pt x="13177" y="21386"/>
                  <a:pt x="13204" y="21825"/>
                </a:cubicBezTo>
                <a:cubicBezTo>
                  <a:pt x="13594" y="27979"/>
                  <a:pt x="11701" y="34048"/>
                  <a:pt x="7706" y="38975"/>
                </a:cubicBezTo>
                <a:cubicBezTo>
                  <a:pt x="2653" y="45210"/>
                  <a:pt x="0" y="53224"/>
                  <a:pt x="1044" y="61837"/>
                </a:cubicBezTo>
                <a:cubicBezTo>
                  <a:pt x="2810" y="76450"/>
                  <a:pt x="15315" y="88104"/>
                  <a:pt x="31043" y="89804"/>
                </a:cubicBezTo>
                <a:cubicBezTo>
                  <a:pt x="32431" y="89954"/>
                  <a:pt x="33805" y="90027"/>
                  <a:pt x="35160" y="90027"/>
                </a:cubicBezTo>
                <a:cubicBezTo>
                  <a:pt x="54050" y="90027"/>
                  <a:pt x="69404" y="75848"/>
                  <a:pt x="69492" y="58287"/>
                </a:cubicBezTo>
                <a:cubicBezTo>
                  <a:pt x="69531" y="50760"/>
                  <a:pt x="66758" y="43828"/>
                  <a:pt x="62089" y="38355"/>
                </a:cubicBezTo>
                <a:cubicBezTo>
                  <a:pt x="58421" y="34051"/>
                  <a:pt x="56624" y="28611"/>
                  <a:pt x="57356" y="23165"/>
                </a:cubicBezTo>
                <a:cubicBezTo>
                  <a:pt x="57489" y="22151"/>
                  <a:pt x="57547" y="21129"/>
                  <a:pt x="57519" y="20107"/>
                </a:cubicBezTo>
                <a:cubicBezTo>
                  <a:pt x="57240" y="8978"/>
                  <a:pt x="47294" y="1"/>
                  <a:pt x="35340"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2"/>
          <p:cNvSpPr/>
          <p:nvPr/>
        </p:nvSpPr>
        <p:spPr>
          <a:xfrm>
            <a:off x="7569118" y="3651835"/>
            <a:ext cx="529593" cy="1765995"/>
          </a:xfrm>
          <a:custGeom>
            <a:avLst/>
            <a:gdLst/>
            <a:ahLst/>
            <a:cxnLst/>
            <a:rect l="l" t="t" r="r" b="b"/>
            <a:pathLst>
              <a:path w="22374" h="74609" extrusionOk="0">
                <a:moveTo>
                  <a:pt x="11181" y="0"/>
                </a:moveTo>
                <a:cubicBezTo>
                  <a:pt x="10637" y="0"/>
                  <a:pt x="10198" y="442"/>
                  <a:pt x="10198" y="986"/>
                </a:cubicBezTo>
                <a:lnTo>
                  <a:pt x="10198" y="30547"/>
                </a:lnTo>
                <a:lnTo>
                  <a:pt x="1852" y="20531"/>
                </a:lnTo>
                <a:cubicBezTo>
                  <a:pt x="1657" y="20307"/>
                  <a:pt x="1383" y="20192"/>
                  <a:pt x="1106" y="20192"/>
                </a:cubicBezTo>
                <a:cubicBezTo>
                  <a:pt x="883" y="20192"/>
                  <a:pt x="659" y="20266"/>
                  <a:pt x="476" y="20419"/>
                </a:cubicBezTo>
                <a:cubicBezTo>
                  <a:pt x="61" y="20764"/>
                  <a:pt x="1" y="21375"/>
                  <a:pt x="336" y="21795"/>
                </a:cubicBezTo>
                <a:lnTo>
                  <a:pt x="10195" y="33625"/>
                </a:lnTo>
                <a:lnTo>
                  <a:pt x="10195" y="73622"/>
                </a:lnTo>
                <a:cubicBezTo>
                  <a:pt x="10195" y="74167"/>
                  <a:pt x="10637" y="74608"/>
                  <a:pt x="11181" y="74608"/>
                </a:cubicBezTo>
                <a:cubicBezTo>
                  <a:pt x="11725" y="74608"/>
                  <a:pt x="12167" y="74167"/>
                  <a:pt x="12167" y="73622"/>
                </a:cubicBezTo>
                <a:lnTo>
                  <a:pt x="12167" y="32754"/>
                </a:lnTo>
                <a:lnTo>
                  <a:pt x="22016" y="21399"/>
                </a:lnTo>
                <a:cubicBezTo>
                  <a:pt x="22373" y="20988"/>
                  <a:pt x="22328" y="20365"/>
                  <a:pt x="21917" y="20008"/>
                </a:cubicBezTo>
                <a:cubicBezTo>
                  <a:pt x="21730" y="19846"/>
                  <a:pt x="21501" y="19767"/>
                  <a:pt x="21272" y="19767"/>
                </a:cubicBezTo>
                <a:cubicBezTo>
                  <a:pt x="20996" y="19767"/>
                  <a:pt x="20721" y="19883"/>
                  <a:pt x="20526" y="20108"/>
                </a:cubicBezTo>
                <a:lnTo>
                  <a:pt x="12167" y="29745"/>
                </a:lnTo>
                <a:lnTo>
                  <a:pt x="12167" y="15955"/>
                </a:lnTo>
                <a:lnTo>
                  <a:pt x="19295" y="7739"/>
                </a:lnTo>
                <a:cubicBezTo>
                  <a:pt x="19570" y="7421"/>
                  <a:pt x="19537" y="6944"/>
                  <a:pt x="19219" y="6668"/>
                </a:cubicBezTo>
                <a:cubicBezTo>
                  <a:pt x="19075" y="6544"/>
                  <a:pt x="18899" y="6483"/>
                  <a:pt x="18723" y="6483"/>
                </a:cubicBezTo>
                <a:cubicBezTo>
                  <a:pt x="18511" y="6483"/>
                  <a:pt x="18299" y="6572"/>
                  <a:pt x="18149" y="6744"/>
                </a:cubicBezTo>
                <a:lnTo>
                  <a:pt x="12167" y="13639"/>
                </a:lnTo>
                <a:lnTo>
                  <a:pt x="12167" y="986"/>
                </a:lnTo>
                <a:cubicBezTo>
                  <a:pt x="12167" y="442"/>
                  <a:pt x="11725" y="0"/>
                  <a:pt x="1118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2"/>
          <p:cNvSpPr/>
          <p:nvPr/>
        </p:nvSpPr>
        <p:spPr>
          <a:xfrm>
            <a:off x="8124645" y="3736010"/>
            <a:ext cx="711615" cy="1192282"/>
          </a:xfrm>
          <a:custGeom>
            <a:avLst/>
            <a:gdLst/>
            <a:ahLst/>
            <a:cxnLst/>
            <a:rect l="l" t="t" r="r" b="b"/>
            <a:pathLst>
              <a:path w="30064" h="50371" extrusionOk="0">
                <a:moveTo>
                  <a:pt x="15034" y="1"/>
                </a:moveTo>
                <a:cubicBezTo>
                  <a:pt x="14716" y="1"/>
                  <a:pt x="14399" y="57"/>
                  <a:pt x="14096" y="171"/>
                </a:cubicBezTo>
                <a:cubicBezTo>
                  <a:pt x="11145" y="1148"/>
                  <a:pt x="10358" y="8034"/>
                  <a:pt x="10150" y="11614"/>
                </a:cubicBezTo>
                <a:cubicBezTo>
                  <a:pt x="10106" y="12369"/>
                  <a:pt x="9716" y="12953"/>
                  <a:pt x="9249" y="12953"/>
                </a:cubicBezTo>
                <a:cubicBezTo>
                  <a:pt x="9232" y="12953"/>
                  <a:pt x="9215" y="12952"/>
                  <a:pt x="9197" y="12951"/>
                </a:cubicBezTo>
                <a:cubicBezTo>
                  <a:pt x="9141" y="12946"/>
                  <a:pt x="9082" y="12943"/>
                  <a:pt x="9022" y="12943"/>
                </a:cubicBezTo>
                <a:cubicBezTo>
                  <a:pt x="7939" y="12943"/>
                  <a:pt x="6280" y="13762"/>
                  <a:pt x="5326" y="15294"/>
                </a:cubicBezTo>
                <a:cubicBezTo>
                  <a:pt x="3929" y="17538"/>
                  <a:pt x="4074" y="23910"/>
                  <a:pt x="4247" y="27122"/>
                </a:cubicBezTo>
                <a:cubicBezTo>
                  <a:pt x="4295" y="28002"/>
                  <a:pt x="3856" y="28713"/>
                  <a:pt x="3308" y="28713"/>
                </a:cubicBezTo>
                <a:cubicBezTo>
                  <a:pt x="3304" y="28713"/>
                  <a:pt x="3301" y="28713"/>
                  <a:pt x="3297" y="28713"/>
                </a:cubicBezTo>
                <a:cubicBezTo>
                  <a:pt x="3288" y="28712"/>
                  <a:pt x="3279" y="28712"/>
                  <a:pt x="3270" y="28712"/>
                </a:cubicBezTo>
                <a:cubicBezTo>
                  <a:pt x="1277" y="28712"/>
                  <a:pt x="578" y="32075"/>
                  <a:pt x="578" y="32075"/>
                </a:cubicBezTo>
                <a:cubicBezTo>
                  <a:pt x="82" y="33866"/>
                  <a:pt x="1" y="35689"/>
                  <a:pt x="228" y="37501"/>
                </a:cubicBezTo>
                <a:cubicBezTo>
                  <a:pt x="1304" y="46079"/>
                  <a:pt x="8158" y="50371"/>
                  <a:pt x="15017" y="50371"/>
                </a:cubicBezTo>
                <a:cubicBezTo>
                  <a:pt x="21864" y="50371"/>
                  <a:pt x="28714" y="46095"/>
                  <a:pt x="29828" y="37537"/>
                </a:cubicBezTo>
                <a:cubicBezTo>
                  <a:pt x="30064" y="35713"/>
                  <a:pt x="29988" y="33878"/>
                  <a:pt x="29489" y="32075"/>
                </a:cubicBezTo>
                <a:cubicBezTo>
                  <a:pt x="29489" y="32075"/>
                  <a:pt x="28791" y="28712"/>
                  <a:pt x="26797" y="28712"/>
                </a:cubicBezTo>
                <a:cubicBezTo>
                  <a:pt x="26788" y="28712"/>
                  <a:pt x="26779" y="28712"/>
                  <a:pt x="26770" y="28713"/>
                </a:cubicBezTo>
                <a:cubicBezTo>
                  <a:pt x="26767" y="28713"/>
                  <a:pt x="26763" y="28713"/>
                  <a:pt x="26760" y="28713"/>
                </a:cubicBezTo>
                <a:cubicBezTo>
                  <a:pt x="26214" y="28713"/>
                  <a:pt x="25773" y="28002"/>
                  <a:pt x="25821" y="27122"/>
                </a:cubicBezTo>
                <a:cubicBezTo>
                  <a:pt x="25993" y="23910"/>
                  <a:pt x="26141" y="17538"/>
                  <a:pt x="24741" y="15294"/>
                </a:cubicBezTo>
                <a:cubicBezTo>
                  <a:pt x="23787" y="13759"/>
                  <a:pt x="22129" y="12943"/>
                  <a:pt x="21046" y="12943"/>
                </a:cubicBezTo>
                <a:cubicBezTo>
                  <a:pt x="20986" y="12943"/>
                  <a:pt x="20927" y="12946"/>
                  <a:pt x="20870" y="12951"/>
                </a:cubicBezTo>
                <a:cubicBezTo>
                  <a:pt x="20853" y="12952"/>
                  <a:pt x="20835" y="12953"/>
                  <a:pt x="20818" y="12953"/>
                </a:cubicBezTo>
                <a:cubicBezTo>
                  <a:pt x="20351" y="12953"/>
                  <a:pt x="19961" y="12369"/>
                  <a:pt x="19918" y="11614"/>
                </a:cubicBezTo>
                <a:cubicBezTo>
                  <a:pt x="19709" y="8034"/>
                  <a:pt x="18923" y="1148"/>
                  <a:pt x="15971" y="171"/>
                </a:cubicBezTo>
                <a:cubicBezTo>
                  <a:pt x="15669" y="57"/>
                  <a:pt x="15351" y="1"/>
                  <a:pt x="150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2"/>
          <p:cNvSpPr/>
          <p:nvPr/>
        </p:nvSpPr>
        <p:spPr>
          <a:xfrm>
            <a:off x="8346273" y="4112419"/>
            <a:ext cx="258145" cy="1222627"/>
          </a:xfrm>
          <a:custGeom>
            <a:avLst/>
            <a:gdLst/>
            <a:ahLst/>
            <a:cxnLst/>
            <a:rect l="l" t="t" r="r" b="b"/>
            <a:pathLst>
              <a:path w="10906" h="51653" extrusionOk="0">
                <a:moveTo>
                  <a:pt x="5689" y="0"/>
                </a:moveTo>
                <a:cubicBezTo>
                  <a:pt x="5311" y="0"/>
                  <a:pt x="5005" y="306"/>
                  <a:pt x="5005" y="684"/>
                </a:cubicBezTo>
                <a:lnTo>
                  <a:pt x="5005" y="9641"/>
                </a:lnTo>
                <a:lnTo>
                  <a:pt x="887" y="4890"/>
                </a:lnTo>
                <a:cubicBezTo>
                  <a:pt x="792" y="4786"/>
                  <a:pt x="663" y="4734"/>
                  <a:pt x="534" y="4734"/>
                </a:cubicBezTo>
                <a:cubicBezTo>
                  <a:pt x="422" y="4734"/>
                  <a:pt x="311" y="4773"/>
                  <a:pt x="221" y="4851"/>
                </a:cubicBezTo>
                <a:cubicBezTo>
                  <a:pt x="25" y="5020"/>
                  <a:pt x="0" y="5314"/>
                  <a:pt x="164" y="5516"/>
                </a:cubicBezTo>
                <a:lnTo>
                  <a:pt x="5005" y="11096"/>
                </a:lnTo>
                <a:lnTo>
                  <a:pt x="5005" y="21399"/>
                </a:lnTo>
                <a:lnTo>
                  <a:pt x="1156" y="16781"/>
                </a:lnTo>
                <a:cubicBezTo>
                  <a:pt x="1058" y="16653"/>
                  <a:pt x="909" y="16585"/>
                  <a:pt x="759" y="16585"/>
                </a:cubicBezTo>
                <a:cubicBezTo>
                  <a:pt x="647" y="16585"/>
                  <a:pt x="535" y="16622"/>
                  <a:pt x="442" y="16700"/>
                </a:cubicBezTo>
                <a:cubicBezTo>
                  <a:pt x="224" y="16881"/>
                  <a:pt x="203" y="17205"/>
                  <a:pt x="391" y="17416"/>
                </a:cubicBezTo>
                <a:lnTo>
                  <a:pt x="5005" y="22953"/>
                </a:lnTo>
                <a:lnTo>
                  <a:pt x="5005" y="50969"/>
                </a:lnTo>
                <a:cubicBezTo>
                  <a:pt x="5005" y="51347"/>
                  <a:pt x="5311" y="51652"/>
                  <a:pt x="5689" y="51652"/>
                </a:cubicBezTo>
                <a:cubicBezTo>
                  <a:pt x="6064" y="51652"/>
                  <a:pt x="6369" y="51347"/>
                  <a:pt x="6369" y="50969"/>
                </a:cubicBezTo>
                <a:lnTo>
                  <a:pt x="6369" y="21689"/>
                </a:lnTo>
                <a:lnTo>
                  <a:pt x="10730" y="16660"/>
                </a:lnTo>
                <a:cubicBezTo>
                  <a:pt x="10905" y="16461"/>
                  <a:pt x="10881" y="16158"/>
                  <a:pt x="10682" y="15986"/>
                </a:cubicBezTo>
                <a:cubicBezTo>
                  <a:pt x="10593" y="15908"/>
                  <a:pt x="10482" y="15869"/>
                  <a:pt x="10371" y="15869"/>
                </a:cubicBezTo>
                <a:cubicBezTo>
                  <a:pt x="10238" y="15869"/>
                  <a:pt x="10105" y="15925"/>
                  <a:pt x="10010" y="16034"/>
                </a:cubicBezTo>
                <a:lnTo>
                  <a:pt x="6372" y="20232"/>
                </a:lnTo>
                <a:lnTo>
                  <a:pt x="6372" y="11162"/>
                </a:lnTo>
                <a:lnTo>
                  <a:pt x="10733" y="6136"/>
                </a:lnTo>
                <a:cubicBezTo>
                  <a:pt x="10905" y="5937"/>
                  <a:pt x="10884" y="5634"/>
                  <a:pt x="10685" y="5462"/>
                </a:cubicBezTo>
                <a:cubicBezTo>
                  <a:pt x="10594" y="5384"/>
                  <a:pt x="10483" y="5345"/>
                  <a:pt x="10372" y="5345"/>
                </a:cubicBezTo>
                <a:cubicBezTo>
                  <a:pt x="10238" y="5345"/>
                  <a:pt x="10105" y="5401"/>
                  <a:pt x="10010" y="5510"/>
                </a:cubicBezTo>
                <a:lnTo>
                  <a:pt x="6372" y="9705"/>
                </a:lnTo>
                <a:lnTo>
                  <a:pt x="6372" y="684"/>
                </a:lnTo>
                <a:cubicBezTo>
                  <a:pt x="6372" y="306"/>
                  <a:pt x="6064" y="0"/>
                  <a:pt x="5689"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2"/>
          <p:cNvSpPr/>
          <p:nvPr/>
        </p:nvSpPr>
        <p:spPr>
          <a:xfrm>
            <a:off x="2438860" y="3453301"/>
            <a:ext cx="1081101" cy="1399756"/>
          </a:xfrm>
          <a:custGeom>
            <a:avLst/>
            <a:gdLst/>
            <a:ahLst/>
            <a:cxnLst/>
            <a:rect l="l" t="t" r="r" b="b"/>
            <a:pathLst>
              <a:path w="50643" h="65570" extrusionOk="0">
                <a:moveTo>
                  <a:pt x="25739" y="0"/>
                </a:moveTo>
                <a:cubicBezTo>
                  <a:pt x="25667" y="0"/>
                  <a:pt x="25596" y="1"/>
                  <a:pt x="25524" y="2"/>
                </a:cubicBezTo>
                <a:cubicBezTo>
                  <a:pt x="16739" y="108"/>
                  <a:pt x="9629" y="6736"/>
                  <a:pt x="9590" y="14932"/>
                </a:cubicBezTo>
                <a:cubicBezTo>
                  <a:pt x="9587" y="15255"/>
                  <a:pt x="9596" y="15576"/>
                  <a:pt x="9617" y="15893"/>
                </a:cubicBezTo>
                <a:cubicBezTo>
                  <a:pt x="9901" y="20378"/>
                  <a:pt x="8519" y="24796"/>
                  <a:pt x="5613" y="28386"/>
                </a:cubicBezTo>
                <a:cubicBezTo>
                  <a:pt x="1930" y="32928"/>
                  <a:pt x="0" y="38765"/>
                  <a:pt x="759" y="45037"/>
                </a:cubicBezTo>
                <a:cubicBezTo>
                  <a:pt x="2044" y="55682"/>
                  <a:pt x="11153" y="64170"/>
                  <a:pt x="22612" y="65407"/>
                </a:cubicBezTo>
                <a:cubicBezTo>
                  <a:pt x="23621" y="65516"/>
                  <a:pt x="24620" y="65569"/>
                  <a:pt x="25606" y="65569"/>
                </a:cubicBezTo>
                <a:cubicBezTo>
                  <a:pt x="39363" y="65569"/>
                  <a:pt x="50550" y="55243"/>
                  <a:pt x="50615" y="42451"/>
                </a:cubicBezTo>
                <a:cubicBezTo>
                  <a:pt x="50642" y="36969"/>
                  <a:pt x="48622" y="31921"/>
                  <a:pt x="45220" y="27935"/>
                </a:cubicBezTo>
                <a:cubicBezTo>
                  <a:pt x="42550" y="24799"/>
                  <a:pt x="41240" y="20838"/>
                  <a:pt x="41772" y="16870"/>
                </a:cubicBezTo>
                <a:cubicBezTo>
                  <a:pt x="41872" y="16132"/>
                  <a:pt x="41912" y="15388"/>
                  <a:pt x="41893" y="14644"/>
                </a:cubicBezTo>
                <a:cubicBezTo>
                  <a:pt x="41689" y="6537"/>
                  <a:pt x="34447" y="0"/>
                  <a:pt x="25739"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2"/>
          <p:cNvSpPr/>
          <p:nvPr/>
        </p:nvSpPr>
        <p:spPr>
          <a:xfrm>
            <a:off x="2767000" y="3991678"/>
            <a:ext cx="433141" cy="1320556"/>
          </a:xfrm>
          <a:custGeom>
            <a:avLst/>
            <a:gdLst/>
            <a:ahLst/>
            <a:cxnLst/>
            <a:rect l="l" t="t" r="r" b="b"/>
            <a:pathLst>
              <a:path w="20290" h="61860" extrusionOk="0">
                <a:moveTo>
                  <a:pt x="10419" y="1"/>
                </a:moveTo>
                <a:cubicBezTo>
                  <a:pt x="9684" y="1"/>
                  <a:pt x="9082" y="595"/>
                  <a:pt x="9079" y="1334"/>
                </a:cubicBezTo>
                <a:lnTo>
                  <a:pt x="8973" y="23985"/>
                </a:lnTo>
                <a:lnTo>
                  <a:pt x="2520" y="16237"/>
                </a:lnTo>
                <a:cubicBezTo>
                  <a:pt x="2255" y="15928"/>
                  <a:pt x="1879" y="15770"/>
                  <a:pt x="1502" y="15770"/>
                </a:cubicBezTo>
                <a:cubicBezTo>
                  <a:pt x="1199" y="15770"/>
                  <a:pt x="895" y="15872"/>
                  <a:pt x="645" y="16080"/>
                </a:cubicBezTo>
                <a:cubicBezTo>
                  <a:pt x="82" y="16549"/>
                  <a:pt x="1" y="17380"/>
                  <a:pt x="460" y="17952"/>
                </a:cubicBezTo>
                <a:lnTo>
                  <a:pt x="8952" y="28149"/>
                </a:lnTo>
                <a:lnTo>
                  <a:pt x="8801" y="60513"/>
                </a:lnTo>
                <a:cubicBezTo>
                  <a:pt x="8798" y="61254"/>
                  <a:pt x="9397" y="61856"/>
                  <a:pt x="10135" y="61859"/>
                </a:cubicBezTo>
                <a:cubicBezTo>
                  <a:pt x="10138" y="61859"/>
                  <a:pt x="10142" y="61859"/>
                  <a:pt x="10146" y="61859"/>
                </a:cubicBezTo>
                <a:cubicBezTo>
                  <a:pt x="10882" y="61859"/>
                  <a:pt x="11477" y="61263"/>
                  <a:pt x="11480" y="60529"/>
                </a:cubicBezTo>
                <a:lnTo>
                  <a:pt x="11683" y="17846"/>
                </a:lnTo>
                <a:cubicBezTo>
                  <a:pt x="11864" y="17752"/>
                  <a:pt x="12025" y="17616"/>
                  <a:pt x="12146" y="17453"/>
                </a:cubicBezTo>
                <a:lnTo>
                  <a:pt x="19854" y="6959"/>
                </a:lnTo>
                <a:cubicBezTo>
                  <a:pt x="20290" y="6364"/>
                  <a:pt x="20163" y="5526"/>
                  <a:pt x="19567" y="5087"/>
                </a:cubicBezTo>
                <a:cubicBezTo>
                  <a:pt x="19328" y="4912"/>
                  <a:pt x="19050" y="4827"/>
                  <a:pt x="18774" y="4827"/>
                </a:cubicBezTo>
                <a:cubicBezTo>
                  <a:pt x="18362" y="4827"/>
                  <a:pt x="17956" y="5016"/>
                  <a:pt x="17695" y="5375"/>
                </a:cubicBezTo>
                <a:lnTo>
                  <a:pt x="11701" y="13531"/>
                </a:lnTo>
                <a:lnTo>
                  <a:pt x="11759" y="1347"/>
                </a:lnTo>
                <a:cubicBezTo>
                  <a:pt x="11762" y="609"/>
                  <a:pt x="11166" y="4"/>
                  <a:pt x="10425" y="1"/>
                </a:cubicBezTo>
                <a:cubicBezTo>
                  <a:pt x="10423" y="1"/>
                  <a:pt x="10421" y="1"/>
                  <a:pt x="10419"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2"/>
          <p:cNvSpPr/>
          <p:nvPr/>
        </p:nvSpPr>
        <p:spPr>
          <a:xfrm>
            <a:off x="3527790" y="4198961"/>
            <a:ext cx="751500" cy="1104411"/>
          </a:xfrm>
          <a:custGeom>
            <a:avLst/>
            <a:gdLst/>
            <a:ahLst/>
            <a:cxnLst/>
            <a:rect l="l" t="t" r="r" b="b"/>
            <a:pathLst>
              <a:path w="27968" h="41102" extrusionOk="0">
                <a:moveTo>
                  <a:pt x="12339" y="1"/>
                </a:moveTo>
                <a:lnTo>
                  <a:pt x="1" y="17510"/>
                </a:lnTo>
                <a:lnTo>
                  <a:pt x="1" y="41102"/>
                </a:lnTo>
                <a:lnTo>
                  <a:pt x="27968" y="41102"/>
                </a:lnTo>
                <a:lnTo>
                  <a:pt x="27968" y="17510"/>
                </a:lnTo>
                <a:lnTo>
                  <a:pt x="12339" y="1"/>
                </a:lnTo>
                <a:close/>
              </a:path>
            </a:pathLst>
          </a:custGeom>
          <a:solidFill>
            <a:srgbClr val="56A4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2"/>
          <p:cNvSpPr/>
          <p:nvPr/>
        </p:nvSpPr>
        <p:spPr>
          <a:xfrm>
            <a:off x="4265210" y="4669454"/>
            <a:ext cx="1092964" cy="633917"/>
          </a:xfrm>
          <a:custGeom>
            <a:avLst/>
            <a:gdLst/>
            <a:ahLst/>
            <a:cxnLst/>
            <a:rect l="l" t="t" r="r" b="b"/>
            <a:pathLst>
              <a:path w="40676" h="23592" extrusionOk="0">
                <a:moveTo>
                  <a:pt x="1" y="0"/>
                </a:moveTo>
                <a:lnTo>
                  <a:pt x="1" y="23592"/>
                </a:lnTo>
                <a:lnTo>
                  <a:pt x="40675" y="23592"/>
                </a:lnTo>
                <a:lnTo>
                  <a:pt x="4067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2"/>
          <p:cNvSpPr/>
          <p:nvPr/>
        </p:nvSpPr>
        <p:spPr>
          <a:xfrm>
            <a:off x="4380187" y="4844324"/>
            <a:ext cx="174897" cy="306049"/>
          </a:xfrm>
          <a:custGeom>
            <a:avLst/>
            <a:gdLst/>
            <a:ahLst/>
            <a:cxnLst/>
            <a:rect l="l" t="t" r="r" b="b"/>
            <a:pathLst>
              <a:path w="6509" h="11390" extrusionOk="0">
                <a:moveTo>
                  <a:pt x="654" y="0"/>
                </a:moveTo>
                <a:cubicBezTo>
                  <a:pt x="294" y="0"/>
                  <a:pt x="1" y="294"/>
                  <a:pt x="1" y="654"/>
                </a:cubicBezTo>
                <a:lnTo>
                  <a:pt x="1" y="10736"/>
                </a:lnTo>
                <a:cubicBezTo>
                  <a:pt x="1" y="11099"/>
                  <a:pt x="294" y="11389"/>
                  <a:pt x="654" y="11389"/>
                </a:cubicBezTo>
                <a:lnTo>
                  <a:pt x="5859" y="11389"/>
                </a:lnTo>
                <a:cubicBezTo>
                  <a:pt x="6218" y="11389"/>
                  <a:pt x="6509" y="11099"/>
                  <a:pt x="6509" y="10736"/>
                </a:cubicBezTo>
                <a:lnTo>
                  <a:pt x="6509" y="654"/>
                </a:lnTo>
                <a:cubicBezTo>
                  <a:pt x="6509" y="294"/>
                  <a:pt x="6218" y="0"/>
                  <a:pt x="5859"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2"/>
          <p:cNvSpPr/>
          <p:nvPr/>
        </p:nvSpPr>
        <p:spPr>
          <a:xfrm>
            <a:off x="3741272" y="4695545"/>
            <a:ext cx="259967" cy="454828"/>
          </a:xfrm>
          <a:custGeom>
            <a:avLst/>
            <a:gdLst/>
            <a:ahLst/>
            <a:cxnLst/>
            <a:rect l="l" t="t" r="r" b="b"/>
            <a:pathLst>
              <a:path w="9675" h="16927" extrusionOk="0">
                <a:moveTo>
                  <a:pt x="653" y="0"/>
                </a:moveTo>
                <a:cubicBezTo>
                  <a:pt x="293" y="0"/>
                  <a:pt x="0" y="290"/>
                  <a:pt x="0" y="650"/>
                </a:cubicBezTo>
                <a:lnTo>
                  <a:pt x="0" y="16273"/>
                </a:lnTo>
                <a:cubicBezTo>
                  <a:pt x="0" y="16636"/>
                  <a:pt x="293" y="16926"/>
                  <a:pt x="653" y="16926"/>
                </a:cubicBezTo>
                <a:lnTo>
                  <a:pt x="9021" y="16926"/>
                </a:lnTo>
                <a:cubicBezTo>
                  <a:pt x="9384" y="16926"/>
                  <a:pt x="9674" y="16636"/>
                  <a:pt x="9674" y="16273"/>
                </a:cubicBezTo>
                <a:lnTo>
                  <a:pt x="9674" y="650"/>
                </a:lnTo>
                <a:cubicBezTo>
                  <a:pt x="9674" y="290"/>
                  <a:pt x="9384" y="0"/>
                  <a:pt x="902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2"/>
          <p:cNvSpPr/>
          <p:nvPr/>
        </p:nvSpPr>
        <p:spPr>
          <a:xfrm>
            <a:off x="4686290" y="4882829"/>
            <a:ext cx="284204" cy="415356"/>
          </a:xfrm>
          <a:custGeom>
            <a:avLst/>
            <a:gdLst/>
            <a:ahLst/>
            <a:cxnLst/>
            <a:rect l="l" t="t" r="r" b="b"/>
            <a:pathLst>
              <a:path w="10577" h="15458" extrusionOk="0">
                <a:moveTo>
                  <a:pt x="5287" y="1"/>
                </a:moveTo>
                <a:cubicBezTo>
                  <a:pt x="2366" y="1"/>
                  <a:pt x="1" y="2369"/>
                  <a:pt x="1" y="5290"/>
                </a:cubicBezTo>
                <a:lnTo>
                  <a:pt x="1" y="15457"/>
                </a:lnTo>
                <a:lnTo>
                  <a:pt x="10573" y="15457"/>
                </a:lnTo>
                <a:lnTo>
                  <a:pt x="10576" y="5290"/>
                </a:lnTo>
                <a:cubicBezTo>
                  <a:pt x="10576" y="2369"/>
                  <a:pt x="8208" y="1"/>
                  <a:pt x="528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2"/>
          <p:cNvSpPr/>
          <p:nvPr/>
        </p:nvSpPr>
        <p:spPr>
          <a:xfrm>
            <a:off x="5052609" y="4844324"/>
            <a:ext cx="174897" cy="306049"/>
          </a:xfrm>
          <a:custGeom>
            <a:avLst/>
            <a:gdLst/>
            <a:ahLst/>
            <a:cxnLst/>
            <a:rect l="l" t="t" r="r" b="b"/>
            <a:pathLst>
              <a:path w="6509" h="11390" extrusionOk="0">
                <a:moveTo>
                  <a:pt x="654" y="0"/>
                </a:moveTo>
                <a:cubicBezTo>
                  <a:pt x="294" y="0"/>
                  <a:pt x="1" y="294"/>
                  <a:pt x="1" y="654"/>
                </a:cubicBezTo>
                <a:lnTo>
                  <a:pt x="1" y="10736"/>
                </a:lnTo>
                <a:cubicBezTo>
                  <a:pt x="1" y="11099"/>
                  <a:pt x="294" y="11389"/>
                  <a:pt x="654" y="11389"/>
                </a:cubicBezTo>
                <a:lnTo>
                  <a:pt x="5858" y="11389"/>
                </a:lnTo>
                <a:cubicBezTo>
                  <a:pt x="6218" y="11389"/>
                  <a:pt x="6508" y="11099"/>
                  <a:pt x="6508" y="10736"/>
                </a:cubicBezTo>
                <a:lnTo>
                  <a:pt x="6508" y="654"/>
                </a:lnTo>
                <a:cubicBezTo>
                  <a:pt x="6508" y="294"/>
                  <a:pt x="6218" y="0"/>
                  <a:pt x="585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2"/>
          <p:cNvSpPr/>
          <p:nvPr/>
        </p:nvSpPr>
        <p:spPr>
          <a:xfrm>
            <a:off x="3413297" y="4166717"/>
            <a:ext cx="2081780" cy="502765"/>
          </a:xfrm>
          <a:custGeom>
            <a:avLst/>
            <a:gdLst/>
            <a:ahLst/>
            <a:cxnLst/>
            <a:rect l="l" t="t" r="r" b="b"/>
            <a:pathLst>
              <a:path w="77476" h="18711" extrusionOk="0">
                <a:moveTo>
                  <a:pt x="14837" y="0"/>
                </a:moveTo>
                <a:lnTo>
                  <a:pt x="1" y="18710"/>
                </a:lnTo>
                <a:lnTo>
                  <a:pt x="4455" y="18710"/>
                </a:lnTo>
                <a:lnTo>
                  <a:pt x="16416" y="2507"/>
                </a:lnTo>
                <a:lnTo>
                  <a:pt x="28666" y="18710"/>
                </a:lnTo>
                <a:lnTo>
                  <a:pt x="77476" y="18710"/>
                </a:lnTo>
                <a:lnTo>
                  <a:pt x="6283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2"/>
          <p:cNvSpPr/>
          <p:nvPr/>
        </p:nvSpPr>
        <p:spPr>
          <a:xfrm>
            <a:off x="5733451" y="3476738"/>
            <a:ext cx="1403087" cy="1442450"/>
          </a:xfrm>
          <a:custGeom>
            <a:avLst/>
            <a:gdLst/>
            <a:ahLst/>
            <a:cxnLst/>
            <a:rect l="l" t="t" r="r" b="b"/>
            <a:pathLst>
              <a:path w="59277" h="60940" extrusionOk="0">
                <a:moveTo>
                  <a:pt x="29640" y="1"/>
                </a:moveTo>
                <a:cubicBezTo>
                  <a:pt x="29123" y="1"/>
                  <a:pt x="28607" y="58"/>
                  <a:pt x="28101" y="173"/>
                </a:cubicBezTo>
                <a:cubicBezTo>
                  <a:pt x="23244" y="1174"/>
                  <a:pt x="21952" y="8220"/>
                  <a:pt x="21608" y="11889"/>
                </a:cubicBezTo>
                <a:cubicBezTo>
                  <a:pt x="21535" y="12662"/>
                  <a:pt x="20893" y="13258"/>
                  <a:pt x="20125" y="13258"/>
                </a:cubicBezTo>
                <a:cubicBezTo>
                  <a:pt x="20097" y="13258"/>
                  <a:pt x="20069" y="13257"/>
                  <a:pt x="20041" y="13256"/>
                </a:cubicBezTo>
                <a:cubicBezTo>
                  <a:pt x="19950" y="13250"/>
                  <a:pt x="19855" y="13248"/>
                  <a:pt x="19758" y="13248"/>
                </a:cubicBezTo>
                <a:cubicBezTo>
                  <a:pt x="17978" y="13248"/>
                  <a:pt x="15247" y="14083"/>
                  <a:pt x="13675" y="15654"/>
                </a:cubicBezTo>
                <a:cubicBezTo>
                  <a:pt x="11377" y="17952"/>
                  <a:pt x="11613" y="24475"/>
                  <a:pt x="11900" y="27762"/>
                </a:cubicBezTo>
                <a:cubicBezTo>
                  <a:pt x="11978" y="28661"/>
                  <a:pt x="11253" y="29389"/>
                  <a:pt x="10353" y="29389"/>
                </a:cubicBezTo>
                <a:cubicBezTo>
                  <a:pt x="10348" y="29389"/>
                  <a:pt x="10342" y="29389"/>
                  <a:pt x="10337" y="29389"/>
                </a:cubicBezTo>
                <a:cubicBezTo>
                  <a:pt x="10321" y="29389"/>
                  <a:pt x="10305" y="29389"/>
                  <a:pt x="10290" y="29389"/>
                </a:cubicBezTo>
                <a:cubicBezTo>
                  <a:pt x="7014" y="29389"/>
                  <a:pt x="5867" y="32831"/>
                  <a:pt x="5867" y="32831"/>
                </a:cubicBezTo>
                <a:cubicBezTo>
                  <a:pt x="0" y="46025"/>
                  <a:pt x="25796" y="59222"/>
                  <a:pt x="28975" y="60786"/>
                </a:cubicBezTo>
                <a:cubicBezTo>
                  <a:pt x="29180" y="60888"/>
                  <a:pt x="29407" y="60940"/>
                  <a:pt x="29640" y="60940"/>
                </a:cubicBezTo>
                <a:cubicBezTo>
                  <a:pt x="29870" y="60940"/>
                  <a:pt x="30099" y="60888"/>
                  <a:pt x="30305" y="60786"/>
                </a:cubicBezTo>
                <a:cubicBezTo>
                  <a:pt x="33480" y="59222"/>
                  <a:pt x="59276" y="46025"/>
                  <a:pt x="53412" y="32831"/>
                </a:cubicBezTo>
                <a:cubicBezTo>
                  <a:pt x="53412" y="32831"/>
                  <a:pt x="52264" y="29389"/>
                  <a:pt x="48986" y="29389"/>
                </a:cubicBezTo>
                <a:cubicBezTo>
                  <a:pt x="48972" y="29389"/>
                  <a:pt x="48957" y="29389"/>
                  <a:pt x="48943" y="29389"/>
                </a:cubicBezTo>
                <a:cubicBezTo>
                  <a:pt x="48937" y="29389"/>
                  <a:pt x="48932" y="29389"/>
                  <a:pt x="48926" y="29389"/>
                </a:cubicBezTo>
                <a:cubicBezTo>
                  <a:pt x="48027" y="29389"/>
                  <a:pt x="47301" y="28661"/>
                  <a:pt x="47379" y="27762"/>
                </a:cubicBezTo>
                <a:cubicBezTo>
                  <a:pt x="47664" y="24475"/>
                  <a:pt x="47903" y="17952"/>
                  <a:pt x="45604" y="15654"/>
                </a:cubicBezTo>
                <a:cubicBezTo>
                  <a:pt x="44033" y="14083"/>
                  <a:pt x="41301" y="13248"/>
                  <a:pt x="39519" y="13248"/>
                </a:cubicBezTo>
                <a:cubicBezTo>
                  <a:pt x="39422" y="13248"/>
                  <a:pt x="39327" y="13250"/>
                  <a:pt x="39235" y="13256"/>
                </a:cubicBezTo>
                <a:cubicBezTo>
                  <a:pt x="39207" y="13257"/>
                  <a:pt x="39179" y="13258"/>
                  <a:pt x="39152" y="13258"/>
                </a:cubicBezTo>
                <a:cubicBezTo>
                  <a:pt x="38387" y="13258"/>
                  <a:pt x="37745" y="12662"/>
                  <a:pt x="37672" y="11889"/>
                </a:cubicBezTo>
                <a:cubicBezTo>
                  <a:pt x="37327" y="8223"/>
                  <a:pt x="36036" y="1174"/>
                  <a:pt x="31179" y="173"/>
                </a:cubicBezTo>
                <a:cubicBezTo>
                  <a:pt x="30673" y="58"/>
                  <a:pt x="30156" y="1"/>
                  <a:pt x="296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2"/>
          <p:cNvSpPr/>
          <p:nvPr/>
        </p:nvSpPr>
        <p:spPr>
          <a:xfrm>
            <a:off x="6240050" y="3921130"/>
            <a:ext cx="410248" cy="1367653"/>
          </a:xfrm>
          <a:custGeom>
            <a:avLst/>
            <a:gdLst/>
            <a:ahLst/>
            <a:cxnLst/>
            <a:rect l="l" t="t" r="r" b="b"/>
            <a:pathLst>
              <a:path w="17332" h="57780" extrusionOk="0">
                <a:moveTo>
                  <a:pt x="8670" y="1"/>
                </a:moveTo>
                <a:cubicBezTo>
                  <a:pt x="8241" y="1"/>
                  <a:pt x="7896" y="351"/>
                  <a:pt x="7908" y="781"/>
                </a:cubicBezTo>
                <a:lnTo>
                  <a:pt x="7908" y="23658"/>
                </a:lnTo>
                <a:lnTo>
                  <a:pt x="1449" y="15907"/>
                </a:lnTo>
                <a:cubicBezTo>
                  <a:pt x="1297" y="15722"/>
                  <a:pt x="1077" y="15626"/>
                  <a:pt x="855" y="15626"/>
                </a:cubicBezTo>
                <a:cubicBezTo>
                  <a:pt x="682" y="15626"/>
                  <a:pt x="509" y="15684"/>
                  <a:pt x="366" y="15802"/>
                </a:cubicBezTo>
                <a:cubicBezTo>
                  <a:pt x="39" y="16074"/>
                  <a:pt x="0" y="16561"/>
                  <a:pt x="275" y="16884"/>
                </a:cubicBezTo>
                <a:lnTo>
                  <a:pt x="7908" y="26041"/>
                </a:lnTo>
                <a:lnTo>
                  <a:pt x="7908" y="56999"/>
                </a:lnTo>
                <a:cubicBezTo>
                  <a:pt x="7896" y="57426"/>
                  <a:pt x="8241" y="57779"/>
                  <a:pt x="8670" y="57779"/>
                </a:cubicBezTo>
                <a:cubicBezTo>
                  <a:pt x="9097" y="57779"/>
                  <a:pt x="9441" y="57426"/>
                  <a:pt x="9432" y="56999"/>
                </a:cubicBezTo>
                <a:lnTo>
                  <a:pt x="9432" y="19440"/>
                </a:lnTo>
                <a:lnTo>
                  <a:pt x="17053" y="10651"/>
                </a:lnTo>
                <a:cubicBezTo>
                  <a:pt x="17331" y="10334"/>
                  <a:pt x="17295" y="9853"/>
                  <a:pt x="16978" y="9575"/>
                </a:cubicBezTo>
                <a:cubicBezTo>
                  <a:pt x="16833" y="9450"/>
                  <a:pt x="16655" y="9389"/>
                  <a:pt x="16477" y="9389"/>
                </a:cubicBezTo>
                <a:cubicBezTo>
                  <a:pt x="16264" y="9389"/>
                  <a:pt x="16051" y="9477"/>
                  <a:pt x="15901" y="9651"/>
                </a:cubicBezTo>
                <a:lnTo>
                  <a:pt x="9432" y="17111"/>
                </a:lnTo>
                <a:lnTo>
                  <a:pt x="9432" y="781"/>
                </a:lnTo>
                <a:cubicBezTo>
                  <a:pt x="9441" y="351"/>
                  <a:pt x="9097" y="1"/>
                  <a:pt x="867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2"/>
          <p:cNvSpPr/>
          <p:nvPr/>
        </p:nvSpPr>
        <p:spPr>
          <a:xfrm>
            <a:off x="5209084" y="4820708"/>
            <a:ext cx="524368" cy="387385"/>
          </a:xfrm>
          <a:custGeom>
            <a:avLst/>
            <a:gdLst/>
            <a:ahLst/>
            <a:cxnLst/>
            <a:rect l="l" t="t" r="r" b="b"/>
            <a:pathLst>
              <a:path w="19515" h="14417" extrusionOk="0">
                <a:moveTo>
                  <a:pt x="8420" y="1"/>
                </a:moveTo>
                <a:cubicBezTo>
                  <a:pt x="8024" y="1"/>
                  <a:pt x="7625" y="45"/>
                  <a:pt x="7231" y="137"/>
                </a:cubicBezTo>
                <a:cubicBezTo>
                  <a:pt x="5456" y="551"/>
                  <a:pt x="4022" y="1854"/>
                  <a:pt x="3442" y="3581"/>
                </a:cubicBezTo>
                <a:cubicBezTo>
                  <a:pt x="3321" y="3950"/>
                  <a:pt x="2985" y="4201"/>
                  <a:pt x="2598" y="4219"/>
                </a:cubicBezTo>
                <a:cubicBezTo>
                  <a:pt x="2453" y="4225"/>
                  <a:pt x="2308" y="4244"/>
                  <a:pt x="2162" y="4277"/>
                </a:cubicBezTo>
                <a:cubicBezTo>
                  <a:pt x="1037" y="4516"/>
                  <a:pt x="176" y="5480"/>
                  <a:pt x="70" y="6627"/>
                </a:cubicBezTo>
                <a:cubicBezTo>
                  <a:pt x="0" y="7331"/>
                  <a:pt x="215" y="8033"/>
                  <a:pt x="666" y="8577"/>
                </a:cubicBezTo>
                <a:cubicBezTo>
                  <a:pt x="929" y="8892"/>
                  <a:pt x="1022" y="9318"/>
                  <a:pt x="907" y="9711"/>
                </a:cubicBezTo>
                <a:cubicBezTo>
                  <a:pt x="690" y="10452"/>
                  <a:pt x="620" y="11229"/>
                  <a:pt x="705" y="11997"/>
                </a:cubicBezTo>
                <a:cubicBezTo>
                  <a:pt x="759" y="12511"/>
                  <a:pt x="886" y="13017"/>
                  <a:pt x="1077" y="13497"/>
                </a:cubicBezTo>
                <a:lnTo>
                  <a:pt x="18236" y="14417"/>
                </a:lnTo>
                <a:cubicBezTo>
                  <a:pt x="19445" y="12705"/>
                  <a:pt x="19515" y="10434"/>
                  <a:pt x="18408" y="8653"/>
                </a:cubicBezTo>
                <a:cubicBezTo>
                  <a:pt x="18127" y="8193"/>
                  <a:pt x="18036" y="7640"/>
                  <a:pt x="18163" y="7113"/>
                </a:cubicBezTo>
                <a:cubicBezTo>
                  <a:pt x="18284" y="6599"/>
                  <a:pt x="18308" y="6067"/>
                  <a:pt x="18236" y="5544"/>
                </a:cubicBezTo>
                <a:cubicBezTo>
                  <a:pt x="17964" y="3551"/>
                  <a:pt x="16291" y="1997"/>
                  <a:pt x="14286" y="1864"/>
                </a:cubicBezTo>
                <a:cubicBezTo>
                  <a:pt x="14187" y="1857"/>
                  <a:pt x="14087" y="1853"/>
                  <a:pt x="13988" y="1853"/>
                </a:cubicBezTo>
                <a:cubicBezTo>
                  <a:pt x="13740" y="1853"/>
                  <a:pt x="13493" y="1875"/>
                  <a:pt x="13249" y="1918"/>
                </a:cubicBezTo>
                <a:cubicBezTo>
                  <a:pt x="13181" y="1930"/>
                  <a:pt x="13112" y="1936"/>
                  <a:pt x="13045" y="1936"/>
                </a:cubicBezTo>
                <a:cubicBezTo>
                  <a:pt x="12713" y="1936"/>
                  <a:pt x="12392" y="1793"/>
                  <a:pt x="12151" y="1552"/>
                </a:cubicBezTo>
                <a:cubicBezTo>
                  <a:pt x="11154" y="548"/>
                  <a:pt x="9805" y="1"/>
                  <a:pt x="8420" y="1"/>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2"/>
          <p:cNvSpPr/>
          <p:nvPr/>
        </p:nvSpPr>
        <p:spPr>
          <a:xfrm>
            <a:off x="1058330" y="2330676"/>
            <a:ext cx="1339065" cy="2243750"/>
          </a:xfrm>
          <a:custGeom>
            <a:avLst/>
            <a:gdLst/>
            <a:ahLst/>
            <a:cxnLst/>
            <a:rect l="l" t="t" r="r" b="b"/>
            <a:pathLst>
              <a:path w="62727" h="105106" extrusionOk="0">
                <a:moveTo>
                  <a:pt x="31083" y="0"/>
                </a:moveTo>
                <a:cubicBezTo>
                  <a:pt x="30660" y="0"/>
                  <a:pt x="30078" y="77"/>
                  <a:pt x="29410" y="366"/>
                </a:cubicBezTo>
                <a:cubicBezTo>
                  <a:pt x="23250" y="2407"/>
                  <a:pt x="21611" y="16772"/>
                  <a:pt x="21172" y="24241"/>
                </a:cubicBezTo>
                <a:cubicBezTo>
                  <a:pt x="21082" y="25817"/>
                  <a:pt x="20271" y="27035"/>
                  <a:pt x="19296" y="27035"/>
                </a:cubicBezTo>
                <a:cubicBezTo>
                  <a:pt x="19260" y="27035"/>
                  <a:pt x="19224" y="27033"/>
                  <a:pt x="19188" y="27030"/>
                </a:cubicBezTo>
                <a:cubicBezTo>
                  <a:pt x="19071" y="27019"/>
                  <a:pt x="18950" y="27014"/>
                  <a:pt x="18825" y="27014"/>
                </a:cubicBezTo>
                <a:cubicBezTo>
                  <a:pt x="16566" y="27014"/>
                  <a:pt x="13102" y="28718"/>
                  <a:pt x="11108" y="31917"/>
                </a:cubicBezTo>
                <a:cubicBezTo>
                  <a:pt x="8196" y="36601"/>
                  <a:pt x="8495" y="49895"/>
                  <a:pt x="8858" y="56599"/>
                </a:cubicBezTo>
                <a:cubicBezTo>
                  <a:pt x="8957" y="58430"/>
                  <a:pt x="8037" y="59917"/>
                  <a:pt x="6895" y="59917"/>
                </a:cubicBezTo>
                <a:cubicBezTo>
                  <a:pt x="6888" y="59917"/>
                  <a:pt x="6881" y="59917"/>
                  <a:pt x="6874" y="59917"/>
                </a:cubicBezTo>
                <a:cubicBezTo>
                  <a:pt x="6854" y="59917"/>
                  <a:pt x="6835" y="59916"/>
                  <a:pt x="6815" y="59916"/>
                </a:cubicBezTo>
                <a:cubicBezTo>
                  <a:pt x="2657" y="59916"/>
                  <a:pt x="1204" y="66933"/>
                  <a:pt x="1204" y="66933"/>
                </a:cubicBezTo>
                <a:cubicBezTo>
                  <a:pt x="170" y="70668"/>
                  <a:pt x="0" y="74469"/>
                  <a:pt x="472" y="78249"/>
                </a:cubicBezTo>
                <a:cubicBezTo>
                  <a:pt x="2716" y="96150"/>
                  <a:pt x="17018" y="105106"/>
                  <a:pt x="31329" y="105106"/>
                </a:cubicBezTo>
                <a:cubicBezTo>
                  <a:pt x="45614" y="105106"/>
                  <a:pt x="59909" y="96183"/>
                  <a:pt x="62231" y="78325"/>
                </a:cubicBezTo>
                <a:cubicBezTo>
                  <a:pt x="62727" y="74520"/>
                  <a:pt x="62566" y="70692"/>
                  <a:pt x="61526" y="66933"/>
                </a:cubicBezTo>
                <a:cubicBezTo>
                  <a:pt x="61526" y="66933"/>
                  <a:pt x="60070" y="59916"/>
                  <a:pt x="55912" y="59916"/>
                </a:cubicBezTo>
                <a:cubicBezTo>
                  <a:pt x="55892" y="59916"/>
                  <a:pt x="55872" y="59917"/>
                  <a:pt x="55853" y="59917"/>
                </a:cubicBezTo>
                <a:cubicBezTo>
                  <a:pt x="55846" y="59917"/>
                  <a:pt x="55839" y="59917"/>
                  <a:pt x="55832" y="59917"/>
                </a:cubicBezTo>
                <a:cubicBezTo>
                  <a:pt x="54689" y="59917"/>
                  <a:pt x="53770" y="58430"/>
                  <a:pt x="53869" y="56599"/>
                </a:cubicBezTo>
                <a:cubicBezTo>
                  <a:pt x="54232" y="49895"/>
                  <a:pt x="54534" y="36601"/>
                  <a:pt x="51619" y="31917"/>
                </a:cubicBezTo>
                <a:cubicBezTo>
                  <a:pt x="49627" y="28718"/>
                  <a:pt x="46161" y="27014"/>
                  <a:pt x="43904" y="27014"/>
                </a:cubicBezTo>
                <a:cubicBezTo>
                  <a:pt x="43780" y="27014"/>
                  <a:pt x="43659" y="27019"/>
                  <a:pt x="43542" y="27030"/>
                </a:cubicBezTo>
                <a:cubicBezTo>
                  <a:pt x="43505" y="27033"/>
                  <a:pt x="43470" y="27035"/>
                  <a:pt x="43434" y="27035"/>
                </a:cubicBezTo>
                <a:cubicBezTo>
                  <a:pt x="42459" y="27035"/>
                  <a:pt x="41648" y="25817"/>
                  <a:pt x="41555" y="24241"/>
                </a:cubicBezTo>
                <a:cubicBezTo>
                  <a:pt x="41119" y="16772"/>
                  <a:pt x="39480" y="2407"/>
                  <a:pt x="33317" y="366"/>
                </a:cubicBezTo>
                <a:cubicBezTo>
                  <a:pt x="32649" y="77"/>
                  <a:pt x="32066" y="0"/>
                  <a:pt x="31644" y="0"/>
                </a:cubicBezTo>
                <a:cubicBezTo>
                  <a:pt x="31540" y="0"/>
                  <a:pt x="31447" y="5"/>
                  <a:pt x="31363" y="12"/>
                </a:cubicBezTo>
                <a:cubicBezTo>
                  <a:pt x="31280" y="5"/>
                  <a:pt x="31186" y="0"/>
                  <a:pt x="310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2"/>
          <p:cNvSpPr/>
          <p:nvPr/>
        </p:nvSpPr>
        <p:spPr>
          <a:xfrm>
            <a:off x="1484864" y="3039133"/>
            <a:ext cx="475943" cy="2300727"/>
          </a:xfrm>
          <a:custGeom>
            <a:avLst/>
            <a:gdLst/>
            <a:ahLst/>
            <a:cxnLst/>
            <a:rect l="l" t="t" r="r" b="b"/>
            <a:pathLst>
              <a:path w="22295" h="107775" extrusionOk="0">
                <a:moveTo>
                  <a:pt x="11420" y="1"/>
                </a:moveTo>
                <a:cubicBezTo>
                  <a:pt x="10633" y="1"/>
                  <a:pt x="9998" y="639"/>
                  <a:pt x="9998" y="1425"/>
                </a:cubicBezTo>
                <a:lnTo>
                  <a:pt x="9998" y="44649"/>
                </a:lnTo>
                <a:lnTo>
                  <a:pt x="1966" y="35011"/>
                </a:lnTo>
                <a:cubicBezTo>
                  <a:pt x="1760" y="34764"/>
                  <a:pt x="1464" y="34636"/>
                  <a:pt x="1167" y="34636"/>
                </a:cubicBezTo>
                <a:cubicBezTo>
                  <a:pt x="933" y="34636"/>
                  <a:pt x="697" y="34715"/>
                  <a:pt x="503" y="34878"/>
                </a:cubicBezTo>
                <a:cubicBezTo>
                  <a:pt x="61" y="35244"/>
                  <a:pt x="1" y="35900"/>
                  <a:pt x="370" y="36342"/>
                </a:cubicBezTo>
                <a:lnTo>
                  <a:pt x="9998" y="47894"/>
                </a:lnTo>
                <a:lnTo>
                  <a:pt x="9998" y="106350"/>
                </a:lnTo>
                <a:cubicBezTo>
                  <a:pt x="9998" y="107136"/>
                  <a:pt x="10633" y="107774"/>
                  <a:pt x="11420" y="107774"/>
                </a:cubicBezTo>
                <a:cubicBezTo>
                  <a:pt x="12206" y="107774"/>
                  <a:pt x="12844" y="107136"/>
                  <a:pt x="12844" y="106350"/>
                </a:cubicBezTo>
                <a:lnTo>
                  <a:pt x="12844" y="34905"/>
                </a:lnTo>
                <a:lnTo>
                  <a:pt x="21944" y="24414"/>
                </a:lnTo>
                <a:cubicBezTo>
                  <a:pt x="22294" y="23997"/>
                  <a:pt x="22246" y="23377"/>
                  <a:pt x="21835" y="23020"/>
                </a:cubicBezTo>
                <a:cubicBezTo>
                  <a:pt x="21646" y="22857"/>
                  <a:pt x="21414" y="22776"/>
                  <a:pt x="21183" y="22776"/>
                </a:cubicBezTo>
                <a:cubicBezTo>
                  <a:pt x="20909" y="22776"/>
                  <a:pt x="20637" y="22889"/>
                  <a:pt x="20441" y="23108"/>
                </a:cubicBezTo>
                <a:lnTo>
                  <a:pt x="20441" y="23111"/>
                </a:lnTo>
                <a:lnTo>
                  <a:pt x="12844" y="31866"/>
                </a:lnTo>
                <a:lnTo>
                  <a:pt x="12844" y="19413"/>
                </a:lnTo>
                <a:lnTo>
                  <a:pt x="21944" y="8922"/>
                </a:lnTo>
                <a:cubicBezTo>
                  <a:pt x="22294" y="8505"/>
                  <a:pt x="22246" y="7885"/>
                  <a:pt x="21835" y="7528"/>
                </a:cubicBezTo>
                <a:cubicBezTo>
                  <a:pt x="21646" y="7364"/>
                  <a:pt x="21414" y="7284"/>
                  <a:pt x="21183" y="7284"/>
                </a:cubicBezTo>
                <a:cubicBezTo>
                  <a:pt x="20909" y="7284"/>
                  <a:pt x="20637" y="7396"/>
                  <a:pt x="20441" y="7615"/>
                </a:cubicBezTo>
                <a:lnTo>
                  <a:pt x="12844" y="16373"/>
                </a:lnTo>
                <a:lnTo>
                  <a:pt x="12844" y="1425"/>
                </a:lnTo>
                <a:cubicBezTo>
                  <a:pt x="12844" y="639"/>
                  <a:pt x="12206" y="1"/>
                  <a:pt x="1142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2"/>
          <p:cNvSpPr/>
          <p:nvPr/>
        </p:nvSpPr>
        <p:spPr>
          <a:xfrm>
            <a:off x="-7" y="2864687"/>
            <a:ext cx="1851853" cy="1904112"/>
          </a:xfrm>
          <a:custGeom>
            <a:avLst/>
            <a:gdLst/>
            <a:ahLst/>
            <a:cxnLst/>
            <a:rect l="l" t="t" r="r" b="b"/>
            <a:pathLst>
              <a:path w="86748" h="89196" extrusionOk="0">
                <a:moveTo>
                  <a:pt x="43054" y="1"/>
                </a:moveTo>
                <a:cubicBezTo>
                  <a:pt x="42402" y="1"/>
                  <a:pt x="41751" y="88"/>
                  <a:pt x="41123" y="262"/>
                </a:cubicBezTo>
                <a:cubicBezTo>
                  <a:pt x="34016" y="1728"/>
                  <a:pt x="32123" y="12041"/>
                  <a:pt x="31621" y="17405"/>
                </a:cubicBezTo>
                <a:cubicBezTo>
                  <a:pt x="31513" y="18538"/>
                  <a:pt x="30574" y="19411"/>
                  <a:pt x="29452" y="19411"/>
                </a:cubicBezTo>
                <a:cubicBezTo>
                  <a:pt x="29411" y="19411"/>
                  <a:pt x="29370" y="19410"/>
                  <a:pt x="29329" y="19407"/>
                </a:cubicBezTo>
                <a:cubicBezTo>
                  <a:pt x="29192" y="19400"/>
                  <a:pt x="29051" y="19396"/>
                  <a:pt x="28905" y="19396"/>
                </a:cubicBezTo>
                <a:cubicBezTo>
                  <a:pt x="26301" y="19396"/>
                  <a:pt x="22308" y="20621"/>
                  <a:pt x="20011" y="22918"/>
                </a:cubicBezTo>
                <a:cubicBezTo>
                  <a:pt x="16648" y="26278"/>
                  <a:pt x="16996" y="35825"/>
                  <a:pt x="17414" y="40637"/>
                </a:cubicBezTo>
                <a:cubicBezTo>
                  <a:pt x="17531" y="41954"/>
                  <a:pt x="16467" y="43020"/>
                  <a:pt x="15150" y="43020"/>
                </a:cubicBezTo>
                <a:cubicBezTo>
                  <a:pt x="15142" y="43020"/>
                  <a:pt x="15135" y="43020"/>
                  <a:pt x="15127" y="43020"/>
                </a:cubicBezTo>
                <a:cubicBezTo>
                  <a:pt x="15104" y="43020"/>
                  <a:pt x="15081" y="43019"/>
                  <a:pt x="15059" y="43019"/>
                </a:cubicBezTo>
                <a:cubicBezTo>
                  <a:pt x="10264" y="43019"/>
                  <a:pt x="8583" y="48058"/>
                  <a:pt x="8583" y="48058"/>
                </a:cubicBezTo>
                <a:cubicBezTo>
                  <a:pt x="1" y="67367"/>
                  <a:pt x="37751" y="86679"/>
                  <a:pt x="42399" y="88968"/>
                </a:cubicBezTo>
                <a:cubicBezTo>
                  <a:pt x="42704" y="89116"/>
                  <a:pt x="43037" y="89195"/>
                  <a:pt x="43376" y="89195"/>
                </a:cubicBezTo>
                <a:cubicBezTo>
                  <a:pt x="43714" y="89195"/>
                  <a:pt x="44047" y="89116"/>
                  <a:pt x="44349" y="88968"/>
                </a:cubicBezTo>
                <a:cubicBezTo>
                  <a:pt x="48998" y="86679"/>
                  <a:pt x="86748" y="67367"/>
                  <a:pt x="78165" y="48058"/>
                </a:cubicBezTo>
                <a:cubicBezTo>
                  <a:pt x="78165" y="48058"/>
                  <a:pt x="76488" y="43019"/>
                  <a:pt x="71693" y="43019"/>
                </a:cubicBezTo>
                <a:cubicBezTo>
                  <a:pt x="71670" y="43019"/>
                  <a:pt x="71647" y="43020"/>
                  <a:pt x="71624" y="43020"/>
                </a:cubicBezTo>
                <a:cubicBezTo>
                  <a:pt x="71617" y="43020"/>
                  <a:pt x="71609" y="43020"/>
                  <a:pt x="71602" y="43020"/>
                </a:cubicBezTo>
                <a:cubicBezTo>
                  <a:pt x="70282" y="43020"/>
                  <a:pt x="69224" y="41954"/>
                  <a:pt x="69335" y="40637"/>
                </a:cubicBezTo>
                <a:cubicBezTo>
                  <a:pt x="69755" y="35825"/>
                  <a:pt x="70103" y="26278"/>
                  <a:pt x="66740" y="22918"/>
                </a:cubicBezTo>
                <a:cubicBezTo>
                  <a:pt x="64443" y="20621"/>
                  <a:pt x="60448" y="19396"/>
                  <a:pt x="57843" y="19396"/>
                </a:cubicBezTo>
                <a:cubicBezTo>
                  <a:pt x="57697" y="19396"/>
                  <a:pt x="57556" y="19400"/>
                  <a:pt x="57420" y="19407"/>
                </a:cubicBezTo>
                <a:cubicBezTo>
                  <a:pt x="57379" y="19410"/>
                  <a:pt x="57338" y="19411"/>
                  <a:pt x="57297" y="19411"/>
                </a:cubicBezTo>
                <a:cubicBezTo>
                  <a:pt x="56174" y="19411"/>
                  <a:pt x="55236" y="18535"/>
                  <a:pt x="55130" y="17405"/>
                </a:cubicBezTo>
                <a:cubicBezTo>
                  <a:pt x="54625" y="12041"/>
                  <a:pt x="52735" y="1728"/>
                  <a:pt x="45629" y="262"/>
                </a:cubicBezTo>
                <a:cubicBezTo>
                  <a:pt x="44997" y="88"/>
                  <a:pt x="44348" y="1"/>
                  <a:pt x="43697" y="1"/>
                </a:cubicBezTo>
                <a:cubicBezTo>
                  <a:pt x="43590" y="1"/>
                  <a:pt x="43483" y="3"/>
                  <a:pt x="43376" y="8"/>
                </a:cubicBezTo>
                <a:cubicBezTo>
                  <a:pt x="43269" y="3"/>
                  <a:pt x="43162" y="1"/>
                  <a:pt x="430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2"/>
          <p:cNvSpPr/>
          <p:nvPr/>
        </p:nvSpPr>
        <p:spPr>
          <a:xfrm>
            <a:off x="668763" y="3518238"/>
            <a:ext cx="541266" cy="1804013"/>
          </a:xfrm>
          <a:custGeom>
            <a:avLst/>
            <a:gdLst/>
            <a:ahLst/>
            <a:cxnLst/>
            <a:rect l="l" t="t" r="r" b="b"/>
            <a:pathLst>
              <a:path w="25355" h="84507" extrusionOk="0">
                <a:moveTo>
                  <a:pt x="12681" y="1"/>
                </a:moveTo>
                <a:cubicBezTo>
                  <a:pt x="12064" y="1"/>
                  <a:pt x="11565" y="500"/>
                  <a:pt x="11565" y="1117"/>
                </a:cubicBezTo>
                <a:lnTo>
                  <a:pt x="11565" y="34600"/>
                </a:lnTo>
                <a:lnTo>
                  <a:pt x="2111" y="23256"/>
                </a:lnTo>
                <a:cubicBezTo>
                  <a:pt x="1890" y="22990"/>
                  <a:pt x="1571" y="22854"/>
                  <a:pt x="1251" y="22854"/>
                </a:cubicBezTo>
                <a:cubicBezTo>
                  <a:pt x="999" y="22854"/>
                  <a:pt x="746" y="22938"/>
                  <a:pt x="539" y="23111"/>
                </a:cubicBezTo>
                <a:cubicBezTo>
                  <a:pt x="64" y="23507"/>
                  <a:pt x="1" y="24212"/>
                  <a:pt x="397" y="24687"/>
                </a:cubicBezTo>
                <a:lnTo>
                  <a:pt x="11565" y="38087"/>
                </a:lnTo>
                <a:lnTo>
                  <a:pt x="11565" y="83391"/>
                </a:lnTo>
                <a:cubicBezTo>
                  <a:pt x="11565" y="84008"/>
                  <a:pt x="12064" y="84507"/>
                  <a:pt x="12681" y="84507"/>
                </a:cubicBezTo>
                <a:cubicBezTo>
                  <a:pt x="13295" y="84507"/>
                  <a:pt x="13797" y="84008"/>
                  <a:pt x="13797" y="83391"/>
                </a:cubicBezTo>
                <a:lnTo>
                  <a:pt x="13797" y="28419"/>
                </a:lnTo>
                <a:lnTo>
                  <a:pt x="24950" y="15560"/>
                </a:lnTo>
                <a:cubicBezTo>
                  <a:pt x="25355" y="15094"/>
                  <a:pt x="25303" y="14390"/>
                  <a:pt x="24838" y="13984"/>
                </a:cubicBezTo>
                <a:cubicBezTo>
                  <a:pt x="24627" y="13801"/>
                  <a:pt x="24367" y="13711"/>
                  <a:pt x="24109" y="13711"/>
                </a:cubicBezTo>
                <a:cubicBezTo>
                  <a:pt x="23796" y="13711"/>
                  <a:pt x="23485" y="13843"/>
                  <a:pt x="23265" y="14099"/>
                </a:cubicBezTo>
                <a:lnTo>
                  <a:pt x="13797" y="25013"/>
                </a:lnTo>
                <a:lnTo>
                  <a:pt x="13797" y="1117"/>
                </a:lnTo>
                <a:cubicBezTo>
                  <a:pt x="13797" y="500"/>
                  <a:pt x="13298" y="1"/>
                  <a:pt x="1268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2"/>
          <p:cNvSpPr txBox="1">
            <a:spLocks noGrp="1"/>
          </p:cNvSpPr>
          <p:nvPr>
            <p:ph type="subTitle" idx="1"/>
          </p:nvPr>
        </p:nvSpPr>
        <p:spPr>
          <a:xfrm>
            <a:off x="0" y="31515"/>
            <a:ext cx="4717490" cy="180786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fr-FR" b="0" i="0" u="none" strike="noStrike" dirty="0">
                <a:effectLst/>
                <a:latin typeface="gg sans"/>
              </a:rPr>
              <a:t>"En résumé, nous avons créé une application Java qui permet de gérer des biens immobiliers. L'application utilise une base de données MySQL pour stocker les informations des biens et offre une interface utilisateur intuitive pour ajouter, modifier et supprimer des enregistrements. Nous avons également vu comment utiliser les composants Swing pour créer une interface utilisateur attractive et fonctionnelle."</a:t>
            </a:r>
            <a:endParaRPr dirty="0"/>
          </a:p>
        </p:txBody>
      </p:sp>
      <p:sp>
        <p:nvSpPr>
          <p:cNvPr id="722" name="Google Shape;722;p22"/>
          <p:cNvSpPr txBox="1">
            <a:spLocks noGrp="1"/>
          </p:cNvSpPr>
          <p:nvPr>
            <p:ph type="ctrTitle"/>
          </p:nvPr>
        </p:nvSpPr>
        <p:spPr>
          <a:xfrm>
            <a:off x="2275591" y="1979940"/>
            <a:ext cx="3109884" cy="825410"/>
          </a:xfrm>
          <a:prstGeom prst="rect">
            <a:avLst/>
          </a:prstGeom>
        </p:spPr>
        <p:txBody>
          <a:bodyPr spcFirstLastPara="1" wrap="square" lIns="91425" tIns="91425" rIns="91425" bIns="91425" anchor="b" anchorCtr="0">
            <a:noAutofit/>
          </a:bodyPr>
          <a:lstStyle/>
          <a:p>
            <a:r>
              <a:rPr lang="fr-FR" b="0" i="0" u="none" strike="noStrike" dirty="0">
                <a:solidFill>
                  <a:srgbClr val="000000"/>
                </a:solidFill>
                <a:effectLst/>
                <a:latin typeface="inherit"/>
              </a:rPr>
              <a:t>si vous avez des questions il y a un rapport détaillé vous y trouverez toutes les informations</a:t>
            </a:r>
            <a:br>
              <a:rPr lang="fr-FR" b="0" i="0" u="none" strike="noStrike" dirty="0">
                <a:solidFill>
                  <a:srgbClr val="000000"/>
                </a:solidFill>
                <a:effectLst/>
                <a:latin typeface="inherit"/>
              </a:rPr>
            </a:br>
            <a:endParaRPr dirty="0"/>
          </a:p>
        </p:txBody>
      </p:sp>
    </p:spTree>
  </p:cSld>
  <p:clrMapOvr>
    <a:masterClrMapping/>
  </p:clrMapOvr>
</p:sld>
</file>

<file path=ppt/theme/theme1.xml><?xml version="1.0" encoding="utf-8"?>
<a:theme xmlns:a="http://schemas.openxmlformats.org/drawingml/2006/main" name="Real Estate Marketing Plan ">
  <a:themeElements>
    <a:clrScheme name="Simple Light">
      <a:dk1>
        <a:srgbClr val="000000"/>
      </a:dk1>
      <a:lt1>
        <a:srgbClr val="FFFFFF"/>
      </a:lt1>
      <a:dk2>
        <a:srgbClr val="D39C2D"/>
      </a:dk2>
      <a:lt2>
        <a:srgbClr val="F9BF3E"/>
      </a:lt2>
      <a:accent1>
        <a:srgbClr val="FFCB64"/>
      </a:accent1>
      <a:accent2>
        <a:srgbClr val="FCD977"/>
      </a:accent2>
      <a:accent3>
        <a:srgbClr val="FFE48D"/>
      </a:accent3>
      <a:accent4>
        <a:srgbClr val="74C1B9"/>
      </a:accent4>
      <a:accent5>
        <a:srgbClr val="9AD7D2"/>
      </a:accent5>
      <a:accent6>
        <a:srgbClr val="E2A334"/>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196</TotalTime>
  <Words>282</Words>
  <Application>Microsoft Macintosh PowerPoint</Application>
  <PresentationFormat>Affichage à l'écran (16:9)</PresentationFormat>
  <Paragraphs>28</Paragraphs>
  <Slides>9</Slides>
  <Notes>7</Notes>
  <HiddenSlides>0</HiddenSlides>
  <MMClips>0</MMClips>
  <ScaleCrop>false</ScaleCrop>
  <HeadingPairs>
    <vt:vector size="6" baseType="variant">
      <vt:variant>
        <vt:lpstr>Polices utilisées</vt:lpstr>
      </vt:variant>
      <vt:variant>
        <vt:i4>11</vt:i4>
      </vt:variant>
      <vt:variant>
        <vt:lpstr>Thème</vt:lpstr>
      </vt:variant>
      <vt:variant>
        <vt:i4>1</vt:i4>
      </vt:variant>
      <vt:variant>
        <vt:lpstr>Titres des diapositives</vt:lpstr>
      </vt:variant>
      <vt:variant>
        <vt:i4>9</vt:i4>
      </vt:variant>
    </vt:vector>
  </HeadingPairs>
  <TitlesOfParts>
    <vt:vector size="21" baseType="lpstr">
      <vt:lpstr>Georgia</vt:lpstr>
      <vt:lpstr>Fira Sans Extra Condensed Medium</vt:lpstr>
      <vt:lpstr>Calibri</vt:lpstr>
      <vt:lpstr>Montserrat Black</vt:lpstr>
      <vt:lpstr>gg sans</vt:lpstr>
      <vt:lpstr>Montserrat Light</vt:lpstr>
      <vt:lpstr>inherit</vt:lpstr>
      <vt:lpstr>EB Garamond</vt:lpstr>
      <vt:lpstr>Montserrat ExtraBold</vt:lpstr>
      <vt:lpstr>Arial</vt:lpstr>
      <vt:lpstr>Times New Roman</vt:lpstr>
      <vt:lpstr>Real Estate Marketing Plan </vt:lpstr>
      <vt:lpstr>REAL ESTATE DINAGENCY</vt:lpstr>
      <vt:lpstr>INTRODUCTION : </vt:lpstr>
      <vt:lpstr>TABLE OF CONTENTS</vt:lpstr>
      <vt:lpstr>NOTRE AGENCE</vt:lpstr>
      <vt:lpstr>                                                                                                  Partie base de données :</vt:lpstr>
      <vt:lpstr>LES CLASSES ET LES METHODES :   LES CLASSES ET LES METHODES :  </vt:lpstr>
      <vt:lpstr>.</vt:lpstr>
      <vt:lpstr>L’ajout d un élement </vt:lpstr>
      <vt:lpstr>si vous avez des questions il y a un rapport détaillé vous y trouverez toutes les informations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yacinenouri20@gmail.com</cp:lastModifiedBy>
  <cp:revision>1</cp:revision>
  <dcterms:modified xsi:type="dcterms:W3CDTF">2024-05-22T16:08:07Z</dcterms:modified>
</cp:coreProperties>
</file>