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1" r:id="rId6"/>
    <p:sldId id="260" r:id="rId7"/>
    <p:sldId id="266" r:id="rId8"/>
    <p:sldId id="267" r:id="rId9"/>
    <p:sldId id="263" r:id="rId10"/>
    <p:sldId id="268" r:id="rId11"/>
    <p:sldId id="269" r:id="rId12"/>
    <p:sldId id="264" r:id="rId13"/>
    <p:sldId id="265" r:id="rId14"/>
  </p:sldIdLst>
  <p:sldSz cx="12192000" cy="6858000"/>
  <p:notesSz cx="6858000" cy="9144000"/>
  <p:defaultTextStyle>
    <a:defPPr algn="r" rtl="1">
      <a:defRPr lang="ar-MO"/>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D7153C7-5B61-490E-99C9-2F5718B051C4}">
          <p14:sldIdLst>
            <p14:sldId id="256"/>
            <p14:sldId id="257"/>
            <p14:sldId id="258"/>
            <p14:sldId id="259"/>
            <p14:sldId id="261"/>
            <p14:sldId id="260"/>
            <p14:sldId id="266"/>
            <p14:sldId id="267"/>
            <p14:sldId id="263"/>
            <p14:sldId id="268"/>
            <p14:sldId id="269"/>
            <p14:sldId id="264"/>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4211CA-EE5B-4B40-9677-DA1769B41D7C}" v="78" dt="2024-10-20T09:44:10.4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889" autoAdjust="0"/>
    <p:restoredTop sz="94660"/>
  </p:normalViewPr>
  <p:slideViewPr>
    <p:cSldViewPr snapToGrid="0">
      <p:cViewPr varScale="1">
        <p:scale>
          <a:sx n="82" d="100"/>
          <a:sy n="82" d="100"/>
        </p:scale>
        <p:origin x="576" y="72"/>
      </p:cViewPr>
      <p:guideLst/>
    </p:cSldViewPr>
  </p:slideViewPr>
  <p:notesTextViewPr>
    <p:cViewPr>
      <p:scale>
        <a:sx n="1" d="1"/>
        <a:sy n="1" d="1"/>
      </p:scale>
      <p:origin x="0" y="0"/>
    </p:cViewPr>
  </p:notesTextViewPr>
  <p:notesViewPr>
    <p:cSldViewPr snapToGrid="0">
      <p:cViewPr varScale="1">
        <p:scale>
          <a:sx n="79" d="100"/>
          <a:sy n="79" d="100"/>
        </p:scale>
        <p:origin x="4392"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a:extLst>
              <a:ext uri="{FF2B5EF4-FFF2-40B4-BE49-F238E27FC236}">
                <a16:creationId xmlns:a16="http://schemas.microsoft.com/office/drawing/2014/main" id="{AED4EFDB-1E56-456D-B7CA-DBB2A3F497D4}"/>
              </a:ext>
            </a:extLst>
          </p:cNvPr>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3" name="عنصر نائب للتاريخ 2">
            <a:extLst>
              <a:ext uri="{FF2B5EF4-FFF2-40B4-BE49-F238E27FC236}">
                <a16:creationId xmlns:a16="http://schemas.microsoft.com/office/drawing/2014/main" id="{8D671057-295F-48E9-8B9A-3B10220A448F}"/>
              </a:ext>
            </a:extLst>
          </p:cNvPr>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ABB78431-BCBF-47AD-B9E1-FEE86A657DF3}" type="datetime1">
              <a:rPr lang="ar-SA" smtClean="0">
                <a:latin typeface="Tahoma" panose="020B0604030504040204" pitchFamily="34" charset="0"/>
                <a:ea typeface="Tahoma" panose="020B0604030504040204" pitchFamily="34" charset="0"/>
                <a:cs typeface="Tahoma" panose="020B0604030504040204" pitchFamily="34" charset="0"/>
              </a:rPr>
              <a:t>20/04/1446</a:t>
            </a:fld>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لتذييل 3">
            <a:extLst>
              <a:ext uri="{FF2B5EF4-FFF2-40B4-BE49-F238E27FC236}">
                <a16:creationId xmlns:a16="http://schemas.microsoft.com/office/drawing/2014/main" id="{02CFA449-C769-4F84-B42B-F1C275B553F6}"/>
              </a:ext>
            </a:extLst>
          </p:cNvPr>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5" name="عنصر نائب لرقم الشريحة 4">
            <a:extLst>
              <a:ext uri="{FF2B5EF4-FFF2-40B4-BE49-F238E27FC236}">
                <a16:creationId xmlns:a16="http://schemas.microsoft.com/office/drawing/2014/main" id="{1EEE572E-624B-4F68-95CB-28AC820479F4}"/>
              </a:ext>
            </a:extLst>
          </p:cNvPr>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47C30715-1FA8-4C9F-9E0A-2EA01556B889}" type="slidenum">
              <a:rPr lang="ar-SA" smtClean="0">
                <a:latin typeface="Tahoma" panose="020B0604030504040204" pitchFamily="34" charset="0"/>
                <a:ea typeface="Tahoma" panose="020B0604030504040204" pitchFamily="34" charset="0"/>
                <a:cs typeface="Tahoma" panose="020B0604030504040204" pitchFamily="34" charset="0"/>
              </a:rPr>
              <a:pPr algn="l" rtl="1"/>
              <a:t>‹#›</a:t>
            </a:fld>
            <a:endParaRPr lang="ar-SA">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187824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3" name="عنصر نائب للتاريخ 2"/>
          <p:cNvSpPr>
            <a:spLocks noGrp="1"/>
          </p:cNvSpPr>
          <p:nvPr>
            <p:ph type="dt" idx="1"/>
          </p:nvPr>
        </p:nvSpPr>
        <p:spPr>
          <a:xfrm flipH="1">
            <a:off x="1587" y="0"/>
            <a:ext cx="29718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57AD928F-E6AF-4F62-848C-E54C1DAF73D1}" type="datetime1">
              <a:rPr lang="ar-SA" smtClean="0"/>
              <a:t>20/04/1446</a:t>
            </a:fld>
            <a:endParaRPr lang="ar-SA" dirty="0"/>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ar-SA" noProof="0"/>
          </a:p>
        </p:txBody>
      </p:sp>
      <p:sp>
        <p:nvSpPr>
          <p:cNvPr id="5" name="عنصر نائب للملاحظا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ar-SA" noProof="0"/>
              <a:t>انقر لتحرير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6" name="عنصر نائب للتذييل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7" name="عنصر نائب لرقم الشريحة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pPr algn="l"/>
            <a:fld id="{A810F847-5526-4281-9710-142B0728BC91}" type="slidenum">
              <a:rPr lang="ar-SA" smtClean="0"/>
              <a:pPr algn="l"/>
              <a:t>‹#›</a:t>
            </a:fld>
            <a:endParaRPr lang="ar-SA" dirty="0"/>
          </a:p>
        </p:txBody>
      </p:sp>
    </p:spTree>
    <p:extLst>
      <p:ext uri="{BB962C8B-B14F-4D97-AF65-F5344CB8AC3E}">
        <p14:creationId xmlns:p14="http://schemas.microsoft.com/office/powerpoint/2010/main" val="538532735"/>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A810F847-5526-4281-9710-142B0728BC91}" type="slidenum">
              <a:rPr lang="ar-SA" smtClean="0">
                <a:latin typeface="Tahoma" panose="020B0604030504040204" pitchFamily="34" charset="0"/>
                <a:ea typeface="Tahoma" panose="020B0604030504040204" pitchFamily="34" charset="0"/>
                <a:cs typeface="Tahoma" panose="020B0604030504040204" pitchFamily="34" charset="0"/>
              </a:rPr>
              <a:pPr algn="l" rtl="1"/>
              <a:t>1</a:t>
            </a:fld>
            <a:endParaRPr lang="ar-S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27833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العنوان">
    <p:spTree>
      <p:nvGrpSpPr>
        <p:cNvPr id="1" name=""/>
        <p:cNvGrpSpPr/>
        <p:nvPr/>
      </p:nvGrpSpPr>
      <p:grpSpPr>
        <a:xfrm>
          <a:off x="0" y="0"/>
          <a:ext cx="0" cy="0"/>
          <a:chOff x="0" y="0"/>
          <a:chExt cx="0" cy="0"/>
        </a:xfrm>
      </p:grpSpPr>
      <p:grpSp>
        <p:nvGrpSpPr>
          <p:cNvPr id="7" name="المجموعة 6"/>
          <p:cNvGrpSpPr/>
          <p:nvPr/>
        </p:nvGrpSpPr>
        <p:grpSpPr>
          <a:xfrm flipH="1">
            <a:off x="0" y="0"/>
            <a:ext cx="12192000" cy="6858000"/>
            <a:chOff x="0" y="0"/>
            <a:chExt cx="12192000" cy="6858000"/>
          </a:xfrm>
        </p:grpSpPr>
        <p:sp>
          <p:nvSpPr>
            <p:cNvPr id="9" name="مستطيل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شكل حر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العنوان 1"/>
          <p:cNvSpPr>
            <a:spLocks noGrp="1"/>
          </p:cNvSpPr>
          <p:nvPr>
            <p:ph type="ctrTitle"/>
          </p:nvPr>
        </p:nvSpPr>
        <p:spPr>
          <a:xfrm flipH="1">
            <a:off x="2211387" y="2099733"/>
            <a:ext cx="8825658" cy="2677648"/>
          </a:xfrm>
        </p:spPr>
        <p:txBody>
          <a:bodyPr rtlCol="1" anchor="b"/>
          <a:lstStyle>
            <a:lvl1pPr algn="r" rtl="1">
              <a:defRPr sz="5400">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عنوان فرعي 2"/>
          <p:cNvSpPr>
            <a:spLocks noGrp="1"/>
          </p:cNvSpPr>
          <p:nvPr>
            <p:ph type="subTitle" idx="1"/>
          </p:nvPr>
        </p:nvSpPr>
        <p:spPr bwMode="gray">
          <a:xfrm flipH="1">
            <a:off x="2211387" y="4777380"/>
            <a:ext cx="8825658" cy="861420"/>
          </a:xfrm>
        </p:spPr>
        <p:txBody>
          <a:bodyPr rtlCol="1" anchor="t"/>
          <a:lstStyle>
            <a:lvl1pPr marL="0" indent="0" algn="r" rtl="1">
              <a:buNone/>
              <a:defRPr cap="all">
                <a:solidFill>
                  <a:schemeClr val="accent1">
                    <a:lumMod val="60000"/>
                    <a:lumOff val="40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a:solidFill>
                  <a:schemeClr val="tx1">
                    <a:tint val="75000"/>
                  </a:schemeClr>
                </a:solidFill>
              </a:defRPr>
            </a:lvl2pPr>
            <a:lvl3pPr marL="914400" indent="0" algn="ctr" rtl="1">
              <a:buNone/>
              <a:defRPr>
                <a:solidFill>
                  <a:schemeClr val="tx1">
                    <a:tint val="75000"/>
                  </a:schemeClr>
                </a:solidFill>
              </a:defRPr>
            </a:lvl3pPr>
            <a:lvl4pPr marL="1371600" indent="0" algn="ctr" rtl="1">
              <a:buNone/>
              <a:defRPr>
                <a:solidFill>
                  <a:schemeClr val="tx1">
                    <a:tint val="75000"/>
                  </a:schemeClr>
                </a:solidFill>
              </a:defRPr>
            </a:lvl4pPr>
            <a:lvl5pPr marL="1828800" indent="0" algn="ctr" rtl="1">
              <a:buNone/>
              <a:defRPr>
                <a:solidFill>
                  <a:schemeClr val="tx1">
                    <a:tint val="75000"/>
                  </a:schemeClr>
                </a:solidFill>
              </a:defRPr>
            </a:lvl5pPr>
            <a:lvl6pPr marL="2286000" indent="0" algn="ctr" rtl="1">
              <a:buNone/>
              <a:defRPr>
                <a:solidFill>
                  <a:schemeClr val="tx1">
                    <a:tint val="75000"/>
                  </a:schemeClr>
                </a:solidFill>
              </a:defRPr>
            </a:lvl6pPr>
            <a:lvl7pPr marL="2743200" indent="0" algn="ctr" rtl="1">
              <a:buNone/>
              <a:defRPr>
                <a:solidFill>
                  <a:schemeClr val="tx1">
                    <a:tint val="75000"/>
                  </a:schemeClr>
                </a:solidFill>
              </a:defRPr>
            </a:lvl7pPr>
            <a:lvl8pPr marL="3200400" indent="0" algn="ctr" rtl="1">
              <a:buNone/>
              <a:defRPr>
                <a:solidFill>
                  <a:schemeClr val="tx1">
                    <a:tint val="75000"/>
                  </a:schemeClr>
                </a:solidFill>
              </a:defRPr>
            </a:lvl8pPr>
            <a:lvl9pPr marL="3657600" indent="0" algn="ctr" rtl="1">
              <a:buNone/>
              <a:defRPr>
                <a:solidFill>
                  <a:schemeClr val="tx1">
                    <a:tint val="75000"/>
                  </a:schemeClr>
                </a:solidFill>
              </a:defRPr>
            </a:lvl9pPr>
          </a:lstStyle>
          <a:p>
            <a:r>
              <a:rPr lang="ar-SA" noProof="0"/>
              <a:t>انقر لتحرير نمط العنوان الفرعي للشكل الرئيسي</a:t>
            </a:r>
          </a:p>
        </p:txBody>
      </p:sp>
      <p:sp>
        <p:nvSpPr>
          <p:cNvPr id="4" name="عنصر نائب للتاريخ 3"/>
          <p:cNvSpPr>
            <a:spLocks noGrp="1"/>
          </p:cNvSpPr>
          <p:nvPr>
            <p:ph type="dt" sz="half" idx="10"/>
          </p:nvPr>
        </p:nvSpPr>
        <p:spPr bwMode="gray">
          <a:xfrm rot="16200000" flipH="1">
            <a:off x="1042417" y="1792224"/>
            <a:ext cx="990599" cy="304799"/>
          </a:xfrm>
        </p:spPr>
        <p:txBody>
          <a:bodyPr rtlCol="1" anchor="t"/>
          <a:lstStyle>
            <a:lvl1pPr algn="r" rtl="1">
              <a:defRPr b="0" i="0">
                <a:solidFill>
                  <a:schemeClr val="bg1">
                    <a:alpha val="60000"/>
                  </a:schemeClr>
                </a:solidFill>
                <a:latin typeface="Tahoma" panose="020B0604030504040204" pitchFamily="34" charset="0"/>
                <a:ea typeface="Tahoma" panose="020B0604030504040204" pitchFamily="34" charset="0"/>
                <a:cs typeface="Tahoma" panose="020B0604030504040204" pitchFamily="34" charset="0"/>
              </a:defRPr>
            </a:lvl1pPr>
          </a:lstStyle>
          <a:p>
            <a:fld id="{C68B7831-F642-4FF8-8159-F5E8191056CD}" type="datetime1">
              <a:rPr lang="ar-SA" noProof="0" smtClean="0"/>
              <a:t>20/04/1446</a:t>
            </a:fld>
            <a:endParaRPr lang="ar-SA" noProof="0"/>
          </a:p>
        </p:txBody>
      </p:sp>
      <p:sp>
        <p:nvSpPr>
          <p:cNvPr id="5" name="عنصر نائب للتذييل 4"/>
          <p:cNvSpPr>
            <a:spLocks noGrp="1"/>
          </p:cNvSpPr>
          <p:nvPr>
            <p:ph type="ftr" sz="quarter" idx="11"/>
          </p:nvPr>
        </p:nvSpPr>
        <p:spPr bwMode="gray">
          <a:xfrm rot="16200000" flipH="1">
            <a:off x="-619771" y="3227832"/>
            <a:ext cx="3859795" cy="304801"/>
          </a:xfrm>
        </p:spPr>
        <p:txBody>
          <a:bodyPr rtlCol="1"/>
          <a:lstStyle>
            <a:lvl1pPr algn="r" rtl="1">
              <a:defRPr b="0" i="0">
                <a:solidFill>
                  <a:schemeClr val="bg1">
                    <a:alpha val="60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11" name="مستطيل 10"/>
          <p:cNvSpPr/>
          <p:nvPr/>
        </p:nvSpPr>
        <p:spPr>
          <a:xfrm flipH="1">
            <a:off x="106838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1"/>
          <a:lstStyle/>
          <a:p>
            <a:pPr algn="r" rtl="1"/>
            <a:endParaRPr lang="ar-SA" noProof="0">
              <a:latin typeface="Tahoma" panose="020B0604030504040204" pitchFamily="34" charset="0"/>
              <a:ea typeface="Tahoma" panose="020B0604030504040204" pitchFamily="34" charset="0"/>
              <a:cs typeface="Tahoma" panose="020B0604030504040204" pitchFamily="34" charset="0"/>
            </a:endParaRPr>
          </a:p>
        </p:txBody>
      </p:sp>
      <p:sp>
        <p:nvSpPr>
          <p:cNvPr id="12" name="عنصر نائب لرقم الشريحة 5"/>
          <p:cNvSpPr>
            <a:spLocks noGrp="1"/>
          </p:cNvSpPr>
          <p:nvPr>
            <p:ph type="sldNum" sz="quarter" idx="12"/>
          </p:nvPr>
        </p:nvSpPr>
        <p:spPr>
          <a:xfrm flipH="1">
            <a:off x="1001261" y="295729"/>
            <a:ext cx="838199" cy="767687"/>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بتسمية توضيحية">
    <p:spTree>
      <p:nvGrpSpPr>
        <p:cNvPr id="1" name=""/>
        <p:cNvGrpSpPr/>
        <p:nvPr/>
      </p:nvGrpSpPr>
      <p:grpSpPr>
        <a:xfrm>
          <a:off x="0" y="0"/>
          <a:ext cx="0" cy="0"/>
          <a:chOff x="0" y="0"/>
          <a:chExt cx="0" cy="0"/>
        </a:xfrm>
      </p:grpSpPr>
      <p:grpSp>
        <p:nvGrpSpPr>
          <p:cNvPr id="9" name="المجموعة 8"/>
          <p:cNvGrpSpPr/>
          <p:nvPr/>
        </p:nvGrpSpPr>
        <p:grpSpPr>
          <a:xfrm flipH="1">
            <a:off x="0" y="0"/>
            <a:ext cx="12192000" cy="6858000"/>
            <a:chOff x="0" y="0"/>
            <a:chExt cx="12192000" cy="6858000"/>
          </a:xfrm>
        </p:grpSpPr>
        <p:sp>
          <p:nvSpPr>
            <p:cNvPr id="13" name="مستطيل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شكل بيضاوي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شكل بيضاوي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شكل بيضاوي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شكل بيضاوي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شكل بيضاوي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شكل حر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شكل حر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شكل حر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العنوان 1"/>
          <p:cNvSpPr>
            <a:spLocks noGrp="1"/>
          </p:cNvSpPr>
          <p:nvPr>
            <p:ph type="title"/>
          </p:nvPr>
        </p:nvSpPr>
        <p:spPr>
          <a:xfrm flipH="1">
            <a:off x="2211387" y="4969927"/>
            <a:ext cx="8825659" cy="566738"/>
          </a:xfrm>
        </p:spPr>
        <p:txBody>
          <a:bodyPr rtlCol="1" anchor="b">
            <a:normAutofit/>
          </a:bodyPr>
          <a:lstStyle>
            <a:lvl1pPr algn="r" rtl="1">
              <a:defRPr sz="2400" b="0">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عنصر نائب للصورة 2"/>
          <p:cNvSpPr>
            <a:spLocks noGrp="1" noChangeAspect="1"/>
          </p:cNvSpPr>
          <p:nvPr>
            <p:ph type="pic" idx="1"/>
          </p:nvPr>
        </p:nvSpPr>
        <p:spPr>
          <a:xfrm flipH="1">
            <a:off x="2211387" y="685800"/>
            <a:ext cx="8825659" cy="3429000"/>
          </a:xfrm>
          <a:prstGeom prst="roundRect">
            <a:avLst>
              <a:gd name="adj" fmla="val 1858"/>
            </a:avLst>
          </a:prstGeom>
          <a:effectLst>
            <a:outerShdw blurRad="50800" dist="50800" dir="5400000" algn="tl" rotWithShape="0">
              <a:srgbClr val="000000">
                <a:alpha val="43000"/>
              </a:srgbClr>
            </a:outerShdw>
          </a:effectLst>
        </p:spPr>
        <p:txBody>
          <a:bodyPr rtlCol="1" anchor="t">
            <a:normAutofit/>
          </a:bodyPr>
          <a:lstStyle>
            <a:lvl1pPr marL="0" indent="0" algn="ctr" rtl="1">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600"/>
            </a:lvl2pPr>
            <a:lvl3pPr marL="914400" indent="0" algn="r" rtl="1">
              <a:buNone/>
              <a:defRPr sz="1600"/>
            </a:lvl3pPr>
            <a:lvl4pPr marL="1371600" indent="0" algn="r" rtl="1">
              <a:buNone/>
              <a:defRPr sz="1600"/>
            </a:lvl4pPr>
            <a:lvl5pPr marL="1828800" indent="0" algn="r" rtl="1">
              <a:buNone/>
              <a:defRPr sz="1600"/>
            </a:lvl5pPr>
            <a:lvl6pPr marL="2286000" indent="0" algn="r" rtl="1">
              <a:buNone/>
              <a:defRPr sz="1600"/>
            </a:lvl6pPr>
            <a:lvl7pPr marL="2743200" indent="0" algn="r" rtl="1">
              <a:buNone/>
              <a:defRPr sz="1600"/>
            </a:lvl7pPr>
            <a:lvl8pPr marL="3200400" indent="0" algn="r" rtl="1">
              <a:buNone/>
              <a:defRPr sz="1600"/>
            </a:lvl8pPr>
            <a:lvl9pPr marL="3657600" indent="0" algn="r" rtl="1">
              <a:buNone/>
              <a:defRPr sz="1600"/>
            </a:lvl9pPr>
          </a:lstStyle>
          <a:p>
            <a:pPr rtl="1"/>
            <a:r>
              <a:rPr lang="ar-SA" noProof="0"/>
              <a:t>انقر فوق الأيقونة لإضافة صورة</a:t>
            </a:r>
          </a:p>
        </p:txBody>
      </p:sp>
      <p:sp>
        <p:nvSpPr>
          <p:cNvPr id="4" name="عنصر نائب للنص 3"/>
          <p:cNvSpPr>
            <a:spLocks noGrp="1"/>
          </p:cNvSpPr>
          <p:nvPr>
            <p:ph type="body" sz="half" idx="2" hasCustomPrompt="1"/>
          </p:nvPr>
        </p:nvSpPr>
        <p:spPr>
          <a:xfrm flipH="1">
            <a:off x="2211388" y="5536665"/>
            <a:ext cx="8825658" cy="493712"/>
          </a:xfrm>
        </p:spPr>
        <p:txBody>
          <a:bodyPr rtlCol="1">
            <a:normAutofit/>
          </a:bodyPr>
          <a:lstStyle>
            <a:lvl1pPr marL="0" indent="0" algn="r" rtl="1">
              <a:buNone/>
              <a:defRPr sz="1200">
                <a:solidFill>
                  <a:schemeClr val="accent1">
                    <a:lumMod val="60000"/>
                    <a:lumOff val="40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ar-SA" noProof="0"/>
              <a:t>تحرير أنماط النص الرئيسي</a:t>
            </a:r>
          </a:p>
        </p:txBody>
      </p:sp>
      <p:sp>
        <p:nvSpPr>
          <p:cNvPr id="5" name="عنصر نائب للتاريخ 4"/>
          <p:cNvSpPr>
            <a:spLocks noGrp="1"/>
          </p:cNvSpPr>
          <p:nvPr>
            <p:ph type="dt" sz="half" idx="10"/>
          </p:nvPr>
        </p:nvSpPr>
        <p:spPr>
          <a:xfrm flipH="1">
            <a:off x="548297" y="6391838"/>
            <a:ext cx="990599" cy="304799"/>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05FBE468-B46F-437C-96AE-6F9DE5290C00}" type="datetime1">
              <a:rPr lang="ar-SA" smtClean="0"/>
              <a:t>20/04/1446</a:t>
            </a:fld>
            <a:endParaRPr lang="ar-SA" dirty="0"/>
          </a:p>
        </p:txBody>
      </p:sp>
      <p:sp>
        <p:nvSpPr>
          <p:cNvPr id="6" name="عنصر نائب للتذييل 5"/>
          <p:cNvSpPr>
            <a:spLocks noGrp="1"/>
          </p:cNvSpPr>
          <p:nvPr>
            <p:ph type="ftr" sz="quarter" idx="11"/>
          </p:nvPr>
        </p:nvSpPr>
        <p:spPr>
          <a:xfrm flipH="1">
            <a:off x="7771095" y="6391838"/>
            <a:ext cx="3859795" cy="304801"/>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16" name="مستطيل 15"/>
          <p:cNvSpPr/>
          <p:nvPr/>
        </p:nvSpPr>
        <p:spPr>
          <a:xfrm flipH="1">
            <a:off x="106838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1"/>
          <a:lstStyle/>
          <a:p>
            <a:pPr algn="r" rtl="1"/>
            <a:endParaRPr lang="ar-SA" noProof="0">
              <a:latin typeface="Tahoma" panose="020B0604030504040204" pitchFamily="34" charset="0"/>
              <a:ea typeface="Tahoma" panose="020B0604030504040204" pitchFamily="34" charset="0"/>
              <a:cs typeface="Tahoma" panose="020B0604030504040204" pitchFamily="34" charset="0"/>
            </a:endParaRPr>
          </a:p>
        </p:txBody>
      </p:sp>
      <p:sp>
        <p:nvSpPr>
          <p:cNvPr id="7" name="عنصر نائب لرقم الشريحة 6"/>
          <p:cNvSpPr>
            <a:spLocks noGrp="1"/>
          </p:cNvSpPr>
          <p:nvPr>
            <p:ph type="sldNum" sz="quarter" idx="12"/>
          </p:nvPr>
        </p:nvSpPr>
        <p:spPr>
          <a:xfrm flipH="1">
            <a:off x="1001261" y="295729"/>
            <a:ext cx="838199" cy="767687"/>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العنوان والتسمية التوضيحية">
    <p:spTree>
      <p:nvGrpSpPr>
        <p:cNvPr id="1" name=""/>
        <p:cNvGrpSpPr/>
        <p:nvPr/>
      </p:nvGrpSpPr>
      <p:grpSpPr>
        <a:xfrm>
          <a:off x="0" y="0"/>
          <a:ext cx="0" cy="0"/>
          <a:chOff x="0" y="0"/>
          <a:chExt cx="0" cy="0"/>
        </a:xfrm>
      </p:grpSpPr>
      <p:grpSp>
        <p:nvGrpSpPr>
          <p:cNvPr id="7" name="المجموعة 6"/>
          <p:cNvGrpSpPr/>
          <p:nvPr/>
        </p:nvGrpSpPr>
        <p:grpSpPr>
          <a:xfrm flipH="1">
            <a:off x="0" y="0"/>
            <a:ext cx="12192000" cy="6858000"/>
            <a:chOff x="0" y="0"/>
            <a:chExt cx="12192000" cy="6858000"/>
          </a:xfrm>
        </p:grpSpPr>
        <p:sp>
          <p:nvSpPr>
            <p:cNvPr id="11" name="مستطيل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شكل بيضاوي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شكل بيضاوي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شكل بيضاوي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شكل بيضاوي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شكل بيضاوي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شكل حر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شكل حر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شكل حر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العنوان 1"/>
          <p:cNvSpPr>
            <a:spLocks noGrp="1"/>
          </p:cNvSpPr>
          <p:nvPr>
            <p:ph type="title"/>
          </p:nvPr>
        </p:nvSpPr>
        <p:spPr>
          <a:xfrm flipH="1">
            <a:off x="2211386" y="1063417"/>
            <a:ext cx="8831816" cy="1372986"/>
          </a:xfrm>
        </p:spPr>
        <p:txBody>
          <a:bodyPr rtlCol="1"/>
          <a:lstStyle>
            <a:lvl1pPr algn="r" rtl="1">
              <a:defRPr sz="4000">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8" name="عنصر نائب للنص 3"/>
          <p:cNvSpPr>
            <a:spLocks noGrp="1"/>
          </p:cNvSpPr>
          <p:nvPr>
            <p:ph type="body" sz="half" idx="2" hasCustomPrompt="1"/>
          </p:nvPr>
        </p:nvSpPr>
        <p:spPr>
          <a:xfrm flipH="1">
            <a:off x="2211387" y="3543300"/>
            <a:ext cx="8825659" cy="2476500"/>
          </a:xfrm>
        </p:spPr>
        <p:txBody>
          <a:bodyPr rtlCol="1" anchor="ctr">
            <a:normAutofit/>
          </a:bodyPr>
          <a:lstStyle>
            <a:lvl1pPr marL="0" indent="0" algn="r" rtl="1">
              <a:buNone/>
              <a:defRPr sz="18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ar-SA" noProof="0"/>
              <a:t>تحرير أنماط النص الرئيسي</a:t>
            </a:r>
          </a:p>
        </p:txBody>
      </p:sp>
      <p:sp>
        <p:nvSpPr>
          <p:cNvPr id="4" name="عنصر نائب للتاريخ 3"/>
          <p:cNvSpPr>
            <a:spLocks noGrp="1"/>
          </p:cNvSpPr>
          <p:nvPr>
            <p:ph type="dt" sz="half" idx="10"/>
          </p:nvPr>
        </p:nvSpPr>
        <p:spPr>
          <a:xfrm flipH="1">
            <a:off x="548297" y="6391838"/>
            <a:ext cx="990599" cy="304799"/>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A419E0B4-6284-47BC-AB01-5CB77210B4C6}" type="datetime1">
              <a:rPr lang="ar-SA" noProof="0" smtClean="0"/>
              <a:t>20/04/1446</a:t>
            </a:fld>
            <a:endParaRPr lang="ar-SA" noProof="0"/>
          </a:p>
        </p:txBody>
      </p:sp>
      <p:sp>
        <p:nvSpPr>
          <p:cNvPr id="5" name="عنصر نائب للتذييل 4"/>
          <p:cNvSpPr>
            <a:spLocks noGrp="1"/>
          </p:cNvSpPr>
          <p:nvPr>
            <p:ph type="ftr" sz="quarter" idx="11"/>
          </p:nvPr>
        </p:nvSpPr>
        <p:spPr>
          <a:xfrm flipH="1">
            <a:off x="7771095" y="6391838"/>
            <a:ext cx="3859795" cy="304801"/>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13" name="مستطيل 12"/>
          <p:cNvSpPr/>
          <p:nvPr/>
        </p:nvSpPr>
        <p:spPr>
          <a:xfrm flipH="1">
            <a:off x="106838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1"/>
          <a:lstStyle/>
          <a:p>
            <a:pPr algn="r" rtl="1"/>
            <a:endParaRPr lang="ar-SA" noProof="0">
              <a:latin typeface="Tahoma" panose="020B0604030504040204" pitchFamily="34" charset="0"/>
              <a:ea typeface="Tahoma" panose="020B0604030504040204" pitchFamily="34" charset="0"/>
              <a:cs typeface="Tahoma" panose="020B0604030504040204" pitchFamily="34" charset="0"/>
            </a:endParaRPr>
          </a:p>
        </p:txBody>
      </p:sp>
      <p:sp>
        <p:nvSpPr>
          <p:cNvPr id="6" name="عنصر نائب لرقم الشريحة 5"/>
          <p:cNvSpPr>
            <a:spLocks noGrp="1"/>
          </p:cNvSpPr>
          <p:nvPr>
            <p:ph type="sldNum" sz="quarter" idx="12"/>
          </p:nvPr>
        </p:nvSpPr>
        <p:spPr>
          <a:xfrm flipH="1">
            <a:off x="1001261" y="295729"/>
            <a:ext cx="838199" cy="767687"/>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noProof="0" smtClean="0"/>
              <a:pPr/>
              <a:t>‹#›</a:t>
            </a:fld>
            <a:endParaRPr lang="ar-SA"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اقتباس بتسمية توضيحية">
    <p:spTree>
      <p:nvGrpSpPr>
        <p:cNvPr id="1" name=""/>
        <p:cNvGrpSpPr/>
        <p:nvPr/>
      </p:nvGrpSpPr>
      <p:grpSpPr>
        <a:xfrm>
          <a:off x="0" y="0"/>
          <a:ext cx="0" cy="0"/>
          <a:chOff x="0" y="0"/>
          <a:chExt cx="0" cy="0"/>
        </a:xfrm>
      </p:grpSpPr>
      <p:grpSp>
        <p:nvGrpSpPr>
          <p:cNvPr id="3" name="المجموعة 2"/>
          <p:cNvGrpSpPr/>
          <p:nvPr/>
        </p:nvGrpSpPr>
        <p:grpSpPr>
          <a:xfrm flipH="1">
            <a:off x="0" y="0"/>
            <a:ext cx="12192000" cy="6858000"/>
            <a:chOff x="0" y="0"/>
            <a:chExt cx="12192000" cy="6858000"/>
          </a:xfrm>
        </p:grpSpPr>
        <p:sp>
          <p:nvSpPr>
            <p:cNvPr id="17" name="مستطيل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شكل بيضاوي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شكل بيضاوي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شكل بيضاوي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شكل بيضاوي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شكل بيضاوي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شكل حر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شكل حر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شكل حر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مربع نص 15"/>
          <p:cNvSpPr txBox="1"/>
          <p:nvPr/>
        </p:nvSpPr>
        <p:spPr bwMode="gray">
          <a:xfrm flipH="1">
            <a:off x="10508522" y="607336"/>
            <a:ext cx="801912" cy="1569660"/>
          </a:xfrm>
          <a:prstGeom prst="rect">
            <a:avLst/>
          </a:prstGeom>
          <a:noFill/>
        </p:spPr>
        <p:txBody>
          <a:bodyPr wrap="square" rtlCol="1">
            <a:spAutoFit/>
          </a:bodyPr>
          <a:lstStyle/>
          <a:p>
            <a:pPr algn="l" rtl="1"/>
            <a:r>
              <a:rPr lang="ar-SA" sz="9600" b="0" i="0" noProof="0" dirty="0">
                <a:solidFill>
                  <a:schemeClr val="accent1">
                    <a:lumMod val="60000"/>
                    <a:lumOff val="40000"/>
                  </a:schemeClr>
                </a:solidFill>
                <a:latin typeface="Tahoma" panose="020B0604030504040204" pitchFamily="34" charset="0"/>
                <a:ea typeface="Tahoma" panose="020B0604030504040204" pitchFamily="34" charset="0"/>
                <a:cs typeface="Tahoma" panose="020B0604030504040204" pitchFamily="34" charset="0"/>
              </a:rPr>
              <a:t>"</a:t>
            </a:r>
          </a:p>
        </p:txBody>
      </p:sp>
      <p:sp>
        <p:nvSpPr>
          <p:cNvPr id="13" name="مربع نص 12"/>
          <p:cNvSpPr txBox="1"/>
          <p:nvPr/>
        </p:nvSpPr>
        <p:spPr bwMode="gray">
          <a:xfrm flipH="1">
            <a:off x="1654779" y="2613787"/>
            <a:ext cx="652763" cy="1569660"/>
          </a:xfrm>
          <a:prstGeom prst="rect">
            <a:avLst/>
          </a:prstGeom>
          <a:noFill/>
        </p:spPr>
        <p:txBody>
          <a:bodyPr wrap="square" rtlCol="1">
            <a:spAutoFit/>
          </a:bodyPr>
          <a:lstStyle/>
          <a:p>
            <a:pPr algn="l" rtl="1"/>
            <a:r>
              <a:rPr lang="ar-SA" sz="9600" b="0" i="0" noProof="0" dirty="0">
                <a:solidFill>
                  <a:schemeClr val="accent1">
                    <a:lumMod val="60000"/>
                    <a:lumOff val="40000"/>
                  </a:schemeClr>
                </a:solidFill>
                <a:latin typeface="Tahoma" panose="020B0604030504040204" pitchFamily="34" charset="0"/>
                <a:ea typeface="Tahoma" panose="020B0604030504040204" pitchFamily="34" charset="0"/>
                <a:cs typeface="Tahoma" panose="020B0604030504040204" pitchFamily="34" charset="0"/>
              </a:rPr>
              <a:t>"</a:t>
            </a:r>
          </a:p>
        </p:txBody>
      </p:sp>
      <p:sp>
        <p:nvSpPr>
          <p:cNvPr id="2" name="العنوان 1"/>
          <p:cNvSpPr>
            <a:spLocks noGrp="1"/>
          </p:cNvSpPr>
          <p:nvPr>
            <p:ph type="title"/>
          </p:nvPr>
        </p:nvSpPr>
        <p:spPr>
          <a:xfrm flipH="1">
            <a:off x="2156216" y="982134"/>
            <a:ext cx="8453906" cy="2696632"/>
          </a:xfrm>
        </p:spPr>
        <p:txBody>
          <a:bodyPr rtlCol="1"/>
          <a:lstStyle>
            <a:lvl1pPr algn="r" rtl="1">
              <a:defRPr sz="4000">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14" name="عنصر نائب للنص 3"/>
          <p:cNvSpPr>
            <a:spLocks noGrp="1"/>
          </p:cNvSpPr>
          <p:nvPr>
            <p:ph type="body" sz="half" idx="13" hasCustomPrompt="1"/>
          </p:nvPr>
        </p:nvSpPr>
        <p:spPr bwMode="gray">
          <a:xfrm flipH="1">
            <a:off x="2514836" y="3678766"/>
            <a:ext cx="7731219" cy="342174"/>
          </a:xfrm>
        </p:spPr>
        <p:txBody>
          <a:bodyPr rtlCol="1" anchor="t">
            <a:normAutofit/>
          </a:bodyPr>
          <a:lstStyle>
            <a:lvl1pPr marL="0" indent="0" algn="r" rtl="1">
              <a:buNone/>
              <a:defRPr lang="en-US" sz="1400" b="0" i="0" kern="1200" cap="small" dirty="0">
                <a:solidFill>
                  <a:schemeClr val="accent1">
                    <a:lumMod val="60000"/>
                    <a:lumOff val="40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ar-SA" noProof="0"/>
              <a:t>تحرير أنماط النص الرئيسي</a:t>
            </a:r>
          </a:p>
        </p:txBody>
      </p:sp>
      <p:sp>
        <p:nvSpPr>
          <p:cNvPr id="10" name="عنصر نائب للنص 3"/>
          <p:cNvSpPr>
            <a:spLocks noGrp="1"/>
          </p:cNvSpPr>
          <p:nvPr>
            <p:ph type="body" sz="half" idx="2" hasCustomPrompt="1"/>
          </p:nvPr>
        </p:nvSpPr>
        <p:spPr>
          <a:xfrm flipH="1">
            <a:off x="1792149" y="5029199"/>
            <a:ext cx="9244897" cy="997857"/>
          </a:xfrm>
        </p:spPr>
        <p:txBody>
          <a:bodyPr rtlCol="1" anchor="ctr">
            <a:normAutofit/>
          </a:bodyPr>
          <a:lstStyle>
            <a:lvl1pPr marL="0" indent="0" algn="r" rtl="1">
              <a:buNone/>
              <a:defRPr sz="14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ar-SA" noProof="0"/>
              <a:t>تحرير أنماط النص الرئيسي</a:t>
            </a:r>
          </a:p>
        </p:txBody>
      </p:sp>
      <p:sp>
        <p:nvSpPr>
          <p:cNvPr id="4" name="عنصر نائب للتاريخ 3"/>
          <p:cNvSpPr>
            <a:spLocks noGrp="1"/>
          </p:cNvSpPr>
          <p:nvPr>
            <p:ph type="dt" sz="half" idx="10"/>
          </p:nvPr>
        </p:nvSpPr>
        <p:spPr>
          <a:xfrm flipH="1">
            <a:off x="548297" y="6391838"/>
            <a:ext cx="990599" cy="304799"/>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F9A40836-6A9B-49D5-A17B-71F0FA6654BB}" type="datetime1">
              <a:rPr lang="ar-SA" smtClean="0"/>
              <a:t>20/04/1446</a:t>
            </a:fld>
            <a:endParaRPr lang="ar-SA" dirty="0"/>
          </a:p>
        </p:txBody>
      </p:sp>
      <p:sp>
        <p:nvSpPr>
          <p:cNvPr id="5" name="عنصر نائب للتذييل 4"/>
          <p:cNvSpPr>
            <a:spLocks noGrp="1"/>
          </p:cNvSpPr>
          <p:nvPr>
            <p:ph type="ftr" sz="quarter" idx="11"/>
          </p:nvPr>
        </p:nvSpPr>
        <p:spPr>
          <a:xfrm flipH="1">
            <a:off x="7771095" y="6391838"/>
            <a:ext cx="3859795" cy="304801"/>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19" name="مستطيل 18"/>
          <p:cNvSpPr/>
          <p:nvPr/>
        </p:nvSpPr>
        <p:spPr>
          <a:xfrm flipH="1">
            <a:off x="106838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1"/>
          <a:lstStyle/>
          <a:p>
            <a:pPr algn="r" rtl="1"/>
            <a:endParaRPr lang="ar-SA" noProof="0">
              <a:latin typeface="Tahoma" panose="020B0604030504040204" pitchFamily="34" charset="0"/>
              <a:ea typeface="Tahoma" panose="020B0604030504040204" pitchFamily="34" charset="0"/>
              <a:cs typeface="Tahoma" panose="020B0604030504040204" pitchFamily="34" charset="0"/>
            </a:endParaRPr>
          </a:p>
        </p:txBody>
      </p:sp>
      <p:sp>
        <p:nvSpPr>
          <p:cNvPr id="6" name="عنصر نائب لرقم الشريحة 5"/>
          <p:cNvSpPr>
            <a:spLocks noGrp="1"/>
          </p:cNvSpPr>
          <p:nvPr>
            <p:ph type="sldNum" sz="quarter" idx="12"/>
          </p:nvPr>
        </p:nvSpPr>
        <p:spPr>
          <a:xfrm flipH="1">
            <a:off x="1001261" y="295729"/>
            <a:ext cx="838199" cy="767687"/>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بطاقة اسم">
    <p:spTree>
      <p:nvGrpSpPr>
        <p:cNvPr id="1" name=""/>
        <p:cNvGrpSpPr/>
        <p:nvPr/>
      </p:nvGrpSpPr>
      <p:grpSpPr>
        <a:xfrm>
          <a:off x="0" y="0"/>
          <a:ext cx="0" cy="0"/>
          <a:chOff x="0" y="0"/>
          <a:chExt cx="0" cy="0"/>
        </a:xfrm>
      </p:grpSpPr>
      <p:grpSp>
        <p:nvGrpSpPr>
          <p:cNvPr id="9" name="المجموعة 8"/>
          <p:cNvGrpSpPr/>
          <p:nvPr/>
        </p:nvGrpSpPr>
        <p:grpSpPr>
          <a:xfrm flipH="1">
            <a:off x="0" y="0"/>
            <a:ext cx="12192000" cy="6858000"/>
            <a:chOff x="0" y="0"/>
            <a:chExt cx="12192000" cy="6858000"/>
          </a:xfrm>
        </p:grpSpPr>
        <p:sp>
          <p:nvSpPr>
            <p:cNvPr id="11" name="مستطيل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شكل بيضاوي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شكل بيضاوي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شكل بيضاوي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شكل بيضاوي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شكل بيضاوي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شكل حر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شكل حر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شكل حر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العنوان 1"/>
          <p:cNvSpPr>
            <a:spLocks noGrp="1"/>
          </p:cNvSpPr>
          <p:nvPr>
            <p:ph type="title"/>
          </p:nvPr>
        </p:nvSpPr>
        <p:spPr>
          <a:xfrm flipH="1">
            <a:off x="2211386" y="2370667"/>
            <a:ext cx="8825660" cy="1822514"/>
          </a:xfrm>
        </p:spPr>
        <p:txBody>
          <a:bodyPr rtlCol="1" anchor="b"/>
          <a:lstStyle>
            <a:lvl1pPr algn="r" rtl="1">
              <a:defRPr sz="4000" b="0" cap="none">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عنصر نائب للنص 2"/>
          <p:cNvSpPr>
            <a:spLocks noGrp="1"/>
          </p:cNvSpPr>
          <p:nvPr>
            <p:ph type="body" idx="1" hasCustomPrompt="1"/>
          </p:nvPr>
        </p:nvSpPr>
        <p:spPr>
          <a:xfrm flipH="1">
            <a:off x="2211387" y="5024967"/>
            <a:ext cx="8825659" cy="860400"/>
          </a:xfrm>
        </p:spPr>
        <p:txBody>
          <a:bodyPr rtlCol="1" anchor="t"/>
          <a:lstStyle>
            <a:lvl1pPr marL="0" indent="0" algn="r" rtl="1">
              <a:buNone/>
              <a:defRPr sz="2000" cap="none">
                <a:solidFill>
                  <a:schemeClr val="accent1">
                    <a:lumMod val="60000"/>
                    <a:lumOff val="40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ar-SA" noProof="0"/>
              <a:t>تحرير أنماط النص الرئيسي</a:t>
            </a:r>
          </a:p>
        </p:txBody>
      </p:sp>
      <p:sp>
        <p:nvSpPr>
          <p:cNvPr id="4" name="عنصر نائب للتاريخ 3"/>
          <p:cNvSpPr>
            <a:spLocks noGrp="1"/>
          </p:cNvSpPr>
          <p:nvPr>
            <p:ph type="dt" sz="half" idx="10"/>
          </p:nvPr>
        </p:nvSpPr>
        <p:spPr>
          <a:xfrm flipH="1">
            <a:off x="548297" y="6391838"/>
            <a:ext cx="990599" cy="304799"/>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35CEF12B-0C79-409D-9C56-B35F7DB4C8A9}" type="datetime1">
              <a:rPr lang="ar-SA" smtClean="0"/>
              <a:t>20/04/1446</a:t>
            </a:fld>
            <a:endParaRPr lang="ar-SA" dirty="0"/>
          </a:p>
        </p:txBody>
      </p:sp>
      <p:sp>
        <p:nvSpPr>
          <p:cNvPr id="5" name="عنصر نائب للتذييل 4"/>
          <p:cNvSpPr>
            <a:spLocks noGrp="1"/>
          </p:cNvSpPr>
          <p:nvPr>
            <p:ph type="ftr" sz="quarter" idx="11"/>
          </p:nvPr>
        </p:nvSpPr>
        <p:spPr>
          <a:xfrm flipH="1">
            <a:off x="7771095" y="6391838"/>
            <a:ext cx="3859795" cy="304801"/>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14" name="مستطيل 13"/>
          <p:cNvSpPr/>
          <p:nvPr/>
        </p:nvSpPr>
        <p:spPr>
          <a:xfrm flipH="1">
            <a:off x="106838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1"/>
          <a:lstStyle/>
          <a:p>
            <a:pPr algn="r" rtl="1"/>
            <a:endParaRPr lang="ar-SA" noProof="0">
              <a:latin typeface="Tahoma" panose="020B0604030504040204" pitchFamily="34" charset="0"/>
              <a:ea typeface="Tahoma" panose="020B0604030504040204" pitchFamily="34" charset="0"/>
              <a:cs typeface="Tahoma" panose="020B0604030504040204" pitchFamily="34" charset="0"/>
            </a:endParaRPr>
          </a:p>
        </p:txBody>
      </p:sp>
      <p:sp>
        <p:nvSpPr>
          <p:cNvPr id="6" name="عنصر نائب لرقم الشريحة 5"/>
          <p:cNvSpPr>
            <a:spLocks noGrp="1"/>
          </p:cNvSpPr>
          <p:nvPr>
            <p:ph type="sldNum" sz="quarter" idx="12"/>
          </p:nvPr>
        </p:nvSpPr>
        <p:spPr>
          <a:xfrm flipH="1">
            <a:off x="1001261" y="295729"/>
            <a:ext cx="838199" cy="767687"/>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ثلاثي الأعمدة">
    <p:spTree>
      <p:nvGrpSpPr>
        <p:cNvPr id="1" name=""/>
        <p:cNvGrpSpPr/>
        <p:nvPr/>
      </p:nvGrpSpPr>
      <p:grpSpPr>
        <a:xfrm>
          <a:off x="0" y="0"/>
          <a:ext cx="0" cy="0"/>
          <a:chOff x="0" y="0"/>
          <a:chExt cx="0" cy="0"/>
        </a:xfrm>
      </p:grpSpPr>
      <p:sp>
        <p:nvSpPr>
          <p:cNvPr id="2" name="العنوان 1"/>
          <p:cNvSpPr>
            <a:spLocks noGrp="1"/>
          </p:cNvSpPr>
          <p:nvPr>
            <p:ph type="title"/>
          </p:nvPr>
        </p:nvSpPr>
        <p:spPr>
          <a:xfrm flipH="1">
            <a:off x="2211387" y="973668"/>
            <a:ext cx="8825659" cy="706964"/>
          </a:xfrm>
        </p:spPr>
        <p:txBody>
          <a:bodyPr rtlCol="1"/>
          <a:lstStyle>
            <a:lvl1pPr algn="r" rtl="1">
              <a:defRPr sz="3600">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عنصر نائب للنص 2"/>
          <p:cNvSpPr>
            <a:spLocks noGrp="1"/>
          </p:cNvSpPr>
          <p:nvPr>
            <p:ph type="body" idx="1" hasCustomPrompt="1"/>
          </p:nvPr>
        </p:nvSpPr>
        <p:spPr>
          <a:xfrm flipH="1">
            <a:off x="7895168" y="2603502"/>
            <a:ext cx="3141878" cy="576262"/>
          </a:xfrm>
        </p:spPr>
        <p:txBody>
          <a:bodyPr rtlCol="1" anchor="b">
            <a:noAutofit/>
          </a:bodyPr>
          <a:lstStyle>
            <a:lvl1pPr marL="0" indent="0" algn="r" rtl="1">
              <a:buNone/>
              <a:defRPr sz="2400" b="0">
                <a:solidFill>
                  <a:schemeClr val="accent1">
                    <a:lumMod val="60000"/>
                    <a:lumOff val="40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SA" noProof="0"/>
              <a:t>تحرير أنماط النص الرئيسي</a:t>
            </a:r>
          </a:p>
        </p:txBody>
      </p:sp>
      <p:sp>
        <p:nvSpPr>
          <p:cNvPr id="16" name="عنصر نائب للنص 3"/>
          <p:cNvSpPr>
            <a:spLocks noGrp="1"/>
          </p:cNvSpPr>
          <p:nvPr>
            <p:ph type="body" sz="half" idx="15" hasCustomPrompt="1"/>
          </p:nvPr>
        </p:nvSpPr>
        <p:spPr>
          <a:xfrm flipH="1">
            <a:off x="7895168" y="3179764"/>
            <a:ext cx="3141879" cy="2847293"/>
          </a:xfrm>
        </p:spPr>
        <p:txBody>
          <a:bodyPr rtlCol="1" anchor="t">
            <a:normAutofit/>
          </a:bodyPr>
          <a:lstStyle>
            <a:lvl1pPr marL="0" indent="0" algn="r" rtl="1">
              <a:buNone/>
              <a:defRPr sz="14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ar-SA" noProof="0"/>
              <a:t>تحرير أنماط النص الرئيسي</a:t>
            </a:r>
          </a:p>
        </p:txBody>
      </p:sp>
      <p:sp>
        <p:nvSpPr>
          <p:cNvPr id="5" name="عنصر نائب للنص 4"/>
          <p:cNvSpPr>
            <a:spLocks noGrp="1"/>
          </p:cNvSpPr>
          <p:nvPr>
            <p:ph type="body" sz="quarter" idx="3" hasCustomPrompt="1"/>
          </p:nvPr>
        </p:nvSpPr>
        <p:spPr>
          <a:xfrm flipH="1">
            <a:off x="4532270" y="2603500"/>
            <a:ext cx="3147009" cy="576262"/>
          </a:xfrm>
        </p:spPr>
        <p:txBody>
          <a:bodyPr rtlCol="1" anchor="b">
            <a:noAutofit/>
          </a:bodyPr>
          <a:lstStyle>
            <a:lvl1pPr marL="0" indent="0" algn="r" rtl="1">
              <a:buNone/>
              <a:defRPr sz="2400" b="0">
                <a:solidFill>
                  <a:schemeClr val="accent1">
                    <a:lumMod val="60000"/>
                    <a:lumOff val="40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SA" noProof="0"/>
              <a:t>تحرير أنماط النص الرئيسي</a:t>
            </a:r>
          </a:p>
        </p:txBody>
      </p:sp>
      <p:sp>
        <p:nvSpPr>
          <p:cNvPr id="19" name="عنصر نائب للنص 3"/>
          <p:cNvSpPr>
            <a:spLocks noGrp="1"/>
          </p:cNvSpPr>
          <p:nvPr>
            <p:ph type="body" sz="half" idx="16" hasCustomPrompt="1"/>
          </p:nvPr>
        </p:nvSpPr>
        <p:spPr>
          <a:xfrm flipH="1">
            <a:off x="4532270" y="3179763"/>
            <a:ext cx="3147009" cy="2847293"/>
          </a:xfrm>
        </p:spPr>
        <p:txBody>
          <a:bodyPr rtlCol="1" anchor="t">
            <a:normAutofit/>
          </a:bodyPr>
          <a:lstStyle>
            <a:lvl1pPr marL="0" indent="0" algn="r" rtl="1">
              <a:buNone/>
              <a:defRPr sz="14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ar-SA" noProof="0"/>
              <a:t>تحرير أنماط النص الرئيسي</a:t>
            </a:r>
          </a:p>
        </p:txBody>
      </p:sp>
      <p:sp>
        <p:nvSpPr>
          <p:cNvPr id="14" name="عنصر نائب للنص 4"/>
          <p:cNvSpPr>
            <a:spLocks noGrp="1"/>
          </p:cNvSpPr>
          <p:nvPr>
            <p:ph type="body" sz="quarter" idx="13" hasCustomPrompt="1"/>
          </p:nvPr>
        </p:nvSpPr>
        <p:spPr>
          <a:xfrm flipH="1">
            <a:off x="1158135" y="2603501"/>
            <a:ext cx="3145730" cy="576262"/>
          </a:xfrm>
        </p:spPr>
        <p:txBody>
          <a:bodyPr rtlCol="1" anchor="b">
            <a:noAutofit/>
          </a:bodyPr>
          <a:lstStyle>
            <a:lvl1pPr marL="0" indent="0" algn="r" rtl="1">
              <a:buNone/>
              <a:defRPr sz="2400" b="0">
                <a:solidFill>
                  <a:schemeClr val="accent1">
                    <a:lumMod val="60000"/>
                    <a:lumOff val="40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SA" noProof="0"/>
              <a:t>تحرير أنماط النص الرئيسي</a:t>
            </a:r>
          </a:p>
        </p:txBody>
      </p:sp>
      <p:sp>
        <p:nvSpPr>
          <p:cNvPr id="20" name="عنصر نائب للنص 3"/>
          <p:cNvSpPr>
            <a:spLocks noGrp="1"/>
          </p:cNvSpPr>
          <p:nvPr>
            <p:ph type="body" sz="half" idx="17" hasCustomPrompt="1"/>
          </p:nvPr>
        </p:nvSpPr>
        <p:spPr>
          <a:xfrm flipH="1">
            <a:off x="1158135" y="3179762"/>
            <a:ext cx="3145536" cy="2847293"/>
          </a:xfrm>
        </p:spPr>
        <p:txBody>
          <a:bodyPr rtlCol="1" anchor="t">
            <a:normAutofit/>
          </a:bodyPr>
          <a:lstStyle>
            <a:lvl1pPr marL="0" indent="0" algn="r" rtl="1">
              <a:buNone/>
              <a:defRPr sz="14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ar-SA" noProof="0"/>
              <a:t>تحرير أنماط النص الرئيسي</a:t>
            </a:r>
          </a:p>
        </p:txBody>
      </p:sp>
      <p:cxnSp>
        <p:nvCxnSpPr>
          <p:cNvPr id="17" name="رابط مستقيم 16"/>
          <p:cNvCxnSpPr>
            <a:cxnSpLocks/>
          </p:cNvCxnSpPr>
          <p:nvPr/>
        </p:nvCxnSpPr>
        <p:spPr>
          <a:xfrm flipH="1">
            <a:off x="7788029"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رابط مستقيم 17"/>
          <p:cNvCxnSpPr>
            <a:cxnSpLocks/>
          </p:cNvCxnSpPr>
          <p:nvPr/>
        </p:nvCxnSpPr>
        <p:spPr>
          <a:xfrm flipH="1">
            <a:off x="4419599"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عنصر نائب للتاريخ 6"/>
          <p:cNvSpPr>
            <a:spLocks noGrp="1"/>
          </p:cNvSpPr>
          <p:nvPr>
            <p:ph type="dt" sz="half" idx="10"/>
          </p:nvPr>
        </p:nvSpPr>
        <p:spPr>
          <a:xfrm flipH="1">
            <a:off x="548297" y="6391838"/>
            <a:ext cx="990599" cy="304799"/>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037FA96A-F88C-49C2-A087-B2EF0F527CDC}" type="datetime1">
              <a:rPr lang="ar-SA" smtClean="0"/>
              <a:t>20/04/1446</a:t>
            </a:fld>
            <a:endParaRPr lang="ar-SA" dirty="0"/>
          </a:p>
        </p:txBody>
      </p:sp>
      <p:sp>
        <p:nvSpPr>
          <p:cNvPr id="8" name="عنصر نائب للتذييل 7"/>
          <p:cNvSpPr>
            <a:spLocks noGrp="1"/>
          </p:cNvSpPr>
          <p:nvPr>
            <p:ph type="ftr" sz="quarter" idx="11"/>
          </p:nvPr>
        </p:nvSpPr>
        <p:spPr>
          <a:xfrm flipH="1">
            <a:off x="7771095" y="6391838"/>
            <a:ext cx="3859795" cy="304801"/>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9" name="عنصر نائب لرقم الشريحة 8"/>
          <p:cNvSpPr>
            <a:spLocks noGrp="1"/>
          </p:cNvSpPr>
          <p:nvPr>
            <p:ph type="sldNum" sz="quarter" idx="12"/>
          </p:nvPr>
        </p:nvSpPr>
        <p:spPr>
          <a:xfrm flipH="1">
            <a:off x="1001261" y="295729"/>
            <a:ext cx="838199" cy="767687"/>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ثلاثي أعمدة الصور">
    <p:spTree>
      <p:nvGrpSpPr>
        <p:cNvPr id="1" name=""/>
        <p:cNvGrpSpPr/>
        <p:nvPr/>
      </p:nvGrpSpPr>
      <p:grpSpPr>
        <a:xfrm>
          <a:off x="0" y="0"/>
          <a:ext cx="0" cy="0"/>
          <a:chOff x="0" y="0"/>
          <a:chExt cx="0" cy="0"/>
        </a:xfrm>
      </p:grpSpPr>
      <p:sp>
        <p:nvSpPr>
          <p:cNvPr id="2" name="العنوان 1"/>
          <p:cNvSpPr>
            <a:spLocks noGrp="1"/>
          </p:cNvSpPr>
          <p:nvPr>
            <p:ph type="title"/>
          </p:nvPr>
        </p:nvSpPr>
        <p:spPr>
          <a:xfrm flipH="1">
            <a:off x="2211387" y="973668"/>
            <a:ext cx="8825659" cy="706964"/>
          </a:xfrm>
        </p:spPr>
        <p:txBody>
          <a:bodyPr rtlCol="1"/>
          <a:lstStyle>
            <a:lvl1pPr algn="r" rtl="1">
              <a:defRPr sz="3600">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عنصر نائب للنص 2"/>
          <p:cNvSpPr>
            <a:spLocks noGrp="1"/>
          </p:cNvSpPr>
          <p:nvPr>
            <p:ph type="body" idx="1" hasCustomPrompt="1"/>
          </p:nvPr>
        </p:nvSpPr>
        <p:spPr>
          <a:xfrm flipH="1">
            <a:off x="7986608" y="4532844"/>
            <a:ext cx="3050438" cy="576262"/>
          </a:xfrm>
        </p:spPr>
        <p:txBody>
          <a:bodyPr rtlCol="1" anchor="b">
            <a:noAutofit/>
          </a:bodyPr>
          <a:lstStyle>
            <a:lvl1pPr marL="0" indent="0" algn="r" rtl="1">
              <a:buNone/>
              <a:defRPr sz="2400" b="0">
                <a:solidFill>
                  <a:schemeClr val="accent1">
                    <a:lumMod val="60000"/>
                    <a:lumOff val="40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SA" noProof="0"/>
              <a:t>تحرير أنماط النص الرئيسي</a:t>
            </a:r>
          </a:p>
        </p:txBody>
      </p:sp>
      <p:sp>
        <p:nvSpPr>
          <p:cNvPr id="19" name="عنصر نائب للصورة 2"/>
          <p:cNvSpPr>
            <a:spLocks noGrp="1" noChangeAspect="1"/>
          </p:cNvSpPr>
          <p:nvPr>
            <p:ph type="pic" idx="15"/>
          </p:nvPr>
        </p:nvSpPr>
        <p:spPr>
          <a:xfrm flipH="1">
            <a:off x="8166205"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1" anchor="t">
            <a:normAutofit/>
          </a:bodyPr>
          <a:lstStyle>
            <a:lvl1pPr marL="0" indent="0" algn="ctr" rtl="1">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600"/>
            </a:lvl2pPr>
            <a:lvl3pPr marL="914400" indent="0" algn="r" rtl="1">
              <a:buNone/>
              <a:defRPr sz="1600"/>
            </a:lvl3pPr>
            <a:lvl4pPr marL="1371600" indent="0" algn="r" rtl="1">
              <a:buNone/>
              <a:defRPr sz="1600"/>
            </a:lvl4pPr>
            <a:lvl5pPr marL="1828800" indent="0" algn="r" rtl="1">
              <a:buNone/>
              <a:defRPr sz="1600"/>
            </a:lvl5pPr>
            <a:lvl6pPr marL="2286000" indent="0" algn="r" rtl="1">
              <a:buNone/>
              <a:defRPr sz="1600"/>
            </a:lvl6pPr>
            <a:lvl7pPr marL="2743200" indent="0" algn="r" rtl="1">
              <a:buNone/>
              <a:defRPr sz="1600"/>
            </a:lvl7pPr>
            <a:lvl8pPr marL="3200400" indent="0" algn="r" rtl="1">
              <a:buNone/>
              <a:defRPr sz="1600"/>
            </a:lvl8pPr>
            <a:lvl9pPr marL="3657600" indent="0" algn="r" rtl="1">
              <a:buNone/>
              <a:defRPr sz="1600"/>
            </a:lvl9pPr>
          </a:lstStyle>
          <a:p>
            <a:pPr rtl="1"/>
            <a:r>
              <a:rPr lang="ar-SA" noProof="0"/>
              <a:t>انقر فوق الأيقونة لإضافة صورة</a:t>
            </a:r>
          </a:p>
        </p:txBody>
      </p:sp>
      <p:sp>
        <p:nvSpPr>
          <p:cNvPr id="22" name="عنصر نائب للنص 3"/>
          <p:cNvSpPr>
            <a:spLocks noGrp="1"/>
          </p:cNvSpPr>
          <p:nvPr>
            <p:ph type="body" sz="half" idx="18" hasCustomPrompt="1"/>
          </p:nvPr>
        </p:nvSpPr>
        <p:spPr>
          <a:xfrm flipH="1">
            <a:off x="7986608" y="5109106"/>
            <a:ext cx="3050438" cy="917952"/>
          </a:xfrm>
        </p:spPr>
        <p:txBody>
          <a:bodyPr rtlCol="1" anchor="t">
            <a:normAutofit/>
          </a:bodyPr>
          <a:lstStyle>
            <a:lvl1pPr marL="0" indent="0" algn="r" rtl="1">
              <a:buNone/>
              <a:defRPr sz="14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ar-SA" noProof="0"/>
              <a:t>تحرير أنماط النص الرئيسي</a:t>
            </a:r>
          </a:p>
        </p:txBody>
      </p:sp>
      <p:sp>
        <p:nvSpPr>
          <p:cNvPr id="5" name="عنصر نائب للنص 4"/>
          <p:cNvSpPr>
            <a:spLocks noGrp="1"/>
          </p:cNvSpPr>
          <p:nvPr>
            <p:ph type="body" sz="quarter" idx="3" hasCustomPrompt="1"/>
          </p:nvPr>
        </p:nvSpPr>
        <p:spPr>
          <a:xfrm flipH="1">
            <a:off x="4572697" y="4532844"/>
            <a:ext cx="3050438" cy="576263"/>
          </a:xfrm>
        </p:spPr>
        <p:txBody>
          <a:bodyPr rtlCol="1" anchor="b">
            <a:noAutofit/>
          </a:bodyPr>
          <a:lstStyle>
            <a:lvl1pPr marL="0" indent="0" algn="r" rtl="1">
              <a:buNone/>
              <a:defRPr sz="2400" b="0">
                <a:solidFill>
                  <a:schemeClr val="accent1">
                    <a:lumMod val="60000"/>
                    <a:lumOff val="40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SA" noProof="0"/>
              <a:t>تحرير أنماط النص الرئيسي</a:t>
            </a:r>
          </a:p>
        </p:txBody>
      </p:sp>
      <p:sp>
        <p:nvSpPr>
          <p:cNvPr id="41" name="عنصر نائب للصورة 2"/>
          <p:cNvSpPr>
            <a:spLocks noGrp="1" noChangeAspect="1"/>
          </p:cNvSpPr>
          <p:nvPr>
            <p:ph type="pic" idx="21"/>
          </p:nvPr>
        </p:nvSpPr>
        <p:spPr>
          <a:xfrm flipH="1">
            <a:off x="4752295" y="2603500"/>
            <a:ext cx="2691243" cy="1591510"/>
          </a:xfrm>
          <a:prstGeom prst="roundRect">
            <a:avLst>
              <a:gd name="adj" fmla="val 1858"/>
            </a:avLst>
          </a:prstGeom>
          <a:effectLst>
            <a:outerShdw blurRad="50800" dist="50800" dir="5400000" algn="tl" rotWithShape="0">
              <a:srgbClr val="000000">
                <a:alpha val="43000"/>
              </a:srgbClr>
            </a:outerShdw>
          </a:effectLst>
        </p:spPr>
        <p:txBody>
          <a:bodyPr rtlCol="1" anchor="t">
            <a:normAutofit/>
          </a:bodyPr>
          <a:lstStyle>
            <a:lvl1pPr marL="0" indent="0" algn="ctr" rtl="1">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600"/>
            </a:lvl2pPr>
            <a:lvl3pPr marL="914400" indent="0" algn="r" rtl="1">
              <a:buNone/>
              <a:defRPr sz="1600"/>
            </a:lvl3pPr>
            <a:lvl4pPr marL="1371600" indent="0" algn="r" rtl="1">
              <a:buNone/>
              <a:defRPr sz="1600"/>
            </a:lvl4pPr>
            <a:lvl5pPr marL="1828800" indent="0" algn="r" rtl="1">
              <a:buNone/>
              <a:defRPr sz="1600"/>
            </a:lvl5pPr>
            <a:lvl6pPr marL="2286000" indent="0" algn="r" rtl="1">
              <a:buNone/>
              <a:defRPr sz="1600"/>
            </a:lvl6pPr>
            <a:lvl7pPr marL="2743200" indent="0" algn="r" rtl="1">
              <a:buNone/>
              <a:defRPr sz="1600"/>
            </a:lvl7pPr>
            <a:lvl8pPr marL="3200400" indent="0" algn="r" rtl="1">
              <a:buNone/>
              <a:defRPr sz="1600"/>
            </a:lvl8pPr>
            <a:lvl9pPr marL="3657600" indent="0" algn="r" rtl="1">
              <a:buNone/>
              <a:defRPr sz="1600"/>
            </a:lvl9pPr>
          </a:lstStyle>
          <a:p>
            <a:pPr rtl="1"/>
            <a:r>
              <a:rPr lang="ar-SA" noProof="0"/>
              <a:t>انقر فوق الأيقونة لإضافة صورة</a:t>
            </a:r>
          </a:p>
        </p:txBody>
      </p:sp>
      <p:sp>
        <p:nvSpPr>
          <p:cNvPr id="23" name="عنصر نائب للنص 3"/>
          <p:cNvSpPr>
            <a:spLocks noGrp="1"/>
          </p:cNvSpPr>
          <p:nvPr>
            <p:ph type="body" sz="half" idx="19" hasCustomPrompt="1"/>
          </p:nvPr>
        </p:nvSpPr>
        <p:spPr>
          <a:xfrm flipH="1">
            <a:off x="4571390" y="5109105"/>
            <a:ext cx="3050438" cy="917952"/>
          </a:xfrm>
        </p:spPr>
        <p:txBody>
          <a:bodyPr rtlCol="1" anchor="t">
            <a:normAutofit/>
          </a:bodyPr>
          <a:lstStyle>
            <a:lvl1pPr marL="0" indent="0" algn="r" rtl="1">
              <a:buNone/>
              <a:defRPr sz="14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ar-SA" noProof="0"/>
              <a:t>تحرير أنماط النص الرئيسي</a:t>
            </a:r>
          </a:p>
        </p:txBody>
      </p:sp>
      <p:sp>
        <p:nvSpPr>
          <p:cNvPr id="14" name="عنصر نائب للنص 4"/>
          <p:cNvSpPr>
            <a:spLocks noGrp="1"/>
          </p:cNvSpPr>
          <p:nvPr>
            <p:ph type="body" sz="quarter" idx="13" hasCustomPrompt="1"/>
          </p:nvPr>
        </p:nvSpPr>
        <p:spPr>
          <a:xfrm flipH="1">
            <a:off x="1158130" y="4532845"/>
            <a:ext cx="3051095" cy="576262"/>
          </a:xfrm>
        </p:spPr>
        <p:txBody>
          <a:bodyPr rtlCol="1" anchor="b">
            <a:noAutofit/>
          </a:bodyPr>
          <a:lstStyle>
            <a:lvl1pPr marL="0" indent="0" algn="r" rtl="1">
              <a:buNone/>
              <a:defRPr sz="2400" b="0">
                <a:solidFill>
                  <a:schemeClr val="accent1">
                    <a:lumMod val="60000"/>
                    <a:lumOff val="40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SA" noProof="0"/>
              <a:t>تحرير أنماط النص الرئيسي</a:t>
            </a:r>
          </a:p>
        </p:txBody>
      </p:sp>
      <p:sp>
        <p:nvSpPr>
          <p:cNvPr id="42" name="عنصر نائب للصورة 2"/>
          <p:cNvSpPr>
            <a:spLocks noGrp="1" noChangeAspect="1"/>
          </p:cNvSpPr>
          <p:nvPr>
            <p:ph type="pic" idx="22"/>
          </p:nvPr>
        </p:nvSpPr>
        <p:spPr>
          <a:xfrm flipH="1">
            <a:off x="1337727"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1" anchor="t">
            <a:normAutofit/>
          </a:bodyPr>
          <a:lstStyle>
            <a:lvl1pPr marL="0" indent="0" algn="ctr" rtl="1">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600"/>
            </a:lvl2pPr>
            <a:lvl3pPr marL="914400" indent="0" algn="r" rtl="1">
              <a:buNone/>
              <a:defRPr sz="1600"/>
            </a:lvl3pPr>
            <a:lvl4pPr marL="1371600" indent="0" algn="r" rtl="1">
              <a:buNone/>
              <a:defRPr sz="1600"/>
            </a:lvl4pPr>
            <a:lvl5pPr marL="1828800" indent="0" algn="r" rtl="1">
              <a:buNone/>
              <a:defRPr sz="1600"/>
            </a:lvl5pPr>
            <a:lvl6pPr marL="2286000" indent="0" algn="r" rtl="1">
              <a:buNone/>
              <a:defRPr sz="1600"/>
            </a:lvl6pPr>
            <a:lvl7pPr marL="2743200" indent="0" algn="r" rtl="1">
              <a:buNone/>
              <a:defRPr sz="1600"/>
            </a:lvl7pPr>
            <a:lvl8pPr marL="3200400" indent="0" algn="r" rtl="1">
              <a:buNone/>
              <a:defRPr sz="1600"/>
            </a:lvl8pPr>
            <a:lvl9pPr marL="3657600" indent="0" algn="r" rtl="1">
              <a:buNone/>
              <a:defRPr sz="1600"/>
            </a:lvl9pPr>
          </a:lstStyle>
          <a:p>
            <a:pPr rtl="1"/>
            <a:r>
              <a:rPr lang="ar-SA" noProof="0"/>
              <a:t>انقر فوق الأيقونة لإضافة صورة</a:t>
            </a:r>
          </a:p>
        </p:txBody>
      </p:sp>
      <p:sp>
        <p:nvSpPr>
          <p:cNvPr id="24" name="عنصر نائب للنص 3"/>
          <p:cNvSpPr>
            <a:spLocks noGrp="1"/>
          </p:cNvSpPr>
          <p:nvPr>
            <p:ph type="body" sz="half" idx="20" hasCustomPrompt="1"/>
          </p:nvPr>
        </p:nvSpPr>
        <p:spPr>
          <a:xfrm flipH="1">
            <a:off x="1158129" y="5109104"/>
            <a:ext cx="3051096" cy="917952"/>
          </a:xfrm>
        </p:spPr>
        <p:txBody>
          <a:bodyPr rtlCol="1" anchor="t">
            <a:normAutofit/>
          </a:bodyPr>
          <a:lstStyle>
            <a:lvl1pPr marL="0" indent="0" algn="r" rtl="1">
              <a:buNone/>
              <a:defRPr sz="14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ar-SA" noProof="0"/>
              <a:t>تحرير أنماط النص الرئيسي</a:t>
            </a:r>
          </a:p>
        </p:txBody>
      </p:sp>
      <p:cxnSp>
        <p:nvCxnSpPr>
          <p:cNvPr id="43" name="رابط مستقيم 42"/>
          <p:cNvCxnSpPr>
            <a:cxnSpLocks/>
          </p:cNvCxnSpPr>
          <p:nvPr/>
        </p:nvCxnSpPr>
        <p:spPr>
          <a:xfrm flipH="1">
            <a:off x="7786169"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رابط مستقيم 43"/>
          <p:cNvCxnSpPr>
            <a:cxnSpLocks/>
          </p:cNvCxnSpPr>
          <p:nvPr/>
        </p:nvCxnSpPr>
        <p:spPr>
          <a:xfrm flipH="1">
            <a:off x="4394198"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عنصر نائب للتاريخ 6"/>
          <p:cNvSpPr>
            <a:spLocks noGrp="1"/>
          </p:cNvSpPr>
          <p:nvPr>
            <p:ph type="dt" sz="half" idx="10"/>
          </p:nvPr>
        </p:nvSpPr>
        <p:spPr>
          <a:xfrm flipH="1">
            <a:off x="548297" y="6391838"/>
            <a:ext cx="990599" cy="304799"/>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AF5EAE54-1077-47AF-BA00-1CDBE2FD7C42}" type="datetime1">
              <a:rPr lang="ar-SA" smtClean="0"/>
              <a:t>20/04/1446</a:t>
            </a:fld>
            <a:endParaRPr lang="ar-SA" dirty="0"/>
          </a:p>
        </p:txBody>
      </p:sp>
      <p:sp>
        <p:nvSpPr>
          <p:cNvPr id="8" name="عنصر نائب للتذييل 7"/>
          <p:cNvSpPr>
            <a:spLocks noGrp="1"/>
          </p:cNvSpPr>
          <p:nvPr>
            <p:ph type="ftr" sz="quarter" idx="11"/>
          </p:nvPr>
        </p:nvSpPr>
        <p:spPr>
          <a:xfrm flipH="1">
            <a:off x="7986607" y="6391838"/>
            <a:ext cx="3644282" cy="304801"/>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9" name="عنصر نائب لرقم الشريحة 8"/>
          <p:cNvSpPr>
            <a:spLocks noGrp="1"/>
          </p:cNvSpPr>
          <p:nvPr>
            <p:ph type="sldNum" sz="quarter" idx="12"/>
          </p:nvPr>
        </p:nvSpPr>
        <p:spPr>
          <a:xfrm flipH="1">
            <a:off x="1001261" y="295729"/>
            <a:ext cx="838199" cy="767687"/>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العنوان والنص العمودي">
    <p:spTree>
      <p:nvGrpSpPr>
        <p:cNvPr id="1" name=""/>
        <p:cNvGrpSpPr/>
        <p:nvPr/>
      </p:nvGrpSpPr>
      <p:grpSpPr>
        <a:xfrm>
          <a:off x="0" y="0"/>
          <a:ext cx="0" cy="0"/>
          <a:chOff x="0" y="0"/>
          <a:chExt cx="0" cy="0"/>
        </a:xfrm>
      </p:grpSpPr>
      <p:sp>
        <p:nvSpPr>
          <p:cNvPr id="2" name="العنوان 1"/>
          <p:cNvSpPr>
            <a:spLocks noGrp="1"/>
          </p:cNvSpPr>
          <p:nvPr>
            <p:ph type="title"/>
          </p:nvPr>
        </p:nvSpPr>
        <p:spPr>
          <a:xfrm flipH="1">
            <a:off x="2211387" y="973668"/>
            <a:ext cx="8825659" cy="706964"/>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العنصر النائب لنص عمودي 2"/>
          <p:cNvSpPr>
            <a:spLocks noGrp="1"/>
          </p:cNvSpPr>
          <p:nvPr>
            <p:ph type="body" orient="vert" idx="1" hasCustomPrompt="1"/>
          </p:nvPr>
        </p:nvSpPr>
        <p:spPr>
          <a:xfrm flipH="1">
            <a:off x="2211387" y="2603500"/>
            <a:ext cx="8825659" cy="3416300"/>
          </a:xfrm>
        </p:spPr>
        <p:txBody>
          <a:bodyPr vert="eaVert" rtlCol="1" anchor="t" anchorCtr="0"/>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a:t>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4" name="عنصر نائب للتاريخ 3"/>
          <p:cNvSpPr>
            <a:spLocks noGrp="1"/>
          </p:cNvSpPr>
          <p:nvPr>
            <p:ph type="dt" sz="half" idx="10"/>
          </p:nvPr>
        </p:nvSpPr>
        <p:spPr>
          <a:xfrm flipH="1">
            <a:off x="505962" y="6391838"/>
            <a:ext cx="990599" cy="304799"/>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06D6DD4A-9802-47F1-A4DA-879139FB1194}" type="datetime1">
              <a:rPr lang="ar-SA" smtClean="0"/>
              <a:t>20/04/1446</a:t>
            </a:fld>
            <a:endParaRPr lang="ar-SA" dirty="0"/>
          </a:p>
        </p:txBody>
      </p:sp>
      <p:sp>
        <p:nvSpPr>
          <p:cNvPr id="5" name="عنصر نائب للتذييل 4"/>
          <p:cNvSpPr>
            <a:spLocks noGrp="1"/>
          </p:cNvSpPr>
          <p:nvPr>
            <p:ph type="ftr" sz="quarter" idx="11"/>
          </p:nvPr>
        </p:nvSpPr>
        <p:spPr>
          <a:xfrm flipH="1">
            <a:off x="7771095" y="6391838"/>
            <a:ext cx="3859795" cy="304801"/>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6" name="عنصر نائب لرقم الشريحة 5"/>
          <p:cNvSpPr>
            <a:spLocks noGrp="1"/>
          </p:cNvSpPr>
          <p:nvPr>
            <p:ph type="sldNum" sz="quarter" idx="12"/>
          </p:nvPr>
        </p:nvSpPr>
        <p:spPr>
          <a:xfrm flipH="1">
            <a:off x="1001261" y="295729"/>
            <a:ext cx="838199" cy="767687"/>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العنوان العمودي والنص">
    <p:spTree>
      <p:nvGrpSpPr>
        <p:cNvPr id="1" name=""/>
        <p:cNvGrpSpPr/>
        <p:nvPr/>
      </p:nvGrpSpPr>
      <p:grpSpPr>
        <a:xfrm>
          <a:off x="0" y="0"/>
          <a:ext cx="0" cy="0"/>
          <a:chOff x="0" y="0"/>
          <a:chExt cx="0" cy="0"/>
        </a:xfrm>
      </p:grpSpPr>
      <p:grpSp>
        <p:nvGrpSpPr>
          <p:cNvPr id="9" name="المجموعة 8"/>
          <p:cNvGrpSpPr/>
          <p:nvPr/>
        </p:nvGrpSpPr>
        <p:grpSpPr>
          <a:xfrm flipH="1">
            <a:off x="0" y="0"/>
            <a:ext cx="12192000" cy="6858000"/>
            <a:chOff x="0" y="0"/>
            <a:chExt cx="12192000" cy="6858000"/>
          </a:xfrm>
        </p:grpSpPr>
        <p:sp>
          <p:nvSpPr>
            <p:cNvPr id="12" name="مستطيل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شكل بيضاوي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شكل بيضاوي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شكل بيضاوي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شكل بيضاوي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شكل بيضاوي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مستطيل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شكل حر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شكل حر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شكل حر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العنوان العمودي 1"/>
          <p:cNvSpPr>
            <a:spLocks noGrp="1"/>
          </p:cNvSpPr>
          <p:nvPr>
            <p:ph type="title" orient="vert"/>
          </p:nvPr>
        </p:nvSpPr>
        <p:spPr>
          <a:xfrm flipH="1">
            <a:off x="2196800" y="1278467"/>
            <a:ext cx="1409965" cy="4748590"/>
          </a:xfrm>
        </p:spPr>
        <p:txBody>
          <a:bodyPr vert="vert270" rtlCol="1" anchor="b" anchorCtr="0"/>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endParaRPr lang="ar-SA" noProof="0" dirty="0"/>
          </a:p>
        </p:txBody>
      </p:sp>
      <p:sp>
        <p:nvSpPr>
          <p:cNvPr id="3" name="العنصر النائب لنص عمودي 2"/>
          <p:cNvSpPr>
            <a:spLocks noGrp="1"/>
          </p:cNvSpPr>
          <p:nvPr>
            <p:ph type="body" orient="vert" idx="1" hasCustomPrompt="1"/>
          </p:nvPr>
        </p:nvSpPr>
        <p:spPr>
          <a:xfrm flipH="1">
            <a:off x="4781021" y="1278467"/>
            <a:ext cx="6256025" cy="4748590"/>
          </a:xfrm>
        </p:spPr>
        <p:txBody>
          <a:bodyPr vert="vert270"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dirty="0"/>
              <a:t>تحرير أنماط النص الرئيسي</a:t>
            </a:r>
          </a:p>
          <a:p>
            <a:pPr lvl="1" rtl="1"/>
            <a:r>
              <a:rPr lang="ar-SA" noProof="0" dirty="0"/>
              <a:t>المستوى الثاني</a:t>
            </a:r>
          </a:p>
          <a:p>
            <a:pPr lvl="2" rtl="1"/>
            <a:r>
              <a:rPr lang="ar-SA" noProof="0" dirty="0"/>
              <a:t>المستوى الثالث</a:t>
            </a:r>
          </a:p>
          <a:p>
            <a:pPr lvl="3" rtl="1"/>
            <a:r>
              <a:rPr lang="ar-SA" noProof="0" dirty="0"/>
              <a:t>المستوى الرابع</a:t>
            </a:r>
          </a:p>
          <a:p>
            <a:pPr lvl="4" rtl="1"/>
            <a:r>
              <a:rPr lang="ar-SA" noProof="0" dirty="0"/>
              <a:t>المستوى الخامس</a:t>
            </a:r>
          </a:p>
        </p:txBody>
      </p:sp>
      <p:sp>
        <p:nvSpPr>
          <p:cNvPr id="4" name="عنصر نائب للتاريخ 3"/>
          <p:cNvSpPr>
            <a:spLocks noGrp="1"/>
          </p:cNvSpPr>
          <p:nvPr>
            <p:ph type="dt" sz="half" idx="10"/>
          </p:nvPr>
        </p:nvSpPr>
        <p:spPr>
          <a:xfrm flipH="1">
            <a:off x="546761" y="6391838"/>
            <a:ext cx="992135" cy="304799"/>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0B5946C9-C455-4B2C-8F55-D874A9AE210B}" type="datetime1">
              <a:rPr lang="ar-SA" smtClean="0"/>
              <a:t>20/04/1446</a:t>
            </a:fld>
            <a:endParaRPr lang="ar-SA" dirty="0"/>
          </a:p>
        </p:txBody>
      </p:sp>
      <p:sp>
        <p:nvSpPr>
          <p:cNvPr id="5" name="عنصر نائب للتذييل 4"/>
          <p:cNvSpPr>
            <a:spLocks noGrp="1"/>
          </p:cNvSpPr>
          <p:nvPr>
            <p:ph type="ftr" sz="quarter" idx="11"/>
          </p:nvPr>
        </p:nvSpPr>
        <p:spPr>
          <a:xfrm flipH="1">
            <a:off x="7771095" y="6391838"/>
            <a:ext cx="3859795" cy="304801"/>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14" name="مستطيل 13"/>
          <p:cNvSpPr/>
          <p:nvPr/>
        </p:nvSpPr>
        <p:spPr>
          <a:xfrm flipH="1">
            <a:off x="106838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1"/>
          <a:lstStyle/>
          <a:p>
            <a:pPr algn="r" rtl="1"/>
            <a:endParaRPr lang="ar-SA" noProof="0">
              <a:latin typeface="Tahoma" panose="020B0604030504040204" pitchFamily="34" charset="0"/>
              <a:ea typeface="Tahoma" panose="020B0604030504040204" pitchFamily="34" charset="0"/>
              <a:cs typeface="Tahoma" panose="020B0604030504040204" pitchFamily="34" charset="0"/>
            </a:endParaRPr>
          </a:p>
        </p:txBody>
      </p:sp>
      <p:sp>
        <p:nvSpPr>
          <p:cNvPr id="6" name="عنصر نائب لرقم الشريحة 5"/>
          <p:cNvSpPr>
            <a:spLocks noGrp="1"/>
          </p:cNvSpPr>
          <p:nvPr>
            <p:ph type="sldNum" sz="quarter" idx="12"/>
          </p:nvPr>
        </p:nvSpPr>
        <p:spPr>
          <a:xfrm flipH="1">
            <a:off x="1001261" y="295729"/>
            <a:ext cx="838199" cy="767687"/>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العنوان والمحتوى">
    <p:spTree>
      <p:nvGrpSpPr>
        <p:cNvPr id="1" name=""/>
        <p:cNvGrpSpPr/>
        <p:nvPr/>
      </p:nvGrpSpPr>
      <p:grpSpPr>
        <a:xfrm>
          <a:off x="0" y="0"/>
          <a:ext cx="0" cy="0"/>
          <a:chOff x="0" y="0"/>
          <a:chExt cx="0" cy="0"/>
        </a:xfrm>
      </p:grpSpPr>
      <p:sp>
        <p:nvSpPr>
          <p:cNvPr id="2" name="العنوان 1"/>
          <p:cNvSpPr>
            <a:spLocks noGrp="1"/>
          </p:cNvSpPr>
          <p:nvPr>
            <p:ph type="title"/>
          </p:nvPr>
        </p:nvSpPr>
        <p:spPr>
          <a:xfrm flipH="1">
            <a:off x="2275633" y="973668"/>
            <a:ext cx="8761413" cy="706964"/>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عنصر نائب للمحتوى 2"/>
          <p:cNvSpPr>
            <a:spLocks noGrp="1"/>
          </p:cNvSpPr>
          <p:nvPr>
            <p:ph idx="1" hasCustomPrompt="1"/>
          </p:nvPr>
        </p:nvSpPr>
        <p:spPr>
          <a:xfrm flipH="1">
            <a:off x="2211387" y="2603500"/>
            <a:ext cx="8825659" cy="341630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a:t>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4" name="عنصر نائب للتاريخ 3"/>
          <p:cNvSpPr>
            <a:spLocks noGrp="1"/>
          </p:cNvSpPr>
          <p:nvPr>
            <p:ph type="dt" sz="half" idx="10"/>
          </p:nvPr>
        </p:nvSpPr>
        <p:spPr>
          <a:xfrm flipH="1">
            <a:off x="548297" y="6391838"/>
            <a:ext cx="990599" cy="304799"/>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35747697-6936-40F7-ADEC-D92ACDE83A59}" type="datetime1">
              <a:rPr lang="ar-SA" smtClean="0"/>
              <a:t>20/04/1446</a:t>
            </a:fld>
            <a:endParaRPr lang="ar-SA" dirty="0"/>
          </a:p>
        </p:txBody>
      </p:sp>
      <p:sp>
        <p:nvSpPr>
          <p:cNvPr id="5" name="عنصر نائب للتذييل 4"/>
          <p:cNvSpPr>
            <a:spLocks noGrp="1"/>
          </p:cNvSpPr>
          <p:nvPr>
            <p:ph type="ftr" sz="quarter" idx="11"/>
          </p:nvPr>
        </p:nvSpPr>
        <p:spPr>
          <a:xfrm flipH="1">
            <a:off x="7771095" y="6391838"/>
            <a:ext cx="3859795" cy="304801"/>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6" name="عنصر نائب لرقم الشريحة 5"/>
          <p:cNvSpPr>
            <a:spLocks noGrp="1"/>
          </p:cNvSpPr>
          <p:nvPr>
            <p:ph type="sldNum" sz="quarter" idx="12"/>
          </p:nvPr>
        </p:nvSpPr>
        <p:spPr>
          <a:xfrm flipH="1">
            <a:off x="1001261" y="295729"/>
            <a:ext cx="838199" cy="767687"/>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spTree>
      <p:nvGrpSpPr>
        <p:cNvPr id="1" name=""/>
        <p:cNvGrpSpPr/>
        <p:nvPr/>
      </p:nvGrpSpPr>
      <p:grpSpPr>
        <a:xfrm>
          <a:off x="0" y="0"/>
          <a:ext cx="0" cy="0"/>
          <a:chOff x="0" y="0"/>
          <a:chExt cx="0" cy="0"/>
        </a:xfrm>
      </p:grpSpPr>
      <p:grpSp>
        <p:nvGrpSpPr>
          <p:cNvPr id="8" name="المجموعة 7"/>
          <p:cNvGrpSpPr/>
          <p:nvPr/>
        </p:nvGrpSpPr>
        <p:grpSpPr>
          <a:xfrm flipH="1">
            <a:off x="0" y="0"/>
            <a:ext cx="12192000" cy="6858000"/>
            <a:chOff x="0" y="0"/>
            <a:chExt cx="12192000" cy="6858000"/>
          </a:xfrm>
        </p:grpSpPr>
        <p:sp>
          <p:nvSpPr>
            <p:cNvPr id="14" name="مستطيل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شكل بيضاوي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شكل بيضاوي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شكل بيضاوي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شكل بيضاوي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شكل بيضاوي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مستطيل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شكل حر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شكل حر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شكل حر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العنوان 1"/>
          <p:cNvSpPr>
            <a:spLocks noGrp="1"/>
          </p:cNvSpPr>
          <p:nvPr>
            <p:ph type="title"/>
          </p:nvPr>
        </p:nvSpPr>
        <p:spPr>
          <a:xfrm flipH="1">
            <a:off x="6686021" y="2677645"/>
            <a:ext cx="4351025" cy="2283824"/>
          </a:xfrm>
        </p:spPr>
        <p:txBody>
          <a:bodyPr rtlCol="1" anchor="ctr"/>
          <a:lstStyle>
            <a:lvl1pPr algn="r" rtl="1">
              <a:defRPr sz="4000" b="0" cap="none">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عنصر نائب للنص 2"/>
          <p:cNvSpPr>
            <a:spLocks noGrp="1"/>
          </p:cNvSpPr>
          <p:nvPr>
            <p:ph type="body" idx="1" hasCustomPrompt="1"/>
          </p:nvPr>
        </p:nvSpPr>
        <p:spPr>
          <a:xfrm flipH="1">
            <a:off x="1538896" y="2677644"/>
            <a:ext cx="3757545" cy="2283824"/>
          </a:xfrm>
        </p:spPr>
        <p:txBody>
          <a:bodyPr rtlCol="1" anchor="ctr"/>
          <a:lstStyle>
            <a:lvl1pPr marL="0" indent="0" algn="r" rtl="1">
              <a:buNone/>
              <a:defRPr sz="2000" cap="all">
                <a:solidFill>
                  <a:schemeClr val="accent1">
                    <a:lumMod val="60000"/>
                    <a:lumOff val="40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ar-SA" noProof="0"/>
              <a:t>تحرير أنماط النص الرئيسي</a:t>
            </a:r>
          </a:p>
        </p:txBody>
      </p:sp>
      <p:sp>
        <p:nvSpPr>
          <p:cNvPr id="4" name="عنصر نائب للتاريخ 3"/>
          <p:cNvSpPr>
            <a:spLocks noGrp="1"/>
          </p:cNvSpPr>
          <p:nvPr>
            <p:ph type="dt" sz="half" idx="10"/>
          </p:nvPr>
        </p:nvSpPr>
        <p:spPr>
          <a:xfrm flipH="1">
            <a:off x="548297" y="6391838"/>
            <a:ext cx="990599" cy="304799"/>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4AAEA170-C893-427A-8A6E-F5E2F5BBD3F4}" type="datetime1">
              <a:rPr lang="ar-SA" smtClean="0"/>
              <a:t>20/04/1446</a:t>
            </a:fld>
            <a:endParaRPr lang="ar-SA" dirty="0"/>
          </a:p>
        </p:txBody>
      </p:sp>
      <p:sp>
        <p:nvSpPr>
          <p:cNvPr id="5" name="عنصر نائب للتذييل 4"/>
          <p:cNvSpPr>
            <a:spLocks noGrp="1"/>
          </p:cNvSpPr>
          <p:nvPr>
            <p:ph type="ftr" sz="quarter" idx="11"/>
          </p:nvPr>
        </p:nvSpPr>
        <p:spPr>
          <a:xfrm flipH="1">
            <a:off x="7771095" y="6391838"/>
            <a:ext cx="3859795" cy="304801"/>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16" name="مستطيل 15"/>
          <p:cNvSpPr/>
          <p:nvPr/>
        </p:nvSpPr>
        <p:spPr>
          <a:xfrm flipH="1">
            <a:off x="106838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1"/>
          <a:lstStyle/>
          <a:p>
            <a:pPr algn="r" rtl="1"/>
            <a:endParaRPr lang="ar-SA" noProof="0">
              <a:latin typeface="Tahoma" panose="020B0604030504040204" pitchFamily="34" charset="0"/>
              <a:ea typeface="Tahoma" panose="020B0604030504040204" pitchFamily="34" charset="0"/>
              <a:cs typeface="Tahoma" panose="020B0604030504040204" pitchFamily="34" charset="0"/>
            </a:endParaRPr>
          </a:p>
        </p:txBody>
      </p:sp>
      <p:sp>
        <p:nvSpPr>
          <p:cNvPr id="6" name="عنصر نائب لرقم الشريحة 5"/>
          <p:cNvSpPr>
            <a:spLocks noGrp="1"/>
          </p:cNvSpPr>
          <p:nvPr>
            <p:ph type="sldNum" sz="quarter" idx="12"/>
          </p:nvPr>
        </p:nvSpPr>
        <p:spPr>
          <a:xfrm flipH="1">
            <a:off x="1001261" y="295729"/>
            <a:ext cx="838199" cy="767687"/>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العنوان 1"/>
          <p:cNvSpPr>
            <a:spLocks noGrp="1"/>
          </p:cNvSpPr>
          <p:nvPr>
            <p:ph type="title"/>
          </p:nvPr>
        </p:nvSpPr>
        <p:spPr>
          <a:xfrm flipH="1">
            <a:off x="2275633" y="973668"/>
            <a:ext cx="8761413" cy="706964"/>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عنصر نائب للمحتوى 2"/>
          <p:cNvSpPr>
            <a:spLocks noGrp="1"/>
          </p:cNvSpPr>
          <p:nvPr>
            <p:ph sz="half" idx="1" hasCustomPrompt="1"/>
          </p:nvPr>
        </p:nvSpPr>
        <p:spPr>
          <a:xfrm flipH="1">
            <a:off x="6211888" y="2603500"/>
            <a:ext cx="4825158" cy="3416301"/>
          </a:xfrm>
        </p:spPr>
        <p:txBody>
          <a:bodyPr rtlCol="1">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a:t>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4" name="عنصر نائب للمحتوى 3"/>
          <p:cNvSpPr>
            <a:spLocks noGrp="1"/>
          </p:cNvSpPr>
          <p:nvPr>
            <p:ph sz="half" idx="2" hasCustomPrompt="1"/>
          </p:nvPr>
        </p:nvSpPr>
        <p:spPr>
          <a:xfrm flipH="1">
            <a:off x="1158129" y="2603500"/>
            <a:ext cx="4825159" cy="3416300"/>
          </a:xfrm>
        </p:spPr>
        <p:txBody>
          <a:bodyPr rtlCol="1">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a:t>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5" name="عنصر نائب للتاريخ 4"/>
          <p:cNvSpPr>
            <a:spLocks noGrp="1"/>
          </p:cNvSpPr>
          <p:nvPr>
            <p:ph type="dt" sz="half" idx="10"/>
          </p:nvPr>
        </p:nvSpPr>
        <p:spPr>
          <a:xfrm flipH="1">
            <a:off x="548297" y="6391838"/>
            <a:ext cx="990599" cy="304799"/>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46F28693-9437-4B93-B161-23A1AEDD0A4B}" type="datetime1">
              <a:rPr lang="ar-SA" smtClean="0"/>
              <a:t>20/04/1446</a:t>
            </a:fld>
            <a:endParaRPr lang="ar-SA" dirty="0"/>
          </a:p>
        </p:txBody>
      </p:sp>
      <p:sp>
        <p:nvSpPr>
          <p:cNvPr id="6" name="عنصر نائب للتذييل 5"/>
          <p:cNvSpPr>
            <a:spLocks noGrp="1"/>
          </p:cNvSpPr>
          <p:nvPr>
            <p:ph type="ftr" sz="quarter" idx="11"/>
          </p:nvPr>
        </p:nvSpPr>
        <p:spPr>
          <a:xfrm flipH="1">
            <a:off x="7771095" y="6391838"/>
            <a:ext cx="3859795" cy="304801"/>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7" name="عنصر نائب لرقم الشريحة 6"/>
          <p:cNvSpPr>
            <a:spLocks noGrp="1"/>
          </p:cNvSpPr>
          <p:nvPr>
            <p:ph type="sldNum" sz="quarter" idx="12"/>
          </p:nvPr>
        </p:nvSpPr>
        <p:spPr>
          <a:xfrm flipH="1">
            <a:off x="1001261" y="295729"/>
            <a:ext cx="838199" cy="767687"/>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العنوان 1"/>
          <p:cNvSpPr>
            <a:spLocks noGrp="1"/>
          </p:cNvSpPr>
          <p:nvPr>
            <p:ph type="title"/>
          </p:nvPr>
        </p:nvSpPr>
        <p:spPr>
          <a:xfrm flipH="1">
            <a:off x="2275633" y="973668"/>
            <a:ext cx="8761413" cy="706964"/>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عنصر نائب للنص 2"/>
          <p:cNvSpPr>
            <a:spLocks noGrp="1"/>
          </p:cNvSpPr>
          <p:nvPr>
            <p:ph type="body" idx="1" hasCustomPrompt="1"/>
          </p:nvPr>
        </p:nvSpPr>
        <p:spPr>
          <a:xfrm flipH="1">
            <a:off x="6211889" y="2603500"/>
            <a:ext cx="4825157" cy="576262"/>
          </a:xfrm>
        </p:spPr>
        <p:txBody>
          <a:bodyPr rtlCol="1" anchor="b">
            <a:noAutofit/>
          </a:bodyPr>
          <a:lstStyle>
            <a:lvl1pPr marL="0" indent="0" algn="r" rtl="1">
              <a:buNone/>
              <a:defRPr sz="2400" b="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SA" noProof="0"/>
              <a:t>تحرير أنماط النص الرئيسي</a:t>
            </a:r>
          </a:p>
        </p:txBody>
      </p:sp>
      <p:sp>
        <p:nvSpPr>
          <p:cNvPr id="4" name="عنصر نائب للمحتوى 3"/>
          <p:cNvSpPr>
            <a:spLocks noGrp="1"/>
          </p:cNvSpPr>
          <p:nvPr>
            <p:ph sz="half" idx="2" hasCustomPrompt="1"/>
          </p:nvPr>
        </p:nvSpPr>
        <p:spPr>
          <a:xfrm flipH="1">
            <a:off x="6211888" y="3179762"/>
            <a:ext cx="4825158" cy="2840039"/>
          </a:xfrm>
        </p:spPr>
        <p:txBody>
          <a:bodyPr rtlCol="1">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a:t>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5" name="عنصر نائب للنص 4"/>
          <p:cNvSpPr>
            <a:spLocks noGrp="1"/>
          </p:cNvSpPr>
          <p:nvPr>
            <p:ph type="body" sz="quarter" idx="3" hasCustomPrompt="1"/>
          </p:nvPr>
        </p:nvSpPr>
        <p:spPr>
          <a:xfrm flipH="1">
            <a:off x="1158129" y="2603500"/>
            <a:ext cx="4825159" cy="576262"/>
          </a:xfrm>
        </p:spPr>
        <p:txBody>
          <a:bodyPr rtlCol="1" anchor="b">
            <a:noAutofit/>
          </a:bodyPr>
          <a:lstStyle>
            <a:lvl1pPr marL="0" indent="0" algn="r" rtl="1">
              <a:buNone/>
              <a:defRPr sz="2400" b="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SA" noProof="0"/>
              <a:t>تحرير أنماط النص الرئيسي</a:t>
            </a:r>
          </a:p>
        </p:txBody>
      </p:sp>
      <p:sp>
        <p:nvSpPr>
          <p:cNvPr id="6" name="عنصر نائب للمحتوى 5"/>
          <p:cNvSpPr>
            <a:spLocks noGrp="1"/>
          </p:cNvSpPr>
          <p:nvPr>
            <p:ph sz="quarter" idx="4" hasCustomPrompt="1"/>
          </p:nvPr>
        </p:nvSpPr>
        <p:spPr>
          <a:xfrm flipH="1">
            <a:off x="1158129" y="3179762"/>
            <a:ext cx="4825159" cy="2840039"/>
          </a:xfrm>
        </p:spPr>
        <p:txBody>
          <a:bodyPr rtlCol="1">
            <a:normAutofit/>
          </a:bodyPr>
          <a:lstStyle>
            <a:lvl1pPr algn="r" rtl="1">
              <a:defRPr sz="1800">
                <a:latin typeface="Tahoma" panose="020B0604030504040204" pitchFamily="34" charset="0"/>
                <a:ea typeface="Tahoma" panose="020B0604030504040204" pitchFamily="34" charset="0"/>
                <a:cs typeface="Tahoma" panose="020B0604030504040204" pitchFamily="34" charset="0"/>
              </a:defRPr>
            </a:lvl1pPr>
            <a:lvl2pPr algn="r" rtl="1">
              <a:defRPr sz="1600">
                <a:latin typeface="Tahoma" panose="020B0604030504040204" pitchFamily="34" charset="0"/>
                <a:ea typeface="Tahoma" panose="020B0604030504040204" pitchFamily="34" charset="0"/>
                <a:cs typeface="Tahoma" panose="020B0604030504040204" pitchFamily="34" charset="0"/>
              </a:defRPr>
            </a:lvl2pPr>
            <a:lvl3pPr algn="r" rtl="1">
              <a:defRPr sz="1400">
                <a:latin typeface="Tahoma" panose="020B0604030504040204" pitchFamily="34" charset="0"/>
                <a:ea typeface="Tahoma" panose="020B0604030504040204" pitchFamily="34" charset="0"/>
                <a:cs typeface="Tahoma" panose="020B0604030504040204" pitchFamily="34" charset="0"/>
              </a:defRPr>
            </a:lvl3pPr>
            <a:lvl4pPr algn="r" rtl="1">
              <a:defRPr sz="1200">
                <a:latin typeface="Tahoma" panose="020B0604030504040204" pitchFamily="34" charset="0"/>
                <a:ea typeface="Tahoma" panose="020B0604030504040204" pitchFamily="34" charset="0"/>
                <a:cs typeface="Tahoma" panose="020B0604030504040204" pitchFamily="34" charset="0"/>
              </a:defRPr>
            </a:lvl4pPr>
            <a:lvl5pPr algn="r" rtl="1">
              <a:defRPr sz="1200">
                <a:latin typeface="Tahoma" panose="020B0604030504040204" pitchFamily="34" charset="0"/>
                <a:ea typeface="Tahoma" panose="020B0604030504040204" pitchFamily="34" charset="0"/>
                <a:cs typeface="Tahoma" panose="020B0604030504040204" pitchFamily="34" charset="0"/>
              </a:defRPr>
            </a:lvl5pPr>
            <a:lvl6pPr algn="r" rtl="1">
              <a:defRPr sz="1200"/>
            </a:lvl6pPr>
            <a:lvl7pPr algn="r" rtl="1">
              <a:defRPr sz="1200"/>
            </a:lvl7pPr>
            <a:lvl8pPr algn="r" rtl="1">
              <a:defRPr sz="1200"/>
            </a:lvl8pPr>
            <a:lvl9pPr algn="r" rtl="1">
              <a:defRPr sz="1200"/>
            </a:lvl9pPr>
          </a:lstStyle>
          <a:p>
            <a:pPr lvl="0" rtl="1"/>
            <a:r>
              <a:rPr lang="ar-SA" noProof="0"/>
              <a:t>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7" name="عنصر نائب للتاريخ 6"/>
          <p:cNvSpPr>
            <a:spLocks noGrp="1"/>
          </p:cNvSpPr>
          <p:nvPr>
            <p:ph type="dt" sz="half" idx="10"/>
          </p:nvPr>
        </p:nvSpPr>
        <p:spPr>
          <a:xfrm flipH="1">
            <a:off x="548297" y="6391838"/>
            <a:ext cx="990599" cy="304799"/>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17D19564-2F94-40A9-BD9C-B902B3D22279}" type="datetime1">
              <a:rPr lang="ar-SA" smtClean="0"/>
              <a:t>20/04/1446</a:t>
            </a:fld>
            <a:endParaRPr lang="ar-SA" dirty="0"/>
          </a:p>
        </p:txBody>
      </p:sp>
      <p:sp>
        <p:nvSpPr>
          <p:cNvPr id="8" name="عنصر نائب للتذييل 7"/>
          <p:cNvSpPr>
            <a:spLocks noGrp="1"/>
          </p:cNvSpPr>
          <p:nvPr>
            <p:ph type="ftr" sz="quarter" idx="11"/>
          </p:nvPr>
        </p:nvSpPr>
        <p:spPr>
          <a:xfrm flipH="1">
            <a:off x="7771095" y="6391838"/>
            <a:ext cx="3859795" cy="304801"/>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9" name="عنصر نائب لرقم الشريحة 8"/>
          <p:cNvSpPr>
            <a:spLocks noGrp="1"/>
          </p:cNvSpPr>
          <p:nvPr>
            <p:ph type="sldNum" sz="quarter" idx="12"/>
          </p:nvPr>
        </p:nvSpPr>
        <p:spPr>
          <a:xfrm flipH="1">
            <a:off x="1001261" y="295729"/>
            <a:ext cx="838199" cy="767687"/>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العنوان فقط">
    <p:spTree>
      <p:nvGrpSpPr>
        <p:cNvPr id="1" name=""/>
        <p:cNvGrpSpPr/>
        <p:nvPr/>
      </p:nvGrpSpPr>
      <p:grpSpPr>
        <a:xfrm>
          <a:off x="0" y="0"/>
          <a:ext cx="0" cy="0"/>
          <a:chOff x="0" y="0"/>
          <a:chExt cx="0" cy="0"/>
        </a:xfrm>
      </p:grpSpPr>
      <p:sp>
        <p:nvSpPr>
          <p:cNvPr id="9" name="العنوان 1"/>
          <p:cNvSpPr>
            <a:spLocks noGrp="1"/>
          </p:cNvSpPr>
          <p:nvPr>
            <p:ph type="title"/>
          </p:nvPr>
        </p:nvSpPr>
        <p:spPr>
          <a:xfrm flipH="1">
            <a:off x="2275633" y="973668"/>
            <a:ext cx="8761413" cy="706964"/>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عنصر نائب للتاريخ 2"/>
          <p:cNvSpPr>
            <a:spLocks noGrp="1"/>
          </p:cNvSpPr>
          <p:nvPr>
            <p:ph type="dt" sz="half" idx="10"/>
          </p:nvPr>
        </p:nvSpPr>
        <p:spPr>
          <a:xfrm flipH="1">
            <a:off x="548297" y="6391838"/>
            <a:ext cx="990599" cy="304799"/>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ED529830-F101-4499-8236-C576C52054C9}" type="datetime1">
              <a:rPr lang="ar-SA" smtClean="0"/>
              <a:t>20/04/1446</a:t>
            </a:fld>
            <a:endParaRPr lang="ar-SA" dirty="0"/>
          </a:p>
        </p:txBody>
      </p:sp>
      <p:sp>
        <p:nvSpPr>
          <p:cNvPr id="4" name="عنصر نائب للتذييل 3"/>
          <p:cNvSpPr>
            <a:spLocks noGrp="1"/>
          </p:cNvSpPr>
          <p:nvPr>
            <p:ph type="ftr" sz="quarter" idx="11"/>
          </p:nvPr>
        </p:nvSpPr>
        <p:spPr>
          <a:xfrm flipH="1">
            <a:off x="7771095" y="6391838"/>
            <a:ext cx="3859795" cy="304801"/>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5" name="عنصر نائب لرقم الشريحة 4"/>
          <p:cNvSpPr>
            <a:spLocks noGrp="1"/>
          </p:cNvSpPr>
          <p:nvPr>
            <p:ph type="sldNum" sz="quarter" idx="12"/>
          </p:nvPr>
        </p:nvSpPr>
        <p:spPr>
          <a:xfrm flipH="1">
            <a:off x="1001261" y="295729"/>
            <a:ext cx="838199" cy="767687"/>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a:xfrm flipH="1">
            <a:off x="548297" y="6391838"/>
            <a:ext cx="990599" cy="304799"/>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825C0271-08BB-4F76-A2B0-BB66033BA18E}" type="datetime1">
              <a:rPr lang="ar-SA" smtClean="0"/>
              <a:t>20/04/1446</a:t>
            </a:fld>
            <a:endParaRPr lang="ar-SA" dirty="0"/>
          </a:p>
        </p:txBody>
      </p:sp>
      <p:sp>
        <p:nvSpPr>
          <p:cNvPr id="3" name="عنصر نائب للتذييل 2"/>
          <p:cNvSpPr>
            <a:spLocks noGrp="1"/>
          </p:cNvSpPr>
          <p:nvPr>
            <p:ph type="ftr" sz="quarter" idx="11"/>
          </p:nvPr>
        </p:nvSpPr>
        <p:spPr>
          <a:xfrm flipH="1">
            <a:off x="7771095" y="6391838"/>
            <a:ext cx="3859795" cy="304801"/>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7" name="مستطيل 6"/>
          <p:cNvSpPr/>
          <p:nvPr/>
        </p:nvSpPr>
        <p:spPr>
          <a:xfrm flipH="1">
            <a:off x="106838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1"/>
          <a:lstStyle/>
          <a:p>
            <a:pPr algn="r" rtl="1"/>
            <a:endParaRPr lang="ar-SA" noProof="0">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12"/>
          </p:nvPr>
        </p:nvSpPr>
        <p:spPr>
          <a:xfrm flipH="1">
            <a:off x="1001261" y="295729"/>
            <a:ext cx="838199" cy="767687"/>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مع تسمية توضيحية">
    <p:spTree>
      <p:nvGrpSpPr>
        <p:cNvPr id="1" name=""/>
        <p:cNvGrpSpPr/>
        <p:nvPr/>
      </p:nvGrpSpPr>
      <p:grpSpPr>
        <a:xfrm>
          <a:off x="0" y="0"/>
          <a:ext cx="0" cy="0"/>
          <a:chOff x="0" y="0"/>
          <a:chExt cx="0" cy="0"/>
        </a:xfrm>
      </p:grpSpPr>
      <p:grpSp>
        <p:nvGrpSpPr>
          <p:cNvPr id="9" name="المجموعة 8"/>
          <p:cNvGrpSpPr/>
          <p:nvPr/>
        </p:nvGrpSpPr>
        <p:grpSpPr>
          <a:xfrm flipH="1">
            <a:off x="0" y="0"/>
            <a:ext cx="12192000" cy="6858000"/>
            <a:chOff x="0" y="0"/>
            <a:chExt cx="12192000" cy="6858000"/>
          </a:xfrm>
        </p:grpSpPr>
        <p:sp>
          <p:nvSpPr>
            <p:cNvPr id="14" name="مستطيل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شكل بيضاوي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شكل بيضاوي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شكل بيضاوي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شكل بيضاوي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شكل بيضاوي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مستطيل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شكل حر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شكل حر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شكل حر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العنوان 1"/>
          <p:cNvSpPr>
            <a:spLocks noGrp="1"/>
          </p:cNvSpPr>
          <p:nvPr>
            <p:ph type="title"/>
          </p:nvPr>
        </p:nvSpPr>
        <p:spPr>
          <a:xfrm flipH="1">
            <a:off x="8243887" y="1295400"/>
            <a:ext cx="2793158" cy="1600200"/>
          </a:xfrm>
        </p:spPr>
        <p:txBody>
          <a:bodyPr rtlCol="1" anchor="b"/>
          <a:lstStyle>
            <a:lvl1pPr algn="r" rtl="1">
              <a:defRPr sz="2400" b="0">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عنصر نائب للمحتوى 2"/>
          <p:cNvSpPr>
            <a:spLocks noGrp="1"/>
          </p:cNvSpPr>
          <p:nvPr>
            <p:ph idx="1" hasCustomPrompt="1"/>
          </p:nvPr>
        </p:nvSpPr>
        <p:spPr>
          <a:xfrm flipH="1">
            <a:off x="1220788" y="1447800"/>
            <a:ext cx="5190066" cy="4572000"/>
          </a:xfrm>
        </p:spPr>
        <p:txBody>
          <a:bodyPr rtlCol="1" anchor="ctr">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a:t>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4" name="عنصر نائب للنص 3"/>
          <p:cNvSpPr>
            <a:spLocks noGrp="1"/>
          </p:cNvSpPr>
          <p:nvPr>
            <p:ph type="body" sz="half" idx="2" hasCustomPrompt="1"/>
          </p:nvPr>
        </p:nvSpPr>
        <p:spPr bwMode="gray">
          <a:xfrm flipH="1">
            <a:off x="8243888" y="3129280"/>
            <a:ext cx="2793158" cy="2895599"/>
          </a:xfrm>
        </p:spPr>
        <p:txBody>
          <a:bodyPr rtlCol="1"/>
          <a:lstStyle>
            <a:lvl1pPr marL="0" indent="0" algn="r" rtl="1">
              <a:buNone/>
              <a:defRPr sz="1400">
                <a:solidFill>
                  <a:schemeClr val="accent1">
                    <a:lumMod val="60000"/>
                    <a:lumOff val="40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ar-SA" noProof="0"/>
              <a:t>تحرير أنماط النص الرئيسي</a:t>
            </a:r>
          </a:p>
        </p:txBody>
      </p:sp>
      <p:sp>
        <p:nvSpPr>
          <p:cNvPr id="5" name="عنصر نائب للتاريخ 4"/>
          <p:cNvSpPr>
            <a:spLocks noGrp="1"/>
          </p:cNvSpPr>
          <p:nvPr>
            <p:ph type="dt" sz="half" idx="10"/>
          </p:nvPr>
        </p:nvSpPr>
        <p:spPr>
          <a:xfrm flipH="1">
            <a:off x="548297" y="6391838"/>
            <a:ext cx="990599" cy="304799"/>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A00920E9-5B4C-4DCF-BC5B-D08E51C6169A}" type="datetime1">
              <a:rPr lang="ar-SA" smtClean="0"/>
              <a:t>20/04/1446</a:t>
            </a:fld>
            <a:endParaRPr lang="ar-SA" dirty="0"/>
          </a:p>
        </p:txBody>
      </p:sp>
      <p:sp>
        <p:nvSpPr>
          <p:cNvPr id="6" name="عنصر نائب للتذييل 5"/>
          <p:cNvSpPr>
            <a:spLocks noGrp="1"/>
          </p:cNvSpPr>
          <p:nvPr>
            <p:ph type="ftr" sz="quarter" idx="11"/>
          </p:nvPr>
        </p:nvSpPr>
        <p:spPr>
          <a:xfrm flipH="1">
            <a:off x="7771095" y="6391838"/>
            <a:ext cx="3859795" cy="304801"/>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16" name="مستطيل 15"/>
          <p:cNvSpPr/>
          <p:nvPr/>
        </p:nvSpPr>
        <p:spPr>
          <a:xfrm flipH="1">
            <a:off x="106838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1"/>
          <a:lstStyle/>
          <a:p>
            <a:pPr algn="r" rtl="1"/>
            <a:endParaRPr lang="ar-SA" noProof="0">
              <a:latin typeface="Tahoma" panose="020B0604030504040204" pitchFamily="34" charset="0"/>
              <a:ea typeface="Tahoma" panose="020B0604030504040204" pitchFamily="34" charset="0"/>
              <a:cs typeface="Tahoma" panose="020B0604030504040204" pitchFamily="34" charset="0"/>
            </a:endParaRPr>
          </a:p>
        </p:txBody>
      </p:sp>
      <p:sp>
        <p:nvSpPr>
          <p:cNvPr id="7" name="عنصر نائب لرقم الشريحة 6"/>
          <p:cNvSpPr>
            <a:spLocks noGrp="1"/>
          </p:cNvSpPr>
          <p:nvPr>
            <p:ph type="sldNum" sz="quarter" idx="12"/>
          </p:nvPr>
        </p:nvSpPr>
        <p:spPr>
          <a:xfrm flipH="1">
            <a:off x="1001261" y="295729"/>
            <a:ext cx="838199" cy="767687"/>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مع تسمية توضيحية">
    <p:spTree>
      <p:nvGrpSpPr>
        <p:cNvPr id="1" name=""/>
        <p:cNvGrpSpPr/>
        <p:nvPr/>
      </p:nvGrpSpPr>
      <p:grpSpPr>
        <a:xfrm>
          <a:off x="0" y="0"/>
          <a:ext cx="0" cy="0"/>
          <a:chOff x="0" y="0"/>
          <a:chExt cx="0" cy="0"/>
        </a:xfrm>
      </p:grpSpPr>
      <p:grpSp>
        <p:nvGrpSpPr>
          <p:cNvPr id="9" name="المجموعة 8"/>
          <p:cNvGrpSpPr/>
          <p:nvPr/>
        </p:nvGrpSpPr>
        <p:grpSpPr>
          <a:xfrm flipH="1">
            <a:off x="0" y="0"/>
            <a:ext cx="12192000" cy="6858000"/>
            <a:chOff x="0" y="0"/>
            <a:chExt cx="12192000" cy="6858000"/>
          </a:xfrm>
        </p:grpSpPr>
        <p:sp>
          <p:nvSpPr>
            <p:cNvPr id="14" name="مستطيل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شكل بيضاوي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شكل بيضاوي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شكل بيضاوي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شكل بيضاوي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شكل بيضاوي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مستطيل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شكل حر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شكل حر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شكل حر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العنوان 1"/>
          <p:cNvSpPr>
            <a:spLocks noGrp="1"/>
          </p:cNvSpPr>
          <p:nvPr>
            <p:ph type="title"/>
          </p:nvPr>
        </p:nvSpPr>
        <p:spPr>
          <a:xfrm flipH="1">
            <a:off x="7171911" y="1693333"/>
            <a:ext cx="3865134" cy="1735667"/>
          </a:xfrm>
        </p:spPr>
        <p:txBody>
          <a:bodyPr rtlCol="1" anchor="b">
            <a:normAutofit/>
          </a:bodyPr>
          <a:lstStyle>
            <a:lvl1pPr algn="r" rtl="1">
              <a:defRPr sz="3600" b="0">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عنصر نائب للصورة 2"/>
          <p:cNvSpPr>
            <a:spLocks noGrp="1" noChangeAspect="1"/>
          </p:cNvSpPr>
          <p:nvPr>
            <p:ph type="pic" idx="1"/>
          </p:nvPr>
        </p:nvSpPr>
        <p:spPr>
          <a:xfrm flipH="1">
            <a:off x="2416937" y="1143000"/>
            <a:ext cx="3227193" cy="4572000"/>
          </a:xfrm>
          <a:prstGeom prst="roundRect">
            <a:avLst>
              <a:gd name="adj" fmla="val 1858"/>
            </a:avLst>
          </a:prstGeom>
          <a:effectLst>
            <a:outerShdw blurRad="50800" dist="50800" dir="5400000" algn="tl" rotWithShape="0">
              <a:srgbClr val="000000">
                <a:alpha val="43000"/>
              </a:srgbClr>
            </a:outerShdw>
          </a:effectLst>
        </p:spPr>
        <p:txBody>
          <a:bodyPr rtlCol="1" anchor="t">
            <a:normAutofit/>
          </a:bodyPr>
          <a:lstStyle>
            <a:lvl1pPr marL="0" indent="0" algn="ctr" rtl="1">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600"/>
            </a:lvl2pPr>
            <a:lvl3pPr marL="914400" indent="0" algn="r" rtl="1">
              <a:buNone/>
              <a:defRPr sz="1600"/>
            </a:lvl3pPr>
            <a:lvl4pPr marL="1371600" indent="0" algn="r" rtl="1">
              <a:buNone/>
              <a:defRPr sz="1600"/>
            </a:lvl4pPr>
            <a:lvl5pPr marL="1828800" indent="0" algn="r" rtl="1">
              <a:buNone/>
              <a:defRPr sz="1600"/>
            </a:lvl5pPr>
            <a:lvl6pPr marL="2286000" indent="0" algn="r" rtl="1">
              <a:buNone/>
              <a:defRPr sz="1600"/>
            </a:lvl6pPr>
            <a:lvl7pPr marL="2743200" indent="0" algn="r" rtl="1">
              <a:buNone/>
              <a:defRPr sz="1600"/>
            </a:lvl7pPr>
            <a:lvl8pPr marL="3200400" indent="0" algn="r" rtl="1">
              <a:buNone/>
              <a:defRPr sz="1600"/>
            </a:lvl8pPr>
            <a:lvl9pPr marL="3657600" indent="0" algn="r" rtl="1">
              <a:buNone/>
              <a:defRPr sz="1600"/>
            </a:lvl9pPr>
          </a:lstStyle>
          <a:p>
            <a:pPr marL="0" lvl="0" indent="0" algn="ctr" rtl="1">
              <a:buNone/>
            </a:pPr>
            <a:r>
              <a:rPr lang="ar-SA" noProof="0"/>
              <a:t>انقر فوق الأيقونة لإضافة صورة</a:t>
            </a:r>
          </a:p>
        </p:txBody>
      </p:sp>
      <p:sp>
        <p:nvSpPr>
          <p:cNvPr id="4" name="عنصر نائب للنص 3"/>
          <p:cNvSpPr>
            <a:spLocks noGrp="1"/>
          </p:cNvSpPr>
          <p:nvPr>
            <p:ph type="body" sz="half" idx="2" hasCustomPrompt="1"/>
          </p:nvPr>
        </p:nvSpPr>
        <p:spPr bwMode="gray">
          <a:xfrm flipH="1">
            <a:off x="7177834" y="3657600"/>
            <a:ext cx="3859212" cy="1371600"/>
          </a:xfrm>
        </p:spPr>
        <p:txBody>
          <a:bodyPr rtlCol="1">
            <a:normAutofit/>
          </a:bodyPr>
          <a:lstStyle>
            <a:lvl1pPr marL="0" indent="0" algn="r" rtl="1">
              <a:buNone/>
              <a:defRPr sz="1400">
                <a:solidFill>
                  <a:schemeClr val="accent1">
                    <a:lumMod val="60000"/>
                    <a:lumOff val="40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ar-SA" noProof="0"/>
              <a:t>تحرير أنماط النص الرئيسي</a:t>
            </a:r>
          </a:p>
        </p:txBody>
      </p:sp>
      <p:sp>
        <p:nvSpPr>
          <p:cNvPr id="5" name="عنصر نائب للتاريخ 4"/>
          <p:cNvSpPr>
            <a:spLocks noGrp="1"/>
          </p:cNvSpPr>
          <p:nvPr>
            <p:ph type="dt" sz="half" idx="10"/>
          </p:nvPr>
        </p:nvSpPr>
        <p:spPr>
          <a:xfrm flipH="1">
            <a:off x="548297" y="6391838"/>
            <a:ext cx="990599" cy="304799"/>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C9F18872-AE86-4BFF-A90A-FC2BA39E2A82}" type="datetime1">
              <a:rPr lang="ar-SA" smtClean="0"/>
              <a:t>20/04/1446</a:t>
            </a:fld>
            <a:endParaRPr lang="ar-SA" dirty="0"/>
          </a:p>
        </p:txBody>
      </p:sp>
      <p:sp>
        <p:nvSpPr>
          <p:cNvPr id="6" name="عنصر نائب للتذييل 5"/>
          <p:cNvSpPr>
            <a:spLocks noGrp="1"/>
          </p:cNvSpPr>
          <p:nvPr>
            <p:ph type="ftr" sz="quarter" idx="11"/>
          </p:nvPr>
        </p:nvSpPr>
        <p:spPr>
          <a:xfrm flipH="1">
            <a:off x="7771095" y="6391838"/>
            <a:ext cx="3859795" cy="304801"/>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16" name="مستطيل 15"/>
          <p:cNvSpPr/>
          <p:nvPr/>
        </p:nvSpPr>
        <p:spPr>
          <a:xfrm flipH="1">
            <a:off x="106838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1"/>
          <a:lstStyle/>
          <a:p>
            <a:pPr algn="r" rtl="1"/>
            <a:endParaRPr lang="ar-SA" noProof="0">
              <a:latin typeface="Tahoma" panose="020B0604030504040204" pitchFamily="34" charset="0"/>
              <a:ea typeface="Tahoma" panose="020B0604030504040204" pitchFamily="34" charset="0"/>
              <a:cs typeface="Tahoma" panose="020B0604030504040204" pitchFamily="34" charset="0"/>
            </a:endParaRPr>
          </a:p>
        </p:txBody>
      </p:sp>
      <p:sp>
        <p:nvSpPr>
          <p:cNvPr id="7" name="عنصر نائب لرقم الشريحة 6"/>
          <p:cNvSpPr>
            <a:spLocks noGrp="1"/>
          </p:cNvSpPr>
          <p:nvPr>
            <p:ph type="sldNum" sz="quarter" idx="12"/>
          </p:nvPr>
        </p:nvSpPr>
        <p:spPr>
          <a:xfrm flipH="1">
            <a:off x="1001261" y="295729"/>
            <a:ext cx="838199" cy="767687"/>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المجموعة 7"/>
          <p:cNvGrpSpPr/>
          <p:nvPr/>
        </p:nvGrpSpPr>
        <p:grpSpPr>
          <a:xfrm flipH="1">
            <a:off x="0" y="0"/>
            <a:ext cx="12192000" cy="6858000"/>
            <a:chOff x="0" y="0"/>
            <a:chExt cx="12192000" cy="6858000"/>
          </a:xfrm>
        </p:grpSpPr>
        <p:sp>
          <p:nvSpPr>
            <p:cNvPr id="7" name="مستطيل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شكل بيضاوي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شكل بيضاوي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شكل بيضاوي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شكل بيضاوي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شكل بيضاوي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شكل حر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شكل حر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شكل حر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عنصر نائب للعنوان 1"/>
          <p:cNvSpPr>
            <a:spLocks noGrp="1"/>
          </p:cNvSpPr>
          <p:nvPr>
            <p:ph type="title"/>
          </p:nvPr>
        </p:nvSpPr>
        <p:spPr bwMode="gray">
          <a:xfrm flipH="1">
            <a:off x="2275633" y="973668"/>
            <a:ext cx="8761413" cy="706964"/>
          </a:xfrm>
          <a:prstGeom prst="rect">
            <a:avLst/>
          </a:prstGeom>
        </p:spPr>
        <p:txBody>
          <a:bodyPr vert="horz" lIns="91440" tIns="45720" rIns="91440" bIns="45720" rtlCol="1" anchor="ctr">
            <a:noAutofit/>
          </a:bodyPr>
          <a:lstStyle/>
          <a:p>
            <a:pPr rtl="1"/>
            <a:r>
              <a:rPr lang="ar-SA" noProof="0"/>
              <a:t>انقر لتحرير نمط عنوان الشكل الرئيسي</a:t>
            </a:r>
          </a:p>
        </p:txBody>
      </p:sp>
      <p:sp>
        <p:nvSpPr>
          <p:cNvPr id="3" name="عنصر نائب للنص 2"/>
          <p:cNvSpPr>
            <a:spLocks noGrp="1"/>
          </p:cNvSpPr>
          <p:nvPr>
            <p:ph type="body" idx="1"/>
          </p:nvPr>
        </p:nvSpPr>
        <p:spPr>
          <a:xfrm flipH="1">
            <a:off x="2275633" y="2603500"/>
            <a:ext cx="8761413" cy="3416300"/>
          </a:xfrm>
          <a:prstGeom prst="rect">
            <a:avLst/>
          </a:prstGeom>
        </p:spPr>
        <p:txBody>
          <a:bodyPr vert="horz" lIns="91440" tIns="45720" rIns="91440" bIns="45720" rtlCol="1">
            <a:normAutofit/>
          </a:bodyPr>
          <a:lstStyle/>
          <a:p>
            <a:pPr lvl="0" rtl="1"/>
            <a:r>
              <a:rPr lang="ar-SA" noProof="0"/>
              <a:t>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4" name="عنصر نائب للتاريخ 3"/>
          <p:cNvSpPr>
            <a:spLocks noGrp="1"/>
          </p:cNvSpPr>
          <p:nvPr>
            <p:ph type="dt" sz="half" idx="2"/>
          </p:nvPr>
        </p:nvSpPr>
        <p:spPr>
          <a:xfrm flipH="1">
            <a:off x="548297" y="6391838"/>
            <a:ext cx="990599" cy="304799"/>
          </a:xfrm>
          <a:prstGeom prst="rect">
            <a:avLst/>
          </a:prstGeom>
        </p:spPr>
        <p:txBody>
          <a:bodyPr vert="horz" lIns="91440" tIns="45720" rIns="91440" bIns="45720" rtlCol="1" anchor="ctr"/>
          <a:lstStyle>
            <a:lvl1pPr algn="l" rtl="1">
              <a:defRPr sz="1000" b="1" i="0">
                <a:solidFill>
                  <a:schemeClr val="accent1"/>
                </a:solidFill>
                <a:latin typeface="Tahoma" panose="020B0604030504040204" pitchFamily="34" charset="0"/>
                <a:ea typeface="Tahoma" panose="020B0604030504040204" pitchFamily="34" charset="0"/>
                <a:cs typeface="Tahoma" panose="020B0604030504040204" pitchFamily="34" charset="0"/>
              </a:defRPr>
            </a:lvl1pPr>
          </a:lstStyle>
          <a:p>
            <a:fld id="{23204870-AE72-4411-B0C5-AF954313CE01}" type="datetime1">
              <a:rPr lang="ar-SA" smtClean="0"/>
              <a:t>20/04/1446</a:t>
            </a:fld>
            <a:endParaRPr lang="ar-SA" dirty="0"/>
          </a:p>
        </p:txBody>
      </p:sp>
      <p:sp>
        <p:nvSpPr>
          <p:cNvPr id="5" name="عنصر نائب للتذييل 4"/>
          <p:cNvSpPr>
            <a:spLocks noGrp="1"/>
          </p:cNvSpPr>
          <p:nvPr>
            <p:ph type="ftr" sz="quarter" idx="3"/>
          </p:nvPr>
        </p:nvSpPr>
        <p:spPr>
          <a:xfrm flipH="1">
            <a:off x="7771095" y="6391838"/>
            <a:ext cx="3859795" cy="304801"/>
          </a:xfrm>
          <a:prstGeom prst="rect">
            <a:avLst/>
          </a:prstGeom>
        </p:spPr>
        <p:txBody>
          <a:bodyPr vert="horz" lIns="91440" tIns="45720" rIns="91440" bIns="45720" rtlCol="1" anchor="ctr"/>
          <a:lstStyle>
            <a:lvl1pPr algn="r" rtl="1">
              <a:defRPr sz="1000" b="1" i="0">
                <a:solidFill>
                  <a:schemeClr val="accent1"/>
                </a:solidFill>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21" name="مستطيل 20"/>
          <p:cNvSpPr/>
          <p:nvPr/>
        </p:nvSpPr>
        <p:spPr>
          <a:xfrm flipH="1">
            <a:off x="106838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عنصر نائب لرقم الشريحة 5"/>
          <p:cNvSpPr>
            <a:spLocks noGrp="1"/>
          </p:cNvSpPr>
          <p:nvPr>
            <p:ph type="sldNum" sz="quarter" idx="4"/>
          </p:nvPr>
        </p:nvSpPr>
        <p:spPr bwMode="gray">
          <a:xfrm flipH="1">
            <a:off x="1001261" y="295729"/>
            <a:ext cx="838199" cy="767687"/>
          </a:xfrm>
          <a:prstGeom prst="rect">
            <a:avLst/>
          </a:prstGeom>
        </p:spPr>
        <p:txBody>
          <a:bodyPr vert="horz" lIns="91440" tIns="45720" rIns="91440" bIns="45720" rtlCol="1" anchor="b"/>
          <a:lstStyle>
            <a:lvl1pPr algn="ctr" rtl="1">
              <a:defRPr sz="2800" b="0" i="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noProof="0" smtClean="0"/>
              <a:pPr/>
              <a:t>‹#›</a:t>
            </a:fld>
            <a:endParaRPr lang="ar-SA"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r" defTabSz="457200" rtl="1" eaLnBrk="1" latinLnBrk="0" hangingPunct="1">
        <a:spcBef>
          <a:spcPct val="0"/>
        </a:spcBef>
        <a:buNone/>
        <a:defRPr sz="3600" b="0" i="0" kern="1200">
          <a:solidFill>
            <a:schemeClr val="bg2"/>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panose="05040102010807070707" pitchFamily="18" charset="2"/>
        <a:buChar char=""/>
        <a:defRPr sz="1800" b="0" i="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742950" indent="-285750" algn="r" defTabSz="457200" rtl="1" eaLnBrk="1" latinLnBrk="0" hangingPunct="1">
        <a:spcBef>
          <a:spcPts val="1000"/>
        </a:spcBef>
        <a:spcAft>
          <a:spcPts val="0"/>
        </a:spcAft>
        <a:buClr>
          <a:schemeClr val="accent1"/>
        </a:buClr>
        <a:buSzPct val="80000"/>
        <a:buFont typeface="Wingdings 3" panose="05040102010807070707" pitchFamily="18" charset="2"/>
        <a:buChar char=""/>
        <a:defRPr sz="1600" b="0" i="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2pPr>
      <a:lvl3pPr marL="1143000" indent="-228600" algn="r" defTabSz="457200" rtl="1" eaLnBrk="1" latinLnBrk="0" hangingPunct="1">
        <a:spcBef>
          <a:spcPts val="1000"/>
        </a:spcBef>
        <a:spcAft>
          <a:spcPts val="0"/>
        </a:spcAft>
        <a:buClr>
          <a:schemeClr val="accent1"/>
        </a:buClr>
        <a:buSzPct val="80000"/>
        <a:buFont typeface="Wingdings 3" panose="05040102010807070707" pitchFamily="18" charset="2"/>
        <a:buChar char=""/>
        <a:defRPr sz="1400" b="0" i="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3pPr>
      <a:lvl4pPr marL="1600200" indent="-228600" algn="r" defTabSz="457200" rtl="1"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4pPr>
      <a:lvl5pPr marL="2057400" indent="-228600" algn="r" defTabSz="457200" rtl="1"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GB"/>
          </a:p>
        </p:txBody>
      </p:sp>
      <p:pic>
        <p:nvPicPr>
          <p:cNvPr id="32" name="Picture 31" descr="A 3D pattern of ring shapes connected by lines">
            <a:extLst>
              <a:ext uri="{FF2B5EF4-FFF2-40B4-BE49-F238E27FC236}">
                <a16:creationId xmlns:a16="http://schemas.microsoft.com/office/drawing/2014/main" id="{0C9A3696-F849-FC13-5270-9D9F844B3562}"/>
              </a:ext>
            </a:extLst>
          </p:cNvPr>
          <p:cNvPicPr>
            <a:picLocks noChangeAspect="1"/>
          </p:cNvPicPr>
          <p:nvPr/>
        </p:nvPicPr>
        <p:blipFill>
          <a:blip r:embed="rId3"/>
          <a:srcRect l="8890" r="45273" b="-1"/>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47"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GB"/>
          </a:p>
        </p:txBody>
      </p:sp>
      <p:sp>
        <p:nvSpPr>
          <p:cNvPr id="2" name="العنوان 1"/>
          <p:cNvSpPr>
            <a:spLocks noGrp="1"/>
          </p:cNvSpPr>
          <p:nvPr>
            <p:ph type="ctrTitle"/>
          </p:nvPr>
        </p:nvSpPr>
        <p:spPr>
          <a:xfrm>
            <a:off x="5695060" y="1143000"/>
            <a:ext cx="5428551" cy="2522913"/>
          </a:xfrm>
        </p:spPr>
        <p:txBody>
          <a:bodyPr rtlCol="1">
            <a:normAutofit fontScale="90000"/>
          </a:bodyPr>
          <a:lstStyle/>
          <a:p>
            <a:pPr algn="l" rtl="1">
              <a:lnSpc>
                <a:spcPct val="90000"/>
              </a:lnSpc>
            </a:pPr>
            <a:r>
              <a:rPr lang="en-US" dirty="0">
                <a:latin typeface="Tahoma" panose="020B0604030504040204" pitchFamily="34" charset="0"/>
                <a:ea typeface="Tahoma" panose="020B0604030504040204" pitchFamily="34" charset="0"/>
                <a:cs typeface="Tahoma" panose="020B0604030504040204" pitchFamily="34" charset="0"/>
              </a:rPr>
              <a:t>Site to site VPN between </a:t>
            </a:r>
            <a:r>
              <a:rPr lang="en-US" dirty="0"/>
              <a:t>C</a:t>
            </a:r>
            <a:r>
              <a:rPr lang="en-US" dirty="0">
                <a:latin typeface="Tahoma" panose="020B0604030504040204" pitchFamily="34" charset="0"/>
                <a:ea typeface="Tahoma" panose="020B0604030504040204" pitchFamily="34" charset="0"/>
                <a:cs typeface="Tahoma" panose="020B0604030504040204" pitchFamily="34" charset="0"/>
              </a:rPr>
              <a:t>ompany Branches</a:t>
            </a:r>
            <a:br>
              <a:rPr lang="en-US" dirty="0">
                <a:latin typeface="Tahoma" panose="020B0604030504040204" pitchFamily="34" charset="0"/>
                <a:ea typeface="Tahoma" panose="020B0604030504040204" pitchFamily="34" charset="0"/>
                <a:cs typeface="Tahoma" panose="020B0604030504040204" pitchFamily="34" charset="0"/>
              </a:rPr>
            </a:br>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3" name="عنوان فرعي 2"/>
          <p:cNvSpPr>
            <a:spLocks noGrp="1"/>
          </p:cNvSpPr>
          <p:nvPr>
            <p:ph type="subTitle" idx="1"/>
          </p:nvPr>
        </p:nvSpPr>
        <p:spPr>
          <a:xfrm>
            <a:off x="5695061" y="5616734"/>
            <a:ext cx="5428551" cy="707709"/>
          </a:xfrm>
        </p:spPr>
        <p:txBody>
          <a:bodyPr rtlCol="1">
            <a:normAutofit fontScale="92500" lnSpcReduction="10000"/>
          </a:bodyPr>
          <a:lstStyle/>
          <a:p>
            <a:pPr rtl="1"/>
            <a:endParaRPr lang="en-US" dirty="0">
              <a:latin typeface="Tahoma" panose="020B0604030504040204" pitchFamily="34" charset="0"/>
              <a:ea typeface="Tahoma" panose="020B0604030504040204" pitchFamily="34" charset="0"/>
              <a:cs typeface="Tahoma" panose="020B0604030504040204" pitchFamily="34" charset="0"/>
            </a:endParaRPr>
          </a:p>
          <a:p>
            <a:pPr rtl="1"/>
            <a:r>
              <a:rPr lang="en-US" dirty="0"/>
              <a:t>DEPI |2024</a:t>
            </a:r>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49" name="Rectangle 48">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6" name="TextBox 5">
            <a:extLst>
              <a:ext uri="{FF2B5EF4-FFF2-40B4-BE49-F238E27FC236}">
                <a16:creationId xmlns:a16="http://schemas.microsoft.com/office/drawing/2014/main" id="{622F2726-2AC1-3788-8896-C7E1F6D289D4}"/>
              </a:ext>
            </a:extLst>
          </p:cNvPr>
          <p:cNvSpPr txBox="1"/>
          <p:nvPr/>
        </p:nvSpPr>
        <p:spPr>
          <a:xfrm>
            <a:off x="5779625" y="3265714"/>
            <a:ext cx="4446726" cy="2739211"/>
          </a:xfrm>
          <a:prstGeom prst="rect">
            <a:avLst/>
          </a:prstGeom>
          <a:noFill/>
        </p:spPr>
        <p:txBody>
          <a:bodyPr wrap="square" rtlCol="0">
            <a:spAutoFit/>
          </a:bodyPr>
          <a:lstStyle/>
          <a:p>
            <a:pPr algn="l"/>
            <a:r>
              <a:rPr lang="en-US" sz="3200" dirty="0"/>
              <a:t>Presented by:</a:t>
            </a:r>
          </a:p>
          <a:p>
            <a:pPr algn="l"/>
            <a:r>
              <a:rPr lang="en-US" dirty="0"/>
              <a:t>Hoor Ahmed</a:t>
            </a:r>
          </a:p>
          <a:p>
            <a:pPr algn="l"/>
            <a:r>
              <a:rPr lang="en-US" dirty="0"/>
              <a:t>Maram Ahmed</a:t>
            </a:r>
          </a:p>
          <a:p>
            <a:pPr algn="l"/>
            <a:r>
              <a:rPr lang="en-US" dirty="0" err="1"/>
              <a:t>Yomna</a:t>
            </a:r>
            <a:r>
              <a:rPr lang="en-US" dirty="0"/>
              <a:t> Adel</a:t>
            </a:r>
          </a:p>
          <a:p>
            <a:pPr algn="l"/>
            <a:r>
              <a:rPr lang="en-US" dirty="0" err="1"/>
              <a:t>Nourhan</a:t>
            </a:r>
            <a:r>
              <a:rPr lang="en-US" dirty="0"/>
              <a:t> Abd </a:t>
            </a:r>
            <a:r>
              <a:rPr lang="en-US" dirty="0" err="1"/>
              <a:t>Elmawla</a:t>
            </a:r>
            <a:endParaRPr lang="en-US" dirty="0"/>
          </a:p>
          <a:p>
            <a:pPr algn="l"/>
            <a:endParaRPr lang="en-US" dirty="0"/>
          </a:p>
          <a:p>
            <a:pPr algn="l"/>
            <a:r>
              <a:rPr lang="en-GB" sz="3200" dirty="0"/>
              <a:t>Under supervision of:</a:t>
            </a:r>
          </a:p>
          <a:p>
            <a:pPr algn="l"/>
            <a:r>
              <a:rPr lang="en-GB" dirty="0"/>
              <a:t>Eng. Khaled Abd </a:t>
            </a:r>
            <a:r>
              <a:rPr lang="en-GB" dirty="0" err="1"/>
              <a:t>Rabo</a:t>
            </a:r>
            <a:endParaRPr lang="en-GB" dirty="0"/>
          </a:p>
        </p:txBody>
      </p:sp>
    </p:spTree>
    <p:extLst>
      <p:ext uri="{BB962C8B-B14F-4D97-AF65-F5344CB8AC3E}">
        <p14:creationId xmlns:p14="http://schemas.microsoft.com/office/powerpoint/2010/main" val="35632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98BD-A1A4-844A-1481-EE2D48C0EF73}"/>
              </a:ext>
            </a:extLst>
          </p:cNvPr>
          <p:cNvSpPr>
            <a:spLocks noGrp="1"/>
          </p:cNvSpPr>
          <p:nvPr>
            <p:ph type="title"/>
          </p:nvPr>
        </p:nvSpPr>
        <p:spPr/>
        <p:txBody>
          <a:bodyPr/>
          <a:lstStyle/>
          <a:p>
            <a:pPr algn="l"/>
            <a:r>
              <a:rPr lang="en-GB" dirty="0"/>
              <a:t>Site to Site VPN</a:t>
            </a:r>
          </a:p>
        </p:txBody>
      </p:sp>
      <p:sp>
        <p:nvSpPr>
          <p:cNvPr id="3" name="Content Placeholder 2">
            <a:extLst>
              <a:ext uri="{FF2B5EF4-FFF2-40B4-BE49-F238E27FC236}">
                <a16:creationId xmlns:a16="http://schemas.microsoft.com/office/drawing/2014/main" id="{934CFC1F-9B9E-9030-C7D0-2E2656455D57}"/>
              </a:ext>
            </a:extLst>
          </p:cNvPr>
          <p:cNvSpPr>
            <a:spLocks noGrp="1"/>
          </p:cNvSpPr>
          <p:nvPr>
            <p:ph idx="1"/>
          </p:nvPr>
        </p:nvSpPr>
        <p:spPr/>
        <p:txBody>
          <a:bodyPr>
            <a:normAutofit fontScale="85000" lnSpcReduction="20000"/>
          </a:bodyPr>
          <a:lstStyle/>
          <a:p>
            <a:pPr algn="l" rtl="0">
              <a:buFont typeface="Arial" panose="020B0604020202020204" pitchFamily="34" charset="0"/>
              <a:buChar char="•"/>
            </a:pPr>
            <a:r>
              <a:rPr lang="en-GB" dirty="0"/>
              <a:t>A Site-to-Site VPN (Virtual Private Network) is a secure connection that allows two separate networks, typically from different geographic locations, to communicate securely over the internet. This is often done using firewalls or routers that support VPN capabilities, allowing organizations to extend their private networks across different physical sites.</a:t>
            </a:r>
          </a:p>
          <a:p>
            <a:pPr algn="l" rtl="0">
              <a:buFont typeface="Arial" panose="020B0604020202020204" pitchFamily="34" charset="0"/>
              <a:buChar char="•"/>
            </a:pPr>
            <a:r>
              <a:rPr lang="en-GB" dirty="0"/>
              <a:t>Key Elements of a Site-to-Site VPN:</a:t>
            </a:r>
          </a:p>
          <a:p>
            <a:pPr algn="l" rtl="0">
              <a:buFont typeface="Arial" panose="020B0604020202020204" pitchFamily="34" charset="0"/>
              <a:buChar char="•"/>
            </a:pPr>
            <a:r>
              <a:rPr lang="en-GB" dirty="0"/>
              <a:t>	Encryption: The data transmitted between the two sites is encrypted</a:t>
            </a:r>
          </a:p>
          <a:p>
            <a:pPr algn="l" rtl="0">
              <a:buFont typeface="Arial" panose="020B0604020202020204" pitchFamily="34" charset="0"/>
              <a:buChar char="•"/>
            </a:pPr>
            <a:r>
              <a:rPr lang="en-GB" dirty="0"/>
              <a:t>	VPN Tunnel: A secure tunnel is established between two devices, such as firewalls, that acts as a direct link between the two networks.	</a:t>
            </a:r>
          </a:p>
          <a:p>
            <a:pPr algn="l" rtl="0">
              <a:buFont typeface="Arial" panose="020B0604020202020204" pitchFamily="34" charset="0"/>
              <a:buChar char="•"/>
            </a:pPr>
            <a:r>
              <a:rPr lang="en-GB" dirty="0"/>
              <a:t> Endpoints: Each site has a VPN device (usually a firewall or router) acting as an endpoint. These devices encrypt and decrypt traffic between the sites.	</a:t>
            </a:r>
          </a:p>
          <a:p>
            <a:pPr algn="l" rtl="0">
              <a:buFont typeface="Arial" panose="020B0604020202020204" pitchFamily="34" charset="0"/>
              <a:buChar char="•"/>
            </a:pPr>
            <a:r>
              <a:rPr lang="en-GB" dirty="0"/>
              <a:t>IKE (Internet Key Exchange): A protocol used to set up a secure, authenticated communication channel between two devices.</a:t>
            </a:r>
          </a:p>
          <a:p>
            <a:pPr algn="l" rtl="0">
              <a:buFont typeface="Arial" panose="020B0604020202020204" pitchFamily="34" charset="0"/>
              <a:buChar char="•"/>
            </a:pPr>
            <a:r>
              <a:rPr lang="en-GB" dirty="0"/>
              <a:t>IPsec (Internet Protocol Security): Commonly used in site-to-site VPNs to provide secure transmission by authenticating and encrypting each packet sent over the VPN tunnel.</a:t>
            </a:r>
          </a:p>
        </p:txBody>
      </p:sp>
    </p:spTree>
    <p:extLst>
      <p:ext uri="{BB962C8B-B14F-4D97-AF65-F5344CB8AC3E}">
        <p14:creationId xmlns:p14="http://schemas.microsoft.com/office/powerpoint/2010/main" val="3073448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9136-5AF3-F1DB-999D-50E87A5A3A8D}"/>
              </a:ext>
            </a:extLst>
          </p:cNvPr>
          <p:cNvSpPr>
            <a:spLocks noGrp="1"/>
          </p:cNvSpPr>
          <p:nvPr>
            <p:ph type="title"/>
          </p:nvPr>
        </p:nvSpPr>
        <p:spPr>
          <a:xfrm flipH="1">
            <a:off x="2275633" y="1027386"/>
            <a:ext cx="8761413" cy="706964"/>
          </a:xfrm>
        </p:spPr>
        <p:txBody>
          <a:bodyPr/>
          <a:lstStyle/>
          <a:p>
            <a:pPr algn="l"/>
            <a:r>
              <a:rPr lang="it-IT" dirty="0"/>
              <a:t>Steps of </a:t>
            </a:r>
            <a:r>
              <a:rPr lang="it-IT" dirty="0" err="1"/>
              <a:t>configuring</a:t>
            </a:r>
            <a:r>
              <a:rPr lang="it-IT" dirty="0"/>
              <a:t> site to site IPSEC VPN</a:t>
            </a:r>
            <a:endParaRPr lang="en-GB" dirty="0"/>
          </a:p>
        </p:txBody>
      </p:sp>
      <p:sp>
        <p:nvSpPr>
          <p:cNvPr id="3" name="Content Placeholder 2">
            <a:extLst>
              <a:ext uri="{FF2B5EF4-FFF2-40B4-BE49-F238E27FC236}">
                <a16:creationId xmlns:a16="http://schemas.microsoft.com/office/drawing/2014/main" id="{554ACDF3-7C6A-1DFE-6ADF-0360CA3BB491}"/>
              </a:ext>
            </a:extLst>
          </p:cNvPr>
          <p:cNvSpPr>
            <a:spLocks noGrp="1"/>
          </p:cNvSpPr>
          <p:nvPr>
            <p:ph idx="1"/>
          </p:nvPr>
        </p:nvSpPr>
        <p:spPr/>
        <p:txBody>
          <a:bodyPr>
            <a:normAutofit fontScale="92500" lnSpcReduction="20000"/>
          </a:bodyPr>
          <a:lstStyle/>
          <a:p>
            <a:pPr algn="l" rtl="0">
              <a:buFont typeface="Arial" panose="020B0604020202020204" pitchFamily="34" charset="0"/>
              <a:buChar char="•"/>
            </a:pPr>
            <a:r>
              <a:rPr lang="en-GB" dirty="0"/>
              <a:t>Configure Site-to-Site IPsec VPN on ASA FWL:	</a:t>
            </a:r>
            <a:endParaRPr lang="ar-EG" dirty="0"/>
          </a:p>
          <a:p>
            <a:pPr algn="l" rtl="0">
              <a:buFont typeface="Arial" panose="020B0604020202020204" pitchFamily="34" charset="0"/>
              <a:buChar char="•"/>
            </a:pPr>
            <a:r>
              <a:rPr lang="en-GB" dirty="0"/>
              <a:t>•	Create Crypto IKEv1 Policy: Establish IKE Phase 1, which defines the parameters for key exchange.	</a:t>
            </a:r>
            <a:endParaRPr lang="ar-EG" dirty="0"/>
          </a:p>
          <a:p>
            <a:pPr algn="l" rtl="0">
              <a:buFont typeface="Arial" panose="020B0604020202020204" pitchFamily="34" charset="0"/>
              <a:buChar char="•"/>
            </a:pPr>
            <a:r>
              <a:rPr lang="en-GB" dirty="0"/>
              <a:t>•	Tunnel Group to Specify Pre-shared Key: Define the VPN peer and configure the pre-shared key.	</a:t>
            </a:r>
            <a:endParaRPr lang="ar-EG" dirty="0"/>
          </a:p>
          <a:p>
            <a:pPr algn="l" rtl="0">
              <a:buFont typeface="Arial" panose="020B0604020202020204" pitchFamily="34" charset="0"/>
              <a:buChar char="•"/>
            </a:pPr>
            <a:r>
              <a:rPr lang="en-GB" dirty="0"/>
              <a:t>•	Create IPsec Transform Set: This is for IKE Phase 2, specifying encryption and authentication methods.</a:t>
            </a:r>
            <a:endParaRPr lang="ar-EG" dirty="0"/>
          </a:p>
          <a:p>
            <a:pPr algn="l" rtl="0">
              <a:buFont typeface="Arial" panose="020B0604020202020204" pitchFamily="34" charset="0"/>
              <a:buChar char="•"/>
            </a:pPr>
            <a:r>
              <a:rPr lang="en-GB" dirty="0"/>
              <a:t>•ACL to Identify Traffic of Interest: Define access control lists (ACLs) to specify the traffic that will be encrypted and passed through the VPN.	</a:t>
            </a:r>
            <a:endParaRPr lang="ar-EG" dirty="0"/>
          </a:p>
          <a:p>
            <a:pPr algn="l" rtl="0">
              <a:buFont typeface="Arial" panose="020B0604020202020204" pitchFamily="34" charset="0"/>
              <a:buChar char="•"/>
            </a:pPr>
            <a:r>
              <a:rPr lang="en-GB" dirty="0"/>
              <a:t>•	Create Crypto Map: This binds the IPsec policies to the peer and identifies traffic.</a:t>
            </a:r>
            <a:endParaRPr lang="ar-EG" dirty="0"/>
          </a:p>
          <a:p>
            <a:pPr algn="l" rtl="0">
              <a:buFont typeface="Arial" panose="020B0604020202020204" pitchFamily="34" charset="0"/>
              <a:buChar char="•"/>
            </a:pPr>
            <a:r>
              <a:rPr lang="en-GB" dirty="0"/>
              <a:t>•Enable IKEv1 and Apply Crypto Map on Interface: Apply the crypto map to the ASA interface that will handle the VPN traffic.</a:t>
            </a:r>
          </a:p>
        </p:txBody>
      </p:sp>
    </p:spTree>
    <p:extLst>
      <p:ext uri="{BB962C8B-B14F-4D97-AF65-F5344CB8AC3E}">
        <p14:creationId xmlns:p14="http://schemas.microsoft.com/office/powerpoint/2010/main" val="2501205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dirty="0"/>
          </a:p>
        </p:txBody>
      </p:sp>
      <p:sp>
        <p:nvSpPr>
          <p:cNvPr id="40"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dirty="0"/>
          </a:p>
        </p:txBody>
      </p:sp>
      <p:sp>
        <p:nvSpPr>
          <p:cNvPr id="42"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dirty="0"/>
          </a:p>
        </p:txBody>
      </p:sp>
      <p:sp>
        <p:nvSpPr>
          <p:cNvPr id="2" name="Title 1">
            <a:extLst>
              <a:ext uri="{FF2B5EF4-FFF2-40B4-BE49-F238E27FC236}">
                <a16:creationId xmlns:a16="http://schemas.microsoft.com/office/drawing/2014/main" id="{61BFF51C-D6A8-120A-8035-8EBF053C3635}"/>
              </a:ext>
            </a:extLst>
          </p:cNvPr>
          <p:cNvSpPr>
            <a:spLocks noGrp="1"/>
          </p:cNvSpPr>
          <p:nvPr>
            <p:ph type="title"/>
          </p:nvPr>
        </p:nvSpPr>
        <p:spPr>
          <a:xfrm>
            <a:off x="639098" y="629265"/>
            <a:ext cx="6072776" cy="1622322"/>
          </a:xfrm>
        </p:spPr>
        <p:txBody>
          <a:bodyPr>
            <a:normAutofit/>
          </a:bodyPr>
          <a:lstStyle/>
          <a:p>
            <a:pPr algn="l"/>
            <a:r>
              <a:rPr lang="en-US" dirty="0">
                <a:solidFill>
                  <a:srgbClr val="FFFFFF"/>
                </a:solidFill>
              </a:rPr>
              <a:t>Summary</a:t>
            </a:r>
          </a:p>
        </p:txBody>
      </p:sp>
      <p:pic>
        <p:nvPicPr>
          <p:cNvPr id="32" name="Picture 31" descr="A 3D pattern of ring shapes connected by lines">
            <a:extLst>
              <a:ext uri="{FF2B5EF4-FFF2-40B4-BE49-F238E27FC236}">
                <a16:creationId xmlns:a16="http://schemas.microsoft.com/office/drawing/2014/main" id="{496B8AE8-2DF9-D597-D9BA-B127AA2B4356}"/>
              </a:ext>
            </a:extLst>
          </p:cNvPr>
          <p:cNvPicPr>
            <a:picLocks noChangeAspect="1"/>
          </p:cNvPicPr>
          <p:nvPr/>
        </p:nvPicPr>
        <p:blipFill>
          <a:blip r:embed="rId2"/>
          <a:srcRect l="8299" r="44684" b="1"/>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44" name="Rectangle 43">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6" name="Oval 45">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8" name="Oval 47">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3" name="Rectangle 1">
            <a:extLst>
              <a:ext uri="{FF2B5EF4-FFF2-40B4-BE49-F238E27FC236}">
                <a16:creationId xmlns:a16="http://schemas.microsoft.com/office/drawing/2014/main" id="{0A10EB02-BABA-ACAB-7A67-3B821B6D6C8C}"/>
              </a:ext>
            </a:extLst>
          </p:cNvPr>
          <p:cNvSpPr>
            <a:spLocks noGrp="1" noChangeArrowheads="1"/>
          </p:cNvSpPr>
          <p:nvPr>
            <p:ph idx="1"/>
          </p:nvPr>
        </p:nvSpPr>
        <p:spPr bwMode="auto">
          <a:xfrm>
            <a:off x="639098" y="2418735"/>
            <a:ext cx="6072776" cy="38117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algn="l" defTabSz="914400" rtl="0" eaLnBrk="0" fontAlgn="base" latinLnBrk="0" hangingPunct="0">
              <a:spcBef>
                <a:spcPct val="0"/>
              </a:spcBef>
              <a:spcAft>
                <a:spcPts val="600"/>
              </a:spcAft>
              <a:buClrTx/>
              <a:buSzTx/>
              <a:buNone/>
              <a:tabLst/>
            </a:pPr>
            <a:endParaRPr kumimoji="0" lang="en-US" altLang="en-US" b="0" i="0" u="none" strike="noStrike" cap="none" normalizeH="0" baseline="0" dirty="0">
              <a:ln>
                <a:noFill/>
              </a:ln>
              <a:solidFill>
                <a:srgbClr val="FFFFFF"/>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solidFill>
                  <a:srgbClr val="FFFFFF"/>
                </a:solidFill>
                <a:effectLst/>
                <a:latin typeface="Arial" panose="020B0604020202020204" pitchFamily="34" charset="0"/>
              </a:rPr>
              <a:t>The designed network provides robust security via segmentation, a strong firewall configuration, and secure remote access.</a:t>
            </a:r>
          </a:p>
          <a:p>
            <a:pPr marL="0" marR="0" lvl="0" indent="0" algn="l"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solidFill>
                  <a:srgbClr val="FFFFFF"/>
                </a:solidFill>
                <a:effectLst/>
                <a:latin typeface="Arial" panose="020B0604020202020204" pitchFamily="34" charset="0"/>
              </a:rPr>
              <a:t>Regular monitoring and vulnerability assessments ensure that the network remains secure against evolving threats.</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solidFill>
                <a:srgbClr val="FFFFFF"/>
              </a:solidFill>
              <a:effectLst/>
              <a:latin typeface="Arial" panose="020B0604020202020204" pitchFamily="34" charset="0"/>
            </a:endParaRPr>
          </a:p>
        </p:txBody>
      </p:sp>
    </p:spTree>
    <p:extLst>
      <p:ext uri="{BB962C8B-B14F-4D97-AF65-F5344CB8AC3E}">
        <p14:creationId xmlns:p14="http://schemas.microsoft.com/office/powerpoint/2010/main" val="415630406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0" name="Group 6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1" name="Rectangle 7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7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dirty="0"/>
            </a:p>
          </p:txBody>
        </p:sp>
      </p:grpSp>
      <p:sp>
        <p:nvSpPr>
          <p:cNvPr id="73" name="Rectangle 7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F894045-C989-D6AE-DBC4-217D38612DA2}"/>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gn="l" rtl="0"/>
            <a:r>
              <a:rPr lang="en-US" sz="5400" b="0" i="0" kern="1200" dirty="0">
                <a:solidFill>
                  <a:srgbClr val="EBEBEB"/>
                </a:solidFill>
                <a:latin typeface="+mj-lt"/>
                <a:ea typeface="+mj-ea"/>
                <a:cs typeface="+mj-cs"/>
              </a:rPr>
              <a:t>DEPI |2024</a:t>
            </a:r>
          </a:p>
        </p:txBody>
      </p:sp>
      <p:sp>
        <p:nvSpPr>
          <p:cNvPr id="3" name="Content Placeholder 2">
            <a:extLst>
              <a:ext uri="{FF2B5EF4-FFF2-40B4-BE49-F238E27FC236}">
                <a16:creationId xmlns:a16="http://schemas.microsoft.com/office/drawing/2014/main" id="{C246650C-E125-2F9C-5CA8-5E8AA1151F4A}"/>
              </a:ext>
            </a:extLst>
          </p:cNvPr>
          <p:cNvSpPr>
            <a:spLocks noGrp="1"/>
          </p:cNvSpPr>
          <p:nvPr>
            <p:ph idx="1"/>
          </p:nvPr>
        </p:nvSpPr>
        <p:spPr>
          <a:xfrm>
            <a:off x="8382055" y="4591665"/>
            <a:ext cx="3161016" cy="1622322"/>
          </a:xfrm>
        </p:spPr>
        <p:txBody>
          <a:bodyPr vert="horz" lIns="91440" tIns="45720" rIns="91440" bIns="45720" rtlCol="0" anchor="t">
            <a:normAutofit/>
          </a:bodyPr>
          <a:lstStyle/>
          <a:p>
            <a:pPr marL="0" indent="0" algn="l" rtl="0">
              <a:buNone/>
            </a:pPr>
            <a:r>
              <a:rPr lang="en-US" b="0" i="0" kern="1200" cap="all" dirty="0">
                <a:solidFill>
                  <a:schemeClr val="accent1">
                    <a:lumMod val="60000"/>
                    <a:lumOff val="40000"/>
                  </a:schemeClr>
                </a:solidFill>
                <a:latin typeface="+mn-lt"/>
                <a:ea typeface="+mn-ea"/>
                <a:cs typeface="+mn-cs"/>
              </a:rPr>
              <a:t>Thank You &amp; Questions:</a:t>
            </a:r>
          </a:p>
        </p:txBody>
      </p:sp>
      <p:grpSp>
        <p:nvGrpSpPr>
          <p:cNvPr id="74" name="Group 73">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75" name="Rectangle 74">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76"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dirty="0"/>
            </a:p>
          </p:txBody>
        </p:sp>
        <p:sp>
          <p:nvSpPr>
            <p:cNvPr id="77"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dirty="0"/>
            </a:p>
          </p:txBody>
        </p:sp>
      </p:grpSp>
      <p:pic>
        <p:nvPicPr>
          <p:cNvPr id="32" name="Graphic 31" descr="Help">
            <a:extLst>
              <a:ext uri="{FF2B5EF4-FFF2-40B4-BE49-F238E27FC236}">
                <a16:creationId xmlns:a16="http://schemas.microsoft.com/office/drawing/2014/main" id="{2BA24D0A-7FC1-B0C0-05C2-B1EC2CF8F5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6974" y="1114621"/>
            <a:ext cx="4628758" cy="4628758"/>
          </a:xfrm>
          <a:prstGeom prst="rect">
            <a:avLst/>
          </a:prstGeom>
        </p:spPr>
      </p:pic>
    </p:spTree>
    <p:extLst>
      <p:ext uri="{BB962C8B-B14F-4D97-AF65-F5344CB8AC3E}">
        <p14:creationId xmlns:p14="http://schemas.microsoft.com/office/powerpoint/2010/main" val="1798436777"/>
      </p:ext>
    </p:extLst>
  </p:cSld>
  <p:clrMapOvr>
    <a:masterClrMapping/>
  </p:clrMapOvr>
  <mc:AlternateContent xmlns:mc="http://schemas.openxmlformats.org/markup-compatibility/2006" xmlns:p14="http://schemas.microsoft.com/office/powerpoint/2010/main">
    <mc:Choice Requires="p14">
      <p:transition spd="slow" p14:dur="2000" advTm="7549"/>
    </mc:Choice>
    <mc:Fallback xmlns="">
      <p:transition spd="slow" advTm="754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a:p>
        </p:txBody>
      </p:sp>
      <p:sp>
        <p:nvSpPr>
          <p:cNvPr id="36"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37"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8B3A6875-D3DD-08EA-EB11-136908949ECB}"/>
              </a:ext>
            </a:extLst>
          </p:cNvPr>
          <p:cNvSpPr>
            <a:spLocks noGrp="1"/>
          </p:cNvSpPr>
          <p:nvPr>
            <p:ph type="title"/>
          </p:nvPr>
        </p:nvSpPr>
        <p:spPr>
          <a:xfrm>
            <a:off x="639098" y="629265"/>
            <a:ext cx="6072776" cy="1622322"/>
          </a:xfrm>
        </p:spPr>
        <p:txBody>
          <a:bodyPr>
            <a:normAutofit/>
          </a:bodyPr>
          <a:lstStyle/>
          <a:p>
            <a:pPr algn="l"/>
            <a:r>
              <a:rPr lang="en-US" dirty="0">
                <a:solidFill>
                  <a:srgbClr val="FFFFFF"/>
                </a:solidFill>
              </a:rPr>
              <a:t>Project Overview</a:t>
            </a:r>
          </a:p>
        </p:txBody>
      </p:sp>
      <p:pic>
        <p:nvPicPr>
          <p:cNvPr id="6" name="Picture 5" descr="A group of people connected to each other&#10;&#10;Description automatically generated">
            <a:extLst>
              <a:ext uri="{FF2B5EF4-FFF2-40B4-BE49-F238E27FC236}">
                <a16:creationId xmlns:a16="http://schemas.microsoft.com/office/drawing/2014/main" id="{C1D4DFF1-C673-6B8E-CEA6-2B69F1A516AF}"/>
              </a:ext>
            </a:extLst>
          </p:cNvPr>
          <p:cNvPicPr>
            <a:picLocks noChangeAspect="1"/>
          </p:cNvPicPr>
          <p:nvPr/>
        </p:nvPicPr>
        <p:blipFill>
          <a:blip r:embed="rId2"/>
          <a:srcRect l="17308" r="20004" b="2"/>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38" name="Rectangle 37">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Oval 38">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Oval 39">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Rectangle 1">
            <a:extLst>
              <a:ext uri="{FF2B5EF4-FFF2-40B4-BE49-F238E27FC236}">
                <a16:creationId xmlns:a16="http://schemas.microsoft.com/office/drawing/2014/main" id="{44FE7A86-5F59-D04D-0F11-5A5DD057F0D9}"/>
              </a:ext>
            </a:extLst>
          </p:cNvPr>
          <p:cNvSpPr>
            <a:spLocks noGrp="1" noChangeArrowheads="1"/>
          </p:cNvSpPr>
          <p:nvPr>
            <p:ph idx="1"/>
          </p:nvPr>
        </p:nvSpPr>
        <p:spPr bwMode="auto">
          <a:xfrm>
            <a:off x="639098" y="2418735"/>
            <a:ext cx="6072776" cy="38117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algn="l"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solidFill>
                  <a:srgbClr val="FFFFFF"/>
                </a:solidFill>
                <a:effectLst/>
                <a:latin typeface="Arial" panose="020B0604020202020204" pitchFamily="34" charset="0"/>
              </a:rPr>
              <a:t>Objective:</a:t>
            </a:r>
            <a:endParaRPr kumimoji="0" lang="en-US" altLang="en-US" b="0" i="0" u="none" strike="noStrike" cap="none" normalizeH="0" baseline="0" dirty="0">
              <a:ln>
                <a:noFill/>
              </a:ln>
              <a:solidFill>
                <a:srgbClr val="FFFFFF"/>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solidFill>
                  <a:srgbClr val="FFFFFF"/>
                </a:solidFill>
                <a:effectLst/>
                <a:latin typeface="Arial" panose="020B0604020202020204" pitchFamily="34" charset="0"/>
              </a:rPr>
              <a:t>Design a secure, scalable, and segmented network to support 30 employees.</a:t>
            </a:r>
          </a:p>
          <a:p>
            <a:pPr marL="0" marR="0" lvl="0" indent="0" algn="l"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solidFill>
                  <a:srgbClr val="FFFFFF"/>
                </a:solidFill>
                <a:effectLst/>
                <a:latin typeface="Arial" panose="020B0604020202020204" pitchFamily="34" charset="0"/>
              </a:rPr>
              <a:t>Provide secure access to critical resources (servers, printers, internet), and isolate guest traffic.</a:t>
            </a:r>
          </a:p>
          <a:p>
            <a:pPr marL="0" marR="0" lvl="0" indent="0" algn="l"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solidFill>
                  <a:srgbClr val="FFFFFF"/>
                </a:solidFill>
                <a:effectLst/>
                <a:latin typeface="Arial" panose="020B0604020202020204" pitchFamily="34" charset="0"/>
              </a:rPr>
              <a:t>Enable secure remote access for employees, with protection from cyber threats.</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solidFill>
                <a:srgbClr val="FFFFFF"/>
              </a:solidFill>
              <a:effectLst/>
              <a:latin typeface="Arial" panose="020B0604020202020204" pitchFamily="34" charset="0"/>
            </a:endParaRPr>
          </a:p>
        </p:txBody>
      </p:sp>
    </p:spTree>
    <p:extLst>
      <p:ext uri="{BB962C8B-B14F-4D97-AF65-F5344CB8AC3E}">
        <p14:creationId xmlns:p14="http://schemas.microsoft.com/office/powerpoint/2010/main" val="4760311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02" name="Freeform: Shape 10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0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E6B14E86-860E-EE7B-0899-5E93D0B4EFAB}"/>
              </a:ext>
            </a:extLst>
          </p:cNvPr>
          <p:cNvSpPr>
            <a:spLocks noGrp="1"/>
          </p:cNvSpPr>
          <p:nvPr>
            <p:ph type="title"/>
          </p:nvPr>
        </p:nvSpPr>
        <p:spPr>
          <a:xfrm>
            <a:off x="1154955" y="973668"/>
            <a:ext cx="2942210" cy="1020232"/>
          </a:xfrm>
        </p:spPr>
        <p:txBody>
          <a:bodyPr>
            <a:normAutofit/>
          </a:bodyPr>
          <a:lstStyle/>
          <a:p>
            <a:pPr>
              <a:lnSpc>
                <a:spcPct val="90000"/>
              </a:lnSpc>
            </a:pPr>
            <a:r>
              <a:rPr lang="en-US" sz="2000" b="1">
                <a:solidFill>
                  <a:srgbClr val="EBEBEB"/>
                </a:solidFill>
              </a:rPr>
              <a:t>Network Topology Design</a:t>
            </a:r>
            <a:br>
              <a:rPr lang="en-US" sz="2000" b="1">
                <a:solidFill>
                  <a:srgbClr val="EBEBEB"/>
                </a:solidFill>
              </a:rPr>
            </a:br>
            <a:endParaRPr lang="en-US" sz="2000">
              <a:solidFill>
                <a:srgbClr val="EBEBEB"/>
              </a:solidFill>
            </a:endParaRPr>
          </a:p>
        </p:txBody>
      </p:sp>
      <p:pic>
        <p:nvPicPr>
          <p:cNvPr id="9" name="Picture 8" descr="A diagram of a computer network&#10;&#10;Description automatically generated">
            <a:extLst>
              <a:ext uri="{FF2B5EF4-FFF2-40B4-BE49-F238E27FC236}">
                <a16:creationId xmlns:a16="http://schemas.microsoft.com/office/drawing/2014/main" id="{4F6F35BC-62DA-36CB-7BDA-3DDF162ED46F}"/>
              </a:ext>
            </a:extLst>
          </p:cNvPr>
          <p:cNvPicPr>
            <a:picLocks noChangeAspect="1"/>
          </p:cNvPicPr>
          <p:nvPr/>
        </p:nvPicPr>
        <p:blipFill>
          <a:blip r:embed="rId2"/>
          <a:stretch>
            <a:fillRect/>
          </a:stretch>
        </p:blipFill>
        <p:spPr>
          <a:xfrm>
            <a:off x="5194607" y="1176143"/>
            <a:ext cx="6391533" cy="4505714"/>
          </a:xfrm>
          <a:prstGeom prst="rect">
            <a:avLst/>
          </a:prstGeom>
        </p:spPr>
      </p:pic>
      <p:sp>
        <p:nvSpPr>
          <p:cNvPr id="104" name="Rectangle 103">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 name="Oval 104">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9" name="Oval 98">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8C75FB5-0A2E-63B7-CB20-8961016F6BBD}"/>
              </a:ext>
            </a:extLst>
          </p:cNvPr>
          <p:cNvSpPr>
            <a:spLocks noGrp="1"/>
          </p:cNvSpPr>
          <p:nvPr>
            <p:ph idx="1"/>
          </p:nvPr>
        </p:nvSpPr>
        <p:spPr>
          <a:xfrm>
            <a:off x="1154955" y="2120900"/>
            <a:ext cx="3133726" cy="3898900"/>
          </a:xfrm>
        </p:spPr>
        <p:txBody>
          <a:bodyPr>
            <a:normAutofit/>
          </a:bodyPr>
          <a:lstStyle/>
          <a:p>
            <a:pPr marL="0" marR="0" lvl="0" indent="0" defTabSz="914400" rtl="0" eaLnBrk="0" fontAlgn="base" latinLnBrk="0" hangingPunct="0">
              <a:spcBef>
                <a:spcPct val="0"/>
              </a:spcBef>
              <a:spcAft>
                <a:spcPct val="0"/>
              </a:spcAft>
              <a:buClrTx/>
              <a:buSzTx/>
              <a:buFontTx/>
              <a:buChar char="•"/>
              <a:tabLst/>
            </a:pPr>
            <a:r>
              <a:rPr kumimoji="0" lang="en-US" altLang="en-US" b="1" i="0" u="none" strike="noStrike" cap="none" normalizeH="0" baseline="0">
                <a:ln>
                  <a:noFill/>
                </a:ln>
                <a:solidFill>
                  <a:srgbClr val="FFFFFF"/>
                </a:solidFill>
                <a:effectLst/>
                <a:latin typeface="Arial" panose="020B0604020202020204" pitchFamily="34" charset="0"/>
              </a:rPr>
              <a:t>Router:</a:t>
            </a:r>
            <a:r>
              <a:rPr kumimoji="0" lang="en-US" altLang="en-US" b="0" i="0" u="none" strike="noStrike" cap="none" normalizeH="0" baseline="0">
                <a:ln>
                  <a:noFill/>
                </a:ln>
                <a:solidFill>
                  <a:srgbClr val="FFFFFF"/>
                </a:solidFill>
                <a:effectLst/>
                <a:latin typeface="Arial" panose="020B0604020202020204" pitchFamily="34" charset="0"/>
              </a:rPr>
              <a:t> Centralized routing for internal/external traffic.</a:t>
            </a:r>
          </a:p>
          <a:p>
            <a:pPr marL="0" marR="0" lvl="0" indent="0" defTabSz="914400" rtl="0" eaLnBrk="0" fontAlgn="base" latinLnBrk="0" hangingPunct="0">
              <a:spcBef>
                <a:spcPct val="0"/>
              </a:spcBef>
              <a:spcAft>
                <a:spcPct val="0"/>
              </a:spcAft>
              <a:buClrTx/>
              <a:buSzTx/>
              <a:buFontTx/>
              <a:buChar char="•"/>
              <a:tabLst/>
            </a:pPr>
            <a:r>
              <a:rPr kumimoji="0" lang="en-US" altLang="en-US" b="1" i="0" u="none" strike="noStrike" cap="none" normalizeH="0" baseline="0">
                <a:ln>
                  <a:noFill/>
                </a:ln>
                <a:solidFill>
                  <a:srgbClr val="FFFFFF"/>
                </a:solidFill>
                <a:effectLst/>
                <a:latin typeface="Arial" panose="020B0604020202020204" pitchFamily="34" charset="0"/>
              </a:rPr>
              <a:t>Switches:</a:t>
            </a:r>
            <a:r>
              <a:rPr kumimoji="0" lang="en-US" altLang="en-US" b="0" i="0" u="none" strike="noStrike" cap="none" normalizeH="0" baseline="0">
                <a:ln>
                  <a:noFill/>
                </a:ln>
                <a:solidFill>
                  <a:srgbClr val="FFFFFF"/>
                </a:solidFill>
                <a:effectLst/>
                <a:latin typeface="Arial" panose="020B0604020202020204" pitchFamily="34" charset="0"/>
              </a:rPr>
              <a:t> Connecting workstations, printers, and servers.</a:t>
            </a:r>
          </a:p>
          <a:p>
            <a:pPr marL="0" marR="0" lvl="0" indent="0" defTabSz="914400" rtl="0" eaLnBrk="0" fontAlgn="base" latinLnBrk="0" hangingPunct="0">
              <a:spcBef>
                <a:spcPct val="0"/>
              </a:spcBef>
              <a:spcAft>
                <a:spcPct val="0"/>
              </a:spcAft>
              <a:buClrTx/>
              <a:buSzTx/>
              <a:buFontTx/>
              <a:buChar char="•"/>
              <a:tabLst/>
            </a:pPr>
            <a:r>
              <a:rPr kumimoji="0" lang="en-US" altLang="en-US" b="1" i="0" u="none" strike="noStrike" cap="none" normalizeH="0" baseline="0">
                <a:ln>
                  <a:noFill/>
                </a:ln>
                <a:solidFill>
                  <a:srgbClr val="FFFFFF"/>
                </a:solidFill>
                <a:effectLst/>
                <a:latin typeface="Arial" panose="020B0604020202020204" pitchFamily="34" charset="0"/>
              </a:rPr>
              <a:t>Firewall:</a:t>
            </a:r>
            <a:r>
              <a:rPr kumimoji="0" lang="en-US" altLang="en-US" b="0" i="0" u="none" strike="noStrike" cap="none" normalizeH="0" baseline="0">
                <a:ln>
                  <a:noFill/>
                </a:ln>
                <a:solidFill>
                  <a:srgbClr val="FFFFFF"/>
                </a:solidFill>
                <a:effectLst/>
                <a:latin typeface="Arial" panose="020B0604020202020204" pitchFamily="34" charset="0"/>
              </a:rPr>
              <a:t> Enforcing security policies and managing inbound/outbound traffic.</a:t>
            </a:r>
          </a:p>
          <a:p>
            <a:pPr marL="0" marR="0" lvl="0" indent="0" defTabSz="914400" rtl="0" eaLnBrk="0" fontAlgn="base" latinLnBrk="0" hangingPunct="0">
              <a:spcBef>
                <a:spcPct val="0"/>
              </a:spcBef>
              <a:spcAft>
                <a:spcPct val="0"/>
              </a:spcAft>
              <a:buClrTx/>
              <a:buSzTx/>
              <a:buFontTx/>
              <a:buChar char="•"/>
              <a:tabLst/>
            </a:pPr>
            <a:r>
              <a:rPr kumimoji="0" lang="en-US" altLang="en-US" b="1" i="0" u="none" strike="noStrike" cap="none" normalizeH="0" baseline="0">
                <a:ln>
                  <a:noFill/>
                </a:ln>
                <a:solidFill>
                  <a:srgbClr val="FFFFFF"/>
                </a:solidFill>
                <a:effectLst/>
                <a:latin typeface="Arial" panose="020B0604020202020204" pitchFamily="34" charset="0"/>
              </a:rPr>
              <a:t>Access Points (Wi-Fi):</a:t>
            </a:r>
            <a:r>
              <a:rPr kumimoji="0" lang="en-US" altLang="en-US" b="0" i="0" u="none" strike="noStrike" cap="none" normalizeH="0" baseline="0">
                <a:ln>
                  <a:noFill/>
                </a:ln>
                <a:solidFill>
                  <a:srgbClr val="FFFFFF"/>
                </a:solidFill>
                <a:effectLst/>
                <a:latin typeface="Arial" panose="020B0604020202020204" pitchFamily="34" charset="0"/>
              </a:rPr>
              <a:t> Segmented guest and employee Wi-Fi. </a:t>
            </a:r>
          </a:p>
          <a:p>
            <a:pPr marL="0" indent="0">
              <a:buNone/>
            </a:pPr>
            <a:endParaRPr lang="en-US">
              <a:solidFill>
                <a:srgbClr val="FFFFFF"/>
              </a:solidFill>
            </a:endParaRPr>
          </a:p>
          <a:p>
            <a:pPr marL="0" indent="0" rtl="0">
              <a:buNone/>
            </a:pPr>
            <a:endParaRPr lang="en-US">
              <a:solidFill>
                <a:srgbClr val="FFFFFF"/>
              </a:solidFill>
            </a:endParaRPr>
          </a:p>
        </p:txBody>
      </p:sp>
      <p:sp>
        <p:nvSpPr>
          <p:cNvPr id="10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77659105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10" name="Freeform: Shape 109">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11"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6E293A85-8B87-36C8-CF7B-6696EB6743F4}"/>
              </a:ext>
            </a:extLst>
          </p:cNvPr>
          <p:cNvSpPr>
            <a:spLocks noGrp="1"/>
          </p:cNvSpPr>
          <p:nvPr>
            <p:ph type="title"/>
          </p:nvPr>
        </p:nvSpPr>
        <p:spPr>
          <a:xfrm>
            <a:off x="1154955" y="973668"/>
            <a:ext cx="2942210" cy="1020232"/>
          </a:xfrm>
        </p:spPr>
        <p:txBody>
          <a:bodyPr>
            <a:normAutofit/>
          </a:bodyPr>
          <a:lstStyle/>
          <a:p>
            <a:pPr rtl="0">
              <a:lnSpc>
                <a:spcPct val="90000"/>
              </a:lnSpc>
            </a:pPr>
            <a:r>
              <a:rPr lang="en-US" sz="2500" dirty="0">
                <a:solidFill>
                  <a:srgbClr val="EBEBEB"/>
                </a:solidFill>
              </a:rPr>
              <a:t>Security Measures Overview</a:t>
            </a:r>
          </a:p>
        </p:txBody>
      </p:sp>
      <p:pic>
        <p:nvPicPr>
          <p:cNvPr id="11" name="Picture 10" descr="A computer screen with a bug and a computer&#10;&#10;Description automatically generated with medium confidence">
            <a:extLst>
              <a:ext uri="{FF2B5EF4-FFF2-40B4-BE49-F238E27FC236}">
                <a16:creationId xmlns:a16="http://schemas.microsoft.com/office/drawing/2014/main" id="{16EBC4C2-D40F-C4B7-0553-4FECB88FB701}"/>
              </a:ext>
            </a:extLst>
          </p:cNvPr>
          <p:cNvPicPr>
            <a:picLocks noChangeAspect="1"/>
          </p:cNvPicPr>
          <p:nvPr/>
        </p:nvPicPr>
        <p:blipFill>
          <a:blip r:embed="rId2"/>
          <a:srcRect r="20095" b="3"/>
          <a:stretch/>
        </p:blipFill>
        <p:spPr>
          <a:xfrm>
            <a:off x="5194607" y="1329349"/>
            <a:ext cx="6391533" cy="4199302"/>
          </a:xfrm>
          <a:prstGeom prst="rect">
            <a:avLst/>
          </a:prstGeom>
        </p:spPr>
      </p:pic>
      <p:sp>
        <p:nvSpPr>
          <p:cNvPr id="112" name="Rectangle 111">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3" name="Oval 112">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4" name="Oval 113">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Rectangle 1">
            <a:extLst>
              <a:ext uri="{FF2B5EF4-FFF2-40B4-BE49-F238E27FC236}">
                <a16:creationId xmlns:a16="http://schemas.microsoft.com/office/drawing/2014/main" id="{BC1398EB-A42C-C4DA-94AF-A99B6A2F3A57}"/>
              </a:ext>
            </a:extLst>
          </p:cNvPr>
          <p:cNvSpPr>
            <a:spLocks noGrp="1" noChangeArrowheads="1"/>
          </p:cNvSpPr>
          <p:nvPr>
            <p:ph idx="1"/>
          </p:nvPr>
        </p:nvSpPr>
        <p:spPr bwMode="auto">
          <a:xfrm>
            <a:off x="1154955" y="2120900"/>
            <a:ext cx="3133726" cy="38989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endParaRPr kumimoji="0" lang="en-US" altLang="en-US" b="1" i="0" u="none" strike="noStrike" cap="none" normalizeH="0" baseline="0">
              <a:ln>
                <a:noFill/>
              </a:ln>
              <a:solidFill>
                <a:srgbClr val="FFFFFF"/>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rgbClr val="FFFFFF"/>
              </a:solidFill>
              <a:effectLst/>
              <a:latin typeface="Arial" panose="020B0604020202020204" pitchFamily="34" charset="0"/>
            </a:endParaRPr>
          </a:p>
        </p:txBody>
      </p:sp>
      <p:sp>
        <p:nvSpPr>
          <p:cNvPr id="11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362646746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5D8E-8DE1-F307-2EC6-060C42FB21E6}"/>
              </a:ext>
            </a:extLst>
          </p:cNvPr>
          <p:cNvSpPr>
            <a:spLocks noGrp="1"/>
          </p:cNvSpPr>
          <p:nvPr>
            <p:ph type="title"/>
          </p:nvPr>
        </p:nvSpPr>
        <p:spPr/>
        <p:txBody>
          <a:bodyPr vert="horz" lIns="91440" tIns="45720" rIns="91440" bIns="45720" rtlCol="0" anchor="b">
            <a:normAutofit fontScale="90000"/>
          </a:bodyPr>
          <a:lstStyle/>
          <a:p>
            <a:pPr algn="l" rtl="0"/>
            <a:r>
              <a:rPr lang="en-US" sz="5000" b="0" i="0" kern="1200">
                <a:solidFill>
                  <a:srgbClr val="EBEBEB"/>
                </a:solidFill>
                <a:latin typeface="+mj-lt"/>
                <a:ea typeface="+mj-ea"/>
                <a:cs typeface="+mj-cs"/>
              </a:rPr>
              <a:t>Security Measures Overview</a:t>
            </a:r>
          </a:p>
        </p:txBody>
      </p:sp>
      <p:sp>
        <p:nvSpPr>
          <p:cNvPr id="17" name="Content Placeholder 16">
            <a:extLst>
              <a:ext uri="{FF2B5EF4-FFF2-40B4-BE49-F238E27FC236}">
                <a16:creationId xmlns:a16="http://schemas.microsoft.com/office/drawing/2014/main" id="{4632C601-C9D1-1114-AC11-830F9AF28D7B}"/>
              </a:ext>
            </a:extLst>
          </p:cNvPr>
          <p:cNvSpPr>
            <a:spLocks noGrp="1"/>
          </p:cNvSpPr>
          <p:nvPr>
            <p:ph type="body" idx="1"/>
          </p:nvPr>
        </p:nvSpPr>
        <p:spPr>
          <a:xfrm flipH="1">
            <a:off x="1154954" y="2677644"/>
            <a:ext cx="4300966" cy="2900196"/>
          </a:xfrm>
        </p:spPr>
        <p:txBody>
          <a:bodyPr vert="horz" lIns="91440" tIns="45720" rIns="91440" bIns="45720" rtlCol="0" anchor="t">
            <a:normAutofit fontScale="40000" lnSpcReduction="20000"/>
          </a:bodyPr>
          <a:lstStyle/>
          <a:p>
            <a:pPr marL="0" indent="0" algn="l" rtl="0">
              <a:buNone/>
            </a:pPr>
            <a:r>
              <a:rPr lang="en-GB" sz="4200" b="1" i="0" kern="1200" cap="all" dirty="0">
                <a:solidFill>
                  <a:schemeClr val="tx1"/>
                </a:solidFill>
                <a:latin typeface="+mn-lt"/>
                <a:ea typeface="+mn-ea"/>
                <a:cs typeface="+mn-cs"/>
              </a:rPr>
              <a:t>Network security</a:t>
            </a:r>
            <a:r>
              <a:rPr lang="en-GB" b="0" i="0" kern="1200" cap="all" dirty="0">
                <a:solidFill>
                  <a:schemeClr val="accent1">
                    <a:lumMod val="60000"/>
                    <a:lumOff val="40000"/>
                  </a:schemeClr>
                </a:solidFill>
                <a:latin typeface="+mn-lt"/>
                <a:ea typeface="+mn-ea"/>
                <a:cs typeface="+mn-cs"/>
              </a:rPr>
              <a:t>	</a:t>
            </a:r>
          </a:p>
          <a:p>
            <a:pPr marL="0" indent="0" algn="l" rtl="0">
              <a:buNone/>
            </a:pPr>
            <a:r>
              <a:rPr lang="en-GB" b="0" i="0" kern="1200" cap="all" dirty="0">
                <a:solidFill>
                  <a:schemeClr val="accent1">
                    <a:lumMod val="60000"/>
                    <a:lumOff val="40000"/>
                  </a:schemeClr>
                </a:solidFill>
                <a:latin typeface="Microsoft YaHei Light" panose="020B0502040204020203" pitchFamily="34" charset="-122"/>
                <a:ea typeface="Microsoft YaHei Light" panose="020B0502040204020203" pitchFamily="34" charset="-122"/>
                <a:cs typeface="+mn-cs"/>
              </a:rPr>
              <a:t>•</a:t>
            </a:r>
            <a:r>
              <a:rPr lang="en-GB" sz="2800" b="0" i="0" kern="1200" cap="all" dirty="0">
                <a:solidFill>
                  <a:schemeClr val="tx1"/>
                </a:solidFill>
                <a:latin typeface="Microsoft YaHei Light" panose="020B0502040204020203" pitchFamily="34" charset="-122"/>
                <a:ea typeface="Microsoft YaHei Light" panose="020B0502040204020203" pitchFamily="34" charset="-122"/>
                <a:cs typeface="+mn-cs"/>
              </a:rPr>
              <a:t>Network security is the security provided to a network from unauthorized access and risks.</a:t>
            </a:r>
          </a:p>
          <a:p>
            <a:pPr marL="0" indent="0" algn="l" rtl="0">
              <a:buNone/>
            </a:pPr>
            <a:r>
              <a:rPr lang="en-GB" sz="2800" b="0" i="0" kern="1200" cap="all" dirty="0">
                <a:solidFill>
                  <a:schemeClr val="tx1"/>
                </a:solidFill>
                <a:latin typeface="Microsoft YaHei Light" panose="020B0502040204020203" pitchFamily="34" charset="-122"/>
                <a:ea typeface="Microsoft YaHei Light" panose="020B0502040204020203" pitchFamily="34" charset="-122"/>
                <a:cs typeface="+mn-cs"/>
              </a:rPr>
              <a:t>•It is the duty of network administrators to adopt preventive measures to protect their networks from potential security threats.</a:t>
            </a:r>
          </a:p>
          <a:p>
            <a:pPr marL="0" indent="0" algn="l" rtl="0">
              <a:buNone/>
            </a:pPr>
            <a:r>
              <a:rPr lang="en-GB" sz="2800" b="0" i="0" kern="1200" cap="all" dirty="0">
                <a:solidFill>
                  <a:schemeClr val="tx1"/>
                </a:solidFill>
                <a:latin typeface="Microsoft YaHei Light" panose="020B0502040204020203" pitchFamily="34" charset="-122"/>
                <a:ea typeface="Microsoft YaHei Light" panose="020B0502040204020203" pitchFamily="34" charset="-122"/>
                <a:cs typeface="+mn-cs"/>
              </a:rPr>
              <a:t>•Computer networks that are involved in regular transactions and communication within the government, individuals, or business require security.</a:t>
            </a:r>
          </a:p>
          <a:p>
            <a:pPr marL="0" indent="0" algn="l" rtl="0">
              <a:buNone/>
            </a:pPr>
            <a:r>
              <a:rPr lang="en-GB" sz="2800" b="0" i="0" kern="1200" cap="all" dirty="0">
                <a:solidFill>
                  <a:schemeClr val="tx1"/>
                </a:solidFill>
                <a:latin typeface="Microsoft YaHei Light" panose="020B0502040204020203" pitchFamily="34" charset="-122"/>
                <a:ea typeface="Microsoft YaHei Light" panose="020B0502040204020203" pitchFamily="34" charset="-122"/>
                <a:cs typeface="+mn-cs"/>
              </a:rPr>
              <a:t>•The most common and simple way of protecting a network resource is by assigning it a unique name and a corresponding password.</a:t>
            </a:r>
            <a:endParaRPr lang="en-US" sz="2800" b="0" i="0" kern="1200" cap="all" dirty="0">
              <a:solidFill>
                <a:schemeClr val="tx1"/>
              </a:solidFill>
              <a:latin typeface="Microsoft YaHei Light" panose="020B0502040204020203" pitchFamily="34" charset="-122"/>
              <a:ea typeface="Microsoft YaHei Light" panose="020B0502040204020203" pitchFamily="34" charset="-122"/>
              <a:cs typeface="+mn-cs"/>
            </a:endParaRPr>
          </a:p>
        </p:txBody>
      </p:sp>
    </p:spTree>
    <p:extLst>
      <p:ext uri="{BB962C8B-B14F-4D97-AF65-F5344CB8AC3E}">
        <p14:creationId xmlns:p14="http://schemas.microsoft.com/office/powerpoint/2010/main" val="252756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lose-up of a network security system&#10;&#10;Description automatically generated">
            <a:extLst>
              <a:ext uri="{FF2B5EF4-FFF2-40B4-BE49-F238E27FC236}">
                <a16:creationId xmlns:a16="http://schemas.microsoft.com/office/drawing/2014/main" id="{F6E34433-E980-6FB5-111A-AAA2C5F994E9}"/>
              </a:ext>
            </a:extLst>
          </p:cNvPr>
          <p:cNvPicPr>
            <a:picLocks noGrp="1" noChangeAspect="1"/>
          </p:cNvPicPr>
          <p:nvPr>
            <p:ph idx="1"/>
          </p:nvPr>
        </p:nvPicPr>
        <p:blipFill>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254916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03CB-753B-9713-3079-7E794D0C0BCD}"/>
              </a:ext>
            </a:extLst>
          </p:cNvPr>
          <p:cNvSpPr>
            <a:spLocks noGrp="1"/>
          </p:cNvSpPr>
          <p:nvPr>
            <p:ph type="title"/>
          </p:nvPr>
        </p:nvSpPr>
        <p:spPr/>
        <p:txBody>
          <a:bodyPr/>
          <a:lstStyle/>
          <a:p>
            <a:pPr algn="l"/>
            <a:r>
              <a:rPr lang="en-GB" dirty="0" err="1"/>
              <a:t>Vlans</a:t>
            </a:r>
            <a:endParaRPr lang="en-GB" dirty="0"/>
          </a:p>
        </p:txBody>
      </p:sp>
      <p:sp>
        <p:nvSpPr>
          <p:cNvPr id="3" name="Content Placeholder 2">
            <a:extLst>
              <a:ext uri="{FF2B5EF4-FFF2-40B4-BE49-F238E27FC236}">
                <a16:creationId xmlns:a16="http://schemas.microsoft.com/office/drawing/2014/main" id="{E7F883D2-4F80-596F-5722-FD72558C6683}"/>
              </a:ext>
            </a:extLst>
          </p:cNvPr>
          <p:cNvSpPr>
            <a:spLocks noGrp="1"/>
          </p:cNvSpPr>
          <p:nvPr>
            <p:ph idx="1"/>
          </p:nvPr>
        </p:nvSpPr>
        <p:spPr/>
        <p:txBody>
          <a:bodyPr/>
          <a:lstStyle/>
          <a:p>
            <a:pPr marL="0" indent="0" algn="l">
              <a:buNone/>
            </a:pPr>
            <a:r>
              <a:rPr lang="en-GB" dirty="0"/>
              <a:t>VLANs enhance security by segmenting a network into isolated subnets, limiting access to sensitive data and reducing the risk of unauthorized access. They also contain broadcast traffic, preventing network-wide attacks from spreading across different VLANs.</a:t>
            </a:r>
          </a:p>
          <a:p>
            <a:pPr marL="0" indent="0" algn="l">
              <a:buNone/>
            </a:pPr>
            <a:r>
              <a:rPr lang="en-GB" dirty="0"/>
              <a:t>In our topology , we created 3 different </a:t>
            </a:r>
            <a:r>
              <a:rPr lang="en-GB" dirty="0" err="1"/>
              <a:t>vlans</a:t>
            </a:r>
            <a:r>
              <a:rPr lang="en-GB" dirty="0"/>
              <a:t> (</a:t>
            </a:r>
            <a:r>
              <a:rPr lang="en-GB" dirty="0" err="1"/>
              <a:t>vlan</a:t>
            </a:r>
            <a:r>
              <a:rPr lang="en-GB" dirty="0"/>
              <a:t> 10 , </a:t>
            </a:r>
            <a:r>
              <a:rPr lang="en-GB" dirty="0" err="1"/>
              <a:t>vlan</a:t>
            </a:r>
            <a:r>
              <a:rPr lang="en-GB" dirty="0"/>
              <a:t> 20 , </a:t>
            </a:r>
            <a:r>
              <a:rPr lang="en-GB" dirty="0" err="1"/>
              <a:t>vlan</a:t>
            </a:r>
            <a:r>
              <a:rPr lang="en-GB" dirty="0"/>
              <a:t> 30) for employees (internal network) that has access to the employee server (</a:t>
            </a:r>
            <a:r>
              <a:rPr lang="en-GB" dirty="0" err="1"/>
              <a:t>vlan</a:t>
            </a:r>
            <a:r>
              <a:rPr lang="en-GB" dirty="0"/>
              <a:t> 60) and the printer (</a:t>
            </a:r>
            <a:r>
              <a:rPr lang="en-GB" dirty="0" err="1"/>
              <a:t>vlan</a:t>
            </a:r>
            <a:r>
              <a:rPr lang="en-GB" dirty="0"/>
              <a:t> 50) and can communicate with each other.</a:t>
            </a:r>
          </a:p>
          <a:p>
            <a:pPr marL="0" indent="0" algn="l">
              <a:buNone/>
            </a:pPr>
            <a:r>
              <a:rPr lang="en-GB" dirty="0"/>
              <a:t>We also created a guest server (</a:t>
            </a:r>
            <a:r>
              <a:rPr lang="en-GB" dirty="0" err="1"/>
              <a:t>vlan</a:t>
            </a:r>
            <a:r>
              <a:rPr lang="en-GB" dirty="0"/>
              <a:t> 70) that can be accessed by guests (</a:t>
            </a:r>
            <a:r>
              <a:rPr lang="en-GB" dirty="0" err="1"/>
              <a:t>vlan</a:t>
            </a:r>
            <a:r>
              <a:rPr lang="en-GB" dirty="0"/>
              <a:t> 40) , they don’t have access to internal network for security wise. </a:t>
            </a:r>
          </a:p>
        </p:txBody>
      </p:sp>
    </p:spTree>
    <p:extLst>
      <p:ext uri="{BB962C8B-B14F-4D97-AF65-F5344CB8AC3E}">
        <p14:creationId xmlns:p14="http://schemas.microsoft.com/office/powerpoint/2010/main" val="912390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5AB2-4B70-8ED1-A379-AA9795346E66}"/>
              </a:ext>
            </a:extLst>
          </p:cNvPr>
          <p:cNvSpPr>
            <a:spLocks noGrp="1"/>
          </p:cNvSpPr>
          <p:nvPr>
            <p:ph type="title"/>
          </p:nvPr>
        </p:nvSpPr>
        <p:spPr/>
        <p:txBody>
          <a:bodyPr/>
          <a:lstStyle/>
          <a:p>
            <a:pPr algn="l"/>
            <a:r>
              <a:rPr lang="en-GB" dirty="0"/>
              <a:t>Inter-</a:t>
            </a:r>
            <a:r>
              <a:rPr lang="en-GB" dirty="0" err="1"/>
              <a:t>Vlan</a:t>
            </a:r>
            <a:r>
              <a:rPr lang="en-GB" dirty="0"/>
              <a:t> routing</a:t>
            </a:r>
          </a:p>
        </p:txBody>
      </p:sp>
      <p:sp>
        <p:nvSpPr>
          <p:cNvPr id="3" name="Content Placeholder 2">
            <a:extLst>
              <a:ext uri="{FF2B5EF4-FFF2-40B4-BE49-F238E27FC236}">
                <a16:creationId xmlns:a16="http://schemas.microsoft.com/office/drawing/2014/main" id="{E8510C27-F7F9-BCF3-0615-8261B5EAE824}"/>
              </a:ext>
            </a:extLst>
          </p:cNvPr>
          <p:cNvSpPr>
            <a:spLocks noGrp="1"/>
          </p:cNvSpPr>
          <p:nvPr>
            <p:ph idx="1"/>
          </p:nvPr>
        </p:nvSpPr>
        <p:spPr/>
        <p:txBody>
          <a:bodyPr/>
          <a:lstStyle/>
          <a:p>
            <a:pPr algn="l" rtl="0">
              <a:buFont typeface="Arial" panose="020B0604020202020204" pitchFamily="34" charset="0"/>
              <a:buChar char="•"/>
            </a:pPr>
            <a:r>
              <a:rPr lang="en-GB" dirty="0"/>
              <a:t>Inter-VLAN routing is needed to enable communication between devices on different VLANs. Since VLANs are isolated by default, routers or Layer 3 switches are required to route traffic between them, allowing resource sharing across the network while maintaining segmentation.</a:t>
            </a:r>
          </a:p>
          <a:p>
            <a:pPr algn="l" rtl="0">
              <a:buFont typeface="Arial" panose="020B0604020202020204" pitchFamily="34" charset="0"/>
              <a:buChar char="•"/>
            </a:pPr>
            <a:r>
              <a:rPr lang="en-GB" dirty="0"/>
              <a:t>In our topology , we did router on stick:</a:t>
            </a:r>
          </a:p>
          <a:p>
            <a:pPr algn="l" rtl="0">
              <a:buFont typeface="Arial" panose="020B0604020202020204" pitchFamily="34" charset="0"/>
              <a:buChar char="•"/>
            </a:pPr>
            <a:r>
              <a:rPr lang="en-GB" dirty="0"/>
              <a:t>It involves a single router interface, which is divided into </a:t>
            </a:r>
            <a:r>
              <a:rPr lang="en-GB" dirty="0" err="1"/>
              <a:t>subinterfaces</a:t>
            </a:r>
            <a:r>
              <a:rPr lang="en-GB" dirty="0"/>
              <a:t> for each VLAN ,Each </a:t>
            </a:r>
            <a:r>
              <a:rPr lang="en-GB" dirty="0" err="1"/>
              <a:t>subinterface</a:t>
            </a:r>
            <a:r>
              <a:rPr lang="en-GB" dirty="0"/>
              <a:t> is assigned an IP address, acting as the default gateway for its VLAN ,Trunk links are used between the router and the switch to carry traffic for multiple VLANs.</a:t>
            </a:r>
          </a:p>
          <a:p>
            <a:pPr algn="l" rtl="0">
              <a:buFont typeface="Arial" panose="020B0604020202020204" pitchFamily="34" charset="0"/>
              <a:buChar char="•"/>
            </a:pPr>
            <a:endParaRPr lang="en-GB" dirty="0"/>
          </a:p>
        </p:txBody>
      </p:sp>
    </p:spTree>
    <p:extLst>
      <p:ext uri="{BB962C8B-B14F-4D97-AF65-F5344CB8AC3E}">
        <p14:creationId xmlns:p14="http://schemas.microsoft.com/office/powerpoint/2010/main" val="3951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B637-9966-9D97-2E57-4E4188D14D98}"/>
              </a:ext>
            </a:extLst>
          </p:cNvPr>
          <p:cNvSpPr>
            <a:spLocks noGrp="1"/>
          </p:cNvSpPr>
          <p:nvPr>
            <p:ph type="title"/>
          </p:nvPr>
        </p:nvSpPr>
        <p:spPr>
          <a:xfrm>
            <a:off x="1154954" y="973668"/>
            <a:ext cx="8761413" cy="706964"/>
          </a:xfrm>
        </p:spPr>
        <p:txBody>
          <a:bodyPr>
            <a:normAutofit/>
          </a:bodyPr>
          <a:lstStyle/>
          <a:p>
            <a:r>
              <a:rPr lang="en-US" dirty="0">
                <a:solidFill>
                  <a:srgbClr val="EBEBEB"/>
                </a:solidFill>
              </a:rPr>
              <a:t>Access Control Lists (ACLs)</a:t>
            </a:r>
          </a:p>
        </p:txBody>
      </p:sp>
      <p:pic>
        <p:nvPicPr>
          <p:cNvPr id="8" name="Content Placeholder 7" descr="A diagram of a cloud computing system&#10;&#10;Description automatically generated">
            <a:extLst>
              <a:ext uri="{FF2B5EF4-FFF2-40B4-BE49-F238E27FC236}">
                <a16:creationId xmlns:a16="http://schemas.microsoft.com/office/drawing/2014/main" id="{93CDD2C9-BAF7-FD14-9D7A-8F5C47968379}"/>
              </a:ext>
            </a:extLst>
          </p:cNvPr>
          <p:cNvPicPr>
            <a:picLocks noChangeAspect="1"/>
          </p:cNvPicPr>
          <p:nvPr/>
        </p:nvPicPr>
        <p:blipFill>
          <a:blip r:embed="rId2"/>
          <a:stretch>
            <a:fillRect/>
          </a:stretch>
        </p:blipFill>
        <p:spPr>
          <a:xfrm>
            <a:off x="1151467" y="3092926"/>
            <a:ext cx="4345024" cy="2433213"/>
          </a:xfrm>
          <a:prstGeom prst="roundRect">
            <a:avLst>
              <a:gd name="adj" fmla="val 1858"/>
            </a:avLst>
          </a:prstGeom>
          <a:effectLst>
            <a:outerShdw blurRad="50800" dist="50800" dir="5400000" algn="tl" rotWithShape="0">
              <a:srgbClr val="000000">
                <a:alpha val="43000"/>
              </a:srgbClr>
            </a:outerShdw>
          </a:effectLst>
        </p:spPr>
      </p:pic>
      <p:sp>
        <p:nvSpPr>
          <p:cNvPr id="35" name="Content Placeholder 11">
            <a:extLst>
              <a:ext uri="{FF2B5EF4-FFF2-40B4-BE49-F238E27FC236}">
                <a16:creationId xmlns:a16="http://schemas.microsoft.com/office/drawing/2014/main" id="{168417AF-52C9-B21A-7D6C-2BB8EB1D5052}"/>
              </a:ext>
            </a:extLst>
          </p:cNvPr>
          <p:cNvSpPr>
            <a:spLocks noGrp="1"/>
          </p:cNvSpPr>
          <p:nvPr>
            <p:ph idx="1"/>
          </p:nvPr>
        </p:nvSpPr>
        <p:spPr>
          <a:xfrm>
            <a:off x="5980954" y="2603500"/>
            <a:ext cx="5211979" cy="3416300"/>
          </a:xfrm>
        </p:spPr>
        <p:txBody>
          <a:bodyPr anchor="ctr">
            <a:normAutofit/>
          </a:bodyPr>
          <a:lstStyle/>
          <a:p>
            <a:pPr marL="0" indent="0" algn="l">
              <a:buNone/>
            </a:pPr>
            <a:r>
              <a:rPr lang="en-GB" dirty="0"/>
              <a:t>An Access Control List (ACL) is a set of rules used to filter network traffic and control access to network resources. It defines which packets are allowed or denied based on criteria like IP address, protocol, or port number. ACLs enhance security by restricting unauthorized access, preventing malicious traffic, and allowing only permitted communications within a network.</a:t>
            </a:r>
          </a:p>
          <a:p>
            <a:pPr marL="0" indent="0" algn="l">
              <a:buNone/>
            </a:pPr>
            <a:r>
              <a:rPr lang="en-GB" dirty="0"/>
              <a:t> </a:t>
            </a:r>
            <a:r>
              <a:rPr lang="en-US" b="1" dirty="0"/>
              <a:t>VLAN Access Restrictions:</a:t>
            </a:r>
            <a:r>
              <a:rPr lang="en-US" dirty="0"/>
              <a:t> Guest VLAN restricted to internal network only; Employee VLAN can access resources on Server VLAN.</a:t>
            </a:r>
          </a:p>
        </p:txBody>
      </p:sp>
    </p:spTree>
    <p:extLst>
      <p:ext uri="{BB962C8B-B14F-4D97-AF65-F5344CB8AC3E}">
        <p14:creationId xmlns:p14="http://schemas.microsoft.com/office/powerpoint/2010/main" val="4034474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مجلس إدارة أيون">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TF00001243</Template>
  <TotalTime>333</TotalTime>
  <Words>925</Words>
  <Application>Microsoft Office PowerPoint</Application>
  <PresentationFormat>Widescreen</PresentationFormat>
  <Paragraphs>62</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Microsoft YaHei Light</vt:lpstr>
      <vt:lpstr>Arial</vt:lpstr>
      <vt:lpstr>Tahoma</vt:lpstr>
      <vt:lpstr>Wingdings 3</vt:lpstr>
      <vt:lpstr>مجلس إدارة أيون</vt:lpstr>
      <vt:lpstr>Site to site VPN between Company Branches </vt:lpstr>
      <vt:lpstr>Project Overview</vt:lpstr>
      <vt:lpstr>Network Topology Design </vt:lpstr>
      <vt:lpstr>Security Measures Overview</vt:lpstr>
      <vt:lpstr>Security Measures Overview</vt:lpstr>
      <vt:lpstr>PowerPoint Presentation</vt:lpstr>
      <vt:lpstr>Vlans</vt:lpstr>
      <vt:lpstr>Inter-Vlan routing</vt:lpstr>
      <vt:lpstr>Access Control Lists (ACLs)</vt:lpstr>
      <vt:lpstr>Site to Site VPN</vt:lpstr>
      <vt:lpstr>Steps of configuring site to site IPSEC VPN</vt:lpstr>
      <vt:lpstr>Summary</vt:lpstr>
      <vt:lpstr>DEPI |2024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a small business network </dc:title>
  <dc:creator>Nourhan Abd Elmawla</dc:creator>
  <cp:lastModifiedBy>Maram Ahmad</cp:lastModifiedBy>
  <cp:revision>8</cp:revision>
  <dcterms:created xsi:type="dcterms:W3CDTF">2024-10-20T00:13:31Z</dcterms:created>
  <dcterms:modified xsi:type="dcterms:W3CDTF">2024-10-23T18:24:52Z</dcterms:modified>
</cp:coreProperties>
</file>