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2" r:id="rId1"/>
  </p:sldMasterIdLst>
  <p:notesMasterIdLst>
    <p:notesMasterId r:id="rId31"/>
  </p:notesMasterIdLst>
  <p:sldIdLst>
    <p:sldId id="286" r:id="rId2"/>
    <p:sldId id="293" r:id="rId3"/>
    <p:sldId id="256" r:id="rId4"/>
    <p:sldId id="258" r:id="rId5"/>
    <p:sldId id="261" r:id="rId6"/>
    <p:sldId id="259" r:id="rId7"/>
    <p:sldId id="262" r:id="rId8"/>
    <p:sldId id="290" r:id="rId9"/>
    <p:sldId id="278" r:id="rId10"/>
    <p:sldId id="279" r:id="rId11"/>
    <p:sldId id="289" r:id="rId12"/>
    <p:sldId id="282" r:id="rId13"/>
    <p:sldId id="277" r:id="rId14"/>
    <p:sldId id="288" r:id="rId15"/>
    <p:sldId id="300" r:id="rId16"/>
    <p:sldId id="283" r:id="rId17"/>
    <p:sldId id="294" r:id="rId18"/>
    <p:sldId id="287" r:id="rId19"/>
    <p:sldId id="285" r:id="rId20"/>
    <p:sldId id="295" r:id="rId21"/>
    <p:sldId id="297" r:id="rId22"/>
    <p:sldId id="276" r:id="rId23"/>
    <p:sldId id="263" r:id="rId24"/>
    <p:sldId id="280" r:id="rId25"/>
    <p:sldId id="281" r:id="rId26"/>
    <p:sldId id="299" r:id="rId27"/>
    <p:sldId id="298" r:id="rId28"/>
    <p:sldId id="260" r:id="rId29"/>
    <p:sldId id="292" r:id="rId30"/>
  </p:sldIdLst>
  <p:sldSz cx="9144000" cy="6858000" type="screen4x3"/>
  <p:notesSz cx="6858000" cy="9144000"/>
  <p:defaultTextStyle>
    <a:defPPr>
      <a:defRPr lang="ar-IQ"/>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26" autoAdjust="0"/>
    <p:restoredTop sz="85192" autoAdjust="0"/>
  </p:normalViewPr>
  <p:slideViewPr>
    <p:cSldViewPr>
      <p:cViewPr>
        <p:scale>
          <a:sx n="118" d="100"/>
          <a:sy n="118" d="100"/>
        </p:scale>
        <p:origin x="24" y="-4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27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image" Target="../media/image12.jpeg"/><Relationship Id="rId4" Type="http://schemas.openxmlformats.org/officeDocument/2006/relationships/image" Target="../media/image15.jpg"/></Relationships>
</file>

<file path=ppt/diagrams/_rels/data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image" Target="../media/image16.jpeg"/><Relationship Id="rId4" Type="http://schemas.openxmlformats.org/officeDocument/2006/relationships/image" Target="../media/image19.jpg"/></Relationships>
</file>

<file path=ppt/diagrams/_rels/drawing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image" Target="../media/image12.jpeg"/><Relationship Id="rId4" Type="http://schemas.openxmlformats.org/officeDocument/2006/relationships/image" Target="../media/image15.jpg"/></Relationships>
</file>

<file path=ppt/diagrams/_rels/drawing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image" Target="../media/image16.jpeg"/><Relationship Id="rId4"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C428D-7962-42C4-9E07-6F0E2E99F16F}" type="doc">
      <dgm:prSet loTypeId="urn:microsoft.com/office/officeart/2005/8/layout/vList6" loCatId="list" qsTypeId="urn:microsoft.com/office/officeart/2005/8/quickstyle/3d1" qsCatId="3D" csTypeId="urn:microsoft.com/office/officeart/2005/8/colors/colorful1" csCatId="colorful" phldr="1"/>
      <dgm:spPr/>
      <dgm:t>
        <a:bodyPr/>
        <a:lstStyle/>
        <a:p>
          <a:pPr rtl="1"/>
          <a:endParaRPr lang="ar-IQ"/>
        </a:p>
      </dgm:t>
    </dgm:pt>
    <dgm:pt modelId="{AD653C3E-C4A8-4FD0-BC0D-DB2085BA26BC}">
      <dgm:prSet phldrT="[نص]"/>
      <dgm:spPr/>
      <dgm:t>
        <a:bodyPr/>
        <a:lstStyle/>
        <a:p>
          <a:pPr rtl="1"/>
          <a:r>
            <a:rPr lang="ar-IQ" dirty="0" smtClean="0"/>
            <a:t>نقاط القوة</a:t>
          </a:r>
          <a:endParaRPr lang="ar-IQ" dirty="0"/>
        </a:p>
      </dgm:t>
    </dgm:pt>
    <dgm:pt modelId="{650CB435-BC12-4BFF-8040-2494EAEBE585}" type="parTrans" cxnId="{12CEF95D-F913-486E-A274-944FE56CB3A3}">
      <dgm:prSet/>
      <dgm:spPr/>
      <dgm:t>
        <a:bodyPr/>
        <a:lstStyle/>
        <a:p>
          <a:pPr rtl="1"/>
          <a:endParaRPr lang="ar-IQ"/>
        </a:p>
      </dgm:t>
    </dgm:pt>
    <dgm:pt modelId="{D5D3280E-D785-4995-BA52-8F27931DE684}" type="sibTrans" cxnId="{12CEF95D-F913-486E-A274-944FE56CB3A3}">
      <dgm:prSet/>
      <dgm:spPr/>
      <dgm:t>
        <a:bodyPr/>
        <a:lstStyle/>
        <a:p>
          <a:pPr rtl="1"/>
          <a:endParaRPr lang="ar-IQ"/>
        </a:p>
      </dgm:t>
    </dgm:pt>
    <dgm:pt modelId="{1DD69632-90B5-440B-BC53-91F22C2EFC04}">
      <dgm:prSet phldrT="[نص]"/>
      <dgm:spPr/>
      <dgm:t>
        <a:bodyPr/>
        <a:lstStyle/>
        <a:p>
          <a:pPr rtl="1"/>
          <a:r>
            <a:rPr lang="ar-IQ" b="1" dirty="0" smtClean="0"/>
            <a:t>مؤسستنا الأولى على مستوى المحافظة لدعم الجانب الإنساني للمجتمع من المنظار التربوي بتخصيص المقاعد الدراسية المجانية لشريحة فاقد الأب من (الأيتام وأبناء الشهداء) وتخرج من مدارسنا جمع غفير منهم .</a:t>
          </a:r>
          <a:endParaRPr lang="ar-IQ" b="1" dirty="0"/>
        </a:p>
      </dgm:t>
    </dgm:pt>
    <dgm:pt modelId="{FD3052F6-B63A-4535-B9ED-0D5EEF890591}" type="parTrans" cxnId="{1949D497-25AE-4927-97CC-F13D4F8CC40F}">
      <dgm:prSet/>
      <dgm:spPr/>
      <dgm:t>
        <a:bodyPr/>
        <a:lstStyle/>
        <a:p>
          <a:pPr rtl="1"/>
          <a:endParaRPr lang="ar-IQ"/>
        </a:p>
      </dgm:t>
    </dgm:pt>
    <dgm:pt modelId="{BDA6E080-0900-46D5-A35A-E0154C752DA3}" type="sibTrans" cxnId="{1949D497-25AE-4927-97CC-F13D4F8CC40F}">
      <dgm:prSet/>
      <dgm:spPr/>
      <dgm:t>
        <a:bodyPr/>
        <a:lstStyle/>
        <a:p>
          <a:pPr rtl="1"/>
          <a:endParaRPr lang="ar-IQ"/>
        </a:p>
      </dgm:t>
    </dgm:pt>
    <dgm:pt modelId="{E253343A-924B-4978-98BA-5E1B17F314CF}">
      <dgm:prSet phldrT="[نص]"/>
      <dgm:spPr/>
      <dgm:t>
        <a:bodyPr/>
        <a:lstStyle/>
        <a:p>
          <a:pPr rtl="1"/>
          <a:r>
            <a:rPr lang="ar-IQ" dirty="0" smtClean="0"/>
            <a:t>نقاط الضعف</a:t>
          </a:r>
          <a:endParaRPr lang="ar-IQ" dirty="0"/>
        </a:p>
      </dgm:t>
    </dgm:pt>
    <dgm:pt modelId="{55764D1B-DC8A-4241-956A-0F9AF6517720}" type="parTrans" cxnId="{0A1519C8-9075-48DD-8C35-82CEC1113BA6}">
      <dgm:prSet/>
      <dgm:spPr/>
      <dgm:t>
        <a:bodyPr/>
        <a:lstStyle/>
        <a:p>
          <a:pPr rtl="1"/>
          <a:endParaRPr lang="ar-IQ"/>
        </a:p>
      </dgm:t>
    </dgm:pt>
    <dgm:pt modelId="{14DF1589-434A-4EBD-B5B5-004F8A00576A}" type="sibTrans" cxnId="{0A1519C8-9075-48DD-8C35-82CEC1113BA6}">
      <dgm:prSet/>
      <dgm:spPr/>
      <dgm:t>
        <a:bodyPr/>
        <a:lstStyle/>
        <a:p>
          <a:pPr rtl="1"/>
          <a:endParaRPr lang="ar-IQ"/>
        </a:p>
      </dgm:t>
    </dgm:pt>
    <dgm:pt modelId="{612FCBC0-BD62-469F-9B22-2AFB1136AB0A}">
      <dgm:prSet phldrT="[نص]" custT="1"/>
      <dgm:spPr/>
      <dgm:t>
        <a:bodyPr/>
        <a:lstStyle/>
        <a:p>
          <a:pPr rtl="1"/>
          <a:r>
            <a:rPr lang="ar-IQ" sz="2000" b="1" dirty="0" smtClean="0">
              <a:latin typeface="Sakkal Majalla" panose="02000000000000000000" pitchFamily="2" charset="-78"/>
              <a:cs typeface="Sakkal Majalla" panose="02000000000000000000" pitchFamily="2" charset="-78"/>
            </a:rPr>
            <a:t>ان بلد الاردن بلد فقير وليس لديها مصادر التغطية لكن تميزت بالاقتصاد العالي </a:t>
          </a:r>
          <a:endParaRPr lang="ar-IQ" sz="2000" b="1" dirty="0">
            <a:latin typeface="Sakkal Majalla" panose="02000000000000000000" pitchFamily="2" charset="-78"/>
            <a:cs typeface="Sakkal Majalla" panose="02000000000000000000" pitchFamily="2" charset="-78"/>
          </a:endParaRPr>
        </a:p>
      </dgm:t>
    </dgm:pt>
    <dgm:pt modelId="{67087660-2DC3-4855-9A4B-7DE4C1A1942A}" type="parTrans" cxnId="{E7DA998E-BB06-44ED-B661-CBD9DC5F45CB}">
      <dgm:prSet/>
      <dgm:spPr/>
      <dgm:t>
        <a:bodyPr/>
        <a:lstStyle/>
        <a:p>
          <a:pPr rtl="1"/>
          <a:endParaRPr lang="ar-IQ"/>
        </a:p>
      </dgm:t>
    </dgm:pt>
    <dgm:pt modelId="{48711727-40DF-4D9F-A58D-C693BFA01E5E}" type="sibTrans" cxnId="{E7DA998E-BB06-44ED-B661-CBD9DC5F45CB}">
      <dgm:prSet/>
      <dgm:spPr/>
      <dgm:t>
        <a:bodyPr/>
        <a:lstStyle/>
        <a:p>
          <a:pPr rtl="1"/>
          <a:endParaRPr lang="ar-IQ"/>
        </a:p>
      </dgm:t>
    </dgm:pt>
    <dgm:pt modelId="{23D01679-3125-4B60-911B-662E142A0175}">
      <dgm:prSet/>
      <dgm:spPr/>
      <dgm:t>
        <a:bodyPr/>
        <a:lstStyle/>
        <a:p>
          <a:pPr rtl="1"/>
          <a:r>
            <a:rPr lang="ar-IQ" b="1" dirty="0" smtClean="0"/>
            <a:t>باختيار هيئة التدريس على أعلى جودة من الخبرة والكفاءة</a:t>
          </a:r>
        </a:p>
      </dgm:t>
    </dgm:pt>
    <dgm:pt modelId="{CB0A7221-06D0-467C-9095-B69F71D7F1A9}" type="parTrans" cxnId="{A5FC80DB-83A5-417C-8871-8570B72A5E34}">
      <dgm:prSet/>
      <dgm:spPr/>
      <dgm:t>
        <a:bodyPr/>
        <a:lstStyle/>
        <a:p>
          <a:pPr rtl="1"/>
          <a:endParaRPr lang="ar-IQ"/>
        </a:p>
      </dgm:t>
    </dgm:pt>
    <dgm:pt modelId="{2C2A55BB-6995-44B6-81E8-8C94D1902D59}" type="sibTrans" cxnId="{A5FC80DB-83A5-417C-8871-8570B72A5E34}">
      <dgm:prSet/>
      <dgm:spPr/>
      <dgm:t>
        <a:bodyPr/>
        <a:lstStyle/>
        <a:p>
          <a:pPr rtl="1"/>
          <a:endParaRPr lang="ar-IQ"/>
        </a:p>
      </dgm:t>
    </dgm:pt>
    <dgm:pt modelId="{CBE9A7D3-B3E5-4EE0-ABDF-767EC60CA907}">
      <dgm:prSet/>
      <dgm:spPr/>
      <dgm:t>
        <a:bodyPr/>
        <a:lstStyle/>
        <a:p>
          <a:pPr rtl="1"/>
          <a:r>
            <a:rPr lang="ar-IQ" b="1" dirty="0" err="1" smtClean="0"/>
            <a:t>مزانية</a:t>
          </a:r>
          <a:r>
            <a:rPr lang="ar-IQ" b="1" dirty="0" smtClean="0"/>
            <a:t> جيدة ونظام مالي قادر لتوفير متطلبات مؤسسة ونجاحها </a:t>
          </a:r>
        </a:p>
      </dgm:t>
    </dgm:pt>
    <dgm:pt modelId="{353CD0E5-8215-4CCB-8F74-56D3123A230A}" type="parTrans" cxnId="{9F72A6B6-A376-4450-8091-75EB75AD0356}">
      <dgm:prSet/>
      <dgm:spPr/>
      <dgm:t>
        <a:bodyPr/>
        <a:lstStyle/>
        <a:p>
          <a:endParaRPr lang="en-US"/>
        </a:p>
      </dgm:t>
    </dgm:pt>
    <dgm:pt modelId="{D6334EE2-C719-48B7-B7A5-3450BCA03D6F}" type="sibTrans" cxnId="{9F72A6B6-A376-4450-8091-75EB75AD0356}">
      <dgm:prSet/>
      <dgm:spPr/>
      <dgm:t>
        <a:bodyPr/>
        <a:lstStyle/>
        <a:p>
          <a:endParaRPr lang="en-US"/>
        </a:p>
      </dgm:t>
    </dgm:pt>
    <dgm:pt modelId="{EA755A4A-65E1-487B-8C28-A4D3BF13493B}">
      <dgm:prSet phldrT="[نص]"/>
      <dgm:spPr/>
      <dgm:t>
        <a:bodyPr/>
        <a:lstStyle/>
        <a:p>
          <a:pPr rtl="1"/>
          <a:endParaRPr lang="ar-IQ" sz="1700" strike="noStrike" dirty="0"/>
        </a:p>
      </dgm:t>
    </dgm:pt>
    <dgm:pt modelId="{3A12A0F6-D976-42A2-8511-D7B5D0FCF868}" type="parTrans" cxnId="{05D9AAA8-43B9-48C0-AFE7-2D21B3A7DF6F}">
      <dgm:prSet/>
      <dgm:spPr/>
      <dgm:t>
        <a:bodyPr/>
        <a:lstStyle/>
        <a:p>
          <a:endParaRPr lang="en-US"/>
        </a:p>
      </dgm:t>
    </dgm:pt>
    <dgm:pt modelId="{29E00BAC-7089-4F15-BF52-8AC70FCAEA50}" type="sibTrans" cxnId="{05D9AAA8-43B9-48C0-AFE7-2D21B3A7DF6F}">
      <dgm:prSet/>
      <dgm:spPr/>
      <dgm:t>
        <a:bodyPr/>
        <a:lstStyle/>
        <a:p>
          <a:endParaRPr lang="en-US"/>
        </a:p>
      </dgm:t>
    </dgm:pt>
    <dgm:pt modelId="{F6D69370-3CF9-4A87-81CF-48FBBBB6806E}">
      <dgm:prSet phldrT="[نص]"/>
      <dgm:spPr/>
      <dgm:t>
        <a:bodyPr/>
        <a:lstStyle/>
        <a:p>
          <a:pPr rtl="1"/>
          <a:endParaRPr lang="ar-IQ" sz="1700" b="1" dirty="0">
            <a:latin typeface="Sakkal Majalla" panose="02000000000000000000" pitchFamily="2" charset="-78"/>
            <a:cs typeface="Sakkal Majalla" panose="02000000000000000000" pitchFamily="2" charset="-78"/>
          </a:endParaRPr>
        </a:p>
      </dgm:t>
    </dgm:pt>
    <dgm:pt modelId="{5CFADD24-E048-4A71-A5AF-2D3C10864351}" type="parTrans" cxnId="{1C94864F-DADF-440C-ABA1-0DA452DD0CC2}">
      <dgm:prSet/>
      <dgm:spPr/>
      <dgm:t>
        <a:bodyPr/>
        <a:lstStyle/>
        <a:p>
          <a:endParaRPr lang="en-US"/>
        </a:p>
      </dgm:t>
    </dgm:pt>
    <dgm:pt modelId="{C2B478F8-3200-4F70-9883-367A434C017C}" type="sibTrans" cxnId="{1C94864F-DADF-440C-ABA1-0DA452DD0CC2}">
      <dgm:prSet/>
      <dgm:spPr/>
      <dgm:t>
        <a:bodyPr/>
        <a:lstStyle/>
        <a:p>
          <a:endParaRPr lang="en-US"/>
        </a:p>
      </dgm:t>
    </dgm:pt>
    <dgm:pt modelId="{DA0B4DBE-0797-47E7-8F4B-A8F15450C59B}" type="pres">
      <dgm:prSet presAssocID="{603C428D-7962-42C4-9E07-6F0E2E99F16F}" presName="Name0" presStyleCnt="0">
        <dgm:presLayoutVars>
          <dgm:dir/>
          <dgm:animLvl val="lvl"/>
          <dgm:resizeHandles/>
        </dgm:presLayoutVars>
      </dgm:prSet>
      <dgm:spPr/>
      <dgm:t>
        <a:bodyPr/>
        <a:lstStyle/>
        <a:p>
          <a:pPr rtl="1"/>
          <a:endParaRPr lang="ar-IQ"/>
        </a:p>
      </dgm:t>
    </dgm:pt>
    <dgm:pt modelId="{3E9DDBF7-E34D-49A7-AA3D-F1D6639A3B4C}" type="pres">
      <dgm:prSet presAssocID="{AD653C3E-C4A8-4FD0-BC0D-DB2085BA26BC}" presName="linNode" presStyleCnt="0"/>
      <dgm:spPr/>
    </dgm:pt>
    <dgm:pt modelId="{F2F448E6-846B-4738-A4A4-0B465D8CF298}" type="pres">
      <dgm:prSet presAssocID="{AD653C3E-C4A8-4FD0-BC0D-DB2085BA26BC}" presName="parentShp" presStyleLbl="node1" presStyleIdx="0" presStyleCnt="2">
        <dgm:presLayoutVars>
          <dgm:bulletEnabled val="1"/>
        </dgm:presLayoutVars>
      </dgm:prSet>
      <dgm:spPr/>
      <dgm:t>
        <a:bodyPr/>
        <a:lstStyle/>
        <a:p>
          <a:pPr rtl="1"/>
          <a:endParaRPr lang="ar-IQ"/>
        </a:p>
      </dgm:t>
    </dgm:pt>
    <dgm:pt modelId="{E05DB8F6-E043-40CB-B5A7-00C447E63371}" type="pres">
      <dgm:prSet presAssocID="{AD653C3E-C4A8-4FD0-BC0D-DB2085BA26BC}" presName="childShp" presStyleLbl="bgAccFollowNode1" presStyleIdx="0" presStyleCnt="2">
        <dgm:presLayoutVars>
          <dgm:bulletEnabled val="1"/>
        </dgm:presLayoutVars>
      </dgm:prSet>
      <dgm:spPr/>
      <dgm:t>
        <a:bodyPr/>
        <a:lstStyle/>
        <a:p>
          <a:pPr rtl="1"/>
          <a:endParaRPr lang="ar-IQ"/>
        </a:p>
      </dgm:t>
    </dgm:pt>
    <dgm:pt modelId="{FDAC862C-F965-4114-B7B6-B2A3F6525670}" type="pres">
      <dgm:prSet presAssocID="{D5D3280E-D785-4995-BA52-8F27931DE684}" presName="spacing" presStyleCnt="0"/>
      <dgm:spPr/>
    </dgm:pt>
    <dgm:pt modelId="{45B93F74-4830-4436-B70B-817A78AED7CC}" type="pres">
      <dgm:prSet presAssocID="{E253343A-924B-4978-98BA-5E1B17F314CF}" presName="linNode" presStyleCnt="0"/>
      <dgm:spPr/>
    </dgm:pt>
    <dgm:pt modelId="{3F17436B-61D2-4637-A1F1-0155B07DC70D}" type="pres">
      <dgm:prSet presAssocID="{E253343A-924B-4978-98BA-5E1B17F314CF}" presName="parentShp" presStyleLbl="node1" presStyleIdx="1" presStyleCnt="2">
        <dgm:presLayoutVars>
          <dgm:bulletEnabled val="1"/>
        </dgm:presLayoutVars>
      </dgm:prSet>
      <dgm:spPr/>
      <dgm:t>
        <a:bodyPr/>
        <a:lstStyle/>
        <a:p>
          <a:pPr rtl="1"/>
          <a:endParaRPr lang="ar-IQ"/>
        </a:p>
      </dgm:t>
    </dgm:pt>
    <dgm:pt modelId="{CC88BA8A-A232-4B49-AC82-6B799F50C6BB}" type="pres">
      <dgm:prSet presAssocID="{E253343A-924B-4978-98BA-5E1B17F314CF}" presName="childShp" presStyleLbl="bgAccFollowNode1" presStyleIdx="1" presStyleCnt="2" custLinFactNeighborX="1695" custLinFactNeighborY="-1211">
        <dgm:presLayoutVars>
          <dgm:bulletEnabled val="1"/>
        </dgm:presLayoutVars>
      </dgm:prSet>
      <dgm:spPr/>
      <dgm:t>
        <a:bodyPr/>
        <a:lstStyle/>
        <a:p>
          <a:pPr rtl="1"/>
          <a:endParaRPr lang="ar-IQ"/>
        </a:p>
      </dgm:t>
    </dgm:pt>
  </dgm:ptLst>
  <dgm:cxnLst>
    <dgm:cxn modelId="{01188EEF-944B-4B4B-AC7F-8F657A308593}" type="presOf" srcId="{23D01679-3125-4B60-911B-662E142A0175}" destId="{E05DB8F6-E043-40CB-B5A7-00C447E63371}" srcOrd="0" destOrd="1" presId="urn:microsoft.com/office/officeart/2005/8/layout/vList6"/>
    <dgm:cxn modelId="{1C94864F-DADF-440C-ABA1-0DA452DD0CC2}" srcId="{E253343A-924B-4978-98BA-5E1B17F314CF}" destId="{F6D69370-3CF9-4A87-81CF-48FBBBB6806E}" srcOrd="1" destOrd="0" parTransId="{5CFADD24-E048-4A71-A5AF-2D3C10864351}" sibTransId="{C2B478F8-3200-4F70-9883-367A434C017C}"/>
    <dgm:cxn modelId="{BE9B292C-EB24-41E8-BEA8-08B6853130A7}" type="presOf" srcId="{CBE9A7D3-B3E5-4EE0-ABDF-767EC60CA907}" destId="{E05DB8F6-E043-40CB-B5A7-00C447E63371}" srcOrd="0" destOrd="2" presId="urn:microsoft.com/office/officeart/2005/8/layout/vList6"/>
    <dgm:cxn modelId="{2F3500D7-930C-4638-B29B-4DD012D9D840}" type="presOf" srcId="{E253343A-924B-4978-98BA-5E1B17F314CF}" destId="{3F17436B-61D2-4637-A1F1-0155B07DC70D}" srcOrd="0" destOrd="0" presId="urn:microsoft.com/office/officeart/2005/8/layout/vList6"/>
    <dgm:cxn modelId="{05D9AAA8-43B9-48C0-AFE7-2D21B3A7DF6F}" srcId="{E253343A-924B-4978-98BA-5E1B17F314CF}" destId="{EA755A4A-65E1-487B-8C28-A4D3BF13493B}" srcOrd="2" destOrd="0" parTransId="{3A12A0F6-D976-42A2-8511-D7B5D0FCF868}" sibTransId="{29E00BAC-7089-4F15-BF52-8AC70FCAEA50}"/>
    <dgm:cxn modelId="{12CEF95D-F913-486E-A274-944FE56CB3A3}" srcId="{603C428D-7962-42C4-9E07-6F0E2E99F16F}" destId="{AD653C3E-C4A8-4FD0-BC0D-DB2085BA26BC}" srcOrd="0" destOrd="0" parTransId="{650CB435-BC12-4BFF-8040-2494EAEBE585}" sibTransId="{D5D3280E-D785-4995-BA52-8F27931DE684}"/>
    <dgm:cxn modelId="{F12EF2B6-FCC3-4352-88AA-C61FF9279FB5}" type="presOf" srcId="{EA755A4A-65E1-487B-8C28-A4D3BF13493B}" destId="{CC88BA8A-A232-4B49-AC82-6B799F50C6BB}" srcOrd="0" destOrd="2" presId="urn:microsoft.com/office/officeart/2005/8/layout/vList6"/>
    <dgm:cxn modelId="{20CFEB05-D3E3-44BE-90F4-9BCBBE4320C6}" type="presOf" srcId="{612FCBC0-BD62-469F-9B22-2AFB1136AB0A}" destId="{CC88BA8A-A232-4B49-AC82-6B799F50C6BB}" srcOrd="0" destOrd="0" presId="urn:microsoft.com/office/officeart/2005/8/layout/vList6"/>
    <dgm:cxn modelId="{E7DA998E-BB06-44ED-B661-CBD9DC5F45CB}" srcId="{E253343A-924B-4978-98BA-5E1B17F314CF}" destId="{612FCBC0-BD62-469F-9B22-2AFB1136AB0A}" srcOrd="0" destOrd="0" parTransId="{67087660-2DC3-4855-9A4B-7DE4C1A1942A}" sibTransId="{48711727-40DF-4D9F-A58D-C693BFA01E5E}"/>
    <dgm:cxn modelId="{9F72A6B6-A376-4450-8091-75EB75AD0356}" srcId="{AD653C3E-C4A8-4FD0-BC0D-DB2085BA26BC}" destId="{CBE9A7D3-B3E5-4EE0-ABDF-767EC60CA907}" srcOrd="2" destOrd="0" parTransId="{353CD0E5-8215-4CCB-8F74-56D3123A230A}" sibTransId="{D6334EE2-C719-48B7-B7A5-3450BCA03D6F}"/>
    <dgm:cxn modelId="{0A1519C8-9075-48DD-8C35-82CEC1113BA6}" srcId="{603C428D-7962-42C4-9E07-6F0E2E99F16F}" destId="{E253343A-924B-4978-98BA-5E1B17F314CF}" srcOrd="1" destOrd="0" parTransId="{55764D1B-DC8A-4241-956A-0F9AF6517720}" sibTransId="{14DF1589-434A-4EBD-B5B5-004F8A00576A}"/>
    <dgm:cxn modelId="{1949D497-25AE-4927-97CC-F13D4F8CC40F}" srcId="{AD653C3E-C4A8-4FD0-BC0D-DB2085BA26BC}" destId="{1DD69632-90B5-440B-BC53-91F22C2EFC04}" srcOrd="0" destOrd="0" parTransId="{FD3052F6-B63A-4535-B9ED-0D5EEF890591}" sibTransId="{BDA6E080-0900-46D5-A35A-E0154C752DA3}"/>
    <dgm:cxn modelId="{092AAD46-28D9-4895-BB3F-8C6D832A971E}" type="presOf" srcId="{AD653C3E-C4A8-4FD0-BC0D-DB2085BA26BC}" destId="{F2F448E6-846B-4738-A4A4-0B465D8CF298}" srcOrd="0" destOrd="0" presId="urn:microsoft.com/office/officeart/2005/8/layout/vList6"/>
    <dgm:cxn modelId="{945AD4A7-28B8-4E9F-A4B3-D0091A375F8B}" type="presOf" srcId="{F6D69370-3CF9-4A87-81CF-48FBBBB6806E}" destId="{CC88BA8A-A232-4B49-AC82-6B799F50C6BB}" srcOrd="0" destOrd="1" presId="urn:microsoft.com/office/officeart/2005/8/layout/vList6"/>
    <dgm:cxn modelId="{A5FC80DB-83A5-417C-8871-8570B72A5E34}" srcId="{AD653C3E-C4A8-4FD0-BC0D-DB2085BA26BC}" destId="{23D01679-3125-4B60-911B-662E142A0175}" srcOrd="1" destOrd="0" parTransId="{CB0A7221-06D0-467C-9095-B69F71D7F1A9}" sibTransId="{2C2A55BB-6995-44B6-81E8-8C94D1902D59}"/>
    <dgm:cxn modelId="{038479A5-91BF-422C-A3E5-C92C4D672F22}" type="presOf" srcId="{603C428D-7962-42C4-9E07-6F0E2E99F16F}" destId="{DA0B4DBE-0797-47E7-8F4B-A8F15450C59B}" srcOrd="0" destOrd="0" presId="urn:microsoft.com/office/officeart/2005/8/layout/vList6"/>
    <dgm:cxn modelId="{6CDCB021-5247-4289-9F73-09807E975180}" type="presOf" srcId="{1DD69632-90B5-440B-BC53-91F22C2EFC04}" destId="{E05DB8F6-E043-40CB-B5A7-00C447E63371}" srcOrd="0" destOrd="0" presId="urn:microsoft.com/office/officeart/2005/8/layout/vList6"/>
    <dgm:cxn modelId="{F2AFA014-50A4-4FA1-9F32-89F05AB536D4}" type="presParOf" srcId="{DA0B4DBE-0797-47E7-8F4B-A8F15450C59B}" destId="{3E9DDBF7-E34D-49A7-AA3D-F1D6639A3B4C}" srcOrd="0" destOrd="0" presId="urn:microsoft.com/office/officeart/2005/8/layout/vList6"/>
    <dgm:cxn modelId="{B6C124CD-6794-42F0-A2B0-90BF8EE21B2B}" type="presParOf" srcId="{3E9DDBF7-E34D-49A7-AA3D-F1D6639A3B4C}" destId="{F2F448E6-846B-4738-A4A4-0B465D8CF298}" srcOrd="0" destOrd="0" presId="urn:microsoft.com/office/officeart/2005/8/layout/vList6"/>
    <dgm:cxn modelId="{329BE401-BABB-434F-981D-69D3C7A8E78B}" type="presParOf" srcId="{3E9DDBF7-E34D-49A7-AA3D-F1D6639A3B4C}" destId="{E05DB8F6-E043-40CB-B5A7-00C447E63371}" srcOrd="1" destOrd="0" presId="urn:microsoft.com/office/officeart/2005/8/layout/vList6"/>
    <dgm:cxn modelId="{3BC85A5C-2C73-42AC-B7D1-70C76220B5BC}" type="presParOf" srcId="{DA0B4DBE-0797-47E7-8F4B-A8F15450C59B}" destId="{FDAC862C-F965-4114-B7B6-B2A3F6525670}" srcOrd="1" destOrd="0" presId="urn:microsoft.com/office/officeart/2005/8/layout/vList6"/>
    <dgm:cxn modelId="{D2163F1F-C8B7-4F14-8F02-C3F9A2496C9B}" type="presParOf" srcId="{DA0B4DBE-0797-47E7-8F4B-A8F15450C59B}" destId="{45B93F74-4830-4436-B70B-817A78AED7CC}" srcOrd="2" destOrd="0" presId="urn:microsoft.com/office/officeart/2005/8/layout/vList6"/>
    <dgm:cxn modelId="{037B6528-3E22-45CD-8060-D05C647FC72F}" type="presParOf" srcId="{45B93F74-4830-4436-B70B-817A78AED7CC}" destId="{3F17436B-61D2-4637-A1F1-0155B07DC70D}" srcOrd="0" destOrd="0" presId="urn:microsoft.com/office/officeart/2005/8/layout/vList6"/>
    <dgm:cxn modelId="{EA1E32BB-4711-4C36-800B-939A00829CE6}" type="presParOf" srcId="{45B93F74-4830-4436-B70B-817A78AED7CC}" destId="{CC88BA8A-A232-4B49-AC82-6B799F50C6B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BDD4-A029-4D22-8999-5CF049B04B1F}" type="doc">
      <dgm:prSet loTypeId="urn:microsoft.com/office/officeart/2005/8/layout/vList6" loCatId="process" qsTypeId="urn:microsoft.com/office/officeart/2005/8/quickstyle/3d2" qsCatId="3D" csTypeId="urn:microsoft.com/office/officeart/2005/8/colors/colorful2" csCatId="colorful" phldr="1"/>
      <dgm:spPr/>
      <dgm:t>
        <a:bodyPr/>
        <a:lstStyle/>
        <a:p>
          <a:pPr rtl="1"/>
          <a:endParaRPr lang="ar-IQ"/>
        </a:p>
      </dgm:t>
    </dgm:pt>
    <dgm:pt modelId="{8B91D149-D46C-4D8B-98B8-8AD2EFF10E64}">
      <dgm:prSet phldrT="[نص]"/>
      <dgm:spPr/>
      <dgm:t>
        <a:bodyPr/>
        <a:lstStyle/>
        <a:p>
          <a:pPr rtl="1"/>
          <a:r>
            <a:rPr lang="ar-IQ" dirty="0" smtClean="0"/>
            <a:t>الفرص</a:t>
          </a:r>
          <a:endParaRPr lang="ar-IQ" dirty="0"/>
        </a:p>
      </dgm:t>
    </dgm:pt>
    <dgm:pt modelId="{0F6A757D-708C-4346-AB9A-70F7E8477A57}" type="parTrans" cxnId="{32CC6EC0-3B80-4F80-8546-0A4207326F4E}">
      <dgm:prSet/>
      <dgm:spPr/>
      <dgm:t>
        <a:bodyPr/>
        <a:lstStyle/>
        <a:p>
          <a:pPr rtl="1"/>
          <a:endParaRPr lang="ar-IQ"/>
        </a:p>
      </dgm:t>
    </dgm:pt>
    <dgm:pt modelId="{559CA794-63BD-47D7-B562-21B76B75B780}" type="sibTrans" cxnId="{32CC6EC0-3B80-4F80-8546-0A4207326F4E}">
      <dgm:prSet/>
      <dgm:spPr/>
      <dgm:t>
        <a:bodyPr/>
        <a:lstStyle/>
        <a:p>
          <a:pPr rtl="1"/>
          <a:endParaRPr lang="ar-IQ"/>
        </a:p>
      </dgm:t>
    </dgm:pt>
    <dgm:pt modelId="{10C1C4DF-117B-46B9-A4D2-185F5C772311}">
      <dgm:prSet phldrT="[نص]"/>
      <dgm:spPr/>
      <dgm:t>
        <a:bodyPr/>
        <a:lstStyle/>
        <a:p>
          <a:pPr rtl="1"/>
          <a:r>
            <a:rPr lang="ar-IQ" dirty="0" smtClean="0"/>
            <a:t>التهديدات</a:t>
          </a:r>
          <a:endParaRPr lang="ar-IQ" dirty="0"/>
        </a:p>
      </dgm:t>
    </dgm:pt>
    <dgm:pt modelId="{9F35BAE4-C7C8-49E9-A846-6ED588C46C56}" type="parTrans" cxnId="{1D5BEBC7-58AA-464E-8E9D-E50B7D96FD6B}">
      <dgm:prSet/>
      <dgm:spPr/>
      <dgm:t>
        <a:bodyPr/>
        <a:lstStyle/>
        <a:p>
          <a:pPr rtl="1"/>
          <a:endParaRPr lang="ar-IQ"/>
        </a:p>
      </dgm:t>
    </dgm:pt>
    <dgm:pt modelId="{15E303B4-9612-4A04-BD27-B08CEB0D36B9}" type="sibTrans" cxnId="{1D5BEBC7-58AA-464E-8E9D-E50B7D96FD6B}">
      <dgm:prSet/>
      <dgm:spPr/>
      <dgm:t>
        <a:bodyPr/>
        <a:lstStyle/>
        <a:p>
          <a:pPr rtl="1"/>
          <a:endParaRPr lang="ar-IQ"/>
        </a:p>
      </dgm:t>
    </dgm:pt>
    <dgm:pt modelId="{C3C85049-A36D-46C9-A1C9-51C017EB83CF}">
      <dgm:prSet phldrT="[نص]" custT="1"/>
      <dgm:spPr/>
      <dgm:t>
        <a:bodyPr/>
        <a:lstStyle/>
        <a:p>
          <a:pPr rtl="1"/>
          <a:r>
            <a:rPr lang="ar-IQ" sz="1900" dirty="0" smtClean="0"/>
            <a:t> </a:t>
          </a:r>
          <a:r>
            <a:rPr lang="ar-IQ" sz="2000" dirty="0" smtClean="0"/>
            <a:t>ارتفاع الضرائب بشكل مستمر </a:t>
          </a:r>
          <a:endParaRPr lang="ar-IQ" sz="2000" dirty="0"/>
        </a:p>
      </dgm:t>
    </dgm:pt>
    <dgm:pt modelId="{0ACF360E-D44B-4FB2-A3CC-01099F37D2AD}" type="parTrans" cxnId="{2ED964C2-DA49-4991-8FF8-2557C717FC2D}">
      <dgm:prSet/>
      <dgm:spPr/>
      <dgm:t>
        <a:bodyPr/>
        <a:lstStyle/>
        <a:p>
          <a:pPr rtl="1"/>
          <a:endParaRPr lang="ar-IQ"/>
        </a:p>
      </dgm:t>
    </dgm:pt>
    <dgm:pt modelId="{73056B0E-2C9D-42EE-8E3B-5B1112EC8582}" type="sibTrans" cxnId="{2ED964C2-DA49-4991-8FF8-2557C717FC2D}">
      <dgm:prSet/>
      <dgm:spPr/>
      <dgm:t>
        <a:bodyPr/>
        <a:lstStyle/>
        <a:p>
          <a:pPr rtl="1"/>
          <a:endParaRPr lang="ar-IQ"/>
        </a:p>
      </dgm:t>
    </dgm:pt>
    <dgm:pt modelId="{56195CFD-39C4-49A3-B41C-B5DE682F9829}">
      <dgm:prSet phldrT="[نص]" custT="1"/>
      <dgm:spPr/>
      <dgm:t>
        <a:bodyPr/>
        <a:lstStyle/>
        <a:p>
          <a:pPr rtl="1"/>
          <a:r>
            <a:rPr lang="ar-IQ" sz="2000" dirty="0" smtClean="0"/>
            <a:t>يوجد في محافظة جرش عديد من مدراس اهلية </a:t>
          </a:r>
          <a:r>
            <a:rPr lang="ar-JO" sz="2000" dirty="0" smtClean="0"/>
            <a:t>الحكومية المجانية .</a:t>
          </a:r>
          <a:endParaRPr lang="ar-IQ" sz="2000" dirty="0"/>
        </a:p>
      </dgm:t>
    </dgm:pt>
    <dgm:pt modelId="{80E58751-7708-45B3-9C22-C6FF8020D730}" type="parTrans" cxnId="{6770C764-AEB3-4EEA-A42A-B2935E49D825}">
      <dgm:prSet/>
      <dgm:spPr/>
      <dgm:t>
        <a:bodyPr/>
        <a:lstStyle/>
        <a:p>
          <a:pPr rtl="1"/>
          <a:endParaRPr lang="ar-IQ"/>
        </a:p>
      </dgm:t>
    </dgm:pt>
    <dgm:pt modelId="{6CB39AEA-1D93-4D45-9B97-607F8F612A80}" type="sibTrans" cxnId="{6770C764-AEB3-4EEA-A42A-B2935E49D825}">
      <dgm:prSet/>
      <dgm:spPr/>
      <dgm:t>
        <a:bodyPr/>
        <a:lstStyle/>
        <a:p>
          <a:pPr rtl="1"/>
          <a:endParaRPr lang="ar-IQ"/>
        </a:p>
      </dgm:t>
    </dgm:pt>
    <dgm:pt modelId="{2E87B39F-D4EA-4470-B268-A3B94D0CD98B}">
      <dgm:prSet/>
      <dgm:spPr/>
      <dgm:t>
        <a:bodyPr/>
        <a:lstStyle/>
        <a:p>
          <a:pPr rtl="1"/>
          <a:endParaRPr lang="ar-IQ" dirty="0"/>
        </a:p>
      </dgm:t>
    </dgm:pt>
    <dgm:pt modelId="{C82556F0-FEDB-4AF9-AA54-FAD8390362C5}" type="parTrans" cxnId="{F33013B1-0B77-48F8-B685-023CF168952C}">
      <dgm:prSet/>
      <dgm:spPr/>
      <dgm:t>
        <a:bodyPr/>
        <a:lstStyle/>
        <a:p>
          <a:pPr rtl="1"/>
          <a:endParaRPr lang="ar-IQ"/>
        </a:p>
      </dgm:t>
    </dgm:pt>
    <dgm:pt modelId="{7C06EEFC-989F-4EB2-9868-A9DB97A6AEF7}" type="sibTrans" cxnId="{F33013B1-0B77-48F8-B685-023CF168952C}">
      <dgm:prSet/>
      <dgm:spPr/>
      <dgm:t>
        <a:bodyPr/>
        <a:lstStyle/>
        <a:p>
          <a:pPr rtl="1"/>
          <a:endParaRPr lang="ar-IQ"/>
        </a:p>
      </dgm:t>
    </dgm:pt>
    <dgm:pt modelId="{E415E699-8D45-429F-98A9-45AD9C1F168C}">
      <dgm:prSet/>
      <dgm:spPr/>
      <dgm:t>
        <a:bodyPr/>
        <a:lstStyle/>
        <a:p>
          <a:pPr rtl="1"/>
          <a:r>
            <a:rPr lang="ar-IQ" dirty="0" smtClean="0"/>
            <a:t>اثراء الطلبة بالخبرات والتجارب العامة من خلال معايشة الواقع العلمي في السفرات العلمية وزيارة المؤسسات التعليمية الاخرى والاماكن الاثرية والصناعية والزراعية وغيرها.</a:t>
          </a:r>
          <a:endParaRPr lang="ar-IQ" dirty="0"/>
        </a:p>
      </dgm:t>
    </dgm:pt>
    <dgm:pt modelId="{C73A14E9-AEC3-4EEA-982A-79ADD5AEDDE6}" type="parTrans" cxnId="{E4DA4722-393E-41CC-95F3-EB72D5BA3A6D}">
      <dgm:prSet/>
      <dgm:spPr/>
      <dgm:t>
        <a:bodyPr/>
        <a:lstStyle/>
        <a:p>
          <a:pPr rtl="1"/>
          <a:endParaRPr lang="ar-IQ"/>
        </a:p>
      </dgm:t>
    </dgm:pt>
    <dgm:pt modelId="{74EFAE41-EAF3-410B-99F9-D4CE4D5E03A2}" type="sibTrans" cxnId="{E4DA4722-393E-41CC-95F3-EB72D5BA3A6D}">
      <dgm:prSet/>
      <dgm:spPr/>
      <dgm:t>
        <a:bodyPr/>
        <a:lstStyle/>
        <a:p>
          <a:pPr rtl="1"/>
          <a:endParaRPr lang="ar-IQ"/>
        </a:p>
      </dgm:t>
    </dgm:pt>
    <dgm:pt modelId="{37C2F6CD-3D96-4CCA-97D4-C0B787FC54E3}">
      <dgm:prSet/>
      <dgm:spPr/>
      <dgm:t>
        <a:bodyPr/>
        <a:lstStyle/>
        <a:p>
          <a:pPr rtl="1"/>
          <a:endParaRPr lang="ar-IQ" dirty="0" smtClean="0"/>
        </a:p>
      </dgm:t>
    </dgm:pt>
    <dgm:pt modelId="{E6BBE199-E8C5-4F3A-BE0D-67E212DA08FD}" type="parTrans" cxnId="{8813B938-F894-49F9-A6EA-7924EA617D8F}">
      <dgm:prSet/>
      <dgm:spPr/>
      <dgm:t>
        <a:bodyPr/>
        <a:lstStyle/>
        <a:p>
          <a:pPr rtl="1"/>
          <a:endParaRPr lang="ar-IQ"/>
        </a:p>
      </dgm:t>
    </dgm:pt>
    <dgm:pt modelId="{DD0F8757-1E69-44E0-9202-093EEC4EEB47}" type="sibTrans" cxnId="{8813B938-F894-49F9-A6EA-7924EA617D8F}">
      <dgm:prSet/>
      <dgm:spPr/>
      <dgm:t>
        <a:bodyPr/>
        <a:lstStyle/>
        <a:p>
          <a:pPr rtl="1"/>
          <a:endParaRPr lang="ar-IQ"/>
        </a:p>
      </dgm:t>
    </dgm:pt>
    <dgm:pt modelId="{56C869A0-46E8-4F93-AED9-44EB3DC5EA40}">
      <dgm:prSet/>
      <dgm:spPr/>
      <dgm:t>
        <a:bodyPr/>
        <a:lstStyle/>
        <a:p>
          <a:pPr rtl="1"/>
          <a:r>
            <a:rPr lang="ar-IQ" smtClean="0"/>
            <a:t> </a:t>
          </a:r>
          <a:endParaRPr lang="ar-IQ"/>
        </a:p>
      </dgm:t>
    </dgm:pt>
    <dgm:pt modelId="{0516A9B7-840C-4985-819C-59D901C2868D}" type="parTrans" cxnId="{10223F4D-6C4C-4522-97A3-25618A8CB72C}">
      <dgm:prSet/>
      <dgm:spPr/>
      <dgm:t>
        <a:bodyPr/>
        <a:lstStyle/>
        <a:p>
          <a:pPr rtl="1"/>
          <a:endParaRPr lang="ar-IQ"/>
        </a:p>
      </dgm:t>
    </dgm:pt>
    <dgm:pt modelId="{D0894E9D-7305-435E-BCB5-1C3F2590191C}" type="sibTrans" cxnId="{10223F4D-6C4C-4522-97A3-25618A8CB72C}">
      <dgm:prSet/>
      <dgm:spPr/>
      <dgm:t>
        <a:bodyPr/>
        <a:lstStyle/>
        <a:p>
          <a:pPr rtl="1"/>
          <a:endParaRPr lang="ar-IQ"/>
        </a:p>
      </dgm:t>
    </dgm:pt>
    <dgm:pt modelId="{A667596E-781F-4A29-9E7D-A290EBBFB444}">
      <dgm:prSet phldrT="[نص]" custT="1"/>
      <dgm:spPr/>
      <dgm:t>
        <a:bodyPr/>
        <a:lstStyle/>
        <a:p>
          <a:pPr rtl="1"/>
          <a:endParaRPr lang="ar-IQ" sz="2000" dirty="0"/>
        </a:p>
      </dgm:t>
    </dgm:pt>
    <dgm:pt modelId="{C1604C45-CA0F-40DD-8894-409C9A4A252F}" type="parTrans" cxnId="{5A13864C-222E-498B-86BC-880083157B27}">
      <dgm:prSet/>
      <dgm:spPr/>
      <dgm:t>
        <a:bodyPr/>
        <a:lstStyle/>
        <a:p>
          <a:pPr rtl="1"/>
          <a:endParaRPr lang="ar-IQ"/>
        </a:p>
      </dgm:t>
    </dgm:pt>
    <dgm:pt modelId="{1576C522-72E9-45FF-88F1-35D1062F4558}" type="sibTrans" cxnId="{5A13864C-222E-498B-86BC-880083157B27}">
      <dgm:prSet/>
      <dgm:spPr/>
      <dgm:t>
        <a:bodyPr/>
        <a:lstStyle/>
        <a:p>
          <a:pPr rtl="1"/>
          <a:endParaRPr lang="ar-IQ"/>
        </a:p>
      </dgm:t>
    </dgm:pt>
    <dgm:pt modelId="{008F27FA-9658-4290-A9F3-8B897F6B9D0F}" type="pres">
      <dgm:prSet presAssocID="{749CBDD4-A029-4D22-8999-5CF049B04B1F}" presName="Name0" presStyleCnt="0">
        <dgm:presLayoutVars>
          <dgm:dir/>
          <dgm:animLvl val="lvl"/>
          <dgm:resizeHandles/>
        </dgm:presLayoutVars>
      </dgm:prSet>
      <dgm:spPr/>
      <dgm:t>
        <a:bodyPr/>
        <a:lstStyle/>
        <a:p>
          <a:pPr rtl="1"/>
          <a:endParaRPr lang="ar-IQ"/>
        </a:p>
      </dgm:t>
    </dgm:pt>
    <dgm:pt modelId="{B1F0F3B0-39A5-446A-98DF-2C67AC21240F}" type="pres">
      <dgm:prSet presAssocID="{8B91D149-D46C-4D8B-98B8-8AD2EFF10E64}" presName="linNode" presStyleCnt="0"/>
      <dgm:spPr/>
    </dgm:pt>
    <dgm:pt modelId="{39D90DBC-044D-466C-86EE-538D50603FBA}" type="pres">
      <dgm:prSet presAssocID="{8B91D149-D46C-4D8B-98B8-8AD2EFF10E64}" presName="parentShp" presStyleLbl="node1" presStyleIdx="0" presStyleCnt="2">
        <dgm:presLayoutVars>
          <dgm:bulletEnabled val="1"/>
        </dgm:presLayoutVars>
      </dgm:prSet>
      <dgm:spPr/>
      <dgm:t>
        <a:bodyPr/>
        <a:lstStyle/>
        <a:p>
          <a:pPr rtl="1"/>
          <a:endParaRPr lang="ar-IQ"/>
        </a:p>
      </dgm:t>
    </dgm:pt>
    <dgm:pt modelId="{4A0E5B2D-660F-4C4D-9588-7CDEC23B84BE}" type="pres">
      <dgm:prSet presAssocID="{8B91D149-D46C-4D8B-98B8-8AD2EFF10E64}" presName="childShp" presStyleLbl="bgAccFollowNode1" presStyleIdx="0" presStyleCnt="2" custScaleX="93748" custScaleY="102606" custLinFactNeighborX="3125" custLinFactNeighborY="-2040">
        <dgm:presLayoutVars>
          <dgm:bulletEnabled val="1"/>
        </dgm:presLayoutVars>
      </dgm:prSet>
      <dgm:spPr/>
      <dgm:t>
        <a:bodyPr/>
        <a:lstStyle/>
        <a:p>
          <a:pPr rtl="1"/>
          <a:endParaRPr lang="ar-IQ"/>
        </a:p>
      </dgm:t>
    </dgm:pt>
    <dgm:pt modelId="{7A6E1AE3-37D0-4F5E-975A-87BF62052533}" type="pres">
      <dgm:prSet presAssocID="{559CA794-63BD-47D7-B562-21B76B75B780}" presName="spacing" presStyleCnt="0"/>
      <dgm:spPr/>
    </dgm:pt>
    <dgm:pt modelId="{460E4163-8343-4BE1-BA5F-E3F3FDC5C311}" type="pres">
      <dgm:prSet presAssocID="{10C1C4DF-117B-46B9-A4D2-185F5C772311}" presName="linNode" presStyleCnt="0"/>
      <dgm:spPr/>
    </dgm:pt>
    <dgm:pt modelId="{9283FA22-8510-40C8-B354-5745019B928C}" type="pres">
      <dgm:prSet presAssocID="{10C1C4DF-117B-46B9-A4D2-185F5C772311}" presName="parentShp" presStyleLbl="node1" presStyleIdx="1" presStyleCnt="2">
        <dgm:presLayoutVars>
          <dgm:bulletEnabled val="1"/>
        </dgm:presLayoutVars>
      </dgm:prSet>
      <dgm:spPr/>
      <dgm:t>
        <a:bodyPr/>
        <a:lstStyle/>
        <a:p>
          <a:pPr rtl="1"/>
          <a:endParaRPr lang="ar-IQ"/>
        </a:p>
      </dgm:t>
    </dgm:pt>
    <dgm:pt modelId="{974B4364-2C69-40E1-88E9-069755A5EB75}" type="pres">
      <dgm:prSet presAssocID="{10C1C4DF-117B-46B9-A4D2-185F5C772311}" presName="childShp" presStyleLbl="bgAccFollowNode1" presStyleIdx="1" presStyleCnt="2" custLinFactNeighborX="1423" custLinFactNeighborY="8344">
        <dgm:presLayoutVars>
          <dgm:bulletEnabled val="1"/>
        </dgm:presLayoutVars>
      </dgm:prSet>
      <dgm:spPr/>
      <dgm:t>
        <a:bodyPr/>
        <a:lstStyle/>
        <a:p>
          <a:pPr rtl="1"/>
          <a:endParaRPr lang="ar-IQ"/>
        </a:p>
      </dgm:t>
    </dgm:pt>
  </dgm:ptLst>
  <dgm:cxnLst>
    <dgm:cxn modelId="{32CC6EC0-3B80-4F80-8546-0A4207326F4E}" srcId="{749CBDD4-A029-4D22-8999-5CF049B04B1F}" destId="{8B91D149-D46C-4D8B-98B8-8AD2EFF10E64}" srcOrd="0" destOrd="0" parTransId="{0F6A757D-708C-4346-AB9A-70F7E8477A57}" sibTransId="{559CA794-63BD-47D7-B562-21B76B75B780}"/>
    <dgm:cxn modelId="{5E4DB0EF-5C7B-483C-B435-3CBA2B6CB7BA}" type="presOf" srcId="{A667596E-781F-4A29-9E7D-A290EBBFB444}" destId="{974B4364-2C69-40E1-88E9-069755A5EB75}" srcOrd="0" destOrd="1" presId="urn:microsoft.com/office/officeart/2005/8/layout/vList6"/>
    <dgm:cxn modelId="{10223F4D-6C4C-4522-97A3-25618A8CB72C}" srcId="{8B91D149-D46C-4D8B-98B8-8AD2EFF10E64}" destId="{56C869A0-46E8-4F93-AED9-44EB3DC5EA40}" srcOrd="3" destOrd="0" parTransId="{0516A9B7-840C-4985-819C-59D901C2868D}" sibTransId="{D0894E9D-7305-435E-BCB5-1C3F2590191C}"/>
    <dgm:cxn modelId="{B10673A3-B068-4795-A707-2BFC98F65A02}" type="presOf" srcId="{56C869A0-46E8-4F93-AED9-44EB3DC5EA40}" destId="{4A0E5B2D-660F-4C4D-9588-7CDEC23B84BE}" srcOrd="0" destOrd="3" presId="urn:microsoft.com/office/officeart/2005/8/layout/vList6"/>
    <dgm:cxn modelId="{70A2DC5B-EB16-4B20-A124-7772C437ABF9}" type="presOf" srcId="{749CBDD4-A029-4D22-8999-5CF049B04B1F}" destId="{008F27FA-9658-4290-A9F3-8B897F6B9D0F}" srcOrd="0" destOrd="0" presId="urn:microsoft.com/office/officeart/2005/8/layout/vList6"/>
    <dgm:cxn modelId="{47D7BC05-C631-4FF3-BC5B-C91DA32FBF6D}" type="presOf" srcId="{C3C85049-A36D-46C9-A1C9-51C017EB83CF}" destId="{974B4364-2C69-40E1-88E9-069755A5EB75}" srcOrd="0" destOrd="0" presId="urn:microsoft.com/office/officeart/2005/8/layout/vList6"/>
    <dgm:cxn modelId="{8813B938-F894-49F9-A6EA-7924EA617D8F}" srcId="{8B91D149-D46C-4D8B-98B8-8AD2EFF10E64}" destId="{37C2F6CD-3D96-4CCA-97D4-C0B787FC54E3}" srcOrd="2" destOrd="0" parTransId="{E6BBE199-E8C5-4F3A-BE0D-67E212DA08FD}" sibTransId="{DD0F8757-1E69-44E0-9202-093EEC4EEB47}"/>
    <dgm:cxn modelId="{6770C764-AEB3-4EEA-A42A-B2935E49D825}" srcId="{10C1C4DF-117B-46B9-A4D2-185F5C772311}" destId="{56195CFD-39C4-49A3-B41C-B5DE682F9829}" srcOrd="2" destOrd="0" parTransId="{80E58751-7708-45B3-9C22-C6FF8020D730}" sibTransId="{6CB39AEA-1D93-4D45-9B97-607F8F612A80}"/>
    <dgm:cxn modelId="{E4DA4722-393E-41CC-95F3-EB72D5BA3A6D}" srcId="{8B91D149-D46C-4D8B-98B8-8AD2EFF10E64}" destId="{E415E699-8D45-429F-98A9-45AD9C1F168C}" srcOrd="1" destOrd="0" parTransId="{C73A14E9-AEC3-4EEA-982A-79ADD5AEDDE6}" sibTransId="{74EFAE41-EAF3-410B-99F9-D4CE4D5E03A2}"/>
    <dgm:cxn modelId="{38C301CB-A9F2-42AD-AB4B-42059943EF7B}" type="presOf" srcId="{10C1C4DF-117B-46B9-A4D2-185F5C772311}" destId="{9283FA22-8510-40C8-B354-5745019B928C}" srcOrd="0" destOrd="0" presId="urn:microsoft.com/office/officeart/2005/8/layout/vList6"/>
    <dgm:cxn modelId="{6FA980BA-0DC6-4DBB-8A9D-EC2BF10896C2}" type="presOf" srcId="{E415E699-8D45-429F-98A9-45AD9C1F168C}" destId="{4A0E5B2D-660F-4C4D-9588-7CDEC23B84BE}" srcOrd="0" destOrd="1" presId="urn:microsoft.com/office/officeart/2005/8/layout/vList6"/>
    <dgm:cxn modelId="{B9F2F9AB-9629-4494-91B0-A2BACB962631}" type="presOf" srcId="{37C2F6CD-3D96-4CCA-97D4-C0B787FC54E3}" destId="{4A0E5B2D-660F-4C4D-9588-7CDEC23B84BE}" srcOrd="0" destOrd="2" presId="urn:microsoft.com/office/officeart/2005/8/layout/vList6"/>
    <dgm:cxn modelId="{F33013B1-0B77-48F8-B685-023CF168952C}" srcId="{8B91D149-D46C-4D8B-98B8-8AD2EFF10E64}" destId="{2E87B39F-D4EA-4470-B268-A3B94D0CD98B}" srcOrd="0" destOrd="0" parTransId="{C82556F0-FEDB-4AF9-AA54-FAD8390362C5}" sibTransId="{7C06EEFC-989F-4EB2-9868-A9DB97A6AEF7}"/>
    <dgm:cxn modelId="{2ED964C2-DA49-4991-8FF8-2557C717FC2D}" srcId="{10C1C4DF-117B-46B9-A4D2-185F5C772311}" destId="{C3C85049-A36D-46C9-A1C9-51C017EB83CF}" srcOrd="0" destOrd="0" parTransId="{0ACF360E-D44B-4FB2-A3CC-01099F37D2AD}" sibTransId="{73056B0E-2C9D-42EE-8E3B-5B1112EC8582}"/>
    <dgm:cxn modelId="{5A13864C-222E-498B-86BC-880083157B27}" srcId="{10C1C4DF-117B-46B9-A4D2-185F5C772311}" destId="{A667596E-781F-4A29-9E7D-A290EBBFB444}" srcOrd="1" destOrd="0" parTransId="{C1604C45-CA0F-40DD-8894-409C9A4A252F}" sibTransId="{1576C522-72E9-45FF-88F1-35D1062F4558}"/>
    <dgm:cxn modelId="{32D544B9-ED0D-4EC3-9261-FDB3EB947024}" type="presOf" srcId="{2E87B39F-D4EA-4470-B268-A3B94D0CD98B}" destId="{4A0E5B2D-660F-4C4D-9588-7CDEC23B84BE}" srcOrd="0" destOrd="0" presId="urn:microsoft.com/office/officeart/2005/8/layout/vList6"/>
    <dgm:cxn modelId="{1D5BEBC7-58AA-464E-8E9D-E50B7D96FD6B}" srcId="{749CBDD4-A029-4D22-8999-5CF049B04B1F}" destId="{10C1C4DF-117B-46B9-A4D2-185F5C772311}" srcOrd="1" destOrd="0" parTransId="{9F35BAE4-C7C8-49E9-A846-6ED588C46C56}" sibTransId="{15E303B4-9612-4A04-BD27-B08CEB0D36B9}"/>
    <dgm:cxn modelId="{904090E6-3C21-4EB3-AAA5-E953BB5AF6AA}" type="presOf" srcId="{8B91D149-D46C-4D8B-98B8-8AD2EFF10E64}" destId="{39D90DBC-044D-466C-86EE-538D50603FBA}" srcOrd="0" destOrd="0" presId="urn:microsoft.com/office/officeart/2005/8/layout/vList6"/>
    <dgm:cxn modelId="{08155997-3375-4E40-B6AD-41CC198D6341}" type="presOf" srcId="{56195CFD-39C4-49A3-B41C-B5DE682F9829}" destId="{974B4364-2C69-40E1-88E9-069755A5EB75}" srcOrd="0" destOrd="2" presId="urn:microsoft.com/office/officeart/2005/8/layout/vList6"/>
    <dgm:cxn modelId="{E8914E7E-7A16-40C5-9744-25FA72C7321E}" type="presParOf" srcId="{008F27FA-9658-4290-A9F3-8B897F6B9D0F}" destId="{B1F0F3B0-39A5-446A-98DF-2C67AC21240F}" srcOrd="0" destOrd="0" presId="urn:microsoft.com/office/officeart/2005/8/layout/vList6"/>
    <dgm:cxn modelId="{C0669239-6C24-484C-B7D4-9B6267545C40}" type="presParOf" srcId="{B1F0F3B0-39A5-446A-98DF-2C67AC21240F}" destId="{39D90DBC-044D-466C-86EE-538D50603FBA}" srcOrd="0" destOrd="0" presId="urn:microsoft.com/office/officeart/2005/8/layout/vList6"/>
    <dgm:cxn modelId="{AADA4FC8-4FE8-4175-88F5-0B233EC1DEF4}" type="presParOf" srcId="{B1F0F3B0-39A5-446A-98DF-2C67AC21240F}" destId="{4A0E5B2D-660F-4C4D-9588-7CDEC23B84BE}" srcOrd="1" destOrd="0" presId="urn:microsoft.com/office/officeart/2005/8/layout/vList6"/>
    <dgm:cxn modelId="{83535D51-FCB0-43F2-BA7E-5DF686A0E730}" type="presParOf" srcId="{008F27FA-9658-4290-A9F3-8B897F6B9D0F}" destId="{7A6E1AE3-37D0-4F5E-975A-87BF62052533}" srcOrd="1" destOrd="0" presId="urn:microsoft.com/office/officeart/2005/8/layout/vList6"/>
    <dgm:cxn modelId="{4518E00E-CF7C-4021-8C38-D64769C6CBF4}" type="presParOf" srcId="{008F27FA-9658-4290-A9F3-8B897F6B9D0F}" destId="{460E4163-8343-4BE1-BA5F-E3F3FDC5C311}" srcOrd="2" destOrd="0" presId="urn:microsoft.com/office/officeart/2005/8/layout/vList6"/>
    <dgm:cxn modelId="{85749325-7CE1-435A-AD74-D5793DBFC13A}" type="presParOf" srcId="{460E4163-8343-4BE1-BA5F-E3F3FDC5C311}" destId="{9283FA22-8510-40C8-B354-5745019B928C}" srcOrd="0" destOrd="0" presId="urn:microsoft.com/office/officeart/2005/8/layout/vList6"/>
    <dgm:cxn modelId="{4D5003B9-2C01-4F99-8483-8E69A4760389}" type="presParOf" srcId="{460E4163-8343-4BE1-BA5F-E3F3FDC5C311}" destId="{974B4364-2C69-40E1-88E9-069755A5EB7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00F5C9-CA9A-4876-8DE4-C5A95340816A}" type="doc">
      <dgm:prSet loTypeId="urn:microsoft.com/office/officeart/2005/8/layout/radial6" loCatId="cycle" qsTypeId="urn:microsoft.com/office/officeart/2005/8/quickstyle/3d1" qsCatId="3D" csTypeId="urn:microsoft.com/office/officeart/2005/8/colors/colorful1" csCatId="colorful" phldr="1"/>
      <dgm:spPr/>
      <dgm:t>
        <a:bodyPr/>
        <a:lstStyle/>
        <a:p>
          <a:pPr rtl="1"/>
          <a:endParaRPr lang="ar-IQ"/>
        </a:p>
      </dgm:t>
    </dgm:pt>
    <dgm:pt modelId="{268CFCE9-49D2-4382-9499-47D925077016}">
      <dgm:prSet phldrT="[نص]"/>
      <dgm:spPr/>
      <dgm:t>
        <a:bodyPr/>
        <a:lstStyle/>
        <a:p>
          <a:pPr rtl="1"/>
          <a:r>
            <a:rPr lang="en-US" dirty="0" smtClean="0"/>
            <a:t>7Ps</a:t>
          </a:r>
          <a:endParaRPr lang="ar-IQ" dirty="0"/>
        </a:p>
      </dgm:t>
    </dgm:pt>
    <dgm:pt modelId="{1E59E015-60CD-46A7-B4EB-1A18FF3FD8CF}" type="parTrans" cxnId="{158AD2BC-4BD5-42FF-9956-C05C7B3A4ABA}">
      <dgm:prSet/>
      <dgm:spPr/>
      <dgm:t>
        <a:bodyPr/>
        <a:lstStyle/>
        <a:p>
          <a:pPr rtl="1"/>
          <a:endParaRPr lang="ar-IQ"/>
        </a:p>
      </dgm:t>
    </dgm:pt>
    <dgm:pt modelId="{856BD09A-E1FE-45E2-AC7B-62CBB39534C5}" type="sibTrans" cxnId="{158AD2BC-4BD5-42FF-9956-C05C7B3A4ABA}">
      <dgm:prSet/>
      <dgm:spPr/>
      <dgm:t>
        <a:bodyPr/>
        <a:lstStyle/>
        <a:p>
          <a:pPr rtl="1"/>
          <a:endParaRPr lang="ar-IQ"/>
        </a:p>
      </dgm:t>
    </dgm:pt>
    <dgm:pt modelId="{4912E1A8-CBAC-409F-9B97-53E04026F954}">
      <dgm:prSet phldrT="[نص]"/>
      <dgm:spPr/>
      <dgm:t>
        <a:bodyPr/>
        <a:lstStyle/>
        <a:p>
          <a:pPr rtl="1"/>
          <a:r>
            <a:rPr lang="ar-IQ" dirty="0" smtClean="0"/>
            <a:t>المنتج</a:t>
          </a:r>
          <a:endParaRPr lang="ar-IQ" dirty="0"/>
        </a:p>
      </dgm:t>
    </dgm:pt>
    <dgm:pt modelId="{0BEE66B9-2805-4580-AB3D-8DE5C850F068}" type="parTrans" cxnId="{9FE6DA41-7DD8-4832-8FA0-E4F7D94C1AC5}">
      <dgm:prSet/>
      <dgm:spPr/>
      <dgm:t>
        <a:bodyPr/>
        <a:lstStyle/>
        <a:p>
          <a:pPr rtl="1"/>
          <a:endParaRPr lang="ar-IQ"/>
        </a:p>
      </dgm:t>
    </dgm:pt>
    <dgm:pt modelId="{7A44687B-28CE-4E71-8750-5DC03C957B95}" type="sibTrans" cxnId="{9FE6DA41-7DD8-4832-8FA0-E4F7D94C1AC5}">
      <dgm:prSet/>
      <dgm:spPr/>
      <dgm:t>
        <a:bodyPr/>
        <a:lstStyle/>
        <a:p>
          <a:pPr rtl="1"/>
          <a:endParaRPr lang="ar-IQ"/>
        </a:p>
      </dgm:t>
    </dgm:pt>
    <dgm:pt modelId="{4C55C570-8524-41DE-B736-ADEB05CF40F5}">
      <dgm:prSet phldrT="[نص]"/>
      <dgm:spPr/>
      <dgm:t>
        <a:bodyPr/>
        <a:lstStyle/>
        <a:p>
          <a:pPr rtl="1"/>
          <a:r>
            <a:rPr lang="ar-IQ" dirty="0" smtClean="0"/>
            <a:t>المكان</a:t>
          </a:r>
          <a:endParaRPr lang="ar-IQ" dirty="0"/>
        </a:p>
      </dgm:t>
    </dgm:pt>
    <dgm:pt modelId="{A795E288-941F-4564-9838-8075C50BC6C5}" type="parTrans" cxnId="{B2F74B1E-8F98-47EF-AA78-5CA4CB03A5FD}">
      <dgm:prSet/>
      <dgm:spPr/>
      <dgm:t>
        <a:bodyPr/>
        <a:lstStyle/>
        <a:p>
          <a:pPr rtl="1"/>
          <a:endParaRPr lang="ar-IQ"/>
        </a:p>
      </dgm:t>
    </dgm:pt>
    <dgm:pt modelId="{1E355660-D2C0-4E7B-85C7-2A68A5E70263}" type="sibTrans" cxnId="{B2F74B1E-8F98-47EF-AA78-5CA4CB03A5FD}">
      <dgm:prSet/>
      <dgm:spPr/>
      <dgm:t>
        <a:bodyPr/>
        <a:lstStyle/>
        <a:p>
          <a:pPr rtl="1"/>
          <a:endParaRPr lang="ar-IQ"/>
        </a:p>
      </dgm:t>
    </dgm:pt>
    <dgm:pt modelId="{C7429626-CFCD-4BCF-8C6E-A1D730109C6C}">
      <dgm:prSet phldrT="[نص]"/>
      <dgm:spPr/>
      <dgm:t>
        <a:bodyPr/>
        <a:lstStyle/>
        <a:p>
          <a:pPr rtl="1"/>
          <a:r>
            <a:rPr lang="ar-IQ" dirty="0" smtClean="0"/>
            <a:t>السعر</a:t>
          </a:r>
          <a:endParaRPr lang="ar-IQ" dirty="0"/>
        </a:p>
      </dgm:t>
    </dgm:pt>
    <dgm:pt modelId="{DE88E5E3-E394-4137-AEE2-7946D83C9AFC}" type="parTrans" cxnId="{6310C778-B47E-45FD-A597-32B62BEB326F}">
      <dgm:prSet/>
      <dgm:spPr/>
      <dgm:t>
        <a:bodyPr/>
        <a:lstStyle/>
        <a:p>
          <a:pPr rtl="1"/>
          <a:endParaRPr lang="ar-IQ"/>
        </a:p>
      </dgm:t>
    </dgm:pt>
    <dgm:pt modelId="{8E22919E-2CAF-491F-A496-845C901991EF}" type="sibTrans" cxnId="{6310C778-B47E-45FD-A597-32B62BEB326F}">
      <dgm:prSet/>
      <dgm:spPr/>
      <dgm:t>
        <a:bodyPr/>
        <a:lstStyle/>
        <a:p>
          <a:pPr rtl="1"/>
          <a:endParaRPr lang="ar-IQ"/>
        </a:p>
      </dgm:t>
    </dgm:pt>
    <dgm:pt modelId="{F0FEAFAE-CE63-4C6C-8DB3-D85595C41B51}">
      <dgm:prSet phldrT="[نص]"/>
      <dgm:spPr/>
      <dgm:t>
        <a:bodyPr/>
        <a:lstStyle/>
        <a:p>
          <a:pPr rtl="1"/>
          <a:r>
            <a:rPr lang="ar-IQ" dirty="0" smtClean="0"/>
            <a:t>الافراد</a:t>
          </a:r>
          <a:endParaRPr lang="ar-IQ" dirty="0"/>
        </a:p>
      </dgm:t>
    </dgm:pt>
    <dgm:pt modelId="{2852DDEF-A9C1-4734-AE53-1F5338201D44}" type="parTrans" cxnId="{D652AEDC-CDA0-49E6-BA48-AEA43157F1E5}">
      <dgm:prSet/>
      <dgm:spPr/>
      <dgm:t>
        <a:bodyPr/>
        <a:lstStyle/>
        <a:p>
          <a:pPr rtl="1"/>
          <a:endParaRPr lang="ar-IQ"/>
        </a:p>
      </dgm:t>
    </dgm:pt>
    <dgm:pt modelId="{A07D3C3E-BEEC-4911-97B3-6F410919CB4B}" type="sibTrans" cxnId="{D652AEDC-CDA0-49E6-BA48-AEA43157F1E5}">
      <dgm:prSet/>
      <dgm:spPr/>
      <dgm:t>
        <a:bodyPr/>
        <a:lstStyle/>
        <a:p>
          <a:pPr rtl="1"/>
          <a:endParaRPr lang="ar-IQ"/>
        </a:p>
      </dgm:t>
    </dgm:pt>
    <dgm:pt modelId="{54ADE3D2-77D8-4732-AB0C-6E561BCE6EA7}">
      <dgm:prSet/>
      <dgm:spPr/>
      <dgm:t>
        <a:bodyPr/>
        <a:lstStyle/>
        <a:p>
          <a:pPr rtl="1"/>
          <a:r>
            <a:rPr lang="ar-IQ" dirty="0" smtClean="0"/>
            <a:t>العمليات</a:t>
          </a:r>
          <a:endParaRPr lang="ar-IQ" dirty="0"/>
        </a:p>
      </dgm:t>
    </dgm:pt>
    <dgm:pt modelId="{57C3F4AD-41B8-4642-8E10-7A721EDBCE88}" type="parTrans" cxnId="{26A40270-60DF-4B09-AD1D-A8ABBA1CB4EC}">
      <dgm:prSet/>
      <dgm:spPr/>
      <dgm:t>
        <a:bodyPr/>
        <a:lstStyle/>
        <a:p>
          <a:pPr rtl="1"/>
          <a:endParaRPr lang="ar-IQ"/>
        </a:p>
      </dgm:t>
    </dgm:pt>
    <dgm:pt modelId="{37264FC7-8A34-4117-AFA6-28E108A5D3D1}" type="sibTrans" cxnId="{26A40270-60DF-4B09-AD1D-A8ABBA1CB4EC}">
      <dgm:prSet/>
      <dgm:spPr/>
      <dgm:t>
        <a:bodyPr/>
        <a:lstStyle/>
        <a:p>
          <a:pPr rtl="1"/>
          <a:endParaRPr lang="ar-IQ"/>
        </a:p>
      </dgm:t>
    </dgm:pt>
    <dgm:pt modelId="{C6D087F1-EF95-4CCF-BD3A-2B72B19630E3}">
      <dgm:prSet/>
      <dgm:spPr/>
      <dgm:t>
        <a:bodyPr/>
        <a:lstStyle/>
        <a:p>
          <a:pPr rtl="1"/>
          <a:r>
            <a:rPr lang="ar-IQ" dirty="0" smtClean="0"/>
            <a:t>الترويج </a:t>
          </a:r>
          <a:endParaRPr lang="ar-IQ" dirty="0"/>
        </a:p>
      </dgm:t>
    </dgm:pt>
    <dgm:pt modelId="{0C8C28B0-644E-4D2C-BB9F-D13A2B3FB9D8}" type="parTrans" cxnId="{6CB1C344-7D22-4FFB-98A0-8553CFA056B4}">
      <dgm:prSet/>
      <dgm:spPr/>
      <dgm:t>
        <a:bodyPr/>
        <a:lstStyle/>
        <a:p>
          <a:pPr rtl="1"/>
          <a:endParaRPr lang="ar-IQ"/>
        </a:p>
      </dgm:t>
    </dgm:pt>
    <dgm:pt modelId="{1624163F-829D-428D-8837-B06A78001A4F}" type="sibTrans" cxnId="{6CB1C344-7D22-4FFB-98A0-8553CFA056B4}">
      <dgm:prSet/>
      <dgm:spPr/>
      <dgm:t>
        <a:bodyPr/>
        <a:lstStyle/>
        <a:p>
          <a:pPr rtl="1"/>
          <a:endParaRPr lang="ar-IQ"/>
        </a:p>
      </dgm:t>
    </dgm:pt>
    <dgm:pt modelId="{EFCCBE52-5CDB-47A4-A36F-9A058B2CE06F}">
      <dgm:prSet/>
      <dgm:spPr/>
      <dgm:t>
        <a:bodyPr/>
        <a:lstStyle/>
        <a:p>
          <a:pPr rtl="1"/>
          <a:r>
            <a:rPr lang="ar-IQ" dirty="0" smtClean="0"/>
            <a:t>دليل المادي /خدمات</a:t>
          </a:r>
          <a:endParaRPr lang="ar-IQ" dirty="0"/>
        </a:p>
      </dgm:t>
    </dgm:pt>
    <dgm:pt modelId="{2F236CC9-270F-4CC9-B451-D20FAA2974D2}" type="parTrans" cxnId="{B54A1689-E4FD-41DF-8AF0-98A563393348}">
      <dgm:prSet/>
      <dgm:spPr/>
      <dgm:t>
        <a:bodyPr/>
        <a:lstStyle/>
        <a:p>
          <a:pPr rtl="1"/>
          <a:endParaRPr lang="ar-IQ"/>
        </a:p>
      </dgm:t>
    </dgm:pt>
    <dgm:pt modelId="{7561A21A-BC2F-4B6C-A7B6-092945185790}" type="sibTrans" cxnId="{B54A1689-E4FD-41DF-8AF0-98A563393348}">
      <dgm:prSet/>
      <dgm:spPr/>
      <dgm:t>
        <a:bodyPr/>
        <a:lstStyle/>
        <a:p>
          <a:pPr rtl="1"/>
          <a:endParaRPr lang="ar-IQ"/>
        </a:p>
      </dgm:t>
    </dgm:pt>
    <dgm:pt modelId="{BD23AC52-1718-445A-9F6B-39F887CC9B11}" type="pres">
      <dgm:prSet presAssocID="{D900F5C9-CA9A-4876-8DE4-C5A95340816A}" presName="Name0" presStyleCnt="0">
        <dgm:presLayoutVars>
          <dgm:chMax val="1"/>
          <dgm:dir/>
          <dgm:animLvl val="ctr"/>
          <dgm:resizeHandles val="exact"/>
        </dgm:presLayoutVars>
      </dgm:prSet>
      <dgm:spPr/>
      <dgm:t>
        <a:bodyPr/>
        <a:lstStyle/>
        <a:p>
          <a:pPr rtl="1"/>
          <a:endParaRPr lang="ar-IQ"/>
        </a:p>
      </dgm:t>
    </dgm:pt>
    <dgm:pt modelId="{F1F94C7D-1BF8-4F4C-8467-93E7CBF90C4F}" type="pres">
      <dgm:prSet presAssocID="{268CFCE9-49D2-4382-9499-47D925077016}" presName="centerShape" presStyleLbl="node0" presStyleIdx="0" presStyleCnt="1"/>
      <dgm:spPr/>
      <dgm:t>
        <a:bodyPr/>
        <a:lstStyle/>
        <a:p>
          <a:pPr rtl="1"/>
          <a:endParaRPr lang="ar-IQ"/>
        </a:p>
      </dgm:t>
    </dgm:pt>
    <dgm:pt modelId="{365A5133-0307-48A0-8F1B-9204CBE01CC0}" type="pres">
      <dgm:prSet presAssocID="{4912E1A8-CBAC-409F-9B97-53E04026F954}" presName="node" presStyleLbl="node1" presStyleIdx="0" presStyleCnt="7">
        <dgm:presLayoutVars>
          <dgm:bulletEnabled val="1"/>
        </dgm:presLayoutVars>
      </dgm:prSet>
      <dgm:spPr/>
      <dgm:t>
        <a:bodyPr/>
        <a:lstStyle/>
        <a:p>
          <a:pPr rtl="1"/>
          <a:endParaRPr lang="ar-IQ"/>
        </a:p>
      </dgm:t>
    </dgm:pt>
    <dgm:pt modelId="{9993D97B-EEA3-40B5-9B2D-BBA5A7F9E334}" type="pres">
      <dgm:prSet presAssocID="{4912E1A8-CBAC-409F-9B97-53E04026F954}" presName="dummy" presStyleCnt="0"/>
      <dgm:spPr/>
      <dgm:t>
        <a:bodyPr/>
        <a:lstStyle/>
        <a:p>
          <a:pPr rtl="1"/>
          <a:endParaRPr lang="ar-IQ"/>
        </a:p>
      </dgm:t>
    </dgm:pt>
    <dgm:pt modelId="{D26AD78C-13FB-41AE-99B6-F5F5725CC1A0}" type="pres">
      <dgm:prSet presAssocID="{7A44687B-28CE-4E71-8750-5DC03C957B95}" presName="sibTrans" presStyleLbl="sibTrans2D1" presStyleIdx="0" presStyleCnt="7"/>
      <dgm:spPr/>
      <dgm:t>
        <a:bodyPr/>
        <a:lstStyle/>
        <a:p>
          <a:pPr rtl="1"/>
          <a:endParaRPr lang="ar-IQ"/>
        </a:p>
      </dgm:t>
    </dgm:pt>
    <dgm:pt modelId="{C9763016-0873-46CA-9DC0-F6890DD13B2C}" type="pres">
      <dgm:prSet presAssocID="{4C55C570-8524-41DE-B736-ADEB05CF40F5}" presName="node" presStyleLbl="node1" presStyleIdx="1" presStyleCnt="7">
        <dgm:presLayoutVars>
          <dgm:bulletEnabled val="1"/>
        </dgm:presLayoutVars>
      </dgm:prSet>
      <dgm:spPr/>
      <dgm:t>
        <a:bodyPr/>
        <a:lstStyle/>
        <a:p>
          <a:pPr rtl="1"/>
          <a:endParaRPr lang="ar-IQ"/>
        </a:p>
      </dgm:t>
    </dgm:pt>
    <dgm:pt modelId="{A2B891CA-A8C9-47F1-B5FC-A03DD1EA4840}" type="pres">
      <dgm:prSet presAssocID="{4C55C570-8524-41DE-B736-ADEB05CF40F5}" presName="dummy" presStyleCnt="0"/>
      <dgm:spPr/>
      <dgm:t>
        <a:bodyPr/>
        <a:lstStyle/>
        <a:p>
          <a:pPr rtl="1"/>
          <a:endParaRPr lang="ar-IQ"/>
        </a:p>
      </dgm:t>
    </dgm:pt>
    <dgm:pt modelId="{828D65E2-B4FC-4690-9663-5E5966EBAB94}" type="pres">
      <dgm:prSet presAssocID="{1E355660-D2C0-4E7B-85C7-2A68A5E70263}" presName="sibTrans" presStyleLbl="sibTrans2D1" presStyleIdx="1" presStyleCnt="7"/>
      <dgm:spPr/>
      <dgm:t>
        <a:bodyPr/>
        <a:lstStyle/>
        <a:p>
          <a:pPr rtl="1"/>
          <a:endParaRPr lang="ar-IQ"/>
        </a:p>
      </dgm:t>
    </dgm:pt>
    <dgm:pt modelId="{FBD7F983-3E72-48A7-9DC4-3D91275EC29C}" type="pres">
      <dgm:prSet presAssocID="{C7429626-CFCD-4BCF-8C6E-A1D730109C6C}" presName="node" presStyleLbl="node1" presStyleIdx="2" presStyleCnt="7">
        <dgm:presLayoutVars>
          <dgm:bulletEnabled val="1"/>
        </dgm:presLayoutVars>
      </dgm:prSet>
      <dgm:spPr/>
      <dgm:t>
        <a:bodyPr/>
        <a:lstStyle/>
        <a:p>
          <a:pPr rtl="1"/>
          <a:endParaRPr lang="ar-IQ"/>
        </a:p>
      </dgm:t>
    </dgm:pt>
    <dgm:pt modelId="{368C7AB5-08ED-4296-8A70-E03B3AD819BC}" type="pres">
      <dgm:prSet presAssocID="{C7429626-CFCD-4BCF-8C6E-A1D730109C6C}" presName="dummy" presStyleCnt="0"/>
      <dgm:spPr/>
      <dgm:t>
        <a:bodyPr/>
        <a:lstStyle/>
        <a:p>
          <a:pPr rtl="1"/>
          <a:endParaRPr lang="ar-IQ"/>
        </a:p>
      </dgm:t>
    </dgm:pt>
    <dgm:pt modelId="{B7F0824A-4138-43A2-A471-950603241512}" type="pres">
      <dgm:prSet presAssocID="{8E22919E-2CAF-491F-A496-845C901991EF}" presName="sibTrans" presStyleLbl="sibTrans2D1" presStyleIdx="2" presStyleCnt="7"/>
      <dgm:spPr/>
      <dgm:t>
        <a:bodyPr/>
        <a:lstStyle/>
        <a:p>
          <a:pPr rtl="1"/>
          <a:endParaRPr lang="ar-IQ"/>
        </a:p>
      </dgm:t>
    </dgm:pt>
    <dgm:pt modelId="{8B9B8B78-EC49-4BB2-BF22-3EA7EAAB6EA1}" type="pres">
      <dgm:prSet presAssocID="{F0FEAFAE-CE63-4C6C-8DB3-D85595C41B51}" presName="node" presStyleLbl="node1" presStyleIdx="3" presStyleCnt="7">
        <dgm:presLayoutVars>
          <dgm:bulletEnabled val="1"/>
        </dgm:presLayoutVars>
      </dgm:prSet>
      <dgm:spPr/>
      <dgm:t>
        <a:bodyPr/>
        <a:lstStyle/>
        <a:p>
          <a:pPr rtl="1"/>
          <a:endParaRPr lang="ar-IQ"/>
        </a:p>
      </dgm:t>
    </dgm:pt>
    <dgm:pt modelId="{A559843F-B47A-4B00-A598-523FF3ACB794}" type="pres">
      <dgm:prSet presAssocID="{F0FEAFAE-CE63-4C6C-8DB3-D85595C41B51}" presName="dummy" presStyleCnt="0"/>
      <dgm:spPr/>
      <dgm:t>
        <a:bodyPr/>
        <a:lstStyle/>
        <a:p>
          <a:pPr rtl="1"/>
          <a:endParaRPr lang="ar-IQ"/>
        </a:p>
      </dgm:t>
    </dgm:pt>
    <dgm:pt modelId="{F54ED009-4FBC-4680-980C-AD60C44A5C3B}" type="pres">
      <dgm:prSet presAssocID="{A07D3C3E-BEEC-4911-97B3-6F410919CB4B}" presName="sibTrans" presStyleLbl="sibTrans2D1" presStyleIdx="3" presStyleCnt="7"/>
      <dgm:spPr/>
      <dgm:t>
        <a:bodyPr/>
        <a:lstStyle/>
        <a:p>
          <a:pPr rtl="1"/>
          <a:endParaRPr lang="ar-IQ"/>
        </a:p>
      </dgm:t>
    </dgm:pt>
    <dgm:pt modelId="{985C79A5-D21A-41E0-B2B1-11CF5175A189}" type="pres">
      <dgm:prSet presAssocID="{54ADE3D2-77D8-4732-AB0C-6E561BCE6EA7}" presName="node" presStyleLbl="node1" presStyleIdx="4" presStyleCnt="7">
        <dgm:presLayoutVars>
          <dgm:bulletEnabled val="1"/>
        </dgm:presLayoutVars>
      </dgm:prSet>
      <dgm:spPr/>
      <dgm:t>
        <a:bodyPr/>
        <a:lstStyle/>
        <a:p>
          <a:pPr rtl="1"/>
          <a:endParaRPr lang="ar-IQ"/>
        </a:p>
      </dgm:t>
    </dgm:pt>
    <dgm:pt modelId="{504215A3-EFA4-42C4-8C21-9955076C6AA0}" type="pres">
      <dgm:prSet presAssocID="{54ADE3D2-77D8-4732-AB0C-6E561BCE6EA7}" presName="dummy" presStyleCnt="0"/>
      <dgm:spPr/>
      <dgm:t>
        <a:bodyPr/>
        <a:lstStyle/>
        <a:p>
          <a:pPr rtl="1"/>
          <a:endParaRPr lang="ar-IQ"/>
        </a:p>
      </dgm:t>
    </dgm:pt>
    <dgm:pt modelId="{BCA800B4-29A4-4F78-8549-44DEF6C97218}" type="pres">
      <dgm:prSet presAssocID="{37264FC7-8A34-4117-AFA6-28E108A5D3D1}" presName="sibTrans" presStyleLbl="sibTrans2D1" presStyleIdx="4" presStyleCnt="7"/>
      <dgm:spPr/>
      <dgm:t>
        <a:bodyPr/>
        <a:lstStyle/>
        <a:p>
          <a:pPr rtl="1"/>
          <a:endParaRPr lang="ar-IQ"/>
        </a:p>
      </dgm:t>
    </dgm:pt>
    <dgm:pt modelId="{F1E43795-B5DC-4D79-B5B1-4A40DCF84158}" type="pres">
      <dgm:prSet presAssocID="{C6D087F1-EF95-4CCF-BD3A-2B72B19630E3}" presName="node" presStyleLbl="node1" presStyleIdx="5" presStyleCnt="7">
        <dgm:presLayoutVars>
          <dgm:bulletEnabled val="1"/>
        </dgm:presLayoutVars>
      </dgm:prSet>
      <dgm:spPr/>
      <dgm:t>
        <a:bodyPr/>
        <a:lstStyle/>
        <a:p>
          <a:pPr rtl="1"/>
          <a:endParaRPr lang="ar-IQ"/>
        </a:p>
      </dgm:t>
    </dgm:pt>
    <dgm:pt modelId="{283B5617-3691-403D-8797-C42C1999B3B6}" type="pres">
      <dgm:prSet presAssocID="{C6D087F1-EF95-4CCF-BD3A-2B72B19630E3}" presName="dummy" presStyleCnt="0"/>
      <dgm:spPr/>
      <dgm:t>
        <a:bodyPr/>
        <a:lstStyle/>
        <a:p>
          <a:pPr rtl="1"/>
          <a:endParaRPr lang="ar-IQ"/>
        </a:p>
      </dgm:t>
    </dgm:pt>
    <dgm:pt modelId="{959B6422-4A1E-4A40-82AB-69CB90B0DF85}" type="pres">
      <dgm:prSet presAssocID="{1624163F-829D-428D-8837-B06A78001A4F}" presName="sibTrans" presStyleLbl="sibTrans2D1" presStyleIdx="5" presStyleCnt="7"/>
      <dgm:spPr/>
      <dgm:t>
        <a:bodyPr/>
        <a:lstStyle/>
        <a:p>
          <a:pPr rtl="1"/>
          <a:endParaRPr lang="ar-IQ"/>
        </a:p>
      </dgm:t>
    </dgm:pt>
    <dgm:pt modelId="{61E3E492-5364-4762-BCDB-E5CF8E500553}" type="pres">
      <dgm:prSet presAssocID="{EFCCBE52-5CDB-47A4-A36F-9A058B2CE06F}" presName="node" presStyleLbl="node1" presStyleIdx="6" presStyleCnt="7">
        <dgm:presLayoutVars>
          <dgm:bulletEnabled val="1"/>
        </dgm:presLayoutVars>
      </dgm:prSet>
      <dgm:spPr/>
      <dgm:t>
        <a:bodyPr/>
        <a:lstStyle/>
        <a:p>
          <a:pPr rtl="1"/>
          <a:endParaRPr lang="ar-IQ"/>
        </a:p>
      </dgm:t>
    </dgm:pt>
    <dgm:pt modelId="{22DCA01E-5206-47A0-9893-918A525D2B9E}" type="pres">
      <dgm:prSet presAssocID="{EFCCBE52-5CDB-47A4-A36F-9A058B2CE06F}" presName="dummy" presStyleCnt="0"/>
      <dgm:spPr/>
      <dgm:t>
        <a:bodyPr/>
        <a:lstStyle/>
        <a:p>
          <a:pPr rtl="1"/>
          <a:endParaRPr lang="ar-IQ"/>
        </a:p>
      </dgm:t>
    </dgm:pt>
    <dgm:pt modelId="{AA286A11-D61A-4709-820F-9CDCFFB726FC}" type="pres">
      <dgm:prSet presAssocID="{7561A21A-BC2F-4B6C-A7B6-092945185790}" presName="sibTrans" presStyleLbl="sibTrans2D1" presStyleIdx="6" presStyleCnt="7"/>
      <dgm:spPr/>
      <dgm:t>
        <a:bodyPr/>
        <a:lstStyle/>
        <a:p>
          <a:pPr rtl="1"/>
          <a:endParaRPr lang="ar-IQ"/>
        </a:p>
      </dgm:t>
    </dgm:pt>
  </dgm:ptLst>
  <dgm:cxnLst>
    <dgm:cxn modelId="{5FC7E327-A1E5-492E-92CE-E40C7BA29D4B}" type="presOf" srcId="{A07D3C3E-BEEC-4911-97B3-6F410919CB4B}" destId="{F54ED009-4FBC-4680-980C-AD60C44A5C3B}" srcOrd="0" destOrd="0" presId="urn:microsoft.com/office/officeart/2005/8/layout/radial6"/>
    <dgm:cxn modelId="{EA75D9FF-AB0D-45DE-A242-4D83BBD96700}" type="presOf" srcId="{268CFCE9-49D2-4382-9499-47D925077016}" destId="{F1F94C7D-1BF8-4F4C-8467-93E7CBF90C4F}" srcOrd="0" destOrd="0" presId="urn:microsoft.com/office/officeart/2005/8/layout/radial6"/>
    <dgm:cxn modelId="{F6A46789-82AB-4527-8533-F5BC9771630F}" type="presOf" srcId="{4912E1A8-CBAC-409F-9B97-53E04026F954}" destId="{365A5133-0307-48A0-8F1B-9204CBE01CC0}" srcOrd="0" destOrd="0" presId="urn:microsoft.com/office/officeart/2005/8/layout/radial6"/>
    <dgm:cxn modelId="{CA54CC06-AB8C-403D-8A05-3812FDF41C3A}" type="presOf" srcId="{C6D087F1-EF95-4CCF-BD3A-2B72B19630E3}" destId="{F1E43795-B5DC-4D79-B5B1-4A40DCF84158}" srcOrd="0" destOrd="0" presId="urn:microsoft.com/office/officeart/2005/8/layout/radial6"/>
    <dgm:cxn modelId="{B54A1689-E4FD-41DF-8AF0-98A563393348}" srcId="{268CFCE9-49D2-4382-9499-47D925077016}" destId="{EFCCBE52-5CDB-47A4-A36F-9A058B2CE06F}" srcOrd="6" destOrd="0" parTransId="{2F236CC9-270F-4CC9-B451-D20FAA2974D2}" sibTransId="{7561A21A-BC2F-4B6C-A7B6-092945185790}"/>
    <dgm:cxn modelId="{4B5D5570-AB04-433E-B4D6-8C9A60B2E5C7}" type="presOf" srcId="{54ADE3D2-77D8-4732-AB0C-6E561BCE6EA7}" destId="{985C79A5-D21A-41E0-B2B1-11CF5175A189}" srcOrd="0" destOrd="0" presId="urn:microsoft.com/office/officeart/2005/8/layout/radial6"/>
    <dgm:cxn modelId="{C9F7AC6D-5B39-4059-9F58-268857A37218}" type="presOf" srcId="{37264FC7-8A34-4117-AFA6-28E108A5D3D1}" destId="{BCA800B4-29A4-4F78-8549-44DEF6C97218}" srcOrd="0" destOrd="0" presId="urn:microsoft.com/office/officeart/2005/8/layout/radial6"/>
    <dgm:cxn modelId="{E7A2088B-104F-4F42-9D18-A2513D3A94FE}" type="presOf" srcId="{C7429626-CFCD-4BCF-8C6E-A1D730109C6C}" destId="{FBD7F983-3E72-48A7-9DC4-3D91275EC29C}" srcOrd="0" destOrd="0" presId="urn:microsoft.com/office/officeart/2005/8/layout/radial6"/>
    <dgm:cxn modelId="{1F4853C5-C82F-4447-A7D8-E2C823B46C0C}" type="presOf" srcId="{7561A21A-BC2F-4B6C-A7B6-092945185790}" destId="{AA286A11-D61A-4709-820F-9CDCFFB726FC}" srcOrd="0" destOrd="0" presId="urn:microsoft.com/office/officeart/2005/8/layout/radial6"/>
    <dgm:cxn modelId="{6A94C703-E140-4A9A-BAFB-19D14988214C}" type="presOf" srcId="{D900F5C9-CA9A-4876-8DE4-C5A95340816A}" destId="{BD23AC52-1718-445A-9F6B-39F887CC9B11}" srcOrd="0" destOrd="0" presId="urn:microsoft.com/office/officeart/2005/8/layout/radial6"/>
    <dgm:cxn modelId="{41233D8D-C791-410E-9586-5E46F60B9D2C}" type="presOf" srcId="{1624163F-829D-428D-8837-B06A78001A4F}" destId="{959B6422-4A1E-4A40-82AB-69CB90B0DF85}" srcOrd="0" destOrd="0" presId="urn:microsoft.com/office/officeart/2005/8/layout/radial6"/>
    <dgm:cxn modelId="{9FE6DA41-7DD8-4832-8FA0-E4F7D94C1AC5}" srcId="{268CFCE9-49D2-4382-9499-47D925077016}" destId="{4912E1A8-CBAC-409F-9B97-53E04026F954}" srcOrd="0" destOrd="0" parTransId="{0BEE66B9-2805-4580-AB3D-8DE5C850F068}" sibTransId="{7A44687B-28CE-4E71-8750-5DC03C957B95}"/>
    <dgm:cxn modelId="{7D474D81-5AE7-486F-B64E-C3A03A16CFFE}" type="presOf" srcId="{F0FEAFAE-CE63-4C6C-8DB3-D85595C41B51}" destId="{8B9B8B78-EC49-4BB2-BF22-3EA7EAAB6EA1}" srcOrd="0" destOrd="0" presId="urn:microsoft.com/office/officeart/2005/8/layout/radial6"/>
    <dgm:cxn modelId="{B2F74B1E-8F98-47EF-AA78-5CA4CB03A5FD}" srcId="{268CFCE9-49D2-4382-9499-47D925077016}" destId="{4C55C570-8524-41DE-B736-ADEB05CF40F5}" srcOrd="1" destOrd="0" parTransId="{A795E288-941F-4564-9838-8075C50BC6C5}" sibTransId="{1E355660-D2C0-4E7B-85C7-2A68A5E70263}"/>
    <dgm:cxn modelId="{8ED5B507-420D-4291-84E8-B4301892582D}" type="presOf" srcId="{EFCCBE52-5CDB-47A4-A36F-9A058B2CE06F}" destId="{61E3E492-5364-4762-BCDB-E5CF8E500553}" srcOrd="0" destOrd="0" presId="urn:microsoft.com/office/officeart/2005/8/layout/radial6"/>
    <dgm:cxn modelId="{6310C778-B47E-45FD-A597-32B62BEB326F}" srcId="{268CFCE9-49D2-4382-9499-47D925077016}" destId="{C7429626-CFCD-4BCF-8C6E-A1D730109C6C}" srcOrd="2" destOrd="0" parTransId="{DE88E5E3-E394-4137-AEE2-7946D83C9AFC}" sibTransId="{8E22919E-2CAF-491F-A496-845C901991EF}"/>
    <dgm:cxn modelId="{6CB1C344-7D22-4FFB-98A0-8553CFA056B4}" srcId="{268CFCE9-49D2-4382-9499-47D925077016}" destId="{C6D087F1-EF95-4CCF-BD3A-2B72B19630E3}" srcOrd="5" destOrd="0" parTransId="{0C8C28B0-644E-4D2C-BB9F-D13A2B3FB9D8}" sibTransId="{1624163F-829D-428D-8837-B06A78001A4F}"/>
    <dgm:cxn modelId="{D652AEDC-CDA0-49E6-BA48-AEA43157F1E5}" srcId="{268CFCE9-49D2-4382-9499-47D925077016}" destId="{F0FEAFAE-CE63-4C6C-8DB3-D85595C41B51}" srcOrd="3" destOrd="0" parTransId="{2852DDEF-A9C1-4734-AE53-1F5338201D44}" sibTransId="{A07D3C3E-BEEC-4911-97B3-6F410919CB4B}"/>
    <dgm:cxn modelId="{26A40270-60DF-4B09-AD1D-A8ABBA1CB4EC}" srcId="{268CFCE9-49D2-4382-9499-47D925077016}" destId="{54ADE3D2-77D8-4732-AB0C-6E561BCE6EA7}" srcOrd="4" destOrd="0" parTransId="{57C3F4AD-41B8-4642-8E10-7A721EDBCE88}" sibTransId="{37264FC7-8A34-4117-AFA6-28E108A5D3D1}"/>
    <dgm:cxn modelId="{0337575E-CE03-40AD-A22E-38EA82A710BC}" type="presOf" srcId="{4C55C570-8524-41DE-B736-ADEB05CF40F5}" destId="{C9763016-0873-46CA-9DC0-F6890DD13B2C}" srcOrd="0" destOrd="0" presId="urn:microsoft.com/office/officeart/2005/8/layout/radial6"/>
    <dgm:cxn modelId="{158AD2BC-4BD5-42FF-9956-C05C7B3A4ABA}" srcId="{D900F5C9-CA9A-4876-8DE4-C5A95340816A}" destId="{268CFCE9-49D2-4382-9499-47D925077016}" srcOrd="0" destOrd="0" parTransId="{1E59E015-60CD-46A7-B4EB-1A18FF3FD8CF}" sibTransId="{856BD09A-E1FE-45E2-AC7B-62CBB39534C5}"/>
    <dgm:cxn modelId="{0728FC7F-CECD-4152-BCFB-DED3272E0C5E}" type="presOf" srcId="{8E22919E-2CAF-491F-A496-845C901991EF}" destId="{B7F0824A-4138-43A2-A471-950603241512}" srcOrd="0" destOrd="0" presId="urn:microsoft.com/office/officeart/2005/8/layout/radial6"/>
    <dgm:cxn modelId="{A7327F1F-1A9B-406E-9F06-19886EC22B6D}" type="presOf" srcId="{7A44687B-28CE-4E71-8750-5DC03C957B95}" destId="{D26AD78C-13FB-41AE-99B6-F5F5725CC1A0}" srcOrd="0" destOrd="0" presId="urn:microsoft.com/office/officeart/2005/8/layout/radial6"/>
    <dgm:cxn modelId="{BBB84B90-6342-4AD0-BC7C-0DF6ECD27997}" type="presOf" srcId="{1E355660-D2C0-4E7B-85C7-2A68A5E70263}" destId="{828D65E2-B4FC-4690-9663-5E5966EBAB94}" srcOrd="0" destOrd="0" presId="urn:microsoft.com/office/officeart/2005/8/layout/radial6"/>
    <dgm:cxn modelId="{D12CDE03-1EBF-473B-B6B3-34C339DF3874}" type="presParOf" srcId="{BD23AC52-1718-445A-9F6B-39F887CC9B11}" destId="{F1F94C7D-1BF8-4F4C-8467-93E7CBF90C4F}" srcOrd="0" destOrd="0" presId="urn:microsoft.com/office/officeart/2005/8/layout/radial6"/>
    <dgm:cxn modelId="{669A4F74-DCBA-4D82-822D-C61E32C408DB}" type="presParOf" srcId="{BD23AC52-1718-445A-9F6B-39F887CC9B11}" destId="{365A5133-0307-48A0-8F1B-9204CBE01CC0}" srcOrd="1" destOrd="0" presId="urn:microsoft.com/office/officeart/2005/8/layout/radial6"/>
    <dgm:cxn modelId="{B6D0CE74-AD25-4B28-B3ED-45DF4F25275F}" type="presParOf" srcId="{BD23AC52-1718-445A-9F6B-39F887CC9B11}" destId="{9993D97B-EEA3-40B5-9B2D-BBA5A7F9E334}" srcOrd="2" destOrd="0" presId="urn:microsoft.com/office/officeart/2005/8/layout/radial6"/>
    <dgm:cxn modelId="{EDD29286-1237-4EE7-B8BF-6FCEC4799E72}" type="presParOf" srcId="{BD23AC52-1718-445A-9F6B-39F887CC9B11}" destId="{D26AD78C-13FB-41AE-99B6-F5F5725CC1A0}" srcOrd="3" destOrd="0" presId="urn:microsoft.com/office/officeart/2005/8/layout/radial6"/>
    <dgm:cxn modelId="{13E1EDC0-7D1F-4ACA-A391-A389BBBFF1EF}" type="presParOf" srcId="{BD23AC52-1718-445A-9F6B-39F887CC9B11}" destId="{C9763016-0873-46CA-9DC0-F6890DD13B2C}" srcOrd="4" destOrd="0" presId="urn:microsoft.com/office/officeart/2005/8/layout/radial6"/>
    <dgm:cxn modelId="{8C1CDD55-7ACD-4616-B92F-38F241B704CA}" type="presParOf" srcId="{BD23AC52-1718-445A-9F6B-39F887CC9B11}" destId="{A2B891CA-A8C9-47F1-B5FC-A03DD1EA4840}" srcOrd="5" destOrd="0" presId="urn:microsoft.com/office/officeart/2005/8/layout/radial6"/>
    <dgm:cxn modelId="{0E60E7C0-1A1D-42B6-B07A-10D853AB2C7E}" type="presParOf" srcId="{BD23AC52-1718-445A-9F6B-39F887CC9B11}" destId="{828D65E2-B4FC-4690-9663-5E5966EBAB94}" srcOrd="6" destOrd="0" presId="urn:microsoft.com/office/officeart/2005/8/layout/radial6"/>
    <dgm:cxn modelId="{5BD0174D-7A3C-431D-BBE7-54E0D872ED6B}" type="presParOf" srcId="{BD23AC52-1718-445A-9F6B-39F887CC9B11}" destId="{FBD7F983-3E72-48A7-9DC4-3D91275EC29C}" srcOrd="7" destOrd="0" presId="urn:microsoft.com/office/officeart/2005/8/layout/radial6"/>
    <dgm:cxn modelId="{5564EA09-4679-453D-AF43-51BB583C3AAB}" type="presParOf" srcId="{BD23AC52-1718-445A-9F6B-39F887CC9B11}" destId="{368C7AB5-08ED-4296-8A70-E03B3AD819BC}" srcOrd="8" destOrd="0" presId="urn:microsoft.com/office/officeart/2005/8/layout/radial6"/>
    <dgm:cxn modelId="{31BDD50F-8E04-46CD-A03A-E6C42234F5D6}" type="presParOf" srcId="{BD23AC52-1718-445A-9F6B-39F887CC9B11}" destId="{B7F0824A-4138-43A2-A471-950603241512}" srcOrd="9" destOrd="0" presId="urn:microsoft.com/office/officeart/2005/8/layout/radial6"/>
    <dgm:cxn modelId="{6F79D90D-723A-4342-9836-BE984169CBE0}" type="presParOf" srcId="{BD23AC52-1718-445A-9F6B-39F887CC9B11}" destId="{8B9B8B78-EC49-4BB2-BF22-3EA7EAAB6EA1}" srcOrd="10" destOrd="0" presId="urn:microsoft.com/office/officeart/2005/8/layout/radial6"/>
    <dgm:cxn modelId="{F460862C-EFD8-4B9D-8F09-B2D764649626}" type="presParOf" srcId="{BD23AC52-1718-445A-9F6B-39F887CC9B11}" destId="{A559843F-B47A-4B00-A598-523FF3ACB794}" srcOrd="11" destOrd="0" presId="urn:microsoft.com/office/officeart/2005/8/layout/radial6"/>
    <dgm:cxn modelId="{06C146E2-5A7E-4C2E-9D51-3B57EA601A98}" type="presParOf" srcId="{BD23AC52-1718-445A-9F6B-39F887CC9B11}" destId="{F54ED009-4FBC-4680-980C-AD60C44A5C3B}" srcOrd="12" destOrd="0" presId="urn:microsoft.com/office/officeart/2005/8/layout/radial6"/>
    <dgm:cxn modelId="{C8EF31CB-B1B7-4DDB-8EF2-8351BB4C19E5}" type="presParOf" srcId="{BD23AC52-1718-445A-9F6B-39F887CC9B11}" destId="{985C79A5-D21A-41E0-B2B1-11CF5175A189}" srcOrd="13" destOrd="0" presId="urn:microsoft.com/office/officeart/2005/8/layout/radial6"/>
    <dgm:cxn modelId="{8313233B-E471-4EEC-96D5-785FDD30D536}" type="presParOf" srcId="{BD23AC52-1718-445A-9F6B-39F887CC9B11}" destId="{504215A3-EFA4-42C4-8C21-9955076C6AA0}" srcOrd="14" destOrd="0" presId="urn:microsoft.com/office/officeart/2005/8/layout/radial6"/>
    <dgm:cxn modelId="{06905703-D1AB-425B-8698-51E93302AC81}" type="presParOf" srcId="{BD23AC52-1718-445A-9F6B-39F887CC9B11}" destId="{BCA800B4-29A4-4F78-8549-44DEF6C97218}" srcOrd="15" destOrd="0" presId="urn:microsoft.com/office/officeart/2005/8/layout/radial6"/>
    <dgm:cxn modelId="{8A9E1D70-87BD-4BB7-B22B-0F63D3FFEB1A}" type="presParOf" srcId="{BD23AC52-1718-445A-9F6B-39F887CC9B11}" destId="{F1E43795-B5DC-4D79-B5B1-4A40DCF84158}" srcOrd="16" destOrd="0" presId="urn:microsoft.com/office/officeart/2005/8/layout/radial6"/>
    <dgm:cxn modelId="{C0FF8DB6-B8A3-42CB-A3AA-C8AEBCF0C545}" type="presParOf" srcId="{BD23AC52-1718-445A-9F6B-39F887CC9B11}" destId="{283B5617-3691-403D-8797-C42C1999B3B6}" srcOrd="17" destOrd="0" presId="urn:microsoft.com/office/officeart/2005/8/layout/radial6"/>
    <dgm:cxn modelId="{0EB7CA79-A7ED-48C7-B887-1F6CA2E90B5F}" type="presParOf" srcId="{BD23AC52-1718-445A-9F6B-39F887CC9B11}" destId="{959B6422-4A1E-4A40-82AB-69CB90B0DF85}" srcOrd="18" destOrd="0" presId="urn:microsoft.com/office/officeart/2005/8/layout/radial6"/>
    <dgm:cxn modelId="{1103F775-36A7-4505-8484-A9C292DC1BE5}" type="presParOf" srcId="{BD23AC52-1718-445A-9F6B-39F887CC9B11}" destId="{61E3E492-5364-4762-BCDB-E5CF8E500553}" srcOrd="19" destOrd="0" presId="urn:microsoft.com/office/officeart/2005/8/layout/radial6"/>
    <dgm:cxn modelId="{4420F7D6-450C-4FAD-8E11-A81C19D38321}" type="presParOf" srcId="{BD23AC52-1718-445A-9F6B-39F887CC9B11}" destId="{22DCA01E-5206-47A0-9893-918A525D2B9E}" srcOrd="20" destOrd="0" presId="urn:microsoft.com/office/officeart/2005/8/layout/radial6"/>
    <dgm:cxn modelId="{0B150BA4-04D2-4B4B-AAE9-3254A6AFEECF}" type="presParOf" srcId="{BD23AC52-1718-445A-9F6B-39F887CC9B11}" destId="{AA286A11-D61A-4709-820F-9CDCFFB726FC}"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C26120-E603-468A-A986-F3CD89DC612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pPr rtl="1"/>
          <a:endParaRPr lang="ar-IQ"/>
        </a:p>
      </dgm:t>
    </dgm:pt>
    <dgm:pt modelId="{5AEDF28B-0DAC-4D88-BBAD-651AB2A53F85}">
      <dgm:prSet phldrT="[نص]"/>
      <dgm:spPr/>
      <dgm:t>
        <a:bodyPr/>
        <a:lstStyle/>
        <a:p>
          <a:pPr rtl="1"/>
          <a:r>
            <a:rPr lang="ar-IQ" dirty="0" smtClean="0"/>
            <a:t>فريق مميز من أعلى كفاءات في التدريس والتربية </a:t>
          </a:r>
          <a:endParaRPr lang="ar-IQ" dirty="0"/>
        </a:p>
      </dgm:t>
    </dgm:pt>
    <dgm:pt modelId="{AF6CECC1-A5FF-45D3-8735-332BB0B7C839}" type="parTrans" cxnId="{4C1C860A-039E-4666-874B-C54E32405CBD}">
      <dgm:prSet/>
      <dgm:spPr/>
      <dgm:t>
        <a:bodyPr/>
        <a:lstStyle/>
        <a:p>
          <a:pPr rtl="1"/>
          <a:endParaRPr lang="ar-IQ"/>
        </a:p>
      </dgm:t>
    </dgm:pt>
    <dgm:pt modelId="{CC6AEFE9-AD1F-45C8-8464-4CAD37CDB0ED}" type="sibTrans" cxnId="{4C1C860A-039E-4666-874B-C54E32405CBD}">
      <dgm:prSet/>
      <dgm:spPr/>
      <dgm:t>
        <a:bodyPr/>
        <a:lstStyle/>
        <a:p>
          <a:pPr rtl="1"/>
          <a:endParaRPr lang="ar-IQ"/>
        </a:p>
      </dgm:t>
    </dgm:pt>
    <dgm:pt modelId="{A3117DE3-3B7F-4CE9-AD1B-3257ABC71217}">
      <dgm:prSet phldrT="[نص]"/>
      <dgm:spPr/>
      <dgm:t>
        <a:bodyPr/>
        <a:lstStyle/>
        <a:p>
          <a:pPr rtl="1"/>
          <a:r>
            <a:rPr lang="ar-IQ" dirty="0" smtClean="0"/>
            <a:t>احدث مواصفات مختبرات العلمية </a:t>
          </a:r>
          <a:endParaRPr lang="ar-IQ" dirty="0"/>
        </a:p>
      </dgm:t>
    </dgm:pt>
    <dgm:pt modelId="{CA660B73-091B-472E-8508-4F2FF0C34250}" type="parTrans" cxnId="{A114819E-1217-472F-AE6C-09CD941A2811}">
      <dgm:prSet/>
      <dgm:spPr/>
      <dgm:t>
        <a:bodyPr/>
        <a:lstStyle/>
        <a:p>
          <a:pPr rtl="1"/>
          <a:endParaRPr lang="ar-IQ"/>
        </a:p>
      </dgm:t>
    </dgm:pt>
    <dgm:pt modelId="{D2842FF3-DCED-4B21-8AB5-BD0DA1463AAD}" type="sibTrans" cxnId="{A114819E-1217-472F-AE6C-09CD941A2811}">
      <dgm:prSet/>
      <dgm:spPr/>
      <dgm:t>
        <a:bodyPr/>
        <a:lstStyle/>
        <a:p>
          <a:pPr rtl="1"/>
          <a:endParaRPr lang="ar-IQ"/>
        </a:p>
      </dgm:t>
    </dgm:pt>
    <dgm:pt modelId="{EE34F630-30F5-4E8E-AB59-2EA24BF3E67A}">
      <dgm:prSet phldrT="[نص]"/>
      <dgm:spPr/>
      <dgm:t>
        <a:bodyPr/>
        <a:lstStyle/>
        <a:p>
          <a:pPr rtl="1"/>
          <a:r>
            <a:rPr lang="ar-IQ" dirty="0" smtClean="0"/>
            <a:t>ملاعب المفتوحة والمغلقة</a:t>
          </a:r>
          <a:endParaRPr lang="ar-IQ" dirty="0"/>
        </a:p>
      </dgm:t>
    </dgm:pt>
    <dgm:pt modelId="{D0607A48-9418-425E-99B9-E81551B39C17}" type="parTrans" cxnId="{2D41ECCD-9042-4373-9E01-3D7672BA8110}">
      <dgm:prSet/>
      <dgm:spPr/>
      <dgm:t>
        <a:bodyPr/>
        <a:lstStyle/>
        <a:p>
          <a:pPr rtl="1"/>
          <a:endParaRPr lang="ar-IQ"/>
        </a:p>
      </dgm:t>
    </dgm:pt>
    <dgm:pt modelId="{0837A805-BBBA-4B59-BB70-C5B75337FC37}" type="sibTrans" cxnId="{2D41ECCD-9042-4373-9E01-3D7672BA8110}">
      <dgm:prSet/>
      <dgm:spPr/>
      <dgm:t>
        <a:bodyPr/>
        <a:lstStyle/>
        <a:p>
          <a:pPr rtl="1"/>
          <a:endParaRPr lang="ar-IQ"/>
        </a:p>
      </dgm:t>
    </dgm:pt>
    <dgm:pt modelId="{E0170DFC-A51E-4549-B4BE-809FEECB760C}">
      <dgm:prSet/>
      <dgm:spPr/>
      <dgm:t>
        <a:bodyPr/>
        <a:lstStyle/>
        <a:p>
          <a:pPr rtl="1"/>
          <a:r>
            <a:rPr lang="ar-IQ" dirty="0" smtClean="0"/>
            <a:t>المكتبة </a:t>
          </a:r>
        </a:p>
        <a:p>
          <a:pPr rtl="1"/>
          <a:r>
            <a:rPr lang="ar-IQ" dirty="0" smtClean="0"/>
            <a:t>ومسرح ومعارض</a:t>
          </a:r>
          <a:endParaRPr lang="ar-IQ" dirty="0"/>
        </a:p>
      </dgm:t>
    </dgm:pt>
    <dgm:pt modelId="{EA3F4021-2E6E-49A8-AD8D-AE599256863A}" type="parTrans" cxnId="{8B436AB9-656F-4056-B95C-AF4A36DC99B0}">
      <dgm:prSet/>
      <dgm:spPr/>
      <dgm:t>
        <a:bodyPr/>
        <a:lstStyle/>
        <a:p>
          <a:pPr rtl="1"/>
          <a:endParaRPr lang="ar-IQ"/>
        </a:p>
      </dgm:t>
    </dgm:pt>
    <dgm:pt modelId="{6CDB8C96-2E1A-466F-A2D3-FBA8EAF5B973}" type="sibTrans" cxnId="{8B436AB9-656F-4056-B95C-AF4A36DC99B0}">
      <dgm:prSet/>
      <dgm:spPr/>
      <dgm:t>
        <a:bodyPr/>
        <a:lstStyle/>
        <a:p>
          <a:pPr rtl="1"/>
          <a:endParaRPr lang="ar-IQ"/>
        </a:p>
      </dgm:t>
    </dgm:pt>
    <dgm:pt modelId="{9BBBB7A4-C055-44B0-9A30-3269A968D92A}">
      <dgm:prSet/>
      <dgm:spPr/>
      <dgm:t>
        <a:bodyPr/>
        <a:lstStyle/>
        <a:p>
          <a:pPr rtl="1"/>
          <a:r>
            <a:rPr lang="ar-IQ" dirty="0" smtClean="0"/>
            <a:t>خدمات طبية  والاسعافات الاولية </a:t>
          </a:r>
          <a:endParaRPr lang="ar-IQ" dirty="0"/>
        </a:p>
      </dgm:t>
    </dgm:pt>
    <dgm:pt modelId="{0219658F-F701-46C7-A69C-38E4A79190A3}" type="parTrans" cxnId="{5C24318C-D82E-43F3-9D54-588C3C4A7406}">
      <dgm:prSet/>
      <dgm:spPr/>
      <dgm:t>
        <a:bodyPr/>
        <a:lstStyle/>
        <a:p>
          <a:pPr rtl="1"/>
          <a:endParaRPr lang="ar-IQ"/>
        </a:p>
      </dgm:t>
    </dgm:pt>
    <dgm:pt modelId="{E4A29930-BF32-4C84-93A0-A79C1DA3203B}" type="sibTrans" cxnId="{5C24318C-D82E-43F3-9D54-588C3C4A7406}">
      <dgm:prSet/>
      <dgm:spPr/>
      <dgm:t>
        <a:bodyPr/>
        <a:lstStyle/>
        <a:p>
          <a:pPr rtl="1"/>
          <a:endParaRPr lang="ar-IQ"/>
        </a:p>
      </dgm:t>
    </dgm:pt>
    <dgm:pt modelId="{9E8EBE7A-7C27-4E2D-BC1E-5F05AF6B469C}">
      <dgm:prSet/>
      <dgm:spPr/>
      <dgm:t>
        <a:bodyPr/>
        <a:lstStyle/>
        <a:p>
          <a:pPr rtl="1"/>
          <a:r>
            <a:rPr lang="ar-IQ" dirty="0" smtClean="0"/>
            <a:t>خدمات التوصيل بأحداث باصات </a:t>
          </a:r>
          <a:endParaRPr lang="ar-IQ" dirty="0"/>
        </a:p>
      </dgm:t>
    </dgm:pt>
    <dgm:pt modelId="{748A4A9C-9614-4C0D-A5AF-2779365885E0}" type="parTrans" cxnId="{D2E1AE91-6FDC-468F-94B1-F04713DEE83B}">
      <dgm:prSet/>
      <dgm:spPr/>
      <dgm:t>
        <a:bodyPr/>
        <a:lstStyle/>
        <a:p>
          <a:pPr rtl="1"/>
          <a:endParaRPr lang="ar-IQ"/>
        </a:p>
      </dgm:t>
    </dgm:pt>
    <dgm:pt modelId="{B519DD1A-111D-45BE-98A6-B78ED51F20A3}" type="sibTrans" cxnId="{D2E1AE91-6FDC-468F-94B1-F04713DEE83B}">
      <dgm:prSet/>
      <dgm:spPr/>
      <dgm:t>
        <a:bodyPr/>
        <a:lstStyle/>
        <a:p>
          <a:pPr rtl="1"/>
          <a:endParaRPr lang="ar-IQ"/>
        </a:p>
      </dgm:t>
    </dgm:pt>
    <dgm:pt modelId="{D2149130-6F7F-4726-8A2A-66CAE549250B}">
      <dgm:prSet/>
      <dgm:spPr/>
      <dgm:t>
        <a:bodyPr/>
        <a:lstStyle/>
        <a:p>
          <a:pPr rtl="1"/>
          <a:r>
            <a:rPr lang="ar-IQ" dirty="0" smtClean="0"/>
            <a:t>توفير الانترنيت </a:t>
          </a:r>
        </a:p>
        <a:p>
          <a:pPr rtl="1"/>
          <a:r>
            <a:rPr lang="ar-IQ" dirty="0" smtClean="0"/>
            <a:t>توفير وجبات الطعام </a:t>
          </a:r>
          <a:endParaRPr lang="ar-IQ" dirty="0"/>
        </a:p>
      </dgm:t>
    </dgm:pt>
    <dgm:pt modelId="{0C5B2213-B406-4AEA-9A50-16DB227EED39}" type="parTrans" cxnId="{E75B8634-5E11-41C7-8612-8EE159F942D9}">
      <dgm:prSet/>
      <dgm:spPr/>
      <dgm:t>
        <a:bodyPr/>
        <a:lstStyle/>
        <a:p>
          <a:pPr rtl="1"/>
          <a:endParaRPr lang="ar-IQ"/>
        </a:p>
      </dgm:t>
    </dgm:pt>
    <dgm:pt modelId="{1EC50343-5B16-4014-B611-E5A335C00D19}" type="sibTrans" cxnId="{E75B8634-5E11-41C7-8612-8EE159F942D9}">
      <dgm:prSet/>
      <dgm:spPr/>
      <dgm:t>
        <a:bodyPr/>
        <a:lstStyle/>
        <a:p>
          <a:pPr rtl="1"/>
          <a:endParaRPr lang="ar-IQ"/>
        </a:p>
      </dgm:t>
    </dgm:pt>
    <dgm:pt modelId="{DC866E28-63BD-4F67-A284-B1F34D216A11}">
      <dgm:prSet/>
      <dgm:spPr/>
      <dgm:t>
        <a:bodyPr/>
        <a:lstStyle/>
        <a:p>
          <a:pPr rtl="1"/>
          <a:r>
            <a:rPr lang="ar-IQ" dirty="0" smtClean="0"/>
            <a:t>البناء نموذجي واستخدام احدث الوسائل التعليم</a:t>
          </a:r>
          <a:endParaRPr lang="ar-IQ" dirty="0"/>
        </a:p>
      </dgm:t>
    </dgm:pt>
    <dgm:pt modelId="{738305BD-E289-4475-B2C4-863C5482B9F2}" type="parTrans" cxnId="{1668FCAA-D11F-4434-852B-51CE42213191}">
      <dgm:prSet/>
      <dgm:spPr/>
      <dgm:t>
        <a:bodyPr/>
        <a:lstStyle/>
        <a:p>
          <a:pPr rtl="1"/>
          <a:endParaRPr lang="ar-IQ"/>
        </a:p>
      </dgm:t>
    </dgm:pt>
    <dgm:pt modelId="{1643FDB5-B2AC-4352-8149-5BEEE92D1817}" type="sibTrans" cxnId="{1668FCAA-D11F-4434-852B-51CE42213191}">
      <dgm:prSet/>
      <dgm:spPr/>
      <dgm:t>
        <a:bodyPr/>
        <a:lstStyle/>
        <a:p>
          <a:pPr rtl="1"/>
          <a:endParaRPr lang="ar-IQ"/>
        </a:p>
      </dgm:t>
    </dgm:pt>
    <dgm:pt modelId="{F3D580A5-AF17-4C50-83BA-D78FB75B644C}" type="pres">
      <dgm:prSet presAssocID="{F2C26120-E603-468A-A986-F3CD89DC6121}" presName="Name0" presStyleCnt="0">
        <dgm:presLayoutVars>
          <dgm:dir/>
          <dgm:resizeHandles val="exact"/>
        </dgm:presLayoutVars>
      </dgm:prSet>
      <dgm:spPr/>
      <dgm:t>
        <a:bodyPr/>
        <a:lstStyle/>
        <a:p>
          <a:pPr rtl="1"/>
          <a:endParaRPr lang="ar-IQ"/>
        </a:p>
      </dgm:t>
    </dgm:pt>
    <dgm:pt modelId="{79E16E0B-5E1D-4808-8009-003CBC6F262F}" type="pres">
      <dgm:prSet presAssocID="{F2C26120-E603-468A-A986-F3CD89DC6121}" presName="cycle" presStyleCnt="0"/>
      <dgm:spPr/>
      <dgm:t>
        <a:bodyPr/>
        <a:lstStyle/>
        <a:p>
          <a:pPr rtl="1"/>
          <a:endParaRPr lang="ar-IQ"/>
        </a:p>
      </dgm:t>
    </dgm:pt>
    <dgm:pt modelId="{F626B5BA-4600-4460-8067-ACBBE04783C6}" type="pres">
      <dgm:prSet presAssocID="{5AEDF28B-0DAC-4D88-BBAD-651AB2A53F85}" presName="nodeFirstNode" presStyleLbl="node1" presStyleIdx="0" presStyleCnt="8">
        <dgm:presLayoutVars>
          <dgm:bulletEnabled val="1"/>
        </dgm:presLayoutVars>
      </dgm:prSet>
      <dgm:spPr/>
      <dgm:t>
        <a:bodyPr/>
        <a:lstStyle/>
        <a:p>
          <a:pPr rtl="1"/>
          <a:endParaRPr lang="ar-IQ"/>
        </a:p>
      </dgm:t>
    </dgm:pt>
    <dgm:pt modelId="{15E27E11-BC3D-4EA1-B99E-4662C9DC9185}" type="pres">
      <dgm:prSet presAssocID="{CC6AEFE9-AD1F-45C8-8464-4CAD37CDB0ED}" presName="sibTransFirstNode" presStyleLbl="bgShp" presStyleIdx="0" presStyleCnt="1"/>
      <dgm:spPr/>
      <dgm:t>
        <a:bodyPr/>
        <a:lstStyle/>
        <a:p>
          <a:pPr rtl="1"/>
          <a:endParaRPr lang="ar-IQ"/>
        </a:p>
      </dgm:t>
    </dgm:pt>
    <dgm:pt modelId="{213E560F-B25B-4D70-83F9-2B7D03AC5162}" type="pres">
      <dgm:prSet presAssocID="{A3117DE3-3B7F-4CE9-AD1B-3257ABC71217}" presName="nodeFollowingNodes" presStyleLbl="node1" presStyleIdx="1" presStyleCnt="8">
        <dgm:presLayoutVars>
          <dgm:bulletEnabled val="1"/>
        </dgm:presLayoutVars>
      </dgm:prSet>
      <dgm:spPr/>
      <dgm:t>
        <a:bodyPr/>
        <a:lstStyle/>
        <a:p>
          <a:pPr rtl="1"/>
          <a:endParaRPr lang="ar-IQ"/>
        </a:p>
      </dgm:t>
    </dgm:pt>
    <dgm:pt modelId="{87F55F1B-685B-46F9-9D4B-81F2478DB060}" type="pres">
      <dgm:prSet presAssocID="{E0170DFC-A51E-4549-B4BE-809FEECB760C}" presName="nodeFollowingNodes" presStyleLbl="node1" presStyleIdx="2" presStyleCnt="8">
        <dgm:presLayoutVars>
          <dgm:bulletEnabled val="1"/>
        </dgm:presLayoutVars>
      </dgm:prSet>
      <dgm:spPr/>
      <dgm:t>
        <a:bodyPr/>
        <a:lstStyle/>
        <a:p>
          <a:pPr rtl="1"/>
          <a:endParaRPr lang="ar-IQ"/>
        </a:p>
      </dgm:t>
    </dgm:pt>
    <dgm:pt modelId="{A34A7D79-FE17-4D65-9A81-CF32895B3031}" type="pres">
      <dgm:prSet presAssocID="{EE34F630-30F5-4E8E-AB59-2EA24BF3E67A}" presName="nodeFollowingNodes" presStyleLbl="node1" presStyleIdx="3" presStyleCnt="8">
        <dgm:presLayoutVars>
          <dgm:bulletEnabled val="1"/>
        </dgm:presLayoutVars>
      </dgm:prSet>
      <dgm:spPr/>
      <dgm:t>
        <a:bodyPr/>
        <a:lstStyle/>
        <a:p>
          <a:pPr rtl="1"/>
          <a:endParaRPr lang="ar-IQ"/>
        </a:p>
      </dgm:t>
    </dgm:pt>
    <dgm:pt modelId="{69001318-E2BC-44C5-9AB8-565900B5C9AF}" type="pres">
      <dgm:prSet presAssocID="{9BBBB7A4-C055-44B0-9A30-3269A968D92A}" presName="nodeFollowingNodes" presStyleLbl="node1" presStyleIdx="4" presStyleCnt="8">
        <dgm:presLayoutVars>
          <dgm:bulletEnabled val="1"/>
        </dgm:presLayoutVars>
      </dgm:prSet>
      <dgm:spPr/>
      <dgm:t>
        <a:bodyPr/>
        <a:lstStyle/>
        <a:p>
          <a:pPr rtl="1"/>
          <a:endParaRPr lang="ar-IQ"/>
        </a:p>
      </dgm:t>
    </dgm:pt>
    <dgm:pt modelId="{82CE6AEF-A456-4F8A-BB3B-73221F05BECE}" type="pres">
      <dgm:prSet presAssocID="{9E8EBE7A-7C27-4E2D-BC1E-5F05AF6B469C}" presName="nodeFollowingNodes" presStyleLbl="node1" presStyleIdx="5" presStyleCnt="8">
        <dgm:presLayoutVars>
          <dgm:bulletEnabled val="1"/>
        </dgm:presLayoutVars>
      </dgm:prSet>
      <dgm:spPr/>
      <dgm:t>
        <a:bodyPr/>
        <a:lstStyle/>
        <a:p>
          <a:pPr rtl="1"/>
          <a:endParaRPr lang="ar-IQ"/>
        </a:p>
      </dgm:t>
    </dgm:pt>
    <dgm:pt modelId="{4C284C7A-DF0B-40AA-A5E0-CF505CB35001}" type="pres">
      <dgm:prSet presAssocID="{D2149130-6F7F-4726-8A2A-66CAE549250B}" presName="nodeFollowingNodes" presStyleLbl="node1" presStyleIdx="6" presStyleCnt="8">
        <dgm:presLayoutVars>
          <dgm:bulletEnabled val="1"/>
        </dgm:presLayoutVars>
      </dgm:prSet>
      <dgm:spPr/>
      <dgm:t>
        <a:bodyPr/>
        <a:lstStyle/>
        <a:p>
          <a:pPr rtl="1"/>
          <a:endParaRPr lang="ar-IQ"/>
        </a:p>
      </dgm:t>
    </dgm:pt>
    <dgm:pt modelId="{2EC2FE99-7D4F-44B8-8ED3-DFDA5394DC86}" type="pres">
      <dgm:prSet presAssocID="{DC866E28-63BD-4F67-A284-B1F34D216A11}" presName="nodeFollowingNodes" presStyleLbl="node1" presStyleIdx="7" presStyleCnt="8">
        <dgm:presLayoutVars>
          <dgm:bulletEnabled val="1"/>
        </dgm:presLayoutVars>
      </dgm:prSet>
      <dgm:spPr/>
      <dgm:t>
        <a:bodyPr/>
        <a:lstStyle/>
        <a:p>
          <a:pPr rtl="1"/>
          <a:endParaRPr lang="ar-IQ"/>
        </a:p>
      </dgm:t>
    </dgm:pt>
  </dgm:ptLst>
  <dgm:cxnLst>
    <dgm:cxn modelId="{359BA35B-4140-4AC8-9F5C-DF8DCE269260}" type="presOf" srcId="{CC6AEFE9-AD1F-45C8-8464-4CAD37CDB0ED}" destId="{15E27E11-BC3D-4EA1-B99E-4662C9DC9185}" srcOrd="0" destOrd="0" presId="urn:microsoft.com/office/officeart/2005/8/layout/cycle3"/>
    <dgm:cxn modelId="{B6E48783-BE3D-438E-AF96-14872E2E9BB5}" type="presOf" srcId="{9BBBB7A4-C055-44B0-9A30-3269A968D92A}" destId="{69001318-E2BC-44C5-9AB8-565900B5C9AF}" srcOrd="0" destOrd="0" presId="urn:microsoft.com/office/officeart/2005/8/layout/cycle3"/>
    <dgm:cxn modelId="{D2E1AE91-6FDC-468F-94B1-F04713DEE83B}" srcId="{F2C26120-E603-468A-A986-F3CD89DC6121}" destId="{9E8EBE7A-7C27-4E2D-BC1E-5F05AF6B469C}" srcOrd="5" destOrd="0" parTransId="{748A4A9C-9614-4C0D-A5AF-2779365885E0}" sibTransId="{B519DD1A-111D-45BE-98A6-B78ED51F20A3}"/>
    <dgm:cxn modelId="{5C24318C-D82E-43F3-9D54-588C3C4A7406}" srcId="{F2C26120-E603-468A-A986-F3CD89DC6121}" destId="{9BBBB7A4-C055-44B0-9A30-3269A968D92A}" srcOrd="4" destOrd="0" parTransId="{0219658F-F701-46C7-A69C-38E4A79190A3}" sibTransId="{E4A29930-BF32-4C84-93A0-A79C1DA3203B}"/>
    <dgm:cxn modelId="{CAE29040-7DFE-4FED-A8A5-5D2AB9DED159}" type="presOf" srcId="{F2C26120-E603-468A-A986-F3CD89DC6121}" destId="{F3D580A5-AF17-4C50-83BA-D78FB75B644C}" srcOrd="0" destOrd="0" presId="urn:microsoft.com/office/officeart/2005/8/layout/cycle3"/>
    <dgm:cxn modelId="{6842C9A3-3D7D-4F85-AE9E-8C6413516322}" type="presOf" srcId="{EE34F630-30F5-4E8E-AB59-2EA24BF3E67A}" destId="{A34A7D79-FE17-4D65-9A81-CF32895B3031}" srcOrd="0" destOrd="0" presId="urn:microsoft.com/office/officeart/2005/8/layout/cycle3"/>
    <dgm:cxn modelId="{EF911711-36B4-425C-A1C3-E99369AAA141}" type="presOf" srcId="{DC866E28-63BD-4F67-A284-B1F34D216A11}" destId="{2EC2FE99-7D4F-44B8-8ED3-DFDA5394DC86}" srcOrd="0" destOrd="0" presId="urn:microsoft.com/office/officeart/2005/8/layout/cycle3"/>
    <dgm:cxn modelId="{D6F0C733-20B1-4D7E-A096-139386DC4381}" type="presOf" srcId="{E0170DFC-A51E-4549-B4BE-809FEECB760C}" destId="{87F55F1B-685B-46F9-9D4B-81F2478DB060}" srcOrd="0" destOrd="0" presId="urn:microsoft.com/office/officeart/2005/8/layout/cycle3"/>
    <dgm:cxn modelId="{E75B8634-5E11-41C7-8612-8EE159F942D9}" srcId="{F2C26120-E603-468A-A986-F3CD89DC6121}" destId="{D2149130-6F7F-4726-8A2A-66CAE549250B}" srcOrd="6" destOrd="0" parTransId="{0C5B2213-B406-4AEA-9A50-16DB227EED39}" sibTransId="{1EC50343-5B16-4014-B611-E5A335C00D19}"/>
    <dgm:cxn modelId="{4C1C860A-039E-4666-874B-C54E32405CBD}" srcId="{F2C26120-E603-468A-A986-F3CD89DC6121}" destId="{5AEDF28B-0DAC-4D88-BBAD-651AB2A53F85}" srcOrd="0" destOrd="0" parTransId="{AF6CECC1-A5FF-45D3-8735-332BB0B7C839}" sibTransId="{CC6AEFE9-AD1F-45C8-8464-4CAD37CDB0ED}"/>
    <dgm:cxn modelId="{2D41ECCD-9042-4373-9E01-3D7672BA8110}" srcId="{F2C26120-E603-468A-A986-F3CD89DC6121}" destId="{EE34F630-30F5-4E8E-AB59-2EA24BF3E67A}" srcOrd="3" destOrd="0" parTransId="{D0607A48-9418-425E-99B9-E81551B39C17}" sibTransId="{0837A805-BBBA-4B59-BB70-C5B75337FC37}"/>
    <dgm:cxn modelId="{A114819E-1217-472F-AE6C-09CD941A2811}" srcId="{F2C26120-E603-468A-A986-F3CD89DC6121}" destId="{A3117DE3-3B7F-4CE9-AD1B-3257ABC71217}" srcOrd="1" destOrd="0" parTransId="{CA660B73-091B-472E-8508-4F2FF0C34250}" sibTransId="{D2842FF3-DCED-4B21-8AB5-BD0DA1463AAD}"/>
    <dgm:cxn modelId="{D7A4782D-53B0-4B84-B79B-7CA21B3FC9C8}" type="presOf" srcId="{A3117DE3-3B7F-4CE9-AD1B-3257ABC71217}" destId="{213E560F-B25B-4D70-83F9-2B7D03AC5162}" srcOrd="0" destOrd="0" presId="urn:microsoft.com/office/officeart/2005/8/layout/cycle3"/>
    <dgm:cxn modelId="{8B436AB9-656F-4056-B95C-AF4A36DC99B0}" srcId="{F2C26120-E603-468A-A986-F3CD89DC6121}" destId="{E0170DFC-A51E-4549-B4BE-809FEECB760C}" srcOrd="2" destOrd="0" parTransId="{EA3F4021-2E6E-49A8-AD8D-AE599256863A}" sibTransId="{6CDB8C96-2E1A-466F-A2D3-FBA8EAF5B973}"/>
    <dgm:cxn modelId="{1668FCAA-D11F-4434-852B-51CE42213191}" srcId="{F2C26120-E603-468A-A986-F3CD89DC6121}" destId="{DC866E28-63BD-4F67-A284-B1F34D216A11}" srcOrd="7" destOrd="0" parTransId="{738305BD-E289-4475-B2C4-863C5482B9F2}" sibTransId="{1643FDB5-B2AC-4352-8149-5BEEE92D1817}"/>
    <dgm:cxn modelId="{E0E25C4C-E06C-4C15-9AD5-83966CBD5441}" type="presOf" srcId="{9E8EBE7A-7C27-4E2D-BC1E-5F05AF6B469C}" destId="{82CE6AEF-A456-4F8A-BB3B-73221F05BECE}" srcOrd="0" destOrd="0" presId="urn:microsoft.com/office/officeart/2005/8/layout/cycle3"/>
    <dgm:cxn modelId="{9EEBE353-E2A8-40A8-96C7-7F1A169E32C0}" type="presOf" srcId="{D2149130-6F7F-4726-8A2A-66CAE549250B}" destId="{4C284C7A-DF0B-40AA-A5E0-CF505CB35001}" srcOrd="0" destOrd="0" presId="urn:microsoft.com/office/officeart/2005/8/layout/cycle3"/>
    <dgm:cxn modelId="{5F18EE93-1F5F-479A-B1C4-9BC236483C83}" type="presOf" srcId="{5AEDF28B-0DAC-4D88-BBAD-651AB2A53F85}" destId="{F626B5BA-4600-4460-8067-ACBBE04783C6}" srcOrd="0" destOrd="0" presId="urn:microsoft.com/office/officeart/2005/8/layout/cycle3"/>
    <dgm:cxn modelId="{FBA9C665-EBD9-40EA-813A-E1D91368436F}" type="presParOf" srcId="{F3D580A5-AF17-4C50-83BA-D78FB75B644C}" destId="{79E16E0B-5E1D-4808-8009-003CBC6F262F}" srcOrd="0" destOrd="0" presId="urn:microsoft.com/office/officeart/2005/8/layout/cycle3"/>
    <dgm:cxn modelId="{DAB398AE-8759-4889-8AD2-8BD47E035EDA}" type="presParOf" srcId="{79E16E0B-5E1D-4808-8009-003CBC6F262F}" destId="{F626B5BA-4600-4460-8067-ACBBE04783C6}" srcOrd="0" destOrd="0" presId="urn:microsoft.com/office/officeart/2005/8/layout/cycle3"/>
    <dgm:cxn modelId="{825BFE3D-5308-4B1C-B643-6F9B8F43ABF6}" type="presParOf" srcId="{79E16E0B-5E1D-4808-8009-003CBC6F262F}" destId="{15E27E11-BC3D-4EA1-B99E-4662C9DC9185}" srcOrd="1" destOrd="0" presId="urn:microsoft.com/office/officeart/2005/8/layout/cycle3"/>
    <dgm:cxn modelId="{5113A638-79C2-4963-8E43-708DA98776EE}" type="presParOf" srcId="{79E16E0B-5E1D-4808-8009-003CBC6F262F}" destId="{213E560F-B25B-4D70-83F9-2B7D03AC5162}" srcOrd="2" destOrd="0" presId="urn:microsoft.com/office/officeart/2005/8/layout/cycle3"/>
    <dgm:cxn modelId="{78FDC91E-4A5A-44D4-808A-8769D84B5041}" type="presParOf" srcId="{79E16E0B-5E1D-4808-8009-003CBC6F262F}" destId="{87F55F1B-685B-46F9-9D4B-81F2478DB060}" srcOrd="3" destOrd="0" presId="urn:microsoft.com/office/officeart/2005/8/layout/cycle3"/>
    <dgm:cxn modelId="{5C582AD6-B283-4FFD-A2D0-1F5A256A51EA}" type="presParOf" srcId="{79E16E0B-5E1D-4808-8009-003CBC6F262F}" destId="{A34A7D79-FE17-4D65-9A81-CF32895B3031}" srcOrd="4" destOrd="0" presId="urn:microsoft.com/office/officeart/2005/8/layout/cycle3"/>
    <dgm:cxn modelId="{D6A3D25F-7E13-4E07-A95C-BF14EA2B34FB}" type="presParOf" srcId="{79E16E0B-5E1D-4808-8009-003CBC6F262F}" destId="{69001318-E2BC-44C5-9AB8-565900B5C9AF}" srcOrd="5" destOrd="0" presId="urn:microsoft.com/office/officeart/2005/8/layout/cycle3"/>
    <dgm:cxn modelId="{148BD7F7-76AC-4543-965D-9A8731EECE18}" type="presParOf" srcId="{79E16E0B-5E1D-4808-8009-003CBC6F262F}" destId="{82CE6AEF-A456-4F8A-BB3B-73221F05BECE}" srcOrd="6" destOrd="0" presId="urn:microsoft.com/office/officeart/2005/8/layout/cycle3"/>
    <dgm:cxn modelId="{6E9ECAD1-BA14-4476-BF2E-54EB89062CFA}" type="presParOf" srcId="{79E16E0B-5E1D-4808-8009-003CBC6F262F}" destId="{4C284C7A-DF0B-40AA-A5E0-CF505CB35001}" srcOrd="7" destOrd="0" presId="urn:microsoft.com/office/officeart/2005/8/layout/cycle3"/>
    <dgm:cxn modelId="{072A42E5-CE78-4C48-89CE-23A34633AEED}" type="presParOf" srcId="{79E16E0B-5E1D-4808-8009-003CBC6F262F}" destId="{2EC2FE99-7D4F-44B8-8ED3-DFDA5394DC86}"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FAC229-98F8-4DEC-A485-A2E68E82D2EE}" type="doc">
      <dgm:prSet loTypeId="urn:microsoft.com/office/officeart/2005/8/layout/pList2" loCatId="list" qsTypeId="urn:microsoft.com/office/officeart/2005/8/quickstyle/simple1" qsCatId="simple" csTypeId="urn:microsoft.com/office/officeart/2005/8/colors/colorful1" csCatId="colorful" phldr="1"/>
      <dgm:spPr/>
    </dgm:pt>
    <dgm:pt modelId="{3EACDBE4-0446-4002-97B2-98E1EEEBA799}">
      <dgm:prSet phldrT="[نص]" custT="1"/>
      <dgm:spPr/>
      <dgm:t>
        <a:bodyPr/>
        <a:lstStyle/>
        <a:p>
          <a:pPr rtl="1"/>
          <a:r>
            <a:rPr lang="ar-IQ" sz="1800" dirty="0" smtClean="0"/>
            <a:t>3- قاعة ( 2 ) </a:t>
          </a:r>
        </a:p>
        <a:p>
          <a:pPr rtl="1"/>
          <a:r>
            <a:rPr lang="ar-IQ" sz="1800" dirty="0" smtClean="0"/>
            <a:t>نشاطات الرياضية للمرحلة المتوسطة والثانوية</a:t>
          </a:r>
          <a:endParaRPr lang="ar-IQ" sz="1800" dirty="0"/>
        </a:p>
      </dgm:t>
    </dgm:pt>
    <dgm:pt modelId="{2D26C291-F828-4E30-9BAE-775FAB1AE9C7}" type="parTrans" cxnId="{594E70AE-F85D-4034-9562-958290F24BF6}">
      <dgm:prSet/>
      <dgm:spPr/>
      <dgm:t>
        <a:bodyPr/>
        <a:lstStyle/>
        <a:p>
          <a:pPr rtl="1"/>
          <a:endParaRPr lang="ar-IQ"/>
        </a:p>
      </dgm:t>
    </dgm:pt>
    <dgm:pt modelId="{535FFCE5-D4E1-490E-8927-651B9338205E}" type="sibTrans" cxnId="{594E70AE-F85D-4034-9562-958290F24BF6}">
      <dgm:prSet/>
      <dgm:spPr/>
      <dgm:t>
        <a:bodyPr/>
        <a:lstStyle/>
        <a:p>
          <a:pPr rtl="1"/>
          <a:endParaRPr lang="ar-IQ"/>
        </a:p>
      </dgm:t>
    </dgm:pt>
    <dgm:pt modelId="{448756BA-7F0E-4CA9-A475-F6CBF8172AC8}">
      <dgm:prSet phldrT="[نص]" custT="1"/>
      <dgm:spPr/>
      <dgm:t>
        <a:bodyPr/>
        <a:lstStyle/>
        <a:p>
          <a:pPr rtl="1"/>
          <a:r>
            <a:rPr lang="ar-IQ" sz="1800" dirty="0" smtClean="0"/>
            <a:t>2- قاعة المؤتمرات</a:t>
          </a:r>
          <a:br>
            <a:rPr lang="ar-IQ" sz="1800" dirty="0" smtClean="0"/>
          </a:br>
          <a:r>
            <a:rPr lang="ar-IQ" sz="1800" dirty="0" smtClean="0"/>
            <a:t>قاعة المؤتمرات حيث هناك مناسبات سنوية  يحتفل فيها المدرسة ومنها استقبال الطلاب في بداية العام الدراسي و العيد المعلم و كذلك حفلات التخرج الطلاب وحفلات التكريم </a:t>
          </a:r>
          <a:endParaRPr lang="ar-IQ" sz="1800" dirty="0"/>
        </a:p>
      </dgm:t>
    </dgm:pt>
    <dgm:pt modelId="{F93EADA2-8737-4A14-A26A-730212214FD2}" type="parTrans" cxnId="{BF7C6D60-DF85-434A-A1AC-FE600399D491}">
      <dgm:prSet/>
      <dgm:spPr/>
      <dgm:t>
        <a:bodyPr/>
        <a:lstStyle/>
        <a:p>
          <a:pPr rtl="1"/>
          <a:endParaRPr lang="ar-IQ"/>
        </a:p>
      </dgm:t>
    </dgm:pt>
    <dgm:pt modelId="{689AB0DA-721C-4C39-992A-C99178F93160}" type="sibTrans" cxnId="{BF7C6D60-DF85-434A-A1AC-FE600399D491}">
      <dgm:prSet/>
      <dgm:spPr/>
      <dgm:t>
        <a:bodyPr/>
        <a:lstStyle/>
        <a:p>
          <a:pPr rtl="1"/>
          <a:endParaRPr lang="ar-IQ"/>
        </a:p>
      </dgm:t>
    </dgm:pt>
    <dgm:pt modelId="{B322BF1D-80F1-486D-8FD8-7DFDB7F4CF32}">
      <dgm:prSet phldrT="[نص]"/>
      <dgm:spPr/>
      <dgm:t>
        <a:bodyPr/>
        <a:lstStyle/>
        <a:p>
          <a:pPr rtl="1"/>
          <a:r>
            <a:rPr lang="ar-IQ" dirty="0" smtClean="0"/>
            <a:t>1- المسرح</a:t>
          </a:r>
          <a:br>
            <a:rPr lang="ar-IQ" dirty="0" smtClean="0"/>
          </a:br>
          <a:r>
            <a:rPr lang="ar-IQ" dirty="0" smtClean="0"/>
            <a:t> تشجع مدرسة الطلاب المتميزين و موهوبين في الفن  هناك من  طلاب من يمتلك موهبة في التمثيل والغناء والقاء الشعر لذلك فان مدرسة في كل عام  بعد نصف سنة دراسية جهزت برنامج  (الموهوبين ) للاشتراك الطلاب في برنامج </a:t>
          </a:r>
          <a:r>
            <a:rPr lang="ar-IQ" dirty="0" err="1" smtClean="0"/>
            <a:t>لاظهار</a:t>
          </a:r>
          <a:r>
            <a:rPr lang="ar-IQ" dirty="0" smtClean="0"/>
            <a:t> مواهبهم </a:t>
          </a:r>
          <a:endParaRPr lang="ar-IQ" dirty="0"/>
        </a:p>
      </dgm:t>
    </dgm:pt>
    <dgm:pt modelId="{FCF7FBCB-B605-4818-87E2-4C4B52371290}" type="parTrans" cxnId="{1F58BE0D-4252-4008-B70B-67CB8F474BE6}">
      <dgm:prSet/>
      <dgm:spPr/>
      <dgm:t>
        <a:bodyPr/>
        <a:lstStyle/>
        <a:p>
          <a:pPr rtl="1"/>
          <a:endParaRPr lang="ar-IQ"/>
        </a:p>
      </dgm:t>
    </dgm:pt>
    <dgm:pt modelId="{91A17CFA-79F7-4C2F-A93C-A34B1D547ECF}" type="sibTrans" cxnId="{1F58BE0D-4252-4008-B70B-67CB8F474BE6}">
      <dgm:prSet/>
      <dgm:spPr/>
      <dgm:t>
        <a:bodyPr/>
        <a:lstStyle/>
        <a:p>
          <a:pPr rtl="1"/>
          <a:endParaRPr lang="ar-IQ"/>
        </a:p>
      </dgm:t>
    </dgm:pt>
    <dgm:pt modelId="{D296FD06-545B-4F0F-8E0D-102B450FB835}">
      <dgm:prSet custT="1"/>
      <dgm:spPr/>
      <dgm:t>
        <a:bodyPr/>
        <a:lstStyle/>
        <a:p>
          <a:pPr rtl="1"/>
          <a:r>
            <a:rPr lang="ar-IQ" sz="1800" dirty="0" smtClean="0"/>
            <a:t>3- قاعة نشاطات الرياضية لمرحلة   للرياض لطفال والمرحلة الاساسية </a:t>
          </a:r>
          <a:endParaRPr lang="ar-IQ" sz="1800" dirty="0"/>
        </a:p>
      </dgm:t>
    </dgm:pt>
    <dgm:pt modelId="{F28579C4-1B99-4151-B8F0-C58ADCC3E047}" type="parTrans" cxnId="{AC2B6597-AB74-4F3A-97C4-0E2C23E7C226}">
      <dgm:prSet/>
      <dgm:spPr/>
      <dgm:t>
        <a:bodyPr/>
        <a:lstStyle/>
        <a:p>
          <a:endParaRPr lang="en-US"/>
        </a:p>
      </dgm:t>
    </dgm:pt>
    <dgm:pt modelId="{2E502117-E1BC-43D3-B6F5-DD0FFC96F50D}" type="sibTrans" cxnId="{AC2B6597-AB74-4F3A-97C4-0E2C23E7C226}">
      <dgm:prSet/>
      <dgm:spPr/>
      <dgm:t>
        <a:bodyPr/>
        <a:lstStyle/>
        <a:p>
          <a:endParaRPr lang="en-US"/>
        </a:p>
      </dgm:t>
    </dgm:pt>
    <dgm:pt modelId="{DB9C1919-89D6-4BC0-8A48-E47782059206}" type="pres">
      <dgm:prSet presAssocID="{FBFAC229-98F8-4DEC-A485-A2E68E82D2EE}" presName="Name0" presStyleCnt="0">
        <dgm:presLayoutVars>
          <dgm:dir/>
          <dgm:resizeHandles val="exact"/>
        </dgm:presLayoutVars>
      </dgm:prSet>
      <dgm:spPr/>
    </dgm:pt>
    <dgm:pt modelId="{9FEE06AD-E5A2-467A-8425-85BAAEE039F2}" type="pres">
      <dgm:prSet presAssocID="{FBFAC229-98F8-4DEC-A485-A2E68E82D2EE}" presName="bkgdShp" presStyleLbl="alignAccFollowNode1" presStyleIdx="0" presStyleCnt="1"/>
      <dgm:spPr/>
    </dgm:pt>
    <dgm:pt modelId="{F260722D-6A5B-4DBB-9F9A-4BA9E471450F}" type="pres">
      <dgm:prSet presAssocID="{FBFAC229-98F8-4DEC-A485-A2E68E82D2EE}" presName="linComp" presStyleCnt="0"/>
      <dgm:spPr/>
    </dgm:pt>
    <dgm:pt modelId="{65340191-B971-48B8-8ACC-61199FAD197F}" type="pres">
      <dgm:prSet presAssocID="{3EACDBE4-0446-4002-97B2-98E1EEEBA799}" presName="compNode" presStyleCnt="0"/>
      <dgm:spPr/>
    </dgm:pt>
    <dgm:pt modelId="{991929DD-C493-4150-9EB2-5EECEA74FAD1}" type="pres">
      <dgm:prSet presAssocID="{3EACDBE4-0446-4002-97B2-98E1EEEBA799}" presName="node" presStyleLbl="node1" presStyleIdx="0" presStyleCnt="4" custLinFactNeighborX="-1267">
        <dgm:presLayoutVars>
          <dgm:bulletEnabled val="1"/>
        </dgm:presLayoutVars>
      </dgm:prSet>
      <dgm:spPr/>
      <dgm:t>
        <a:bodyPr/>
        <a:lstStyle/>
        <a:p>
          <a:pPr rtl="1"/>
          <a:endParaRPr lang="ar-IQ"/>
        </a:p>
      </dgm:t>
    </dgm:pt>
    <dgm:pt modelId="{3152E277-100F-484E-A323-25AC46138B34}" type="pres">
      <dgm:prSet presAssocID="{3EACDBE4-0446-4002-97B2-98E1EEEBA799}" presName="invisiNode" presStyleLbl="node1" presStyleIdx="0" presStyleCnt="4"/>
      <dgm:spPr/>
    </dgm:pt>
    <dgm:pt modelId="{7E4AEB2F-6901-42E6-B2DF-02A226F0B716}" type="pres">
      <dgm:prSet presAssocID="{3EACDBE4-0446-4002-97B2-98E1EEEBA799}" presName="imagNod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6000" b="-6000"/>
          </a:stretch>
        </a:blipFill>
      </dgm:spPr>
    </dgm:pt>
    <dgm:pt modelId="{FBBAED36-6AD0-4002-B493-DD2D90939BCD}" type="pres">
      <dgm:prSet presAssocID="{535FFCE5-D4E1-490E-8927-651B9338205E}" presName="sibTrans" presStyleLbl="sibTrans2D1" presStyleIdx="0" presStyleCnt="0"/>
      <dgm:spPr/>
      <dgm:t>
        <a:bodyPr/>
        <a:lstStyle/>
        <a:p>
          <a:pPr rtl="1"/>
          <a:endParaRPr lang="ar-IQ"/>
        </a:p>
      </dgm:t>
    </dgm:pt>
    <dgm:pt modelId="{1B7F15A5-A6D1-42DE-98E3-FBCBDF2A0EBE}" type="pres">
      <dgm:prSet presAssocID="{D296FD06-545B-4F0F-8E0D-102B450FB835}" presName="compNode" presStyleCnt="0"/>
      <dgm:spPr/>
    </dgm:pt>
    <dgm:pt modelId="{5A546B8E-5C2E-4F3F-AEAF-00C5163F61C3}" type="pres">
      <dgm:prSet presAssocID="{D296FD06-545B-4F0F-8E0D-102B450FB835}" presName="node" presStyleLbl="node1" presStyleIdx="1" presStyleCnt="4">
        <dgm:presLayoutVars>
          <dgm:bulletEnabled val="1"/>
        </dgm:presLayoutVars>
      </dgm:prSet>
      <dgm:spPr/>
      <dgm:t>
        <a:bodyPr/>
        <a:lstStyle/>
        <a:p>
          <a:pPr rtl="1"/>
          <a:endParaRPr lang="ar-IQ"/>
        </a:p>
      </dgm:t>
    </dgm:pt>
    <dgm:pt modelId="{A0703C7F-65E9-4E65-97B6-2BE59CA4629A}" type="pres">
      <dgm:prSet presAssocID="{D296FD06-545B-4F0F-8E0D-102B450FB835}" presName="invisiNode" presStyleLbl="node1" presStyleIdx="1" presStyleCnt="4"/>
      <dgm:spPr/>
    </dgm:pt>
    <dgm:pt modelId="{61323DAA-16B7-4B7E-99F8-6A5040AED6A5}" type="pres">
      <dgm:prSet presAssocID="{D296FD06-545B-4F0F-8E0D-102B450FB835}" presName="imagNode"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4000" r="-24000"/>
          </a:stretch>
        </a:blipFill>
      </dgm:spPr>
    </dgm:pt>
    <dgm:pt modelId="{B66F84FD-CB5C-4DF1-B645-BEAEC70DBC8F}" type="pres">
      <dgm:prSet presAssocID="{2E502117-E1BC-43D3-B6F5-DD0FFC96F50D}" presName="sibTrans" presStyleLbl="sibTrans2D1" presStyleIdx="0" presStyleCnt="0"/>
      <dgm:spPr/>
      <dgm:t>
        <a:bodyPr/>
        <a:lstStyle/>
        <a:p>
          <a:endParaRPr lang="en-US"/>
        </a:p>
      </dgm:t>
    </dgm:pt>
    <dgm:pt modelId="{04527F3B-B7A1-4067-9A36-A31584B5CCE5}" type="pres">
      <dgm:prSet presAssocID="{448756BA-7F0E-4CA9-A475-F6CBF8172AC8}" presName="compNode" presStyleCnt="0"/>
      <dgm:spPr/>
    </dgm:pt>
    <dgm:pt modelId="{83CDABEA-3819-42A4-8CA2-4AE31BD93627}" type="pres">
      <dgm:prSet presAssocID="{448756BA-7F0E-4CA9-A475-F6CBF8172AC8}" presName="node" presStyleLbl="node1" presStyleIdx="2" presStyleCnt="4">
        <dgm:presLayoutVars>
          <dgm:bulletEnabled val="1"/>
        </dgm:presLayoutVars>
      </dgm:prSet>
      <dgm:spPr/>
      <dgm:t>
        <a:bodyPr/>
        <a:lstStyle/>
        <a:p>
          <a:pPr rtl="1"/>
          <a:endParaRPr lang="ar-IQ"/>
        </a:p>
      </dgm:t>
    </dgm:pt>
    <dgm:pt modelId="{A19B7B30-139E-44CE-9B9D-28737DC852B8}" type="pres">
      <dgm:prSet presAssocID="{448756BA-7F0E-4CA9-A475-F6CBF8172AC8}" presName="invisiNode" presStyleLbl="node1" presStyleIdx="2" presStyleCnt="4"/>
      <dgm:spPr/>
    </dgm:pt>
    <dgm:pt modelId="{4B88C27D-81BA-4636-9BC3-657BF5AB8E15}" type="pres">
      <dgm:prSet presAssocID="{448756BA-7F0E-4CA9-A475-F6CBF8172AC8}"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dgm:spPr>
    </dgm:pt>
    <dgm:pt modelId="{E1BF3792-C977-4737-8267-3D6D31EF9A0D}" type="pres">
      <dgm:prSet presAssocID="{689AB0DA-721C-4C39-992A-C99178F93160}" presName="sibTrans" presStyleLbl="sibTrans2D1" presStyleIdx="0" presStyleCnt="0"/>
      <dgm:spPr/>
      <dgm:t>
        <a:bodyPr/>
        <a:lstStyle/>
        <a:p>
          <a:pPr rtl="1"/>
          <a:endParaRPr lang="ar-IQ"/>
        </a:p>
      </dgm:t>
    </dgm:pt>
    <dgm:pt modelId="{22378B87-BD9D-4DA6-B88F-5D54556F09AE}" type="pres">
      <dgm:prSet presAssocID="{B322BF1D-80F1-486D-8FD8-7DFDB7F4CF32}" presName="compNode" presStyleCnt="0"/>
      <dgm:spPr/>
    </dgm:pt>
    <dgm:pt modelId="{373A5C78-AB7B-4E79-B20F-5B5805D59AAF}" type="pres">
      <dgm:prSet presAssocID="{B322BF1D-80F1-486D-8FD8-7DFDB7F4CF32}" presName="node" presStyleLbl="node1" presStyleIdx="3" presStyleCnt="4">
        <dgm:presLayoutVars>
          <dgm:bulletEnabled val="1"/>
        </dgm:presLayoutVars>
      </dgm:prSet>
      <dgm:spPr/>
      <dgm:t>
        <a:bodyPr/>
        <a:lstStyle/>
        <a:p>
          <a:pPr rtl="1"/>
          <a:endParaRPr lang="ar-IQ"/>
        </a:p>
      </dgm:t>
    </dgm:pt>
    <dgm:pt modelId="{2146718B-30A2-4047-A42B-38E212FD0EE9}" type="pres">
      <dgm:prSet presAssocID="{B322BF1D-80F1-486D-8FD8-7DFDB7F4CF32}" presName="invisiNode" presStyleLbl="node1" presStyleIdx="3" presStyleCnt="4"/>
      <dgm:spPr/>
    </dgm:pt>
    <dgm:pt modelId="{EEA3538C-8268-4765-961A-23EA78B4C77B}" type="pres">
      <dgm:prSet presAssocID="{B322BF1D-80F1-486D-8FD8-7DFDB7F4CF32}"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dgm:spPr>
    </dgm:pt>
  </dgm:ptLst>
  <dgm:cxnLst>
    <dgm:cxn modelId="{BF7C6D60-DF85-434A-A1AC-FE600399D491}" srcId="{FBFAC229-98F8-4DEC-A485-A2E68E82D2EE}" destId="{448756BA-7F0E-4CA9-A475-F6CBF8172AC8}" srcOrd="2" destOrd="0" parTransId="{F93EADA2-8737-4A14-A26A-730212214FD2}" sibTransId="{689AB0DA-721C-4C39-992A-C99178F93160}"/>
    <dgm:cxn modelId="{3C43FA4A-A047-406C-ADD3-A8F7A8D92EDE}" type="presOf" srcId="{2E502117-E1BC-43D3-B6F5-DD0FFC96F50D}" destId="{B66F84FD-CB5C-4DF1-B645-BEAEC70DBC8F}" srcOrd="0" destOrd="0" presId="urn:microsoft.com/office/officeart/2005/8/layout/pList2"/>
    <dgm:cxn modelId="{F8435C44-7110-4533-99BC-AC03D9D6636A}" type="presOf" srcId="{3EACDBE4-0446-4002-97B2-98E1EEEBA799}" destId="{991929DD-C493-4150-9EB2-5EECEA74FAD1}" srcOrd="0" destOrd="0" presId="urn:microsoft.com/office/officeart/2005/8/layout/pList2"/>
    <dgm:cxn modelId="{48C64CAD-062F-4BDD-9C2A-9439005205B7}" type="presOf" srcId="{D296FD06-545B-4F0F-8E0D-102B450FB835}" destId="{5A546B8E-5C2E-4F3F-AEAF-00C5163F61C3}" srcOrd="0" destOrd="0" presId="urn:microsoft.com/office/officeart/2005/8/layout/pList2"/>
    <dgm:cxn modelId="{594E70AE-F85D-4034-9562-958290F24BF6}" srcId="{FBFAC229-98F8-4DEC-A485-A2E68E82D2EE}" destId="{3EACDBE4-0446-4002-97B2-98E1EEEBA799}" srcOrd="0" destOrd="0" parTransId="{2D26C291-F828-4E30-9BAE-775FAB1AE9C7}" sibTransId="{535FFCE5-D4E1-490E-8927-651B9338205E}"/>
    <dgm:cxn modelId="{5B8D2734-528C-40BF-A2E0-8A5BC0B62141}" type="presOf" srcId="{448756BA-7F0E-4CA9-A475-F6CBF8172AC8}" destId="{83CDABEA-3819-42A4-8CA2-4AE31BD93627}" srcOrd="0" destOrd="0" presId="urn:microsoft.com/office/officeart/2005/8/layout/pList2"/>
    <dgm:cxn modelId="{8DD50083-E738-43A1-92CF-64403F71302A}" type="presOf" srcId="{FBFAC229-98F8-4DEC-A485-A2E68E82D2EE}" destId="{DB9C1919-89D6-4BC0-8A48-E47782059206}" srcOrd="0" destOrd="0" presId="urn:microsoft.com/office/officeart/2005/8/layout/pList2"/>
    <dgm:cxn modelId="{0E179631-1E7D-475B-AC7B-7A56726FACC9}" type="presOf" srcId="{535FFCE5-D4E1-490E-8927-651B9338205E}" destId="{FBBAED36-6AD0-4002-B493-DD2D90939BCD}" srcOrd="0" destOrd="0" presId="urn:microsoft.com/office/officeart/2005/8/layout/pList2"/>
    <dgm:cxn modelId="{AC2B6597-AB74-4F3A-97C4-0E2C23E7C226}" srcId="{FBFAC229-98F8-4DEC-A485-A2E68E82D2EE}" destId="{D296FD06-545B-4F0F-8E0D-102B450FB835}" srcOrd="1" destOrd="0" parTransId="{F28579C4-1B99-4151-B8F0-C58ADCC3E047}" sibTransId="{2E502117-E1BC-43D3-B6F5-DD0FFC96F50D}"/>
    <dgm:cxn modelId="{1F58BE0D-4252-4008-B70B-67CB8F474BE6}" srcId="{FBFAC229-98F8-4DEC-A485-A2E68E82D2EE}" destId="{B322BF1D-80F1-486D-8FD8-7DFDB7F4CF32}" srcOrd="3" destOrd="0" parTransId="{FCF7FBCB-B605-4818-87E2-4C4B52371290}" sibTransId="{91A17CFA-79F7-4C2F-A93C-A34B1D547ECF}"/>
    <dgm:cxn modelId="{BB3F2111-BDFD-4E4A-BB7B-542A0DD20A57}" type="presOf" srcId="{B322BF1D-80F1-486D-8FD8-7DFDB7F4CF32}" destId="{373A5C78-AB7B-4E79-B20F-5B5805D59AAF}" srcOrd="0" destOrd="0" presId="urn:microsoft.com/office/officeart/2005/8/layout/pList2"/>
    <dgm:cxn modelId="{CCD07F14-F302-4915-8E70-EE41E074C298}" type="presOf" srcId="{689AB0DA-721C-4C39-992A-C99178F93160}" destId="{E1BF3792-C977-4737-8267-3D6D31EF9A0D}" srcOrd="0" destOrd="0" presId="urn:microsoft.com/office/officeart/2005/8/layout/pList2"/>
    <dgm:cxn modelId="{EA5540C3-919D-4ECF-858C-8F4A67547088}" type="presParOf" srcId="{DB9C1919-89D6-4BC0-8A48-E47782059206}" destId="{9FEE06AD-E5A2-467A-8425-85BAAEE039F2}" srcOrd="0" destOrd="0" presId="urn:microsoft.com/office/officeart/2005/8/layout/pList2"/>
    <dgm:cxn modelId="{6BD6D0AA-DD48-4AC2-83CA-B5D4FCC87A30}" type="presParOf" srcId="{DB9C1919-89D6-4BC0-8A48-E47782059206}" destId="{F260722D-6A5B-4DBB-9F9A-4BA9E471450F}" srcOrd="1" destOrd="0" presId="urn:microsoft.com/office/officeart/2005/8/layout/pList2"/>
    <dgm:cxn modelId="{33FBF8EB-3E29-401A-9E3E-23A0C00BD80E}" type="presParOf" srcId="{F260722D-6A5B-4DBB-9F9A-4BA9E471450F}" destId="{65340191-B971-48B8-8ACC-61199FAD197F}" srcOrd="0" destOrd="0" presId="urn:microsoft.com/office/officeart/2005/8/layout/pList2"/>
    <dgm:cxn modelId="{D4820AB2-BCED-47D6-8FB7-80DDADE4B7B2}" type="presParOf" srcId="{65340191-B971-48B8-8ACC-61199FAD197F}" destId="{991929DD-C493-4150-9EB2-5EECEA74FAD1}" srcOrd="0" destOrd="0" presId="urn:microsoft.com/office/officeart/2005/8/layout/pList2"/>
    <dgm:cxn modelId="{31E713B4-A8F1-43CC-9CD4-441B5934E2F7}" type="presParOf" srcId="{65340191-B971-48B8-8ACC-61199FAD197F}" destId="{3152E277-100F-484E-A323-25AC46138B34}" srcOrd="1" destOrd="0" presId="urn:microsoft.com/office/officeart/2005/8/layout/pList2"/>
    <dgm:cxn modelId="{37062332-3074-420F-A0F1-5026C29D1F03}" type="presParOf" srcId="{65340191-B971-48B8-8ACC-61199FAD197F}" destId="{7E4AEB2F-6901-42E6-B2DF-02A226F0B716}" srcOrd="2" destOrd="0" presId="urn:microsoft.com/office/officeart/2005/8/layout/pList2"/>
    <dgm:cxn modelId="{B2AB05D3-4410-4A65-B58C-119B697942A2}" type="presParOf" srcId="{F260722D-6A5B-4DBB-9F9A-4BA9E471450F}" destId="{FBBAED36-6AD0-4002-B493-DD2D90939BCD}" srcOrd="1" destOrd="0" presId="urn:microsoft.com/office/officeart/2005/8/layout/pList2"/>
    <dgm:cxn modelId="{D2ADB53C-BCE8-4518-B18D-9B6DF1F08731}" type="presParOf" srcId="{F260722D-6A5B-4DBB-9F9A-4BA9E471450F}" destId="{1B7F15A5-A6D1-42DE-98E3-FBCBDF2A0EBE}" srcOrd="2" destOrd="0" presId="urn:microsoft.com/office/officeart/2005/8/layout/pList2"/>
    <dgm:cxn modelId="{2C1F52C1-F7D5-4FEE-84DC-72E3B06AE7E3}" type="presParOf" srcId="{1B7F15A5-A6D1-42DE-98E3-FBCBDF2A0EBE}" destId="{5A546B8E-5C2E-4F3F-AEAF-00C5163F61C3}" srcOrd="0" destOrd="0" presId="urn:microsoft.com/office/officeart/2005/8/layout/pList2"/>
    <dgm:cxn modelId="{078C1B6F-20FD-4D85-A645-E49E7D3AD638}" type="presParOf" srcId="{1B7F15A5-A6D1-42DE-98E3-FBCBDF2A0EBE}" destId="{A0703C7F-65E9-4E65-97B6-2BE59CA4629A}" srcOrd="1" destOrd="0" presId="urn:microsoft.com/office/officeart/2005/8/layout/pList2"/>
    <dgm:cxn modelId="{E92441F2-7877-49E0-9ADD-D2877BD7F324}" type="presParOf" srcId="{1B7F15A5-A6D1-42DE-98E3-FBCBDF2A0EBE}" destId="{61323DAA-16B7-4B7E-99F8-6A5040AED6A5}" srcOrd="2" destOrd="0" presId="urn:microsoft.com/office/officeart/2005/8/layout/pList2"/>
    <dgm:cxn modelId="{99E287F5-4349-4714-B0D3-F2816276FD99}" type="presParOf" srcId="{F260722D-6A5B-4DBB-9F9A-4BA9E471450F}" destId="{B66F84FD-CB5C-4DF1-B645-BEAEC70DBC8F}" srcOrd="3" destOrd="0" presId="urn:microsoft.com/office/officeart/2005/8/layout/pList2"/>
    <dgm:cxn modelId="{1DC2D467-A6A1-4D47-9124-50E6440DD20B}" type="presParOf" srcId="{F260722D-6A5B-4DBB-9F9A-4BA9E471450F}" destId="{04527F3B-B7A1-4067-9A36-A31584B5CCE5}" srcOrd="4" destOrd="0" presId="urn:microsoft.com/office/officeart/2005/8/layout/pList2"/>
    <dgm:cxn modelId="{DA70D776-6882-49FE-A266-13B1A8FC9A6D}" type="presParOf" srcId="{04527F3B-B7A1-4067-9A36-A31584B5CCE5}" destId="{83CDABEA-3819-42A4-8CA2-4AE31BD93627}" srcOrd="0" destOrd="0" presId="urn:microsoft.com/office/officeart/2005/8/layout/pList2"/>
    <dgm:cxn modelId="{C1D19E1C-B7C8-4CFA-AF29-6153D369B375}" type="presParOf" srcId="{04527F3B-B7A1-4067-9A36-A31584B5CCE5}" destId="{A19B7B30-139E-44CE-9B9D-28737DC852B8}" srcOrd="1" destOrd="0" presId="urn:microsoft.com/office/officeart/2005/8/layout/pList2"/>
    <dgm:cxn modelId="{C0F7FF78-3484-4192-86D7-87F91D552882}" type="presParOf" srcId="{04527F3B-B7A1-4067-9A36-A31584B5CCE5}" destId="{4B88C27D-81BA-4636-9BC3-657BF5AB8E15}" srcOrd="2" destOrd="0" presId="urn:microsoft.com/office/officeart/2005/8/layout/pList2"/>
    <dgm:cxn modelId="{44798410-F491-451A-9AE9-FB0EA6668B85}" type="presParOf" srcId="{F260722D-6A5B-4DBB-9F9A-4BA9E471450F}" destId="{E1BF3792-C977-4737-8267-3D6D31EF9A0D}" srcOrd="5" destOrd="0" presId="urn:microsoft.com/office/officeart/2005/8/layout/pList2"/>
    <dgm:cxn modelId="{0894D4A4-D7A9-4330-9050-3CB1397FD38D}" type="presParOf" srcId="{F260722D-6A5B-4DBB-9F9A-4BA9E471450F}" destId="{22378B87-BD9D-4DA6-B88F-5D54556F09AE}" srcOrd="6" destOrd="0" presId="urn:microsoft.com/office/officeart/2005/8/layout/pList2"/>
    <dgm:cxn modelId="{F4F6ADE5-B94F-4F72-8248-CF57FEDE80D1}" type="presParOf" srcId="{22378B87-BD9D-4DA6-B88F-5D54556F09AE}" destId="{373A5C78-AB7B-4E79-B20F-5B5805D59AAF}" srcOrd="0" destOrd="0" presId="urn:microsoft.com/office/officeart/2005/8/layout/pList2"/>
    <dgm:cxn modelId="{2EF47C6D-5D73-4436-B4C1-BDF38BE91FCF}" type="presParOf" srcId="{22378B87-BD9D-4DA6-B88F-5D54556F09AE}" destId="{2146718B-30A2-4047-A42B-38E212FD0EE9}" srcOrd="1" destOrd="0" presId="urn:microsoft.com/office/officeart/2005/8/layout/pList2"/>
    <dgm:cxn modelId="{BCA2FEFD-3529-4DCD-90AE-2ED9C1A430BF}" type="presParOf" srcId="{22378B87-BD9D-4DA6-B88F-5D54556F09AE}" destId="{EEA3538C-8268-4765-961A-23EA78B4C77B}"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D78055-0C49-4916-B16E-FC320B358A24}" type="doc">
      <dgm:prSet loTypeId="urn:microsoft.com/office/officeart/2005/8/layout/pList2" loCatId="list" qsTypeId="urn:microsoft.com/office/officeart/2005/8/quickstyle/simple1" qsCatId="simple" csTypeId="urn:microsoft.com/office/officeart/2005/8/colors/colorful1" csCatId="colorful" phldr="1"/>
      <dgm:spPr/>
    </dgm:pt>
    <dgm:pt modelId="{19819C6A-3981-4B41-B23A-0716618DE6D3}">
      <dgm:prSet phldrT="[نص]"/>
      <dgm:spPr/>
      <dgm:t>
        <a:bodyPr/>
        <a:lstStyle/>
        <a:p>
          <a:pPr rtl="1"/>
          <a:r>
            <a:rPr lang="ar-IQ" dirty="0" smtClean="0"/>
            <a:t>7- باصات </a:t>
          </a:r>
        </a:p>
        <a:p>
          <a:pPr rtl="1"/>
          <a:r>
            <a:rPr lang="ar-IQ" dirty="0" smtClean="0"/>
            <a:t>توفير خدمة توصيل بأحدث باصات  لضمان وصولهم الى مدرسة وعودتهم الى منزل بكل سهولة وامان </a:t>
          </a:r>
          <a:endParaRPr lang="ar-IQ" dirty="0"/>
        </a:p>
      </dgm:t>
    </dgm:pt>
    <dgm:pt modelId="{83D750DD-2E8D-4030-AFE6-5E67FB76D7C2}" type="parTrans" cxnId="{0C26FDC4-FEF7-4F67-B7D0-9084F37A2D50}">
      <dgm:prSet/>
      <dgm:spPr/>
      <dgm:t>
        <a:bodyPr/>
        <a:lstStyle/>
        <a:p>
          <a:pPr rtl="1"/>
          <a:endParaRPr lang="ar-IQ"/>
        </a:p>
      </dgm:t>
    </dgm:pt>
    <dgm:pt modelId="{4284DA68-6359-415F-8D71-7E7AA135B010}" type="sibTrans" cxnId="{0C26FDC4-FEF7-4F67-B7D0-9084F37A2D50}">
      <dgm:prSet/>
      <dgm:spPr/>
      <dgm:t>
        <a:bodyPr/>
        <a:lstStyle/>
        <a:p>
          <a:pPr rtl="1"/>
          <a:endParaRPr lang="ar-IQ"/>
        </a:p>
      </dgm:t>
    </dgm:pt>
    <dgm:pt modelId="{19636AD4-0694-494F-91F3-D19037D8CBE5}">
      <dgm:prSet phldrT="[نص]"/>
      <dgm:spPr/>
      <dgm:t>
        <a:bodyPr/>
        <a:lstStyle/>
        <a:p>
          <a:pPr rtl="1"/>
          <a:r>
            <a:rPr lang="ar-IQ" dirty="0" smtClean="0"/>
            <a:t>5- مختبر</a:t>
          </a:r>
        </a:p>
        <a:p>
          <a:pPr rtl="1"/>
          <a:r>
            <a:rPr lang="ar-IQ" dirty="0" smtClean="0"/>
            <a:t>هناك مواد دراسية   عملية تحتاج الى مختبرات للقيام  بتجارب  كيميائية  وفيزيائية و تحليلات </a:t>
          </a:r>
        </a:p>
      </dgm:t>
    </dgm:pt>
    <dgm:pt modelId="{A1627506-A3DA-470A-AFA0-8A1469AA6CCE}" type="parTrans" cxnId="{D5295B7A-5AC8-405A-B12B-7D1412F8E25C}">
      <dgm:prSet/>
      <dgm:spPr/>
      <dgm:t>
        <a:bodyPr/>
        <a:lstStyle/>
        <a:p>
          <a:pPr rtl="1"/>
          <a:endParaRPr lang="ar-IQ"/>
        </a:p>
      </dgm:t>
    </dgm:pt>
    <dgm:pt modelId="{0EEDAE78-2614-4FCB-A729-18B4E397EBD9}" type="sibTrans" cxnId="{D5295B7A-5AC8-405A-B12B-7D1412F8E25C}">
      <dgm:prSet/>
      <dgm:spPr/>
      <dgm:t>
        <a:bodyPr/>
        <a:lstStyle/>
        <a:p>
          <a:pPr rtl="1"/>
          <a:endParaRPr lang="ar-IQ"/>
        </a:p>
      </dgm:t>
    </dgm:pt>
    <dgm:pt modelId="{B49E3592-8945-41DF-9FCF-DB9300C327F5}">
      <dgm:prSet phldrT="[نص]"/>
      <dgm:spPr/>
      <dgm:t>
        <a:bodyPr/>
        <a:lstStyle/>
        <a:p>
          <a:pPr rtl="1"/>
          <a:r>
            <a:rPr lang="ar-IQ" dirty="0" smtClean="0"/>
            <a:t>4- خدمات طبية / الاسعافات الاولية</a:t>
          </a:r>
        </a:p>
        <a:p>
          <a:pPr rtl="1"/>
          <a:r>
            <a:rPr lang="ar-IQ" dirty="0" smtClean="0"/>
            <a:t> للمعالجة الاصابات عند حدوث حالات طارئة وكذلك توزيع اللقاحات </a:t>
          </a:r>
        </a:p>
      </dgm:t>
    </dgm:pt>
    <dgm:pt modelId="{EEA21D72-F0B2-4A97-92A0-8CA10D1C1229}" type="parTrans" cxnId="{2111A2CF-DF61-41BD-8504-3D9525378DE4}">
      <dgm:prSet/>
      <dgm:spPr/>
      <dgm:t>
        <a:bodyPr/>
        <a:lstStyle/>
        <a:p>
          <a:pPr rtl="1"/>
          <a:endParaRPr lang="ar-IQ"/>
        </a:p>
      </dgm:t>
    </dgm:pt>
    <dgm:pt modelId="{26D1A2EE-761C-45FB-B475-634B2F1BEAB0}" type="sibTrans" cxnId="{2111A2CF-DF61-41BD-8504-3D9525378DE4}">
      <dgm:prSet/>
      <dgm:spPr/>
      <dgm:t>
        <a:bodyPr/>
        <a:lstStyle/>
        <a:p>
          <a:pPr rtl="1"/>
          <a:endParaRPr lang="ar-IQ"/>
        </a:p>
      </dgm:t>
    </dgm:pt>
    <dgm:pt modelId="{8416D4A2-9526-4306-A348-9076635660EC}">
      <dgm:prSet/>
      <dgm:spPr/>
      <dgm:t>
        <a:bodyPr/>
        <a:lstStyle/>
        <a:p>
          <a:pPr rtl="1"/>
          <a:r>
            <a:rPr lang="ar-IQ" dirty="0" smtClean="0"/>
            <a:t>6- وجبات طعام </a:t>
          </a:r>
        </a:p>
        <a:p>
          <a:pPr rtl="1"/>
          <a:r>
            <a:rPr lang="ar-IQ" dirty="0" smtClean="0"/>
            <a:t>توفير وجبة طعام الى جميع طلاب  </a:t>
          </a:r>
        </a:p>
        <a:p>
          <a:pPr rtl="1"/>
          <a:r>
            <a:rPr lang="ar-IQ" dirty="0" smtClean="0"/>
            <a:t> </a:t>
          </a:r>
          <a:endParaRPr lang="ar-IQ" dirty="0"/>
        </a:p>
      </dgm:t>
    </dgm:pt>
    <dgm:pt modelId="{A58FB357-DBFF-4099-9EA4-B95F0E252553}" type="parTrans" cxnId="{0D03BEC3-4462-4D48-98CC-68C6E61BBBFB}">
      <dgm:prSet/>
      <dgm:spPr/>
      <dgm:t>
        <a:bodyPr/>
        <a:lstStyle/>
        <a:p>
          <a:pPr rtl="1"/>
          <a:endParaRPr lang="ar-IQ"/>
        </a:p>
      </dgm:t>
    </dgm:pt>
    <dgm:pt modelId="{E8B20624-C027-4787-884C-85605B255C50}" type="sibTrans" cxnId="{0D03BEC3-4462-4D48-98CC-68C6E61BBBFB}">
      <dgm:prSet/>
      <dgm:spPr/>
      <dgm:t>
        <a:bodyPr/>
        <a:lstStyle/>
        <a:p>
          <a:pPr rtl="1"/>
          <a:endParaRPr lang="ar-IQ"/>
        </a:p>
      </dgm:t>
    </dgm:pt>
    <dgm:pt modelId="{7F043EDD-B8C1-48FD-B065-82EE50DBC22D}" type="pres">
      <dgm:prSet presAssocID="{69D78055-0C49-4916-B16E-FC320B358A24}" presName="Name0" presStyleCnt="0">
        <dgm:presLayoutVars>
          <dgm:dir/>
          <dgm:resizeHandles val="exact"/>
        </dgm:presLayoutVars>
      </dgm:prSet>
      <dgm:spPr/>
    </dgm:pt>
    <dgm:pt modelId="{F73AD7BE-9500-4979-A8CF-9EF7E384CEB2}" type="pres">
      <dgm:prSet presAssocID="{69D78055-0C49-4916-B16E-FC320B358A24}" presName="bkgdShp" presStyleLbl="alignAccFollowNode1" presStyleIdx="0" presStyleCnt="1"/>
      <dgm:spPr/>
    </dgm:pt>
    <dgm:pt modelId="{D12C4D51-37D4-4753-8E07-B95AD621C17E}" type="pres">
      <dgm:prSet presAssocID="{69D78055-0C49-4916-B16E-FC320B358A24}" presName="linComp" presStyleCnt="0"/>
      <dgm:spPr/>
    </dgm:pt>
    <dgm:pt modelId="{0577A26F-9090-4070-BC65-38C29C68459C}" type="pres">
      <dgm:prSet presAssocID="{19819C6A-3981-4B41-B23A-0716618DE6D3}" presName="compNode" presStyleCnt="0"/>
      <dgm:spPr/>
    </dgm:pt>
    <dgm:pt modelId="{D8447CB4-3710-40A6-AE69-56BDA1DA5792}" type="pres">
      <dgm:prSet presAssocID="{19819C6A-3981-4B41-B23A-0716618DE6D3}" presName="node" presStyleLbl="node1" presStyleIdx="0" presStyleCnt="4">
        <dgm:presLayoutVars>
          <dgm:bulletEnabled val="1"/>
        </dgm:presLayoutVars>
      </dgm:prSet>
      <dgm:spPr/>
      <dgm:t>
        <a:bodyPr/>
        <a:lstStyle/>
        <a:p>
          <a:pPr rtl="1"/>
          <a:endParaRPr lang="ar-IQ"/>
        </a:p>
      </dgm:t>
    </dgm:pt>
    <dgm:pt modelId="{9A6A3EF1-CB84-46B3-B947-28FBF57070C2}" type="pres">
      <dgm:prSet presAssocID="{19819C6A-3981-4B41-B23A-0716618DE6D3}" presName="invisiNode" presStyleLbl="node1" presStyleIdx="0" presStyleCnt="4"/>
      <dgm:spPr/>
    </dgm:pt>
    <dgm:pt modelId="{91E5D1C5-544F-4B16-A7F2-A20B3B23F1E2}" type="pres">
      <dgm:prSet presAssocID="{19819C6A-3981-4B41-B23A-0716618DE6D3}" presName="imagNod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 r="-1000"/>
          </a:stretch>
        </a:blipFill>
      </dgm:spPr>
    </dgm:pt>
    <dgm:pt modelId="{078349BB-9506-48DE-94FE-103759F42B8F}" type="pres">
      <dgm:prSet presAssocID="{4284DA68-6359-415F-8D71-7E7AA135B010}" presName="sibTrans" presStyleLbl="sibTrans2D1" presStyleIdx="0" presStyleCnt="0"/>
      <dgm:spPr/>
      <dgm:t>
        <a:bodyPr/>
        <a:lstStyle/>
        <a:p>
          <a:pPr rtl="1"/>
          <a:endParaRPr lang="ar-IQ"/>
        </a:p>
      </dgm:t>
    </dgm:pt>
    <dgm:pt modelId="{E40872BB-0EED-459A-BF7F-5E0DA953AE21}" type="pres">
      <dgm:prSet presAssocID="{8416D4A2-9526-4306-A348-9076635660EC}" presName="compNode" presStyleCnt="0"/>
      <dgm:spPr/>
    </dgm:pt>
    <dgm:pt modelId="{C340E668-9CA6-4FFD-8E3A-51579186EDCE}" type="pres">
      <dgm:prSet presAssocID="{8416D4A2-9526-4306-A348-9076635660EC}" presName="node" presStyleLbl="node1" presStyleIdx="1" presStyleCnt="4">
        <dgm:presLayoutVars>
          <dgm:bulletEnabled val="1"/>
        </dgm:presLayoutVars>
      </dgm:prSet>
      <dgm:spPr/>
      <dgm:t>
        <a:bodyPr/>
        <a:lstStyle/>
        <a:p>
          <a:pPr rtl="1"/>
          <a:endParaRPr lang="ar-IQ"/>
        </a:p>
      </dgm:t>
    </dgm:pt>
    <dgm:pt modelId="{65590716-0408-48D2-BA76-3715DE7BCBFF}" type="pres">
      <dgm:prSet presAssocID="{8416D4A2-9526-4306-A348-9076635660EC}" presName="invisiNode" presStyleLbl="node1" presStyleIdx="1" presStyleCnt="4"/>
      <dgm:spPr/>
    </dgm:pt>
    <dgm:pt modelId="{7125B97D-38A9-4F24-B9A3-5F73210905DE}" type="pres">
      <dgm:prSet presAssocID="{8416D4A2-9526-4306-A348-9076635660EC}"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pt>
    <dgm:pt modelId="{A179C128-7AB0-4E00-A105-C0FF8473A6F5}" type="pres">
      <dgm:prSet presAssocID="{E8B20624-C027-4787-884C-85605B255C50}" presName="sibTrans" presStyleLbl="sibTrans2D1" presStyleIdx="0" presStyleCnt="0"/>
      <dgm:spPr/>
      <dgm:t>
        <a:bodyPr/>
        <a:lstStyle/>
        <a:p>
          <a:pPr rtl="1"/>
          <a:endParaRPr lang="ar-IQ"/>
        </a:p>
      </dgm:t>
    </dgm:pt>
    <dgm:pt modelId="{8432BBF7-7F2D-461C-9879-C028B3EDAE8E}" type="pres">
      <dgm:prSet presAssocID="{19636AD4-0694-494F-91F3-D19037D8CBE5}" presName="compNode" presStyleCnt="0"/>
      <dgm:spPr/>
    </dgm:pt>
    <dgm:pt modelId="{E101452F-E002-4ED3-872E-EBEE340C0429}" type="pres">
      <dgm:prSet presAssocID="{19636AD4-0694-494F-91F3-D19037D8CBE5}" presName="node" presStyleLbl="node1" presStyleIdx="2" presStyleCnt="4">
        <dgm:presLayoutVars>
          <dgm:bulletEnabled val="1"/>
        </dgm:presLayoutVars>
      </dgm:prSet>
      <dgm:spPr/>
      <dgm:t>
        <a:bodyPr/>
        <a:lstStyle/>
        <a:p>
          <a:pPr rtl="1"/>
          <a:endParaRPr lang="ar-IQ"/>
        </a:p>
      </dgm:t>
    </dgm:pt>
    <dgm:pt modelId="{605D2E01-B446-4979-9644-5AE3011A6CFD}" type="pres">
      <dgm:prSet presAssocID="{19636AD4-0694-494F-91F3-D19037D8CBE5}" presName="invisiNode" presStyleLbl="node1" presStyleIdx="2" presStyleCnt="4"/>
      <dgm:spPr/>
    </dgm:pt>
    <dgm:pt modelId="{30ADDCF9-93D9-47B5-884F-2BE892C3A627}" type="pres">
      <dgm:prSet presAssocID="{19636AD4-0694-494F-91F3-D19037D8CBE5}" presName="imagNod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 r="-5000"/>
          </a:stretch>
        </a:blipFill>
      </dgm:spPr>
    </dgm:pt>
    <dgm:pt modelId="{64345F0B-B167-4038-A681-4CD57EF207A0}" type="pres">
      <dgm:prSet presAssocID="{0EEDAE78-2614-4FCB-A729-18B4E397EBD9}" presName="sibTrans" presStyleLbl="sibTrans2D1" presStyleIdx="0" presStyleCnt="0"/>
      <dgm:spPr/>
      <dgm:t>
        <a:bodyPr/>
        <a:lstStyle/>
        <a:p>
          <a:pPr rtl="1"/>
          <a:endParaRPr lang="ar-IQ"/>
        </a:p>
      </dgm:t>
    </dgm:pt>
    <dgm:pt modelId="{A3C38C5B-BC02-40A0-A903-F723A3933D95}" type="pres">
      <dgm:prSet presAssocID="{B49E3592-8945-41DF-9FCF-DB9300C327F5}" presName="compNode" presStyleCnt="0"/>
      <dgm:spPr/>
    </dgm:pt>
    <dgm:pt modelId="{1EDA55C0-26C0-45BC-9D23-DE46BBC96E4C}" type="pres">
      <dgm:prSet presAssocID="{B49E3592-8945-41DF-9FCF-DB9300C327F5}" presName="node" presStyleLbl="node1" presStyleIdx="3" presStyleCnt="4">
        <dgm:presLayoutVars>
          <dgm:bulletEnabled val="1"/>
        </dgm:presLayoutVars>
      </dgm:prSet>
      <dgm:spPr/>
      <dgm:t>
        <a:bodyPr/>
        <a:lstStyle/>
        <a:p>
          <a:pPr rtl="1"/>
          <a:endParaRPr lang="ar-IQ"/>
        </a:p>
      </dgm:t>
    </dgm:pt>
    <dgm:pt modelId="{B99026D5-0333-4705-AB24-3404DF846B25}" type="pres">
      <dgm:prSet presAssocID="{B49E3592-8945-41DF-9FCF-DB9300C327F5}" presName="invisiNode" presStyleLbl="node1" presStyleIdx="3" presStyleCnt="4"/>
      <dgm:spPr/>
    </dgm:pt>
    <dgm:pt modelId="{BAE539C9-FDBF-4F05-95BD-8DBCA27FB894}" type="pres">
      <dgm:prSet presAssocID="{B49E3592-8945-41DF-9FCF-DB9300C327F5}"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3000" r="-23000"/>
          </a:stretch>
        </a:blipFill>
      </dgm:spPr>
    </dgm:pt>
  </dgm:ptLst>
  <dgm:cxnLst>
    <dgm:cxn modelId="{0C26FDC4-FEF7-4F67-B7D0-9084F37A2D50}" srcId="{69D78055-0C49-4916-B16E-FC320B358A24}" destId="{19819C6A-3981-4B41-B23A-0716618DE6D3}" srcOrd="0" destOrd="0" parTransId="{83D750DD-2E8D-4030-AFE6-5E67FB76D7C2}" sibTransId="{4284DA68-6359-415F-8D71-7E7AA135B010}"/>
    <dgm:cxn modelId="{426D4845-6B15-459C-8A7B-ECBC24017CF0}" type="presOf" srcId="{8416D4A2-9526-4306-A348-9076635660EC}" destId="{C340E668-9CA6-4FFD-8E3A-51579186EDCE}" srcOrd="0" destOrd="0" presId="urn:microsoft.com/office/officeart/2005/8/layout/pList2"/>
    <dgm:cxn modelId="{199C0A27-C68A-48CC-A4B4-5F8EE1B9CB18}" type="presOf" srcId="{19819C6A-3981-4B41-B23A-0716618DE6D3}" destId="{D8447CB4-3710-40A6-AE69-56BDA1DA5792}" srcOrd="0" destOrd="0" presId="urn:microsoft.com/office/officeart/2005/8/layout/pList2"/>
    <dgm:cxn modelId="{447234D0-A13E-4B4A-8F0E-1F815F2883D4}" type="presOf" srcId="{0EEDAE78-2614-4FCB-A729-18B4E397EBD9}" destId="{64345F0B-B167-4038-A681-4CD57EF207A0}" srcOrd="0" destOrd="0" presId="urn:microsoft.com/office/officeart/2005/8/layout/pList2"/>
    <dgm:cxn modelId="{DADB1571-ADA3-43B0-BCDC-8FCDAA6AC247}" type="presOf" srcId="{69D78055-0C49-4916-B16E-FC320B358A24}" destId="{7F043EDD-B8C1-48FD-B065-82EE50DBC22D}" srcOrd="0" destOrd="0" presId="urn:microsoft.com/office/officeart/2005/8/layout/pList2"/>
    <dgm:cxn modelId="{0D03BEC3-4462-4D48-98CC-68C6E61BBBFB}" srcId="{69D78055-0C49-4916-B16E-FC320B358A24}" destId="{8416D4A2-9526-4306-A348-9076635660EC}" srcOrd="1" destOrd="0" parTransId="{A58FB357-DBFF-4099-9EA4-B95F0E252553}" sibTransId="{E8B20624-C027-4787-884C-85605B255C50}"/>
    <dgm:cxn modelId="{6B96A45D-B0C8-483C-ACEA-6F5E110B0635}" type="presOf" srcId="{B49E3592-8945-41DF-9FCF-DB9300C327F5}" destId="{1EDA55C0-26C0-45BC-9D23-DE46BBC96E4C}" srcOrd="0" destOrd="0" presId="urn:microsoft.com/office/officeart/2005/8/layout/pList2"/>
    <dgm:cxn modelId="{55328FBD-1DF5-4772-A272-6BC4BF0D86E2}" type="presOf" srcId="{4284DA68-6359-415F-8D71-7E7AA135B010}" destId="{078349BB-9506-48DE-94FE-103759F42B8F}" srcOrd="0" destOrd="0" presId="urn:microsoft.com/office/officeart/2005/8/layout/pList2"/>
    <dgm:cxn modelId="{C0F72302-235E-4768-AA96-E7C91F30B4C8}" type="presOf" srcId="{E8B20624-C027-4787-884C-85605B255C50}" destId="{A179C128-7AB0-4E00-A105-C0FF8473A6F5}" srcOrd="0" destOrd="0" presId="urn:microsoft.com/office/officeart/2005/8/layout/pList2"/>
    <dgm:cxn modelId="{2111A2CF-DF61-41BD-8504-3D9525378DE4}" srcId="{69D78055-0C49-4916-B16E-FC320B358A24}" destId="{B49E3592-8945-41DF-9FCF-DB9300C327F5}" srcOrd="3" destOrd="0" parTransId="{EEA21D72-F0B2-4A97-92A0-8CA10D1C1229}" sibTransId="{26D1A2EE-761C-45FB-B475-634B2F1BEAB0}"/>
    <dgm:cxn modelId="{533326B6-B7F7-4721-821A-1F856D1AD4AD}" type="presOf" srcId="{19636AD4-0694-494F-91F3-D19037D8CBE5}" destId="{E101452F-E002-4ED3-872E-EBEE340C0429}" srcOrd="0" destOrd="0" presId="urn:microsoft.com/office/officeart/2005/8/layout/pList2"/>
    <dgm:cxn modelId="{D5295B7A-5AC8-405A-B12B-7D1412F8E25C}" srcId="{69D78055-0C49-4916-B16E-FC320B358A24}" destId="{19636AD4-0694-494F-91F3-D19037D8CBE5}" srcOrd="2" destOrd="0" parTransId="{A1627506-A3DA-470A-AFA0-8A1469AA6CCE}" sibTransId="{0EEDAE78-2614-4FCB-A729-18B4E397EBD9}"/>
    <dgm:cxn modelId="{FBE42460-E474-4948-9A30-40CAA7EB6BC0}" type="presParOf" srcId="{7F043EDD-B8C1-48FD-B065-82EE50DBC22D}" destId="{F73AD7BE-9500-4979-A8CF-9EF7E384CEB2}" srcOrd="0" destOrd="0" presId="urn:microsoft.com/office/officeart/2005/8/layout/pList2"/>
    <dgm:cxn modelId="{E9B8B854-A57A-4375-B4CE-976D5BE3179F}" type="presParOf" srcId="{7F043EDD-B8C1-48FD-B065-82EE50DBC22D}" destId="{D12C4D51-37D4-4753-8E07-B95AD621C17E}" srcOrd="1" destOrd="0" presId="urn:microsoft.com/office/officeart/2005/8/layout/pList2"/>
    <dgm:cxn modelId="{F1B4F9FE-EE85-4E4A-97A7-52732CDC7323}" type="presParOf" srcId="{D12C4D51-37D4-4753-8E07-B95AD621C17E}" destId="{0577A26F-9090-4070-BC65-38C29C68459C}" srcOrd="0" destOrd="0" presId="urn:microsoft.com/office/officeart/2005/8/layout/pList2"/>
    <dgm:cxn modelId="{4D01D8F9-FA77-45D3-B854-F4015009EB3C}" type="presParOf" srcId="{0577A26F-9090-4070-BC65-38C29C68459C}" destId="{D8447CB4-3710-40A6-AE69-56BDA1DA5792}" srcOrd="0" destOrd="0" presId="urn:microsoft.com/office/officeart/2005/8/layout/pList2"/>
    <dgm:cxn modelId="{4E1FD7E1-F09D-482C-8228-1BB74413F494}" type="presParOf" srcId="{0577A26F-9090-4070-BC65-38C29C68459C}" destId="{9A6A3EF1-CB84-46B3-B947-28FBF57070C2}" srcOrd="1" destOrd="0" presId="urn:microsoft.com/office/officeart/2005/8/layout/pList2"/>
    <dgm:cxn modelId="{8A11425C-0DBD-412D-A541-EECD9FCAD2D4}" type="presParOf" srcId="{0577A26F-9090-4070-BC65-38C29C68459C}" destId="{91E5D1C5-544F-4B16-A7F2-A20B3B23F1E2}" srcOrd="2" destOrd="0" presId="urn:microsoft.com/office/officeart/2005/8/layout/pList2"/>
    <dgm:cxn modelId="{52EDA2B6-0A6C-44D6-98EF-014C05C13A25}" type="presParOf" srcId="{D12C4D51-37D4-4753-8E07-B95AD621C17E}" destId="{078349BB-9506-48DE-94FE-103759F42B8F}" srcOrd="1" destOrd="0" presId="urn:microsoft.com/office/officeart/2005/8/layout/pList2"/>
    <dgm:cxn modelId="{9EDB5FD6-CEA1-4D64-B62D-05822EC92AAC}" type="presParOf" srcId="{D12C4D51-37D4-4753-8E07-B95AD621C17E}" destId="{E40872BB-0EED-459A-BF7F-5E0DA953AE21}" srcOrd="2" destOrd="0" presId="urn:microsoft.com/office/officeart/2005/8/layout/pList2"/>
    <dgm:cxn modelId="{2A5194F7-D2A0-47D0-A049-7C583CFF8C57}" type="presParOf" srcId="{E40872BB-0EED-459A-BF7F-5E0DA953AE21}" destId="{C340E668-9CA6-4FFD-8E3A-51579186EDCE}" srcOrd="0" destOrd="0" presId="urn:microsoft.com/office/officeart/2005/8/layout/pList2"/>
    <dgm:cxn modelId="{48C2BCE7-1354-40B6-9003-8DC1488CED50}" type="presParOf" srcId="{E40872BB-0EED-459A-BF7F-5E0DA953AE21}" destId="{65590716-0408-48D2-BA76-3715DE7BCBFF}" srcOrd="1" destOrd="0" presId="urn:microsoft.com/office/officeart/2005/8/layout/pList2"/>
    <dgm:cxn modelId="{53CEC29C-6D1D-4DEA-8F54-827E69A49507}" type="presParOf" srcId="{E40872BB-0EED-459A-BF7F-5E0DA953AE21}" destId="{7125B97D-38A9-4F24-B9A3-5F73210905DE}" srcOrd="2" destOrd="0" presId="urn:microsoft.com/office/officeart/2005/8/layout/pList2"/>
    <dgm:cxn modelId="{902A0C45-C070-4824-A077-25CC3960AD93}" type="presParOf" srcId="{D12C4D51-37D4-4753-8E07-B95AD621C17E}" destId="{A179C128-7AB0-4E00-A105-C0FF8473A6F5}" srcOrd="3" destOrd="0" presId="urn:microsoft.com/office/officeart/2005/8/layout/pList2"/>
    <dgm:cxn modelId="{CB086D5B-2ED9-402F-9246-B42B7B7BEBCE}" type="presParOf" srcId="{D12C4D51-37D4-4753-8E07-B95AD621C17E}" destId="{8432BBF7-7F2D-461C-9879-C028B3EDAE8E}" srcOrd="4" destOrd="0" presId="urn:microsoft.com/office/officeart/2005/8/layout/pList2"/>
    <dgm:cxn modelId="{F521EC5C-81E2-4711-83FE-B760D5F364BA}" type="presParOf" srcId="{8432BBF7-7F2D-461C-9879-C028B3EDAE8E}" destId="{E101452F-E002-4ED3-872E-EBEE340C0429}" srcOrd="0" destOrd="0" presId="urn:microsoft.com/office/officeart/2005/8/layout/pList2"/>
    <dgm:cxn modelId="{960BAC1C-3886-4FF2-9772-485389EB5575}" type="presParOf" srcId="{8432BBF7-7F2D-461C-9879-C028B3EDAE8E}" destId="{605D2E01-B446-4979-9644-5AE3011A6CFD}" srcOrd="1" destOrd="0" presId="urn:microsoft.com/office/officeart/2005/8/layout/pList2"/>
    <dgm:cxn modelId="{7FDB6ED0-7B8E-40A9-A543-C7BBA176C261}" type="presParOf" srcId="{8432BBF7-7F2D-461C-9879-C028B3EDAE8E}" destId="{30ADDCF9-93D9-47B5-884F-2BE892C3A627}" srcOrd="2" destOrd="0" presId="urn:microsoft.com/office/officeart/2005/8/layout/pList2"/>
    <dgm:cxn modelId="{C0AE5ADB-1782-4E50-803E-12E01898DB08}" type="presParOf" srcId="{D12C4D51-37D4-4753-8E07-B95AD621C17E}" destId="{64345F0B-B167-4038-A681-4CD57EF207A0}" srcOrd="5" destOrd="0" presId="urn:microsoft.com/office/officeart/2005/8/layout/pList2"/>
    <dgm:cxn modelId="{5C851C44-6458-4C56-A2E6-295E7EABC523}" type="presParOf" srcId="{D12C4D51-37D4-4753-8E07-B95AD621C17E}" destId="{A3C38C5B-BC02-40A0-A903-F723A3933D95}" srcOrd="6" destOrd="0" presId="urn:microsoft.com/office/officeart/2005/8/layout/pList2"/>
    <dgm:cxn modelId="{3422E330-E20C-4868-9ED7-1C5E1C6D9830}" type="presParOf" srcId="{A3C38C5B-BC02-40A0-A903-F723A3933D95}" destId="{1EDA55C0-26C0-45BC-9D23-DE46BBC96E4C}" srcOrd="0" destOrd="0" presId="urn:microsoft.com/office/officeart/2005/8/layout/pList2"/>
    <dgm:cxn modelId="{570CAFB2-8221-41B9-A4E7-36C5D9272315}" type="presParOf" srcId="{A3C38C5B-BC02-40A0-A903-F723A3933D95}" destId="{B99026D5-0333-4705-AB24-3404DF846B25}" srcOrd="1" destOrd="0" presId="urn:microsoft.com/office/officeart/2005/8/layout/pList2"/>
    <dgm:cxn modelId="{A16C07BE-77A1-469B-B86A-E74AB2321BA6}" type="presParOf" srcId="{A3C38C5B-BC02-40A0-A903-F723A3933D95}" destId="{BAE539C9-FDBF-4F05-95BD-8DBCA27FB8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B8F6-E043-40CB-B5A7-00C447E63371}">
      <dsp:nvSpPr>
        <dsp:cNvPr id="0" name=""/>
        <dsp:cNvSpPr/>
      </dsp:nvSpPr>
      <dsp:spPr>
        <a:xfrm>
          <a:off x="3398777" y="638"/>
          <a:ext cx="5098166" cy="2489487"/>
        </a:xfrm>
        <a:prstGeom prst="rightArrow">
          <a:avLst>
            <a:gd name="adj1" fmla="val 75000"/>
            <a:gd name="adj2" fmla="val 5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r" defTabSz="711200" rtl="1">
            <a:lnSpc>
              <a:spcPct val="90000"/>
            </a:lnSpc>
            <a:spcBef>
              <a:spcPct val="0"/>
            </a:spcBef>
            <a:spcAft>
              <a:spcPct val="15000"/>
            </a:spcAft>
            <a:buChar char="••"/>
          </a:pPr>
          <a:r>
            <a:rPr lang="ar-IQ" sz="1600" b="1" kern="1200" dirty="0" smtClean="0"/>
            <a:t>مؤسستنا الأولى على مستوى المحافظة لدعم الجانب الإنساني للمجتمع من المنظار التربوي بتخصيص المقاعد الدراسية المجانية لشريحة فاقد الأب من (الأيتام وأبناء الشهداء) وتخرج من مدارسنا جمع غفير منهم .</a:t>
          </a:r>
          <a:endParaRPr lang="ar-IQ" sz="1600" b="1" kern="1200" dirty="0"/>
        </a:p>
        <a:p>
          <a:pPr marL="171450" lvl="1" indent="-171450" algn="r" defTabSz="711200" rtl="1">
            <a:lnSpc>
              <a:spcPct val="90000"/>
            </a:lnSpc>
            <a:spcBef>
              <a:spcPct val="0"/>
            </a:spcBef>
            <a:spcAft>
              <a:spcPct val="15000"/>
            </a:spcAft>
            <a:buChar char="••"/>
          </a:pPr>
          <a:r>
            <a:rPr lang="ar-IQ" sz="1600" b="1" kern="1200" dirty="0" smtClean="0"/>
            <a:t>باختيار هيئة التدريس على أعلى جودة من الخبرة والكفاءة</a:t>
          </a:r>
        </a:p>
        <a:p>
          <a:pPr marL="171450" lvl="1" indent="-171450" algn="r" defTabSz="711200" rtl="1">
            <a:lnSpc>
              <a:spcPct val="90000"/>
            </a:lnSpc>
            <a:spcBef>
              <a:spcPct val="0"/>
            </a:spcBef>
            <a:spcAft>
              <a:spcPct val="15000"/>
            </a:spcAft>
            <a:buChar char="••"/>
          </a:pPr>
          <a:r>
            <a:rPr lang="ar-IQ" sz="1600" b="1" kern="1200" dirty="0" err="1" smtClean="0"/>
            <a:t>مزانية</a:t>
          </a:r>
          <a:r>
            <a:rPr lang="ar-IQ" sz="1600" b="1" kern="1200" dirty="0" smtClean="0"/>
            <a:t> جيدة ونظام مالي قادر لتوفير متطلبات مؤسسة ونجاحها </a:t>
          </a:r>
        </a:p>
      </dsp:txBody>
      <dsp:txXfrm>
        <a:off x="3398777" y="311824"/>
        <a:ext cx="4164608" cy="1867115"/>
      </dsp:txXfrm>
    </dsp:sp>
    <dsp:sp modelId="{F2F448E6-846B-4738-A4A4-0B465D8CF298}">
      <dsp:nvSpPr>
        <dsp:cNvPr id="0" name=""/>
        <dsp:cNvSpPr/>
      </dsp:nvSpPr>
      <dsp:spPr>
        <a:xfrm>
          <a:off x="0" y="638"/>
          <a:ext cx="3398777" cy="2489487"/>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1">
            <a:lnSpc>
              <a:spcPct val="90000"/>
            </a:lnSpc>
            <a:spcBef>
              <a:spcPct val="0"/>
            </a:spcBef>
            <a:spcAft>
              <a:spcPct val="35000"/>
            </a:spcAft>
          </a:pPr>
          <a:r>
            <a:rPr lang="ar-IQ" sz="6500" kern="1200" dirty="0" smtClean="0"/>
            <a:t>نقاط القوة</a:t>
          </a:r>
          <a:endParaRPr lang="ar-IQ" sz="6500" kern="1200" dirty="0"/>
        </a:p>
      </dsp:txBody>
      <dsp:txXfrm>
        <a:off x="121527" y="122165"/>
        <a:ext cx="3155723" cy="2246433"/>
      </dsp:txXfrm>
    </dsp:sp>
    <dsp:sp modelId="{CC88BA8A-A232-4B49-AC82-6B799F50C6BB}">
      <dsp:nvSpPr>
        <dsp:cNvPr id="0" name=""/>
        <dsp:cNvSpPr/>
      </dsp:nvSpPr>
      <dsp:spPr>
        <a:xfrm>
          <a:off x="3398777" y="2708926"/>
          <a:ext cx="5098166" cy="2489487"/>
        </a:xfrm>
        <a:prstGeom prst="rightArrow">
          <a:avLst>
            <a:gd name="adj1" fmla="val 75000"/>
            <a:gd name="adj2" fmla="val 5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r" defTabSz="889000" rtl="1">
            <a:lnSpc>
              <a:spcPct val="90000"/>
            </a:lnSpc>
            <a:spcBef>
              <a:spcPct val="0"/>
            </a:spcBef>
            <a:spcAft>
              <a:spcPct val="15000"/>
            </a:spcAft>
            <a:buChar char="••"/>
          </a:pPr>
          <a:r>
            <a:rPr lang="ar-IQ" sz="2000" b="1" kern="1200" dirty="0" smtClean="0">
              <a:latin typeface="Sakkal Majalla" panose="02000000000000000000" pitchFamily="2" charset="-78"/>
              <a:cs typeface="Sakkal Majalla" panose="02000000000000000000" pitchFamily="2" charset="-78"/>
            </a:rPr>
            <a:t>ان بلد الاردن بلد فقير وليس لديها مصادر التغطية لكن تميزت بالاقتصاد العالي </a:t>
          </a:r>
          <a:endParaRPr lang="ar-IQ" sz="2000" b="1" kern="1200" dirty="0">
            <a:latin typeface="Sakkal Majalla" panose="02000000000000000000" pitchFamily="2" charset="-78"/>
            <a:cs typeface="Sakkal Majalla" panose="02000000000000000000" pitchFamily="2" charset="-78"/>
          </a:endParaRPr>
        </a:p>
        <a:p>
          <a:pPr marL="171450" lvl="1" indent="-171450" algn="r" defTabSz="755650" rtl="1">
            <a:lnSpc>
              <a:spcPct val="90000"/>
            </a:lnSpc>
            <a:spcBef>
              <a:spcPct val="0"/>
            </a:spcBef>
            <a:spcAft>
              <a:spcPct val="15000"/>
            </a:spcAft>
            <a:buChar char="••"/>
          </a:pPr>
          <a:endParaRPr lang="ar-IQ" sz="1700" b="1" kern="1200" dirty="0">
            <a:latin typeface="Sakkal Majalla" panose="02000000000000000000" pitchFamily="2" charset="-78"/>
            <a:cs typeface="Sakkal Majalla" panose="02000000000000000000" pitchFamily="2" charset="-78"/>
          </a:endParaRPr>
        </a:p>
        <a:p>
          <a:pPr marL="171450" lvl="1" indent="-171450" algn="r" defTabSz="755650" rtl="1">
            <a:lnSpc>
              <a:spcPct val="90000"/>
            </a:lnSpc>
            <a:spcBef>
              <a:spcPct val="0"/>
            </a:spcBef>
            <a:spcAft>
              <a:spcPct val="15000"/>
            </a:spcAft>
            <a:buChar char="••"/>
          </a:pPr>
          <a:endParaRPr lang="ar-IQ" sz="1700" strike="noStrike" kern="1200" dirty="0"/>
        </a:p>
      </dsp:txBody>
      <dsp:txXfrm>
        <a:off x="3398777" y="3020112"/>
        <a:ext cx="4164608" cy="1867115"/>
      </dsp:txXfrm>
    </dsp:sp>
    <dsp:sp modelId="{3F17436B-61D2-4637-A1F1-0155B07DC70D}">
      <dsp:nvSpPr>
        <dsp:cNvPr id="0" name=""/>
        <dsp:cNvSpPr/>
      </dsp:nvSpPr>
      <dsp:spPr>
        <a:xfrm>
          <a:off x="0" y="2739074"/>
          <a:ext cx="3398777" cy="2489487"/>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1">
            <a:lnSpc>
              <a:spcPct val="90000"/>
            </a:lnSpc>
            <a:spcBef>
              <a:spcPct val="0"/>
            </a:spcBef>
            <a:spcAft>
              <a:spcPct val="35000"/>
            </a:spcAft>
          </a:pPr>
          <a:r>
            <a:rPr lang="ar-IQ" sz="6500" kern="1200" dirty="0" smtClean="0"/>
            <a:t>نقاط الضعف</a:t>
          </a:r>
          <a:endParaRPr lang="ar-IQ" sz="6500" kern="1200" dirty="0"/>
        </a:p>
      </dsp:txBody>
      <dsp:txXfrm>
        <a:off x="121527" y="2860601"/>
        <a:ext cx="3155723" cy="224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E5B2D-660F-4C4D-9588-7CDEC23B84BE}">
      <dsp:nvSpPr>
        <dsp:cNvPr id="0" name=""/>
        <dsp:cNvSpPr/>
      </dsp:nvSpPr>
      <dsp:spPr>
        <a:xfrm>
          <a:off x="3866591" y="0"/>
          <a:ext cx="5037492" cy="2870341"/>
        </a:xfrm>
        <a:prstGeom prst="rightArrow">
          <a:avLst>
            <a:gd name="adj1" fmla="val 75000"/>
            <a:gd name="adj2" fmla="val 5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r" defTabSz="844550" rtl="1">
            <a:lnSpc>
              <a:spcPct val="90000"/>
            </a:lnSpc>
            <a:spcBef>
              <a:spcPct val="0"/>
            </a:spcBef>
            <a:spcAft>
              <a:spcPct val="15000"/>
            </a:spcAft>
            <a:buChar char="••"/>
          </a:pPr>
          <a:endParaRPr lang="ar-IQ" sz="1900" kern="1200" dirty="0"/>
        </a:p>
        <a:p>
          <a:pPr marL="171450" lvl="1" indent="-171450" algn="r" defTabSz="844550" rtl="1">
            <a:lnSpc>
              <a:spcPct val="90000"/>
            </a:lnSpc>
            <a:spcBef>
              <a:spcPct val="0"/>
            </a:spcBef>
            <a:spcAft>
              <a:spcPct val="15000"/>
            </a:spcAft>
            <a:buChar char="••"/>
          </a:pPr>
          <a:r>
            <a:rPr lang="ar-IQ" sz="1900" kern="1200" dirty="0" smtClean="0"/>
            <a:t>اثراء الطلبة بالخبرات والتجارب العامة من خلال معايشة الواقع العلمي في السفرات العلمية وزيارة المؤسسات التعليمية الاخرى والاماكن الاثرية والصناعية والزراعية وغيرها.</a:t>
          </a:r>
          <a:endParaRPr lang="ar-IQ" sz="1900" kern="1200" dirty="0"/>
        </a:p>
        <a:p>
          <a:pPr marL="171450" lvl="1" indent="-171450" algn="r" defTabSz="844550" rtl="1">
            <a:lnSpc>
              <a:spcPct val="90000"/>
            </a:lnSpc>
            <a:spcBef>
              <a:spcPct val="0"/>
            </a:spcBef>
            <a:spcAft>
              <a:spcPct val="15000"/>
            </a:spcAft>
            <a:buChar char="••"/>
          </a:pPr>
          <a:endParaRPr lang="ar-IQ" sz="1900" kern="1200" dirty="0" smtClean="0"/>
        </a:p>
        <a:p>
          <a:pPr marL="171450" lvl="1" indent="-171450" algn="r" defTabSz="844550" rtl="1">
            <a:lnSpc>
              <a:spcPct val="90000"/>
            </a:lnSpc>
            <a:spcBef>
              <a:spcPct val="0"/>
            </a:spcBef>
            <a:spcAft>
              <a:spcPct val="15000"/>
            </a:spcAft>
            <a:buChar char="••"/>
          </a:pPr>
          <a:r>
            <a:rPr lang="ar-IQ" sz="1900" kern="1200" smtClean="0"/>
            <a:t> </a:t>
          </a:r>
          <a:endParaRPr lang="ar-IQ" sz="1900" kern="1200"/>
        </a:p>
      </dsp:txBody>
      <dsp:txXfrm>
        <a:off x="3866591" y="358793"/>
        <a:ext cx="3961114" cy="2152755"/>
      </dsp:txXfrm>
    </dsp:sp>
    <dsp:sp modelId="{39D90DBC-044D-466C-86EE-538D50603FBA}">
      <dsp:nvSpPr>
        <dsp:cNvPr id="0" name=""/>
        <dsp:cNvSpPr/>
      </dsp:nvSpPr>
      <dsp:spPr>
        <a:xfrm>
          <a:off x="172350" y="37328"/>
          <a:ext cx="3582293" cy="2797439"/>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1">
            <a:lnSpc>
              <a:spcPct val="90000"/>
            </a:lnSpc>
            <a:spcBef>
              <a:spcPct val="0"/>
            </a:spcBef>
            <a:spcAft>
              <a:spcPct val="35000"/>
            </a:spcAft>
          </a:pPr>
          <a:r>
            <a:rPr lang="ar-IQ" sz="6500" kern="1200" dirty="0" smtClean="0"/>
            <a:t>الفرص</a:t>
          </a:r>
          <a:endParaRPr lang="ar-IQ" sz="6500" kern="1200" dirty="0"/>
        </a:p>
      </dsp:txBody>
      <dsp:txXfrm>
        <a:off x="308910" y="173888"/>
        <a:ext cx="3309173" cy="2524319"/>
      </dsp:txXfrm>
    </dsp:sp>
    <dsp:sp modelId="{974B4364-2C69-40E1-88E9-069755A5EB75}">
      <dsp:nvSpPr>
        <dsp:cNvPr id="0" name=""/>
        <dsp:cNvSpPr/>
      </dsp:nvSpPr>
      <dsp:spPr>
        <a:xfrm>
          <a:off x="3585795" y="3151840"/>
          <a:ext cx="5378692" cy="2797439"/>
        </a:xfrm>
        <a:prstGeom prst="rightArrow">
          <a:avLst>
            <a:gd name="adj1" fmla="val 75000"/>
            <a:gd name="adj2" fmla="val 50000"/>
          </a:avLst>
        </a:prstGeom>
        <a:solidFill>
          <a:schemeClr val="accent2">
            <a:tint val="40000"/>
            <a:alpha val="90000"/>
            <a:hueOff val="-1630462"/>
            <a:satOff val="10447"/>
            <a:lumOff val="477"/>
            <a:alphaOff val="0"/>
          </a:schemeClr>
        </a:solidFill>
        <a:ln w="9525" cap="rnd" cmpd="sng" algn="ctr">
          <a:solidFill>
            <a:schemeClr val="accent2">
              <a:tint val="40000"/>
              <a:alpha val="90000"/>
              <a:hueOff val="-1630462"/>
              <a:satOff val="10447"/>
              <a:lumOff val="477"/>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r" defTabSz="844550" rtl="1">
            <a:lnSpc>
              <a:spcPct val="90000"/>
            </a:lnSpc>
            <a:spcBef>
              <a:spcPct val="0"/>
            </a:spcBef>
            <a:spcAft>
              <a:spcPct val="15000"/>
            </a:spcAft>
            <a:buChar char="••"/>
          </a:pPr>
          <a:r>
            <a:rPr lang="ar-IQ" sz="1900" kern="1200" dirty="0" smtClean="0"/>
            <a:t> </a:t>
          </a:r>
          <a:r>
            <a:rPr lang="ar-IQ" sz="2000" kern="1200" dirty="0" smtClean="0"/>
            <a:t>ارتفاع الضرائب بشكل مستمر </a:t>
          </a:r>
          <a:endParaRPr lang="ar-IQ" sz="2000" kern="1200" dirty="0"/>
        </a:p>
        <a:p>
          <a:pPr marL="228600" lvl="1" indent="-228600" algn="r" defTabSz="889000" rtl="1">
            <a:lnSpc>
              <a:spcPct val="90000"/>
            </a:lnSpc>
            <a:spcBef>
              <a:spcPct val="0"/>
            </a:spcBef>
            <a:spcAft>
              <a:spcPct val="15000"/>
            </a:spcAft>
            <a:buChar char="••"/>
          </a:pPr>
          <a:endParaRPr lang="ar-IQ" sz="2000" kern="1200" dirty="0"/>
        </a:p>
        <a:p>
          <a:pPr marL="228600" lvl="1" indent="-228600" algn="r" defTabSz="889000" rtl="1">
            <a:lnSpc>
              <a:spcPct val="90000"/>
            </a:lnSpc>
            <a:spcBef>
              <a:spcPct val="0"/>
            </a:spcBef>
            <a:spcAft>
              <a:spcPct val="15000"/>
            </a:spcAft>
            <a:buChar char="••"/>
          </a:pPr>
          <a:r>
            <a:rPr lang="ar-IQ" sz="2000" kern="1200" dirty="0" smtClean="0"/>
            <a:t>يوجد في محافظة جرش عديد من مدراس اهلية </a:t>
          </a:r>
          <a:r>
            <a:rPr lang="ar-JO" sz="2000" kern="1200" dirty="0" smtClean="0"/>
            <a:t>الحكومية المجانية .</a:t>
          </a:r>
          <a:endParaRPr lang="ar-IQ" sz="2000" kern="1200" dirty="0"/>
        </a:p>
      </dsp:txBody>
      <dsp:txXfrm>
        <a:off x="3585795" y="3501520"/>
        <a:ext cx="4329652" cy="2098079"/>
      </dsp:txXfrm>
    </dsp:sp>
    <dsp:sp modelId="{9283FA22-8510-40C8-B354-5745019B928C}">
      <dsp:nvSpPr>
        <dsp:cNvPr id="0" name=""/>
        <dsp:cNvSpPr/>
      </dsp:nvSpPr>
      <dsp:spPr>
        <a:xfrm>
          <a:off x="0" y="3150962"/>
          <a:ext cx="3585795" cy="2797439"/>
        </a:xfrm>
        <a:prstGeom prst="roundRect">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1">
            <a:lnSpc>
              <a:spcPct val="90000"/>
            </a:lnSpc>
            <a:spcBef>
              <a:spcPct val="0"/>
            </a:spcBef>
            <a:spcAft>
              <a:spcPct val="35000"/>
            </a:spcAft>
          </a:pPr>
          <a:r>
            <a:rPr lang="ar-IQ" sz="6500" kern="1200" dirty="0" smtClean="0"/>
            <a:t>التهديدات</a:t>
          </a:r>
          <a:endParaRPr lang="ar-IQ" sz="6500" kern="1200" dirty="0"/>
        </a:p>
      </dsp:txBody>
      <dsp:txXfrm>
        <a:off x="136560" y="3287522"/>
        <a:ext cx="3312675" cy="2524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86A11-D61A-4709-820F-9CDCFFB726FC}">
      <dsp:nvSpPr>
        <dsp:cNvPr id="0" name=""/>
        <dsp:cNvSpPr/>
      </dsp:nvSpPr>
      <dsp:spPr>
        <a:xfrm>
          <a:off x="2203944" y="566862"/>
          <a:ext cx="4484591" cy="4484591"/>
        </a:xfrm>
        <a:prstGeom prst="blockArc">
          <a:avLst>
            <a:gd name="adj1" fmla="val 13114286"/>
            <a:gd name="adj2" fmla="val 16200000"/>
            <a:gd name="adj3" fmla="val 3909"/>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59B6422-4A1E-4A40-82AB-69CB90B0DF85}">
      <dsp:nvSpPr>
        <dsp:cNvPr id="0" name=""/>
        <dsp:cNvSpPr/>
      </dsp:nvSpPr>
      <dsp:spPr>
        <a:xfrm>
          <a:off x="2203944" y="566862"/>
          <a:ext cx="4484591" cy="4484591"/>
        </a:xfrm>
        <a:prstGeom prst="blockArc">
          <a:avLst>
            <a:gd name="adj1" fmla="val 10028571"/>
            <a:gd name="adj2" fmla="val 13114286"/>
            <a:gd name="adj3" fmla="val 3909"/>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CA800B4-29A4-4F78-8549-44DEF6C97218}">
      <dsp:nvSpPr>
        <dsp:cNvPr id="0" name=""/>
        <dsp:cNvSpPr/>
      </dsp:nvSpPr>
      <dsp:spPr>
        <a:xfrm>
          <a:off x="2203944" y="566862"/>
          <a:ext cx="4484591" cy="4484591"/>
        </a:xfrm>
        <a:prstGeom prst="blockArc">
          <a:avLst>
            <a:gd name="adj1" fmla="val 6942857"/>
            <a:gd name="adj2" fmla="val 10028571"/>
            <a:gd name="adj3" fmla="val 3909"/>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54ED009-4FBC-4680-980C-AD60C44A5C3B}">
      <dsp:nvSpPr>
        <dsp:cNvPr id="0" name=""/>
        <dsp:cNvSpPr/>
      </dsp:nvSpPr>
      <dsp:spPr>
        <a:xfrm>
          <a:off x="2203944" y="566862"/>
          <a:ext cx="4484591" cy="4484591"/>
        </a:xfrm>
        <a:prstGeom prst="blockArc">
          <a:avLst>
            <a:gd name="adj1" fmla="val 3857143"/>
            <a:gd name="adj2" fmla="val 6942857"/>
            <a:gd name="adj3" fmla="val 3909"/>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7F0824A-4138-43A2-A471-950603241512}">
      <dsp:nvSpPr>
        <dsp:cNvPr id="0" name=""/>
        <dsp:cNvSpPr/>
      </dsp:nvSpPr>
      <dsp:spPr>
        <a:xfrm>
          <a:off x="2203944" y="566862"/>
          <a:ext cx="4484591" cy="4484591"/>
        </a:xfrm>
        <a:prstGeom prst="blockArc">
          <a:avLst>
            <a:gd name="adj1" fmla="val 771429"/>
            <a:gd name="adj2" fmla="val 3857143"/>
            <a:gd name="adj3" fmla="val 3909"/>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8D65E2-B4FC-4690-9663-5E5966EBAB94}">
      <dsp:nvSpPr>
        <dsp:cNvPr id="0" name=""/>
        <dsp:cNvSpPr/>
      </dsp:nvSpPr>
      <dsp:spPr>
        <a:xfrm>
          <a:off x="2203944" y="566862"/>
          <a:ext cx="4484591" cy="4484591"/>
        </a:xfrm>
        <a:prstGeom prst="blockArc">
          <a:avLst>
            <a:gd name="adj1" fmla="val 19285714"/>
            <a:gd name="adj2" fmla="val 771429"/>
            <a:gd name="adj3" fmla="val 3909"/>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26AD78C-13FB-41AE-99B6-F5F5725CC1A0}">
      <dsp:nvSpPr>
        <dsp:cNvPr id="0" name=""/>
        <dsp:cNvSpPr/>
      </dsp:nvSpPr>
      <dsp:spPr>
        <a:xfrm>
          <a:off x="2203944" y="566862"/>
          <a:ext cx="4484591" cy="4484591"/>
        </a:xfrm>
        <a:prstGeom prst="blockArc">
          <a:avLst>
            <a:gd name="adj1" fmla="val 16200000"/>
            <a:gd name="adj2" fmla="val 19285714"/>
            <a:gd name="adj3" fmla="val 3909"/>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1F94C7D-1BF8-4F4C-8467-93E7CBF90C4F}">
      <dsp:nvSpPr>
        <dsp:cNvPr id="0" name=""/>
        <dsp:cNvSpPr/>
      </dsp:nvSpPr>
      <dsp:spPr>
        <a:xfrm>
          <a:off x="3576748" y="1939666"/>
          <a:ext cx="1738983" cy="17389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850" tIns="69850" rIns="69850" bIns="69850" numCol="1" spcCol="1270" anchor="ctr" anchorCtr="0">
          <a:noAutofit/>
        </a:bodyPr>
        <a:lstStyle/>
        <a:p>
          <a:pPr lvl="0" algn="ctr" defTabSz="2444750" rtl="1">
            <a:lnSpc>
              <a:spcPct val="90000"/>
            </a:lnSpc>
            <a:spcBef>
              <a:spcPct val="0"/>
            </a:spcBef>
            <a:spcAft>
              <a:spcPct val="35000"/>
            </a:spcAft>
          </a:pPr>
          <a:r>
            <a:rPr lang="en-US" sz="5500" kern="1200" dirty="0" smtClean="0"/>
            <a:t>7Ps</a:t>
          </a:r>
          <a:endParaRPr lang="ar-IQ" sz="5500" kern="1200" dirty="0"/>
        </a:p>
      </dsp:txBody>
      <dsp:txXfrm>
        <a:off x="3831416" y="2194334"/>
        <a:ext cx="1229647" cy="1229647"/>
      </dsp:txXfrm>
    </dsp:sp>
    <dsp:sp modelId="{365A5133-0307-48A0-8F1B-9204CBE01CC0}">
      <dsp:nvSpPr>
        <dsp:cNvPr id="0" name=""/>
        <dsp:cNvSpPr/>
      </dsp:nvSpPr>
      <dsp:spPr>
        <a:xfrm>
          <a:off x="3837595" y="2040"/>
          <a:ext cx="1217288" cy="1217288"/>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المنتج</a:t>
          </a:r>
          <a:endParaRPr lang="ar-IQ" sz="2000" kern="1200" dirty="0"/>
        </a:p>
      </dsp:txBody>
      <dsp:txXfrm>
        <a:off x="4015863" y="180308"/>
        <a:ext cx="860752" cy="860752"/>
      </dsp:txXfrm>
    </dsp:sp>
    <dsp:sp modelId="{C9763016-0873-46CA-9DC0-F6890DD13B2C}">
      <dsp:nvSpPr>
        <dsp:cNvPr id="0" name=""/>
        <dsp:cNvSpPr/>
      </dsp:nvSpPr>
      <dsp:spPr>
        <a:xfrm>
          <a:off x="5556431" y="829788"/>
          <a:ext cx="1217288" cy="1217288"/>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المكان</a:t>
          </a:r>
          <a:endParaRPr lang="ar-IQ" sz="2000" kern="1200" dirty="0"/>
        </a:p>
      </dsp:txBody>
      <dsp:txXfrm>
        <a:off x="5734699" y="1008056"/>
        <a:ext cx="860752" cy="860752"/>
      </dsp:txXfrm>
    </dsp:sp>
    <dsp:sp modelId="{FBD7F983-3E72-48A7-9DC4-3D91275EC29C}">
      <dsp:nvSpPr>
        <dsp:cNvPr id="0" name=""/>
        <dsp:cNvSpPr/>
      </dsp:nvSpPr>
      <dsp:spPr>
        <a:xfrm>
          <a:off x="5980948" y="2689720"/>
          <a:ext cx="1217288" cy="1217288"/>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السعر</a:t>
          </a:r>
          <a:endParaRPr lang="ar-IQ" sz="2000" kern="1200" dirty="0"/>
        </a:p>
      </dsp:txBody>
      <dsp:txXfrm>
        <a:off x="6159216" y="2867988"/>
        <a:ext cx="860752" cy="860752"/>
      </dsp:txXfrm>
    </dsp:sp>
    <dsp:sp modelId="{8B9B8B78-EC49-4BB2-BF22-3EA7EAAB6EA1}">
      <dsp:nvSpPr>
        <dsp:cNvPr id="0" name=""/>
        <dsp:cNvSpPr/>
      </dsp:nvSpPr>
      <dsp:spPr>
        <a:xfrm>
          <a:off x="4791477" y="4181270"/>
          <a:ext cx="1217288" cy="1217288"/>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الافراد</a:t>
          </a:r>
          <a:endParaRPr lang="ar-IQ" sz="2000" kern="1200" dirty="0"/>
        </a:p>
      </dsp:txBody>
      <dsp:txXfrm>
        <a:off x="4969745" y="4359538"/>
        <a:ext cx="860752" cy="860752"/>
      </dsp:txXfrm>
    </dsp:sp>
    <dsp:sp modelId="{985C79A5-D21A-41E0-B2B1-11CF5175A189}">
      <dsp:nvSpPr>
        <dsp:cNvPr id="0" name=""/>
        <dsp:cNvSpPr/>
      </dsp:nvSpPr>
      <dsp:spPr>
        <a:xfrm>
          <a:off x="2883713" y="4181270"/>
          <a:ext cx="1217288" cy="1217288"/>
        </a:xfrm>
        <a:prstGeom prst="ellips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العمليات</a:t>
          </a:r>
          <a:endParaRPr lang="ar-IQ" sz="2000" kern="1200" dirty="0"/>
        </a:p>
      </dsp:txBody>
      <dsp:txXfrm>
        <a:off x="3061981" y="4359538"/>
        <a:ext cx="860752" cy="860752"/>
      </dsp:txXfrm>
    </dsp:sp>
    <dsp:sp modelId="{F1E43795-B5DC-4D79-B5B1-4A40DCF84158}">
      <dsp:nvSpPr>
        <dsp:cNvPr id="0" name=""/>
        <dsp:cNvSpPr/>
      </dsp:nvSpPr>
      <dsp:spPr>
        <a:xfrm>
          <a:off x="1694242" y="2689720"/>
          <a:ext cx="1217288" cy="1217288"/>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الترويج </a:t>
          </a:r>
          <a:endParaRPr lang="ar-IQ" sz="2000" kern="1200" dirty="0"/>
        </a:p>
      </dsp:txBody>
      <dsp:txXfrm>
        <a:off x="1872510" y="2867988"/>
        <a:ext cx="860752" cy="860752"/>
      </dsp:txXfrm>
    </dsp:sp>
    <dsp:sp modelId="{61E3E492-5364-4762-BCDB-E5CF8E500553}">
      <dsp:nvSpPr>
        <dsp:cNvPr id="0" name=""/>
        <dsp:cNvSpPr/>
      </dsp:nvSpPr>
      <dsp:spPr>
        <a:xfrm>
          <a:off x="2118759" y="829788"/>
          <a:ext cx="1217288" cy="1217288"/>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ar-IQ" sz="2000" kern="1200" dirty="0" smtClean="0"/>
            <a:t>دليل المادي /خدمات</a:t>
          </a:r>
          <a:endParaRPr lang="ar-IQ" sz="2000" kern="1200" dirty="0"/>
        </a:p>
      </dsp:txBody>
      <dsp:txXfrm>
        <a:off x="2297027" y="1008056"/>
        <a:ext cx="860752" cy="860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27E11-BC3D-4EA1-B99E-4662C9DC9185}">
      <dsp:nvSpPr>
        <dsp:cNvPr id="0" name=""/>
        <dsp:cNvSpPr/>
      </dsp:nvSpPr>
      <dsp:spPr>
        <a:xfrm>
          <a:off x="2079355" y="-39503"/>
          <a:ext cx="4698273" cy="4698273"/>
        </a:xfrm>
        <a:prstGeom prst="circularArrow">
          <a:avLst>
            <a:gd name="adj1" fmla="val 5544"/>
            <a:gd name="adj2" fmla="val 330680"/>
            <a:gd name="adj3" fmla="val 14632759"/>
            <a:gd name="adj4" fmla="val 1688359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6B5BA-4600-4460-8067-ACBBE04783C6}">
      <dsp:nvSpPr>
        <dsp:cNvPr id="0" name=""/>
        <dsp:cNvSpPr/>
      </dsp:nvSpPr>
      <dsp:spPr>
        <a:xfrm>
          <a:off x="3758163" y="1567"/>
          <a:ext cx="1340656" cy="67032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فريق مميز من أعلى كفاءات في التدريس والتربية </a:t>
          </a:r>
          <a:endParaRPr lang="ar-IQ" sz="1200" kern="1200" dirty="0"/>
        </a:p>
      </dsp:txBody>
      <dsp:txXfrm>
        <a:off x="3790886" y="34290"/>
        <a:ext cx="1275210" cy="604882"/>
      </dsp:txXfrm>
    </dsp:sp>
    <dsp:sp modelId="{213E560F-B25B-4D70-83F9-2B7D03AC5162}">
      <dsp:nvSpPr>
        <dsp:cNvPr id="0" name=""/>
        <dsp:cNvSpPr/>
      </dsp:nvSpPr>
      <dsp:spPr>
        <a:xfrm>
          <a:off x="5174871" y="588387"/>
          <a:ext cx="1340656" cy="670328"/>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احدث مواصفات مختبرات العلمية </a:t>
          </a:r>
          <a:endParaRPr lang="ar-IQ" sz="1200" kern="1200" dirty="0"/>
        </a:p>
      </dsp:txBody>
      <dsp:txXfrm>
        <a:off x="5207594" y="621110"/>
        <a:ext cx="1275210" cy="604882"/>
      </dsp:txXfrm>
    </dsp:sp>
    <dsp:sp modelId="{87F55F1B-685B-46F9-9D4B-81F2478DB060}">
      <dsp:nvSpPr>
        <dsp:cNvPr id="0" name=""/>
        <dsp:cNvSpPr/>
      </dsp:nvSpPr>
      <dsp:spPr>
        <a:xfrm>
          <a:off x="5761691" y="2005095"/>
          <a:ext cx="1340656" cy="670328"/>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المكتبة </a:t>
          </a:r>
        </a:p>
        <a:p>
          <a:pPr lvl="0" algn="ctr" defTabSz="533400" rtl="1">
            <a:lnSpc>
              <a:spcPct val="90000"/>
            </a:lnSpc>
            <a:spcBef>
              <a:spcPct val="0"/>
            </a:spcBef>
            <a:spcAft>
              <a:spcPct val="35000"/>
            </a:spcAft>
          </a:pPr>
          <a:r>
            <a:rPr lang="ar-IQ" sz="1200" kern="1200" dirty="0" smtClean="0"/>
            <a:t>ومسرح ومعارض</a:t>
          </a:r>
          <a:endParaRPr lang="ar-IQ" sz="1200" kern="1200" dirty="0"/>
        </a:p>
      </dsp:txBody>
      <dsp:txXfrm>
        <a:off x="5794414" y="2037818"/>
        <a:ext cx="1275210" cy="604882"/>
      </dsp:txXfrm>
    </dsp:sp>
    <dsp:sp modelId="{A34A7D79-FE17-4D65-9A81-CF32895B3031}">
      <dsp:nvSpPr>
        <dsp:cNvPr id="0" name=""/>
        <dsp:cNvSpPr/>
      </dsp:nvSpPr>
      <dsp:spPr>
        <a:xfrm>
          <a:off x="5174871" y="3421804"/>
          <a:ext cx="1340656" cy="670328"/>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ملاعب المفتوحة والمغلقة</a:t>
          </a:r>
          <a:endParaRPr lang="ar-IQ" sz="1200" kern="1200" dirty="0"/>
        </a:p>
      </dsp:txBody>
      <dsp:txXfrm>
        <a:off x="5207594" y="3454527"/>
        <a:ext cx="1275210" cy="604882"/>
      </dsp:txXfrm>
    </dsp:sp>
    <dsp:sp modelId="{69001318-E2BC-44C5-9AB8-565900B5C9AF}">
      <dsp:nvSpPr>
        <dsp:cNvPr id="0" name=""/>
        <dsp:cNvSpPr/>
      </dsp:nvSpPr>
      <dsp:spPr>
        <a:xfrm>
          <a:off x="3758163" y="4008623"/>
          <a:ext cx="1340656" cy="670328"/>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خدمات طبية  والاسعافات الاولية </a:t>
          </a:r>
          <a:endParaRPr lang="ar-IQ" sz="1200" kern="1200" dirty="0"/>
        </a:p>
      </dsp:txBody>
      <dsp:txXfrm>
        <a:off x="3790886" y="4041346"/>
        <a:ext cx="1275210" cy="604882"/>
      </dsp:txXfrm>
    </dsp:sp>
    <dsp:sp modelId="{82CE6AEF-A456-4F8A-BB3B-73221F05BECE}">
      <dsp:nvSpPr>
        <dsp:cNvPr id="0" name=""/>
        <dsp:cNvSpPr/>
      </dsp:nvSpPr>
      <dsp:spPr>
        <a:xfrm>
          <a:off x="2341455" y="3421804"/>
          <a:ext cx="1340656" cy="67032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خدمات التوصيل بأحداث باصات </a:t>
          </a:r>
          <a:endParaRPr lang="ar-IQ" sz="1200" kern="1200" dirty="0"/>
        </a:p>
      </dsp:txBody>
      <dsp:txXfrm>
        <a:off x="2374178" y="3454527"/>
        <a:ext cx="1275210" cy="604882"/>
      </dsp:txXfrm>
    </dsp:sp>
    <dsp:sp modelId="{4C284C7A-DF0B-40AA-A5E0-CF505CB35001}">
      <dsp:nvSpPr>
        <dsp:cNvPr id="0" name=""/>
        <dsp:cNvSpPr/>
      </dsp:nvSpPr>
      <dsp:spPr>
        <a:xfrm>
          <a:off x="1754635" y="2005095"/>
          <a:ext cx="1340656" cy="670328"/>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توفير الانترنيت </a:t>
          </a:r>
        </a:p>
        <a:p>
          <a:pPr lvl="0" algn="ctr" defTabSz="533400" rtl="1">
            <a:lnSpc>
              <a:spcPct val="90000"/>
            </a:lnSpc>
            <a:spcBef>
              <a:spcPct val="0"/>
            </a:spcBef>
            <a:spcAft>
              <a:spcPct val="35000"/>
            </a:spcAft>
          </a:pPr>
          <a:r>
            <a:rPr lang="ar-IQ" sz="1200" kern="1200" dirty="0" smtClean="0"/>
            <a:t>توفير وجبات الطعام </a:t>
          </a:r>
          <a:endParaRPr lang="ar-IQ" sz="1200" kern="1200" dirty="0"/>
        </a:p>
      </dsp:txBody>
      <dsp:txXfrm>
        <a:off x="1787358" y="2037818"/>
        <a:ext cx="1275210" cy="604882"/>
      </dsp:txXfrm>
    </dsp:sp>
    <dsp:sp modelId="{2EC2FE99-7D4F-44B8-8ED3-DFDA5394DC86}">
      <dsp:nvSpPr>
        <dsp:cNvPr id="0" name=""/>
        <dsp:cNvSpPr/>
      </dsp:nvSpPr>
      <dsp:spPr>
        <a:xfrm>
          <a:off x="2341455" y="588387"/>
          <a:ext cx="1340656" cy="670328"/>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1">
            <a:lnSpc>
              <a:spcPct val="90000"/>
            </a:lnSpc>
            <a:spcBef>
              <a:spcPct val="0"/>
            </a:spcBef>
            <a:spcAft>
              <a:spcPct val="35000"/>
            </a:spcAft>
          </a:pPr>
          <a:r>
            <a:rPr lang="ar-IQ" sz="1200" kern="1200" dirty="0" smtClean="0"/>
            <a:t>البناء نموذجي واستخدام احدث الوسائل التعليم</a:t>
          </a:r>
          <a:endParaRPr lang="ar-IQ" sz="1200" kern="1200" dirty="0"/>
        </a:p>
      </dsp:txBody>
      <dsp:txXfrm>
        <a:off x="2374178" y="621110"/>
        <a:ext cx="1275210" cy="6048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E06AD-E5A2-467A-8425-85BAAEE039F2}">
      <dsp:nvSpPr>
        <dsp:cNvPr id="0" name=""/>
        <dsp:cNvSpPr/>
      </dsp:nvSpPr>
      <dsp:spPr>
        <a:xfrm>
          <a:off x="0" y="0"/>
          <a:ext cx="9144000" cy="2515158"/>
        </a:xfrm>
        <a:prstGeom prst="roundRect">
          <a:avLst>
            <a:gd name="adj" fmla="val 1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4AEB2F-6901-42E6-B2DF-02A226F0B716}">
      <dsp:nvSpPr>
        <dsp:cNvPr id="0" name=""/>
        <dsp:cNvSpPr/>
      </dsp:nvSpPr>
      <dsp:spPr>
        <a:xfrm>
          <a:off x="276838" y="335354"/>
          <a:ext cx="1997749" cy="1844449"/>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6000" b="-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1929DD-C493-4150-9EB2-5EECEA74FAD1}">
      <dsp:nvSpPr>
        <dsp:cNvPr id="0" name=""/>
        <dsp:cNvSpPr/>
      </dsp:nvSpPr>
      <dsp:spPr>
        <a:xfrm rot="10800000">
          <a:off x="251526" y="2515158"/>
          <a:ext cx="1997749" cy="3074082"/>
        </a:xfrm>
        <a:prstGeom prst="round2SameRect">
          <a:avLst>
            <a:gd name="adj1" fmla="val 10500"/>
            <a:gd name="adj2" fmla="val 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rtl="1">
            <a:lnSpc>
              <a:spcPct val="90000"/>
            </a:lnSpc>
            <a:spcBef>
              <a:spcPct val="0"/>
            </a:spcBef>
            <a:spcAft>
              <a:spcPct val="35000"/>
            </a:spcAft>
          </a:pPr>
          <a:r>
            <a:rPr lang="ar-IQ" sz="1800" kern="1200" dirty="0" smtClean="0"/>
            <a:t>3- قاعة ( 2 ) </a:t>
          </a:r>
        </a:p>
        <a:p>
          <a:pPr lvl="0" algn="ctr" defTabSz="800100" rtl="1">
            <a:lnSpc>
              <a:spcPct val="90000"/>
            </a:lnSpc>
            <a:spcBef>
              <a:spcPct val="0"/>
            </a:spcBef>
            <a:spcAft>
              <a:spcPct val="35000"/>
            </a:spcAft>
          </a:pPr>
          <a:r>
            <a:rPr lang="ar-IQ" sz="1800" kern="1200" dirty="0" smtClean="0"/>
            <a:t>نشاطات الرياضية للمرحلة المتوسطة والثانوية</a:t>
          </a:r>
          <a:endParaRPr lang="ar-IQ" sz="1800" kern="1200" dirty="0"/>
        </a:p>
      </dsp:txBody>
      <dsp:txXfrm rot="10800000">
        <a:off x="312964" y="2515158"/>
        <a:ext cx="1874873" cy="3012644"/>
      </dsp:txXfrm>
    </dsp:sp>
    <dsp:sp modelId="{61323DAA-16B7-4B7E-99F8-6A5040AED6A5}">
      <dsp:nvSpPr>
        <dsp:cNvPr id="0" name=""/>
        <dsp:cNvSpPr/>
      </dsp:nvSpPr>
      <dsp:spPr>
        <a:xfrm>
          <a:off x="2474362" y="335354"/>
          <a:ext cx="1997749" cy="184444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4000" r="-2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546B8E-5C2E-4F3F-AEAF-00C5163F61C3}">
      <dsp:nvSpPr>
        <dsp:cNvPr id="0" name=""/>
        <dsp:cNvSpPr/>
      </dsp:nvSpPr>
      <dsp:spPr>
        <a:xfrm rot="10800000">
          <a:off x="2474362" y="2515158"/>
          <a:ext cx="1997749" cy="3074082"/>
        </a:xfrm>
        <a:prstGeom prst="round2SameRect">
          <a:avLst>
            <a:gd name="adj1" fmla="val 10500"/>
            <a:gd name="adj2" fmla="val 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rtl="1">
            <a:lnSpc>
              <a:spcPct val="90000"/>
            </a:lnSpc>
            <a:spcBef>
              <a:spcPct val="0"/>
            </a:spcBef>
            <a:spcAft>
              <a:spcPct val="35000"/>
            </a:spcAft>
          </a:pPr>
          <a:r>
            <a:rPr lang="ar-IQ" sz="1800" kern="1200" dirty="0" smtClean="0"/>
            <a:t>3- قاعة نشاطات الرياضية لمرحلة   للرياض لطفال والمرحلة الاساسية </a:t>
          </a:r>
          <a:endParaRPr lang="ar-IQ" sz="1800" kern="1200" dirty="0"/>
        </a:p>
      </dsp:txBody>
      <dsp:txXfrm rot="10800000">
        <a:off x="2535800" y="2515158"/>
        <a:ext cx="1874873" cy="3012644"/>
      </dsp:txXfrm>
    </dsp:sp>
    <dsp:sp modelId="{4B88C27D-81BA-4636-9BC3-657BF5AB8E15}">
      <dsp:nvSpPr>
        <dsp:cNvPr id="0" name=""/>
        <dsp:cNvSpPr/>
      </dsp:nvSpPr>
      <dsp:spPr>
        <a:xfrm>
          <a:off x="4671887" y="335354"/>
          <a:ext cx="1997749" cy="184444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CDABEA-3819-42A4-8CA2-4AE31BD93627}">
      <dsp:nvSpPr>
        <dsp:cNvPr id="0" name=""/>
        <dsp:cNvSpPr/>
      </dsp:nvSpPr>
      <dsp:spPr>
        <a:xfrm rot="10800000">
          <a:off x="4671887" y="2515158"/>
          <a:ext cx="1997749" cy="3074082"/>
        </a:xfrm>
        <a:prstGeom prst="round2SameRect">
          <a:avLst>
            <a:gd name="adj1" fmla="val 10500"/>
            <a:gd name="adj2" fmla="val 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rtl="1">
            <a:lnSpc>
              <a:spcPct val="90000"/>
            </a:lnSpc>
            <a:spcBef>
              <a:spcPct val="0"/>
            </a:spcBef>
            <a:spcAft>
              <a:spcPct val="35000"/>
            </a:spcAft>
          </a:pPr>
          <a:r>
            <a:rPr lang="ar-IQ" sz="1800" kern="1200" dirty="0" smtClean="0"/>
            <a:t>2- قاعة المؤتمرات</a:t>
          </a:r>
          <a:br>
            <a:rPr lang="ar-IQ" sz="1800" kern="1200" dirty="0" smtClean="0"/>
          </a:br>
          <a:r>
            <a:rPr lang="ar-IQ" sz="1800" kern="1200" dirty="0" smtClean="0"/>
            <a:t>قاعة المؤتمرات حيث هناك مناسبات سنوية  يحتفل فيها المدرسة ومنها استقبال الطلاب في بداية العام الدراسي و العيد المعلم و كذلك حفلات التخرج الطلاب وحفلات التكريم </a:t>
          </a:r>
          <a:endParaRPr lang="ar-IQ" sz="1800" kern="1200" dirty="0"/>
        </a:p>
      </dsp:txBody>
      <dsp:txXfrm rot="10800000">
        <a:off x="4733325" y="2515158"/>
        <a:ext cx="1874873" cy="3012644"/>
      </dsp:txXfrm>
    </dsp:sp>
    <dsp:sp modelId="{EEA3538C-8268-4765-961A-23EA78B4C77B}">
      <dsp:nvSpPr>
        <dsp:cNvPr id="0" name=""/>
        <dsp:cNvSpPr/>
      </dsp:nvSpPr>
      <dsp:spPr>
        <a:xfrm>
          <a:off x="6869412" y="335354"/>
          <a:ext cx="1997749" cy="18444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3A5C78-AB7B-4E79-B20F-5B5805D59AAF}">
      <dsp:nvSpPr>
        <dsp:cNvPr id="0" name=""/>
        <dsp:cNvSpPr/>
      </dsp:nvSpPr>
      <dsp:spPr>
        <a:xfrm rot="10800000">
          <a:off x="6869412" y="2515158"/>
          <a:ext cx="1997749" cy="3074082"/>
        </a:xfrm>
        <a:prstGeom prst="round2SameRect">
          <a:avLst>
            <a:gd name="adj1" fmla="val 10500"/>
            <a:gd name="adj2" fmla="val 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rtl="1">
            <a:lnSpc>
              <a:spcPct val="90000"/>
            </a:lnSpc>
            <a:spcBef>
              <a:spcPct val="0"/>
            </a:spcBef>
            <a:spcAft>
              <a:spcPct val="35000"/>
            </a:spcAft>
          </a:pPr>
          <a:r>
            <a:rPr lang="ar-IQ" sz="1600" kern="1200" dirty="0" smtClean="0"/>
            <a:t>1- المسرح</a:t>
          </a:r>
          <a:br>
            <a:rPr lang="ar-IQ" sz="1600" kern="1200" dirty="0" smtClean="0"/>
          </a:br>
          <a:r>
            <a:rPr lang="ar-IQ" sz="1600" kern="1200" dirty="0" smtClean="0"/>
            <a:t> تشجع مدرسة الطلاب المتميزين و موهوبين في الفن  هناك من  طلاب من يمتلك موهبة في التمثيل والغناء والقاء الشعر لذلك فان مدرسة في كل عام  بعد نصف سنة دراسية جهزت برنامج  (الموهوبين ) للاشتراك الطلاب في برنامج </a:t>
          </a:r>
          <a:r>
            <a:rPr lang="ar-IQ" sz="1600" kern="1200" dirty="0" err="1" smtClean="0"/>
            <a:t>لاظهار</a:t>
          </a:r>
          <a:r>
            <a:rPr lang="ar-IQ" sz="1600" kern="1200" dirty="0" smtClean="0"/>
            <a:t> مواهبهم </a:t>
          </a:r>
          <a:endParaRPr lang="ar-IQ" sz="1600" kern="1200" dirty="0"/>
        </a:p>
      </dsp:txBody>
      <dsp:txXfrm rot="10800000">
        <a:off x="6930850" y="2515158"/>
        <a:ext cx="1874873" cy="3012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AD7BE-9500-4979-A8CF-9EF7E384CEB2}">
      <dsp:nvSpPr>
        <dsp:cNvPr id="0" name=""/>
        <dsp:cNvSpPr/>
      </dsp:nvSpPr>
      <dsp:spPr>
        <a:xfrm>
          <a:off x="0" y="0"/>
          <a:ext cx="9144000" cy="2579965"/>
        </a:xfrm>
        <a:prstGeom prst="roundRect">
          <a:avLst>
            <a:gd name="adj" fmla="val 1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5D1C5-544F-4B16-A7F2-A20B3B23F1E2}">
      <dsp:nvSpPr>
        <dsp:cNvPr id="0" name=""/>
        <dsp:cNvSpPr/>
      </dsp:nvSpPr>
      <dsp:spPr>
        <a:xfrm>
          <a:off x="276838" y="343995"/>
          <a:ext cx="1997749" cy="189197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447CB4-3710-40A6-AE69-56BDA1DA5792}">
      <dsp:nvSpPr>
        <dsp:cNvPr id="0" name=""/>
        <dsp:cNvSpPr/>
      </dsp:nvSpPr>
      <dsp:spPr>
        <a:xfrm rot="10800000">
          <a:off x="276838" y="2579965"/>
          <a:ext cx="1997749" cy="3153290"/>
        </a:xfrm>
        <a:prstGeom prst="round2SameRect">
          <a:avLst>
            <a:gd name="adj1" fmla="val 10500"/>
            <a:gd name="adj2" fmla="val 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ctr" defTabSz="977900" rtl="1">
            <a:lnSpc>
              <a:spcPct val="90000"/>
            </a:lnSpc>
            <a:spcBef>
              <a:spcPct val="0"/>
            </a:spcBef>
            <a:spcAft>
              <a:spcPct val="35000"/>
            </a:spcAft>
          </a:pPr>
          <a:r>
            <a:rPr lang="ar-IQ" sz="2200" kern="1200" dirty="0" smtClean="0"/>
            <a:t>7- باصات </a:t>
          </a:r>
        </a:p>
        <a:p>
          <a:pPr lvl="0" algn="ctr" defTabSz="977900" rtl="1">
            <a:lnSpc>
              <a:spcPct val="90000"/>
            </a:lnSpc>
            <a:spcBef>
              <a:spcPct val="0"/>
            </a:spcBef>
            <a:spcAft>
              <a:spcPct val="35000"/>
            </a:spcAft>
          </a:pPr>
          <a:r>
            <a:rPr lang="ar-IQ" sz="2200" kern="1200" dirty="0" smtClean="0"/>
            <a:t>توفير خدمة توصيل بأحدث باصات  لضمان وصولهم الى مدرسة وعودتهم الى منزل بكل سهولة وامان </a:t>
          </a:r>
          <a:endParaRPr lang="ar-IQ" sz="2200" kern="1200" dirty="0"/>
        </a:p>
      </dsp:txBody>
      <dsp:txXfrm rot="10800000">
        <a:off x="338276" y="2579965"/>
        <a:ext cx="1874873" cy="3091852"/>
      </dsp:txXfrm>
    </dsp:sp>
    <dsp:sp modelId="{7125B97D-38A9-4F24-B9A3-5F73210905DE}">
      <dsp:nvSpPr>
        <dsp:cNvPr id="0" name=""/>
        <dsp:cNvSpPr/>
      </dsp:nvSpPr>
      <dsp:spPr>
        <a:xfrm>
          <a:off x="2474362" y="343995"/>
          <a:ext cx="1997749" cy="189197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0E668-9CA6-4FFD-8E3A-51579186EDCE}">
      <dsp:nvSpPr>
        <dsp:cNvPr id="0" name=""/>
        <dsp:cNvSpPr/>
      </dsp:nvSpPr>
      <dsp:spPr>
        <a:xfrm rot="10800000">
          <a:off x="2474362" y="2579965"/>
          <a:ext cx="1997749" cy="3153290"/>
        </a:xfrm>
        <a:prstGeom prst="round2SameRect">
          <a:avLst>
            <a:gd name="adj1" fmla="val 10500"/>
            <a:gd name="adj2" fmla="val 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ctr" defTabSz="977900" rtl="1">
            <a:lnSpc>
              <a:spcPct val="90000"/>
            </a:lnSpc>
            <a:spcBef>
              <a:spcPct val="0"/>
            </a:spcBef>
            <a:spcAft>
              <a:spcPct val="35000"/>
            </a:spcAft>
          </a:pPr>
          <a:r>
            <a:rPr lang="ar-IQ" sz="2200" kern="1200" dirty="0" smtClean="0"/>
            <a:t>6- وجبات طعام </a:t>
          </a:r>
        </a:p>
        <a:p>
          <a:pPr lvl="0" algn="ctr" defTabSz="977900" rtl="1">
            <a:lnSpc>
              <a:spcPct val="90000"/>
            </a:lnSpc>
            <a:spcBef>
              <a:spcPct val="0"/>
            </a:spcBef>
            <a:spcAft>
              <a:spcPct val="35000"/>
            </a:spcAft>
          </a:pPr>
          <a:r>
            <a:rPr lang="ar-IQ" sz="2200" kern="1200" dirty="0" smtClean="0"/>
            <a:t>توفير وجبة طعام الى جميع طلاب  </a:t>
          </a:r>
        </a:p>
        <a:p>
          <a:pPr lvl="0" algn="ctr" defTabSz="977900" rtl="1">
            <a:lnSpc>
              <a:spcPct val="90000"/>
            </a:lnSpc>
            <a:spcBef>
              <a:spcPct val="0"/>
            </a:spcBef>
            <a:spcAft>
              <a:spcPct val="35000"/>
            </a:spcAft>
          </a:pPr>
          <a:r>
            <a:rPr lang="ar-IQ" sz="2200" kern="1200" dirty="0" smtClean="0"/>
            <a:t> </a:t>
          </a:r>
          <a:endParaRPr lang="ar-IQ" sz="2200" kern="1200" dirty="0"/>
        </a:p>
      </dsp:txBody>
      <dsp:txXfrm rot="10800000">
        <a:off x="2535800" y="2579965"/>
        <a:ext cx="1874873" cy="3091852"/>
      </dsp:txXfrm>
    </dsp:sp>
    <dsp:sp modelId="{30ADDCF9-93D9-47B5-884F-2BE892C3A627}">
      <dsp:nvSpPr>
        <dsp:cNvPr id="0" name=""/>
        <dsp:cNvSpPr/>
      </dsp:nvSpPr>
      <dsp:spPr>
        <a:xfrm>
          <a:off x="4671887" y="343995"/>
          <a:ext cx="1997749" cy="1891974"/>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 r="-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01452F-E002-4ED3-872E-EBEE340C0429}">
      <dsp:nvSpPr>
        <dsp:cNvPr id="0" name=""/>
        <dsp:cNvSpPr/>
      </dsp:nvSpPr>
      <dsp:spPr>
        <a:xfrm rot="10800000">
          <a:off x="4671887" y="2579965"/>
          <a:ext cx="1997749" cy="3153290"/>
        </a:xfrm>
        <a:prstGeom prst="round2SameRect">
          <a:avLst>
            <a:gd name="adj1" fmla="val 10500"/>
            <a:gd name="adj2" fmla="val 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ctr" defTabSz="977900" rtl="1">
            <a:lnSpc>
              <a:spcPct val="90000"/>
            </a:lnSpc>
            <a:spcBef>
              <a:spcPct val="0"/>
            </a:spcBef>
            <a:spcAft>
              <a:spcPct val="35000"/>
            </a:spcAft>
          </a:pPr>
          <a:r>
            <a:rPr lang="ar-IQ" sz="2200" kern="1200" dirty="0" smtClean="0"/>
            <a:t>5- مختبر</a:t>
          </a:r>
        </a:p>
        <a:p>
          <a:pPr lvl="0" algn="ctr" defTabSz="977900" rtl="1">
            <a:lnSpc>
              <a:spcPct val="90000"/>
            </a:lnSpc>
            <a:spcBef>
              <a:spcPct val="0"/>
            </a:spcBef>
            <a:spcAft>
              <a:spcPct val="35000"/>
            </a:spcAft>
          </a:pPr>
          <a:r>
            <a:rPr lang="ar-IQ" sz="2200" kern="1200" dirty="0" smtClean="0"/>
            <a:t>هناك مواد دراسية   عملية تحتاج الى مختبرات للقيام  بتجارب  كيميائية  وفيزيائية و تحليلات </a:t>
          </a:r>
        </a:p>
      </dsp:txBody>
      <dsp:txXfrm rot="10800000">
        <a:off x="4733325" y="2579965"/>
        <a:ext cx="1874873" cy="3091852"/>
      </dsp:txXfrm>
    </dsp:sp>
    <dsp:sp modelId="{BAE539C9-FDBF-4F05-95BD-8DBCA27FB894}">
      <dsp:nvSpPr>
        <dsp:cNvPr id="0" name=""/>
        <dsp:cNvSpPr/>
      </dsp:nvSpPr>
      <dsp:spPr>
        <a:xfrm>
          <a:off x="6869412" y="343995"/>
          <a:ext cx="1997749" cy="189197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3000" r="-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DA55C0-26C0-45BC-9D23-DE46BBC96E4C}">
      <dsp:nvSpPr>
        <dsp:cNvPr id="0" name=""/>
        <dsp:cNvSpPr/>
      </dsp:nvSpPr>
      <dsp:spPr>
        <a:xfrm rot="10800000">
          <a:off x="6869412" y="2579965"/>
          <a:ext cx="1997749" cy="3153290"/>
        </a:xfrm>
        <a:prstGeom prst="round2SameRect">
          <a:avLst>
            <a:gd name="adj1" fmla="val 10500"/>
            <a:gd name="adj2" fmla="val 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ctr" defTabSz="977900" rtl="1">
            <a:lnSpc>
              <a:spcPct val="90000"/>
            </a:lnSpc>
            <a:spcBef>
              <a:spcPct val="0"/>
            </a:spcBef>
            <a:spcAft>
              <a:spcPct val="35000"/>
            </a:spcAft>
          </a:pPr>
          <a:r>
            <a:rPr lang="ar-IQ" sz="2200" kern="1200" dirty="0" smtClean="0"/>
            <a:t>4- خدمات طبية / الاسعافات الاولية</a:t>
          </a:r>
        </a:p>
        <a:p>
          <a:pPr lvl="0" algn="ctr" defTabSz="977900" rtl="1">
            <a:lnSpc>
              <a:spcPct val="90000"/>
            </a:lnSpc>
            <a:spcBef>
              <a:spcPct val="0"/>
            </a:spcBef>
            <a:spcAft>
              <a:spcPct val="35000"/>
            </a:spcAft>
          </a:pPr>
          <a:r>
            <a:rPr lang="ar-IQ" sz="2200" kern="1200" dirty="0" smtClean="0"/>
            <a:t> للمعالجة الاصابات عند حدوث حالات طارئة وكذلك توزيع اللقاحات </a:t>
          </a:r>
        </a:p>
      </dsp:txBody>
      <dsp:txXfrm rot="10800000">
        <a:off x="6930850" y="2579965"/>
        <a:ext cx="1874873" cy="309185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3D1EC25-8727-4235-80D3-DBD3DBDE8225}" type="datetimeFigureOut">
              <a:rPr lang="ar-IQ" smtClean="0"/>
              <a:t>20/10/1442</a:t>
            </a:fld>
            <a:endParaRPr lang="ar-IQ"/>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IQ"/>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F7D54DC-4CA0-43DA-A6F5-76931CCCDD1E}" type="slidenum">
              <a:rPr lang="ar-IQ" smtClean="0"/>
              <a:t>‹#›</a:t>
            </a:fld>
            <a:endParaRPr lang="ar-IQ"/>
          </a:p>
        </p:txBody>
      </p:sp>
    </p:spTree>
    <p:extLst>
      <p:ext uri="{BB962C8B-B14F-4D97-AF65-F5344CB8AC3E}">
        <p14:creationId xmlns:p14="http://schemas.microsoft.com/office/powerpoint/2010/main" val="276041239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9F7D54DC-4CA0-43DA-A6F5-76931CCCDD1E}" type="slidenum">
              <a:rPr lang="ar-IQ" smtClean="0"/>
              <a:t>6</a:t>
            </a:fld>
            <a:endParaRPr lang="ar-IQ"/>
          </a:p>
        </p:txBody>
      </p:sp>
    </p:spTree>
    <p:extLst>
      <p:ext uri="{BB962C8B-B14F-4D97-AF65-F5344CB8AC3E}">
        <p14:creationId xmlns:p14="http://schemas.microsoft.com/office/powerpoint/2010/main" val="28852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IQ" dirty="0" smtClean="0"/>
              <a:t>يستهدف المشروع أبناء المحافظة بشكل عام وبشكل خاص الطلاب الذين تراوح اعمارهم ما بين (15 إلى 18 ) لان المحافظة تفتقر للمدارس الخاصة قوية في تعليم </a:t>
            </a:r>
          </a:p>
          <a:p>
            <a:endParaRPr lang="ar-IQ" dirty="0"/>
          </a:p>
        </p:txBody>
      </p:sp>
      <p:sp>
        <p:nvSpPr>
          <p:cNvPr id="4" name="عنصر نائب لرقم الشريحة 3"/>
          <p:cNvSpPr>
            <a:spLocks noGrp="1"/>
          </p:cNvSpPr>
          <p:nvPr>
            <p:ph type="sldNum" sz="quarter" idx="10"/>
          </p:nvPr>
        </p:nvSpPr>
        <p:spPr/>
        <p:txBody>
          <a:bodyPr/>
          <a:lstStyle/>
          <a:p>
            <a:fld id="{9F7D54DC-4CA0-43DA-A6F5-76931CCCDD1E}" type="slidenum">
              <a:rPr lang="ar-IQ" smtClean="0"/>
              <a:t>22</a:t>
            </a:fld>
            <a:endParaRPr lang="ar-IQ"/>
          </a:p>
        </p:txBody>
      </p:sp>
    </p:spTree>
    <p:extLst>
      <p:ext uri="{BB962C8B-B14F-4D97-AF65-F5344CB8AC3E}">
        <p14:creationId xmlns:p14="http://schemas.microsoft.com/office/powerpoint/2010/main" val="2854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IQ" dirty="0" smtClean="0"/>
              <a:t>حيث تتضمن مرحلة رياض الاطفال والتي تحدد من عمر 4سنوات الى عمر 6 سنوات , وتشمل مرحلة الاساسية والتي تحدد</a:t>
            </a:r>
            <a:r>
              <a:rPr lang="ar-IQ" baseline="0" dirty="0" smtClean="0"/>
              <a:t> من عمر 6سنوات الى عمر  سادس عشر  ( اي من صف الاول الى صف العاشر ) بالإضافة لوجود المرحلة الثانوية.  </a:t>
            </a:r>
            <a:endParaRPr lang="ar-IQ" dirty="0"/>
          </a:p>
        </p:txBody>
      </p:sp>
      <p:sp>
        <p:nvSpPr>
          <p:cNvPr id="4" name="عنصر نائب لرقم الشريحة 3"/>
          <p:cNvSpPr>
            <a:spLocks noGrp="1"/>
          </p:cNvSpPr>
          <p:nvPr>
            <p:ph type="sldNum" sz="quarter" idx="10"/>
          </p:nvPr>
        </p:nvSpPr>
        <p:spPr/>
        <p:txBody>
          <a:bodyPr/>
          <a:lstStyle/>
          <a:p>
            <a:fld id="{9F7D54DC-4CA0-43DA-A6F5-76931CCCDD1E}" type="slidenum">
              <a:rPr lang="ar-IQ" smtClean="0"/>
              <a:t>23</a:t>
            </a:fld>
            <a:endParaRPr lang="ar-IQ"/>
          </a:p>
        </p:txBody>
      </p:sp>
    </p:spTree>
    <p:extLst>
      <p:ext uri="{BB962C8B-B14F-4D97-AF65-F5344CB8AC3E}">
        <p14:creationId xmlns:p14="http://schemas.microsoft.com/office/powerpoint/2010/main" val="76187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375068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D0F96-1D9F-4752-8CDF-35F92180F7A2}" type="datetimeFigureOut">
              <a:rPr lang="ar-IQ" smtClean="0"/>
              <a:t>20/10/1442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84405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47449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32479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732011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4"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3625679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4"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3635195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990730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289055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253543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33340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AD0F96-1D9F-4752-8CDF-35F92180F7A2}" type="datetimeFigureOut">
              <a:rPr lang="ar-IQ" smtClean="0"/>
              <a:t>20/10/1442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305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D0F96-1D9F-4752-8CDF-35F92180F7A2}" type="datetimeFigureOut">
              <a:rPr lang="ar-IQ" smtClean="0"/>
              <a:t>20/10/1442</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294807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3"/>
          <p:cNvSpPr>
            <a:spLocks noGrp="1"/>
          </p:cNvSpPr>
          <p:nvPr>
            <p:ph type="ftr" sz="quarter" idx="11"/>
          </p:nvPr>
        </p:nvSpPr>
        <p:spPr/>
        <p:txBody>
          <a:bodyPr/>
          <a:lstStyle/>
          <a:p>
            <a:endParaRPr lang="ar-IQ"/>
          </a:p>
        </p:txBody>
      </p:sp>
      <p:sp>
        <p:nvSpPr>
          <p:cNvPr id="6" name="Slide Number Placeholder 4"/>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286997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2"/>
          <p:cNvSpPr>
            <a:spLocks noGrp="1"/>
          </p:cNvSpPr>
          <p:nvPr>
            <p:ph type="ftr" sz="quarter" idx="11"/>
          </p:nvPr>
        </p:nvSpPr>
        <p:spPr/>
        <p:txBody>
          <a:bodyPr/>
          <a:lstStyle/>
          <a:p>
            <a:endParaRPr lang="ar-IQ"/>
          </a:p>
        </p:txBody>
      </p:sp>
      <p:sp>
        <p:nvSpPr>
          <p:cNvPr id="6" name="Slide Number Placeholder 3"/>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056109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4AD0F96-1D9F-4752-8CDF-35F92180F7A2}" type="datetimeFigureOut">
              <a:rPr lang="ar-IQ" smtClean="0"/>
              <a:t>20/10/1442</a:t>
            </a:fld>
            <a:endParaRPr lang="ar-IQ"/>
          </a:p>
        </p:txBody>
      </p:sp>
      <p:sp>
        <p:nvSpPr>
          <p:cNvPr id="5" name="Footer Placeholder 5"/>
          <p:cNvSpPr>
            <a:spLocks noGrp="1"/>
          </p:cNvSpPr>
          <p:nvPr>
            <p:ph type="ftr" sz="quarter" idx="11"/>
          </p:nvPr>
        </p:nvSpPr>
        <p:spPr/>
        <p:txBody>
          <a:bodyPr/>
          <a:lstStyle/>
          <a:p>
            <a:endParaRPr lang="ar-IQ"/>
          </a:p>
        </p:txBody>
      </p:sp>
      <p:sp>
        <p:nvSpPr>
          <p:cNvPr id="6" name="Slide Number Placeholder 6"/>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97400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D0F96-1D9F-4752-8CDF-35F92180F7A2}" type="datetimeFigureOut">
              <a:rPr lang="ar-IQ" smtClean="0"/>
              <a:t>20/10/1442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BFEFC3C-0BEF-406F-B3D4-36803737531A}" type="slidenum">
              <a:rPr lang="ar-IQ" smtClean="0"/>
              <a:t>‹#›</a:t>
            </a:fld>
            <a:endParaRPr lang="ar-IQ"/>
          </a:p>
        </p:txBody>
      </p:sp>
    </p:spTree>
    <p:extLst>
      <p:ext uri="{BB962C8B-B14F-4D97-AF65-F5344CB8AC3E}">
        <p14:creationId xmlns:p14="http://schemas.microsoft.com/office/powerpoint/2010/main" val="167721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AD0F96-1D9F-4752-8CDF-35F92180F7A2}" type="datetimeFigureOut">
              <a:rPr lang="ar-IQ" smtClean="0"/>
              <a:t>20/10/1442</a:t>
            </a:fld>
            <a:endParaRPr lang="ar-IQ"/>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IQ"/>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BFEFC3C-0BEF-406F-B3D4-36803737531A}" type="slidenum">
              <a:rPr lang="ar-IQ" smtClean="0"/>
              <a:t>‹#›</a:t>
            </a:fld>
            <a:endParaRPr lang="ar-IQ"/>
          </a:p>
        </p:txBody>
      </p:sp>
    </p:spTree>
    <p:extLst>
      <p:ext uri="{BB962C8B-B14F-4D97-AF65-F5344CB8AC3E}">
        <p14:creationId xmlns:p14="http://schemas.microsoft.com/office/powerpoint/2010/main" val="40747867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extLst>
              <p:ext uri="{D42A27DB-BD31-4B8C-83A1-F6EECF244321}">
                <p14:modId xmlns:p14="http://schemas.microsoft.com/office/powerpoint/2010/main" val="940661486"/>
              </p:ext>
            </p:extLst>
          </p:nvPr>
        </p:nvGraphicFramePr>
        <p:xfrm>
          <a:off x="467544" y="1124742"/>
          <a:ext cx="8280920" cy="4464499"/>
        </p:xfrm>
        <a:graphic>
          <a:graphicData uri="http://schemas.openxmlformats.org/drawingml/2006/table">
            <a:tbl>
              <a:tblPr rtl="1" firstRow="1" bandRow="1">
                <a:tableStyleId>{5C22544A-7EE6-4342-B048-85BDC9FD1C3A}</a:tableStyleId>
              </a:tblPr>
              <a:tblGrid>
                <a:gridCol w="8280920"/>
              </a:tblGrid>
              <a:tr h="689889">
                <a:tc>
                  <a:txBody>
                    <a:bodyPr/>
                    <a:lstStyle/>
                    <a:p>
                      <a:pPr algn="r" rtl="1"/>
                      <a:r>
                        <a:rPr lang="ar-JO" sz="2800" dirty="0" smtClean="0">
                          <a:solidFill>
                            <a:schemeClr val="accent4">
                              <a:lumMod val="50000"/>
                            </a:schemeClr>
                          </a:solidFill>
                        </a:rPr>
                        <a:t>المقدمة</a:t>
                      </a:r>
                      <a:r>
                        <a:rPr lang="ar-JO" sz="2800" baseline="0" dirty="0" smtClean="0">
                          <a:solidFill>
                            <a:schemeClr val="accent4">
                              <a:lumMod val="50000"/>
                            </a:schemeClr>
                          </a:solidFill>
                        </a:rPr>
                        <a:t> </a:t>
                      </a:r>
                      <a:r>
                        <a:rPr lang="ar-JO" sz="3200" baseline="0" dirty="0" smtClean="0">
                          <a:solidFill>
                            <a:schemeClr val="accent4">
                              <a:lumMod val="50000"/>
                            </a:schemeClr>
                          </a:solidFill>
                        </a:rPr>
                        <a:t> </a:t>
                      </a:r>
                      <a:endParaRPr lang="ar-IQ" sz="3200" dirty="0">
                        <a:solidFill>
                          <a:schemeClr val="accent4">
                            <a:lumMod val="50000"/>
                          </a:schemeClr>
                        </a:solidFill>
                      </a:endParaRPr>
                    </a:p>
                  </a:txBody>
                  <a:tcPr/>
                </a:tc>
              </a:tr>
              <a:tr h="435720">
                <a:tc>
                  <a:txBody>
                    <a:bodyPr/>
                    <a:lstStyle/>
                    <a:p>
                      <a:pPr algn="r" rtl="1"/>
                      <a:r>
                        <a:rPr lang="ar-JO" dirty="0" smtClean="0">
                          <a:solidFill>
                            <a:schemeClr val="accent4">
                              <a:lumMod val="50000"/>
                            </a:schemeClr>
                          </a:solidFill>
                        </a:rPr>
                        <a:t>صورة توضح المدرسة </a:t>
                      </a:r>
                      <a:endParaRPr lang="ar-IQ" dirty="0">
                        <a:solidFill>
                          <a:schemeClr val="accent4">
                            <a:lumMod val="50000"/>
                          </a:schemeClr>
                        </a:solidFill>
                      </a:endParaRPr>
                    </a:p>
                  </a:txBody>
                  <a:tcPr/>
                </a:tc>
              </a:tr>
              <a:tr h="435720">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JO" dirty="0" smtClean="0">
                          <a:solidFill>
                            <a:schemeClr val="accent4">
                              <a:lumMod val="50000"/>
                            </a:schemeClr>
                          </a:solidFill>
                        </a:rPr>
                        <a:t>وصف المشروع </a:t>
                      </a:r>
                      <a:endParaRPr lang="ar-IQ" dirty="0" smtClean="0">
                        <a:solidFill>
                          <a:schemeClr val="accent4">
                            <a:lumMod val="50000"/>
                          </a:schemeClr>
                        </a:solidFill>
                      </a:endParaRPr>
                    </a:p>
                  </a:txBody>
                  <a:tcPr/>
                </a:tc>
              </a:tr>
              <a:tr h="435720">
                <a:tc>
                  <a:txBody>
                    <a:bodyPr/>
                    <a:lstStyle/>
                    <a:p>
                      <a:pPr algn="r" rtl="1"/>
                      <a:r>
                        <a:rPr lang="ar-JO" dirty="0" smtClean="0">
                          <a:solidFill>
                            <a:schemeClr val="accent4">
                              <a:lumMod val="50000"/>
                            </a:schemeClr>
                          </a:solidFill>
                        </a:rPr>
                        <a:t>الاهداف والرسالة</a:t>
                      </a:r>
                      <a:r>
                        <a:rPr lang="ar-JO" baseline="0" dirty="0" smtClean="0">
                          <a:solidFill>
                            <a:schemeClr val="accent4">
                              <a:lumMod val="50000"/>
                            </a:schemeClr>
                          </a:solidFill>
                        </a:rPr>
                        <a:t> </a:t>
                      </a:r>
                    </a:p>
                  </a:txBody>
                  <a:tcPr/>
                </a:tc>
              </a:tr>
              <a:tr h="435720">
                <a:tc>
                  <a:txBody>
                    <a:bodyPr/>
                    <a:lstStyle/>
                    <a:p>
                      <a:pPr algn="r" rtl="1"/>
                      <a:r>
                        <a:rPr lang="ar-JO" dirty="0" smtClean="0">
                          <a:solidFill>
                            <a:schemeClr val="accent4">
                              <a:lumMod val="50000"/>
                            </a:schemeClr>
                          </a:solidFill>
                        </a:rPr>
                        <a:t>تحليل</a:t>
                      </a:r>
                      <a:r>
                        <a:rPr lang="ar-JO" baseline="0" dirty="0" smtClean="0">
                          <a:solidFill>
                            <a:schemeClr val="accent4">
                              <a:lumMod val="50000"/>
                            </a:schemeClr>
                          </a:solidFill>
                        </a:rPr>
                        <a:t> نقاط القوة و الضغف و الفرص و التهديدات </a:t>
                      </a:r>
                      <a:endParaRPr lang="ar-IQ" dirty="0">
                        <a:solidFill>
                          <a:schemeClr val="accent4">
                            <a:lumMod val="50000"/>
                          </a:schemeClr>
                        </a:solidFill>
                      </a:endParaRPr>
                    </a:p>
                  </a:txBody>
                  <a:tcPr/>
                </a:tc>
              </a:tr>
              <a:tr h="435720">
                <a:tc>
                  <a:txBody>
                    <a:bodyPr/>
                    <a:lstStyle/>
                    <a:p>
                      <a:pPr algn="r" rtl="1"/>
                      <a:r>
                        <a:rPr lang="ar-JO" dirty="0" smtClean="0">
                          <a:solidFill>
                            <a:schemeClr val="accent4">
                              <a:lumMod val="50000"/>
                            </a:schemeClr>
                          </a:solidFill>
                        </a:rPr>
                        <a:t>الخطة</a:t>
                      </a:r>
                      <a:r>
                        <a:rPr lang="ar-JO" baseline="0" dirty="0" smtClean="0">
                          <a:solidFill>
                            <a:schemeClr val="accent4">
                              <a:lumMod val="50000"/>
                            </a:schemeClr>
                          </a:solidFill>
                        </a:rPr>
                        <a:t> التسويقية </a:t>
                      </a:r>
                      <a:endParaRPr lang="ar-IQ" dirty="0">
                        <a:solidFill>
                          <a:schemeClr val="accent4">
                            <a:lumMod val="50000"/>
                          </a:schemeClr>
                        </a:solidFill>
                      </a:endParaRPr>
                    </a:p>
                  </a:txBody>
                  <a:tcPr/>
                </a:tc>
              </a:tr>
              <a:tr h="435720">
                <a:tc>
                  <a:txBody>
                    <a:bodyPr/>
                    <a:lstStyle/>
                    <a:p>
                      <a:pPr algn="r" rtl="1"/>
                      <a:r>
                        <a:rPr lang="ar-JO" dirty="0" smtClean="0">
                          <a:solidFill>
                            <a:schemeClr val="accent4">
                              <a:lumMod val="50000"/>
                            </a:schemeClr>
                          </a:solidFill>
                        </a:rPr>
                        <a:t>الميزات</a:t>
                      </a:r>
                      <a:r>
                        <a:rPr lang="ar-JO" baseline="0" dirty="0" smtClean="0">
                          <a:solidFill>
                            <a:schemeClr val="accent4">
                              <a:lumMod val="50000"/>
                            </a:schemeClr>
                          </a:solidFill>
                        </a:rPr>
                        <a:t> التنافسية </a:t>
                      </a:r>
                      <a:endParaRPr lang="ar-IQ" dirty="0">
                        <a:solidFill>
                          <a:schemeClr val="accent4">
                            <a:lumMod val="50000"/>
                          </a:schemeClr>
                        </a:solidFill>
                      </a:endParaRPr>
                    </a:p>
                  </a:txBody>
                  <a:tcPr/>
                </a:tc>
              </a:tr>
              <a:tr h="1160290">
                <a:tc>
                  <a:txBody>
                    <a:bodyPr/>
                    <a:lstStyle/>
                    <a:p>
                      <a:pPr algn="r" rtl="1"/>
                      <a:r>
                        <a:rPr lang="ar-JO" dirty="0" smtClean="0">
                          <a:solidFill>
                            <a:schemeClr val="accent4">
                              <a:lumMod val="50000"/>
                            </a:schemeClr>
                          </a:solidFill>
                        </a:rPr>
                        <a:t>الرؤية المستقبلية للشركة</a:t>
                      </a:r>
                      <a:r>
                        <a:rPr lang="ar-JO" baseline="0" dirty="0" smtClean="0">
                          <a:solidFill>
                            <a:schemeClr val="accent4">
                              <a:lumMod val="50000"/>
                            </a:schemeClr>
                          </a:solidFill>
                        </a:rPr>
                        <a:t> </a:t>
                      </a:r>
                      <a:endParaRPr lang="ar-IQ" dirty="0">
                        <a:solidFill>
                          <a:schemeClr val="accent4">
                            <a:lumMod val="50000"/>
                          </a:schemeClr>
                        </a:solidFill>
                      </a:endParaRPr>
                    </a:p>
                  </a:txBody>
                  <a:tcPr/>
                </a:tc>
              </a:tr>
            </a:tbl>
          </a:graphicData>
        </a:graphic>
      </p:graphicFrame>
    </p:spTree>
    <p:extLst>
      <p:ext uri="{BB962C8B-B14F-4D97-AF65-F5344CB8AC3E}">
        <p14:creationId xmlns:p14="http://schemas.microsoft.com/office/powerpoint/2010/main" val="396019110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07503" y="228376"/>
            <a:ext cx="7632849" cy="1143000"/>
          </a:xfrm>
        </p:spPr>
        <p:txBody>
          <a:bodyPr/>
          <a:lstStyle/>
          <a:p>
            <a:pPr algn="r"/>
            <a:r>
              <a:rPr lang="ar-IQ" dirty="0" smtClean="0"/>
              <a:t>خطة التسويق </a:t>
            </a:r>
            <a:endParaRPr lang="ar-IQ"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505326761"/>
              </p:ext>
            </p:extLst>
          </p:nvPr>
        </p:nvGraphicFramePr>
        <p:xfrm>
          <a:off x="0" y="1340768"/>
          <a:ext cx="889248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093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88640"/>
            <a:ext cx="7283152" cy="936104"/>
          </a:xfrm>
        </p:spPr>
        <p:txBody>
          <a:bodyPr/>
          <a:lstStyle/>
          <a:p>
            <a:pPr algn="r"/>
            <a:r>
              <a:rPr lang="ar-IQ" dirty="0" smtClean="0"/>
              <a:t>المنتج</a:t>
            </a:r>
            <a:endParaRPr lang="ar-IQ" dirty="0"/>
          </a:p>
        </p:txBody>
      </p:sp>
      <p:sp>
        <p:nvSpPr>
          <p:cNvPr id="3" name="عنصر نائب للمحتوى 2"/>
          <p:cNvSpPr>
            <a:spLocks noGrp="1"/>
          </p:cNvSpPr>
          <p:nvPr>
            <p:ph idx="1"/>
          </p:nvPr>
        </p:nvSpPr>
        <p:spPr>
          <a:xfrm>
            <a:off x="179512" y="1124744"/>
            <a:ext cx="8784976" cy="5472608"/>
          </a:xfrm>
        </p:spPr>
        <p:txBody>
          <a:bodyPr>
            <a:normAutofit/>
          </a:bodyPr>
          <a:lstStyle/>
          <a:p>
            <a:pPr algn="r" rtl="1"/>
            <a:r>
              <a:rPr lang="ar-IQ" dirty="0"/>
              <a:t>ان مؤسستنا حريصة على تعليم طلابها وفق رؤية معاصرة وبأحدث الوسائل التعليمية وتعتمد الوسائل التقنية الحديثة للتواصل مع أولياء الأمور واطلاعهم على النشاط التعليمي والتربوي داخل المؤسسة وخارجها، كما أنها من المؤسسات الفعالة في مجال توعية المجتمع وأهالي الطلبة من خلال إقامتها لمؤتمرات وندوات ودورات تربوية. وإن مؤسستنا صنعت الجودة في مجال التعليم الأهلي وتمنح الاعتمادية في مجال (التعليم) للمشاريع التعليمية التي تتوفر فيها المعايير الدولية المطلوبة ومن خلال شراكتها مع المؤسسات الاعتمادية العالمية</a:t>
            </a:r>
          </a:p>
          <a:p>
            <a:pPr algn="r" rtl="1"/>
            <a:r>
              <a:rPr lang="ar-IQ" dirty="0" smtClean="0"/>
              <a:t>تقديم افضل خدمات التعلمية من خلال تعليم طلاب من قبل الاساتذة محترفين ذو خبرة و كفؤين في مجال تدريس </a:t>
            </a:r>
          </a:p>
          <a:p>
            <a:pPr marL="0" indent="0" algn="r" rtl="1">
              <a:buNone/>
            </a:pPr>
            <a:endParaRPr lang="ar-IQ" dirty="0" smtClean="0"/>
          </a:p>
          <a:p>
            <a:pPr algn="r" rtl="1"/>
            <a:r>
              <a:rPr lang="ar-IQ" dirty="0" smtClean="0"/>
              <a:t>بعد التخرج الطلاب  يتم توفير تسهيلات  تقديم خدمة  </a:t>
            </a:r>
            <a:r>
              <a:rPr lang="ar-IQ" dirty="0" err="1" smtClean="0"/>
              <a:t>قبولات</a:t>
            </a:r>
            <a:r>
              <a:rPr lang="ar-IQ" dirty="0" smtClean="0"/>
              <a:t> جامعية حسب تخصصات </a:t>
            </a:r>
            <a:endParaRPr lang="ar-IQ" dirty="0"/>
          </a:p>
        </p:txBody>
      </p:sp>
    </p:spTree>
    <p:extLst>
      <p:ext uri="{BB962C8B-B14F-4D97-AF65-F5344CB8AC3E}">
        <p14:creationId xmlns:p14="http://schemas.microsoft.com/office/powerpoint/2010/main" val="2433439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IQ" dirty="0" smtClean="0"/>
              <a:t>المكان / التوزيع </a:t>
            </a:r>
            <a:endParaRPr lang="ar-IQ" dirty="0"/>
          </a:p>
        </p:txBody>
      </p:sp>
      <p:sp>
        <p:nvSpPr>
          <p:cNvPr id="3" name="عنصر نائب للمحتوى 2"/>
          <p:cNvSpPr>
            <a:spLocks noGrp="1"/>
          </p:cNvSpPr>
          <p:nvPr>
            <p:ph idx="1"/>
          </p:nvPr>
        </p:nvSpPr>
        <p:spPr>
          <a:xfrm>
            <a:off x="827700" y="2052925"/>
            <a:ext cx="8064780" cy="4195481"/>
          </a:xfrm>
        </p:spPr>
        <p:txBody>
          <a:bodyPr>
            <a:normAutofit/>
          </a:bodyPr>
          <a:lstStyle/>
          <a:p>
            <a:pPr marL="0" indent="0" algn="r">
              <a:buNone/>
            </a:pPr>
            <a:r>
              <a:rPr lang="ar-IQ" sz="4400" dirty="0" smtClean="0"/>
              <a:t>موقع مؤسسة استراتيجي  في محافظة جرش  وهي من مناطق التي توجد فيها شركات و مؤسسات عديدة ومتوفر جميع وسائل المواصلات للسهولة وصول اليها  </a:t>
            </a:r>
            <a:endParaRPr lang="ar-IQ" sz="4400" dirty="0"/>
          </a:p>
        </p:txBody>
      </p:sp>
    </p:spTree>
    <p:extLst>
      <p:ext uri="{BB962C8B-B14F-4D97-AF65-F5344CB8AC3E}">
        <p14:creationId xmlns:p14="http://schemas.microsoft.com/office/powerpoint/2010/main" val="1050064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619672" y="346646"/>
            <a:ext cx="5760640" cy="1066130"/>
          </a:xfrm>
        </p:spPr>
        <p:txBody>
          <a:bodyPr/>
          <a:lstStyle/>
          <a:p>
            <a:pPr algn="r"/>
            <a:r>
              <a:rPr lang="ar-IQ" dirty="0" smtClean="0"/>
              <a:t>التسعير </a:t>
            </a:r>
            <a:endParaRPr lang="ar-IQ" dirty="0"/>
          </a:p>
        </p:txBody>
      </p:sp>
      <p:sp>
        <p:nvSpPr>
          <p:cNvPr id="3" name="عنصر نائب للمحتوى 2"/>
          <p:cNvSpPr>
            <a:spLocks noGrp="1"/>
          </p:cNvSpPr>
          <p:nvPr>
            <p:ph idx="1"/>
          </p:nvPr>
        </p:nvSpPr>
        <p:spPr>
          <a:xfrm>
            <a:off x="539552" y="1340768"/>
            <a:ext cx="8229600" cy="4525963"/>
          </a:xfrm>
        </p:spPr>
        <p:txBody>
          <a:bodyPr>
            <a:normAutofit lnSpcReduction="10000"/>
          </a:bodyPr>
          <a:lstStyle/>
          <a:p>
            <a:pPr algn="r" rtl="1"/>
            <a:r>
              <a:rPr lang="ar-IQ" dirty="0"/>
              <a:t>تمثل السياسة التسعيرية </a:t>
            </a:r>
            <a:r>
              <a:rPr lang="ar-IQ" dirty="0" smtClean="0"/>
              <a:t>عنصرا هاما </a:t>
            </a:r>
            <a:r>
              <a:rPr lang="ar-IQ" dirty="0"/>
              <a:t>من عناصر المزيج التسويقي، يحدد إلى مدى بعيد قدرة المشروع على جذب </a:t>
            </a:r>
            <a:r>
              <a:rPr lang="ar-IQ" dirty="0" smtClean="0"/>
              <a:t>الشرائح </a:t>
            </a:r>
            <a:r>
              <a:rPr lang="ar-IQ" dirty="0"/>
              <a:t>المستهدفة. وبحسب </a:t>
            </a:r>
            <a:r>
              <a:rPr lang="ar-IQ" dirty="0" smtClean="0"/>
              <a:t>دارسة </a:t>
            </a:r>
            <a:r>
              <a:rPr lang="ar-IQ" dirty="0"/>
              <a:t>الاسعار للمدارس الخاصة في المحافظة وبالتناسب مع الخدمات المقدمة، وجد أن اسعار الاقساط في المدارس الخاصة في المحافظة </a:t>
            </a:r>
            <a:r>
              <a:rPr lang="ar-IQ" dirty="0" smtClean="0"/>
              <a:t>تتراوح </a:t>
            </a:r>
            <a:r>
              <a:rPr lang="ar-IQ" dirty="0"/>
              <a:t>كالتالي:</a:t>
            </a:r>
          </a:p>
          <a:p>
            <a:pPr algn="r" rtl="1"/>
            <a:r>
              <a:rPr lang="ar-IQ" dirty="0"/>
              <a:t>جدول </a:t>
            </a:r>
            <a:r>
              <a:rPr lang="ar-IQ" dirty="0" smtClean="0"/>
              <a:t> </a:t>
            </a:r>
            <a:r>
              <a:rPr lang="ar-IQ" dirty="0"/>
              <a:t>متوسط اسعار الاقساط في المدارس الخاصة في </a:t>
            </a:r>
            <a:r>
              <a:rPr lang="ar-IQ" dirty="0" smtClean="0"/>
              <a:t>جرش</a:t>
            </a:r>
            <a:endParaRPr lang="ar-IQ" dirty="0"/>
          </a:p>
          <a:p>
            <a:pPr algn="r" rtl="1"/>
            <a:r>
              <a:rPr lang="ar-IQ" dirty="0"/>
              <a:t>قيمة القسط </a:t>
            </a:r>
            <a:r>
              <a:rPr lang="ar-IQ" dirty="0" smtClean="0"/>
              <a:t>السنوي </a:t>
            </a:r>
            <a:r>
              <a:rPr lang="ar-JO" dirty="0" smtClean="0"/>
              <a:t>:</a:t>
            </a:r>
          </a:p>
          <a:p>
            <a:pPr algn="r" rtl="1"/>
            <a:r>
              <a:rPr lang="ar-IQ" dirty="0" smtClean="0"/>
              <a:t>دينار أردني</a:t>
            </a:r>
            <a:r>
              <a:rPr lang="ar-IQ" dirty="0"/>
              <a:t>		المرحلة التعليمية</a:t>
            </a:r>
          </a:p>
          <a:p>
            <a:pPr algn="r" rtl="1"/>
            <a:r>
              <a:rPr lang="ar-IQ" dirty="0"/>
              <a:t>122 -122		تمهيدي- بستان</a:t>
            </a:r>
          </a:p>
          <a:p>
            <a:pPr algn="r" rtl="1"/>
            <a:r>
              <a:rPr lang="ar-IQ" dirty="0"/>
              <a:t>313 -132		الاول </a:t>
            </a:r>
            <a:r>
              <a:rPr lang="ar-IQ" dirty="0" smtClean="0"/>
              <a:t>الاساسي- </a:t>
            </a:r>
            <a:r>
              <a:rPr lang="ar-IQ" dirty="0"/>
              <a:t>السابع </a:t>
            </a:r>
            <a:r>
              <a:rPr lang="ar-IQ" dirty="0" smtClean="0"/>
              <a:t>الاساسي</a:t>
            </a:r>
            <a:endParaRPr lang="ar-IQ" dirty="0"/>
          </a:p>
          <a:p>
            <a:pPr algn="r" rtl="1"/>
            <a:r>
              <a:rPr lang="ar-IQ" dirty="0"/>
              <a:t>132-332		الثامن </a:t>
            </a:r>
            <a:r>
              <a:rPr lang="ar-IQ" dirty="0" smtClean="0"/>
              <a:t>الاساسي- </a:t>
            </a:r>
            <a:r>
              <a:rPr lang="ar-IQ" dirty="0"/>
              <a:t>العاشر</a:t>
            </a:r>
          </a:p>
          <a:p>
            <a:pPr algn="r" rtl="1"/>
            <a:r>
              <a:rPr lang="ar-IQ" dirty="0" smtClean="0"/>
              <a:t>و </a:t>
            </a:r>
            <a:r>
              <a:rPr lang="ar-IQ" dirty="0" err="1" smtClean="0"/>
              <a:t>بناءا</a:t>
            </a:r>
            <a:r>
              <a:rPr lang="ar-IQ" dirty="0" smtClean="0"/>
              <a:t> </a:t>
            </a:r>
            <a:r>
              <a:rPr lang="ar-IQ" dirty="0"/>
              <a:t>على ذلك تم تحديد أسعار الاقساط المقترحة كالتالي:</a:t>
            </a:r>
          </a:p>
          <a:p>
            <a:pPr algn="r" rtl="1"/>
            <a:r>
              <a:rPr lang="ar-IQ" dirty="0" smtClean="0"/>
              <a:t>تم افتراض </a:t>
            </a:r>
            <a:r>
              <a:rPr lang="ar-IQ" dirty="0"/>
              <a:t>معدل </a:t>
            </a:r>
            <a:r>
              <a:rPr lang="ar-IQ" dirty="0" smtClean="0"/>
              <a:t>رسوم  الأشتراك  في </a:t>
            </a:r>
            <a:r>
              <a:rPr lang="ar-IQ" dirty="0"/>
              <a:t>الباص </a:t>
            </a:r>
            <a:r>
              <a:rPr lang="ar-JO" dirty="0" smtClean="0"/>
              <a:t>4</a:t>
            </a:r>
            <a:r>
              <a:rPr lang="ar-IQ" dirty="0" smtClean="0"/>
              <a:t>16 </a:t>
            </a:r>
            <a:r>
              <a:rPr lang="ar-IQ" dirty="0"/>
              <a:t>دينار أردني بالسنة لكافة الصفوف والمسافة.</a:t>
            </a: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996952"/>
            <a:ext cx="3666875" cy="1944216"/>
          </a:xfrm>
          <a:prstGeom prst="rect">
            <a:avLst/>
          </a:prstGeom>
        </p:spPr>
      </p:pic>
    </p:spTree>
    <p:extLst>
      <p:ext uri="{BB962C8B-B14F-4D97-AF65-F5344CB8AC3E}">
        <p14:creationId xmlns:p14="http://schemas.microsoft.com/office/powerpoint/2010/main" val="2775139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116632"/>
            <a:ext cx="7272808" cy="854968"/>
          </a:xfrm>
        </p:spPr>
        <p:txBody>
          <a:bodyPr/>
          <a:lstStyle/>
          <a:p>
            <a:pPr algn="r"/>
            <a:r>
              <a:rPr lang="ar-IQ" dirty="0" smtClean="0"/>
              <a:t>الافراد</a:t>
            </a:r>
            <a:endParaRPr lang="ar-IQ" dirty="0"/>
          </a:p>
        </p:txBody>
      </p:sp>
      <p:sp>
        <p:nvSpPr>
          <p:cNvPr id="3" name="عنصر نائب للمحتوى 2"/>
          <p:cNvSpPr>
            <a:spLocks noGrp="1"/>
          </p:cNvSpPr>
          <p:nvPr>
            <p:ph idx="1"/>
          </p:nvPr>
        </p:nvSpPr>
        <p:spPr>
          <a:xfrm>
            <a:off x="0" y="1268760"/>
            <a:ext cx="9036496" cy="5544616"/>
          </a:xfrm>
        </p:spPr>
        <p:txBody>
          <a:bodyPr>
            <a:normAutofit fontScale="92500" lnSpcReduction="10000"/>
          </a:bodyPr>
          <a:lstStyle/>
          <a:p>
            <a:pPr algn="r" rtl="1"/>
            <a:r>
              <a:rPr lang="ar-IQ" dirty="0" smtClean="0"/>
              <a:t>كصاحب </a:t>
            </a:r>
            <a:r>
              <a:rPr lang="ar-IQ" dirty="0"/>
              <a:t>مشروع مدرسة استثمارية أن </a:t>
            </a:r>
            <a:r>
              <a:rPr lang="ar-IQ" dirty="0" smtClean="0"/>
              <a:t>نقوم </a:t>
            </a:r>
            <a:r>
              <a:rPr lang="ar-IQ" dirty="0"/>
              <a:t>باختيار هيئة التدريس على أعلى جودة من الخبرة والكفاءة، لأن هذه النقطة تُعد أهم من التكلفة الفنية للمشروع أو الاقتصادية أو أي دراسة من الممكن أن تُقدم صورة تنفيذية وليست واقعية، فالعملية التعليمية أساسها المُعلم لكي تنجح،  </a:t>
            </a:r>
            <a:r>
              <a:rPr lang="ar-IQ" dirty="0" smtClean="0"/>
              <a:t>لذلك نختار </a:t>
            </a:r>
            <a:r>
              <a:rPr lang="ar-IQ" dirty="0"/>
              <a:t>هيئة تدريس تتميز بما يلي :</a:t>
            </a:r>
          </a:p>
          <a:p>
            <a:pPr algn="r" rtl="1"/>
            <a:endParaRPr lang="ar-IQ" dirty="0"/>
          </a:p>
          <a:p>
            <a:pPr algn="r" rtl="1"/>
            <a:r>
              <a:rPr lang="ar-IQ" dirty="0"/>
              <a:t>أن يكون المُعلم وهيئة التدريس كاملة على قَدر من الثقافة والمعرفة بكل جديد حتى يقدموا هذه الثقافة والمعرفة إلى الطلاب.</a:t>
            </a:r>
          </a:p>
          <a:p>
            <a:pPr algn="r" rtl="1"/>
            <a:r>
              <a:rPr lang="ar-IQ" dirty="0"/>
              <a:t>يجب أن يتم </a:t>
            </a:r>
            <a:r>
              <a:rPr lang="ar-IQ" dirty="0" smtClean="0"/>
              <a:t> </a:t>
            </a:r>
            <a:r>
              <a:rPr lang="ar-IQ" dirty="0" err="1" smtClean="0"/>
              <a:t>إختيار</a:t>
            </a:r>
            <a:r>
              <a:rPr lang="ar-IQ" dirty="0" smtClean="0"/>
              <a:t> </a:t>
            </a:r>
            <a:r>
              <a:rPr lang="ar-IQ" dirty="0"/>
              <a:t>هيئة التدريس على أساس أن يكونوا جميعاً فوق مستوى الشُبهات، وأن لا يكون لأحدهم أي شبهة أخلاقية لأنهم سوف يزرعون الأخلاق الحميدة في الأطفال.</a:t>
            </a:r>
          </a:p>
          <a:p>
            <a:pPr algn="r" rtl="1"/>
            <a:r>
              <a:rPr lang="ar-IQ" dirty="0"/>
              <a:t>يجب أن تكون هيئة التدريس على أعلى مستوى من الثقافة وخاصةً فيما يتعلق بالأساليب الحديثة في التعليم والابتعاد عن الأساليب التقليدية التي تجعل التلاميذ يكرهون المدراس.</a:t>
            </a:r>
          </a:p>
          <a:p>
            <a:pPr algn="r" rtl="1"/>
            <a:r>
              <a:rPr lang="ar-IQ" dirty="0"/>
              <a:t>يجب على هيئة المُعلمين كاملة أن يتقنوا فن التعامل مع الأطفال في هذه المرحلة العُمرية بالأخص، لأن الأمر ليس مجرد أن يتم تخريج طلبة فقط، بل هو بمثابة تأهيل جيل بأكمله.</a:t>
            </a:r>
          </a:p>
          <a:p>
            <a:pPr algn="r" rtl="1"/>
            <a:r>
              <a:rPr lang="ar-IQ" dirty="0"/>
              <a:t>يجب </a:t>
            </a:r>
            <a:r>
              <a:rPr lang="ar-IQ" dirty="0" smtClean="0"/>
              <a:t> أن </a:t>
            </a:r>
            <a:r>
              <a:rPr lang="ar-IQ" dirty="0"/>
              <a:t>لا تنسى عمل دورات تأهيلية من وقت إلى أخر لكل أعضاء هيئة التدريس حتى يتمكنوا من الاطلاع على كل ما هو جديد في عالم التعليم حديثاً.</a:t>
            </a:r>
          </a:p>
          <a:p>
            <a:pPr algn="r" rtl="1"/>
            <a:r>
              <a:rPr lang="ar-IQ" dirty="0"/>
              <a:t>يجب أيضاً عمل اجتماعات بشكل دوري مع المعلمين والمعلمات للمناقشة ولاكتشاف أحوال الطلبة ونقاط الضعف والقوة داخل الفصول.</a:t>
            </a:r>
          </a:p>
        </p:txBody>
      </p:sp>
    </p:spTree>
    <p:extLst>
      <p:ext uri="{BB962C8B-B14F-4D97-AF65-F5344CB8AC3E}">
        <p14:creationId xmlns:p14="http://schemas.microsoft.com/office/powerpoint/2010/main" val="4137845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196752"/>
            <a:ext cx="8712967" cy="5328592"/>
          </a:xfrm>
        </p:spPr>
      </p:pic>
      <p:sp>
        <p:nvSpPr>
          <p:cNvPr id="3" name="مستطيل 2"/>
          <p:cNvSpPr/>
          <p:nvPr/>
        </p:nvSpPr>
        <p:spPr>
          <a:xfrm>
            <a:off x="1407972" y="1340768"/>
            <a:ext cx="1310513" cy="1008112"/>
          </a:xfrm>
          <a:prstGeom prst="rect">
            <a:avLst/>
          </a:prstGeom>
          <a:solidFill>
            <a:schemeClr val="tx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5" name="مستطيل 4"/>
          <p:cNvSpPr/>
          <p:nvPr/>
        </p:nvSpPr>
        <p:spPr>
          <a:xfrm>
            <a:off x="6444208" y="1412776"/>
            <a:ext cx="1440160" cy="8640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Tree>
    <p:extLst>
      <p:ext uri="{BB962C8B-B14F-4D97-AF65-F5344CB8AC3E}">
        <p14:creationId xmlns:p14="http://schemas.microsoft.com/office/powerpoint/2010/main" val="3933653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404664"/>
            <a:ext cx="7272808" cy="648072"/>
          </a:xfrm>
        </p:spPr>
        <p:txBody>
          <a:bodyPr>
            <a:normAutofit fontScale="90000"/>
          </a:bodyPr>
          <a:lstStyle/>
          <a:p>
            <a:pPr algn="r"/>
            <a:r>
              <a:rPr lang="ar-IQ" dirty="0"/>
              <a:t>وفيما يلي الوصف الوظيفي </a:t>
            </a:r>
            <a:r>
              <a:rPr lang="ar-IQ" sz="3100" dirty="0"/>
              <a:t>للعاملين</a:t>
            </a:r>
            <a:r>
              <a:rPr lang="ar-IQ" dirty="0"/>
              <a:t> في </a:t>
            </a:r>
            <a:r>
              <a:rPr lang="ar-JO" dirty="0" smtClean="0"/>
              <a:t>للمدرسة</a:t>
            </a:r>
            <a:r>
              <a:rPr lang="ar-IQ" dirty="0" smtClean="0"/>
              <a:t>:</a:t>
            </a:r>
            <a:r>
              <a:rPr lang="ar-IQ" dirty="0"/>
              <a:t/>
            </a:r>
            <a:br>
              <a:rPr lang="ar-IQ" dirty="0"/>
            </a:br>
            <a:endParaRPr lang="ar-IQ" dirty="0"/>
          </a:p>
        </p:txBody>
      </p:sp>
      <p:sp>
        <p:nvSpPr>
          <p:cNvPr id="3" name="عنصر نائب للمحتوى 2"/>
          <p:cNvSpPr>
            <a:spLocks noGrp="1"/>
          </p:cNvSpPr>
          <p:nvPr>
            <p:ph idx="1"/>
          </p:nvPr>
        </p:nvSpPr>
        <p:spPr>
          <a:xfrm>
            <a:off x="0" y="1196752"/>
            <a:ext cx="9036496" cy="5544616"/>
          </a:xfrm>
        </p:spPr>
        <p:txBody>
          <a:bodyPr>
            <a:normAutofit fontScale="92500" lnSpcReduction="10000"/>
          </a:bodyPr>
          <a:lstStyle/>
          <a:p>
            <a:pPr marL="0" indent="0" algn="r">
              <a:buNone/>
            </a:pPr>
            <a:r>
              <a:rPr lang="ar-IQ" sz="3400" b="1" dirty="0" smtClean="0">
                <a:solidFill>
                  <a:srgbClr val="FFFF00"/>
                </a:solidFill>
              </a:rPr>
              <a:t>1- مدير </a:t>
            </a:r>
            <a:r>
              <a:rPr lang="ar-IQ" sz="3400" b="1" dirty="0">
                <a:solidFill>
                  <a:srgbClr val="FFFF00"/>
                </a:solidFill>
              </a:rPr>
              <a:t>مدرسة: </a:t>
            </a:r>
            <a:r>
              <a:rPr lang="ar-IQ" sz="3400" b="1" dirty="0"/>
              <a:t>الإشراف المباشر على سير العملية التعليمية والاطمئنان على الحالة الصحية للتلاميذ </a:t>
            </a:r>
            <a:r>
              <a:rPr lang="ar-IQ" sz="3400" b="1" dirty="0" smtClean="0"/>
              <a:t>    خلال </a:t>
            </a:r>
            <a:r>
              <a:rPr lang="ar-IQ" sz="3400" b="1" dirty="0"/>
              <a:t>اليوم الد ارسي وتنفيذ المنهج </a:t>
            </a:r>
            <a:r>
              <a:rPr lang="ar-IQ" sz="3400" b="1" dirty="0" err="1" smtClean="0"/>
              <a:t>الدارسي</a:t>
            </a:r>
            <a:r>
              <a:rPr lang="ar-IQ" sz="3400" b="1" dirty="0" smtClean="0"/>
              <a:t> </a:t>
            </a:r>
            <a:r>
              <a:rPr lang="ar-IQ" sz="3400" b="1" dirty="0"/>
              <a:t>والمحافظة على مستوى مناسب من النظافة العامة في كافة </a:t>
            </a:r>
            <a:r>
              <a:rPr lang="ar-IQ" sz="3400" b="1" dirty="0" smtClean="0"/>
              <a:t>مرافق </a:t>
            </a:r>
            <a:r>
              <a:rPr lang="ar-IQ" sz="3400" b="1" dirty="0"/>
              <a:t>المدرسة، متابعة غياب وتأخر الموظفين،  ومقابلة أولياء الأمور في الحاجات الضرورية </a:t>
            </a:r>
            <a:r>
              <a:rPr lang="ar-IQ" sz="3400" b="1" dirty="0" smtClean="0"/>
              <a:t>بالإضافة  </a:t>
            </a:r>
            <a:r>
              <a:rPr lang="ar-IQ" sz="3400" b="1" dirty="0"/>
              <a:t>الى متابعة أعمال الصيانة بالمدرسة بصفة مستمرة والتنسيق مع جهة الاختصاص بذلك.</a:t>
            </a:r>
          </a:p>
          <a:p>
            <a:pPr marL="0" indent="0" algn="r">
              <a:buNone/>
            </a:pPr>
            <a:r>
              <a:rPr lang="ar-IQ" sz="3400" b="1" dirty="0" smtClean="0">
                <a:solidFill>
                  <a:srgbClr val="FFFF00"/>
                </a:solidFill>
              </a:rPr>
              <a:t>2- سكرتاريا</a:t>
            </a:r>
            <a:r>
              <a:rPr lang="ar-IQ" sz="3400" b="1" dirty="0">
                <a:solidFill>
                  <a:srgbClr val="FFFF00"/>
                </a:solidFill>
              </a:rPr>
              <a:t>: </a:t>
            </a:r>
            <a:r>
              <a:rPr lang="ar-IQ" sz="3400" b="1" dirty="0"/>
              <a:t>يقوم سكرتير المدرسة بأعمال السكرتارية واستلام ما يرد إلى المدرسة من مكاتبات ومعاملات وعرضها على مدير المدرسة واتخاذ اللازم حيالها وفق توجيه المدير  ومتابعة المكاتبات الصادرة من المدرسة وطباعتها ومتابعة صدورها، أيضا يقوم بجميع الأعمال المكتبية التي تدعم الكادر الإداري بالمدرسة من تصوير وتصميم وطباعة وخلافه</a:t>
            </a:r>
            <a:r>
              <a:rPr lang="ar-IQ" sz="3400" b="1" dirty="0" smtClean="0"/>
              <a:t>.</a:t>
            </a:r>
            <a:endParaRPr lang="ar-IQ" sz="3400" b="1" dirty="0"/>
          </a:p>
        </p:txBody>
      </p:sp>
    </p:spTree>
    <p:extLst>
      <p:ext uri="{BB962C8B-B14F-4D97-AF65-F5344CB8AC3E}">
        <p14:creationId xmlns:p14="http://schemas.microsoft.com/office/powerpoint/2010/main" val="2648175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052925"/>
            <a:ext cx="8568952" cy="4195481"/>
          </a:xfrm>
        </p:spPr>
        <p:txBody>
          <a:bodyPr>
            <a:normAutofit/>
          </a:bodyPr>
          <a:lstStyle/>
          <a:p>
            <a:pPr marL="0" indent="0" algn="r">
              <a:buNone/>
            </a:pPr>
            <a:r>
              <a:rPr lang="ar-IQ" b="1" dirty="0"/>
              <a:t>3</a:t>
            </a:r>
            <a:r>
              <a:rPr lang="ar-IQ" sz="2400" b="1" dirty="0"/>
              <a:t>-  </a:t>
            </a:r>
            <a:r>
              <a:rPr lang="ar-IQ" sz="2400" b="1" dirty="0">
                <a:solidFill>
                  <a:srgbClr val="FFFF00"/>
                </a:solidFill>
              </a:rPr>
              <a:t>مدير مالي: </a:t>
            </a:r>
            <a:r>
              <a:rPr lang="ar-IQ" sz="2400" b="1" dirty="0"/>
              <a:t>تحديد الأهداف التنظيمية و</a:t>
            </a:r>
            <a:r>
              <a:rPr lang="ar-IQ" sz="2400" b="1" dirty="0" smtClean="0"/>
              <a:t>التخطيط </a:t>
            </a:r>
            <a:r>
              <a:rPr lang="ar-IQ" sz="2400" b="1" dirty="0"/>
              <a:t>والتنظيم ومتابعة التنفيذ للخطط الخاصة بالإدارة المالية بحسب اللوائح المنظمة والإجراءات المعتمدة.</a:t>
            </a:r>
          </a:p>
          <a:p>
            <a:pPr marL="0" indent="0" algn="r">
              <a:buNone/>
            </a:pPr>
            <a:r>
              <a:rPr lang="ar-IQ" sz="2400" b="1" dirty="0">
                <a:solidFill>
                  <a:srgbClr val="FFFF00"/>
                </a:solidFill>
              </a:rPr>
              <a:t>4-</a:t>
            </a:r>
            <a:r>
              <a:rPr lang="ar-IQ" sz="2400" b="1" dirty="0"/>
              <a:t> </a:t>
            </a:r>
            <a:r>
              <a:rPr lang="ar-IQ" sz="2400" b="1" dirty="0">
                <a:solidFill>
                  <a:srgbClr val="FFFF00"/>
                </a:solidFill>
              </a:rPr>
              <a:t>معلمون:</a:t>
            </a:r>
            <a:r>
              <a:rPr lang="ar-IQ" sz="2400" b="1" dirty="0"/>
              <a:t> احت ارم الطالب ومعاملته معاملة تربوية تحقق له الأمن والطمأنينة وتنمي شخصيته، وتشعره بقيمته وترعى مواهبه، وتغرس في نفسه حب المعرفة، تدريس النصاب المقرر من الحصص كاملاً، والقيام بكل ما يتطلبه تحقيق أهداف المواد التي يدرسها من إعداد وتحضير وطرق تدريس وأساليب تقويم واختبا ارت وتصحيح ونشاط داخل الفصل وخارجه، وذلك حسبما تقتضيه أصول المهنة وطبيعة المادة ووفق اً للأنظمة والتوجيهات الواردة من جهات الاختصاص.</a:t>
            </a:r>
          </a:p>
          <a:p>
            <a:endParaRPr lang="en-US" dirty="0"/>
          </a:p>
        </p:txBody>
      </p:sp>
    </p:spTree>
    <p:extLst>
      <p:ext uri="{BB962C8B-B14F-4D97-AF65-F5344CB8AC3E}">
        <p14:creationId xmlns:p14="http://schemas.microsoft.com/office/powerpoint/2010/main" val="799727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274042"/>
          </a:xfrm>
        </p:spPr>
        <p:txBody>
          <a:bodyPr>
            <a:normAutofit fontScale="90000"/>
          </a:bodyPr>
          <a:lstStyle/>
          <a:p>
            <a:endParaRPr lang="ar-IQ" dirty="0"/>
          </a:p>
        </p:txBody>
      </p:sp>
      <p:sp>
        <p:nvSpPr>
          <p:cNvPr id="3" name="عنصر نائب للمحتوى 2"/>
          <p:cNvSpPr>
            <a:spLocks noGrp="1"/>
          </p:cNvSpPr>
          <p:nvPr>
            <p:ph idx="1"/>
          </p:nvPr>
        </p:nvSpPr>
        <p:spPr>
          <a:xfrm>
            <a:off x="179512" y="2060848"/>
            <a:ext cx="8795320" cy="4752528"/>
          </a:xfrm>
        </p:spPr>
        <p:txBody>
          <a:bodyPr>
            <a:normAutofit/>
          </a:bodyPr>
          <a:lstStyle/>
          <a:p>
            <a:pPr marL="0" indent="0" algn="r">
              <a:buNone/>
            </a:pPr>
            <a:r>
              <a:rPr lang="ar-IQ" dirty="0" smtClean="0"/>
              <a:t> </a:t>
            </a:r>
            <a:r>
              <a:rPr lang="ar-IQ" dirty="0" smtClean="0">
                <a:solidFill>
                  <a:srgbClr val="FFFF00"/>
                </a:solidFill>
              </a:rPr>
              <a:t>5- مرشدة </a:t>
            </a:r>
            <a:r>
              <a:rPr lang="ar-IQ" dirty="0">
                <a:solidFill>
                  <a:srgbClr val="FFFF00"/>
                </a:solidFill>
              </a:rPr>
              <a:t>اجتماعية: </a:t>
            </a:r>
            <a:r>
              <a:rPr lang="ar-IQ" dirty="0"/>
              <a:t>من مهام المرشد المدرسي العمل على تحقيق أهداف التعليم فيما يخص شئون الطلاب و تسجيل الطلاب المستجدين بالمدرسة بسجل المستجدين ومتابعة الإشراف عليه، حفظ ملفات الطلاب في الأماكن الخاصة بها وفهرستها بالإضافة الى إعداد سجل الحضور والغياب اليومي لجميع طلاب الصفوف الدراسية  والاستعلام يومي اً عن أسباب غياب </a:t>
            </a:r>
            <a:r>
              <a:rPr lang="ar-IQ" dirty="0" smtClean="0"/>
              <a:t>الطلاب.</a:t>
            </a:r>
          </a:p>
          <a:p>
            <a:pPr marL="0" indent="0" algn="r">
              <a:buNone/>
            </a:pPr>
            <a:r>
              <a:rPr lang="ar-IQ" dirty="0" smtClean="0">
                <a:solidFill>
                  <a:srgbClr val="FFFF00"/>
                </a:solidFill>
              </a:rPr>
              <a:t>6- محاسب</a:t>
            </a:r>
            <a:r>
              <a:rPr lang="ar-IQ" dirty="0">
                <a:solidFill>
                  <a:srgbClr val="FFFF00"/>
                </a:solidFill>
              </a:rPr>
              <a:t>: </a:t>
            </a:r>
            <a:r>
              <a:rPr lang="ar-IQ" dirty="0"/>
              <a:t>مسئول عن حساب التكاليف المدرسية بالإضافة الى ادخال كافة القيود المحاسبية على دفاتر الحسابات.</a:t>
            </a:r>
          </a:p>
          <a:p>
            <a:pPr marL="0" indent="0" algn="r">
              <a:buNone/>
            </a:pPr>
            <a:r>
              <a:rPr lang="ar-IQ" dirty="0" smtClean="0">
                <a:solidFill>
                  <a:srgbClr val="FFFF00"/>
                </a:solidFill>
              </a:rPr>
              <a:t>7-  </a:t>
            </a:r>
            <a:r>
              <a:rPr lang="ar-IQ" dirty="0">
                <a:solidFill>
                  <a:srgbClr val="FFFF00"/>
                </a:solidFill>
              </a:rPr>
              <a:t>طبيب: </a:t>
            </a:r>
            <a:r>
              <a:rPr lang="ar-IQ" dirty="0"/>
              <a:t>معالجة الطلاب وتقديم الرعاية الصحية اللازمة لهم في حال وقوع اي حدث.</a:t>
            </a:r>
          </a:p>
          <a:p>
            <a:pPr marL="0" indent="0" algn="r">
              <a:buNone/>
            </a:pPr>
            <a:r>
              <a:rPr lang="ar-IQ" dirty="0" smtClean="0">
                <a:solidFill>
                  <a:srgbClr val="FFFF00"/>
                </a:solidFill>
              </a:rPr>
              <a:t>8- سائقين</a:t>
            </a:r>
            <a:r>
              <a:rPr lang="ar-IQ" dirty="0">
                <a:solidFill>
                  <a:srgbClr val="FFFF00"/>
                </a:solidFill>
              </a:rPr>
              <a:t>: </a:t>
            </a:r>
            <a:r>
              <a:rPr lang="ar-IQ" dirty="0"/>
              <a:t>المهام الرئيسية للسائق توصيل الطلاب من البيت الى المدرسة والعكس كذلك بالإضافة الى الحرص على سلامة الطلاب من خلال اتباع أسس السلامة بالقيادة.</a:t>
            </a:r>
          </a:p>
          <a:p>
            <a:pPr marL="0" indent="0" algn="r">
              <a:buNone/>
            </a:pPr>
            <a:r>
              <a:rPr lang="ar-IQ" dirty="0" smtClean="0">
                <a:solidFill>
                  <a:srgbClr val="FFFF00"/>
                </a:solidFill>
              </a:rPr>
              <a:t>9- حارس</a:t>
            </a:r>
            <a:r>
              <a:rPr lang="ar-IQ" dirty="0">
                <a:solidFill>
                  <a:srgbClr val="FFFF00"/>
                </a:solidFill>
              </a:rPr>
              <a:t>: </a:t>
            </a:r>
            <a:r>
              <a:rPr lang="ar-IQ" dirty="0"/>
              <a:t>تنفيذ التعليمات الأمنية المعتمدة للحفاظ على النظام الأمني بالمؤسسة.</a:t>
            </a:r>
          </a:p>
          <a:p>
            <a:pPr marL="0" indent="0" algn="r">
              <a:buNone/>
            </a:pPr>
            <a:r>
              <a:rPr lang="ar-IQ" dirty="0" smtClean="0">
                <a:solidFill>
                  <a:srgbClr val="FFFF00"/>
                </a:solidFill>
              </a:rPr>
              <a:t>10- عمال </a:t>
            </a:r>
            <a:r>
              <a:rPr lang="ar-IQ" dirty="0">
                <a:solidFill>
                  <a:srgbClr val="FFFF00"/>
                </a:solidFill>
              </a:rPr>
              <a:t>نظافة: </a:t>
            </a:r>
            <a:r>
              <a:rPr lang="ar-IQ" dirty="0"/>
              <a:t>القيام بأعمال النظافة  والتطهير للحفاظ على نظافة المدرسة  ومكاتب الإدارة ونظافة الحمامات  </a:t>
            </a:r>
            <a:r>
              <a:rPr lang="ar-IQ" dirty="0" smtClean="0"/>
              <a:t>والمرافق  </a:t>
            </a:r>
            <a:r>
              <a:rPr lang="ar-IQ" dirty="0"/>
              <a:t>والمداخل و </a:t>
            </a:r>
            <a:r>
              <a:rPr lang="ar-IQ" dirty="0" err="1"/>
              <a:t>الحوائط</a:t>
            </a:r>
            <a:r>
              <a:rPr lang="ar-IQ" dirty="0"/>
              <a:t>  والسلالم.</a:t>
            </a:r>
          </a:p>
          <a:p>
            <a:pPr marL="0" indent="0">
              <a:buNone/>
            </a:pPr>
            <a:endParaRPr lang="ar-IQ"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08504" cy="1844824"/>
          </a:xfrm>
          <a:prstGeom prst="rect">
            <a:avLst/>
          </a:prstGeom>
        </p:spPr>
      </p:pic>
    </p:spTree>
    <p:extLst>
      <p:ext uri="{BB962C8B-B14F-4D97-AF65-F5344CB8AC3E}">
        <p14:creationId xmlns:p14="http://schemas.microsoft.com/office/powerpoint/2010/main" val="1573618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IQ" dirty="0" smtClean="0"/>
              <a:t>الترويج</a:t>
            </a:r>
            <a:endParaRPr lang="ar-IQ" dirty="0"/>
          </a:p>
        </p:txBody>
      </p:sp>
      <p:sp>
        <p:nvSpPr>
          <p:cNvPr id="3" name="عنصر نائب للمحتوى 2"/>
          <p:cNvSpPr>
            <a:spLocks noGrp="1"/>
          </p:cNvSpPr>
          <p:nvPr>
            <p:ph idx="1"/>
          </p:nvPr>
        </p:nvSpPr>
        <p:spPr>
          <a:xfrm>
            <a:off x="251520" y="1268761"/>
            <a:ext cx="8640960" cy="4979646"/>
          </a:xfrm>
        </p:spPr>
        <p:txBody>
          <a:bodyPr>
            <a:normAutofit lnSpcReduction="10000"/>
          </a:bodyPr>
          <a:lstStyle/>
          <a:p>
            <a:pPr algn="r" rtl="1"/>
            <a:r>
              <a:rPr lang="ar-IQ" dirty="0"/>
              <a:t>تحتاج الأعمال التجارية إلى ميزانية تسويقية معتبرة لجذب العملاء وتطوير الشركة والتنافس بشكل أفضل في السوق </a:t>
            </a:r>
            <a:r>
              <a:rPr lang="ar-IQ" dirty="0" smtClean="0"/>
              <a:t> , استراتيجيات </a:t>
            </a:r>
            <a:r>
              <a:rPr lang="ar-IQ" dirty="0"/>
              <a:t>التسويق المختلفة المتاحة </a:t>
            </a:r>
            <a:r>
              <a:rPr lang="ar-IQ" dirty="0" smtClean="0"/>
              <a:t>لمساعده  </a:t>
            </a:r>
            <a:r>
              <a:rPr lang="ar-IQ" dirty="0"/>
              <a:t>في إنتاج أكثر الإعلانات فاعلية وجاذبة </a:t>
            </a:r>
            <a:r>
              <a:rPr lang="ar-IQ" dirty="0" smtClean="0"/>
              <a:t>للانتباه ومنها </a:t>
            </a:r>
            <a:r>
              <a:rPr lang="ar-IQ" dirty="0"/>
              <a:t/>
            </a:r>
            <a:br>
              <a:rPr lang="ar-IQ" dirty="0"/>
            </a:br>
            <a:endParaRPr lang="ar-IQ" dirty="0"/>
          </a:p>
          <a:p>
            <a:pPr algn="r" rtl="1"/>
            <a:r>
              <a:rPr lang="ar-IQ" dirty="0"/>
              <a:t>1- التسويق عبر الإنترنت: لا يعدّ ضمن الأفكار التسويقية الأقل كلفة فقط من بين أنواع التسويق التقليدية، بل يسمح بوصولك لعدد ضخم من المستخدمين، فهو يوفر واجهة افتراضية غير مكلفة على مدار 24 ساعة بدون توقّف لكي تعرض منتجاتك أو خدماتك</a:t>
            </a:r>
          </a:p>
          <a:p>
            <a:pPr algn="r" rtl="1"/>
            <a:r>
              <a:rPr lang="ar-IQ" dirty="0"/>
              <a:t>2- التسويق بالعلاقات : بناء العلاقات مع وسائل الإعلام ونسج العلاقات الطيبة مع الصحفيين والمؤثرين على شبكات التواصل تُمكنك من أن تحصد فوائد عدة في الحصول على وسيلة لنشر البيانات الصحفية، التغطية الإعلامية، وآخر الأخبار عن </a:t>
            </a:r>
            <a:r>
              <a:rPr lang="ar-IQ" dirty="0" smtClean="0"/>
              <a:t>مدرسة . وايضا العلاقات </a:t>
            </a:r>
            <a:r>
              <a:rPr lang="ar-IQ" dirty="0"/>
              <a:t>مع  رواد الأعمال، في شتى الصناعات، والذين يمكن أن يكونوا عملاءك المحتملين، أو أن يقوموا التوصية </a:t>
            </a:r>
            <a:r>
              <a:rPr lang="ar-IQ" dirty="0" smtClean="0"/>
              <a:t>مدرسة لشبكاتهم </a:t>
            </a:r>
            <a:r>
              <a:rPr lang="ar-IQ" dirty="0"/>
              <a:t>الاجتماعية، ويمكن أن تكتشف منهم أفضل الطرق والأساليب للتسويق بكلفة أقل. </a:t>
            </a:r>
          </a:p>
          <a:p>
            <a:pPr algn="r" rtl="1"/>
            <a:r>
              <a:rPr lang="ar-IQ" dirty="0"/>
              <a:t>3- </a:t>
            </a:r>
            <a:r>
              <a:rPr lang="ar-IQ" dirty="0" smtClean="0"/>
              <a:t>الإحالات</a:t>
            </a:r>
            <a:r>
              <a:rPr lang="ar-IQ" dirty="0"/>
              <a:t>/ التوصيات :يثق 92٪ من الأشخاص بتوصيات الأصدقاء والعائلة فوق جميع أشكال الإعلان الأخرى عند اتخاذ قرار </a:t>
            </a:r>
            <a:r>
              <a:rPr lang="ar-IQ" dirty="0" smtClean="0"/>
              <a:t>الشراء وتعد </a:t>
            </a:r>
            <a:r>
              <a:rPr lang="ar-IQ" dirty="0"/>
              <a:t>الإحالة من الطرق الأكثر فعالية من أي حملة تسويقية رائعة ليس من حيث النتائج فقط، بل من حيث التكلفة للوصول إلى عملاء جدد، لذلك فإن دمجها مع خطة التسويق بانتظام سيساعد في تعزيز </a:t>
            </a:r>
            <a:r>
              <a:rPr lang="ar-IQ" dirty="0" smtClean="0"/>
              <a:t>وتحقيق هدف مدرسة </a:t>
            </a:r>
            <a:endParaRPr lang="ar-IQ" dirty="0"/>
          </a:p>
        </p:txBody>
      </p:sp>
    </p:spTree>
    <p:extLst>
      <p:ext uri="{BB962C8B-B14F-4D97-AF65-F5344CB8AC3E}">
        <p14:creationId xmlns:p14="http://schemas.microsoft.com/office/powerpoint/2010/main" val="498013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44008" y="274638"/>
            <a:ext cx="3096344" cy="1143000"/>
          </a:xfrm>
        </p:spPr>
        <p:txBody>
          <a:bodyPr/>
          <a:lstStyle/>
          <a:p>
            <a:pPr algn="r"/>
            <a:r>
              <a:rPr lang="ar-IQ" dirty="0" smtClean="0"/>
              <a:t>المقدمة</a:t>
            </a:r>
            <a:endParaRPr lang="ar-IQ" dirty="0"/>
          </a:p>
        </p:txBody>
      </p:sp>
      <p:sp>
        <p:nvSpPr>
          <p:cNvPr id="3" name="عنصر نائب للمحتوى 2"/>
          <p:cNvSpPr>
            <a:spLocks noGrp="1"/>
          </p:cNvSpPr>
          <p:nvPr>
            <p:ph idx="1"/>
          </p:nvPr>
        </p:nvSpPr>
        <p:spPr>
          <a:xfrm>
            <a:off x="4695448" y="1196752"/>
            <a:ext cx="4413056" cy="5390059"/>
          </a:xfrm>
        </p:spPr>
        <p:txBody>
          <a:bodyPr>
            <a:normAutofit/>
          </a:bodyPr>
          <a:lstStyle/>
          <a:p>
            <a:pPr marL="0" indent="0" algn="r">
              <a:buNone/>
            </a:pPr>
            <a:r>
              <a:rPr lang="ar-IQ" dirty="0" smtClean="0"/>
              <a:t> </a:t>
            </a:r>
            <a:r>
              <a:rPr lang="ar-IQ" dirty="0"/>
              <a:t/>
            </a:r>
            <a:br>
              <a:rPr lang="ar-IQ" dirty="0"/>
            </a:br>
            <a:endParaRPr lang="ar-IQ" dirty="0" smtClean="0"/>
          </a:p>
          <a:p>
            <a:pPr marL="0" indent="0" algn="r">
              <a:buNone/>
            </a:pPr>
            <a:r>
              <a:rPr lang="ar-IQ" dirty="0" smtClean="0"/>
              <a:t>عملنا </a:t>
            </a:r>
            <a:r>
              <a:rPr lang="ar-IQ" dirty="0"/>
              <a:t>على هذا المشروع إيمان منا </a:t>
            </a:r>
            <a:r>
              <a:rPr lang="ar-IQ" dirty="0" err="1"/>
              <a:t>بإن</a:t>
            </a:r>
            <a:r>
              <a:rPr lang="ar-IQ" dirty="0"/>
              <a:t> إي ازدهار ونجاح ممكن يحصل في الحياة يكون من خلال التعليم </a:t>
            </a:r>
            <a:endParaRPr lang="ar-IQ" dirty="0" smtClean="0"/>
          </a:p>
          <a:p>
            <a:pPr marL="0" indent="0">
              <a:buNone/>
            </a:pPr>
            <a:endParaRPr lang="ar-IQ" dirty="0"/>
          </a:p>
          <a:p>
            <a:pPr marL="0" indent="0">
              <a:buNone/>
            </a:pPr>
            <a:endParaRPr lang="ar-IQ" dirty="0" smtClean="0"/>
          </a:p>
          <a:p>
            <a:pPr marL="0" indent="0">
              <a:buNone/>
            </a:pPr>
            <a:endParaRPr lang="ar-IQ" dirty="0"/>
          </a:p>
          <a:p>
            <a:pPr marL="0" indent="0" algn="r">
              <a:buNone/>
            </a:pPr>
            <a:r>
              <a:rPr lang="ar-IQ" dirty="0" smtClean="0"/>
              <a:t>مؤسسة </a:t>
            </a:r>
            <a:r>
              <a:rPr lang="ar-IQ" dirty="0"/>
              <a:t>إبداعية نموذجية خاصة تعمل وفق النظم الحديثة للتربية والتعليم ومرخصة من قبل وزارة </a:t>
            </a:r>
          </a:p>
          <a:p>
            <a:pPr marL="0" indent="0">
              <a:buNone/>
            </a:pPr>
            <a:r>
              <a:rPr lang="ar-IQ" dirty="0" smtClean="0"/>
              <a:t>  </a:t>
            </a:r>
          </a:p>
          <a:p>
            <a:pPr marL="0" indent="0">
              <a:buNone/>
            </a:pPr>
            <a:endParaRPr lang="ar-IQ" dirty="0"/>
          </a:p>
          <a:p>
            <a:pPr marL="0" indent="0">
              <a:buNone/>
            </a:pPr>
            <a:endParaRPr lang="ar-IQ"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34320"/>
            <a:ext cx="4670296" cy="6919704"/>
          </a:xfrm>
          <a:prstGeom prst="rect">
            <a:avLst/>
          </a:prstGeom>
        </p:spPr>
      </p:pic>
    </p:spTree>
    <p:extLst>
      <p:ext uri="{BB962C8B-B14F-4D97-AF65-F5344CB8AC3E}">
        <p14:creationId xmlns:p14="http://schemas.microsoft.com/office/powerpoint/2010/main" val="4181710281"/>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692696"/>
            <a:ext cx="8712968" cy="1400530"/>
          </a:xfrm>
        </p:spPr>
        <p:txBody>
          <a:bodyPr/>
          <a:lstStyle/>
          <a:p>
            <a:pPr algn="ctr"/>
            <a:r>
              <a:rPr lang="ar-IQ" sz="4000" dirty="0"/>
              <a:t>ترويج من خلال المواقع التواصل الاجتماعي</a:t>
            </a:r>
            <a:endParaRPr lang="en-US" sz="4000" dirty="0"/>
          </a:p>
        </p:txBody>
      </p:sp>
      <p:sp>
        <p:nvSpPr>
          <p:cNvPr id="3" name="Content Placeholder 2"/>
          <p:cNvSpPr>
            <a:spLocks noGrp="1"/>
          </p:cNvSpPr>
          <p:nvPr>
            <p:ph idx="1"/>
          </p:nvPr>
        </p:nvSpPr>
        <p:spPr>
          <a:xfrm>
            <a:off x="827700" y="1628801"/>
            <a:ext cx="6624620" cy="3240359"/>
          </a:xfrm>
        </p:spPr>
        <p:txBody>
          <a:bodyPr>
            <a:normAutofit/>
          </a:bodyPr>
          <a:lstStyle/>
          <a:p>
            <a:pPr marL="0" indent="0" algn="r" rtl="1">
              <a:buNone/>
            </a:pPr>
            <a:r>
              <a:rPr lang="ar-IQ" dirty="0" smtClean="0"/>
              <a:t>-</a:t>
            </a:r>
            <a:r>
              <a:rPr lang="en-US" dirty="0" smtClean="0"/>
              <a:t>1</a:t>
            </a:r>
            <a:r>
              <a:rPr lang="ar-IQ" dirty="0" smtClean="0"/>
              <a:t> </a:t>
            </a:r>
            <a:r>
              <a:rPr lang="ar-IQ" dirty="0"/>
              <a:t>المدونة </a:t>
            </a:r>
            <a:r>
              <a:rPr lang="en-US" dirty="0"/>
              <a:t>Blog. ...</a:t>
            </a:r>
          </a:p>
          <a:p>
            <a:pPr marL="0" indent="0" algn="r" rtl="1">
              <a:buNone/>
            </a:pPr>
            <a:r>
              <a:rPr lang="en-US" dirty="0"/>
              <a:t>2- </a:t>
            </a:r>
            <a:r>
              <a:rPr lang="ar-IQ" dirty="0"/>
              <a:t>تقنيات تحسين ترتيب الموقع ضمن محركات البحث </a:t>
            </a:r>
            <a:r>
              <a:rPr lang="en-US" dirty="0"/>
              <a:t>SEO. ...</a:t>
            </a:r>
          </a:p>
          <a:p>
            <a:pPr marL="0" indent="0" algn="r" rtl="1">
              <a:buNone/>
            </a:pPr>
            <a:r>
              <a:rPr lang="en-US" dirty="0"/>
              <a:t>3- </a:t>
            </a:r>
            <a:r>
              <a:rPr lang="ar-IQ" dirty="0"/>
              <a:t>التسويق عبر البريد الإلكتروني </a:t>
            </a:r>
            <a:r>
              <a:rPr lang="en-US" dirty="0"/>
              <a:t>E-mail Marketing. ...</a:t>
            </a:r>
          </a:p>
          <a:p>
            <a:pPr marL="0" indent="0" algn="r" rtl="1">
              <a:buNone/>
            </a:pPr>
            <a:r>
              <a:rPr lang="en-US" dirty="0"/>
              <a:t>4- </a:t>
            </a:r>
            <a:r>
              <a:rPr lang="ar-IQ" dirty="0"/>
              <a:t>وسائل التواصل الاجتماعي </a:t>
            </a:r>
            <a:r>
              <a:rPr lang="en-US" dirty="0"/>
              <a:t>Social Media. ...</a:t>
            </a:r>
          </a:p>
          <a:p>
            <a:pPr marL="0" indent="0" algn="r" rtl="1">
              <a:buNone/>
            </a:pPr>
            <a:r>
              <a:rPr lang="en-US" dirty="0" smtClean="0"/>
              <a:t> 5- </a:t>
            </a:r>
            <a:r>
              <a:rPr lang="ar-IQ" dirty="0"/>
              <a:t>قناة للفيديوهات ...</a:t>
            </a:r>
          </a:p>
          <a:p>
            <a:pPr marL="0" indent="0" algn="r" rtl="1">
              <a:buNone/>
            </a:pPr>
            <a:r>
              <a:rPr lang="en-US" dirty="0"/>
              <a:t>6</a:t>
            </a:r>
            <a:r>
              <a:rPr lang="ar-IQ" dirty="0" smtClean="0"/>
              <a:t>- </a:t>
            </a:r>
            <a:r>
              <a:rPr lang="ar-IQ" dirty="0"/>
              <a:t>روابط ممولة </a:t>
            </a:r>
            <a:r>
              <a:rPr lang="en-US" dirty="0"/>
              <a:t>sponsored links. </a:t>
            </a:r>
            <a:r>
              <a:rPr lang="en-US" dirty="0" smtClean="0"/>
              <a:t>...</a:t>
            </a:r>
          </a:p>
          <a:p>
            <a:pPr marL="0" indent="0" algn="r" rtl="1">
              <a:buNone/>
            </a:pPr>
            <a:r>
              <a:rPr lang="en-US" dirty="0" smtClean="0"/>
              <a:t>-7</a:t>
            </a:r>
            <a:r>
              <a:rPr lang="ar-IQ" dirty="0" smtClean="0"/>
              <a:t>وسائل </a:t>
            </a:r>
            <a:r>
              <a:rPr lang="ar-IQ" dirty="0"/>
              <a:t>إعلامية خارجية </a:t>
            </a:r>
            <a:r>
              <a:rPr lang="en-US" dirty="0"/>
              <a:t>out of home </a:t>
            </a:r>
            <a:r>
              <a:rPr lang="ar-IQ" dirty="0"/>
              <a:t>أي خارج </a:t>
            </a:r>
            <a:r>
              <a:rPr lang="ar-IQ" dirty="0" smtClean="0"/>
              <a:t>المنزل</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53136"/>
            <a:ext cx="9144000" cy="2520280"/>
          </a:xfrm>
          <a:prstGeom prst="rect">
            <a:avLst/>
          </a:prstGeom>
        </p:spPr>
      </p:pic>
    </p:spTree>
    <p:extLst>
      <p:ext uri="{BB962C8B-B14F-4D97-AF65-F5344CB8AC3E}">
        <p14:creationId xmlns:p14="http://schemas.microsoft.com/office/powerpoint/2010/main" val="1106991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84710" y="404664"/>
            <a:ext cx="8479778" cy="6288650"/>
          </a:xfrm>
        </p:spPr>
        <p:txBody>
          <a:bodyPr/>
          <a:lstStyle/>
          <a:p>
            <a:pPr algn="r"/>
            <a:r>
              <a:rPr lang="ar-IQ" sz="2800" dirty="0" smtClean="0"/>
              <a:t>                              </a:t>
            </a:r>
            <a:r>
              <a:rPr lang="ar-IQ" sz="2800" b="1" dirty="0" smtClean="0"/>
              <a:t>استراتيجيات </a:t>
            </a:r>
            <a:r>
              <a:rPr lang="ar-IQ" sz="2800" b="1" dirty="0"/>
              <a:t>التسويق التلفزيوني</a:t>
            </a:r>
            <a:r>
              <a:rPr lang="ar-IQ" sz="1800" dirty="0"/>
              <a:t/>
            </a:r>
            <a:br>
              <a:rPr lang="ar-IQ" sz="1800" dirty="0"/>
            </a:br>
            <a:r>
              <a:rPr lang="ar-IQ" sz="1800" dirty="0" smtClean="0"/>
              <a:t/>
            </a:r>
            <a:br>
              <a:rPr lang="ar-IQ" sz="1800" dirty="0" smtClean="0"/>
            </a:br>
            <a:r>
              <a:rPr lang="ar-IQ" sz="1800" dirty="0" smtClean="0"/>
              <a:t>تجد </a:t>
            </a:r>
            <a:r>
              <a:rPr lang="ar-IQ" sz="1800" dirty="0"/>
              <a:t>العديد من الشركات أن الإعلان التلفزيوني جيد الصنع يمنحها طريقة فعالة لجذب السوق المستهدفة. ومع ذلك ، يمكن أن يكون الوسيط مكلفًا ، نظرًا لأن الإعلانات التجارية تحتاج إلى التشغيل بشكل متكرر للحصول على أفضل </a:t>
            </a:r>
            <a:r>
              <a:rPr lang="ar-IQ" sz="1800" dirty="0" smtClean="0"/>
              <a:t>النتائج، </a:t>
            </a:r>
            <a:br>
              <a:rPr lang="ar-IQ" sz="1800" dirty="0" smtClean="0"/>
            </a:br>
            <a:r>
              <a:rPr lang="ar-IQ" sz="1800" dirty="0" smtClean="0"/>
              <a:t>حدد </a:t>
            </a:r>
            <a:r>
              <a:rPr lang="ar-IQ" sz="1800" dirty="0"/>
              <a:t>الأهداف</a:t>
            </a:r>
            <a:br>
              <a:rPr lang="ar-IQ" sz="1800" dirty="0"/>
            </a:br>
            <a:r>
              <a:rPr lang="ar-IQ" sz="1800" dirty="0"/>
              <a:t>تتمثل </a:t>
            </a:r>
            <a:r>
              <a:rPr lang="ar-IQ" sz="1800" dirty="0" err="1"/>
              <a:t>الإستراتيجية</a:t>
            </a:r>
            <a:r>
              <a:rPr lang="ar-IQ" sz="1800" dirty="0"/>
              <a:t> الأولى التي يجب تنفيذها في خطة التسويق التلفزيوني الخاصة بك في تحديد الأهداف التي تريد أن تحققها الإعلانات التجارية</a:t>
            </a:r>
            <a:r>
              <a:rPr lang="ar-IQ" sz="1800" dirty="0" smtClean="0"/>
              <a:t>.</a:t>
            </a:r>
            <a:r>
              <a:rPr lang="ar-IQ" sz="1800" dirty="0"/>
              <a:t/>
            </a:r>
            <a:br>
              <a:rPr lang="ar-IQ" sz="1800" dirty="0"/>
            </a:br>
            <a:r>
              <a:rPr lang="ar-IQ" sz="1800" dirty="0"/>
              <a:t>انطلق </a:t>
            </a:r>
            <a:r>
              <a:rPr lang="ar-IQ" sz="1800" dirty="0" smtClean="0"/>
              <a:t>محليًا</a:t>
            </a:r>
            <a:r>
              <a:rPr lang="ar-IQ" sz="1800" dirty="0"/>
              <a:t/>
            </a:r>
            <a:br>
              <a:rPr lang="ar-IQ" sz="1800" dirty="0"/>
            </a:br>
            <a:r>
              <a:rPr lang="ar-IQ" sz="1800" dirty="0"/>
              <a:t>دعم </a:t>
            </a:r>
            <a:r>
              <a:rPr lang="ar-IQ" sz="1800" dirty="0" smtClean="0"/>
              <a:t>المنتج</a:t>
            </a:r>
            <a:br>
              <a:rPr lang="ar-IQ" sz="1800" dirty="0" smtClean="0"/>
            </a:br>
            <a:r>
              <a:rPr lang="ar-IQ" sz="1800" dirty="0" smtClean="0"/>
              <a:t>بعد </a:t>
            </a:r>
            <a:r>
              <a:rPr lang="ar-IQ" sz="1800" dirty="0"/>
              <a:t>قضاء 15 إلى 30 ثانية في شرح ميزات </a:t>
            </a:r>
            <a:r>
              <a:rPr lang="ar-IQ" sz="1800" dirty="0" smtClean="0"/>
              <a:t>وخدمات المدرسة </a:t>
            </a:r>
            <a:br>
              <a:rPr lang="ar-IQ" sz="1800" dirty="0" smtClean="0"/>
            </a:br>
            <a:r>
              <a:rPr lang="ar-IQ" sz="1800" dirty="0" smtClean="0"/>
              <a:t>نقوم </a:t>
            </a:r>
            <a:r>
              <a:rPr lang="ar-IQ" sz="1800" dirty="0"/>
              <a:t>بإجراء دعوة قوية للعمل لتشجيع المشاهدين على التفاعل مع شركتك.</a:t>
            </a:r>
            <a:br>
              <a:rPr lang="ar-IQ" sz="1800" dirty="0"/>
            </a:br>
            <a:r>
              <a:rPr lang="ar-IQ" sz="1800" dirty="0" smtClean="0"/>
              <a:t>أدخال </a:t>
            </a:r>
            <a:r>
              <a:rPr lang="ar-IQ" sz="1800" dirty="0"/>
              <a:t>عنوان موقع الويب الخاص </a:t>
            </a:r>
            <a:r>
              <a:rPr lang="ar-IQ" sz="1800" dirty="0" smtClean="0"/>
              <a:t>بمدرسة  </a:t>
            </a:r>
            <a:r>
              <a:rPr lang="ar-IQ" sz="1800" dirty="0"/>
              <a:t>في نهاية إعلانك لتشجيع المشاهدين على الحصول على مزيد من المعلومات أو تنزيل وطباعة قسيمة خاصة.</a:t>
            </a:r>
            <a:br>
              <a:rPr lang="ar-IQ" sz="1800" dirty="0"/>
            </a:br>
            <a:r>
              <a:rPr lang="ar-IQ" sz="1800" dirty="0" smtClean="0"/>
              <a:t>تقدم </a:t>
            </a:r>
            <a:r>
              <a:rPr lang="ar-IQ" sz="1800" dirty="0"/>
              <a:t>رقم هاتف حتى يتمكنوا من التحدث إلى </a:t>
            </a:r>
            <a:r>
              <a:rPr lang="ar-IQ" sz="1800" dirty="0" smtClean="0"/>
              <a:t>سكرتير. </a:t>
            </a:r>
            <a:r>
              <a:rPr lang="ar-IQ" sz="1800" dirty="0"/>
              <a:t>يعد تقديم تطبيقات مجانية قابلة للتنزيل تتعلق </a:t>
            </a:r>
            <a:r>
              <a:rPr lang="ar-IQ" sz="1800" dirty="0" smtClean="0"/>
              <a:t> خدمات خيارًا </a:t>
            </a:r>
            <a:r>
              <a:rPr lang="ar-IQ" sz="1800" dirty="0"/>
              <a:t>آخر.</a:t>
            </a:r>
            <a:br>
              <a:rPr lang="ar-IQ" sz="1800" dirty="0"/>
            </a:br>
            <a:r>
              <a:rPr lang="ar-IQ" sz="1800" dirty="0"/>
              <a:t>بمجرد تنزيل العارض للتطبيق ، يتم عرض إعلاناتك في الجزء العلوي ، مما يمنح </a:t>
            </a:r>
            <a:r>
              <a:rPr lang="ar-IQ" sz="1800" dirty="0" smtClean="0"/>
              <a:t>مدرسة  </a:t>
            </a:r>
            <a:r>
              <a:rPr lang="ar-IQ" sz="1800" dirty="0"/>
              <a:t>مزيدًا من الظهور.</a:t>
            </a:r>
          </a:p>
        </p:txBody>
      </p:sp>
    </p:spTree>
    <p:extLst>
      <p:ext uri="{BB962C8B-B14F-4D97-AF65-F5344CB8AC3E}">
        <p14:creationId xmlns:p14="http://schemas.microsoft.com/office/powerpoint/2010/main" val="1639454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2852936"/>
            <a:ext cx="5652120" cy="4005064"/>
          </a:xfrm>
          <a:prstGeom prst="rect">
            <a:avLst/>
          </a:prstGeom>
        </p:spPr>
      </p:pic>
      <p:sp>
        <p:nvSpPr>
          <p:cNvPr id="2" name="عنوان 1"/>
          <p:cNvSpPr>
            <a:spLocks noGrp="1"/>
          </p:cNvSpPr>
          <p:nvPr>
            <p:ph type="title"/>
          </p:nvPr>
        </p:nvSpPr>
        <p:spPr>
          <a:xfrm>
            <a:off x="395536" y="332656"/>
            <a:ext cx="7200800" cy="1301006"/>
          </a:xfrm>
        </p:spPr>
        <p:txBody>
          <a:bodyPr/>
          <a:lstStyle/>
          <a:p>
            <a:pPr algn="r"/>
            <a:r>
              <a:rPr lang="ar-IQ" b="1" dirty="0" smtClean="0"/>
              <a:t>فئات المستهدفة </a:t>
            </a:r>
            <a:endParaRPr lang="ar-IQ" b="1" dirty="0"/>
          </a:p>
        </p:txBody>
      </p:sp>
      <p:sp>
        <p:nvSpPr>
          <p:cNvPr id="3" name="عنصر نائب للمحتوى 2"/>
          <p:cNvSpPr>
            <a:spLocks noGrp="1"/>
          </p:cNvSpPr>
          <p:nvPr>
            <p:ph idx="1"/>
          </p:nvPr>
        </p:nvSpPr>
        <p:spPr>
          <a:xfrm>
            <a:off x="28419" y="1340768"/>
            <a:ext cx="9036497" cy="4320480"/>
          </a:xfrm>
        </p:spPr>
        <p:txBody>
          <a:bodyPr>
            <a:normAutofit/>
          </a:bodyPr>
          <a:lstStyle/>
          <a:p>
            <a:pPr algn="r" rtl="1"/>
            <a:r>
              <a:rPr lang="ar-IQ" b="1" dirty="0" smtClean="0"/>
              <a:t>يستهدف المشروع أبناء المحافظة بشكل عام وبشكل خاص الطلاب الذين تراوح اعمارهم ما بين (4 سنين إلى 18سنة ) لان المحافظة تفتقر للمدارس الخاصة قوية في تعليم </a:t>
            </a:r>
            <a:endParaRPr lang="ar-IQ" b="1" dirty="0"/>
          </a:p>
        </p:txBody>
      </p:sp>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52936"/>
            <a:ext cx="3622998" cy="4005064"/>
          </a:xfrm>
          <a:prstGeom prst="rect">
            <a:avLst/>
          </a:prstGeom>
        </p:spPr>
      </p:pic>
    </p:spTree>
    <p:extLst>
      <p:ext uri="{BB962C8B-B14F-4D97-AF65-F5344CB8AC3E}">
        <p14:creationId xmlns:p14="http://schemas.microsoft.com/office/powerpoint/2010/main" val="1766317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30622"/>
            <a:ext cx="7272808" cy="1498178"/>
          </a:xfrm>
        </p:spPr>
        <p:txBody>
          <a:bodyPr>
            <a:normAutofit fontScale="90000"/>
          </a:bodyPr>
          <a:lstStyle/>
          <a:p>
            <a:pPr algn="r"/>
            <a:r>
              <a:rPr lang="ar-IQ" dirty="0" smtClean="0"/>
              <a:t>الخدمات</a:t>
            </a:r>
            <a:br>
              <a:rPr lang="ar-IQ" dirty="0" smtClean="0"/>
            </a:br>
            <a:r>
              <a:rPr lang="ar-IQ" sz="2400" b="1" dirty="0" smtClean="0"/>
              <a:t>سيعمل المشروع المقترح على انشاء المدرسة خاصة متكاملة ستشمل جميع مراحل التعليمية في محافظة </a:t>
            </a:r>
            <a:r>
              <a:rPr lang="ar-JO" sz="2400" b="1" smtClean="0"/>
              <a:t>جرش</a:t>
            </a:r>
            <a:r>
              <a:rPr lang="ar-IQ" sz="2400" b="1" smtClean="0"/>
              <a:t> </a:t>
            </a:r>
            <a:r>
              <a:rPr lang="ar-IQ" sz="2400" b="1" dirty="0" smtClean="0"/>
              <a:t>, </a:t>
            </a:r>
            <a:r>
              <a:rPr lang="ar-IQ" sz="2400" b="1" dirty="0" smtClean="0"/>
              <a:t>حيت ستكون مجهزة بكافة الخدمات  التعليمية  والمعدات والاجهزة الحديثة لتكون مواكبة للعصر وتكون مدرسة فريدة من نوعها داخل محافظة</a:t>
            </a:r>
            <a:endParaRPr lang="ar-IQ" sz="2400" b="1" dirty="0"/>
          </a:p>
        </p:txBody>
      </p:sp>
      <p:graphicFrame>
        <p:nvGraphicFramePr>
          <p:cNvPr id="5" name="عنصر نائب للمحتوى 4"/>
          <p:cNvGraphicFramePr>
            <a:graphicFrameLocks noGrp="1"/>
          </p:cNvGraphicFramePr>
          <p:nvPr>
            <p:ph idx="1"/>
            <p:extLst>
              <p:ext uri="{D42A27DB-BD31-4B8C-83A1-F6EECF244321}">
                <p14:modId xmlns:p14="http://schemas.microsoft.com/office/powerpoint/2010/main" val="3982584070"/>
              </p:ext>
            </p:extLst>
          </p:nvPr>
        </p:nvGraphicFramePr>
        <p:xfrm>
          <a:off x="107504" y="2060848"/>
          <a:ext cx="885698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768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IQ" dirty="0" smtClean="0"/>
              <a:t> دليل المادي </a:t>
            </a:r>
            <a:endParaRPr lang="ar-IQ"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490724217"/>
              </p:ext>
            </p:extLst>
          </p:nvPr>
        </p:nvGraphicFramePr>
        <p:xfrm>
          <a:off x="0" y="1268760"/>
          <a:ext cx="9144000" cy="558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840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extLst>
              <p:ext uri="{D42A27DB-BD31-4B8C-83A1-F6EECF244321}">
                <p14:modId xmlns:p14="http://schemas.microsoft.com/office/powerpoint/2010/main" val="572399641"/>
              </p:ext>
            </p:extLst>
          </p:nvPr>
        </p:nvGraphicFramePr>
        <p:xfrm>
          <a:off x="0" y="1124744"/>
          <a:ext cx="9144000" cy="5733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592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15616" y="404664"/>
            <a:ext cx="7055380" cy="1400530"/>
          </a:xfrm>
        </p:spPr>
        <p:txBody>
          <a:bodyPr/>
          <a:lstStyle/>
          <a:p>
            <a:pPr algn="ctr"/>
            <a:r>
              <a:rPr lang="ar-IQ" b="1" dirty="0" smtClean="0"/>
              <a:t>العمليات </a:t>
            </a:r>
            <a:endParaRPr lang="ar-IQ" b="1" dirty="0"/>
          </a:p>
        </p:txBody>
      </p:sp>
      <p:sp>
        <p:nvSpPr>
          <p:cNvPr id="3" name="عنصر نائب للمحتوى 2"/>
          <p:cNvSpPr>
            <a:spLocks noGrp="1"/>
          </p:cNvSpPr>
          <p:nvPr>
            <p:ph idx="1"/>
          </p:nvPr>
        </p:nvSpPr>
        <p:spPr>
          <a:xfrm>
            <a:off x="827700" y="1412777"/>
            <a:ext cx="7632732" cy="4835630"/>
          </a:xfrm>
        </p:spPr>
        <p:txBody>
          <a:bodyPr/>
          <a:lstStyle/>
          <a:p>
            <a:pPr algn="r" rtl="1">
              <a:buFont typeface="Wingdings" pitchFamily="2" charset="2"/>
              <a:buChar char="v"/>
            </a:pPr>
            <a:r>
              <a:rPr lang="ar-IQ" sz="2400" dirty="0"/>
              <a:t>قبل افتتاح المدرسة نقوم بترويح عن اقامة حفلة افتتاح المدرسة من خلال وسائل الترويج كافه </a:t>
            </a:r>
          </a:p>
          <a:p>
            <a:pPr algn="r" rtl="1">
              <a:buFont typeface="Wingdings" pitchFamily="2" charset="2"/>
              <a:buChar char="v"/>
            </a:pPr>
            <a:r>
              <a:rPr lang="ar-IQ" sz="2400" dirty="0"/>
              <a:t>وخاصة توزيع بطاقات الدعوة  يتضمن صورة ديكور مدرسة -الاسم - الموقع -ساعة الحضور. عند افتتاح المدرسة نقوم استقبال الزائرين وتوزيع عليهم بطاقات صغيرة نشكرهم على حضروهم و كذلك توزيع العصائر – ماء</a:t>
            </a:r>
          </a:p>
          <a:p>
            <a:pPr algn="r" rtl="1">
              <a:buFont typeface="Wingdings" pitchFamily="2" charset="2"/>
              <a:buChar char="v"/>
            </a:pPr>
            <a:r>
              <a:rPr lang="ar-IQ" sz="2400" dirty="0"/>
              <a:t>وايضا نقوم بتوزيع مجلات خاصة </a:t>
            </a:r>
            <a:r>
              <a:rPr lang="ar-IQ" sz="2400" dirty="0" err="1"/>
              <a:t>للاولياء</a:t>
            </a:r>
            <a:r>
              <a:rPr lang="ar-IQ" sz="2400" dirty="0"/>
              <a:t> الامور يحتوي على دليل دراسي ومميزات والخدمات  التي تقدمها المدرسة لضمان حصول ابنائهم على تعليم عالي و ايضا توزيع هدايا </a:t>
            </a:r>
            <a:r>
              <a:rPr lang="ar-IQ" sz="2400" dirty="0" smtClean="0"/>
              <a:t>وقرطاسية  </a:t>
            </a:r>
            <a:r>
              <a:rPr lang="ar-IQ" sz="2400" dirty="0" err="1" smtClean="0"/>
              <a:t>مصصمة</a:t>
            </a:r>
            <a:r>
              <a:rPr lang="ar-IQ" sz="2400" dirty="0" smtClean="0"/>
              <a:t> </a:t>
            </a:r>
            <a:r>
              <a:rPr lang="ar-IQ" sz="2400" dirty="0"/>
              <a:t>عليها الاسم مدرسة </a:t>
            </a:r>
            <a:r>
              <a:rPr lang="ar-IQ" sz="2400" dirty="0" smtClean="0"/>
              <a:t>وكذلك قصص </a:t>
            </a:r>
            <a:r>
              <a:rPr lang="ar-IQ" sz="2400" dirty="0"/>
              <a:t>قصيرة </a:t>
            </a:r>
            <a:r>
              <a:rPr lang="ar-IQ" sz="2400" dirty="0" err="1" smtClean="0"/>
              <a:t>للاطفال</a:t>
            </a:r>
            <a:r>
              <a:rPr lang="ar-IQ" sz="2400" dirty="0" smtClean="0"/>
              <a:t> المتواجدين لتشجيهم </a:t>
            </a:r>
            <a:r>
              <a:rPr lang="ar-IQ" sz="2400" dirty="0"/>
              <a:t>وحماسهم لبدء عام دراسي </a:t>
            </a:r>
          </a:p>
          <a:p>
            <a:pPr algn="r" rtl="1">
              <a:buFont typeface="Wingdings" pitchFamily="2" charset="2"/>
              <a:buChar char="v"/>
            </a:pPr>
            <a:endParaRPr lang="ar-IQ" dirty="0"/>
          </a:p>
        </p:txBody>
      </p:sp>
    </p:spTree>
    <p:extLst>
      <p:ext uri="{BB962C8B-B14F-4D97-AF65-F5344CB8AC3E}">
        <p14:creationId xmlns:p14="http://schemas.microsoft.com/office/powerpoint/2010/main" val="1773591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63688" y="476672"/>
            <a:ext cx="6192688" cy="888050"/>
          </a:xfrm>
        </p:spPr>
        <p:txBody>
          <a:bodyPr/>
          <a:lstStyle/>
          <a:p>
            <a:pPr algn="ctr"/>
            <a:r>
              <a:rPr lang="ar-IQ" dirty="0" smtClean="0"/>
              <a:t>الميزات التنافسية</a:t>
            </a:r>
            <a:endParaRPr lang="ar-IQ" dirty="0"/>
          </a:p>
        </p:txBody>
      </p:sp>
      <p:sp>
        <p:nvSpPr>
          <p:cNvPr id="3" name="عنصر نائب للمحتوى 2"/>
          <p:cNvSpPr>
            <a:spLocks noGrp="1"/>
          </p:cNvSpPr>
          <p:nvPr>
            <p:ph idx="1"/>
          </p:nvPr>
        </p:nvSpPr>
        <p:spPr>
          <a:xfrm>
            <a:off x="467544" y="1340768"/>
            <a:ext cx="8280920" cy="5517231"/>
          </a:xfrm>
        </p:spPr>
        <p:txBody>
          <a:bodyPr>
            <a:noAutofit/>
          </a:bodyPr>
          <a:lstStyle/>
          <a:p>
            <a:pPr marL="0" indent="0" algn="r" rtl="1">
              <a:buNone/>
            </a:pPr>
            <a:r>
              <a:rPr lang="ar-IQ" sz="2400" dirty="0"/>
              <a:t>1- توفر المدرسة تربية متكاملة تؤهل الطالب للمرحلة الجامعية من خلال منهج راق يتحدى الطلبة في </a:t>
            </a:r>
            <a:r>
              <a:rPr lang="ar-IQ" sz="2400" dirty="0" err="1"/>
              <a:t>الاداب</a:t>
            </a:r>
            <a:r>
              <a:rPr lang="ar-IQ" sz="2400" dirty="0"/>
              <a:t> والعلوم ضمن بيئة سكنية حيوية و سليمة </a:t>
            </a:r>
          </a:p>
          <a:p>
            <a:pPr marL="0" indent="0" algn="r" rtl="1">
              <a:buNone/>
            </a:pPr>
            <a:r>
              <a:rPr lang="ar-IQ" sz="2400" dirty="0"/>
              <a:t>2- يتعلم الطلبة فيها الاستقلالية والابداع والتفكير </a:t>
            </a:r>
            <a:r>
              <a:rPr lang="ar-IQ" sz="2400" dirty="0" smtClean="0"/>
              <a:t>المسؤول </a:t>
            </a:r>
            <a:r>
              <a:rPr lang="ar-IQ" sz="2400" dirty="0"/>
              <a:t>داخل مجتمع اخلاقي </a:t>
            </a:r>
          </a:p>
          <a:p>
            <a:pPr marL="0" indent="0" algn="r" rtl="1">
              <a:buNone/>
            </a:pPr>
            <a:r>
              <a:rPr lang="ar-IQ" sz="2400" dirty="0"/>
              <a:t>3- يشجع الشبان والشابات من مختلف الخلفيات والمعتقدات على التفوق واحترام الاخر </a:t>
            </a:r>
          </a:p>
          <a:p>
            <a:pPr marL="0" indent="0" algn="r" rtl="1">
              <a:buNone/>
            </a:pPr>
            <a:r>
              <a:rPr lang="ar-IQ" sz="2400" dirty="0"/>
              <a:t>4-للطالب حق في اختيار البرنامج الذي يود ان يلتحق الداخلي الكامل او الداخلي الاسبوعي او اليومي </a:t>
            </a:r>
          </a:p>
          <a:p>
            <a:pPr marL="0" indent="0" algn="r" rtl="1">
              <a:buNone/>
            </a:pPr>
            <a:r>
              <a:rPr lang="ar-IQ" sz="2400" dirty="0"/>
              <a:t>5-  تتميز المدرسة باستخدامها لأحدث وسائل التكنولوجيا داخل الغرف الصيفية وخارجها </a:t>
            </a:r>
          </a:p>
          <a:p>
            <a:pPr marL="0" indent="0" algn="r" rtl="1">
              <a:buNone/>
            </a:pPr>
            <a:r>
              <a:rPr lang="ar-IQ" sz="2400" dirty="0"/>
              <a:t>6- تضم الانشطة المسائية المرافقة للمناهج باقة متنوعة من الاختيارات التي يتم توفيرها للطالب في كل فصل تعليمي </a:t>
            </a:r>
          </a:p>
        </p:txBody>
      </p:sp>
    </p:spTree>
    <p:extLst>
      <p:ext uri="{BB962C8B-B14F-4D97-AF65-F5344CB8AC3E}">
        <p14:creationId xmlns:p14="http://schemas.microsoft.com/office/powerpoint/2010/main" val="371982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2133110" y="3645024"/>
            <a:ext cx="4842284" cy="1872208"/>
          </a:xfrm>
        </p:spPr>
        <p:txBody>
          <a:bodyPr/>
          <a:lstStyle/>
          <a:p>
            <a:pPr marL="0" indent="0">
              <a:buNone/>
            </a:pPr>
            <a:endParaRPr lang="ar-IQ" b="1" dirty="0">
              <a:solidFill>
                <a:schemeClr val="bg1">
                  <a:lumMod val="95000"/>
                  <a:lumOff val="5000"/>
                </a:schemeClr>
              </a:solidFill>
            </a:endParaRPr>
          </a:p>
        </p:txBody>
      </p:sp>
      <p:pic>
        <p:nvPicPr>
          <p:cNvPr id="4" name="صورة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476672"/>
            <a:ext cx="8244408" cy="6192688"/>
          </a:xfrm>
          <a:prstGeom prst="rect">
            <a:avLst/>
          </a:prstGeom>
        </p:spPr>
      </p:pic>
      <p:sp>
        <p:nvSpPr>
          <p:cNvPr id="5" name="Rectangle 4"/>
          <p:cNvSpPr/>
          <p:nvPr/>
        </p:nvSpPr>
        <p:spPr>
          <a:xfrm>
            <a:off x="179908" y="1416504"/>
            <a:ext cx="5184180" cy="1600438"/>
          </a:xfrm>
          <a:prstGeom prst="rect">
            <a:avLst/>
          </a:prstGeom>
        </p:spPr>
        <p:txBody>
          <a:bodyPr wrap="square">
            <a:spAutoFit/>
          </a:bodyPr>
          <a:lstStyle/>
          <a:p>
            <a:r>
              <a:rPr lang="ar-IQ" sz="2000" b="1" dirty="0">
                <a:solidFill>
                  <a:schemeClr val="bg1">
                    <a:lumMod val="95000"/>
                    <a:lumOff val="5000"/>
                  </a:schemeClr>
                </a:solidFill>
              </a:rPr>
              <a:t>الرؤية</a:t>
            </a:r>
            <a:br>
              <a:rPr lang="ar-IQ" sz="2000" b="1" dirty="0">
                <a:solidFill>
                  <a:schemeClr val="bg1">
                    <a:lumMod val="95000"/>
                    <a:lumOff val="5000"/>
                  </a:schemeClr>
                </a:solidFill>
              </a:rPr>
            </a:br>
            <a:r>
              <a:rPr lang="ar-IQ" sz="2000" b="1" dirty="0">
                <a:solidFill>
                  <a:schemeClr val="bg1">
                    <a:lumMod val="95000"/>
                    <a:lumOff val="5000"/>
                  </a:schemeClr>
                </a:solidFill>
              </a:rPr>
              <a:t>الريادة والتميز في جودة التعليم والتربية ذو</a:t>
            </a:r>
            <a:br>
              <a:rPr lang="ar-IQ" sz="2000" b="1" dirty="0">
                <a:solidFill>
                  <a:schemeClr val="bg1">
                    <a:lumMod val="95000"/>
                    <a:lumOff val="5000"/>
                  </a:schemeClr>
                </a:solidFill>
              </a:rPr>
            </a:br>
            <a:r>
              <a:rPr lang="ar-IQ" sz="2000" b="1" dirty="0">
                <a:solidFill>
                  <a:schemeClr val="bg1">
                    <a:lumMod val="95000"/>
                    <a:lumOff val="5000"/>
                  </a:schemeClr>
                </a:solidFill>
              </a:rPr>
              <a:t>معايير عالية وفق اساليب التكنولوجيا الحديثة المواكبة</a:t>
            </a:r>
            <a:br>
              <a:rPr lang="ar-IQ" sz="2000" b="1" dirty="0">
                <a:solidFill>
                  <a:schemeClr val="bg1">
                    <a:lumMod val="95000"/>
                    <a:lumOff val="5000"/>
                  </a:schemeClr>
                </a:solidFill>
              </a:rPr>
            </a:br>
            <a:r>
              <a:rPr lang="ar-IQ" sz="2000" b="1" dirty="0">
                <a:solidFill>
                  <a:schemeClr val="bg1">
                    <a:lumMod val="95000"/>
                    <a:lumOff val="5000"/>
                  </a:schemeClr>
                </a:solidFill>
              </a:rPr>
              <a:t>وان نقدم افضل الخدمات التعليمية على مستوى المحافظة  </a:t>
            </a:r>
            <a:r>
              <a:rPr lang="ar-IQ" b="1" dirty="0">
                <a:solidFill>
                  <a:schemeClr val="bg1">
                    <a:lumMod val="95000"/>
                    <a:lumOff val="5000"/>
                  </a:schemeClr>
                </a:solidFill>
              </a:rPr>
              <a:t/>
            </a:r>
            <a:br>
              <a:rPr lang="ar-IQ" b="1" dirty="0">
                <a:solidFill>
                  <a:schemeClr val="bg1">
                    <a:lumMod val="95000"/>
                    <a:lumOff val="5000"/>
                  </a:schemeClr>
                </a:solidFill>
              </a:rPr>
            </a:br>
            <a:endParaRPr lang="en-US" dirty="0"/>
          </a:p>
        </p:txBody>
      </p:sp>
    </p:spTree>
    <p:extLst>
      <p:ext uri="{BB962C8B-B14F-4D97-AF65-F5344CB8AC3E}">
        <p14:creationId xmlns:p14="http://schemas.microsoft.com/office/powerpoint/2010/main" val="627076928"/>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724128" y="1196752"/>
            <a:ext cx="2304256" cy="1266644"/>
          </a:xfrm>
        </p:spPr>
        <p:txBody>
          <a:bodyPr/>
          <a:lstStyle/>
          <a:p>
            <a:r>
              <a:rPr lang="ar-IQ" dirty="0" smtClean="0"/>
              <a:t>من إعداد</a:t>
            </a:r>
            <a:endParaRPr lang="ar-IQ" dirty="0"/>
          </a:p>
        </p:txBody>
      </p:sp>
      <p:sp>
        <p:nvSpPr>
          <p:cNvPr id="3" name="عنصر نائب للمحتوى 2"/>
          <p:cNvSpPr>
            <a:spLocks noGrp="1"/>
          </p:cNvSpPr>
          <p:nvPr>
            <p:ph idx="1"/>
          </p:nvPr>
        </p:nvSpPr>
        <p:spPr>
          <a:xfrm>
            <a:off x="5039072" y="2052925"/>
            <a:ext cx="3997424" cy="4195481"/>
          </a:xfrm>
        </p:spPr>
        <p:txBody>
          <a:bodyPr/>
          <a:lstStyle/>
          <a:p>
            <a:pPr algn="r"/>
            <a:endParaRPr lang="ar-IQ" dirty="0" smtClean="0"/>
          </a:p>
          <a:p>
            <a:pPr marL="0" indent="0" algn="r">
              <a:buNone/>
            </a:pPr>
            <a:r>
              <a:rPr lang="ar-IQ" dirty="0" smtClean="0"/>
              <a:t> - نور زهير مصلح </a:t>
            </a:r>
          </a:p>
          <a:p>
            <a:pPr marL="0" indent="0" algn="r">
              <a:buNone/>
            </a:pPr>
            <a:r>
              <a:rPr lang="ar-IQ" dirty="0" smtClean="0"/>
              <a:t>- شيلان جلال سيد </a:t>
            </a:r>
            <a:r>
              <a:rPr lang="ar-IQ" dirty="0" err="1" smtClean="0"/>
              <a:t>رهبر</a:t>
            </a:r>
            <a:endParaRPr lang="ar-IQ" dirty="0" smtClean="0"/>
          </a:p>
          <a:p>
            <a:pPr marL="0" indent="0" algn="r">
              <a:buNone/>
            </a:pPr>
            <a:endParaRPr lang="ar-IQ" dirty="0" smtClean="0"/>
          </a:p>
          <a:p>
            <a:pPr marL="0" indent="0" algn="r">
              <a:buNone/>
            </a:pPr>
            <a:r>
              <a:rPr lang="ar-IQ" dirty="0" smtClean="0"/>
              <a:t>  تحت اشراف </a:t>
            </a:r>
          </a:p>
          <a:p>
            <a:pPr marL="0" indent="0" algn="r">
              <a:buNone/>
            </a:pPr>
            <a:r>
              <a:rPr lang="ar-IQ" dirty="0" smtClean="0"/>
              <a:t> -</a:t>
            </a:r>
            <a:r>
              <a:rPr lang="ar-IQ" dirty="0" err="1" smtClean="0"/>
              <a:t>الدكتورعبد</a:t>
            </a:r>
            <a:r>
              <a:rPr lang="ar-IQ" dirty="0" smtClean="0"/>
              <a:t> الرحمن عمر  </a:t>
            </a: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 y="225563"/>
            <a:ext cx="5003576" cy="6813376"/>
          </a:xfrm>
          <a:prstGeom prst="rect">
            <a:avLst/>
          </a:prstGeom>
        </p:spPr>
      </p:pic>
    </p:spTree>
    <p:extLst>
      <p:ext uri="{BB962C8B-B14F-4D97-AF65-F5344CB8AC3E}">
        <p14:creationId xmlns:p14="http://schemas.microsoft.com/office/powerpoint/2010/main" val="1188795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tx1"/>
          </a:solidFill>
          <a:ln>
            <a:noFill/>
          </a:ln>
        </p:spPr>
      </p:pic>
      <p:sp>
        <p:nvSpPr>
          <p:cNvPr id="2" name="عنوان 1"/>
          <p:cNvSpPr>
            <a:spLocks noGrp="1"/>
          </p:cNvSpPr>
          <p:nvPr>
            <p:ph type="ctrTitle"/>
          </p:nvPr>
        </p:nvSpPr>
        <p:spPr>
          <a:xfrm>
            <a:off x="683568" y="260648"/>
            <a:ext cx="8280920" cy="1800200"/>
          </a:xfrm>
          <a:ln>
            <a:noFill/>
          </a:ln>
        </p:spPr>
        <p:txBody>
          <a:bodyPr>
            <a:normAutofit/>
          </a:bodyPr>
          <a:lstStyle/>
          <a:p>
            <a:r>
              <a:rPr lang="ar-IQ" sz="5400" b="1" dirty="0" smtClean="0">
                <a:solidFill>
                  <a:schemeClr val="bg2"/>
                </a:solidFill>
              </a:rPr>
              <a:t>نصنع جيل الغد بأفكار المستقبل</a:t>
            </a:r>
            <a:endParaRPr lang="ar-IQ" sz="5400" b="1" dirty="0">
              <a:solidFill>
                <a:schemeClr val="bg2"/>
              </a:solidFill>
            </a:endParaRPr>
          </a:p>
        </p:txBody>
      </p:sp>
      <p:sp>
        <p:nvSpPr>
          <p:cNvPr id="3" name="عنوان فرعي 2"/>
          <p:cNvSpPr>
            <a:spLocks noGrp="1"/>
          </p:cNvSpPr>
          <p:nvPr>
            <p:ph type="subTitle" idx="1"/>
          </p:nvPr>
        </p:nvSpPr>
        <p:spPr>
          <a:xfrm>
            <a:off x="0" y="5373216"/>
            <a:ext cx="8964488" cy="1516400"/>
          </a:xfrm>
        </p:spPr>
        <p:txBody>
          <a:bodyPr>
            <a:normAutofit/>
          </a:bodyPr>
          <a:lstStyle/>
          <a:p>
            <a:pPr algn="ctr"/>
            <a:r>
              <a:rPr lang="ar-IQ" sz="3600" b="1" dirty="0" smtClean="0">
                <a:solidFill>
                  <a:schemeClr val="tx1"/>
                </a:solidFill>
              </a:rPr>
              <a:t>مؤسسة تعليمة تربوية نموذجية للجميع مراحل </a:t>
            </a:r>
          </a:p>
          <a:p>
            <a:pPr algn="ctr"/>
            <a:r>
              <a:rPr lang="ar-IQ" sz="3600" b="1" dirty="0" smtClean="0">
                <a:solidFill>
                  <a:schemeClr val="tx1"/>
                </a:solidFill>
              </a:rPr>
              <a:t> رياض الاطفال -الاساسية –  متوسطة – الثانوي </a:t>
            </a:r>
            <a:endParaRPr lang="ar-IQ" sz="3600" b="1" dirty="0">
              <a:solidFill>
                <a:schemeClr val="tx1"/>
              </a:solidFill>
            </a:endParaRPr>
          </a:p>
        </p:txBody>
      </p:sp>
    </p:spTree>
    <p:extLst>
      <p:ext uri="{BB962C8B-B14F-4D97-AF65-F5344CB8AC3E}">
        <p14:creationId xmlns:p14="http://schemas.microsoft.com/office/powerpoint/2010/main" val="1940787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143000"/>
          </a:xfrm>
        </p:spPr>
        <p:txBody>
          <a:bodyPr/>
          <a:lstStyle/>
          <a:p>
            <a:pPr algn="ctr"/>
            <a:r>
              <a:rPr lang="ar-IQ" b="1" dirty="0" smtClean="0"/>
              <a:t>وصف </a:t>
            </a:r>
            <a:r>
              <a:rPr lang="ar-JO" b="1" dirty="0" smtClean="0"/>
              <a:t>المشروع </a:t>
            </a:r>
            <a:endParaRPr lang="ar-IQ" b="1" dirty="0"/>
          </a:p>
        </p:txBody>
      </p:sp>
      <p:sp>
        <p:nvSpPr>
          <p:cNvPr id="3" name="عنصر نائب للمحتوى 2"/>
          <p:cNvSpPr>
            <a:spLocks noGrp="1"/>
          </p:cNvSpPr>
          <p:nvPr>
            <p:ph idx="1"/>
          </p:nvPr>
        </p:nvSpPr>
        <p:spPr>
          <a:xfrm>
            <a:off x="15592" y="1412776"/>
            <a:ext cx="9036496" cy="5589240"/>
          </a:xfrm>
        </p:spPr>
        <p:txBody>
          <a:bodyPr>
            <a:normAutofit/>
          </a:bodyPr>
          <a:lstStyle/>
          <a:p>
            <a:pPr marL="0" indent="0" algn="r">
              <a:buNone/>
            </a:pPr>
            <a:r>
              <a:rPr lang="ar-IQ" dirty="0" smtClean="0"/>
              <a:t>            تحت شعار </a:t>
            </a:r>
            <a:r>
              <a:rPr lang="ar-IQ" dirty="0" smtClean="0">
                <a:solidFill>
                  <a:srgbClr val="FFFF00"/>
                </a:solidFill>
              </a:rPr>
              <a:t>نصنع جيل الغد بأفكار المستقبل </a:t>
            </a:r>
          </a:p>
          <a:p>
            <a:pPr algn="r" rtl="1"/>
            <a:r>
              <a:rPr lang="ar-IQ" dirty="0" smtClean="0"/>
              <a:t> </a:t>
            </a:r>
            <a:r>
              <a:rPr lang="ar-IQ" sz="3600" dirty="0" smtClean="0"/>
              <a:t>مؤسسة تعليمية تربوية نموذجية  متكاملة في محافظة </a:t>
            </a:r>
            <a:r>
              <a:rPr lang="ar-JO" sz="3600" dirty="0" smtClean="0"/>
              <a:t>(</a:t>
            </a:r>
            <a:r>
              <a:rPr lang="ar-IQ" sz="3600" dirty="0" smtClean="0"/>
              <a:t>جرش - الاردن ) وذلك بسبب تزايد اعداد الطلبة  وطلب على المدارس الخاصة في المحافظة خاصة انها تفتقر لمدرسة خاصة حيت المؤسسة بناؤها نموذجي ومتميز من خلال فريق مميز من اعلى كفاءات في التدريس والتربية معتمدين المناهج عالمية متعددة لغات, نقدم ذلك بكل محبة وشغف لإبنائنا في مراحل الدراسة ما قبل الجامعة  .</a:t>
            </a:r>
            <a:endParaRPr lang="ar-JO" sz="3600" dirty="0" smtClean="0"/>
          </a:p>
          <a:p>
            <a:pPr algn="r" rtl="1"/>
            <a:endParaRPr lang="ar-IQ" dirty="0" smtClean="0"/>
          </a:p>
          <a:p>
            <a:pPr algn="r"/>
            <a:endParaRPr lang="ar-IQ" dirty="0" smtClean="0"/>
          </a:p>
          <a:p>
            <a:pPr marL="0" indent="0" algn="r">
              <a:buNone/>
            </a:pPr>
            <a:endParaRPr lang="ar-IQ" dirty="0"/>
          </a:p>
        </p:txBody>
      </p:sp>
    </p:spTree>
    <p:extLst>
      <p:ext uri="{BB962C8B-B14F-4D97-AF65-F5344CB8AC3E}">
        <p14:creationId xmlns:p14="http://schemas.microsoft.com/office/powerpoint/2010/main" val="155965500"/>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3968" y="404664"/>
            <a:ext cx="4536504" cy="1008112"/>
          </a:xfrm>
        </p:spPr>
        <p:txBody>
          <a:bodyPr>
            <a:normAutofit fontScale="90000"/>
          </a:bodyPr>
          <a:lstStyle/>
          <a:p>
            <a:r>
              <a:rPr lang="ar-IQ" sz="4000" b="1" dirty="0" smtClean="0"/>
              <a:t>وهدفها :</a:t>
            </a:r>
            <a:r>
              <a:rPr lang="ar-IQ" dirty="0" smtClean="0"/>
              <a:t/>
            </a:r>
            <a:br>
              <a:rPr lang="ar-IQ" dirty="0" smtClean="0"/>
            </a:br>
            <a:endParaRPr lang="ar-IQ" dirty="0"/>
          </a:p>
        </p:txBody>
      </p:sp>
      <p:sp>
        <p:nvSpPr>
          <p:cNvPr id="3" name="عنصر نائب للمحتوى 2"/>
          <p:cNvSpPr>
            <a:spLocks noGrp="1"/>
          </p:cNvSpPr>
          <p:nvPr>
            <p:ph idx="1"/>
          </p:nvPr>
        </p:nvSpPr>
        <p:spPr>
          <a:xfrm>
            <a:off x="107504" y="908720"/>
            <a:ext cx="8856984" cy="5688632"/>
          </a:xfrm>
        </p:spPr>
        <p:txBody>
          <a:bodyPr>
            <a:normAutofit fontScale="92500" lnSpcReduction="10000"/>
          </a:bodyPr>
          <a:lstStyle/>
          <a:p>
            <a:pPr algn="r" rtl="1">
              <a:lnSpc>
                <a:spcPct val="150000"/>
              </a:lnSpc>
            </a:pPr>
            <a:r>
              <a:rPr lang="ar-IQ" dirty="0" smtClean="0"/>
              <a:t>بناء جيل من الطلبة المتفوقين المتميزين الذين يسهمون في إنعاش جميع النواحي الحيوية في البلد من اجل المواكبة والتطور العلمي والثقافي المنشود من اجل الوصول إلى مصاف الدول المتقدمة.</a:t>
            </a:r>
          </a:p>
          <a:p>
            <a:pPr algn="r" rtl="1">
              <a:lnSpc>
                <a:spcPct val="150000"/>
              </a:lnSpc>
            </a:pPr>
            <a:r>
              <a:rPr lang="ar-IQ" dirty="0" smtClean="0"/>
              <a:t>ترسيخ نظريات التعليم الحديث والتدريس الإبداعي والاستيعاب المتقن للدروس والمناهج من خلال مدرسين اكفاء ووسائل حديثة وطرائق عصرية متميزة.</a:t>
            </a:r>
          </a:p>
          <a:p>
            <a:pPr algn="r" rtl="1">
              <a:lnSpc>
                <a:spcPct val="150000"/>
              </a:lnSpc>
            </a:pPr>
            <a:r>
              <a:rPr lang="ar-IQ" dirty="0" smtClean="0"/>
              <a:t>تعلم الطالب على اللغات الحيوية والمهمة كـ : اللغة الانكليزية واللغة العربية) وكذلك تعلم مهارات قيادة الحاسوب.</a:t>
            </a:r>
          </a:p>
          <a:p>
            <a:pPr algn="r" rtl="1">
              <a:lnSpc>
                <a:spcPct val="150000"/>
              </a:lnSpc>
            </a:pPr>
            <a:r>
              <a:rPr lang="ar-IQ" dirty="0" smtClean="0"/>
              <a:t>بناء شخصية الطالب بناءً سليما من خلال تعزيز ثقته بنفسه وتنمية المهارات الضرورية التي تقوده الى التفوق والابداع.</a:t>
            </a:r>
          </a:p>
          <a:p>
            <a:pPr algn="r" rtl="1">
              <a:lnSpc>
                <a:spcPct val="150000"/>
              </a:lnSpc>
            </a:pPr>
            <a:r>
              <a:rPr lang="ar-IQ" dirty="0" smtClean="0"/>
              <a:t>تنمية مواهب ومهارات الطلبة (كالموسيقى والرسم والخط والرياضة والاعمال اليدوية )واستثمارها في اقامة المعارض والأنشطة الثقافية المتنوعة.</a:t>
            </a:r>
          </a:p>
          <a:p>
            <a:pPr algn="r" rtl="1">
              <a:lnSpc>
                <a:spcPct val="150000"/>
              </a:lnSpc>
            </a:pPr>
            <a:r>
              <a:rPr lang="ar-IQ" dirty="0" smtClean="0"/>
              <a:t>تدعيم الجانب التربوي من خلال تصميم برامج تربوية خاصة تعمل على ارتقاء الطالب نفسيا وتربويا لتوليد الاحساس بالمسؤولية.</a:t>
            </a:r>
          </a:p>
          <a:p>
            <a:pPr marL="0" indent="0" algn="r" rtl="1">
              <a:buNone/>
            </a:pPr>
            <a:endParaRPr lang="ar-IQ" dirty="0" smtClean="0"/>
          </a:p>
        </p:txBody>
      </p:sp>
    </p:spTree>
    <p:extLst>
      <p:ext uri="{BB962C8B-B14F-4D97-AF65-F5344CB8AC3E}">
        <p14:creationId xmlns:p14="http://schemas.microsoft.com/office/powerpoint/2010/main" val="997442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عنوان 1"/>
          <p:cNvSpPr>
            <a:spLocks noGrp="1"/>
          </p:cNvSpPr>
          <p:nvPr>
            <p:ph type="title"/>
          </p:nvPr>
        </p:nvSpPr>
        <p:spPr>
          <a:xfrm>
            <a:off x="755576" y="4581128"/>
            <a:ext cx="7512920" cy="2376264"/>
          </a:xfrm>
        </p:spPr>
        <p:txBody>
          <a:bodyPr>
            <a:normAutofit/>
          </a:bodyPr>
          <a:lstStyle/>
          <a:p>
            <a:pPr algn="r"/>
            <a:r>
              <a:rPr lang="ar-IQ" sz="3200" b="1" dirty="0" smtClean="0">
                <a:solidFill>
                  <a:schemeClr val="bg1"/>
                </a:solidFill>
              </a:rPr>
              <a:t>رسالتنا</a:t>
            </a:r>
            <a:r>
              <a:rPr lang="ar-IQ" sz="2800" dirty="0" smtClean="0">
                <a:solidFill>
                  <a:schemeClr val="bg1"/>
                </a:solidFill>
              </a:rPr>
              <a:t/>
            </a:r>
            <a:br>
              <a:rPr lang="ar-IQ" sz="2800" dirty="0" smtClean="0">
                <a:solidFill>
                  <a:schemeClr val="bg1"/>
                </a:solidFill>
              </a:rPr>
            </a:br>
            <a:r>
              <a:rPr lang="ar-IQ" sz="2800" b="1" dirty="0" smtClean="0">
                <a:solidFill>
                  <a:schemeClr val="bg1"/>
                </a:solidFill>
              </a:rPr>
              <a:t>تسعى مؤسستنا لتوفير بيئة تربوية هادفة وهادئة وآمنة لصناعة جيل قادر على تحمل المسؤولية ويتميز بالسلوك الإيجابي ويعود بالنفع على المجتمع</a:t>
            </a:r>
            <a:endParaRPr lang="ar-IQ" sz="2800" b="1" dirty="0">
              <a:solidFill>
                <a:schemeClr val="bg1"/>
              </a:solidFill>
            </a:endParaRPr>
          </a:p>
        </p:txBody>
      </p:sp>
      <p:sp>
        <p:nvSpPr>
          <p:cNvPr id="3" name="عنصر نائب للمحتوى 2"/>
          <p:cNvSpPr>
            <a:spLocks noGrp="1"/>
          </p:cNvSpPr>
          <p:nvPr>
            <p:ph idx="1"/>
          </p:nvPr>
        </p:nvSpPr>
        <p:spPr>
          <a:xfrm>
            <a:off x="0" y="260648"/>
            <a:ext cx="9108504" cy="1469808"/>
          </a:xfrm>
        </p:spPr>
        <p:txBody>
          <a:bodyPr>
            <a:normAutofit/>
          </a:bodyPr>
          <a:lstStyle/>
          <a:p>
            <a:endParaRPr lang="ar-IQ" smtClean="0"/>
          </a:p>
          <a:p>
            <a:pPr marL="0" indent="0">
              <a:buNone/>
            </a:pPr>
            <a:endParaRPr lang="ar-IQ" smtClean="0"/>
          </a:p>
          <a:p>
            <a:pPr marL="0" indent="0">
              <a:buNone/>
            </a:pPr>
            <a:endParaRPr lang="ar-IQ" dirty="0"/>
          </a:p>
        </p:txBody>
      </p:sp>
    </p:spTree>
    <p:extLst>
      <p:ext uri="{BB962C8B-B14F-4D97-AF65-F5344CB8AC3E}">
        <p14:creationId xmlns:p14="http://schemas.microsoft.com/office/powerpoint/2010/main" val="379295264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4147512"/>
            <a:ext cx="9108504" cy="2737872"/>
          </a:xfrm>
          <a:prstGeom prst="rect">
            <a:avLst/>
          </a:prstGeom>
        </p:spPr>
      </p:pic>
      <p:sp>
        <p:nvSpPr>
          <p:cNvPr id="2" name="عنوان 1"/>
          <p:cNvSpPr>
            <a:spLocks noGrp="1"/>
          </p:cNvSpPr>
          <p:nvPr>
            <p:ph type="title"/>
          </p:nvPr>
        </p:nvSpPr>
        <p:spPr>
          <a:xfrm>
            <a:off x="6372200" y="0"/>
            <a:ext cx="1368152" cy="1022568"/>
          </a:xfrm>
        </p:spPr>
        <p:txBody>
          <a:bodyPr/>
          <a:lstStyle/>
          <a:p>
            <a:pPr algn="r"/>
            <a:r>
              <a:rPr lang="ar-IQ" dirty="0" smtClean="0"/>
              <a:t>مهمتنا</a:t>
            </a:r>
            <a:endParaRPr lang="ar-IQ" dirty="0"/>
          </a:p>
        </p:txBody>
      </p:sp>
      <p:sp>
        <p:nvSpPr>
          <p:cNvPr id="3" name="عنصر نائب للمحتوى 2"/>
          <p:cNvSpPr>
            <a:spLocks noGrp="1"/>
          </p:cNvSpPr>
          <p:nvPr>
            <p:ph idx="1"/>
          </p:nvPr>
        </p:nvSpPr>
        <p:spPr>
          <a:xfrm>
            <a:off x="35496" y="1051168"/>
            <a:ext cx="8856984" cy="3096344"/>
          </a:xfrm>
        </p:spPr>
        <p:txBody>
          <a:bodyPr>
            <a:noAutofit/>
          </a:bodyPr>
          <a:lstStyle/>
          <a:p>
            <a:pPr algn="r" rtl="1"/>
            <a:r>
              <a:rPr lang="ar-IQ" sz="3600" b="1" dirty="0" smtClean="0">
                <a:solidFill>
                  <a:schemeClr val="tx2">
                    <a:lumMod val="10000"/>
                  </a:schemeClr>
                </a:solidFill>
              </a:rPr>
              <a:t>إعداد جيل واع متميز علميا ومدرك لإمكانياته الكامنة وملتزم بأعلى درجات الرقي الاخلاقي </a:t>
            </a:r>
          </a:p>
          <a:p>
            <a:pPr algn="r" rtl="1"/>
            <a:r>
              <a:rPr lang="ar-IQ" sz="3600" b="1" dirty="0" smtClean="0">
                <a:solidFill>
                  <a:schemeClr val="tx2">
                    <a:lumMod val="10000"/>
                  </a:schemeClr>
                </a:solidFill>
              </a:rPr>
              <a:t>توفير خدمات التعليمي بمستوى جيد للمحافظة </a:t>
            </a:r>
          </a:p>
          <a:p>
            <a:pPr algn="r" rtl="1"/>
            <a:r>
              <a:rPr lang="ar-IQ" sz="3600" b="1" dirty="0" smtClean="0">
                <a:solidFill>
                  <a:schemeClr val="tx2">
                    <a:lumMod val="10000"/>
                  </a:schemeClr>
                </a:solidFill>
              </a:rPr>
              <a:t>خلق فرص العمل لأبناء المحافظة وتحسين المستوى المعيشي والاجتماعي للعاملين في المشروع</a:t>
            </a:r>
            <a:endParaRPr lang="ar-IQ" sz="3600" b="1" dirty="0">
              <a:solidFill>
                <a:schemeClr val="tx2">
                  <a:lumMod val="10000"/>
                </a:schemeClr>
              </a:solidFill>
            </a:endParaRPr>
          </a:p>
        </p:txBody>
      </p:sp>
    </p:spTree>
    <p:extLst>
      <p:ext uri="{BB962C8B-B14F-4D97-AF65-F5344CB8AC3E}">
        <p14:creationId xmlns:p14="http://schemas.microsoft.com/office/powerpoint/2010/main" val="56103125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S.W.A.T</a:t>
            </a:r>
            <a:endParaRPr lang="ar-IQ" dirty="0"/>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848840487"/>
              </p:ext>
            </p:extLst>
          </p:nvPr>
        </p:nvGraphicFramePr>
        <p:xfrm>
          <a:off x="395536" y="1512168"/>
          <a:ext cx="8496944" cy="52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726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0"/>
            <a:ext cx="8229600" cy="922114"/>
          </a:xfrm>
        </p:spPr>
        <p:txBody>
          <a:bodyPr/>
          <a:lstStyle/>
          <a:p>
            <a:r>
              <a:rPr lang="en-US" dirty="0" smtClean="0"/>
              <a:t>S.W.A.T</a:t>
            </a:r>
            <a:endParaRPr lang="ar-IQ" dirty="0"/>
          </a:p>
        </p:txBody>
      </p:sp>
      <p:graphicFrame>
        <p:nvGraphicFramePr>
          <p:cNvPr id="6" name="عنصر نائب للمحتوى 5"/>
          <p:cNvGraphicFramePr>
            <a:graphicFrameLocks noGrp="1"/>
          </p:cNvGraphicFramePr>
          <p:nvPr>
            <p:ph idx="1"/>
            <p:extLst>
              <p:ext uri="{D42A27DB-BD31-4B8C-83A1-F6EECF244321}">
                <p14:modId xmlns:p14="http://schemas.microsoft.com/office/powerpoint/2010/main" val="331513913"/>
              </p:ext>
            </p:extLst>
          </p:nvPr>
        </p:nvGraphicFramePr>
        <p:xfrm>
          <a:off x="107504" y="908720"/>
          <a:ext cx="8964488" cy="594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530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1518</TotalTime>
  <Words>1712</Words>
  <Application>Microsoft Office PowerPoint</Application>
  <PresentationFormat>On-screen Show (4:3)</PresentationFormat>
  <Paragraphs>162</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Sakkal Majalla</vt:lpstr>
      <vt:lpstr>Times New Roman</vt:lpstr>
      <vt:lpstr>Wingdings</vt:lpstr>
      <vt:lpstr>Wingdings 3</vt:lpstr>
      <vt:lpstr>Ion</vt:lpstr>
      <vt:lpstr>PowerPoint Presentation</vt:lpstr>
      <vt:lpstr>المقدمة</vt:lpstr>
      <vt:lpstr>نصنع جيل الغد بأفكار المستقبل</vt:lpstr>
      <vt:lpstr>وصف المشروع </vt:lpstr>
      <vt:lpstr>وهدفها : </vt:lpstr>
      <vt:lpstr>رسالتنا تسعى مؤسستنا لتوفير بيئة تربوية هادفة وهادئة وآمنة لصناعة جيل قادر على تحمل المسؤولية ويتميز بالسلوك الإيجابي ويعود بالنفع على المجتمع</vt:lpstr>
      <vt:lpstr>مهمتنا</vt:lpstr>
      <vt:lpstr>S.W.A.T</vt:lpstr>
      <vt:lpstr>S.W.A.T</vt:lpstr>
      <vt:lpstr>خطة التسويق </vt:lpstr>
      <vt:lpstr>المنتج</vt:lpstr>
      <vt:lpstr>المكان / التوزيع </vt:lpstr>
      <vt:lpstr>التسعير </vt:lpstr>
      <vt:lpstr>الافراد</vt:lpstr>
      <vt:lpstr>PowerPoint Presentation</vt:lpstr>
      <vt:lpstr>وفيما يلي الوصف الوظيفي للعاملين في للمدرسة: </vt:lpstr>
      <vt:lpstr>PowerPoint Presentation</vt:lpstr>
      <vt:lpstr>PowerPoint Presentation</vt:lpstr>
      <vt:lpstr>الترويج</vt:lpstr>
      <vt:lpstr>ترويج من خلال المواقع التواصل الاجتماعي</vt:lpstr>
      <vt:lpstr>                              استراتيجيات التسويق التلفزيوني  تجد العديد من الشركات أن الإعلان التلفزيوني جيد الصنع يمنحها طريقة فعالة لجذب السوق المستهدفة. ومع ذلك ، يمكن أن يكون الوسيط مكلفًا ، نظرًا لأن الإعلانات التجارية تحتاج إلى التشغيل بشكل متكرر للحصول على أفضل النتائج،  حدد الأهداف تتمثل الإستراتيجية الأولى التي يجب تنفيذها في خطة التسويق التلفزيوني الخاصة بك في تحديد الأهداف التي تريد أن تحققها الإعلانات التجارية. انطلق محليًا دعم المنتج بعد قضاء 15 إلى 30 ثانية في شرح ميزات وخدمات المدرسة  نقوم بإجراء دعوة قوية للعمل لتشجيع المشاهدين على التفاعل مع شركتك. أدخال عنوان موقع الويب الخاص بمدرسة  في نهاية إعلانك لتشجيع المشاهدين على الحصول على مزيد من المعلومات أو تنزيل وطباعة قسيمة خاصة. تقدم رقم هاتف حتى يتمكنوا من التحدث إلى سكرتير. يعد تقديم تطبيقات مجانية قابلة للتنزيل تتعلق  خدمات خيارًا آخر. بمجرد تنزيل العارض للتطبيق ، يتم عرض إعلاناتك في الجزء العلوي ، مما يمنح مدرسة  مزيدًا من الظهور.</vt:lpstr>
      <vt:lpstr>فئات المستهدفة </vt:lpstr>
      <vt:lpstr>الخدمات سيعمل المشروع المقترح على انشاء المدرسة خاصة متكاملة ستشمل جميع مراحل التعليمية في محافظة جرش , حيت ستكون مجهزة بكافة الخدمات  التعليمية  والمعدات والاجهزة الحديثة لتكون مواكبة للعصر وتكون مدرسة فريدة من نوعها داخل محافظة</vt:lpstr>
      <vt:lpstr> دليل المادي </vt:lpstr>
      <vt:lpstr>PowerPoint Presentation</vt:lpstr>
      <vt:lpstr>العمليات </vt:lpstr>
      <vt:lpstr>الميزات التنافسية</vt:lpstr>
      <vt:lpstr>PowerPoint Presentation</vt:lpstr>
      <vt:lpstr>من إعداد</vt:lpstr>
    </vt:vector>
  </TitlesOfParts>
  <Company>Enjoy My Fine Releases.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مؤسسة كنوز المستقبل</dc:title>
  <dc:creator>DR.Ahmed Saker 2O11</dc:creator>
  <cp:lastModifiedBy>Microsoft account</cp:lastModifiedBy>
  <cp:revision>154</cp:revision>
  <dcterms:created xsi:type="dcterms:W3CDTF">2021-05-27T19:47:15Z</dcterms:created>
  <dcterms:modified xsi:type="dcterms:W3CDTF">2021-05-31T14:11:46Z</dcterms:modified>
</cp:coreProperties>
</file>