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2"/>
  </p:notesMasterIdLst>
  <p:handoutMasterIdLst>
    <p:handoutMasterId r:id="rId13"/>
  </p:handoutMasterIdLst>
  <p:sldIdLst>
    <p:sldId id="432" r:id="rId5"/>
    <p:sldId id="433" r:id="rId6"/>
    <p:sldId id="434" r:id="rId7"/>
    <p:sldId id="303" r:id="rId8"/>
    <p:sldId id="435" r:id="rId9"/>
    <p:sldId id="436" r:id="rId10"/>
    <p:sldId id="43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whitt" initials="j"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80"/>
    <a:srgbClr val="FF0000"/>
    <a:srgbClr val="FF8000"/>
    <a:srgbClr val="FF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0" autoAdjust="0"/>
    <p:restoredTop sz="94674" autoAdjust="0"/>
  </p:normalViewPr>
  <p:slideViewPr>
    <p:cSldViewPr>
      <p:cViewPr varScale="1">
        <p:scale>
          <a:sx n="124" d="100"/>
          <a:sy n="124" d="100"/>
        </p:scale>
        <p:origin x="182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2"/>
    </p:cViewPr>
  </p:sorterViewPr>
  <p:notesViewPr>
    <p:cSldViewPr>
      <p:cViewPr varScale="1">
        <p:scale>
          <a:sx n="105" d="100"/>
          <a:sy n="105" d="100"/>
        </p:scale>
        <p:origin x="-34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E9EACB-A7EC-9647-805B-79ACA6210387}"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BAF692D1-A913-194F-B4A8-9D086EB844D0}">
      <dgm:prSet phldrT="[Text]"/>
      <dgm:spPr/>
      <dgm:t>
        <a:bodyPr/>
        <a:lstStyle/>
        <a:p>
          <a:r>
            <a:rPr lang="en-US" dirty="0" smtClean="0"/>
            <a:t>Login</a:t>
          </a:r>
          <a:endParaRPr lang="en-US" dirty="0"/>
        </a:p>
      </dgm:t>
    </dgm:pt>
    <dgm:pt modelId="{5112495E-6F3F-434A-B506-6C8678B09359}" type="parTrans" cxnId="{F78173F3-3BCC-6548-B003-00D2C398AF4E}">
      <dgm:prSet/>
      <dgm:spPr/>
      <dgm:t>
        <a:bodyPr/>
        <a:lstStyle/>
        <a:p>
          <a:endParaRPr lang="en-US"/>
        </a:p>
      </dgm:t>
    </dgm:pt>
    <dgm:pt modelId="{66CFE807-7A51-2B42-A933-5CF27106EEA4}" type="sibTrans" cxnId="{F78173F3-3BCC-6548-B003-00D2C398AF4E}">
      <dgm:prSet/>
      <dgm:spPr/>
      <dgm:t>
        <a:bodyPr/>
        <a:lstStyle/>
        <a:p>
          <a:endParaRPr lang="en-US"/>
        </a:p>
      </dgm:t>
    </dgm:pt>
    <dgm:pt modelId="{FE724B36-E977-9E43-9C60-4F0EFB346039}">
      <dgm:prSet phldrT="[Text]"/>
      <dgm:spPr/>
      <dgm:t>
        <a:bodyPr/>
        <a:lstStyle/>
        <a:p>
          <a:r>
            <a:rPr lang="en-US" dirty="0" smtClean="0"/>
            <a:t>Compute 2</a:t>
          </a:r>
          <a:endParaRPr lang="en-US" dirty="0"/>
        </a:p>
      </dgm:t>
    </dgm:pt>
    <dgm:pt modelId="{A8ADBA78-85B7-9142-B5B4-5FA5A51C9D9F}" type="parTrans" cxnId="{EFC78DCF-C1BA-774E-88C4-268B362EE820}">
      <dgm:prSet/>
      <dgm:spPr/>
      <dgm:t>
        <a:bodyPr/>
        <a:lstStyle/>
        <a:p>
          <a:endParaRPr lang="en-US"/>
        </a:p>
      </dgm:t>
    </dgm:pt>
    <dgm:pt modelId="{358B954B-E77D-E447-A3CC-1DC0C993AE8A}" type="sibTrans" cxnId="{EFC78DCF-C1BA-774E-88C4-268B362EE820}">
      <dgm:prSet/>
      <dgm:spPr/>
      <dgm:t>
        <a:bodyPr/>
        <a:lstStyle/>
        <a:p>
          <a:endParaRPr lang="en-US"/>
        </a:p>
      </dgm:t>
    </dgm:pt>
    <dgm:pt modelId="{1D6BA3C8-4504-5D4B-8071-7428A70E7716}">
      <dgm:prSet phldrT="[Text]"/>
      <dgm:spPr/>
      <dgm:t>
        <a:bodyPr/>
        <a:lstStyle/>
        <a:p>
          <a:r>
            <a:rPr lang="en-US" dirty="0" smtClean="0"/>
            <a:t>Compute 5</a:t>
          </a:r>
          <a:endParaRPr lang="en-US" dirty="0"/>
        </a:p>
      </dgm:t>
    </dgm:pt>
    <dgm:pt modelId="{38704C9B-62D1-4044-B5BA-FBAC53453180}" type="parTrans" cxnId="{0F0A8227-99C9-6C4B-89BE-87AE11A89529}">
      <dgm:prSet/>
      <dgm:spPr/>
      <dgm:t>
        <a:bodyPr/>
        <a:lstStyle/>
        <a:p>
          <a:endParaRPr lang="en-US"/>
        </a:p>
      </dgm:t>
    </dgm:pt>
    <dgm:pt modelId="{803CF6DD-1B7E-F648-B0B0-33F3BE8C05FA}" type="sibTrans" cxnId="{0F0A8227-99C9-6C4B-89BE-87AE11A89529}">
      <dgm:prSet/>
      <dgm:spPr/>
      <dgm:t>
        <a:bodyPr/>
        <a:lstStyle/>
        <a:p>
          <a:endParaRPr lang="en-US"/>
        </a:p>
      </dgm:t>
    </dgm:pt>
    <dgm:pt modelId="{CBD52149-72AB-A641-87D9-694438E8CC8B}">
      <dgm:prSet phldrT="[Text]"/>
      <dgm:spPr/>
      <dgm:t>
        <a:bodyPr/>
        <a:lstStyle/>
        <a:p>
          <a:r>
            <a:rPr lang="en-US" dirty="0" smtClean="0"/>
            <a:t>Compute 6</a:t>
          </a:r>
          <a:endParaRPr lang="en-US" dirty="0"/>
        </a:p>
      </dgm:t>
    </dgm:pt>
    <dgm:pt modelId="{FC50F862-07D2-4F4D-A7DE-B63496410953}" type="parTrans" cxnId="{BA2B1B18-A6D6-324B-A226-D12DB0B45364}">
      <dgm:prSet/>
      <dgm:spPr/>
      <dgm:t>
        <a:bodyPr/>
        <a:lstStyle/>
        <a:p>
          <a:endParaRPr lang="en-US"/>
        </a:p>
      </dgm:t>
    </dgm:pt>
    <dgm:pt modelId="{9D7F9C1F-A7EC-9C42-8CC1-778BB7D885FA}" type="sibTrans" cxnId="{BA2B1B18-A6D6-324B-A226-D12DB0B45364}">
      <dgm:prSet/>
      <dgm:spPr/>
      <dgm:t>
        <a:bodyPr/>
        <a:lstStyle/>
        <a:p>
          <a:endParaRPr lang="en-US"/>
        </a:p>
      </dgm:t>
    </dgm:pt>
    <dgm:pt modelId="{CFE8673E-C377-784C-BDF6-7D3FB691AE81}">
      <dgm:prSet phldrT="[Text]"/>
      <dgm:spPr/>
      <dgm:t>
        <a:bodyPr/>
        <a:lstStyle/>
        <a:p>
          <a:r>
            <a:rPr lang="en-US" dirty="0" smtClean="0"/>
            <a:t>Compute 3</a:t>
          </a:r>
          <a:endParaRPr lang="en-US" dirty="0"/>
        </a:p>
      </dgm:t>
    </dgm:pt>
    <dgm:pt modelId="{A1B748CF-3072-C045-B085-3222BC5728CE}" type="parTrans" cxnId="{D60E9F34-89C7-2D4E-8427-0D651A6A373C}">
      <dgm:prSet/>
      <dgm:spPr/>
      <dgm:t>
        <a:bodyPr/>
        <a:lstStyle/>
        <a:p>
          <a:endParaRPr lang="en-US"/>
        </a:p>
      </dgm:t>
    </dgm:pt>
    <dgm:pt modelId="{94E17EBA-384F-B243-BDFF-E9479D79AC4E}" type="sibTrans" cxnId="{D60E9F34-89C7-2D4E-8427-0D651A6A373C}">
      <dgm:prSet/>
      <dgm:spPr/>
      <dgm:t>
        <a:bodyPr/>
        <a:lstStyle/>
        <a:p>
          <a:endParaRPr lang="en-US"/>
        </a:p>
      </dgm:t>
    </dgm:pt>
    <dgm:pt modelId="{B61F4D7B-0878-B146-B9E0-FE750A73AB5E}">
      <dgm:prSet phldrT="[Text]"/>
      <dgm:spPr/>
      <dgm:t>
        <a:bodyPr/>
        <a:lstStyle/>
        <a:p>
          <a:r>
            <a:rPr lang="en-US" dirty="0" smtClean="0"/>
            <a:t>I/O</a:t>
          </a:r>
          <a:endParaRPr lang="en-US" dirty="0"/>
        </a:p>
      </dgm:t>
    </dgm:pt>
    <dgm:pt modelId="{E58FB3E1-54D1-6C4A-AA2B-BC339D0CCDCF}" type="parTrans" cxnId="{9769B06A-CED2-5F4F-A498-CB1FF6EB0069}">
      <dgm:prSet/>
      <dgm:spPr/>
      <dgm:t>
        <a:bodyPr/>
        <a:lstStyle/>
        <a:p>
          <a:endParaRPr lang="en-US"/>
        </a:p>
      </dgm:t>
    </dgm:pt>
    <dgm:pt modelId="{FE1C3F40-C366-A747-BFF7-3BAE4D9C18E1}" type="sibTrans" cxnId="{9769B06A-CED2-5F4F-A498-CB1FF6EB0069}">
      <dgm:prSet/>
      <dgm:spPr/>
      <dgm:t>
        <a:bodyPr/>
        <a:lstStyle/>
        <a:p>
          <a:endParaRPr lang="en-US"/>
        </a:p>
      </dgm:t>
    </dgm:pt>
    <dgm:pt modelId="{5C48C0CF-930B-6B4B-8167-2B72C156061D}">
      <dgm:prSet phldrT="[Text]"/>
      <dgm:spPr/>
      <dgm:t>
        <a:bodyPr/>
        <a:lstStyle/>
        <a:p>
          <a:r>
            <a:rPr lang="en-US" dirty="0" smtClean="0"/>
            <a:t>Compute 1</a:t>
          </a:r>
          <a:endParaRPr lang="en-US" dirty="0"/>
        </a:p>
      </dgm:t>
    </dgm:pt>
    <dgm:pt modelId="{3A2F48B8-C557-9D45-B8F2-5831D3D1FD16}" type="parTrans" cxnId="{521CE70C-B69F-9A4C-8795-F9FF6BDAAE12}">
      <dgm:prSet/>
      <dgm:spPr/>
      <dgm:t>
        <a:bodyPr/>
        <a:lstStyle/>
        <a:p>
          <a:endParaRPr lang="en-US"/>
        </a:p>
      </dgm:t>
    </dgm:pt>
    <dgm:pt modelId="{E6C04194-BD5A-2F4C-BE82-DC745D8179E3}" type="sibTrans" cxnId="{521CE70C-B69F-9A4C-8795-F9FF6BDAAE12}">
      <dgm:prSet/>
      <dgm:spPr/>
      <dgm:t>
        <a:bodyPr/>
        <a:lstStyle/>
        <a:p>
          <a:endParaRPr lang="en-US"/>
        </a:p>
      </dgm:t>
    </dgm:pt>
    <dgm:pt modelId="{73CF1B1F-922C-874D-998C-65526BB22D86}">
      <dgm:prSet phldrT="[Text]"/>
      <dgm:spPr/>
      <dgm:t>
        <a:bodyPr/>
        <a:lstStyle/>
        <a:p>
          <a:r>
            <a:rPr lang="en-US" dirty="0" smtClean="0"/>
            <a:t>Compute 4</a:t>
          </a:r>
          <a:endParaRPr lang="en-US" dirty="0"/>
        </a:p>
      </dgm:t>
    </dgm:pt>
    <dgm:pt modelId="{B677902E-D913-D84B-9DB8-A79601AB155B}" type="parTrans" cxnId="{394D8BF7-5970-0C44-A1A4-4DC0BFA785FC}">
      <dgm:prSet/>
      <dgm:spPr/>
      <dgm:t>
        <a:bodyPr/>
        <a:lstStyle/>
        <a:p>
          <a:endParaRPr lang="en-US"/>
        </a:p>
      </dgm:t>
    </dgm:pt>
    <dgm:pt modelId="{516B05D5-0390-E54C-8A94-106FE0933D7B}" type="sibTrans" cxnId="{394D8BF7-5970-0C44-A1A4-4DC0BFA785FC}">
      <dgm:prSet/>
      <dgm:spPr/>
      <dgm:t>
        <a:bodyPr/>
        <a:lstStyle/>
        <a:p>
          <a:endParaRPr lang="en-US"/>
        </a:p>
      </dgm:t>
    </dgm:pt>
    <dgm:pt modelId="{66281CDB-A553-0248-93F9-0B35A6DE5E07}">
      <dgm:prSet phldrT="[Text]"/>
      <dgm:spPr/>
      <dgm:t>
        <a:bodyPr/>
        <a:lstStyle/>
        <a:p>
          <a:r>
            <a:rPr lang="en-US" dirty="0" smtClean="0"/>
            <a:t>Compute 7</a:t>
          </a:r>
          <a:endParaRPr lang="en-US" dirty="0"/>
        </a:p>
      </dgm:t>
    </dgm:pt>
    <dgm:pt modelId="{46109FB9-B7FE-2540-A4EB-F910BA9DAB7F}" type="parTrans" cxnId="{B7E3B495-30B6-9346-A1CE-13D14A1C5FE9}">
      <dgm:prSet/>
      <dgm:spPr/>
      <dgm:t>
        <a:bodyPr/>
        <a:lstStyle/>
        <a:p>
          <a:endParaRPr lang="en-US"/>
        </a:p>
      </dgm:t>
    </dgm:pt>
    <dgm:pt modelId="{16E790B3-C9FB-7A42-BA6A-16D611AA8FD6}" type="sibTrans" cxnId="{B7E3B495-30B6-9346-A1CE-13D14A1C5FE9}">
      <dgm:prSet/>
      <dgm:spPr/>
      <dgm:t>
        <a:bodyPr/>
        <a:lstStyle/>
        <a:p>
          <a:endParaRPr lang="en-US"/>
        </a:p>
      </dgm:t>
    </dgm:pt>
    <dgm:pt modelId="{B386401E-C0F6-E845-855E-5F916E69516D}" type="pres">
      <dgm:prSet presAssocID="{ECE9EACB-A7EC-9647-805B-79ACA6210387}" presName="Name0" presStyleCnt="0">
        <dgm:presLayoutVars>
          <dgm:dir/>
          <dgm:resizeHandles/>
        </dgm:presLayoutVars>
      </dgm:prSet>
      <dgm:spPr/>
      <dgm:t>
        <a:bodyPr/>
        <a:lstStyle/>
        <a:p>
          <a:endParaRPr lang="en-US"/>
        </a:p>
      </dgm:t>
    </dgm:pt>
    <dgm:pt modelId="{B5EA9DD9-5E3C-0146-8FD7-307EDC028FEC}" type="pres">
      <dgm:prSet presAssocID="{BAF692D1-A913-194F-B4A8-9D086EB844D0}" presName="compNode" presStyleCnt="0"/>
      <dgm:spPr/>
    </dgm:pt>
    <dgm:pt modelId="{95F3259F-5194-5D43-8AD9-42D855D16ADA}" type="pres">
      <dgm:prSet presAssocID="{BAF692D1-A913-194F-B4A8-9D086EB844D0}" presName="dummyConnPt" presStyleCnt="0"/>
      <dgm:spPr/>
    </dgm:pt>
    <dgm:pt modelId="{D7624BE9-A1CE-A74C-9013-5B30D0B53558}" type="pres">
      <dgm:prSet presAssocID="{BAF692D1-A913-194F-B4A8-9D086EB844D0}" presName="node" presStyleLbl="node1" presStyleIdx="0" presStyleCnt="9">
        <dgm:presLayoutVars>
          <dgm:bulletEnabled val="1"/>
        </dgm:presLayoutVars>
      </dgm:prSet>
      <dgm:spPr/>
      <dgm:t>
        <a:bodyPr/>
        <a:lstStyle/>
        <a:p>
          <a:endParaRPr lang="en-US"/>
        </a:p>
      </dgm:t>
    </dgm:pt>
    <dgm:pt modelId="{5A9BD588-E7F6-734E-A074-BC9542BE4024}" type="pres">
      <dgm:prSet presAssocID="{66CFE807-7A51-2B42-A933-5CF27106EEA4}" presName="sibTrans" presStyleLbl="bgSibTrans2D1" presStyleIdx="0" presStyleCnt="8"/>
      <dgm:spPr/>
      <dgm:t>
        <a:bodyPr/>
        <a:lstStyle/>
        <a:p>
          <a:endParaRPr lang="en-US"/>
        </a:p>
      </dgm:t>
    </dgm:pt>
    <dgm:pt modelId="{5B48C6F8-AE2D-2D4C-B186-5A45100FB07A}" type="pres">
      <dgm:prSet presAssocID="{FE724B36-E977-9E43-9C60-4F0EFB346039}" presName="compNode" presStyleCnt="0"/>
      <dgm:spPr/>
    </dgm:pt>
    <dgm:pt modelId="{09DA9810-7DE1-BE44-8C1F-50106C08EE31}" type="pres">
      <dgm:prSet presAssocID="{FE724B36-E977-9E43-9C60-4F0EFB346039}" presName="dummyConnPt" presStyleCnt="0"/>
      <dgm:spPr/>
    </dgm:pt>
    <dgm:pt modelId="{2CE50D75-0A54-8844-ABA8-83350910364A}" type="pres">
      <dgm:prSet presAssocID="{FE724B36-E977-9E43-9C60-4F0EFB346039}" presName="node" presStyleLbl="node1" presStyleIdx="1" presStyleCnt="9">
        <dgm:presLayoutVars>
          <dgm:bulletEnabled val="1"/>
        </dgm:presLayoutVars>
      </dgm:prSet>
      <dgm:spPr/>
      <dgm:t>
        <a:bodyPr/>
        <a:lstStyle/>
        <a:p>
          <a:endParaRPr lang="en-US"/>
        </a:p>
      </dgm:t>
    </dgm:pt>
    <dgm:pt modelId="{2CCF5A7C-B70C-E24E-B289-6C0C62856FFF}" type="pres">
      <dgm:prSet presAssocID="{358B954B-E77D-E447-A3CC-1DC0C993AE8A}" presName="sibTrans" presStyleLbl="bgSibTrans2D1" presStyleIdx="1" presStyleCnt="8"/>
      <dgm:spPr/>
      <dgm:t>
        <a:bodyPr/>
        <a:lstStyle/>
        <a:p>
          <a:endParaRPr lang="en-US"/>
        </a:p>
      </dgm:t>
    </dgm:pt>
    <dgm:pt modelId="{CF0F5C2F-703E-A94D-A568-D4FB2FD3D946}" type="pres">
      <dgm:prSet presAssocID="{1D6BA3C8-4504-5D4B-8071-7428A70E7716}" presName="compNode" presStyleCnt="0"/>
      <dgm:spPr/>
    </dgm:pt>
    <dgm:pt modelId="{7F2DA73D-B82D-DB43-A348-9D992A6CC3DD}" type="pres">
      <dgm:prSet presAssocID="{1D6BA3C8-4504-5D4B-8071-7428A70E7716}" presName="dummyConnPt" presStyleCnt="0"/>
      <dgm:spPr/>
    </dgm:pt>
    <dgm:pt modelId="{FBFA0C74-F55D-124E-9EB1-C75BD875A078}" type="pres">
      <dgm:prSet presAssocID="{1D6BA3C8-4504-5D4B-8071-7428A70E7716}" presName="node" presStyleLbl="node1" presStyleIdx="2" presStyleCnt="9">
        <dgm:presLayoutVars>
          <dgm:bulletEnabled val="1"/>
        </dgm:presLayoutVars>
      </dgm:prSet>
      <dgm:spPr/>
      <dgm:t>
        <a:bodyPr/>
        <a:lstStyle/>
        <a:p>
          <a:endParaRPr lang="en-US"/>
        </a:p>
      </dgm:t>
    </dgm:pt>
    <dgm:pt modelId="{60E45B99-3516-964C-B129-2F50FFA1ECB2}" type="pres">
      <dgm:prSet presAssocID="{803CF6DD-1B7E-F648-B0B0-33F3BE8C05FA}" presName="sibTrans" presStyleLbl="bgSibTrans2D1" presStyleIdx="2" presStyleCnt="8"/>
      <dgm:spPr/>
      <dgm:t>
        <a:bodyPr/>
        <a:lstStyle/>
        <a:p>
          <a:endParaRPr lang="en-US"/>
        </a:p>
      </dgm:t>
    </dgm:pt>
    <dgm:pt modelId="{ADDB4FAF-63D6-D14A-9452-2DAA7E02CCD0}" type="pres">
      <dgm:prSet presAssocID="{CBD52149-72AB-A641-87D9-694438E8CC8B}" presName="compNode" presStyleCnt="0"/>
      <dgm:spPr/>
    </dgm:pt>
    <dgm:pt modelId="{06D16186-A7D4-4547-8A57-6F06D450FC93}" type="pres">
      <dgm:prSet presAssocID="{CBD52149-72AB-A641-87D9-694438E8CC8B}" presName="dummyConnPt" presStyleCnt="0"/>
      <dgm:spPr/>
    </dgm:pt>
    <dgm:pt modelId="{E7AB7B9C-352F-0345-8A62-A5BC1F6A2915}" type="pres">
      <dgm:prSet presAssocID="{CBD52149-72AB-A641-87D9-694438E8CC8B}" presName="node" presStyleLbl="node1" presStyleIdx="3" presStyleCnt="9">
        <dgm:presLayoutVars>
          <dgm:bulletEnabled val="1"/>
        </dgm:presLayoutVars>
      </dgm:prSet>
      <dgm:spPr/>
      <dgm:t>
        <a:bodyPr/>
        <a:lstStyle/>
        <a:p>
          <a:endParaRPr lang="en-US"/>
        </a:p>
      </dgm:t>
    </dgm:pt>
    <dgm:pt modelId="{4A460B19-06E9-A34E-BFA5-DD82269B0E9C}" type="pres">
      <dgm:prSet presAssocID="{9D7F9C1F-A7EC-9C42-8CC1-778BB7D885FA}" presName="sibTrans" presStyleLbl="bgSibTrans2D1" presStyleIdx="3" presStyleCnt="8"/>
      <dgm:spPr/>
      <dgm:t>
        <a:bodyPr/>
        <a:lstStyle/>
        <a:p>
          <a:endParaRPr lang="en-US"/>
        </a:p>
      </dgm:t>
    </dgm:pt>
    <dgm:pt modelId="{BB121FD4-34F2-5742-AC16-CB968F1CF5B6}" type="pres">
      <dgm:prSet presAssocID="{CFE8673E-C377-784C-BDF6-7D3FB691AE81}" presName="compNode" presStyleCnt="0"/>
      <dgm:spPr/>
    </dgm:pt>
    <dgm:pt modelId="{CCD6679D-AEE8-E345-95CC-7221CCFD10EA}" type="pres">
      <dgm:prSet presAssocID="{CFE8673E-C377-784C-BDF6-7D3FB691AE81}" presName="dummyConnPt" presStyleCnt="0"/>
      <dgm:spPr/>
    </dgm:pt>
    <dgm:pt modelId="{AE2AE0B8-51DB-AB45-B8AA-C578E11E5871}" type="pres">
      <dgm:prSet presAssocID="{CFE8673E-C377-784C-BDF6-7D3FB691AE81}" presName="node" presStyleLbl="node1" presStyleIdx="4" presStyleCnt="9">
        <dgm:presLayoutVars>
          <dgm:bulletEnabled val="1"/>
        </dgm:presLayoutVars>
      </dgm:prSet>
      <dgm:spPr/>
      <dgm:t>
        <a:bodyPr/>
        <a:lstStyle/>
        <a:p>
          <a:endParaRPr lang="en-US"/>
        </a:p>
      </dgm:t>
    </dgm:pt>
    <dgm:pt modelId="{78623DD6-041A-894C-858B-9D88FA423B51}" type="pres">
      <dgm:prSet presAssocID="{94E17EBA-384F-B243-BDFF-E9479D79AC4E}" presName="sibTrans" presStyleLbl="bgSibTrans2D1" presStyleIdx="4" presStyleCnt="8"/>
      <dgm:spPr/>
      <dgm:t>
        <a:bodyPr/>
        <a:lstStyle/>
        <a:p>
          <a:endParaRPr lang="en-US"/>
        </a:p>
      </dgm:t>
    </dgm:pt>
    <dgm:pt modelId="{13041020-8B7E-EC4B-88D9-D3B14CC9FCFB}" type="pres">
      <dgm:prSet presAssocID="{B61F4D7B-0878-B146-B9E0-FE750A73AB5E}" presName="compNode" presStyleCnt="0"/>
      <dgm:spPr/>
    </dgm:pt>
    <dgm:pt modelId="{5E707AD7-A2DF-EC4A-8B67-A2251D3FB096}" type="pres">
      <dgm:prSet presAssocID="{B61F4D7B-0878-B146-B9E0-FE750A73AB5E}" presName="dummyConnPt" presStyleCnt="0"/>
      <dgm:spPr/>
    </dgm:pt>
    <dgm:pt modelId="{4AC7FDBE-7AA8-F647-869A-CD8C0C7898DB}" type="pres">
      <dgm:prSet presAssocID="{B61F4D7B-0878-B146-B9E0-FE750A73AB5E}" presName="node" presStyleLbl="node1" presStyleIdx="5" presStyleCnt="9">
        <dgm:presLayoutVars>
          <dgm:bulletEnabled val="1"/>
        </dgm:presLayoutVars>
      </dgm:prSet>
      <dgm:spPr/>
      <dgm:t>
        <a:bodyPr/>
        <a:lstStyle/>
        <a:p>
          <a:endParaRPr lang="en-US"/>
        </a:p>
      </dgm:t>
    </dgm:pt>
    <dgm:pt modelId="{FE5A108B-9915-C242-B813-4FBCED8D399A}" type="pres">
      <dgm:prSet presAssocID="{FE1C3F40-C366-A747-BFF7-3BAE4D9C18E1}" presName="sibTrans" presStyleLbl="bgSibTrans2D1" presStyleIdx="5" presStyleCnt="8"/>
      <dgm:spPr/>
      <dgm:t>
        <a:bodyPr/>
        <a:lstStyle/>
        <a:p>
          <a:endParaRPr lang="en-US"/>
        </a:p>
      </dgm:t>
    </dgm:pt>
    <dgm:pt modelId="{B6758D07-1271-6142-A3A3-F8CCF6CEA4FD}" type="pres">
      <dgm:prSet presAssocID="{5C48C0CF-930B-6B4B-8167-2B72C156061D}" presName="compNode" presStyleCnt="0"/>
      <dgm:spPr/>
    </dgm:pt>
    <dgm:pt modelId="{CD0D9149-46F0-E14F-9452-12414D856F9D}" type="pres">
      <dgm:prSet presAssocID="{5C48C0CF-930B-6B4B-8167-2B72C156061D}" presName="dummyConnPt" presStyleCnt="0"/>
      <dgm:spPr/>
    </dgm:pt>
    <dgm:pt modelId="{DCA2507D-865B-F248-834B-C49739F01064}" type="pres">
      <dgm:prSet presAssocID="{5C48C0CF-930B-6B4B-8167-2B72C156061D}" presName="node" presStyleLbl="node1" presStyleIdx="6" presStyleCnt="9">
        <dgm:presLayoutVars>
          <dgm:bulletEnabled val="1"/>
        </dgm:presLayoutVars>
      </dgm:prSet>
      <dgm:spPr/>
      <dgm:t>
        <a:bodyPr/>
        <a:lstStyle/>
        <a:p>
          <a:endParaRPr lang="en-US"/>
        </a:p>
      </dgm:t>
    </dgm:pt>
    <dgm:pt modelId="{EE0DD6B4-24A7-3E40-A021-218EF59CB22E}" type="pres">
      <dgm:prSet presAssocID="{E6C04194-BD5A-2F4C-BE82-DC745D8179E3}" presName="sibTrans" presStyleLbl="bgSibTrans2D1" presStyleIdx="6" presStyleCnt="8"/>
      <dgm:spPr/>
      <dgm:t>
        <a:bodyPr/>
        <a:lstStyle/>
        <a:p>
          <a:endParaRPr lang="en-US"/>
        </a:p>
      </dgm:t>
    </dgm:pt>
    <dgm:pt modelId="{E1790A79-12CD-CE4D-BD1B-A3AFF08FF011}" type="pres">
      <dgm:prSet presAssocID="{73CF1B1F-922C-874D-998C-65526BB22D86}" presName="compNode" presStyleCnt="0"/>
      <dgm:spPr/>
    </dgm:pt>
    <dgm:pt modelId="{21BDA131-516F-484B-B67D-868A79660F77}" type="pres">
      <dgm:prSet presAssocID="{73CF1B1F-922C-874D-998C-65526BB22D86}" presName="dummyConnPt" presStyleCnt="0"/>
      <dgm:spPr/>
    </dgm:pt>
    <dgm:pt modelId="{577A1652-214C-4B4E-8DF3-7AE732BB0D99}" type="pres">
      <dgm:prSet presAssocID="{73CF1B1F-922C-874D-998C-65526BB22D86}" presName="node" presStyleLbl="node1" presStyleIdx="7" presStyleCnt="9">
        <dgm:presLayoutVars>
          <dgm:bulletEnabled val="1"/>
        </dgm:presLayoutVars>
      </dgm:prSet>
      <dgm:spPr/>
      <dgm:t>
        <a:bodyPr/>
        <a:lstStyle/>
        <a:p>
          <a:endParaRPr lang="en-US"/>
        </a:p>
      </dgm:t>
    </dgm:pt>
    <dgm:pt modelId="{85AF41E0-A842-194F-8C38-3CC7E89F0262}" type="pres">
      <dgm:prSet presAssocID="{516B05D5-0390-E54C-8A94-106FE0933D7B}" presName="sibTrans" presStyleLbl="bgSibTrans2D1" presStyleIdx="7" presStyleCnt="8"/>
      <dgm:spPr/>
      <dgm:t>
        <a:bodyPr/>
        <a:lstStyle/>
        <a:p>
          <a:endParaRPr lang="en-US"/>
        </a:p>
      </dgm:t>
    </dgm:pt>
    <dgm:pt modelId="{156EB5C4-AD5F-DD49-8F2E-6A79DB63AC4D}" type="pres">
      <dgm:prSet presAssocID="{66281CDB-A553-0248-93F9-0B35A6DE5E07}" presName="compNode" presStyleCnt="0"/>
      <dgm:spPr/>
    </dgm:pt>
    <dgm:pt modelId="{1229E8C8-DACA-924E-B1E6-095C2A48720F}" type="pres">
      <dgm:prSet presAssocID="{66281CDB-A553-0248-93F9-0B35A6DE5E07}" presName="dummyConnPt" presStyleCnt="0"/>
      <dgm:spPr/>
    </dgm:pt>
    <dgm:pt modelId="{F1EE29A7-5C89-AE48-9EDF-FE9DF6F1B34E}" type="pres">
      <dgm:prSet presAssocID="{66281CDB-A553-0248-93F9-0B35A6DE5E07}" presName="node" presStyleLbl="node1" presStyleIdx="8" presStyleCnt="9">
        <dgm:presLayoutVars>
          <dgm:bulletEnabled val="1"/>
        </dgm:presLayoutVars>
      </dgm:prSet>
      <dgm:spPr/>
      <dgm:t>
        <a:bodyPr/>
        <a:lstStyle/>
        <a:p>
          <a:endParaRPr lang="en-US"/>
        </a:p>
      </dgm:t>
    </dgm:pt>
  </dgm:ptLst>
  <dgm:cxnLst>
    <dgm:cxn modelId="{49678187-E52C-C745-934C-2C92617BAF2E}" type="presOf" srcId="{5C48C0CF-930B-6B4B-8167-2B72C156061D}" destId="{DCA2507D-865B-F248-834B-C49739F01064}" srcOrd="0" destOrd="0" presId="urn:microsoft.com/office/officeart/2005/8/layout/bProcess4"/>
    <dgm:cxn modelId="{324642E7-FB9A-9E45-AE67-BF6B757320F9}" type="presOf" srcId="{9D7F9C1F-A7EC-9C42-8CC1-778BB7D885FA}" destId="{4A460B19-06E9-A34E-BFA5-DD82269B0E9C}" srcOrd="0" destOrd="0" presId="urn:microsoft.com/office/officeart/2005/8/layout/bProcess4"/>
    <dgm:cxn modelId="{4F538FA9-174B-F042-8056-B245923D5A4A}" type="presOf" srcId="{66281CDB-A553-0248-93F9-0B35A6DE5E07}" destId="{F1EE29A7-5C89-AE48-9EDF-FE9DF6F1B34E}" srcOrd="0" destOrd="0" presId="urn:microsoft.com/office/officeart/2005/8/layout/bProcess4"/>
    <dgm:cxn modelId="{7829BE56-82FF-494B-A3CF-9E893E692312}" type="presOf" srcId="{FE724B36-E977-9E43-9C60-4F0EFB346039}" destId="{2CE50D75-0A54-8844-ABA8-83350910364A}" srcOrd="0" destOrd="0" presId="urn:microsoft.com/office/officeart/2005/8/layout/bProcess4"/>
    <dgm:cxn modelId="{706EE017-41AE-F34F-864A-2DA72748E024}" type="presOf" srcId="{516B05D5-0390-E54C-8A94-106FE0933D7B}" destId="{85AF41E0-A842-194F-8C38-3CC7E89F0262}" srcOrd="0" destOrd="0" presId="urn:microsoft.com/office/officeart/2005/8/layout/bProcess4"/>
    <dgm:cxn modelId="{B7E3B495-30B6-9346-A1CE-13D14A1C5FE9}" srcId="{ECE9EACB-A7EC-9647-805B-79ACA6210387}" destId="{66281CDB-A553-0248-93F9-0B35A6DE5E07}" srcOrd="8" destOrd="0" parTransId="{46109FB9-B7FE-2540-A4EB-F910BA9DAB7F}" sibTransId="{16E790B3-C9FB-7A42-BA6A-16D611AA8FD6}"/>
    <dgm:cxn modelId="{9637DC50-3299-C44C-85FC-9F7409B64A77}" type="presOf" srcId="{BAF692D1-A913-194F-B4A8-9D086EB844D0}" destId="{D7624BE9-A1CE-A74C-9013-5B30D0B53558}" srcOrd="0" destOrd="0" presId="urn:microsoft.com/office/officeart/2005/8/layout/bProcess4"/>
    <dgm:cxn modelId="{521CE70C-B69F-9A4C-8795-F9FF6BDAAE12}" srcId="{ECE9EACB-A7EC-9647-805B-79ACA6210387}" destId="{5C48C0CF-930B-6B4B-8167-2B72C156061D}" srcOrd="6" destOrd="0" parTransId="{3A2F48B8-C557-9D45-B8F2-5831D3D1FD16}" sibTransId="{E6C04194-BD5A-2F4C-BE82-DC745D8179E3}"/>
    <dgm:cxn modelId="{52DF7A8D-7963-9244-B3B1-CE7389C73492}" type="presOf" srcId="{803CF6DD-1B7E-F648-B0B0-33F3BE8C05FA}" destId="{60E45B99-3516-964C-B129-2F50FFA1ECB2}" srcOrd="0" destOrd="0" presId="urn:microsoft.com/office/officeart/2005/8/layout/bProcess4"/>
    <dgm:cxn modelId="{F78173F3-3BCC-6548-B003-00D2C398AF4E}" srcId="{ECE9EACB-A7EC-9647-805B-79ACA6210387}" destId="{BAF692D1-A913-194F-B4A8-9D086EB844D0}" srcOrd="0" destOrd="0" parTransId="{5112495E-6F3F-434A-B506-6C8678B09359}" sibTransId="{66CFE807-7A51-2B42-A933-5CF27106EEA4}"/>
    <dgm:cxn modelId="{D60E9F34-89C7-2D4E-8427-0D651A6A373C}" srcId="{ECE9EACB-A7EC-9647-805B-79ACA6210387}" destId="{CFE8673E-C377-784C-BDF6-7D3FB691AE81}" srcOrd="4" destOrd="0" parTransId="{A1B748CF-3072-C045-B085-3222BC5728CE}" sibTransId="{94E17EBA-384F-B243-BDFF-E9479D79AC4E}"/>
    <dgm:cxn modelId="{BA2B1B18-A6D6-324B-A226-D12DB0B45364}" srcId="{ECE9EACB-A7EC-9647-805B-79ACA6210387}" destId="{CBD52149-72AB-A641-87D9-694438E8CC8B}" srcOrd="3" destOrd="0" parTransId="{FC50F862-07D2-4F4D-A7DE-B63496410953}" sibTransId="{9D7F9C1F-A7EC-9C42-8CC1-778BB7D885FA}"/>
    <dgm:cxn modelId="{36A46177-B48E-ED48-B98E-832A96D70156}" type="presOf" srcId="{66CFE807-7A51-2B42-A933-5CF27106EEA4}" destId="{5A9BD588-E7F6-734E-A074-BC9542BE4024}" srcOrd="0" destOrd="0" presId="urn:microsoft.com/office/officeart/2005/8/layout/bProcess4"/>
    <dgm:cxn modelId="{394D8BF7-5970-0C44-A1A4-4DC0BFA785FC}" srcId="{ECE9EACB-A7EC-9647-805B-79ACA6210387}" destId="{73CF1B1F-922C-874D-998C-65526BB22D86}" srcOrd="7" destOrd="0" parTransId="{B677902E-D913-D84B-9DB8-A79601AB155B}" sibTransId="{516B05D5-0390-E54C-8A94-106FE0933D7B}"/>
    <dgm:cxn modelId="{7B969068-2CFB-4040-9A92-8CB9B69A5D6B}" type="presOf" srcId="{CBD52149-72AB-A641-87D9-694438E8CC8B}" destId="{E7AB7B9C-352F-0345-8A62-A5BC1F6A2915}" srcOrd="0" destOrd="0" presId="urn:microsoft.com/office/officeart/2005/8/layout/bProcess4"/>
    <dgm:cxn modelId="{36FCEE2A-88DF-1F4B-B1B9-BDC21A303F16}" type="presOf" srcId="{E6C04194-BD5A-2F4C-BE82-DC745D8179E3}" destId="{EE0DD6B4-24A7-3E40-A021-218EF59CB22E}" srcOrd="0" destOrd="0" presId="urn:microsoft.com/office/officeart/2005/8/layout/bProcess4"/>
    <dgm:cxn modelId="{82522D2F-30A2-5C4D-81BF-7A5388D705FD}" type="presOf" srcId="{FE1C3F40-C366-A747-BFF7-3BAE4D9C18E1}" destId="{FE5A108B-9915-C242-B813-4FBCED8D399A}" srcOrd="0" destOrd="0" presId="urn:microsoft.com/office/officeart/2005/8/layout/bProcess4"/>
    <dgm:cxn modelId="{10ABBF75-49B2-0040-9941-A014A1FA9119}" type="presOf" srcId="{1D6BA3C8-4504-5D4B-8071-7428A70E7716}" destId="{FBFA0C74-F55D-124E-9EB1-C75BD875A078}" srcOrd="0" destOrd="0" presId="urn:microsoft.com/office/officeart/2005/8/layout/bProcess4"/>
    <dgm:cxn modelId="{C2497E7E-7A0D-3C4E-8D09-B80D29E361AF}" type="presOf" srcId="{B61F4D7B-0878-B146-B9E0-FE750A73AB5E}" destId="{4AC7FDBE-7AA8-F647-869A-CD8C0C7898DB}" srcOrd="0" destOrd="0" presId="urn:microsoft.com/office/officeart/2005/8/layout/bProcess4"/>
    <dgm:cxn modelId="{CBA967F1-2748-D546-9D95-AAED7B5E7FDF}" type="presOf" srcId="{94E17EBA-384F-B243-BDFF-E9479D79AC4E}" destId="{78623DD6-041A-894C-858B-9D88FA423B51}" srcOrd="0" destOrd="0" presId="urn:microsoft.com/office/officeart/2005/8/layout/bProcess4"/>
    <dgm:cxn modelId="{B10CB85B-F16E-084F-8B3B-42FA2071CE67}" type="presOf" srcId="{358B954B-E77D-E447-A3CC-1DC0C993AE8A}" destId="{2CCF5A7C-B70C-E24E-B289-6C0C62856FFF}" srcOrd="0" destOrd="0" presId="urn:microsoft.com/office/officeart/2005/8/layout/bProcess4"/>
    <dgm:cxn modelId="{9769B06A-CED2-5F4F-A498-CB1FF6EB0069}" srcId="{ECE9EACB-A7EC-9647-805B-79ACA6210387}" destId="{B61F4D7B-0878-B146-B9E0-FE750A73AB5E}" srcOrd="5" destOrd="0" parTransId="{E58FB3E1-54D1-6C4A-AA2B-BC339D0CCDCF}" sibTransId="{FE1C3F40-C366-A747-BFF7-3BAE4D9C18E1}"/>
    <dgm:cxn modelId="{ECEAA36A-8D80-E845-A496-24BE4C2E5A68}" type="presOf" srcId="{ECE9EACB-A7EC-9647-805B-79ACA6210387}" destId="{B386401E-C0F6-E845-855E-5F916E69516D}" srcOrd="0" destOrd="0" presId="urn:microsoft.com/office/officeart/2005/8/layout/bProcess4"/>
    <dgm:cxn modelId="{C8F64B7A-44FC-644D-84D9-0605ED7F5A31}" type="presOf" srcId="{73CF1B1F-922C-874D-998C-65526BB22D86}" destId="{577A1652-214C-4B4E-8DF3-7AE732BB0D99}" srcOrd="0" destOrd="0" presId="urn:microsoft.com/office/officeart/2005/8/layout/bProcess4"/>
    <dgm:cxn modelId="{0F0A8227-99C9-6C4B-89BE-87AE11A89529}" srcId="{ECE9EACB-A7EC-9647-805B-79ACA6210387}" destId="{1D6BA3C8-4504-5D4B-8071-7428A70E7716}" srcOrd="2" destOrd="0" parTransId="{38704C9B-62D1-4044-B5BA-FBAC53453180}" sibTransId="{803CF6DD-1B7E-F648-B0B0-33F3BE8C05FA}"/>
    <dgm:cxn modelId="{8CACCAD4-9DF1-384F-B1BC-9EFC84C7FC07}" type="presOf" srcId="{CFE8673E-C377-784C-BDF6-7D3FB691AE81}" destId="{AE2AE0B8-51DB-AB45-B8AA-C578E11E5871}" srcOrd="0" destOrd="0" presId="urn:microsoft.com/office/officeart/2005/8/layout/bProcess4"/>
    <dgm:cxn modelId="{EFC78DCF-C1BA-774E-88C4-268B362EE820}" srcId="{ECE9EACB-A7EC-9647-805B-79ACA6210387}" destId="{FE724B36-E977-9E43-9C60-4F0EFB346039}" srcOrd="1" destOrd="0" parTransId="{A8ADBA78-85B7-9142-B5B4-5FA5A51C9D9F}" sibTransId="{358B954B-E77D-E447-A3CC-1DC0C993AE8A}"/>
    <dgm:cxn modelId="{DE3D1444-AA5B-5446-95F7-22CD74CC44C1}" type="presParOf" srcId="{B386401E-C0F6-E845-855E-5F916E69516D}" destId="{B5EA9DD9-5E3C-0146-8FD7-307EDC028FEC}" srcOrd="0" destOrd="0" presId="urn:microsoft.com/office/officeart/2005/8/layout/bProcess4"/>
    <dgm:cxn modelId="{0574AC15-4355-0949-BECD-621D3D19615D}" type="presParOf" srcId="{B5EA9DD9-5E3C-0146-8FD7-307EDC028FEC}" destId="{95F3259F-5194-5D43-8AD9-42D855D16ADA}" srcOrd="0" destOrd="0" presId="urn:microsoft.com/office/officeart/2005/8/layout/bProcess4"/>
    <dgm:cxn modelId="{A0A74901-25AC-2D4F-906F-0F38FE4150B0}" type="presParOf" srcId="{B5EA9DD9-5E3C-0146-8FD7-307EDC028FEC}" destId="{D7624BE9-A1CE-A74C-9013-5B30D0B53558}" srcOrd="1" destOrd="0" presId="urn:microsoft.com/office/officeart/2005/8/layout/bProcess4"/>
    <dgm:cxn modelId="{99187A05-1E70-6945-96DC-25019AC7D126}" type="presParOf" srcId="{B386401E-C0F6-E845-855E-5F916E69516D}" destId="{5A9BD588-E7F6-734E-A074-BC9542BE4024}" srcOrd="1" destOrd="0" presId="urn:microsoft.com/office/officeart/2005/8/layout/bProcess4"/>
    <dgm:cxn modelId="{280C43A0-4CA5-214B-B02A-9BDB5BFFB93C}" type="presParOf" srcId="{B386401E-C0F6-E845-855E-5F916E69516D}" destId="{5B48C6F8-AE2D-2D4C-B186-5A45100FB07A}" srcOrd="2" destOrd="0" presId="urn:microsoft.com/office/officeart/2005/8/layout/bProcess4"/>
    <dgm:cxn modelId="{71C0FFED-52B2-224A-8B17-5D61367DAA1B}" type="presParOf" srcId="{5B48C6F8-AE2D-2D4C-B186-5A45100FB07A}" destId="{09DA9810-7DE1-BE44-8C1F-50106C08EE31}" srcOrd="0" destOrd="0" presId="urn:microsoft.com/office/officeart/2005/8/layout/bProcess4"/>
    <dgm:cxn modelId="{12DC0BAC-9AA6-AE4C-9B99-4809B71B3670}" type="presParOf" srcId="{5B48C6F8-AE2D-2D4C-B186-5A45100FB07A}" destId="{2CE50D75-0A54-8844-ABA8-83350910364A}" srcOrd="1" destOrd="0" presId="urn:microsoft.com/office/officeart/2005/8/layout/bProcess4"/>
    <dgm:cxn modelId="{E77FC897-0F9E-784C-8CCC-18EE8E0CF7DC}" type="presParOf" srcId="{B386401E-C0F6-E845-855E-5F916E69516D}" destId="{2CCF5A7C-B70C-E24E-B289-6C0C62856FFF}" srcOrd="3" destOrd="0" presId="urn:microsoft.com/office/officeart/2005/8/layout/bProcess4"/>
    <dgm:cxn modelId="{AC381C3F-20BE-A648-BC39-A0124457613B}" type="presParOf" srcId="{B386401E-C0F6-E845-855E-5F916E69516D}" destId="{CF0F5C2F-703E-A94D-A568-D4FB2FD3D946}" srcOrd="4" destOrd="0" presId="urn:microsoft.com/office/officeart/2005/8/layout/bProcess4"/>
    <dgm:cxn modelId="{5451F103-B110-2B43-A180-BBAEE1F32BE2}" type="presParOf" srcId="{CF0F5C2F-703E-A94D-A568-D4FB2FD3D946}" destId="{7F2DA73D-B82D-DB43-A348-9D992A6CC3DD}" srcOrd="0" destOrd="0" presId="urn:microsoft.com/office/officeart/2005/8/layout/bProcess4"/>
    <dgm:cxn modelId="{967DEE23-EA42-1A4B-97BA-64EE1F0AF749}" type="presParOf" srcId="{CF0F5C2F-703E-A94D-A568-D4FB2FD3D946}" destId="{FBFA0C74-F55D-124E-9EB1-C75BD875A078}" srcOrd="1" destOrd="0" presId="urn:microsoft.com/office/officeart/2005/8/layout/bProcess4"/>
    <dgm:cxn modelId="{6CC82F76-F837-9B4D-ADFB-1F126F2F4B09}" type="presParOf" srcId="{B386401E-C0F6-E845-855E-5F916E69516D}" destId="{60E45B99-3516-964C-B129-2F50FFA1ECB2}" srcOrd="5" destOrd="0" presId="urn:microsoft.com/office/officeart/2005/8/layout/bProcess4"/>
    <dgm:cxn modelId="{D9E421C8-FB08-BF45-AB19-E297181CF8F8}" type="presParOf" srcId="{B386401E-C0F6-E845-855E-5F916E69516D}" destId="{ADDB4FAF-63D6-D14A-9452-2DAA7E02CCD0}" srcOrd="6" destOrd="0" presId="urn:microsoft.com/office/officeart/2005/8/layout/bProcess4"/>
    <dgm:cxn modelId="{3F8AD8D0-1A86-C341-9B84-1BBD09150331}" type="presParOf" srcId="{ADDB4FAF-63D6-D14A-9452-2DAA7E02CCD0}" destId="{06D16186-A7D4-4547-8A57-6F06D450FC93}" srcOrd="0" destOrd="0" presId="urn:microsoft.com/office/officeart/2005/8/layout/bProcess4"/>
    <dgm:cxn modelId="{1F780656-BD89-BA42-A306-FEC6256AE0C3}" type="presParOf" srcId="{ADDB4FAF-63D6-D14A-9452-2DAA7E02CCD0}" destId="{E7AB7B9C-352F-0345-8A62-A5BC1F6A2915}" srcOrd="1" destOrd="0" presId="urn:microsoft.com/office/officeart/2005/8/layout/bProcess4"/>
    <dgm:cxn modelId="{9F3DD078-B781-9D4E-8535-54D6BE0CC5FD}" type="presParOf" srcId="{B386401E-C0F6-E845-855E-5F916E69516D}" destId="{4A460B19-06E9-A34E-BFA5-DD82269B0E9C}" srcOrd="7" destOrd="0" presId="urn:microsoft.com/office/officeart/2005/8/layout/bProcess4"/>
    <dgm:cxn modelId="{3198FBCA-62C0-EB40-A702-0300D2A7890A}" type="presParOf" srcId="{B386401E-C0F6-E845-855E-5F916E69516D}" destId="{BB121FD4-34F2-5742-AC16-CB968F1CF5B6}" srcOrd="8" destOrd="0" presId="urn:microsoft.com/office/officeart/2005/8/layout/bProcess4"/>
    <dgm:cxn modelId="{9C6A0782-0F7B-1A43-B5D6-46FE3652896A}" type="presParOf" srcId="{BB121FD4-34F2-5742-AC16-CB968F1CF5B6}" destId="{CCD6679D-AEE8-E345-95CC-7221CCFD10EA}" srcOrd="0" destOrd="0" presId="urn:microsoft.com/office/officeart/2005/8/layout/bProcess4"/>
    <dgm:cxn modelId="{3B46BC7D-1833-0342-8313-3164EB0E2DB3}" type="presParOf" srcId="{BB121FD4-34F2-5742-AC16-CB968F1CF5B6}" destId="{AE2AE0B8-51DB-AB45-B8AA-C578E11E5871}" srcOrd="1" destOrd="0" presId="urn:microsoft.com/office/officeart/2005/8/layout/bProcess4"/>
    <dgm:cxn modelId="{BF9B1082-34A5-B947-8BC0-3B5D033A56F3}" type="presParOf" srcId="{B386401E-C0F6-E845-855E-5F916E69516D}" destId="{78623DD6-041A-894C-858B-9D88FA423B51}" srcOrd="9" destOrd="0" presId="urn:microsoft.com/office/officeart/2005/8/layout/bProcess4"/>
    <dgm:cxn modelId="{4FD3DD3E-9264-8548-9D8B-ADE79D3EDDD4}" type="presParOf" srcId="{B386401E-C0F6-E845-855E-5F916E69516D}" destId="{13041020-8B7E-EC4B-88D9-D3B14CC9FCFB}" srcOrd="10" destOrd="0" presId="urn:microsoft.com/office/officeart/2005/8/layout/bProcess4"/>
    <dgm:cxn modelId="{B70166B9-1595-9F4F-BE92-8D14BD7EBFF3}" type="presParOf" srcId="{13041020-8B7E-EC4B-88D9-D3B14CC9FCFB}" destId="{5E707AD7-A2DF-EC4A-8B67-A2251D3FB096}" srcOrd="0" destOrd="0" presId="urn:microsoft.com/office/officeart/2005/8/layout/bProcess4"/>
    <dgm:cxn modelId="{BB64B0A4-A4D0-EE48-954C-E7AB91C8F7B4}" type="presParOf" srcId="{13041020-8B7E-EC4B-88D9-D3B14CC9FCFB}" destId="{4AC7FDBE-7AA8-F647-869A-CD8C0C7898DB}" srcOrd="1" destOrd="0" presId="urn:microsoft.com/office/officeart/2005/8/layout/bProcess4"/>
    <dgm:cxn modelId="{89257942-96C3-5B4E-A49B-CF2F7E50B948}" type="presParOf" srcId="{B386401E-C0F6-E845-855E-5F916E69516D}" destId="{FE5A108B-9915-C242-B813-4FBCED8D399A}" srcOrd="11" destOrd="0" presId="urn:microsoft.com/office/officeart/2005/8/layout/bProcess4"/>
    <dgm:cxn modelId="{B23DB807-5F7D-2548-87D5-320E27EE5F5A}" type="presParOf" srcId="{B386401E-C0F6-E845-855E-5F916E69516D}" destId="{B6758D07-1271-6142-A3A3-F8CCF6CEA4FD}" srcOrd="12" destOrd="0" presId="urn:microsoft.com/office/officeart/2005/8/layout/bProcess4"/>
    <dgm:cxn modelId="{8F00BD44-0981-F542-8045-DEB34E711216}" type="presParOf" srcId="{B6758D07-1271-6142-A3A3-F8CCF6CEA4FD}" destId="{CD0D9149-46F0-E14F-9452-12414D856F9D}" srcOrd="0" destOrd="0" presId="urn:microsoft.com/office/officeart/2005/8/layout/bProcess4"/>
    <dgm:cxn modelId="{3F981F3A-61FB-2F48-931C-4B58BA2EFC64}" type="presParOf" srcId="{B6758D07-1271-6142-A3A3-F8CCF6CEA4FD}" destId="{DCA2507D-865B-F248-834B-C49739F01064}" srcOrd="1" destOrd="0" presId="urn:microsoft.com/office/officeart/2005/8/layout/bProcess4"/>
    <dgm:cxn modelId="{59B41C7A-74BF-884C-95FA-4AE6984BC25D}" type="presParOf" srcId="{B386401E-C0F6-E845-855E-5F916E69516D}" destId="{EE0DD6B4-24A7-3E40-A021-218EF59CB22E}" srcOrd="13" destOrd="0" presId="urn:microsoft.com/office/officeart/2005/8/layout/bProcess4"/>
    <dgm:cxn modelId="{37741F24-93C5-614A-94BF-6D535634EF89}" type="presParOf" srcId="{B386401E-C0F6-E845-855E-5F916E69516D}" destId="{E1790A79-12CD-CE4D-BD1B-A3AFF08FF011}" srcOrd="14" destOrd="0" presId="urn:microsoft.com/office/officeart/2005/8/layout/bProcess4"/>
    <dgm:cxn modelId="{7AAC1794-F623-104E-A185-B0D60FE50CCD}" type="presParOf" srcId="{E1790A79-12CD-CE4D-BD1B-A3AFF08FF011}" destId="{21BDA131-516F-484B-B67D-868A79660F77}" srcOrd="0" destOrd="0" presId="urn:microsoft.com/office/officeart/2005/8/layout/bProcess4"/>
    <dgm:cxn modelId="{55D597EE-B982-7141-A38D-1EF0CE056734}" type="presParOf" srcId="{E1790A79-12CD-CE4D-BD1B-A3AFF08FF011}" destId="{577A1652-214C-4B4E-8DF3-7AE732BB0D99}" srcOrd="1" destOrd="0" presId="urn:microsoft.com/office/officeart/2005/8/layout/bProcess4"/>
    <dgm:cxn modelId="{B95DA8B7-FE17-1A48-93C4-5B2311F84A62}" type="presParOf" srcId="{B386401E-C0F6-E845-855E-5F916E69516D}" destId="{85AF41E0-A842-194F-8C38-3CC7E89F0262}" srcOrd="15" destOrd="0" presId="urn:microsoft.com/office/officeart/2005/8/layout/bProcess4"/>
    <dgm:cxn modelId="{3D955F71-6111-B94B-AB31-E330879ADB36}" type="presParOf" srcId="{B386401E-C0F6-E845-855E-5F916E69516D}" destId="{156EB5C4-AD5F-DD49-8F2E-6A79DB63AC4D}" srcOrd="16" destOrd="0" presId="urn:microsoft.com/office/officeart/2005/8/layout/bProcess4"/>
    <dgm:cxn modelId="{667894AA-4AE7-9644-9F4C-D7B4298B482C}" type="presParOf" srcId="{156EB5C4-AD5F-DD49-8F2E-6A79DB63AC4D}" destId="{1229E8C8-DACA-924E-B1E6-095C2A48720F}" srcOrd="0" destOrd="0" presId="urn:microsoft.com/office/officeart/2005/8/layout/bProcess4"/>
    <dgm:cxn modelId="{88B0498A-CDA0-D042-8D34-4A49006AA747}" type="presParOf" srcId="{156EB5C4-AD5F-DD49-8F2E-6A79DB63AC4D}" destId="{F1EE29A7-5C89-AE48-9EDF-FE9DF6F1B34E}"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9BD588-E7F6-734E-A074-BC9542BE4024}">
      <dsp:nvSpPr>
        <dsp:cNvPr id="0" name=""/>
        <dsp:cNvSpPr/>
      </dsp:nvSpPr>
      <dsp:spPr>
        <a:xfrm rot="5400000">
          <a:off x="-31082" y="935923"/>
          <a:ext cx="1459640" cy="176245"/>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7624BE9-A1CE-A74C-9013-5B30D0B53558}">
      <dsp:nvSpPr>
        <dsp:cNvPr id="0" name=""/>
        <dsp:cNvSpPr/>
      </dsp:nvSpPr>
      <dsp:spPr>
        <a:xfrm>
          <a:off x="302546" y="1205"/>
          <a:ext cx="1958280" cy="117496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Login</a:t>
          </a:r>
          <a:endParaRPr lang="en-US" sz="3100" kern="1200" dirty="0"/>
        </a:p>
      </dsp:txBody>
      <dsp:txXfrm>
        <a:off x="336960" y="35619"/>
        <a:ext cx="1889452" cy="1106140"/>
      </dsp:txXfrm>
    </dsp:sp>
    <dsp:sp modelId="{2CCF5A7C-B70C-E24E-B289-6C0C62856FFF}">
      <dsp:nvSpPr>
        <dsp:cNvPr id="0" name=""/>
        <dsp:cNvSpPr/>
      </dsp:nvSpPr>
      <dsp:spPr>
        <a:xfrm rot="5400000">
          <a:off x="-31082" y="2404634"/>
          <a:ext cx="1459640" cy="176245"/>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CE50D75-0A54-8844-ABA8-83350910364A}">
      <dsp:nvSpPr>
        <dsp:cNvPr id="0" name=""/>
        <dsp:cNvSpPr/>
      </dsp:nvSpPr>
      <dsp:spPr>
        <a:xfrm>
          <a:off x="302546" y="1469915"/>
          <a:ext cx="1958280" cy="117496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Compute 2</a:t>
          </a:r>
          <a:endParaRPr lang="en-US" sz="3100" kern="1200" dirty="0"/>
        </a:p>
      </dsp:txBody>
      <dsp:txXfrm>
        <a:off x="336960" y="1504329"/>
        <a:ext cx="1889452" cy="1106140"/>
      </dsp:txXfrm>
    </dsp:sp>
    <dsp:sp modelId="{60E45B99-3516-964C-B129-2F50FFA1ECB2}">
      <dsp:nvSpPr>
        <dsp:cNvPr id="0" name=""/>
        <dsp:cNvSpPr/>
      </dsp:nvSpPr>
      <dsp:spPr>
        <a:xfrm>
          <a:off x="703273" y="3138989"/>
          <a:ext cx="2595442" cy="176245"/>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BFA0C74-F55D-124E-9EB1-C75BD875A078}">
      <dsp:nvSpPr>
        <dsp:cNvPr id="0" name=""/>
        <dsp:cNvSpPr/>
      </dsp:nvSpPr>
      <dsp:spPr>
        <a:xfrm>
          <a:off x="302546" y="2938626"/>
          <a:ext cx="1958280" cy="117496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Compute 5</a:t>
          </a:r>
          <a:endParaRPr lang="en-US" sz="3100" kern="1200" dirty="0"/>
        </a:p>
      </dsp:txBody>
      <dsp:txXfrm>
        <a:off x="336960" y="2973040"/>
        <a:ext cx="1889452" cy="1106140"/>
      </dsp:txXfrm>
    </dsp:sp>
    <dsp:sp modelId="{4A460B19-06E9-A34E-BFA5-DD82269B0E9C}">
      <dsp:nvSpPr>
        <dsp:cNvPr id="0" name=""/>
        <dsp:cNvSpPr/>
      </dsp:nvSpPr>
      <dsp:spPr>
        <a:xfrm rot="16200000">
          <a:off x="2573430" y="2404634"/>
          <a:ext cx="1459640" cy="176245"/>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7AB7B9C-352F-0345-8A62-A5BC1F6A2915}">
      <dsp:nvSpPr>
        <dsp:cNvPr id="0" name=""/>
        <dsp:cNvSpPr/>
      </dsp:nvSpPr>
      <dsp:spPr>
        <a:xfrm>
          <a:off x="2907059" y="2938626"/>
          <a:ext cx="1958280" cy="117496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Compute 6</a:t>
          </a:r>
          <a:endParaRPr lang="en-US" sz="3100" kern="1200" dirty="0"/>
        </a:p>
      </dsp:txBody>
      <dsp:txXfrm>
        <a:off x="2941473" y="2973040"/>
        <a:ext cx="1889452" cy="1106140"/>
      </dsp:txXfrm>
    </dsp:sp>
    <dsp:sp modelId="{78623DD6-041A-894C-858B-9D88FA423B51}">
      <dsp:nvSpPr>
        <dsp:cNvPr id="0" name=""/>
        <dsp:cNvSpPr/>
      </dsp:nvSpPr>
      <dsp:spPr>
        <a:xfrm rot="16200000">
          <a:off x="2573430" y="935923"/>
          <a:ext cx="1459640" cy="176245"/>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E2AE0B8-51DB-AB45-B8AA-C578E11E5871}">
      <dsp:nvSpPr>
        <dsp:cNvPr id="0" name=""/>
        <dsp:cNvSpPr/>
      </dsp:nvSpPr>
      <dsp:spPr>
        <a:xfrm>
          <a:off x="2907059" y="1469915"/>
          <a:ext cx="1958280" cy="117496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Compute 3</a:t>
          </a:r>
          <a:endParaRPr lang="en-US" sz="3100" kern="1200" dirty="0"/>
        </a:p>
      </dsp:txBody>
      <dsp:txXfrm>
        <a:off x="2941473" y="1504329"/>
        <a:ext cx="1889452" cy="1106140"/>
      </dsp:txXfrm>
    </dsp:sp>
    <dsp:sp modelId="{FE5A108B-9915-C242-B813-4FBCED8D399A}">
      <dsp:nvSpPr>
        <dsp:cNvPr id="0" name=""/>
        <dsp:cNvSpPr/>
      </dsp:nvSpPr>
      <dsp:spPr>
        <a:xfrm>
          <a:off x="3307786" y="201568"/>
          <a:ext cx="2595442" cy="176245"/>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AC7FDBE-7AA8-F647-869A-CD8C0C7898DB}">
      <dsp:nvSpPr>
        <dsp:cNvPr id="0" name=""/>
        <dsp:cNvSpPr/>
      </dsp:nvSpPr>
      <dsp:spPr>
        <a:xfrm>
          <a:off x="2907059" y="1205"/>
          <a:ext cx="1958280" cy="117496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I/O</a:t>
          </a:r>
          <a:endParaRPr lang="en-US" sz="3100" kern="1200" dirty="0"/>
        </a:p>
      </dsp:txBody>
      <dsp:txXfrm>
        <a:off x="2941473" y="35619"/>
        <a:ext cx="1889452" cy="1106140"/>
      </dsp:txXfrm>
    </dsp:sp>
    <dsp:sp modelId="{EE0DD6B4-24A7-3E40-A021-218EF59CB22E}">
      <dsp:nvSpPr>
        <dsp:cNvPr id="0" name=""/>
        <dsp:cNvSpPr/>
      </dsp:nvSpPr>
      <dsp:spPr>
        <a:xfrm rot="5400000">
          <a:off x="5177944" y="935923"/>
          <a:ext cx="1459640" cy="176245"/>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CA2507D-865B-F248-834B-C49739F01064}">
      <dsp:nvSpPr>
        <dsp:cNvPr id="0" name=""/>
        <dsp:cNvSpPr/>
      </dsp:nvSpPr>
      <dsp:spPr>
        <a:xfrm>
          <a:off x="5511572" y="1205"/>
          <a:ext cx="1958280" cy="117496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Compute 1</a:t>
          </a:r>
          <a:endParaRPr lang="en-US" sz="3100" kern="1200" dirty="0"/>
        </a:p>
      </dsp:txBody>
      <dsp:txXfrm>
        <a:off x="5545986" y="35619"/>
        <a:ext cx="1889452" cy="1106140"/>
      </dsp:txXfrm>
    </dsp:sp>
    <dsp:sp modelId="{85AF41E0-A842-194F-8C38-3CC7E89F0262}">
      <dsp:nvSpPr>
        <dsp:cNvPr id="0" name=""/>
        <dsp:cNvSpPr/>
      </dsp:nvSpPr>
      <dsp:spPr>
        <a:xfrm rot="5400000">
          <a:off x="5177944" y="2404634"/>
          <a:ext cx="1459640" cy="176245"/>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77A1652-214C-4B4E-8DF3-7AE732BB0D99}">
      <dsp:nvSpPr>
        <dsp:cNvPr id="0" name=""/>
        <dsp:cNvSpPr/>
      </dsp:nvSpPr>
      <dsp:spPr>
        <a:xfrm>
          <a:off x="5511572" y="1469915"/>
          <a:ext cx="1958280" cy="117496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Compute 4</a:t>
          </a:r>
          <a:endParaRPr lang="en-US" sz="3100" kern="1200" dirty="0"/>
        </a:p>
      </dsp:txBody>
      <dsp:txXfrm>
        <a:off x="5545986" y="1504329"/>
        <a:ext cx="1889452" cy="1106140"/>
      </dsp:txXfrm>
    </dsp:sp>
    <dsp:sp modelId="{F1EE29A7-5C89-AE48-9EDF-FE9DF6F1B34E}">
      <dsp:nvSpPr>
        <dsp:cNvPr id="0" name=""/>
        <dsp:cNvSpPr/>
      </dsp:nvSpPr>
      <dsp:spPr>
        <a:xfrm>
          <a:off x="5511572" y="2938626"/>
          <a:ext cx="1958280" cy="117496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Compute 7</a:t>
          </a:r>
          <a:endParaRPr lang="en-US" sz="3100" kern="1200" dirty="0"/>
        </a:p>
      </dsp:txBody>
      <dsp:txXfrm>
        <a:off x="5545986" y="2973040"/>
        <a:ext cx="1889452" cy="110614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58DC9E9-4E7B-A042-95E3-A98780356026}" type="datetimeFigureOut">
              <a:rPr lang="en-US" smtClean="0"/>
              <a:pPr/>
              <a:t>6/11/17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E3E195E-F53D-A94B-9BD2-61956AD8EF76}" type="slidenum">
              <a:rPr lang="en-US" smtClean="0"/>
              <a:pPr/>
              <a:t>‹#›</a:t>
            </a:fld>
            <a:endParaRPr lang="en-US"/>
          </a:p>
        </p:txBody>
      </p:sp>
    </p:spTree>
    <p:extLst>
      <p:ext uri="{BB962C8B-B14F-4D97-AF65-F5344CB8AC3E}">
        <p14:creationId xmlns:p14="http://schemas.microsoft.com/office/powerpoint/2010/main" val="29564913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C6B42B-409F-6949-AE47-50F4A8010CEB}" type="datetimeFigureOut">
              <a:rPr lang="en-US" smtClean="0"/>
              <a:pPr/>
              <a:t>6/11/17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02D11C-720E-B248-B298-26050F2A47E3}" type="slidenum">
              <a:rPr lang="en-US" smtClean="0"/>
              <a:pPr/>
              <a:t>‹#›</a:t>
            </a:fld>
            <a:endParaRPr lang="en-US"/>
          </a:p>
        </p:txBody>
      </p:sp>
    </p:spTree>
    <p:extLst>
      <p:ext uri="{BB962C8B-B14F-4D97-AF65-F5344CB8AC3E}">
        <p14:creationId xmlns:p14="http://schemas.microsoft.com/office/powerpoint/2010/main" val="12665733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562100" y="525463"/>
            <a:ext cx="6164263" cy="2617787"/>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x-none" altLang="x-none"/>
          </a:p>
        </p:txBody>
      </p:sp>
      <p:sp>
        <p:nvSpPr>
          <p:cNvPr id="30723" name="Text Box 3"/>
          <p:cNvSpPr>
            <a:spLocks noChangeArrowheads="1"/>
          </p:cNvSpPr>
          <p:nvPr>
            <p:ph type="body"/>
          </p:nvPr>
        </p:nvSpPr>
        <p:spPr>
          <a:xfrm>
            <a:off x="1236663" y="3317875"/>
            <a:ext cx="6815137" cy="3143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lIns="92949" tIns="46474" rIns="92949" bIns="46474" anchor="ctr"/>
          <a:lstStyle/>
          <a:p>
            <a:pPr eaLnBrk="1" hangingPunct="1"/>
            <a:endParaRPr lang="x-none" altLang="x-none">
              <a:latin typeface="Times" charset="0"/>
              <a:ea typeface="ＭＳ Ｐゴシック" charset="-128"/>
            </a:endParaRPr>
          </a:p>
        </p:txBody>
      </p:sp>
    </p:spTree>
    <p:extLst>
      <p:ext uri="{BB962C8B-B14F-4D97-AF65-F5344CB8AC3E}">
        <p14:creationId xmlns:p14="http://schemas.microsoft.com/office/powerpoint/2010/main" val="557347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2.tif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14018" name="Rectangle 2"/>
          <p:cNvSpPr>
            <a:spLocks noGrp="1" noChangeArrowheads="1"/>
          </p:cNvSpPr>
          <p:nvPr>
            <p:ph type="ctrTitle"/>
          </p:nvPr>
        </p:nvSpPr>
        <p:spPr>
          <a:xfrm>
            <a:off x="4572000" y="1654175"/>
            <a:ext cx="4343400" cy="1470025"/>
          </a:xfrm>
        </p:spPr>
        <p:txBody>
          <a:bodyPr/>
          <a:lstStyle>
            <a:lvl1pPr algn="r">
              <a:defRPr/>
            </a:lvl1pPr>
          </a:lstStyle>
          <a:p>
            <a:r>
              <a:rPr lang="en-US" dirty="0" smtClean="0"/>
              <a:t>Click to edit Master title style</a:t>
            </a:r>
            <a:endParaRPr lang="en-US" dirty="0"/>
          </a:p>
        </p:txBody>
      </p:sp>
      <p:sp>
        <p:nvSpPr>
          <p:cNvPr id="214019" name="Rectangle 3"/>
          <p:cNvSpPr>
            <a:spLocks noGrp="1" noChangeArrowheads="1"/>
          </p:cNvSpPr>
          <p:nvPr>
            <p:ph type="subTitle" idx="1"/>
          </p:nvPr>
        </p:nvSpPr>
        <p:spPr>
          <a:xfrm>
            <a:off x="4572000" y="3200400"/>
            <a:ext cx="4343400" cy="1752600"/>
          </a:xfrm>
        </p:spPr>
        <p:txBody>
          <a:bodyPr/>
          <a:lstStyle>
            <a:lvl1pPr marL="0" indent="0" algn="r">
              <a:buFont typeface="Symbol" pitchFamily="18" charset="2"/>
              <a:buNone/>
              <a:defRPr sz="2000"/>
            </a:lvl1pPr>
          </a:lstStyle>
          <a:p>
            <a:r>
              <a:rPr lang="en-US" dirty="0" smtClean="0"/>
              <a:t>Click to edit Master subtitle style</a:t>
            </a:r>
            <a:endParaRPr lang="en-US" dirty="0"/>
          </a:p>
        </p:txBody>
      </p:sp>
      <p:sp>
        <p:nvSpPr>
          <p:cNvPr id="5" name="TextBox 4"/>
          <p:cNvSpPr txBox="1"/>
          <p:nvPr userDrawn="1"/>
        </p:nvSpPr>
        <p:spPr>
          <a:xfrm>
            <a:off x="4419600" y="6477000"/>
            <a:ext cx="184731" cy="369332"/>
          </a:xfrm>
          <a:prstGeom prst="rect">
            <a:avLst/>
          </a:prstGeom>
          <a:noFill/>
        </p:spPr>
        <p:txBody>
          <a:bodyPr wrap="none" rtlCol="0">
            <a:spAutoFit/>
          </a:bodyPr>
          <a:lstStyle/>
          <a:p>
            <a:endParaRPr lang="en-US" dirty="0"/>
          </a:p>
        </p:txBody>
      </p:sp>
      <p:sp>
        <p:nvSpPr>
          <p:cNvPr id="24" name="Line 13"/>
          <p:cNvSpPr>
            <a:spLocks noChangeShapeType="1"/>
          </p:cNvSpPr>
          <p:nvPr userDrawn="1"/>
        </p:nvSpPr>
        <p:spPr bwMode="auto">
          <a:xfrm>
            <a:off x="0" y="6464300"/>
            <a:ext cx="9144000" cy="0"/>
          </a:xfrm>
          <a:prstGeom prst="line">
            <a:avLst/>
          </a:prstGeom>
          <a:noFill/>
          <a:ln w="28575">
            <a:solidFill>
              <a:schemeClr val="accent2"/>
            </a:solidFill>
            <a:round/>
            <a:headEnd/>
            <a:tailEnd/>
          </a:ln>
          <a:effectLst/>
        </p:spPr>
        <p:txBody>
          <a:bodyPr/>
          <a:lstStyle/>
          <a:p>
            <a:pPr>
              <a:defRPr/>
            </a:pPr>
            <a:endParaRPr lang="en-US"/>
          </a:p>
        </p:txBody>
      </p:sp>
      <p:grpSp>
        <p:nvGrpSpPr>
          <p:cNvPr id="20" name="Group 19"/>
          <p:cNvGrpSpPr/>
          <p:nvPr userDrawn="1"/>
        </p:nvGrpSpPr>
        <p:grpSpPr>
          <a:xfrm>
            <a:off x="228600" y="609600"/>
            <a:ext cx="2209800" cy="2209800"/>
            <a:chOff x="228600" y="609600"/>
            <a:chExt cx="2209800" cy="2209800"/>
          </a:xfrm>
        </p:grpSpPr>
        <p:pic>
          <p:nvPicPr>
            <p:cNvPr id="2051" name="Picture 3" descr="C:\Users\aib\Pictures\Image Library One\JICS Building\5100-Circle.tif"/>
            <p:cNvPicPr>
              <a:picLocks noChangeAspect="1" noChangeArrowheads="1"/>
            </p:cNvPicPr>
            <p:nvPr userDrawn="1"/>
          </p:nvPicPr>
          <p:blipFill>
            <a:blip r:embed="rId2"/>
            <a:srcRect/>
            <a:stretch>
              <a:fillRect/>
            </a:stretch>
          </p:blipFill>
          <p:spPr bwMode="auto">
            <a:xfrm>
              <a:off x="228600" y="609600"/>
              <a:ext cx="2209800" cy="2209800"/>
            </a:xfrm>
            <a:prstGeom prst="rect">
              <a:avLst/>
            </a:prstGeom>
            <a:noFill/>
          </p:spPr>
        </p:pic>
        <p:sp>
          <p:nvSpPr>
            <p:cNvPr id="13" name="Oval 12"/>
            <p:cNvSpPr/>
            <p:nvPr userDrawn="1"/>
          </p:nvSpPr>
          <p:spPr>
            <a:xfrm>
              <a:off x="228600" y="609600"/>
              <a:ext cx="2209800" cy="220980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152400" y="2590800"/>
            <a:ext cx="2286000" cy="2286000"/>
            <a:chOff x="304800" y="2438400"/>
            <a:chExt cx="2286000" cy="2286000"/>
          </a:xfrm>
        </p:grpSpPr>
        <p:pic>
          <p:nvPicPr>
            <p:cNvPr id="2055" name="Picture 7" descr="C:\Users\aib\Pictures\Image Library One\Misc Work\Everest\Everest-Circle.tif"/>
            <p:cNvPicPr>
              <a:picLocks noChangeAspect="1" noChangeArrowheads="1"/>
            </p:cNvPicPr>
            <p:nvPr userDrawn="1"/>
          </p:nvPicPr>
          <p:blipFill>
            <a:blip r:embed="rId3" cstate="print"/>
            <a:srcRect/>
            <a:stretch>
              <a:fillRect/>
            </a:stretch>
          </p:blipFill>
          <p:spPr bwMode="auto">
            <a:xfrm>
              <a:off x="304800" y="2438400"/>
              <a:ext cx="2286000" cy="2286000"/>
            </a:xfrm>
            <a:prstGeom prst="rect">
              <a:avLst/>
            </a:prstGeom>
            <a:noFill/>
          </p:spPr>
        </p:pic>
        <p:sp>
          <p:nvSpPr>
            <p:cNvPr id="22" name="Oval 21"/>
            <p:cNvSpPr/>
            <p:nvPr userDrawn="1"/>
          </p:nvSpPr>
          <p:spPr>
            <a:xfrm>
              <a:off x="304800" y="2438400"/>
              <a:ext cx="2286000" cy="228600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Picture 20" descr="KrakenCircle.png"/>
          <p:cNvPicPr>
            <a:picLocks noChangeAspect="1"/>
          </p:cNvPicPr>
          <p:nvPr userDrawn="1"/>
        </p:nvPicPr>
        <p:blipFill>
          <a:blip r:embed="rId4" cstate="print"/>
          <a:stretch>
            <a:fillRect/>
          </a:stretch>
        </p:blipFill>
        <p:spPr>
          <a:xfrm>
            <a:off x="1981200" y="1371600"/>
            <a:ext cx="2590800" cy="2590800"/>
          </a:xfrm>
          <a:prstGeom prst="ellipse">
            <a:avLst/>
          </a:prstGeom>
          <a:ln w="63500" cap="rnd">
            <a:solidFill>
              <a:schemeClr val="accent6"/>
            </a:solidFill>
          </a:ln>
          <a:effectLst/>
          <a:scene3d>
            <a:camera prst="orthographicFront"/>
            <a:lightRig rig="contrasting" dir="t">
              <a:rot lat="0" lon="0" rev="3000000"/>
            </a:lightRig>
          </a:scene3d>
          <a:sp3d contourW="7620">
            <a:bevelT w="95250" h="31750"/>
            <a:contourClr>
              <a:srgbClr val="333333"/>
            </a:contourClr>
          </a:sp3d>
        </p:spPr>
      </p:pic>
      <p:pic>
        <p:nvPicPr>
          <p:cNvPr id="2" name="Picture 1"/>
          <p:cNvPicPr>
            <a:picLocks noChangeAspect="1"/>
          </p:cNvPicPr>
          <p:nvPr userDrawn="1"/>
        </p:nvPicPr>
        <p:blipFill>
          <a:blip r:embed="rId5"/>
          <a:stretch>
            <a:fillRect/>
          </a:stretch>
        </p:blipFill>
        <p:spPr>
          <a:xfrm>
            <a:off x="4114800" y="-2895600"/>
            <a:ext cx="5299364" cy="6858000"/>
          </a:xfrm>
          <a:prstGeom prst="rect">
            <a:avLst/>
          </a:prstGeom>
        </p:spPr>
      </p:pic>
      <p:pic>
        <p:nvPicPr>
          <p:cNvPr id="6" name="Picture 5"/>
          <p:cNvPicPr>
            <a:picLocks noChangeAspect="1"/>
          </p:cNvPicPr>
          <p:nvPr userDrawn="1"/>
        </p:nvPicPr>
        <p:blipFill>
          <a:blip r:embed="rId6"/>
          <a:stretch>
            <a:fillRect/>
          </a:stretch>
        </p:blipFill>
        <p:spPr>
          <a:xfrm>
            <a:off x="2362200" y="4191000"/>
            <a:ext cx="1981200" cy="1067647"/>
          </a:xfrm>
          <a:prstGeom prst="rect">
            <a:avLst/>
          </a:prstGeom>
        </p:spPr>
      </p:pic>
      <p:pic>
        <p:nvPicPr>
          <p:cNvPr id="7" name="Picture 6"/>
          <p:cNvPicPr>
            <a:picLocks noChangeAspect="1"/>
          </p:cNvPicPr>
          <p:nvPr userDrawn="1"/>
        </p:nvPicPr>
        <p:blipFill>
          <a:blip r:embed="rId7"/>
          <a:stretch>
            <a:fillRect/>
          </a:stretch>
        </p:blipFill>
        <p:spPr>
          <a:xfrm>
            <a:off x="0" y="5105400"/>
            <a:ext cx="3505200" cy="1402080"/>
          </a:xfrm>
          <a:prstGeom prst="rect">
            <a:avLst/>
          </a:prstGeom>
        </p:spPr>
      </p:pic>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0325" y="280988"/>
            <a:ext cx="2060575" cy="4899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80988"/>
            <a:ext cx="6029325" cy="4899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p>
            <a:r>
              <a:rPr lang="en-US" dirty="0" smtClean="0"/>
              <a:t>OLCF Spring ‘11</a:t>
            </a:r>
            <a:endParaRPr lang="en-US" dirty="0"/>
          </a:p>
        </p:txBody>
      </p:sp>
      <p:sp>
        <p:nvSpPr>
          <p:cNvPr id="5" name="Slide Number Placeholder 4"/>
          <p:cNvSpPr>
            <a:spLocks noGrp="1"/>
          </p:cNvSpPr>
          <p:nvPr>
            <p:ph type="sldNum" sz="quarter" idx="11"/>
          </p:nvPr>
        </p:nvSpPr>
        <p:spPr/>
        <p:txBody>
          <a:bodyPr/>
          <a:lstStyle/>
          <a:p>
            <a:fld id="{C6B0BDFE-C3D2-3943-9943-BCEE285AFEA4}" type="slidenum">
              <a:rPr lang="en-US" smtClean="0"/>
              <a:pPr/>
              <a:t>‹#›</a:t>
            </a:fld>
            <a:endParaRPr lang="en-US" dirty="0"/>
          </a:p>
        </p:txBody>
      </p:sp>
    </p:spTree>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1300" y="28098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444625"/>
            <a:ext cx="8229600" cy="3735388"/>
          </a:xfrm>
        </p:spPr>
        <p:txBody>
          <a:bodyPr/>
          <a:lstStyle/>
          <a:p>
            <a:pPr lvl="0"/>
            <a:r>
              <a:rPr lang="en-US" noProof="0" smtClean="0"/>
              <a:t>Click icon to add table</a:t>
            </a:r>
          </a:p>
        </p:txBody>
      </p:sp>
      <p:sp>
        <p:nvSpPr>
          <p:cNvPr id="4" name="Footer Placeholder 3"/>
          <p:cNvSpPr>
            <a:spLocks noGrp="1"/>
          </p:cNvSpPr>
          <p:nvPr>
            <p:ph type="ftr" sz="quarter" idx="10"/>
          </p:nvPr>
        </p:nvSpPr>
        <p:spPr/>
        <p:txBody>
          <a:bodyPr/>
          <a:lstStyle/>
          <a:p>
            <a:r>
              <a:rPr lang="en-US" dirty="0" smtClean="0"/>
              <a:t>OLCF Spring ‘11</a:t>
            </a:r>
            <a:endParaRPr lang="en-US" dirty="0"/>
          </a:p>
        </p:txBody>
      </p:sp>
      <p:sp>
        <p:nvSpPr>
          <p:cNvPr id="5" name="Slide Number Placeholder 4"/>
          <p:cNvSpPr>
            <a:spLocks noGrp="1"/>
          </p:cNvSpPr>
          <p:nvPr>
            <p:ph type="sldNum" sz="quarter" idx="11"/>
          </p:nvPr>
        </p:nvSpPr>
        <p:spPr/>
        <p:txBody>
          <a:bodyPr/>
          <a:lstStyle/>
          <a:p>
            <a:fld id="{C6B0BDFE-C3D2-3943-9943-BCEE285AFEA4}" type="slidenum">
              <a:rPr lang="en-US" smtClean="0"/>
              <a:pPr/>
              <a:t>‹#›</a:t>
            </a:fld>
            <a:endParaRPr lang="en-US" dirty="0"/>
          </a:p>
        </p:txBody>
      </p:sp>
    </p:spTree>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300" y="28098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444625"/>
            <a:ext cx="4038600" cy="37353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0" y="1444625"/>
            <a:ext cx="4038600" cy="37353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p>
            <a:r>
              <a:rPr lang="en-US" dirty="0" smtClean="0"/>
              <a:t>OLCF Spring ‘11</a:t>
            </a:r>
            <a:endParaRPr lang="en-US" dirty="0"/>
          </a:p>
        </p:txBody>
      </p:sp>
      <p:sp>
        <p:nvSpPr>
          <p:cNvPr id="6" name="Slide Number Placeholder 5"/>
          <p:cNvSpPr>
            <a:spLocks noGrp="1"/>
          </p:cNvSpPr>
          <p:nvPr>
            <p:ph type="sldNum" sz="quarter" idx="11"/>
          </p:nvPr>
        </p:nvSpPr>
        <p:spPr/>
        <p:txBody>
          <a:bodyPr/>
          <a:lstStyle/>
          <a:p>
            <a:fld id="{C6B0BDFE-C3D2-3943-9943-BCEE285AFEA4}" type="slidenum">
              <a:rPr lang="en-US" smtClean="0"/>
              <a:pPr/>
              <a:t>‹#›</a:t>
            </a:fld>
            <a:endParaRPr lang="en-US" dirty="0"/>
          </a:p>
        </p:txBody>
      </p:sp>
    </p:spTree>
  </p:cSld>
  <p:clrMapOvr>
    <a:masterClrMapping/>
  </p:clrMapOvr>
  <p:transition advClick="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Line 13"/>
          <p:cNvSpPr>
            <a:spLocks noChangeShapeType="1"/>
          </p:cNvSpPr>
          <p:nvPr userDrawn="1"/>
        </p:nvSpPr>
        <p:spPr bwMode="auto">
          <a:xfrm>
            <a:off x="0" y="6464300"/>
            <a:ext cx="9144000" cy="0"/>
          </a:xfrm>
          <a:prstGeom prst="line">
            <a:avLst/>
          </a:prstGeom>
          <a:noFill/>
          <a:ln w="28575">
            <a:solidFill>
              <a:schemeClr val="accent2"/>
            </a:solidFill>
            <a:round/>
            <a:headEnd/>
            <a:tailEnd/>
          </a:ln>
          <a:effectLst/>
        </p:spPr>
        <p:txBody>
          <a:bodyPr/>
          <a:lstStyle/>
          <a:p>
            <a:pPr>
              <a:defRPr/>
            </a:pPr>
            <a:endParaRPr lang="en-US"/>
          </a:p>
        </p:txBody>
      </p:sp>
      <p:sp>
        <p:nvSpPr>
          <p:cNvPr id="6" name="Slide Number Placeholder 6"/>
          <p:cNvSpPr>
            <a:spLocks noGrp="1"/>
          </p:cNvSpPr>
          <p:nvPr>
            <p:ph type="sldNum" sz="quarter" idx="4"/>
          </p:nvPr>
        </p:nvSpPr>
        <p:spPr>
          <a:xfrm>
            <a:off x="0" y="6492875"/>
            <a:ext cx="533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E4063-210C-4B36-A2E9-03B1CDD05710}" type="slidenum">
              <a:rPr lang="en-US" smtClean="0"/>
              <a:pPr/>
              <a:t>‹#›</a:t>
            </a:fld>
            <a:endParaRPr lang="en-US"/>
          </a:p>
        </p:txBody>
      </p:sp>
      <p:sp>
        <p:nvSpPr>
          <p:cNvPr id="7" name="Footer Placeholder 7"/>
          <p:cNvSpPr>
            <a:spLocks noGrp="1"/>
          </p:cNvSpPr>
          <p:nvPr>
            <p:ph type="ftr" sz="quarter" idx="3"/>
          </p:nvPr>
        </p:nvSpPr>
        <p:spPr>
          <a:xfrm>
            <a:off x="2895600" y="6492875"/>
            <a:ext cx="3352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Annual Review</a:t>
            </a:r>
            <a:endParaRPr lang="en-US" dirty="0"/>
          </a:p>
        </p:txBody>
      </p:sp>
      <p:pic>
        <p:nvPicPr>
          <p:cNvPr id="10" name="Picture 9"/>
          <p:cNvPicPr>
            <a:picLocks noChangeAspect="1"/>
          </p:cNvPicPr>
          <p:nvPr userDrawn="1"/>
        </p:nvPicPr>
        <p:blipFill rotWithShape="1">
          <a:blip r:embed="rId2"/>
          <a:srcRect l="21147" t="53431" r="21544" b="37712"/>
          <a:stretch/>
        </p:blipFill>
        <p:spPr>
          <a:xfrm>
            <a:off x="6850256" y="6477000"/>
            <a:ext cx="1912744" cy="382572"/>
          </a:xfrm>
          <a:prstGeom prst="rect">
            <a:avLst/>
          </a:prstGeom>
        </p:spPr>
      </p:pic>
    </p:spTree>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p>
            <a:r>
              <a:rPr lang="en-US" dirty="0" smtClean="0"/>
              <a:t>OLCF Spring ‘11</a:t>
            </a:r>
            <a:endParaRPr lang="en-US" dirty="0"/>
          </a:p>
        </p:txBody>
      </p:sp>
      <p:sp>
        <p:nvSpPr>
          <p:cNvPr id="5" name="Slide Number Placeholder 4"/>
          <p:cNvSpPr>
            <a:spLocks noGrp="1"/>
          </p:cNvSpPr>
          <p:nvPr>
            <p:ph type="sldNum" sz="quarter" idx="11"/>
          </p:nvPr>
        </p:nvSpPr>
        <p:spPr/>
        <p:txBody>
          <a:bodyPr/>
          <a:lstStyle/>
          <a:p>
            <a:fld id="{C6B0BDFE-C3D2-3943-9943-BCEE285AFEA4}" type="slidenum">
              <a:rPr lang="en-US" smtClean="0"/>
              <a:pPr/>
              <a:t>‹#›</a:t>
            </a:fld>
            <a:endParaRPr lang="en-US" dirty="0"/>
          </a:p>
        </p:txBody>
      </p:sp>
    </p:spTree>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444625"/>
            <a:ext cx="4038600"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0" y="1444625"/>
            <a:ext cx="4038600"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Line 13"/>
          <p:cNvSpPr>
            <a:spLocks noChangeShapeType="1"/>
          </p:cNvSpPr>
          <p:nvPr userDrawn="1"/>
        </p:nvSpPr>
        <p:spPr bwMode="auto">
          <a:xfrm>
            <a:off x="0" y="6464300"/>
            <a:ext cx="9144000" cy="0"/>
          </a:xfrm>
          <a:prstGeom prst="line">
            <a:avLst/>
          </a:prstGeom>
          <a:noFill/>
          <a:ln w="28575">
            <a:solidFill>
              <a:schemeClr val="accent2"/>
            </a:solidFill>
            <a:round/>
            <a:headEnd/>
            <a:tailEnd/>
          </a:ln>
          <a:effectLst/>
        </p:spPr>
        <p:txBody>
          <a:bodyPr/>
          <a:lstStyle/>
          <a:p>
            <a:pPr>
              <a:defRPr/>
            </a:pPr>
            <a:endParaRPr lang="en-US"/>
          </a:p>
        </p:txBody>
      </p:sp>
      <p:pic>
        <p:nvPicPr>
          <p:cNvPr id="6" name="Picture 2" descr="C:\Users\aib\Pictures\NICS 1b.jpg"/>
          <p:cNvPicPr>
            <a:picLocks noChangeAspect="1" noChangeArrowheads="1"/>
          </p:cNvPicPr>
          <p:nvPr userDrawn="1"/>
        </p:nvPicPr>
        <p:blipFill>
          <a:blip r:embed="rId2" cstate="print"/>
          <a:srcRect/>
          <a:stretch>
            <a:fillRect/>
          </a:stretch>
        </p:blipFill>
        <p:spPr bwMode="auto">
          <a:xfrm>
            <a:off x="7982879" y="6513513"/>
            <a:ext cx="1161121" cy="344487"/>
          </a:xfrm>
          <a:prstGeom prst="rect">
            <a:avLst/>
          </a:prstGeom>
          <a:noFill/>
        </p:spPr>
      </p:pic>
      <p:sp>
        <p:nvSpPr>
          <p:cNvPr id="7" name="Slide Number Placeholder 6"/>
          <p:cNvSpPr>
            <a:spLocks noGrp="1"/>
          </p:cNvSpPr>
          <p:nvPr>
            <p:ph type="sldNum" sz="quarter" idx="4"/>
          </p:nvPr>
        </p:nvSpPr>
        <p:spPr>
          <a:xfrm>
            <a:off x="0" y="6492875"/>
            <a:ext cx="533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E4063-210C-4B36-A2E9-03B1CDD05710}" type="slidenum">
              <a:rPr lang="en-US" smtClean="0"/>
              <a:pPr/>
              <a:t>‹#›</a:t>
            </a:fld>
            <a:endParaRPr lang="en-US"/>
          </a:p>
        </p:txBody>
      </p:sp>
      <p:sp>
        <p:nvSpPr>
          <p:cNvPr id="8" name="Footer Placeholder 7"/>
          <p:cNvSpPr>
            <a:spLocks noGrp="1"/>
          </p:cNvSpPr>
          <p:nvPr>
            <p:ph type="ftr" sz="quarter" idx="3"/>
          </p:nvPr>
        </p:nvSpPr>
        <p:spPr>
          <a:xfrm>
            <a:off x="2895600" y="6492875"/>
            <a:ext cx="3352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OLCF Spring ‘11</a:t>
            </a:r>
            <a:endParaRPr lang="en-US" dirty="0"/>
          </a:p>
        </p:txBody>
      </p:sp>
    </p:spTree>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p>
            <a:r>
              <a:rPr lang="en-US" dirty="0" smtClean="0"/>
              <a:t>OLCF Spring ‘11</a:t>
            </a:r>
            <a:endParaRPr lang="en-US" dirty="0"/>
          </a:p>
        </p:txBody>
      </p:sp>
      <p:sp>
        <p:nvSpPr>
          <p:cNvPr id="8" name="Slide Number Placeholder 7"/>
          <p:cNvSpPr>
            <a:spLocks noGrp="1"/>
          </p:cNvSpPr>
          <p:nvPr>
            <p:ph type="sldNum" sz="quarter" idx="11"/>
          </p:nvPr>
        </p:nvSpPr>
        <p:spPr/>
        <p:txBody>
          <a:bodyPr/>
          <a:lstStyle/>
          <a:p>
            <a:fld id="{C6B0BDFE-C3D2-3943-9943-BCEE285AFEA4}" type="slidenum">
              <a:rPr lang="en-US" smtClean="0"/>
              <a:pPr/>
              <a:t>‹#›</a:t>
            </a:fld>
            <a:endParaRPr lang="en-US" dirty="0"/>
          </a:p>
        </p:txBody>
      </p:sp>
    </p:spTree>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dirty="0" smtClean="0"/>
              <a:t>OLCF Spring ‘11</a:t>
            </a:r>
            <a:endParaRPr lang="en-US" dirty="0"/>
          </a:p>
        </p:txBody>
      </p:sp>
      <p:sp>
        <p:nvSpPr>
          <p:cNvPr id="4" name="Slide Number Placeholder 3"/>
          <p:cNvSpPr>
            <a:spLocks noGrp="1"/>
          </p:cNvSpPr>
          <p:nvPr>
            <p:ph type="sldNum" sz="quarter" idx="11"/>
          </p:nvPr>
        </p:nvSpPr>
        <p:spPr/>
        <p:txBody>
          <a:bodyPr/>
          <a:lstStyle/>
          <a:p>
            <a:fld id="{C6B0BDFE-C3D2-3943-9943-BCEE285AFEA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p>
            <a:r>
              <a:rPr lang="en-US" dirty="0" smtClean="0"/>
              <a:t>OLCF Spring ‘11</a:t>
            </a:r>
            <a:endParaRPr lang="en-US" dirty="0"/>
          </a:p>
        </p:txBody>
      </p:sp>
      <p:sp>
        <p:nvSpPr>
          <p:cNvPr id="6" name="Slide Number Placeholder 5"/>
          <p:cNvSpPr>
            <a:spLocks noGrp="1"/>
          </p:cNvSpPr>
          <p:nvPr>
            <p:ph type="sldNum" sz="quarter" idx="11"/>
          </p:nvPr>
        </p:nvSpPr>
        <p:spPr/>
        <p:txBody>
          <a:bodyPr/>
          <a:lstStyle/>
          <a:p>
            <a:fld id="{C6B0BDFE-C3D2-3943-9943-BCEE285AFEA4}" type="slidenum">
              <a:rPr lang="en-US" smtClean="0"/>
              <a:pPr/>
              <a:t>‹#›</a:t>
            </a:fld>
            <a:endParaRPr lang="en-US" dirty="0"/>
          </a:p>
        </p:txBody>
      </p:sp>
    </p:spTree>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p>
            <a:r>
              <a:rPr lang="en-US" dirty="0" smtClean="0"/>
              <a:t>OLCF Spring ‘11</a:t>
            </a:r>
            <a:endParaRPr lang="en-US" dirty="0"/>
          </a:p>
        </p:txBody>
      </p:sp>
      <p:sp>
        <p:nvSpPr>
          <p:cNvPr id="6" name="Slide Number Placeholder 5"/>
          <p:cNvSpPr>
            <a:spLocks noGrp="1"/>
          </p:cNvSpPr>
          <p:nvPr>
            <p:ph type="sldNum" sz="quarter" idx="11"/>
          </p:nvPr>
        </p:nvSpPr>
        <p:spPr/>
        <p:txBody>
          <a:bodyPr/>
          <a:lstStyle/>
          <a:p>
            <a:fld id="{C6B0BDFE-C3D2-3943-9943-BCEE285AFEA4}" type="slidenum">
              <a:rPr lang="en-US" smtClean="0"/>
              <a:pPr/>
              <a:t>‹#›</a:t>
            </a:fld>
            <a:endParaRPr lang="en-US" dirty="0"/>
          </a:p>
        </p:txBody>
      </p:sp>
    </p:spTree>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p>
            <a:r>
              <a:rPr lang="en-US" dirty="0" smtClean="0"/>
              <a:t>OLCF Spring ‘11</a:t>
            </a:r>
            <a:endParaRPr lang="en-US" dirty="0"/>
          </a:p>
        </p:txBody>
      </p:sp>
      <p:sp>
        <p:nvSpPr>
          <p:cNvPr id="5" name="Slide Number Placeholder 4"/>
          <p:cNvSpPr>
            <a:spLocks noGrp="1"/>
          </p:cNvSpPr>
          <p:nvPr>
            <p:ph type="sldNum" sz="quarter" idx="11"/>
          </p:nvPr>
        </p:nvSpPr>
        <p:spPr/>
        <p:txBody>
          <a:bodyPr/>
          <a:lstStyle/>
          <a:p>
            <a:fld id="{C6B0BDFE-C3D2-3943-9943-BCEE285AFEA4}" type="slidenum">
              <a:rPr lang="en-US" smtClean="0"/>
              <a:pPr/>
              <a:t>‹#›</a:t>
            </a:fld>
            <a:endParaRPr lang="en-US" dirty="0"/>
          </a:p>
        </p:txBody>
      </p:sp>
    </p:spTree>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1300" y="28098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228600" y="1444625"/>
            <a:ext cx="8229600" cy="3735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37" name="Line 13"/>
          <p:cNvSpPr>
            <a:spLocks noChangeShapeType="1"/>
          </p:cNvSpPr>
          <p:nvPr/>
        </p:nvSpPr>
        <p:spPr bwMode="auto">
          <a:xfrm>
            <a:off x="0" y="6464300"/>
            <a:ext cx="9144000" cy="0"/>
          </a:xfrm>
          <a:prstGeom prst="line">
            <a:avLst/>
          </a:prstGeom>
          <a:noFill/>
          <a:ln w="28575">
            <a:solidFill>
              <a:schemeClr val="accent2"/>
            </a:solidFill>
            <a:round/>
            <a:headEnd/>
            <a:tailEnd/>
          </a:ln>
          <a:effectLst/>
        </p:spPr>
        <p:txBody>
          <a:bodyPr/>
          <a:lstStyle/>
          <a:p>
            <a:pPr>
              <a:defRPr/>
            </a:pPr>
            <a:endParaRPr lang="en-US"/>
          </a:p>
        </p:txBody>
      </p:sp>
      <p:pic>
        <p:nvPicPr>
          <p:cNvPr id="3074" name="Picture 2" descr="C:\Users\aib\Pictures\NICS 1b.jpg"/>
          <p:cNvPicPr>
            <a:picLocks noChangeAspect="1" noChangeArrowheads="1"/>
          </p:cNvPicPr>
          <p:nvPr userDrawn="1"/>
        </p:nvPicPr>
        <p:blipFill>
          <a:blip r:embed="rId14" cstate="print"/>
          <a:srcRect/>
          <a:stretch>
            <a:fillRect/>
          </a:stretch>
        </p:blipFill>
        <p:spPr bwMode="auto">
          <a:xfrm>
            <a:off x="7982879" y="6513513"/>
            <a:ext cx="1161121" cy="344487"/>
          </a:xfrm>
          <a:prstGeom prst="rect">
            <a:avLst/>
          </a:prstGeom>
          <a:noFill/>
        </p:spPr>
      </p:pic>
      <p:sp>
        <p:nvSpPr>
          <p:cNvPr id="7" name="Slide Number Placeholder 6"/>
          <p:cNvSpPr>
            <a:spLocks noGrp="1"/>
          </p:cNvSpPr>
          <p:nvPr>
            <p:ph type="sldNum" sz="quarter" idx="4"/>
          </p:nvPr>
        </p:nvSpPr>
        <p:spPr>
          <a:xfrm>
            <a:off x="0" y="6492875"/>
            <a:ext cx="533400" cy="365125"/>
          </a:xfrm>
          <a:prstGeom prst="rect">
            <a:avLst/>
          </a:prstGeom>
        </p:spPr>
        <p:txBody>
          <a:bodyPr vert="horz" lIns="91440" tIns="45720" rIns="91440" bIns="45720" rtlCol="0" anchor="ctr"/>
          <a:lstStyle>
            <a:lvl1pPr algn="l">
              <a:defRPr sz="1200" b="1">
                <a:solidFill>
                  <a:schemeClr val="tx1"/>
                </a:solidFill>
              </a:defRPr>
            </a:lvl1pPr>
          </a:lstStyle>
          <a:p>
            <a:fld id="{C6B0BDFE-C3D2-3943-9943-BCEE285AFEA4}" type="slidenum">
              <a:rPr lang="en-US" smtClean="0"/>
              <a:pPr/>
              <a:t>‹#›</a:t>
            </a:fld>
            <a:endParaRPr lang="en-US" dirty="0"/>
          </a:p>
        </p:txBody>
      </p:sp>
      <p:sp>
        <p:nvSpPr>
          <p:cNvPr id="8" name="Footer Placeholder 7"/>
          <p:cNvSpPr>
            <a:spLocks noGrp="1"/>
          </p:cNvSpPr>
          <p:nvPr>
            <p:ph type="ftr" sz="quarter" idx="3"/>
          </p:nvPr>
        </p:nvSpPr>
        <p:spPr>
          <a:xfrm>
            <a:off x="2438400" y="6492875"/>
            <a:ext cx="4343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OLCF Spring ‘11</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advClick="0"/>
  <p:timing>
    <p:tnLst>
      <p:par>
        <p:cTn id="1" dur="indefinite" restart="never" nodeType="tmRoot"/>
      </p:par>
    </p:tnLst>
  </p:timing>
  <p:hf hdr="0" dt="0"/>
  <p:txStyles>
    <p:titleStyle>
      <a:lvl1pPr algn="l" rtl="0" eaLnBrk="1" fontAlgn="base" hangingPunct="1">
        <a:lnSpc>
          <a:spcPct val="85000"/>
        </a:lnSpc>
        <a:spcBef>
          <a:spcPct val="0"/>
        </a:spcBef>
        <a:spcAft>
          <a:spcPct val="0"/>
        </a:spcAft>
        <a:defRPr sz="3600" b="1" i="0">
          <a:solidFill>
            <a:schemeClr val="tx2"/>
          </a:solidFill>
          <a:latin typeface="Arial Narrow Bold"/>
          <a:ea typeface="+mj-ea"/>
          <a:cs typeface="Arial Narrow Bold"/>
        </a:defRPr>
      </a:lvl1pPr>
      <a:lvl2pPr algn="l" rtl="0" eaLnBrk="1" fontAlgn="base" hangingPunct="1">
        <a:lnSpc>
          <a:spcPct val="85000"/>
        </a:lnSpc>
        <a:spcBef>
          <a:spcPct val="0"/>
        </a:spcBef>
        <a:spcAft>
          <a:spcPct val="0"/>
        </a:spcAft>
        <a:defRPr sz="3200">
          <a:solidFill>
            <a:schemeClr val="tx2"/>
          </a:solidFill>
          <a:latin typeface="Arial Black" pitchFamily="34" charset="0"/>
        </a:defRPr>
      </a:lvl2pPr>
      <a:lvl3pPr algn="l" rtl="0" eaLnBrk="1" fontAlgn="base" hangingPunct="1">
        <a:lnSpc>
          <a:spcPct val="85000"/>
        </a:lnSpc>
        <a:spcBef>
          <a:spcPct val="0"/>
        </a:spcBef>
        <a:spcAft>
          <a:spcPct val="0"/>
        </a:spcAft>
        <a:defRPr sz="3200">
          <a:solidFill>
            <a:schemeClr val="tx2"/>
          </a:solidFill>
          <a:latin typeface="Arial Black" pitchFamily="34" charset="0"/>
        </a:defRPr>
      </a:lvl3pPr>
      <a:lvl4pPr algn="l" rtl="0" eaLnBrk="1" fontAlgn="base" hangingPunct="1">
        <a:lnSpc>
          <a:spcPct val="85000"/>
        </a:lnSpc>
        <a:spcBef>
          <a:spcPct val="0"/>
        </a:spcBef>
        <a:spcAft>
          <a:spcPct val="0"/>
        </a:spcAft>
        <a:defRPr sz="3200">
          <a:solidFill>
            <a:schemeClr val="tx2"/>
          </a:solidFill>
          <a:latin typeface="Arial Black" pitchFamily="34" charset="0"/>
        </a:defRPr>
      </a:lvl4pPr>
      <a:lvl5pPr algn="l" rtl="0" eaLnBrk="1" fontAlgn="base" hangingPunct="1">
        <a:lnSpc>
          <a:spcPct val="85000"/>
        </a:lnSpc>
        <a:spcBef>
          <a:spcPct val="0"/>
        </a:spcBef>
        <a:spcAft>
          <a:spcPct val="0"/>
        </a:spcAft>
        <a:defRPr sz="3200">
          <a:solidFill>
            <a:schemeClr val="tx2"/>
          </a:solidFill>
          <a:latin typeface="Arial Black" pitchFamily="34" charset="0"/>
        </a:defRPr>
      </a:lvl5pPr>
      <a:lvl6pPr marL="457200" algn="l" rtl="0" eaLnBrk="1" fontAlgn="base" hangingPunct="1">
        <a:lnSpc>
          <a:spcPct val="85000"/>
        </a:lnSpc>
        <a:spcBef>
          <a:spcPct val="0"/>
        </a:spcBef>
        <a:spcAft>
          <a:spcPct val="0"/>
        </a:spcAft>
        <a:defRPr sz="3200">
          <a:solidFill>
            <a:schemeClr val="tx2"/>
          </a:solidFill>
          <a:latin typeface="Arial Black" pitchFamily="34" charset="0"/>
        </a:defRPr>
      </a:lvl6pPr>
      <a:lvl7pPr marL="914400" algn="l" rtl="0" eaLnBrk="1" fontAlgn="base" hangingPunct="1">
        <a:lnSpc>
          <a:spcPct val="85000"/>
        </a:lnSpc>
        <a:spcBef>
          <a:spcPct val="0"/>
        </a:spcBef>
        <a:spcAft>
          <a:spcPct val="0"/>
        </a:spcAft>
        <a:defRPr sz="3200">
          <a:solidFill>
            <a:schemeClr val="tx2"/>
          </a:solidFill>
          <a:latin typeface="Arial Black" pitchFamily="34" charset="0"/>
        </a:defRPr>
      </a:lvl7pPr>
      <a:lvl8pPr marL="1371600" algn="l" rtl="0" eaLnBrk="1" fontAlgn="base" hangingPunct="1">
        <a:lnSpc>
          <a:spcPct val="85000"/>
        </a:lnSpc>
        <a:spcBef>
          <a:spcPct val="0"/>
        </a:spcBef>
        <a:spcAft>
          <a:spcPct val="0"/>
        </a:spcAft>
        <a:defRPr sz="3200">
          <a:solidFill>
            <a:schemeClr val="tx2"/>
          </a:solidFill>
          <a:latin typeface="Arial Black" pitchFamily="34" charset="0"/>
        </a:defRPr>
      </a:lvl8pPr>
      <a:lvl9pPr marL="1828800" algn="l" rtl="0" eaLnBrk="1" fontAlgn="base" hangingPunct="1">
        <a:lnSpc>
          <a:spcPct val="85000"/>
        </a:lnSpc>
        <a:spcBef>
          <a:spcPct val="0"/>
        </a:spcBef>
        <a:spcAft>
          <a:spcPct val="0"/>
        </a:spcAft>
        <a:defRPr sz="3200">
          <a:solidFill>
            <a:schemeClr val="tx2"/>
          </a:solidFill>
          <a:latin typeface="Arial Black" pitchFamily="34" charset="0"/>
        </a:defRPr>
      </a:lvl9pPr>
    </p:titleStyle>
    <p:bodyStyle>
      <a:lvl1pPr marL="228600" indent="-228600" algn="l" rtl="0" eaLnBrk="1" fontAlgn="base" hangingPunct="1">
        <a:lnSpc>
          <a:spcPct val="90000"/>
        </a:lnSpc>
        <a:spcBef>
          <a:spcPct val="50000"/>
        </a:spcBef>
        <a:spcAft>
          <a:spcPct val="0"/>
        </a:spcAft>
        <a:buFont typeface="Symbol" pitchFamily="18" charset="2"/>
        <a:buChar char="·"/>
        <a:defRPr sz="2800" b="1">
          <a:solidFill>
            <a:schemeClr val="tx1"/>
          </a:solidFill>
          <a:latin typeface="Arial Narrow"/>
          <a:ea typeface="+mn-ea"/>
          <a:cs typeface="Arial Narrow"/>
        </a:defRPr>
      </a:lvl1pPr>
      <a:lvl2pPr marL="571500" indent="-228600" algn="l" rtl="0" eaLnBrk="1" fontAlgn="base" hangingPunct="1">
        <a:lnSpc>
          <a:spcPct val="90000"/>
        </a:lnSpc>
        <a:spcBef>
          <a:spcPct val="20000"/>
        </a:spcBef>
        <a:spcAft>
          <a:spcPct val="0"/>
        </a:spcAft>
        <a:buChar char="–"/>
        <a:defRPr sz="2400" b="1">
          <a:solidFill>
            <a:schemeClr val="tx1"/>
          </a:solidFill>
          <a:latin typeface="Arial Narrow"/>
          <a:cs typeface="Arial Narrow"/>
        </a:defRPr>
      </a:lvl2pPr>
      <a:lvl3pPr marL="857250" indent="-171450" algn="l" rtl="0" eaLnBrk="1" fontAlgn="base" hangingPunct="1">
        <a:lnSpc>
          <a:spcPct val="90000"/>
        </a:lnSpc>
        <a:spcBef>
          <a:spcPct val="20000"/>
        </a:spcBef>
        <a:spcAft>
          <a:spcPct val="0"/>
        </a:spcAft>
        <a:buFont typeface="Symbol" pitchFamily="18" charset="2"/>
        <a:buChar char="·"/>
        <a:defRPr sz="2000" b="1">
          <a:solidFill>
            <a:schemeClr val="tx1"/>
          </a:solidFill>
          <a:latin typeface="Arial Narrow"/>
          <a:cs typeface="Arial Narrow"/>
        </a:defRPr>
      </a:lvl3pPr>
      <a:lvl4pPr marL="1143000" indent="-171450" algn="l" rtl="0" eaLnBrk="1" fontAlgn="base" hangingPunct="1">
        <a:lnSpc>
          <a:spcPct val="90000"/>
        </a:lnSpc>
        <a:spcBef>
          <a:spcPct val="20000"/>
        </a:spcBef>
        <a:spcAft>
          <a:spcPct val="0"/>
        </a:spcAft>
        <a:buChar char="–"/>
        <a:defRPr sz="2000" b="1">
          <a:solidFill>
            <a:schemeClr val="tx1"/>
          </a:solidFill>
          <a:latin typeface="Arial Narrow"/>
          <a:cs typeface="Arial Narrow"/>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0" y="2514600"/>
            <a:ext cx="4757713" cy="830997"/>
          </a:xfrm>
          <a:prstGeom prst="rect">
            <a:avLst/>
          </a:prstGeom>
          <a:noFill/>
        </p:spPr>
        <p:txBody>
          <a:bodyPr wrap="none" lIns="91440" tIns="45720" rIns="91440" bIns="45720">
            <a:spAutoFit/>
          </a:bodyPr>
          <a:lstStyle/>
          <a:p>
            <a:pPr algn="ctr"/>
            <a:r>
              <a:rPr lang="en-US" sz="24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Advanced Computing Facility </a:t>
            </a:r>
            <a:endPar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(ACF)</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 name="TextBox 1"/>
          <p:cNvSpPr txBox="1"/>
          <p:nvPr/>
        </p:nvSpPr>
        <p:spPr>
          <a:xfrm>
            <a:off x="6096000" y="4724401"/>
            <a:ext cx="2819400" cy="1477328"/>
          </a:xfrm>
          <a:prstGeom prst="rect">
            <a:avLst/>
          </a:prstGeom>
          <a:noFill/>
        </p:spPr>
        <p:txBody>
          <a:bodyPr wrap="square" rtlCol="0">
            <a:spAutoFit/>
          </a:bodyPr>
          <a:lstStyle/>
          <a:p>
            <a:pPr algn="r"/>
            <a:r>
              <a:rPr lang="en-US" dirty="0" smtClean="0"/>
              <a:t>Robert (Bobby) Whitten</a:t>
            </a:r>
          </a:p>
          <a:p>
            <a:pPr algn="r"/>
            <a:r>
              <a:rPr lang="en-US" dirty="0" smtClean="0"/>
              <a:t>Group Leader</a:t>
            </a:r>
          </a:p>
          <a:p>
            <a:pPr algn="r"/>
            <a:r>
              <a:rPr lang="en-US" dirty="0" smtClean="0"/>
              <a:t>User Assistance, Education, Outreach, and Training</a:t>
            </a:r>
            <a:endParaRPr lang="en-US" dirty="0"/>
          </a:p>
        </p:txBody>
      </p:sp>
    </p:spTree>
    <p:extLst>
      <p:ext uri="{BB962C8B-B14F-4D97-AF65-F5344CB8AC3E}">
        <p14:creationId xmlns:p14="http://schemas.microsoft.com/office/powerpoint/2010/main" val="1859117419"/>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F19E4063-210C-4B36-A2E9-03B1CDD05710}" type="slidenum">
              <a:rPr lang="en-US" smtClean="0"/>
              <a:pPr/>
              <a:t>2</a:t>
            </a:fld>
            <a:endParaRPr lang="en-US"/>
          </a:p>
        </p:txBody>
      </p:sp>
      <p:sp>
        <p:nvSpPr>
          <p:cNvPr id="7" name="Rectangle 6"/>
          <p:cNvSpPr/>
          <p:nvPr/>
        </p:nvSpPr>
        <p:spPr>
          <a:xfrm>
            <a:off x="2614458" y="76200"/>
            <a:ext cx="3989170" cy="646331"/>
          </a:xfrm>
          <a:prstGeom prst="rect">
            <a:avLst/>
          </a:prstGeom>
          <a:noFill/>
        </p:spPr>
        <p:txBody>
          <a:bodyPr wrap="none" lIns="91440" tIns="45720" rIns="91440" bIns="45720">
            <a:spAutoFit/>
          </a:bodyPr>
          <a:lstStyle/>
          <a:p>
            <a:pPr algn="ctr"/>
            <a:r>
              <a:rPr lang="en-US" sz="36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What is </a:t>
            </a:r>
            <a:r>
              <a:rPr lang="en-US" sz="36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the ACF?</a:t>
            </a:r>
            <a:endParaRPr lang="en-US" sz="36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 name="TextBox 1"/>
          <p:cNvSpPr txBox="1"/>
          <p:nvPr/>
        </p:nvSpPr>
        <p:spPr>
          <a:xfrm>
            <a:off x="379943" y="990600"/>
            <a:ext cx="8458200" cy="5232202"/>
          </a:xfrm>
          <a:prstGeom prst="rect">
            <a:avLst/>
          </a:prstGeom>
          <a:noFill/>
        </p:spPr>
        <p:txBody>
          <a:bodyPr wrap="square" rtlCol="0">
            <a:spAutoFit/>
          </a:bodyPr>
          <a:lstStyle/>
          <a:p>
            <a:r>
              <a:rPr lang="en-US" dirty="0">
                <a:solidFill>
                  <a:srgbClr val="000000"/>
                </a:solidFill>
                <a:latin typeface="Times-Roman" charset="0"/>
              </a:rPr>
              <a:t>The Advanced Computing Facility (ACF) is a partnership between the Joint Institute of Computational Sciences (JICS), the University of Tennessee Knoxville (UTK), the University of Tennessee Health Science Center, and other partners. This partnership represents an investment into research computing by the partner sites to provide a balanced set of resources including compute nodes with a high-performance interconnect, a multi-petabyte high performance parallel file system, high-performance data transfer nodes, and 100 gigabit bandwidth network connectivity. </a:t>
            </a:r>
            <a:endParaRPr lang="en-US" dirty="0" smtClean="0">
              <a:solidFill>
                <a:srgbClr val="000000"/>
              </a:solidFill>
              <a:latin typeface="Times-Roman" charset="0"/>
            </a:endParaRPr>
          </a:p>
          <a:p>
            <a:endParaRPr lang="en-US" dirty="0">
              <a:solidFill>
                <a:srgbClr val="000000"/>
              </a:solidFill>
              <a:latin typeface="Times-Roman" charset="0"/>
            </a:endParaRPr>
          </a:p>
          <a:p>
            <a:r>
              <a:rPr lang="en-US" dirty="0">
                <a:solidFill>
                  <a:srgbClr val="000000"/>
                </a:solidFill>
                <a:latin typeface="Times-Roman" charset="0"/>
              </a:rPr>
              <a:t>The ACF provides researchers with a computing ecosystem optimized to support their scientific goals. The initial ACF will combine the existing Beacon cluster and </a:t>
            </a:r>
            <a:r>
              <a:rPr lang="en-US" dirty="0" err="1">
                <a:solidFill>
                  <a:srgbClr val="000000"/>
                </a:solidFill>
                <a:latin typeface="Times-Roman" charset="0"/>
              </a:rPr>
              <a:t>Lustre</a:t>
            </a:r>
            <a:r>
              <a:rPr lang="en-US" dirty="0">
                <a:solidFill>
                  <a:srgbClr val="000000"/>
                </a:solidFill>
                <a:latin typeface="Times-Roman" charset="0"/>
              </a:rPr>
              <a:t> file system from JICS along with the storage, Sigma, Rho, and Monster nodes of the Newton program from UTK. Investments from institutions or individual researchers into the ACF will give priority access to the entire ACF ecosystem. Effective support is a key feature of the ACF. Operation, technical, and scientific support are available for users of the ACF. The support encompasses technical, domain, and system assistance. Researchers wishing to include the ACF in their proposals have access to domain expertise that can provide grant writing assistance. </a:t>
            </a:r>
          </a:p>
          <a:p>
            <a:endParaRPr lang="en-US" sz="2800" b="1" dirty="0">
              <a:solidFill>
                <a:srgbClr val="000000"/>
              </a:solidFill>
              <a:latin typeface="Times-Roman" charset="0"/>
            </a:endParaRPr>
          </a:p>
        </p:txBody>
      </p:sp>
    </p:spTree>
    <p:extLst>
      <p:ext uri="{BB962C8B-B14F-4D97-AF65-F5344CB8AC3E}">
        <p14:creationId xmlns:p14="http://schemas.microsoft.com/office/powerpoint/2010/main" val="3191397246"/>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F19E4063-210C-4B36-A2E9-03B1CDD05710}" type="slidenum">
              <a:rPr lang="en-US" smtClean="0"/>
              <a:pPr/>
              <a:t>3</a:t>
            </a:fld>
            <a:endParaRPr lang="en-US"/>
          </a:p>
        </p:txBody>
      </p:sp>
      <p:sp>
        <p:nvSpPr>
          <p:cNvPr id="6" name="Oval 5"/>
          <p:cNvSpPr/>
          <p:nvPr/>
        </p:nvSpPr>
        <p:spPr>
          <a:xfrm>
            <a:off x="682629" y="1358241"/>
            <a:ext cx="8101263" cy="47457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ACF</a:t>
            </a:r>
            <a:endParaRPr lang="en-US" sz="4800" dirty="0"/>
          </a:p>
        </p:txBody>
      </p:sp>
      <p:sp>
        <p:nvSpPr>
          <p:cNvPr id="7" name="Oval 6"/>
          <p:cNvSpPr/>
          <p:nvPr/>
        </p:nvSpPr>
        <p:spPr>
          <a:xfrm>
            <a:off x="861766" y="2848821"/>
            <a:ext cx="1844842" cy="1764631"/>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UTC Funded Resources</a:t>
            </a:r>
          </a:p>
        </p:txBody>
      </p:sp>
      <p:sp>
        <p:nvSpPr>
          <p:cNvPr id="8" name="Oval 7"/>
          <p:cNvSpPr/>
          <p:nvPr/>
        </p:nvSpPr>
        <p:spPr>
          <a:xfrm>
            <a:off x="2631742" y="4108128"/>
            <a:ext cx="1844842" cy="1764631"/>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UTHSC Funded Resources</a:t>
            </a:r>
            <a:endParaRPr lang="en-US" sz="1600" dirty="0">
              <a:solidFill>
                <a:srgbClr val="000000"/>
              </a:solidFill>
            </a:endParaRPr>
          </a:p>
        </p:txBody>
      </p:sp>
      <p:sp>
        <p:nvSpPr>
          <p:cNvPr id="9" name="Oval 8"/>
          <p:cNvSpPr/>
          <p:nvPr/>
        </p:nvSpPr>
        <p:spPr>
          <a:xfrm>
            <a:off x="4995277" y="4108128"/>
            <a:ext cx="1844842" cy="1764631"/>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UTK Funded Resources</a:t>
            </a:r>
            <a:endParaRPr lang="en-US" sz="1600" dirty="0">
              <a:solidFill>
                <a:srgbClr val="000000"/>
              </a:solidFill>
            </a:endParaRPr>
          </a:p>
        </p:txBody>
      </p:sp>
      <p:sp>
        <p:nvSpPr>
          <p:cNvPr id="10" name="Oval 9"/>
          <p:cNvSpPr/>
          <p:nvPr/>
        </p:nvSpPr>
        <p:spPr>
          <a:xfrm>
            <a:off x="6733175" y="2848821"/>
            <a:ext cx="1844842" cy="1764631"/>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UTMC </a:t>
            </a:r>
            <a:r>
              <a:rPr lang="en-US" sz="1600" dirty="0">
                <a:solidFill>
                  <a:srgbClr val="000000"/>
                </a:solidFill>
              </a:rPr>
              <a:t>Funded </a:t>
            </a:r>
            <a:r>
              <a:rPr lang="en-US" sz="1600" dirty="0" smtClean="0">
                <a:solidFill>
                  <a:srgbClr val="000000"/>
                </a:solidFill>
              </a:rPr>
              <a:t>Resources</a:t>
            </a:r>
            <a:endParaRPr lang="en-US" sz="1600" dirty="0">
              <a:solidFill>
                <a:srgbClr val="000000"/>
              </a:solidFill>
            </a:endParaRPr>
          </a:p>
        </p:txBody>
      </p:sp>
      <p:sp>
        <p:nvSpPr>
          <p:cNvPr id="14" name="Oval 13"/>
          <p:cNvSpPr/>
          <p:nvPr/>
        </p:nvSpPr>
        <p:spPr>
          <a:xfrm>
            <a:off x="3810840" y="1462492"/>
            <a:ext cx="1844842" cy="1764631"/>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State Agency Funded </a:t>
            </a:r>
            <a:r>
              <a:rPr lang="en-US" sz="1600" dirty="0" smtClean="0">
                <a:solidFill>
                  <a:srgbClr val="000000"/>
                </a:solidFill>
              </a:rPr>
              <a:t>Resources</a:t>
            </a:r>
            <a:endParaRPr lang="en-US" sz="1600" dirty="0">
              <a:solidFill>
                <a:srgbClr val="000000"/>
              </a:solidFill>
            </a:endParaRPr>
          </a:p>
        </p:txBody>
      </p:sp>
      <p:sp>
        <p:nvSpPr>
          <p:cNvPr id="2" name="Rectangle 1"/>
          <p:cNvSpPr/>
          <p:nvPr/>
        </p:nvSpPr>
        <p:spPr>
          <a:xfrm>
            <a:off x="682629" y="0"/>
            <a:ext cx="4703532" cy="830997"/>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4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ACF Schematic</a:t>
            </a:r>
            <a:endParaRPr lang="en-US" sz="4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Box 2"/>
          <p:cNvSpPr txBox="1"/>
          <p:nvPr/>
        </p:nvSpPr>
        <p:spPr>
          <a:xfrm>
            <a:off x="0" y="914400"/>
            <a:ext cx="6600974" cy="353943"/>
          </a:xfrm>
          <a:prstGeom prst="rect">
            <a:avLst/>
          </a:prstGeom>
          <a:noFill/>
        </p:spPr>
        <p:txBody>
          <a:bodyPr wrap="none" rtlCol="0">
            <a:spAutoFit/>
          </a:bodyPr>
          <a:lstStyle/>
          <a:p>
            <a:r>
              <a:rPr lang="en-US" sz="1700" dirty="0" smtClean="0"/>
              <a:t>UT campus investments </a:t>
            </a:r>
            <a:r>
              <a:rPr lang="en-US" sz="1700" dirty="0" smtClean="0"/>
              <a:t>afford </a:t>
            </a:r>
            <a:r>
              <a:rPr lang="en-US" sz="1700" dirty="0" smtClean="0"/>
              <a:t>the use of </a:t>
            </a:r>
            <a:r>
              <a:rPr lang="en-US" sz="1700" i="1" dirty="0" smtClean="0">
                <a:solidFill>
                  <a:srgbClr val="FF0000"/>
                </a:solidFill>
              </a:rPr>
              <a:t>all</a:t>
            </a:r>
            <a:r>
              <a:rPr lang="en-US" sz="1700" dirty="0" smtClean="0"/>
              <a:t> resources within </a:t>
            </a:r>
            <a:r>
              <a:rPr lang="en-US" sz="1700" dirty="0" smtClean="0"/>
              <a:t>ACF.</a:t>
            </a:r>
            <a:endParaRPr lang="en-US" sz="1700" dirty="0"/>
          </a:p>
        </p:txBody>
      </p:sp>
      <p:cxnSp>
        <p:nvCxnSpPr>
          <p:cNvPr id="16" name="Straight Connector 15"/>
          <p:cNvCxnSpPr/>
          <p:nvPr/>
        </p:nvCxnSpPr>
        <p:spPr>
          <a:xfrm>
            <a:off x="0" y="838200"/>
            <a:ext cx="9144000" cy="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724527"/>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
          <p:cNvSpPr>
            <a:spLocks noGrp="1" noChangeArrowheads="1"/>
          </p:cNvSpPr>
          <p:nvPr>
            <p:ph type="title" idx="4294967295"/>
          </p:nvPr>
        </p:nvSpPr>
        <p:spPr>
          <a:xfrm>
            <a:off x="444390" y="76200"/>
            <a:ext cx="8229600" cy="666750"/>
          </a:xfrm>
          <a:ln/>
        </p:spPr>
        <p:txBody>
          <a:bodyPr>
            <a:no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6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Body)"/>
                <a:cs typeface="Arial (Body)"/>
              </a:rPr>
              <a:t>Current Hardware </a:t>
            </a:r>
            <a:r>
              <a:rPr lang="en-US" sz="36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Body)"/>
                <a:cs typeface="Arial (Body)"/>
              </a:rPr>
              <a:t>Resources</a:t>
            </a:r>
            <a:endParaRPr lang="en-US" sz="36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Body)"/>
              <a:cs typeface="Arial (Body)"/>
            </a:endParaRPr>
          </a:p>
        </p:txBody>
      </p:sp>
      <p:pic>
        <p:nvPicPr>
          <p:cNvPr id="14" name="Picture 6" descr="UT_logo"/>
          <p:cNvPicPr>
            <a:picLocks noChangeAspect="1" noChangeArrowheads="1"/>
          </p:cNvPicPr>
          <p:nvPr/>
        </p:nvPicPr>
        <p:blipFill>
          <a:blip r:embed="rId2" cstate="email"/>
          <a:srcRect/>
          <a:stretch>
            <a:fillRect/>
          </a:stretch>
        </p:blipFill>
        <p:spPr bwMode="auto">
          <a:xfrm>
            <a:off x="76200" y="105009"/>
            <a:ext cx="1048116" cy="580791"/>
          </a:xfrm>
          <a:prstGeom prst="rect">
            <a:avLst/>
          </a:prstGeom>
          <a:noFill/>
        </p:spPr>
      </p:pic>
      <p:graphicFrame>
        <p:nvGraphicFramePr>
          <p:cNvPr id="16" name="Table 15"/>
          <p:cNvGraphicFramePr>
            <a:graphicFrameLocks noGrp="1"/>
          </p:cNvGraphicFramePr>
          <p:nvPr>
            <p:extLst>
              <p:ext uri="{D42A27DB-BD31-4B8C-83A1-F6EECF244321}">
                <p14:modId xmlns:p14="http://schemas.microsoft.com/office/powerpoint/2010/main" val="137470742"/>
              </p:ext>
            </p:extLst>
          </p:nvPr>
        </p:nvGraphicFramePr>
        <p:xfrm>
          <a:off x="4648200" y="1164272"/>
          <a:ext cx="3579624" cy="4907280"/>
        </p:xfrm>
        <a:graphic>
          <a:graphicData uri="http://schemas.openxmlformats.org/drawingml/2006/table">
            <a:tbl>
              <a:tblPr firstRow="1" bandRow="1">
                <a:tableStyleId>{D7AC3CCA-C797-4891-BE02-D94E43425B78}</a:tableStyleId>
              </a:tblPr>
              <a:tblGrid>
                <a:gridCol w="1967745"/>
                <a:gridCol w="1611879"/>
              </a:tblGrid>
              <a:tr h="240285">
                <a:tc gridSpan="2">
                  <a:txBody>
                    <a:bodyPr/>
                    <a:lstStyle/>
                    <a:p>
                      <a:pPr algn="ctr"/>
                      <a:r>
                        <a:rPr lang="en-US" sz="2400" b="1" dirty="0" smtClean="0"/>
                        <a:t>Beacon</a:t>
                      </a:r>
                    </a:p>
                    <a:p>
                      <a:pPr algn="ctr"/>
                      <a:r>
                        <a:rPr lang="en-US" sz="1800" b="1" dirty="0" smtClean="0"/>
                        <a:t>Cray </a:t>
                      </a:r>
                      <a:r>
                        <a:rPr lang="en-US" sz="1800" b="1" dirty="0" err="1" smtClean="0"/>
                        <a:t>Xtreme</a:t>
                      </a:r>
                      <a:r>
                        <a:rPr lang="en-US" sz="1800" b="1" dirty="0" smtClean="0"/>
                        <a:t>-X Supercomputer</a:t>
                      </a:r>
                    </a:p>
                    <a:p>
                      <a:pPr algn="ctr"/>
                      <a:r>
                        <a:rPr lang="en-US" sz="1800" b="1" dirty="0" smtClean="0"/>
                        <a:t>Peak Performance: 210.1 TFLOP/s</a:t>
                      </a:r>
                      <a:endParaRPr lang="en-US" sz="1800" b="1" dirty="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0" dirty="0" smtClean="0"/>
                    </a:p>
                  </a:txBody>
                  <a:tcPr/>
                </a:tc>
              </a:tr>
              <a:tr h="0">
                <a:tc>
                  <a:txBody>
                    <a:bodyPr/>
                    <a:lstStyle/>
                    <a:p>
                      <a:pPr algn="ctr"/>
                      <a:r>
                        <a:rPr lang="en-US" sz="1400" b="1" dirty="0" smtClean="0"/>
                        <a:t> Compute Nodes</a:t>
                      </a:r>
                      <a:endParaRPr lang="en-US" sz="14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baseline="0" dirty="0" smtClean="0"/>
                        <a:t>48</a:t>
                      </a:r>
                      <a:endParaRPr lang="en-US" sz="1400" b="1" dirty="0" smtClean="0"/>
                    </a:p>
                  </a:txBody>
                  <a:tcPr/>
                </a:tc>
              </a:tr>
              <a:tr h="283665">
                <a:tc>
                  <a:txBody>
                    <a:bodyPr/>
                    <a:lstStyle/>
                    <a:p>
                      <a:pPr algn="ctr"/>
                      <a:r>
                        <a:rPr lang="en-US" sz="1400" b="1" dirty="0" smtClean="0"/>
                        <a:t>CPU</a:t>
                      </a:r>
                      <a:r>
                        <a:rPr lang="en-US" sz="1400" b="1" baseline="0" dirty="0" smtClean="0"/>
                        <a:t> model</a:t>
                      </a:r>
                      <a:endParaRPr lang="en-US" sz="1400" b="1" dirty="0"/>
                    </a:p>
                  </a:txBody>
                  <a:tcPr/>
                </a:tc>
                <a:tc>
                  <a:txBody>
                    <a:bodyPr/>
                    <a:lstStyle/>
                    <a:p>
                      <a:pPr algn="ctr"/>
                      <a:r>
                        <a:rPr lang="en-US" sz="1400" b="1" dirty="0" smtClean="0"/>
                        <a:t>Intel Xeon E5-2670</a:t>
                      </a:r>
                      <a:endParaRPr lang="en-US" sz="1400" b="1" dirty="0"/>
                    </a:p>
                  </a:txBody>
                  <a:tcPr/>
                </a:tc>
              </a:tr>
              <a:tr h="283665">
                <a:tc>
                  <a:txBody>
                    <a:bodyPr/>
                    <a:lstStyle/>
                    <a:p>
                      <a:pPr algn="ctr"/>
                      <a:r>
                        <a:rPr lang="en-US" sz="1400" b="1" dirty="0" smtClean="0"/>
                        <a:t>CPUs per node</a:t>
                      </a:r>
                      <a:endParaRPr lang="en-US" sz="1400" b="1" dirty="0"/>
                    </a:p>
                  </a:txBody>
                  <a:tcPr/>
                </a:tc>
                <a:tc>
                  <a:txBody>
                    <a:bodyPr/>
                    <a:lstStyle/>
                    <a:p>
                      <a:pPr algn="ctr"/>
                      <a:r>
                        <a:rPr lang="en-US" sz="1400" b="1" dirty="0" smtClean="0"/>
                        <a:t>2 8-core, 2.6GHz</a:t>
                      </a:r>
                      <a:endParaRPr lang="en-US" sz="1400" b="1" dirty="0"/>
                    </a:p>
                  </a:txBody>
                  <a:tcPr/>
                </a:tc>
              </a:tr>
              <a:tr h="283665">
                <a:tc>
                  <a:txBody>
                    <a:bodyPr/>
                    <a:lstStyle/>
                    <a:p>
                      <a:pPr algn="ctr"/>
                      <a:r>
                        <a:rPr lang="en-US" sz="1400" b="1" dirty="0" smtClean="0"/>
                        <a:t>RAM</a:t>
                      </a:r>
                      <a:r>
                        <a:rPr lang="en-US" sz="1400" b="1" baseline="0" dirty="0" smtClean="0"/>
                        <a:t> per node</a:t>
                      </a:r>
                      <a:endParaRPr lang="en-US" sz="1400" b="1" dirty="0"/>
                    </a:p>
                  </a:txBody>
                  <a:tcPr/>
                </a:tc>
                <a:tc>
                  <a:txBody>
                    <a:bodyPr/>
                    <a:lstStyle/>
                    <a:p>
                      <a:pPr algn="ctr"/>
                      <a:r>
                        <a:rPr lang="en-US" sz="1400" b="1" dirty="0" smtClean="0"/>
                        <a:t>256 GB</a:t>
                      </a:r>
                      <a:endParaRPr lang="en-US" sz="1400" b="1" baseline="0" dirty="0" smtClean="0"/>
                    </a:p>
                  </a:txBody>
                  <a:tcPr/>
                </a:tc>
              </a:tr>
              <a:tr h="283665">
                <a:tc>
                  <a:txBody>
                    <a:bodyPr/>
                    <a:lstStyle/>
                    <a:p>
                      <a:pPr algn="ctr"/>
                      <a:r>
                        <a:rPr lang="en-US" sz="1400" b="1" dirty="0" smtClean="0"/>
                        <a:t>SSD per node</a:t>
                      </a:r>
                      <a:endParaRPr lang="en-US" sz="1400" b="1" dirty="0"/>
                    </a:p>
                  </a:txBody>
                  <a:tcPr/>
                </a:tc>
                <a:tc>
                  <a:txBody>
                    <a:bodyPr/>
                    <a:lstStyle/>
                    <a:p>
                      <a:pPr algn="ctr"/>
                      <a:r>
                        <a:rPr lang="en-US" sz="1400" b="1" baseline="0" dirty="0" smtClean="0"/>
                        <a:t>2 x 480 GB (RAID 0)</a:t>
                      </a:r>
                    </a:p>
                  </a:txBody>
                  <a:tcPr/>
                </a:tc>
              </a:tr>
              <a:tr h="482231">
                <a:tc>
                  <a:txBody>
                    <a:bodyPr/>
                    <a:lstStyle/>
                    <a:p>
                      <a:pPr algn="ctr"/>
                      <a:r>
                        <a:rPr lang="en-US" sz="1400" b="1" baseline="0" dirty="0" smtClean="0"/>
                        <a:t>Intel® Xeon Phi Coprocessors per node</a:t>
                      </a:r>
                      <a:endParaRPr lang="en-US" sz="1400" b="1" dirty="0"/>
                    </a:p>
                  </a:txBody>
                  <a:tcPr/>
                </a:tc>
                <a:tc>
                  <a:txBody>
                    <a:bodyPr/>
                    <a:lstStyle/>
                    <a:p>
                      <a:pPr algn="ctr"/>
                      <a:r>
                        <a:rPr lang="en-US" sz="1400" b="1" dirty="0" smtClean="0"/>
                        <a:t>4</a:t>
                      </a:r>
                      <a:r>
                        <a:rPr lang="en-US" sz="1400" b="1" baseline="0" dirty="0" smtClean="0"/>
                        <a:t> x 5110P</a:t>
                      </a:r>
                    </a:p>
                    <a:p>
                      <a:pPr algn="ctr"/>
                      <a:r>
                        <a:rPr lang="en-US" sz="1400" b="1" baseline="0" dirty="0" smtClean="0"/>
                        <a:t>60-core, 1.053GHz</a:t>
                      </a:r>
                    </a:p>
                    <a:p>
                      <a:pPr algn="ctr"/>
                      <a:r>
                        <a:rPr lang="en-US" sz="1400" b="1" baseline="0" dirty="0" smtClean="0"/>
                        <a:t>8 GB GDDR5 RAM</a:t>
                      </a:r>
                      <a:endParaRPr lang="en-US" sz="1400" b="1" dirty="0"/>
                    </a:p>
                  </a:txBody>
                  <a:tcPr/>
                </a:tc>
              </a:tr>
              <a:tr h="0">
                <a:tc>
                  <a:txBody>
                    <a:bodyPr/>
                    <a:lstStyle/>
                    <a:p>
                      <a:pPr algn="ctr"/>
                      <a:r>
                        <a:rPr lang="en-US" sz="1400" b="1" dirty="0" smtClean="0"/>
                        <a:t>Interconnect</a:t>
                      </a:r>
                      <a:endParaRPr lang="en-US" sz="1400" b="1" dirty="0"/>
                    </a:p>
                  </a:txBody>
                  <a:tcPr/>
                </a:tc>
                <a:tc>
                  <a:txBody>
                    <a:bodyPr/>
                    <a:lstStyle/>
                    <a:p>
                      <a:pPr algn="ctr"/>
                      <a:r>
                        <a:rPr lang="en-US" sz="1400" b="1" dirty="0" smtClean="0"/>
                        <a:t>FDR </a:t>
                      </a:r>
                      <a:r>
                        <a:rPr lang="en-US" sz="1400" b="1" dirty="0" err="1" smtClean="0"/>
                        <a:t>InfiniBand</a:t>
                      </a:r>
                      <a:endParaRPr lang="en-US" sz="1400" b="1" dirty="0" smtClean="0"/>
                    </a:p>
                    <a:p>
                      <a:pPr algn="ctr"/>
                      <a:r>
                        <a:rPr lang="en-US" sz="1400" b="1" dirty="0" smtClean="0"/>
                        <a:t>Fat Tree</a:t>
                      </a:r>
                      <a:endParaRPr lang="en-US" sz="1400" b="1" dirty="0"/>
                    </a:p>
                  </a:txBody>
                  <a:tcPr/>
                </a:tc>
              </a:tr>
            </a:tbl>
          </a:graphicData>
        </a:graphic>
      </p:graphicFrame>
      <p:pic>
        <p:nvPicPr>
          <p:cNvPr id="19" name="Picture 18" descr="Xtrem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914400"/>
            <a:ext cx="2997877" cy="2169255"/>
          </a:xfrm>
          <a:prstGeom prst="rect">
            <a:avLst/>
          </a:prstGeom>
        </p:spPr>
      </p:pic>
      <p:sp>
        <p:nvSpPr>
          <p:cNvPr id="27" name="TextBox 26"/>
          <p:cNvSpPr txBox="1"/>
          <p:nvPr/>
        </p:nvSpPr>
        <p:spPr>
          <a:xfrm rot="5400000">
            <a:off x="6432104" y="3254650"/>
            <a:ext cx="3983031" cy="369332"/>
          </a:xfrm>
          <a:prstGeom prst="rect">
            <a:avLst/>
          </a:prstGeom>
          <a:noFill/>
        </p:spPr>
        <p:txBody>
          <a:bodyPr wrap="none" rtlCol="0">
            <a:spAutoFit/>
          </a:bodyPr>
          <a:lstStyle/>
          <a:p>
            <a:r>
              <a:rPr lang="en-US" dirty="0" smtClean="0">
                <a:solidFill>
                  <a:srgbClr val="FF0000"/>
                </a:solidFill>
              </a:rPr>
              <a:t>#1 on November 2012 Green500 List</a:t>
            </a:r>
            <a:endParaRPr lang="en-US" dirty="0">
              <a:solidFill>
                <a:srgbClr val="FF0000"/>
              </a:solidFill>
            </a:endParaRPr>
          </a:p>
        </p:txBody>
      </p:sp>
      <p:sp>
        <p:nvSpPr>
          <p:cNvPr id="12" name="Slide Number Placeholder 3"/>
          <p:cNvSpPr>
            <a:spLocks noGrp="1"/>
          </p:cNvSpPr>
          <p:nvPr>
            <p:ph type="sldNum" sz="quarter" idx="4"/>
          </p:nvPr>
        </p:nvSpPr>
        <p:spPr>
          <a:xfrm>
            <a:off x="0" y="6492875"/>
            <a:ext cx="533400" cy="365125"/>
          </a:xfrm>
        </p:spPr>
        <p:txBody>
          <a:bodyPr/>
          <a:lstStyle/>
          <a:p>
            <a:fld id="{F19E4063-210C-4B36-A2E9-03B1CDD05710}" type="slidenum">
              <a:rPr lang="en-US" smtClean="0"/>
              <a:pPr/>
              <a:t>4</a:t>
            </a:fld>
            <a:endParaRPr lang="en-US" dirty="0"/>
          </a:p>
        </p:txBody>
      </p:sp>
      <p:sp>
        <p:nvSpPr>
          <p:cNvPr id="2" name="TextBox 1"/>
          <p:cNvSpPr txBox="1"/>
          <p:nvPr/>
        </p:nvSpPr>
        <p:spPr>
          <a:xfrm>
            <a:off x="390789" y="5350591"/>
            <a:ext cx="3289410" cy="923330"/>
          </a:xfrm>
          <a:prstGeom prst="rect">
            <a:avLst/>
          </a:prstGeom>
          <a:noFill/>
        </p:spPr>
        <p:txBody>
          <a:bodyPr wrap="square" rtlCol="0">
            <a:spAutoFit/>
          </a:bodyPr>
          <a:lstStyle/>
          <a:p>
            <a:r>
              <a:rPr lang="en-US" dirty="0" err="1" smtClean="0"/>
              <a:t>login.nics.utk.edu</a:t>
            </a:r>
            <a:endParaRPr lang="en-US" dirty="0" smtClean="0"/>
          </a:p>
          <a:p>
            <a:pPr marL="285750" indent="-285750">
              <a:buFontTx/>
              <a:buChar char="-"/>
            </a:pPr>
            <a:r>
              <a:rPr lang="en-US" dirty="0" smtClean="0"/>
              <a:t>General purpose server</a:t>
            </a:r>
          </a:p>
          <a:p>
            <a:pPr marL="285750" indent="-285750">
              <a:buFontTx/>
              <a:buChar char="-"/>
            </a:pPr>
            <a:r>
              <a:rPr lang="en-US" dirty="0" smtClean="0"/>
              <a:t>Home directories only</a:t>
            </a:r>
            <a:endParaRPr lang="en-US" dirty="0"/>
          </a:p>
        </p:txBody>
      </p:sp>
      <p:pic>
        <p:nvPicPr>
          <p:cNvPr id="6146" name="Picture 2" descr="mage result for server"/>
          <p:cNvPicPr>
            <a:picLocks noChangeAspect="1" noChangeArrowheads="1"/>
          </p:cNvPicPr>
          <p:nvPr/>
        </p:nvPicPr>
        <p:blipFill rotWithShape="1">
          <a:blip r:embed="rId4">
            <a:extLst>
              <a:ext uri="{28A0092B-C50C-407E-A947-70E740481C1C}">
                <a14:useLocalDpi xmlns:a14="http://schemas.microsoft.com/office/drawing/2010/main" val="0"/>
              </a:ext>
            </a:extLst>
          </a:blip>
          <a:srcRect t="22326" b="20953"/>
          <a:stretch/>
        </p:blipFill>
        <p:spPr bwMode="auto">
          <a:xfrm>
            <a:off x="156361" y="4486154"/>
            <a:ext cx="2990850" cy="8644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90789" y="4191000"/>
            <a:ext cx="1644705" cy="369332"/>
          </a:xfrm>
          <a:prstGeom prst="rect">
            <a:avLst/>
          </a:prstGeom>
          <a:noFill/>
        </p:spPr>
        <p:txBody>
          <a:bodyPr wrap="square" rtlCol="0">
            <a:spAutoFit/>
          </a:bodyPr>
          <a:lstStyle/>
          <a:p>
            <a:r>
              <a:rPr lang="en-US" dirty="0" smtClean="0"/>
              <a:t>ACAI</a:t>
            </a:r>
            <a:endParaRPr lang="en-US" dirty="0"/>
          </a:p>
        </p:txBody>
      </p:sp>
    </p:spTree>
    <p:extLst>
      <p:ext uri="{BB962C8B-B14F-4D97-AF65-F5344CB8AC3E}">
        <p14:creationId xmlns:p14="http://schemas.microsoft.com/office/powerpoint/2010/main" val="3053312847"/>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x-none" dirty="0" smtClean="0">
                <a:ea typeface="ＭＳ Ｐゴシック" charset="-128"/>
              </a:rPr>
              <a:t>Beacon Logical Organization</a:t>
            </a:r>
            <a:endParaRPr lang="en-US" altLang="x-none" dirty="0">
              <a:ea typeface="ＭＳ Ｐゴシック" charset="-128"/>
            </a:endParaRPr>
          </a:p>
        </p:txBody>
      </p:sp>
      <p:graphicFrame>
        <p:nvGraphicFramePr>
          <p:cNvPr id="5" name="Content Placeholder 4"/>
          <p:cNvGraphicFramePr>
            <a:graphicFrameLocks noGrp="1"/>
          </p:cNvGraphicFramePr>
          <p:nvPr>
            <p:ph idx="1"/>
          </p:nvPr>
        </p:nvGraphicFramePr>
        <p:xfrm>
          <a:off x="128588" y="1377950"/>
          <a:ext cx="77724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2772" name="Slide Number Placeholder 3"/>
          <p:cNvSpPr>
            <a:spLocks noGrp="1"/>
          </p:cNvSpPr>
          <p:nvPr>
            <p:ph type="sldNum" sz="quarter" idx="4294967295"/>
          </p:nvPr>
        </p:nvSpPr>
        <p:spPr>
          <a:xfrm>
            <a:off x="5876925" y="6629400"/>
            <a:ext cx="318135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x-none" sz="900">
                <a:solidFill>
                  <a:schemeClr val="tx2"/>
                </a:solidFill>
              </a:rPr>
              <a:t> </a:t>
            </a:r>
            <a:r>
              <a:rPr lang="en-US" altLang="x-none" sz="900" b="1">
                <a:solidFill>
                  <a:srgbClr val="00673E"/>
                </a:solidFill>
                <a:latin typeface="Times New Roman" charset="0"/>
              </a:rPr>
              <a:t>U. S. Department Of Energy</a:t>
            </a:r>
            <a:r>
              <a:rPr lang="en-US" altLang="x-none" sz="900">
                <a:solidFill>
                  <a:schemeClr val="tx2"/>
                </a:solidFill>
              </a:rPr>
              <a:t>   </a:t>
            </a:r>
            <a:fld id="{BA5732FC-5819-0846-BA79-392704D21D82}" type="slidenum">
              <a:rPr lang="en-US" altLang="x-none" sz="900">
                <a:solidFill>
                  <a:schemeClr val="tx2"/>
                </a:solidFill>
              </a:rPr>
              <a:pPr/>
              <a:t>5</a:t>
            </a:fld>
            <a:r>
              <a:rPr lang="en-US" altLang="x-none" sz="900">
                <a:solidFill>
                  <a:schemeClr val="tx2"/>
                </a:solidFill>
              </a:rPr>
              <a:t>    </a:t>
            </a:r>
          </a:p>
        </p:txBody>
      </p:sp>
    </p:spTree>
    <p:extLst>
      <p:ext uri="{BB962C8B-B14F-4D97-AF65-F5344CB8AC3E}">
        <p14:creationId xmlns:p14="http://schemas.microsoft.com/office/powerpoint/2010/main" val="89754030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11125" y="152400"/>
            <a:ext cx="8229600" cy="496888"/>
          </a:xfrm>
        </p:spPr>
        <p:txBody>
          <a:bodyPr/>
          <a:lstStyle/>
          <a:p>
            <a:pPr eaLnBrk="1" hangingPunct="1"/>
            <a:r>
              <a:rPr lang="en-US" altLang="x-none" dirty="0">
                <a:latin typeface="Arial Black" charset="0"/>
                <a:ea typeface="ＭＳ Ｐゴシック" charset="-128"/>
              </a:rPr>
              <a:t>Connecting</a:t>
            </a:r>
          </a:p>
        </p:txBody>
      </p:sp>
      <p:sp>
        <p:nvSpPr>
          <p:cNvPr id="28674" name="Content Placeholder 2"/>
          <p:cNvSpPr>
            <a:spLocks noGrp="1"/>
          </p:cNvSpPr>
          <p:nvPr>
            <p:ph idx="1"/>
          </p:nvPr>
        </p:nvSpPr>
        <p:spPr>
          <a:xfrm>
            <a:off x="111125" y="1041400"/>
            <a:ext cx="8229600" cy="2359025"/>
          </a:xfrm>
        </p:spPr>
        <p:txBody>
          <a:bodyPr/>
          <a:lstStyle/>
          <a:p>
            <a:pPr eaLnBrk="1" hangingPunct="1"/>
            <a:r>
              <a:rPr lang="en-US" altLang="x-none" dirty="0">
                <a:latin typeface="Arial" charset="0"/>
                <a:ea typeface="ＭＳ Ｐゴシック" charset="-128"/>
              </a:rPr>
              <a:t>Activate your account</a:t>
            </a:r>
          </a:p>
          <a:p>
            <a:pPr lvl="1" eaLnBrk="1" hangingPunct="1"/>
            <a:r>
              <a:rPr lang="en-US" altLang="x-none" dirty="0">
                <a:latin typeface="Arial Narrow" charset="0"/>
                <a:ea typeface="ＭＳ Ｐゴシック" charset="-128"/>
              </a:rPr>
              <a:t>go to https://</a:t>
            </a:r>
            <a:r>
              <a:rPr lang="en-US" altLang="x-none" dirty="0" err="1" smtClean="0">
                <a:latin typeface="Arial Narrow" charset="0"/>
                <a:ea typeface="ＭＳ Ｐゴシック" charset="-128"/>
              </a:rPr>
              <a:t>portal.nics.tennessee.edu</a:t>
            </a:r>
            <a:r>
              <a:rPr lang="en-US" altLang="x-none" dirty="0" smtClean="0">
                <a:latin typeface="Arial Narrow" charset="0"/>
                <a:ea typeface="ＭＳ Ｐゴシック" charset="-128"/>
              </a:rPr>
              <a:t>/class/70/student </a:t>
            </a:r>
            <a:endParaRPr lang="en-US" altLang="x-none" dirty="0">
              <a:latin typeface="Arial" charset="0"/>
              <a:ea typeface="ＭＳ Ｐゴシック" charset="-128"/>
            </a:endParaRPr>
          </a:p>
          <a:p>
            <a:pPr eaLnBrk="1" hangingPunct="1"/>
            <a:r>
              <a:rPr lang="en-US" altLang="x-none" dirty="0">
                <a:latin typeface="Arial" charset="0"/>
                <a:ea typeface="ＭＳ Ｐゴシック" charset="-128"/>
              </a:rPr>
              <a:t>Set up your </a:t>
            </a:r>
            <a:r>
              <a:rPr lang="en-US" altLang="x-none" dirty="0" err="1">
                <a:latin typeface="Arial" charset="0"/>
                <a:ea typeface="ＭＳ Ｐゴシック" charset="-128"/>
              </a:rPr>
              <a:t>SecurID</a:t>
            </a:r>
            <a:r>
              <a:rPr lang="en-US" altLang="x-none" dirty="0">
                <a:latin typeface="Arial" charset="0"/>
                <a:ea typeface="ＭＳ Ｐゴシック" charset="-128"/>
              </a:rPr>
              <a:t> token</a:t>
            </a:r>
          </a:p>
          <a:p>
            <a:pPr lvl="1" eaLnBrk="1" hangingPunct="1"/>
            <a:r>
              <a:rPr lang="en-US" altLang="x-none" dirty="0" err="1">
                <a:latin typeface="Arial" charset="0"/>
                <a:ea typeface="ＭＳ Ｐゴシック" charset="-128"/>
              </a:rPr>
              <a:t>ssh</a:t>
            </a:r>
            <a:r>
              <a:rPr lang="en-US" altLang="x-none" dirty="0">
                <a:latin typeface="Arial" charset="0"/>
                <a:ea typeface="ＭＳ Ｐゴシック" charset="-128"/>
              </a:rPr>
              <a:t> </a:t>
            </a:r>
            <a:r>
              <a:rPr lang="en-US" altLang="x-none" dirty="0" err="1" smtClean="0">
                <a:latin typeface="Arial" charset="0"/>
                <a:ea typeface="ＭＳ Ｐゴシック" charset="-128"/>
              </a:rPr>
              <a:t>stdXXXX@login.nics.utk.edu</a:t>
            </a:r>
            <a:endParaRPr lang="en-US" altLang="x-none" dirty="0">
              <a:latin typeface="Arial" charset="0"/>
              <a:ea typeface="ＭＳ Ｐゴシック" charset="-128"/>
            </a:endParaRPr>
          </a:p>
          <a:p>
            <a:pPr lvl="2" eaLnBrk="1" hangingPunct="1"/>
            <a:r>
              <a:rPr lang="en-US" altLang="x-none" dirty="0">
                <a:latin typeface="Arial" charset="0"/>
                <a:ea typeface="ＭＳ Ｐゴシック" charset="-128"/>
              </a:rPr>
              <a:t>Enter 6-digit code from </a:t>
            </a:r>
            <a:r>
              <a:rPr lang="en-US" altLang="x-none" dirty="0" err="1">
                <a:latin typeface="Arial" charset="0"/>
                <a:ea typeface="ＭＳ Ｐゴシック" charset="-128"/>
              </a:rPr>
              <a:t>SecurID</a:t>
            </a:r>
            <a:endParaRPr lang="en-US" altLang="x-none" dirty="0">
              <a:latin typeface="Arial" charset="0"/>
              <a:ea typeface="ＭＳ Ｐゴシック" charset="-128"/>
            </a:endParaRPr>
          </a:p>
          <a:p>
            <a:pPr lvl="2" eaLnBrk="1" hangingPunct="1"/>
            <a:r>
              <a:rPr lang="en-US" altLang="x-none" dirty="0">
                <a:latin typeface="Arial" charset="0"/>
                <a:ea typeface="ＭＳ Ｐゴシック" charset="-128"/>
              </a:rPr>
              <a:t>Create new </a:t>
            </a:r>
            <a:r>
              <a:rPr lang="en-US" altLang="x-none" dirty="0" smtClean="0">
                <a:latin typeface="Arial" charset="0"/>
                <a:ea typeface="ＭＳ Ｐゴシック" charset="-128"/>
              </a:rPr>
              <a:t>PIN</a:t>
            </a:r>
          </a:p>
          <a:p>
            <a:r>
              <a:rPr lang="en-US" altLang="x-none" dirty="0" smtClean="0">
                <a:latin typeface="Arial" charset="0"/>
                <a:ea typeface="ＭＳ Ｐゴシック" charset="-128"/>
              </a:rPr>
              <a:t>Can now connect to </a:t>
            </a:r>
          </a:p>
          <a:p>
            <a:pPr lvl="1"/>
            <a:r>
              <a:rPr lang="en-US" altLang="x-none" dirty="0" err="1" smtClean="0">
                <a:latin typeface="Arial" charset="0"/>
                <a:ea typeface="ＭＳ Ｐゴシック" charset="-128"/>
              </a:rPr>
              <a:t>login.nics.utk.edu</a:t>
            </a:r>
            <a:endParaRPr lang="en-US" altLang="x-none" dirty="0" smtClean="0">
              <a:latin typeface="Arial" charset="0"/>
              <a:ea typeface="ＭＳ Ｐゴシック" charset="-128"/>
            </a:endParaRPr>
          </a:p>
          <a:p>
            <a:pPr lvl="1"/>
            <a:r>
              <a:rPr lang="en-US" altLang="x-none" dirty="0" err="1" smtClean="0">
                <a:latin typeface="Arial" charset="0"/>
                <a:ea typeface="ＭＳ Ｐゴシック" charset="-128"/>
              </a:rPr>
              <a:t>beacon.nics.utk.edu</a:t>
            </a:r>
            <a:endParaRPr lang="en-US" altLang="x-none" dirty="0" smtClean="0">
              <a:latin typeface="Arial" charset="0"/>
              <a:ea typeface="ＭＳ Ｐゴシック" charset="-128"/>
            </a:endParaRPr>
          </a:p>
          <a:p>
            <a:pPr lvl="1"/>
            <a:r>
              <a:rPr lang="en-US" altLang="x-none" dirty="0" smtClean="0">
                <a:latin typeface="Arial" charset="0"/>
                <a:ea typeface="ＭＳ Ｐゴシック" charset="-128"/>
              </a:rPr>
              <a:t>Compute node reservation on Beacon</a:t>
            </a:r>
          </a:p>
          <a:p>
            <a:pPr lvl="2"/>
            <a:r>
              <a:rPr lang="en-US" altLang="x-none" dirty="0" err="1">
                <a:latin typeface="Arial" charset="0"/>
                <a:ea typeface="ＭＳ Ｐゴシック" charset="-128"/>
              </a:rPr>
              <a:t>qsub</a:t>
            </a:r>
            <a:r>
              <a:rPr lang="en-US" altLang="x-none" dirty="0">
                <a:latin typeface="Arial" charset="0"/>
                <a:ea typeface="ＭＳ Ｐゴシック" charset="-128"/>
              </a:rPr>
              <a:t> -I -</a:t>
            </a:r>
            <a:r>
              <a:rPr lang="en-US" altLang="x-none" dirty="0" err="1">
                <a:latin typeface="Arial" charset="0"/>
                <a:ea typeface="ＭＳ Ｐゴシック" charset="-128"/>
              </a:rPr>
              <a:t>lwalltime</a:t>
            </a:r>
            <a:r>
              <a:rPr lang="en-US" altLang="x-none" dirty="0">
                <a:latin typeface="Arial" charset="0"/>
                <a:ea typeface="ＭＳ Ｐゴシック" charset="-128"/>
              </a:rPr>
              <a:t>=1:00:00,nodes=1:shrdacc</a:t>
            </a:r>
          </a:p>
        </p:txBody>
      </p:sp>
    </p:spTree>
    <p:extLst>
      <p:ext uri="{BB962C8B-B14F-4D97-AF65-F5344CB8AC3E}">
        <p14:creationId xmlns:p14="http://schemas.microsoft.com/office/powerpoint/2010/main" val="625961569"/>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28588" y="147638"/>
            <a:ext cx="8231187" cy="625475"/>
          </a:xfrm>
        </p:spPr>
        <p:txBody>
          <a:bodyPr lIns="90000" tIns="46800" rIns="90000" bIns="46800"/>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x-none">
                <a:latin typeface="Arial Black" charset="0"/>
                <a:ea typeface="ＭＳ Ｐゴシック" charset="-128"/>
              </a:rPr>
              <a:t>Questions?</a:t>
            </a:r>
          </a:p>
        </p:txBody>
      </p:sp>
      <p:pic>
        <p:nvPicPr>
          <p:cNvPr id="29698" name="Picture 11" descr="ques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572000" y="1143000"/>
            <a:ext cx="4191000" cy="1938992"/>
          </a:xfrm>
          <a:prstGeom prst="rect">
            <a:avLst/>
          </a:prstGeom>
          <a:noFill/>
        </p:spPr>
        <p:txBody>
          <a:bodyPr wrap="square" rtlCol="0">
            <a:spAutoFit/>
          </a:bodyPr>
          <a:lstStyle/>
          <a:p>
            <a:r>
              <a:rPr lang="en-US" sz="2400" b="1" dirty="0" smtClean="0"/>
              <a:t>Getting Help:</a:t>
            </a:r>
          </a:p>
          <a:p>
            <a:endParaRPr lang="en-US" sz="2400" b="1" dirty="0"/>
          </a:p>
          <a:p>
            <a:r>
              <a:rPr lang="en-US" sz="2400" b="1" dirty="0" err="1" smtClean="0"/>
              <a:t>help@nics.utk.edu</a:t>
            </a:r>
            <a:endParaRPr lang="en-US" sz="2400" b="1" dirty="0" smtClean="0"/>
          </a:p>
          <a:p>
            <a:endParaRPr lang="en-US" sz="2400" b="1" dirty="0" smtClean="0"/>
          </a:p>
          <a:p>
            <a:r>
              <a:rPr lang="en-US" sz="2400" b="1" dirty="0" err="1" smtClean="0"/>
              <a:t>www.nics.utk.edu</a:t>
            </a:r>
            <a:endParaRPr lang="en-US" sz="2400" b="1" dirty="0"/>
          </a:p>
        </p:txBody>
      </p:sp>
    </p:spTree>
    <p:extLst>
      <p:ext uri="{BB962C8B-B14F-4D97-AF65-F5344CB8AC3E}">
        <p14:creationId xmlns:p14="http://schemas.microsoft.com/office/powerpoint/2010/main" val="534478481"/>
      </p:ext>
    </p:extLst>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SF_site_visit-Zacharia">
  <a:themeElements>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E5AFC5F9900E74AAD0599BA02D606DF" ma:contentTypeVersion="1" ma:contentTypeDescription="Create a new document." ma:contentTypeScope="" ma:versionID="6a32aee6b08caf2e5c372b161a23a57f">
  <xsd:schema xmlns:xsd="http://www.w3.org/2001/XMLSchema" xmlns:p="http://schemas.microsoft.com/office/2006/metadata/properties" targetNamespace="http://schemas.microsoft.com/office/2006/metadata/properties" ma:root="true" ma:fieldsID="babd9034cbfd966c6c2669b9520ca04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0BBD6C-2E36-42BA-8E83-1E60A9FEAF5E}">
  <ds:schemaRefs>
    <ds:schemaRef ds:uri="http://schemas.microsoft.com/office/2006/documentManagement/types"/>
    <ds:schemaRef ds:uri="http://purl.org/dc/terms/"/>
    <ds:schemaRef ds:uri="http://schemas.microsoft.com/office/2006/metadata/properties"/>
    <ds:schemaRef ds:uri="http://purl.org/dc/elements/1.1/"/>
    <ds:schemaRef ds:uri="http://www.w3.org/XML/1998/namespace"/>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9154157C-80C8-4C21-86F7-91253F9E27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9BF7EDC6-3045-4AB4-9360-BDD8DA0029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NSF_site_visit-Zacharia</Template>
  <TotalTime>45908</TotalTime>
  <Words>429</Words>
  <Application>Microsoft Macintosh PowerPoint</Application>
  <PresentationFormat>On-screen Show (4:3)</PresentationFormat>
  <Paragraphs>75</Paragraphs>
  <Slides>7</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Arial (Body)</vt:lpstr>
      <vt:lpstr>Calibri</vt:lpstr>
      <vt:lpstr>ＭＳ Ｐゴシック</vt:lpstr>
      <vt:lpstr>Times-Roman</vt:lpstr>
      <vt:lpstr>Arial</vt:lpstr>
      <vt:lpstr>Arial Black</vt:lpstr>
      <vt:lpstr>Arial Narrow</vt:lpstr>
      <vt:lpstr>Arial Narrow Bold</vt:lpstr>
      <vt:lpstr>Symbol</vt:lpstr>
      <vt:lpstr>Times</vt:lpstr>
      <vt:lpstr>Times New Roman</vt:lpstr>
      <vt:lpstr>NSF_site_visit-Zacharia</vt:lpstr>
      <vt:lpstr>PowerPoint Presentation</vt:lpstr>
      <vt:lpstr>PowerPoint Presentation</vt:lpstr>
      <vt:lpstr>PowerPoint Presentation</vt:lpstr>
      <vt:lpstr>Current Hardware Resources</vt:lpstr>
      <vt:lpstr>Beacon Logical Organization</vt:lpstr>
      <vt:lpstr>Connecting</vt:lpstr>
      <vt:lpstr>Questions?</vt:lpstr>
    </vt:vector>
  </TitlesOfParts>
  <Company>ORNL</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Arthur Bland</dc:creator>
  <cp:lastModifiedBy>Whitten, Robert M (Bobby)</cp:lastModifiedBy>
  <cp:revision>759</cp:revision>
  <cp:lastPrinted>2010-05-10T14:14:07Z</cp:lastPrinted>
  <dcterms:created xsi:type="dcterms:W3CDTF">2010-08-02T01:21:22Z</dcterms:created>
  <dcterms:modified xsi:type="dcterms:W3CDTF">2017-06-12T01:39:16Z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0x0101009E5AFC5F9900E74AAD0599BA02D606DF</vt:lpwstr>
  </property>
</Properties>
</file>