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/>
    <p:restoredTop sz="94750"/>
  </p:normalViewPr>
  <p:slideViewPr>
    <p:cSldViewPr snapToGrid="0" snapToObjects="1">
      <p:cViewPr varScale="1">
        <p:scale>
          <a:sx n="105" d="100"/>
          <a:sy n="105" d="100"/>
        </p:scale>
        <p:origin x="200" y="2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3386-8FB5-B645-941A-31EAD1C8D8CF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EBEF-2D53-B94A-9F4F-54A774F8E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3386-8FB5-B645-941A-31EAD1C8D8CF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EBEF-2D53-B94A-9F4F-54A774F8E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3386-8FB5-B645-941A-31EAD1C8D8CF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EBEF-2D53-B94A-9F4F-54A774F8E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9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3386-8FB5-B645-941A-31EAD1C8D8CF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EBEF-2D53-B94A-9F4F-54A774F8E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0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3386-8FB5-B645-941A-31EAD1C8D8CF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EBEF-2D53-B94A-9F4F-54A774F8E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0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3386-8FB5-B645-941A-31EAD1C8D8CF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EBEF-2D53-B94A-9F4F-54A774F8E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7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3386-8FB5-B645-941A-31EAD1C8D8CF}" type="datetimeFigureOut">
              <a:rPr lang="en-US" smtClean="0"/>
              <a:t>6/7/17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EBEF-2D53-B94A-9F4F-54A774F8E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8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3386-8FB5-B645-941A-31EAD1C8D8CF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EBEF-2D53-B94A-9F4F-54A774F8E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3386-8FB5-B645-941A-31EAD1C8D8CF}" type="datetimeFigureOut">
              <a:rPr lang="en-US" smtClean="0"/>
              <a:t>6/7/17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EBEF-2D53-B94A-9F4F-54A774F8E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1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3386-8FB5-B645-941A-31EAD1C8D8CF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EBEF-2D53-B94A-9F4F-54A774F8E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0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3386-8FB5-B645-941A-31EAD1C8D8CF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EBEF-2D53-B94A-9F4F-54A774F8E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5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63386-8FB5-B645-941A-31EAD1C8D8CF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DEBEF-2D53-B94A-9F4F-54A774F8E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1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1652016" cy="685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072128" y="2121408"/>
            <a:ext cx="1865376" cy="11216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199888" y="560832"/>
            <a:ext cx="1865376" cy="11216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132576" y="2121408"/>
            <a:ext cx="1865376" cy="11216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072128" y="3883152"/>
            <a:ext cx="1865376" cy="11216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132576" y="3883152"/>
            <a:ext cx="1865376" cy="11216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072128" y="5736336"/>
            <a:ext cx="1865376" cy="11216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132576" y="5736336"/>
            <a:ext cx="1865376" cy="11216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847087" y="0"/>
            <a:ext cx="1883663" cy="6858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339328" y="0"/>
            <a:ext cx="1883664" cy="685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0418064" y="0"/>
            <a:ext cx="1749552" cy="685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99888" y="121920"/>
            <a:ext cx="186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Directory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99888" y="926592"/>
            <a:ext cx="186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/</a:t>
            </a:r>
            <a:endParaRPr lang="en-US" b="1" dirty="0"/>
          </a:p>
        </p:txBody>
      </p:sp>
      <p:cxnSp>
        <p:nvCxnSpPr>
          <p:cNvPr id="19" name="Straight Connector 18"/>
          <p:cNvCxnSpPr>
            <a:stCxn id="7" idx="2"/>
            <a:endCxn id="6" idx="0"/>
          </p:cNvCxnSpPr>
          <p:nvPr/>
        </p:nvCxnSpPr>
        <p:spPr>
          <a:xfrm flipH="1">
            <a:off x="5004816" y="1682496"/>
            <a:ext cx="1127760" cy="438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8" idx="0"/>
          </p:cNvCxnSpPr>
          <p:nvPr/>
        </p:nvCxnSpPr>
        <p:spPr>
          <a:xfrm>
            <a:off x="6132576" y="1682496"/>
            <a:ext cx="932688" cy="438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2"/>
            <a:endCxn id="10" idx="0"/>
          </p:cNvCxnSpPr>
          <p:nvPr/>
        </p:nvCxnSpPr>
        <p:spPr>
          <a:xfrm>
            <a:off x="7065264" y="3243072"/>
            <a:ext cx="0" cy="64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12" idx="0"/>
          </p:cNvCxnSpPr>
          <p:nvPr/>
        </p:nvCxnSpPr>
        <p:spPr>
          <a:xfrm>
            <a:off x="7065264" y="5004816"/>
            <a:ext cx="0" cy="73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2"/>
            <a:endCxn id="9" idx="0"/>
          </p:cNvCxnSpPr>
          <p:nvPr/>
        </p:nvCxnSpPr>
        <p:spPr>
          <a:xfrm>
            <a:off x="5004816" y="3243072"/>
            <a:ext cx="0" cy="64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2"/>
            <a:endCxn id="11" idx="0"/>
          </p:cNvCxnSpPr>
          <p:nvPr/>
        </p:nvCxnSpPr>
        <p:spPr>
          <a:xfrm>
            <a:off x="5004816" y="5004816"/>
            <a:ext cx="0" cy="73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0" y="292608"/>
            <a:ext cx="165201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Absolute Path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0" y="926592"/>
            <a:ext cx="165201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2502408"/>
            <a:ext cx="165201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/</a:t>
            </a:r>
            <a:r>
              <a:rPr lang="en-US" dirty="0" err="1" smtClean="0"/>
              <a:t>nics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094" y="4256609"/>
            <a:ext cx="165201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/</a:t>
            </a:r>
            <a:r>
              <a:rPr lang="en-US" dirty="0" err="1" smtClean="0"/>
              <a:t>nics</a:t>
            </a:r>
            <a:r>
              <a:rPr lang="en-US" dirty="0" smtClean="0"/>
              <a:t>/d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0" y="6114288"/>
            <a:ext cx="165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/</a:t>
            </a:r>
            <a:r>
              <a:rPr lang="en-US" dirty="0" err="1" smtClean="0"/>
              <a:t>nics</a:t>
            </a:r>
            <a:r>
              <a:rPr lang="en-US" dirty="0" smtClean="0"/>
              <a:t>/d/</a:t>
            </a:r>
            <a:r>
              <a:rPr lang="en-US" dirty="0" err="1" smtClean="0"/>
              <a:t>NetID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819656" y="292608"/>
            <a:ext cx="191109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Relative Path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837943" y="2455703"/>
            <a:ext cx="188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Directory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>
            <a:off x="3633216" y="2502408"/>
            <a:ext cx="621792" cy="36576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072128" y="2487168"/>
            <a:ext cx="186537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n</a:t>
            </a:r>
            <a:r>
              <a:rPr lang="en-US" b="1" smtClean="0"/>
              <a:t>ics</a:t>
            </a:r>
            <a:r>
              <a:rPr lang="en-US" b="1" dirty="0" smtClean="0"/>
              <a:t>/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072127" y="4288536"/>
            <a:ext cx="186537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d/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072127" y="6117860"/>
            <a:ext cx="186537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NetID</a:t>
            </a:r>
            <a:r>
              <a:rPr lang="en-US" b="1" dirty="0" smtClean="0"/>
              <a:t>/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847087" y="4256609"/>
            <a:ext cx="187451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d/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860803" y="6100649"/>
            <a:ext cx="186994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d/</a:t>
            </a:r>
            <a:r>
              <a:rPr lang="en-US" dirty="0" err="1" smtClean="0"/>
              <a:t>NetID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132576" y="2459736"/>
            <a:ext cx="186537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lusture</a:t>
            </a:r>
            <a:r>
              <a:rPr lang="en-US" b="1" dirty="0" smtClean="0"/>
              <a:t>/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132576" y="4288536"/>
            <a:ext cx="186537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medusa/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132576" y="6117860"/>
            <a:ext cx="186537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NetID</a:t>
            </a:r>
            <a:r>
              <a:rPr lang="en-US" b="1" dirty="0" smtClean="0"/>
              <a:t>/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8339327" y="195072"/>
            <a:ext cx="18928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Relative Path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0399776" y="195072"/>
            <a:ext cx="17678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Absolute Path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436352" y="891278"/>
            <a:ext cx="174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339328" y="891278"/>
            <a:ext cx="188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../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339328" y="2456164"/>
            <a:ext cx="188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../</a:t>
            </a:r>
            <a:r>
              <a:rPr lang="en-US" dirty="0" err="1" smtClean="0"/>
              <a:t>lusture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39328" y="4239205"/>
            <a:ext cx="188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../</a:t>
            </a:r>
            <a:r>
              <a:rPr lang="en-US" sz="1400" dirty="0" err="1" smtClean="0"/>
              <a:t>lusture</a:t>
            </a:r>
            <a:r>
              <a:rPr lang="en-US" sz="1400" dirty="0" smtClean="0"/>
              <a:t>/medusa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8266176" y="6129640"/>
            <a:ext cx="2029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../</a:t>
            </a:r>
            <a:r>
              <a:rPr lang="en-US" sz="1400" dirty="0" err="1" smtClean="0"/>
              <a:t>lusture</a:t>
            </a:r>
            <a:r>
              <a:rPr lang="en-US" sz="1400" dirty="0" smtClean="0"/>
              <a:t>/medusa/</a:t>
            </a:r>
            <a:r>
              <a:rPr lang="en-US" sz="1400" dirty="0" err="1" smtClean="0"/>
              <a:t>NetID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0436352" y="2455703"/>
            <a:ext cx="17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/</a:t>
            </a:r>
            <a:r>
              <a:rPr lang="en-US" dirty="0" err="1" smtClean="0"/>
              <a:t>lusture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0399776" y="4208427"/>
            <a:ext cx="1767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/</a:t>
            </a:r>
            <a:r>
              <a:rPr lang="en-US" sz="1600" dirty="0" err="1" smtClean="0"/>
              <a:t>lusture</a:t>
            </a:r>
            <a:r>
              <a:rPr lang="en-US" sz="1600" dirty="0" smtClean="0"/>
              <a:t>/medusa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0296145" y="6100649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/</a:t>
            </a:r>
            <a:r>
              <a:rPr lang="en-US" sz="1400" dirty="0" err="1" smtClean="0"/>
              <a:t>lusture</a:t>
            </a:r>
            <a:r>
              <a:rPr lang="en-US" sz="1400" dirty="0" smtClean="0"/>
              <a:t>/medusa/</a:t>
            </a:r>
            <a:r>
              <a:rPr lang="en-US" sz="1400" dirty="0" err="1" smtClean="0"/>
              <a:t>NetID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57415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50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Almsaeed, Abdullah Abdulaziz</dc:creator>
  <cp:lastModifiedBy>Almsaeed, Abdullah Abdulaziz</cp:lastModifiedBy>
  <cp:revision>4</cp:revision>
  <dcterms:created xsi:type="dcterms:W3CDTF">2017-06-07T13:10:48Z</dcterms:created>
  <dcterms:modified xsi:type="dcterms:W3CDTF">2017-06-07T13:42:00Z</dcterms:modified>
</cp:coreProperties>
</file>