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7" r:id="rId13"/>
    <p:sldId id="266" r:id="rId14"/>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627" autoAdjust="0"/>
  </p:normalViewPr>
  <p:slideViewPr>
    <p:cSldViewPr>
      <p:cViewPr>
        <p:scale>
          <a:sx n="75" d="100"/>
          <a:sy n="75" d="100"/>
        </p:scale>
        <p:origin x="989" y="379"/>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26373226-59AB-5E1C-6E0E-AA6C750E4780}"/>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992BB66B-0AD4-4785-96ED-AD1B82066399}"/>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5CF6BC7A-E218-4A15-AB00-2366C29A3218}"/>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A3E7C338-E731-47B0-A5D0-FF299F4D07EA}"/>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E7461111-0B58-4D4C-BA94-7C198FB58F40}"/>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E424329C-BEBD-4F69-8CD8-5BB85DFE1E28}"/>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fld id="{9AE23AC5-B249-48F6-BCA0-280A93FBBA70}" type="slidenum">
              <a:rPr lang="en-US" altLang="en-US"/>
              <a:pPr/>
              <a:t>‹#›</a:t>
            </a:fld>
            <a:endParaRPr lang="en-US" altLang="en-US"/>
          </a:p>
        </p:txBody>
      </p:sp>
    </p:spTree>
    <p:extLst>
      <p:ext uri="{BB962C8B-B14F-4D97-AF65-F5344CB8AC3E}">
        <p14:creationId xmlns:p14="http://schemas.microsoft.com/office/powerpoint/2010/main" val="51900405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9B34DEA1-A58D-41CE-4D93-98AF9F9CC32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588AB72-641F-4432-805B-8D9F61414050}" type="slidenum">
              <a:rPr lang="en-US" altLang="en-US">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2F946803-5A20-4431-C58B-07DEEABA5913}"/>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482B51A2-3A03-7287-DD17-35621509EA6A}"/>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298EBCFD-238D-AAD4-591A-98D9E718B5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D161D99-B2D1-4FCA-8ECD-98F32AD27844}" type="slidenum">
              <a:rPr lang="en-US" altLang="en-US">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B519EED8-EDFA-A0CD-5487-10CC0044446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152458FC-E7D8-1A80-B930-DCAAF098444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BDCFB681-5905-4DCF-F039-ED3082308AA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C92F7E3A-4FFC-67F5-CDD6-609951E23E11}"/>
              </a:ext>
            </a:extLst>
          </p:cNvPr>
          <p:cNvSpPr>
            <a:spLocks noGrp="1" noChangeArrowheads="1"/>
          </p:cNvSpPr>
          <p:nvPr>
            <p:ph type="sldNum" idx="11"/>
          </p:nvPr>
        </p:nvSpPr>
        <p:spPr>
          <a:ln/>
        </p:spPr>
        <p:txBody>
          <a:bodyPr/>
          <a:lstStyle>
            <a:lvl1pPr>
              <a:defRPr/>
            </a:lvl1pPr>
          </a:lstStyle>
          <a:p>
            <a:fld id="{88834186-796D-4D5A-8CEB-70BE819318EB}" type="slidenum">
              <a:rPr lang="en-US" altLang="en-US"/>
              <a:pPr/>
              <a:t>‹#›</a:t>
            </a:fld>
            <a:endParaRPr lang="en-US" altLang="en-US"/>
          </a:p>
        </p:txBody>
      </p:sp>
    </p:spTree>
    <p:extLst>
      <p:ext uri="{BB962C8B-B14F-4D97-AF65-F5344CB8AC3E}">
        <p14:creationId xmlns:p14="http://schemas.microsoft.com/office/powerpoint/2010/main" val="13074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DBCD980-AED0-0290-886B-FC3301DDF9EE}"/>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0A1436F3-F83A-100B-2E04-BC46519F7FFF}"/>
              </a:ext>
            </a:extLst>
          </p:cNvPr>
          <p:cNvSpPr>
            <a:spLocks noGrp="1" noChangeArrowheads="1"/>
          </p:cNvSpPr>
          <p:nvPr>
            <p:ph type="sldNum" idx="11"/>
          </p:nvPr>
        </p:nvSpPr>
        <p:spPr>
          <a:ln/>
        </p:spPr>
        <p:txBody>
          <a:bodyPr/>
          <a:lstStyle>
            <a:lvl1pPr>
              <a:defRPr/>
            </a:lvl1pPr>
          </a:lstStyle>
          <a:p>
            <a:fld id="{A58CE370-A740-40F6-915E-30F9E0EB09DB}" type="slidenum">
              <a:rPr lang="en-US" altLang="en-US"/>
              <a:pPr/>
              <a:t>‹#›</a:t>
            </a:fld>
            <a:endParaRPr lang="en-US" altLang="en-US"/>
          </a:p>
        </p:txBody>
      </p:sp>
    </p:spTree>
    <p:extLst>
      <p:ext uri="{BB962C8B-B14F-4D97-AF65-F5344CB8AC3E}">
        <p14:creationId xmlns:p14="http://schemas.microsoft.com/office/powerpoint/2010/main" val="139894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E1E1592-8C4B-84A1-F467-CBBFD0858AA2}"/>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C2285F5A-CE26-6071-09BE-0F9BBA1A9105}"/>
              </a:ext>
            </a:extLst>
          </p:cNvPr>
          <p:cNvSpPr>
            <a:spLocks noGrp="1" noChangeArrowheads="1"/>
          </p:cNvSpPr>
          <p:nvPr>
            <p:ph type="sldNum" idx="11"/>
          </p:nvPr>
        </p:nvSpPr>
        <p:spPr>
          <a:ln/>
        </p:spPr>
        <p:txBody>
          <a:bodyPr/>
          <a:lstStyle>
            <a:lvl1pPr>
              <a:defRPr/>
            </a:lvl1pPr>
          </a:lstStyle>
          <a:p>
            <a:fld id="{61DED16D-064F-44A0-B3EE-DC24987BC951}" type="slidenum">
              <a:rPr lang="en-US" altLang="en-US"/>
              <a:pPr/>
              <a:t>‹#›</a:t>
            </a:fld>
            <a:endParaRPr lang="en-US" altLang="en-US"/>
          </a:p>
        </p:txBody>
      </p:sp>
    </p:spTree>
    <p:extLst>
      <p:ext uri="{BB962C8B-B14F-4D97-AF65-F5344CB8AC3E}">
        <p14:creationId xmlns:p14="http://schemas.microsoft.com/office/powerpoint/2010/main" val="3850872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249D3181-244A-B19B-7B0D-930611F7FD1C}"/>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FC06A90E-764A-DE21-038E-185145C87F2D}"/>
              </a:ext>
            </a:extLst>
          </p:cNvPr>
          <p:cNvSpPr>
            <a:spLocks noGrp="1" noChangeArrowheads="1"/>
          </p:cNvSpPr>
          <p:nvPr>
            <p:ph type="sldNum" idx="11"/>
          </p:nvPr>
        </p:nvSpPr>
        <p:spPr>
          <a:ln/>
        </p:spPr>
        <p:txBody>
          <a:bodyPr/>
          <a:lstStyle>
            <a:lvl1pPr>
              <a:defRPr/>
            </a:lvl1pPr>
          </a:lstStyle>
          <a:p>
            <a:fld id="{E118596A-4523-4644-8E0B-B71B119726ED}" type="slidenum">
              <a:rPr lang="en-US" altLang="en-US"/>
              <a:pPr/>
              <a:t>‹#›</a:t>
            </a:fld>
            <a:endParaRPr lang="en-US" altLang="en-US"/>
          </a:p>
        </p:txBody>
      </p:sp>
    </p:spTree>
    <p:extLst>
      <p:ext uri="{BB962C8B-B14F-4D97-AF65-F5344CB8AC3E}">
        <p14:creationId xmlns:p14="http://schemas.microsoft.com/office/powerpoint/2010/main" val="3676976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469C5388-0F73-E5ED-F30D-2F007E424F4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43B24A05-E968-274B-8952-967AA20E91F1}"/>
              </a:ext>
            </a:extLst>
          </p:cNvPr>
          <p:cNvSpPr>
            <a:spLocks noGrp="1" noChangeArrowheads="1"/>
          </p:cNvSpPr>
          <p:nvPr>
            <p:ph type="sldNum" idx="11"/>
          </p:nvPr>
        </p:nvSpPr>
        <p:spPr>
          <a:ln/>
        </p:spPr>
        <p:txBody>
          <a:bodyPr/>
          <a:lstStyle>
            <a:lvl1pPr>
              <a:defRPr/>
            </a:lvl1pPr>
          </a:lstStyle>
          <a:p>
            <a:fld id="{4FCA155F-54AA-4401-B393-F83CE3306B3D}" type="slidenum">
              <a:rPr lang="en-US" altLang="en-US"/>
              <a:pPr/>
              <a:t>‹#›</a:t>
            </a:fld>
            <a:endParaRPr lang="en-US" altLang="en-US"/>
          </a:p>
        </p:txBody>
      </p:sp>
    </p:spTree>
    <p:extLst>
      <p:ext uri="{BB962C8B-B14F-4D97-AF65-F5344CB8AC3E}">
        <p14:creationId xmlns:p14="http://schemas.microsoft.com/office/powerpoint/2010/main" val="282261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9B54B09-DAB1-F0E1-ED53-FADE3016187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46CC65F9-7663-6789-6040-CF51E278C4EE}"/>
              </a:ext>
            </a:extLst>
          </p:cNvPr>
          <p:cNvSpPr>
            <a:spLocks noGrp="1" noChangeArrowheads="1"/>
          </p:cNvSpPr>
          <p:nvPr>
            <p:ph type="sldNum" idx="11"/>
          </p:nvPr>
        </p:nvSpPr>
        <p:spPr>
          <a:ln/>
        </p:spPr>
        <p:txBody>
          <a:bodyPr/>
          <a:lstStyle>
            <a:lvl1pPr>
              <a:defRPr/>
            </a:lvl1pPr>
          </a:lstStyle>
          <a:p>
            <a:fld id="{B428463E-4523-4CD1-9374-738AF0EA4A57}" type="slidenum">
              <a:rPr lang="en-US" altLang="en-US"/>
              <a:pPr/>
              <a:t>‹#›</a:t>
            </a:fld>
            <a:endParaRPr lang="en-US" altLang="en-US"/>
          </a:p>
        </p:txBody>
      </p:sp>
    </p:spTree>
    <p:extLst>
      <p:ext uri="{BB962C8B-B14F-4D97-AF65-F5344CB8AC3E}">
        <p14:creationId xmlns:p14="http://schemas.microsoft.com/office/powerpoint/2010/main" val="3098420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736A7755-B463-FF0F-840D-D5F7ADB9C62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85E03FBA-3486-5C7E-0E3E-C9EB08793EB1}"/>
              </a:ext>
            </a:extLst>
          </p:cNvPr>
          <p:cNvSpPr>
            <a:spLocks noGrp="1" noChangeArrowheads="1"/>
          </p:cNvSpPr>
          <p:nvPr>
            <p:ph type="sldNum" idx="11"/>
          </p:nvPr>
        </p:nvSpPr>
        <p:spPr>
          <a:ln/>
        </p:spPr>
        <p:txBody>
          <a:bodyPr/>
          <a:lstStyle>
            <a:lvl1pPr>
              <a:defRPr/>
            </a:lvl1pPr>
          </a:lstStyle>
          <a:p>
            <a:fld id="{C1FCC273-02D0-4F30-A78E-721D3AE79986}" type="slidenum">
              <a:rPr lang="en-US" altLang="en-US"/>
              <a:pPr/>
              <a:t>‹#›</a:t>
            </a:fld>
            <a:endParaRPr lang="en-US" altLang="en-US"/>
          </a:p>
        </p:txBody>
      </p:sp>
    </p:spTree>
    <p:extLst>
      <p:ext uri="{BB962C8B-B14F-4D97-AF65-F5344CB8AC3E}">
        <p14:creationId xmlns:p14="http://schemas.microsoft.com/office/powerpoint/2010/main" val="327134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7943EEDC-918B-BD55-CB62-70F39768BB07}"/>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D55FCB3B-7E4A-F577-9249-284A2D7A79DC}"/>
              </a:ext>
            </a:extLst>
          </p:cNvPr>
          <p:cNvSpPr>
            <a:spLocks noGrp="1" noChangeArrowheads="1"/>
          </p:cNvSpPr>
          <p:nvPr>
            <p:ph type="sldNum" idx="11"/>
          </p:nvPr>
        </p:nvSpPr>
        <p:spPr>
          <a:ln/>
        </p:spPr>
        <p:txBody>
          <a:bodyPr/>
          <a:lstStyle>
            <a:lvl1pPr>
              <a:defRPr/>
            </a:lvl1pPr>
          </a:lstStyle>
          <a:p>
            <a:fld id="{7FC1AD2B-BEFB-4D9C-8481-1D209D196390}" type="slidenum">
              <a:rPr lang="en-US" altLang="en-US"/>
              <a:pPr/>
              <a:t>‹#›</a:t>
            </a:fld>
            <a:endParaRPr lang="en-US" altLang="en-US"/>
          </a:p>
        </p:txBody>
      </p:sp>
    </p:spTree>
    <p:extLst>
      <p:ext uri="{BB962C8B-B14F-4D97-AF65-F5344CB8AC3E}">
        <p14:creationId xmlns:p14="http://schemas.microsoft.com/office/powerpoint/2010/main" val="200056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FE3CB557-1D83-6748-3934-CAD97826C3A7}"/>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06C3AF03-DE36-6D91-74E1-CD9B534B0D36}"/>
              </a:ext>
            </a:extLst>
          </p:cNvPr>
          <p:cNvSpPr>
            <a:spLocks noGrp="1" noChangeArrowheads="1"/>
          </p:cNvSpPr>
          <p:nvPr>
            <p:ph type="sldNum" idx="11"/>
          </p:nvPr>
        </p:nvSpPr>
        <p:spPr>
          <a:ln/>
        </p:spPr>
        <p:txBody>
          <a:bodyPr/>
          <a:lstStyle>
            <a:lvl1pPr>
              <a:defRPr/>
            </a:lvl1pPr>
          </a:lstStyle>
          <a:p>
            <a:fld id="{182AF66A-A0E5-4CEB-AE02-D2D296A24CA2}" type="slidenum">
              <a:rPr lang="en-US" altLang="en-US"/>
              <a:pPr/>
              <a:t>‹#›</a:t>
            </a:fld>
            <a:endParaRPr lang="en-US" altLang="en-US"/>
          </a:p>
        </p:txBody>
      </p:sp>
    </p:spTree>
    <p:extLst>
      <p:ext uri="{BB962C8B-B14F-4D97-AF65-F5344CB8AC3E}">
        <p14:creationId xmlns:p14="http://schemas.microsoft.com/office/powerpoint/2010/main" val="3628483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7CB887-D773-7BC8-2620-B26CEAD9FB1C}"/>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74A90D2B-338C-B182-229C-903407B46004}"/>
              </a:ext>
            </a:extLst>
          </p:cNvPr>
          <p:cNvSpPr>
            <a:spLocks noGrp="1" noChangeArrowheads="1"/>
          </p:cNvSpPr>
          <p:nvPr>
            <p:ph type="sldNum" idx="11"/>
          </p:nvPr>
        </p:nvSpPr>
        <p:spPr>
          <a:ln/>
        </p:spPr>
        <p:txBody>
          <a:bodyPr/>
          <a:lstStyle>
            <a:lvl1pPr>
              <a:defRPr/>
            </a:lvl1pPr>
          </a:lstStyle>
          <a:p>
            <a:fld id="{45F31482-6BB2-40D8-A5C1-3F6BDEB4F527}" type="slidenum">
              <a:rPr lang="en-US" altLang="en-US"/>
              <a:pPr/>
              <a:t>‹#›</a:t>
            </a:fld>
            <a:endParaRPr lang="en-US" altLang="en-US"/>
          </a:p>
        </p:txBody>
      </p:sp>
    </p:spTree>
    <p:extLst>
      <p:ext uri="{BB962C8B-B14F-4D97-AF65-F5344CB8AC3E}">
        <p14:creationId xmlns:p14="http://schemas.microsoft.com/office/powerpoint/2010/main" val="1151062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1985511-CE2E-F4A0-FB79-046944575B46}"/>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9AB77942-E6AA-56C9-6FA3-23B5603AD7E6}"/>
              </a:ext>
            </a:extLst>
          </p:cNvPr>
          <p:cNvSpPr>
            <a:spLocks noGrp="1" noChangeArrowheads="1"/>
          </p:cNvSpPr>
          <p:nvPr>
            <p:ph type="sldNum" idx="11"/>
          </p:nvPr>
        </p:nvSpPr>
        <p:spPr>
          <a:ln/>
        </p:spPr>
        <p:txBody>
          <a:bodyPr/>
          <a:lstStyle>
            <a:lvl1pPr>
              <a:defRPr/>
            </a:lvl1pPr>
          </a:lstStyle>
          <a:p>
            <a:fld id="{7654DB11-B366-411F-BC74-BFB01DB2F005}" type="slidenum">
              <a:rPr lang="en-US" altLang="en-US"/>
              <a:pPr/>
              <a:t>‹#›</a:t>
            </a:fld>
            <a:endParaRPr lang="en-US" altLang="en-US"/>
          </a:p>
        </p:txBody>
      </p:sp>
    </p:spTree>
    <p:extLst>
      <p:ext uri="{BB962C8B-B14F-4D97-AF65-F5344CB8AC3E}">
        <p14:creationId xmlns:p14="http://schemas.microsoft.com/office/powerpoint/2010/main" val="87503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4C617CA-294F-0F7C-6D33-DC40426F43F9}"/>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B0038CAA-F904-BF56-AF25-7181657A5BD8}"/>
              </a:ext>
            </a:extLst>
          </p:cNvPr>
          <p:cNvSpPr>
            <a:spLocks noGrp="1" noChangeArrowheads="1"/>
          </p:cNvSpPr>
          <p:nvPr>
            <p:ph type="sldNum" idx="11"/>
          </p:nvPr>
        </p:nvSpPr>
        <p:spPr>
          <a:ln/>
        </p:spPr>
        <p:txBody>
          <a:bodyPr/>
          <a:lstStyle>
            <a:lvl1pPr>
              <a:defRPr/>
            </a:lvl1pPr>
          </a:lstStyle>
          <a:p>
            <a:fld id="{C6B222F8-6B03-44F0-8F72-43A707DA5B67}" type="slidenum">
              <a:rPr lang="en-US" altLang="en-US"/>
              <a:pPr/>
              <a:t>‹#›</a:t>
            </a:fld>
            <a:endParaRPr lang="en-US" altLang="en-US"/>
          </a:p>
        </p:txBody>
      </p:sp>
    </p:spTree>
    <p:extLst>
      <p:ext uri="{BB962C8B-B14F-4D97-AF65-F5344CB8AC3E}">
        <p14:creationId xmlns:p14="http://schemas.microsoft.com/office/powerpoint/2010/main" val="2424738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79964EB6-3AB5-2A79-A1F7-7BFB253F6A88}"/>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9F6724A9-4785-4142-EB14-02A77AD7C526}"/>
              </a:ext>
            </a:extLst>
          </p:cNvPr>
          <p:cNvSpPr>
            <a:spLocks noGrp="1" noChangeArrowheads="1"/>
          </p:cNvSpPr>
          <p:nvPr>
            <p:ph type="sldNum" idx="11"/>
          </p:nvPr>
        </p:nvSpPr>
        <p:spPr>
          <a:ln/>
        </p:spPr>
        <p:txBody>
          <a:bodyPr/>
          <a:lstStyle>
            <a:lvl1pPr>
              <a:defRPr/>
            </a:lvl1pPr>
          </a:lstStyle>
          <a:p>
            <a:fld id="{0F57AC21-8C9F-413C-A292-532B0873F242}" type="slidenum">
              <a:rPr lang="en-US" altLang="en-US"/>
              <a:pPr/>
              <a:t>‹#›</a:t>
            </a:fld>
            <a:endParaRPr lang="en-US" altLang="en-US"/>
          </a:p>
        </p:txBody>
      </p:sp>
    </p:spTree>
    <p:extLst>
      <p:ext uri="{BB962C8B-B14F-4D97-AF65-F5344CB8AC3E}">
        <p14:creationId xmlns:p14="http://schemas.microsoft.com/office/powerpoint/2010/main" val="97309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B9AA6474-E4C0-5B78-04D3-27AF11A0D5D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31F2FDD5-B9E1-47BB-6E83-6F5D68D2655F}"/>
              </a:ext>
            </a:extLst>
          </p:cNvPr>
          <p:cNvSpPr>
            <a:spLocks noGrp="1" noChangeArrowheads="1"/>
          </p:cNvSpPr>
          <p:nvPr>
            <p:ph type="sldNum" idx="11"/>
          </p:nvPr>
        </p:nvSpPr>
        <p:spPr>
          <a:ln/>
        </p:spPr>
        <p:txBody>
          <a:bodyPr/>
          <a:lstStyle>
            <a:lvl1pPr>
              <a:defRPr/>
            </a:lvl1pPr>
          </a:lstStyle>
          <a:p>
            <a:fld id="{C8E3986E-A8E9-4A90-A94D-19E15E53F36D}" type="slidenum">
              <a:rPr lang="en-US" altLang="en-US"/>
              <a:pPr/>
              <a:t>‹#›</a:t>
            </a:fld>
            <a:endParaRPr lang="en-US" altLang="en-US"/>
          </a:p>
        </p:txBody>
      </p:sp>
    </p:spTree>
    <p:extLst>
      <p:ext uri="{BB962C8B-B14F-4D97-AF65-F5344CB8AC3E}">
        <p14:creationId xmlns:p14="http://schemas.microsoft.com/office/powerpoint/2010/main" val="4078660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B25F5ED3-6962-7D43-7300-8ADFFEBA5F6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F87D9C8F-E0E3-9780-7588-5834CE7193CE}"/>
              </a:ext>
            </a:extLst>
          </p:cNvPr>
          <p:cNvSpPr>
            <a:spLocks noGrp="1" noChangeArrowheads="1"/>
          </p:cNvSpPr>
          <p:nvPr>
            <p:ph type="sldNum" idx="11"/>
          </p:nvPr>
        </p:nvSpPr>
        <p:spPr>
          <a:ln/>
        </p:spPr>
        <p:txBody>
          <a:bodyPr/>
          <a:lstStyle>
            <a:lvl1pPr>
              <a:defRPr/>
            </a:lvl1pPr>
          </a:lstStyle>
          <a:p>
            <a:fld id="{26D9F710-23C5-4266-9A47-6DD2C022087D}" type="slidenum">
              <a:rPr lang="en-US" altLang="en-US"/>
              <a:pPr/>
              <a:t>‹#›</a:t>
            </a:fld>
            <a:endParaRPr lang="en-US" altLang="en-US"/>
          </a:p>
        </p:txBody>
      </p:sp>
    </p:spTree>
    <p:extLst>
      <p:ext uri="{BB962C8B-B14F-4D97-AF65-F5344CB8AC3E}">
        <p14:creationId xmlns:p14="http://schemas.microsoft.com/office/powerpoint/2010/main" val="1158514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1EBD68D-3E58-21F3-BE2B-B448E81D4CCC}"/>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D248B693-1E06-B1E5-4D6C-4F1216084BC0}"/>
              </a:ext>
            </a:extLst>
          </p:cNvPr>
          <p:cNvSpPr>
            <a:spLocks noGrp="1" noChangeArrowheads="1"/>
          </p:cNvSpPr>
          <p:nvPr>
            <p:ph type="sldNum" idx="11"/>
          </p:nvPr>
        </p:nvSpPr>
        <p:spPr>
          <a:ln/>
        </p:spPr>
        <p:txBody>
          <a:bodyPr/>
          <a:lstStyle>
            <a:lvl1pPr>
              <a:defRPr/>
            </a:lvl1pPr>
          </a:lstStyle>
          <a:p>
            <a:fld id="{896466A7-DE84-428E-B32C-8421CA6FABAE}" type="slidenum">
              <a:rPr lang="en-US" altLang="en-US"/>
              <a:pPr/>
              <a:t>‹#›</a:t>
            </a:fld>
            <a:endParaRPr lang="en-US" altLang="en-US"/>
          </a:p>
        </p:txBody>
      </p:sp>
    </p:spTree>
    <p:extLst>
      <p:ext uri="{BB962C8B-B14F-4D97-AF65-F5344CB8AC3E}">
        <p14:creationId xmlns:p14="http://schemas.microsoft.com/office/powerpoint/2010/main" val="249931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7C7893B0-B58B-01D7-24EF-C435346BEC13}"/>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E92B5615-B61B-1111-12E7-CF6CB1E854D9}"/>
              </a:ext>
            </a:extLst>
          </p:cNvPr>
          <p:cNvSpPr>
            <a:spLocks noGrp="1" noChangeArrowheads="1"/>
          </p:cNvSpPr>
          <p:nvPr>
            <p:ph type="sldNum" idx="11"/>
          </p:nvPr>
        </p:nvSpPr>
        <p:spPr>
          <a:ln/>
        </p:spPr>
        <p:txBody>
          <a:bodyPr/>
          <a:lstStyle>
            <a:lvl1pPr>
              <a:defRPr/>
            </a:lvl1pPr>
          </a:lstStyle>
          <a:p>
            <a:fld id="{15EC3082-7F16-4ACA-8556-7A01A013CC1A}" type="slidenum">
              <a:rPr lang="en-US" altLang="en-US"/>
              <a:pPr/>
              <a:t>‹#›</a:t>
            </a:fld>
            <a:endParaRPr lang="en-US" altLang="en-US"/>
          </a:p>
        </p:txBody>
      </p:sp>
    </p:spTree>
    <p:extLst>
      <p:ext uri="{BB962C8B-B14F-4D97-AF65-F5344CB8AC3E}">
        <p14:creationId xmlns:p14="http://schemas.microsoft.com/office/powerpoint/2010/main" val="38097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B1970000-F77D-5AB0-D864-7E7F80C0F12D}"/>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29E5A606-5564-8CA3-2994-D3C8E2E7F713}"/>
              </a:ext>
            </a:extLst>
          </p:cNvPr>
          <p:cNvSpPr>
            <a:spLocks noGrp="1" noChangeArrowheads="1"/>
          </p:cNvSpPr>
          <p:nvPr>
            <p:ph type="sldNum" idx="11"/>
          </p:nvPr>
        </p:nvSpPr>
        <p:spPr>
          <a:ln/>
        </p:spPr>
        <p:txBody>
          <a:bodyPr/>
          <a:lstStyle>
            <a:lvl1pPr>
              <a:defRPr/>
            </a:lvl1pPr>
          </a:lstStyle>
          <a:p>
            <a:fld id="{C5B096F9-7705-4ED2-BAAB-03481E040C09}" type="slidenum">
              <a:rPr lang="en-US" altLang="en-US"/>
              <a:pPr/>
              <a:t>‹#›</a:t>
            </a:fld>
            <a:endParaRPr lang="en-US" altLang="en-US"/>
          </a:p>
        </p:txBody>
      </p:sp>
    </p:spTree>
    <p:extLst>
      <p:ext uri="{BB962C8B-B14F-4D97-AF65-F5344CB8AC3E}">
        <p14:creationId xmlns:p14="http://schemas.microsoft.com/office/powerpoint/2010/main" val="212634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0C57DB1A-92D0-8F2F-DEA2-E320A739B874}"/>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8830F188-480C-7DA9-532D-A9DEC6E11E9E}"/>
              </a:ext>
            </a:extLst>
          </p:cNvPr>
          <p:cNvSpPr>
            <a:spLocks noGrp="1" noChangeArrowheads="1"/>
          </p:cNvSpPr>
          <p:nvPr>
            <p:ph type="sldNum" idx="11"/>
          </p:nvPr>
        </p:nvSpPr>
        <p:spPr>
          <a:ln/>
        </p:spPr>
        <p:txBody>
          <a:bodyPr/>
          <a:lstStyle>
            <a:lvl1pPr>
              <a:defRPr/>
            </a:lvl1pPr>
          </a:lstStyle>
          <a:p>
            <a:fld id="{4B58629C-07D6-4C32-967A-C942773C3C4A}" type="slidenum">
              <a:rPr lang="en-US" altLang="en-US"/>
              <a:pPr/>
              <a:t>‹#›</a:t>
            </a:fld>
            <a:endParaRPr lang="en-US" altLang="en-US"/>
          </a:p>
        </p:txBody>
      </p:sp>
    </p:spTree>
    <p:extLst>
      <p:ext uri="{BB962C8B-B14F-4D97-AF65-F5344CB8AC3E}">
        <p14:creationId xmlns:p14="http://schemas.microsoft.com/office/powerpoint/2010/main" val="8475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10FE4860-801B-3A7C-8A39-DD03168CB1B7}"/>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572EFF0B-970B-3BF8-5509-3579774CA4C8}"/>
              </a:ext>
            </a:extLst>
          </p:cNvPr>
          <p:cNvSpPr>
            <a:spLocks noGrp="1" noChangeArrowheads="1"/>
          </p:cNvSpPr>
          <p:nvPr>
            <p:ph type="sldNum" idx="11"/>
          </p:nvPr>
        </p:nvSpPr>
        <p:spPr>
          <a:ln/>
        </p:spPr>
        <p:txBody>
          <a:bodyPr/>
          <a:lstStyle>
            <a:lvl1pPr>
              <a:defRPr/>
            </a:lvl1pPr>
          </a:lstStyle>
          <a:p>
            <a:fld id="{73006744-63BA-4C95-8B96-B5CFB7E80FFB}" type="slidenum">
              <a:rPr lang="en-US" altLang="en-US"/>
              <a:pPr/>
              <a:t>‹#›</a:t>
            </a:fld>
            <a:endParaRPr lang="en-US" altLang="en-US"/>
          </a:p>
        </p:txBody>
      </p:sp>
    </p:spTree>
    <p:extLst>
      <p:ext uri="{BB962C8B-B14F-4D97-AF65-F5344CB8AC3E}">
        <p14:creationId xmlns:p14="http://schemas.microsoft.com/office/powerpoint/2010/main" val="405332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D73A1EA-489B-919A-BBDA-28EF83AC99F8}"/>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438B8186-C96A-BD52-ACB7-576C3951BBB8}"/>
              </a:ext>
            </a:extLst>
          </p:cNvPr>
          <p:cNvSpPr>
            <a:spLocks noGrp="1" noChangeArrowheads="1"/>
          </p:cNvSpPr>
          <p:nvPr>
            <p:ph type="sldNum" idx="11"/>
          </p:nvPr>
        </p:nvSpPr>
        <p:spPr>
          <a:ln/>
        </p:spPr>
        <p:txBody>
          <a:bodyPr/>
          <a:lstStyle>
            <a:lvl1pPr>
              <a:defRPr/>
            </a:lvl1pPr>
          </a:lstStyle>
          <a:p>
            <a:fld id="{445E7715-37A9-47A5-BD6A-1706029606E7}" type="slidenum">
              <a:rPr lang="en-US" altLang="en-US"/>
              <a:pPr/>
              <a:t>‹#›</a:t>
            </a:fld>
            <a:endParaRPr lang="en-US" altLang="en-US"/>
          </a:p>
        </p:txBody>
      </p:sp>
    </p:spTree>
    <p:extLst>
      <p:ext uri="{BB962C8B-B14F-4D97-AF65-F5344CB8AC3E}">
        <p14:creationId xmlns:p14="http://schemas.microsoft.com/office/powerpoint/2010/main" val="12958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0B9DDC5-803C-9C43-D20C-0CCBF868ABC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F1813A90-6E19-2C78-8829-29A844FB95AE}"/>
              </a:ext>
            </a:extLst>
          </p:cNvPr>
          <p:cNvSpPr>
            <a:spLocks noGrp="1" noChangeArrowheads="1"/>
          </p:cNvSpPr>
          <p:nvPr>
            <p:ph type="sldNum" idx="11"/>
          </p:nvPr>
        </p:nvSpPr>
        <p:spPr>
          <a:ln/>
        </p:spPr>
        <p:txBody>
          <a:bodyPr/>
          <a:lstStyle>
            <a:lvl1pPr>
              <a:defRPr/>
            </a:lvl1pPr>
          </a:lstStyle>
          <a:p>
            <a:fld id="{64950BD7-302A-4B7A-B974-C4EA943D1382}" type="slidenum">
              <a:rPr lang="en-US" altLang="en-US"/>
              <a:pPr/>
              <a:t>‹#›</a:t>
            </a:fld>
            <a:endParaRPr lang="en-US" altLang="en-US"/>
          </a:p>
        </p:txBody>
      </p:sp>
    </p:spTree>
    <p:extLst>
      <p:ext uri="{BB962C8B-B14F-4D97-AF65-F5344CB8AC3E}">
        <p14:creationId xmlns:p14="http://schemas.microsoft.com/office/powerpoint/2010/main" val="39902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FECE982D-C1B6-FB48-82D5-D7332CF921C4}"/>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D9F18F75-A356-7693-3EB2-E74BECC13395}"/>
              </a:ext>
            </a:extLst>
          </p:cNvPr>
          <p:cNvSpPr>
            <a:spLocks noGrp="1" noChangeArrowheads="1"/>
          </p:cNvSpPr>
          <p:nvPr>
            <p:ph type="sldNum" idx="11"/>
          </p:nvPr>
        </p:nvSpPr>
        <p:spPr>
          <a:ln/>
        </p:spPr>
        <p:txBody>
          <a:bodyPr/>
          <a:lstStyle>
            <a:lvl1pPr>
              <a:defRPr/>
            </a:lvl1pPr>
          </a:lstStyle>
          <a:p>
            <a:fld id="{B1AB3DA9-C4DC-4451-9C72-77F10924440F}" type="slidenum">
              <a:rPr lang="en-US" altLang="en-US"/>
              <a:pPr/>
              <a:t>‹#›</a:t>
            </a:fld>
            <a:endParaRPr lang="en-US" altLang="en-US"/>
          </a:p>
        </p:txBody>
      </p:sp>
    </p:spTree>
    <p:extLst>
      <p:ext uri="{BB962C8B-B14F-4D97-AF65-F5344CB8AC3E}">
        <p14:creationId xmlns:p14="http://schemas.microsoft.com/office/powerpoint/2010/main" val="422532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1CD98609-A513-A749-7630-8848B03D894E}"/>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70174CB4-DF31-485E-842A-4AFBDCD58A5F}"/>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91EA584A-9515-7744-CF03-61B89200340E}"/>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99F307E3-7078-4126-9C0B-162DCF085BFE}"/>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DDA14B1B-349F-4CB5-912F-1BE451D9F298}" type="slidenum">
              <a:rPr lang="en-US" altLang="en-US"/>
              <a:pPr/>
              <a:t>‹#›</a:t>
            </a:fld>
            <a:endParaRPr lang="en-US" altLang="en-US"/>
          </a:p>
        </p:txBody>
      </p:sp>
      <p:sp>
        <p:nvSpPr>
          <p:cNvPr id="1030" name="Rectangle 5">
            <a:extLst>
              <a:ext uri="{FF2B5EF4-FFF2-40B4-BE49-F238E27FC236}">
                <a16:creationId xmlns:a16="http://schemas.microsoft.com/office/drawing/2014/main" id="{66C6E1C1-600A-3073-A6F9-0897E5404E32}"/>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202B9182-42FE-3B77-F34C-5E66057F47D3}"/>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AF6ADFBC-12C6-9A20-F84B-C709AAAA706D}"/>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2258E8E7-CE0C-497E-8D3D-7E249A8F3B42}"/>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439139D0-FF24-3CD8-D0ED-6135EEFDD6D6}"/>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2F9C87C4-2727-4D54-8A0C-7F74ABB63EDF}"/>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E074B6B5-CB06-4AFA-BF1B-14AF818DCF0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28DDB6A-7CE3-1B68-34A1-579525D6B2FA}"/>
              </a:ext>
            </a:extLst>
          </p:cNvPr>
          <p:cNvSpPr>
            <a:spLocks noGrp="1" noChangeArrowheads="1"/>
          </p:cNvSpPr>
          <p:nvPr>
            <p:ph type="subTitle" idx="4294967295"/>
          </p:nvPr>
        </p:nvSpPr>
        <p:spPr>
          <a:xfrm>
            <a:off x="0" y="4143375"/>
            <a:ext cx="12192000" cy="1643063"/>
          </a:xfrm>
          <a:solidFill>
            <a:srgbClr val="FFFFFF"/>
          </a:solidFill>
        </p:spPr>
        <p:txBody>
          <a:bodyPr lIns="91440" tIns="45720" rIns="91440" bIns="45720"/>
          <a:lstStyle/>
          <a:p>
            <a:pPr marL="0" indent="0"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PRESENTED BY                                                                              SUPERVISOR</a:t>
            </a:r>
          </a:p>
          <a:p>
            <a:pPr marL="0" indent="0" algn="just"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a:t>
            </a:r>
            <a:r>
              <a:rPr lang="en-GB" altLang="en-US" sz="2000" b="1" dirty="0">
                <a:solidFill>
                  <a:schemeClr val="tx1"/>
                </a:solidFill>
                <a:latin typeface="Times New Roman" pitchFamily="18" charset="0"/>
                <a:cs typeface="Times New Roman" pitchFamily="18" charset="0"/>
              </a:rPr>
              <a:t>    NOUSATH AHAMED  A</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Mrs.K.Valli</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Priyadharshini</a:t>
            </a:r>
            <a:r>
              <a:rPr lang="en-US" altLang="en-US" sz="2000" b="1" dirty="0">
                <a:solidFill>
                  <a:schemeClr val="tx1"/>
                </a:solidFill>
                <a:latin typeface="Times New Roman" pitchFamily="18" charset="0"/>
                <a:cs typeface="Times New Roman" pitchFamily="18" charset="0"/>
              </a:rPr>
              <a:t> M.E., (PhD),</a:t>
            </a:r>
          </a:p>
          <a:p>
            <a:pPr marL="0" indent="0"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a:t>
            </a:r>
            <a:r>
              <a:rPr lang="en-GB" altLang="en-US" sz="2000" b="1" dirty="0">
                <a:solidFill>
                  <a:schemeClr val="tx1"/>
                </a:solidFill>
                <a:latin typeface="Times New Roman" pitchFamily="18" charset="0"/>
                <a:cs typeface="Times New Roman" pitchFamily="18" charset="0"/>
              </a:rPr>
              <a:t>23038117104221110</a:t>
            </a:r>
            <a:r>
              <a:rPr lang="en-US" altLang="en-US" sz="2000" b="1" dirty="0">
                <a:solidFill>
                  <a:schemeClr val="tx1"/>
                </a:solidFill>
                <a:latin typeface="Times New Roman" pitchFamily="18" charset="0"/>
                <a:cs typeface="Times New Roman" pitchFamily="18" charset="0"/>
              </a:rPr>
              <a:t>                                       </a:t>
            </a:r>
            <a:r>
              <a:rPr lang="en-GB" altLang="en-US" sz="2000" b="1" dirty="0">
                <a:solidFill>
                  <a:schemeClr val="tx1"/>
                </a:solidFill>
                <a:latin typeface="Times New Roman" pitchFamily="18" charset="0"/>
                <a:cs typeface="Times New Roman" pitchFamily="18" charset="0"/>
              </a:rPr>
              <a:t>                          </a:t>
            </a:r>
            <a:r>
              <a:rPr lang="en-US" altLang="en-US" sz="2000" b="1" dirty="0">
                <a:solidFill>
                  <a:schemeClr val="tx1"/>
                </a:solidFill>
                <a:latin typeface="Times New Roman" pitchFamily="18" charset="0"/>
                <a:cs typeface="Times New Roman" pitchFamily="18" charset="0"/>
              </a:rPr>
              <a:t>AP/CSE.</a:t>
            </a:r>
          </a:p>
          <a:p>
            <a:pPr marL="0" indent="0" algn="r" eaLnBrk="1" hangingPunct="1">
              <a:lnSpc>
                <a:spcPct val="15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dirty="0">
              <a:solidFill>
                <a:srgbClr val="002060"/>
              </a:solidFill>
              <a:latin typeface="Times New Roman" pitchFamily="18" charset="0"/>
              <a:cs typeface="Times New Roman" pitchFamily="18"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Arial" panose="020B0604020202020204" pitchFamily="34" charset="0"/>
                <a:cs typeface="Arial" panose="020B0604020202020204" pitchFamily="34" charset="0"/>
              </a:rPr>
              <a:t>						</a:t>
            </a: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F34A89CD-667F-1E00-21EB-12E806FD15F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B10C7061-F73A-D03C-FD4C-2F3B68B23E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50" y="3000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06EF8D07-0E8D-DC7A-A1E4-3F73010EE83F}"/>
              </a:ext>
            </a:extLst>
          </p:cNvPr>
          <p:cNvSpPr>
            <a:spLocks noChangeArrowheads="1"/>
          </p:cNvSpPr>
          <p:nvPr/>
        </p:nvSpPr>
        <p:spPr bwMode="auto">
          <a:xfrm>
            <a:off x="1898650" y="214313"/>
            <a:ext cx="8437563" cy="3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000" b="1" dirty="0">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000" b="1" dirty="0">
                <a:solidFill>
                  <a:srgbClr val="FF0066"/>
                </a:solidFill>
                <a:cs typeface="Arial" panose="020B0604020202020204" pitchFamily="34" charset="0"/>
              </a:rPr>
              <a:t>(AUTONOMOUS), TRICHY</a:t>
            </a:r>
            <a:br>
              <a:rPr lang="en-US" altLang="en-US" sz="2000" b="1" dirty="0">
                <a:solidFill>
                  <a:srgbClr val="FF0066"/>
                </a:solidFill>
                <a:cs typeface="Arial" panose="020B0604020202020204" pitchFamily="34" charset="0"/>
              </a:rPr>
            </a:br>
            <a:endParaRPr lang="en-US" altLang="en-US" sz="20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36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dirty="0">
              <a:solidFill>
                <a:srgbClr val="FF0066"/>
              </a:solidFill>
              <a:cs typeface="Arial" panose="020B0604020202020204" pitchFamily="34" charset="0"/>
            </a:endParaRPr>
          </a:p>
          <a:p>
            <a:pPr marL="130810" algn="ctr">
              <a:lnSpc>
                <a:spcPct val="100000"/>
              </a:lnSpc>
              <a:spcBef>
                <a:spcPts val="110"/>
              </a:spcBef>
            </a:pPr>
            <a:r>
              <a:rPr lang="en-US" altLang="en-US" sz="2000" b="1" dirty="0">
                <a:solidFill>
                  <a:srgbClr val="0000FF"/>
                </a:solidFill>
                <a:cs typeface="Arial" panose="020B0604020202020204" pitchFamily="34" charset="0"/>
              </a:rPr>
              <a:t> </a:t>
            </a:r>
            <a:r>
              <a:rPr lang="en-IN" sz="3200" b="1" spc="-5" dirty="0">
                <a:solidFill>
                  <a:srgbClr val="FF0000"/>
                </a:solidFill>
                <a:latin typeface="Times New Roman"/>
                <a:cs typeface="Times New Roman"/>
              </a:rPr>
              <a:t>HOSTEL RESERVATION</a:t>
            </a:r>
            <a:endParaRPr lang="en-IN" sz="3200" dirty="0">
              <a:solidFill>
                <a:srgbClr val="FF0000"/>
              </a:solidFill>
              <a:latin typeface="Times New Roman"/>
              <a:cs typeface="Times New Roman"/>
            </a:endParaRPr>
          </a:p>
          <a:p>
            <a:pPr marL="288290" algn="ctr">
              <a:lnSpc>
                <a:spcPct val="100000"/>
              </a:lnSpc>
              <a:spcBef>
                <a:spcPts val="40"/>
              </a:spcBef>
            </a:pPr>
            <a:r>
              <a:rPr lang="en-IN" sz="3200" b="1" spc="10" dirty="0">
                <a:solidFill>
                  <a:srgbClr val="FF0000"/>
                </a:solidFill>
                <a:latin typeface="Times New Roman"/>
                <a:cs typeface="Times New Roman"/>
              </a:rPr>
              <a:t>SYSTEM</a:t>
            </a:r>
            <a:endParaRPr lang="en-IN" sz="3200" dirty="0">
              <a:solidFill>
                <a:srgbClr val="FF0000"/>
              </a:solidFill>
              <a:latin typeface="Times New Roman"/>
              <a:cs typeface="Times New Roman"/>
            </a:endParaRPr>
          </a:p>
          <a:p>
            <a:pPr algn="ctr" eaLnBrk="1" hangingPunct="1">
              <a:buClr>
                <a:srgbClr val="000000"/>
              </a:buClr>
              <a:buSzPct val="100000"/>
              <a:buFont typeface="Times New Roman" panose="02020603050405020304" pitchFamily="18" charset="0"/>
              <a:buNone/>
            </a:pPr>
            <a:endParaRPr lang="en-US" altLang="en-US" sz="3200" b="1" dirty="0">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CC01D9C0-73ED-E7F2-4EEE-81EB8C8885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C107-434E-E3DA-3AD0-08B63AE2635E}"/>
              </a:ext>
            </a:extLst>
          </p:cNvPr>
          <p:cNvSpPr>
            <a:spLocks noGrp="1"/>
          </p:cNvSpPr>
          <p:nvPr>
            <p:ph type="title"/>
          </p:nvPr>
        </p:nvSpPr>
        <p:spPr/>
        <p:txBody>
          <a:bodyPr/>
          <a:lstStyle/>
          <a:p>
            <a:r>
              <a:rPr lang="en-GB" dirty="0"/>
              <a:t>                                   RESULTS</a:t>
            </a:r>
            <a:endParaRPr lang="en-US" dirty="0"/>
          </a:p>
        </p:txBody>
      </p:sp>
      <p:pic>
        <p:nvPicPr>
          <p:cNvPr id="11" name="Content Placeholder 10">
            <a:extLst>
              <a:ext uri="{FF2B5EF4-FFF2-40B4-BE49-F238E27FC236}">
                <a16:creationId xmlns:a16="http://schemas.microsoft.com/office/drawing/2014/main" id="{5C6AC3F8-31A8-307C-7882-6D62B3277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448" y="1628800"/>
            <a:ext cx="8992855" cy="4382112"/>
          </a:xfrm>
        </p:spPr>
      </p:pic>
      <p:sp>
        <p:nvSpPr>
          <p:cNvPr id="4" name="Date Placeholder 3">
            <a:extLst>
              <a:ext uri="{FF2B5EF4-FFF2-40B4-BE49-F238E27FC236}">
                <a16:creationId xmlns:a16="http://schemas.microsoft.com/office/drawing/2014/main" id="{3C7A2A10-5F9A-DE89-1DEB-36AB08F8DD20}"/>
              </a:ext>
            </a:extLst>
          </p:cNvPr>
          <p:cNvSpPr>
            <a:spLocks noGrp="1"/>
          </p:cNvSpPr>
          <p:nvPr>
            <p:ph type="dt" idx="10"/>
          </p:nvPr>
        </p:nvSpPr>
        <p:spPr>
          <a:xfrm flipH="1">
            <a:off x="14304912" y="5445224"/>
            <a:ext cx="216024" cy="381432"/>
          </a:xfrm>
        </p:spPr>
        <p:txBody>
          <a:bodyPr/>
          <a:lstStyle/>
          <a:p>
            <a:pPr>
              <a:defRPr/>
            </a:pP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6217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DISCUSSION</a:t>
            </a:r>
            <a:endParaRPr lang="en-IN" dirty="0"/>
          </a:p>
        </p:txBody>
      </p:sp>
      <p:sp>
        <p:nvSpPr>
          <p:cNvPr id="3" name="Content Placeholder 2"/>
          <p:cNvSpPr>
            <a:spLocks noGrp="1"/>
          </p:cNvSpPr>
          <p:nvPr>
            <p:ph idx="1"/>
          </p:nvPr>
        </p:nvSpPr>
        <p:spPr/>
        <p:txBody>
          <a:bodyPr/>
          <a:lstStyle/>
          <a:p>
            <a:pPr marL="0" indent="0" algn="just">
              <a:lnSpc>
                <a:spcPct val="150000"/>
              </a:lnSpc>
              <a:buNone/>
            </a:pPr>
            <a:r>
              <a:rPr lang="en-US" sz="2000" dirty="0">
                <a:latin typeface="Times New Roman" pitchFamily="18" charset="0"/>
                <a:cs typeface="Times New Roman" pitchFamily="18" charset="0"/>
              </a:rPr>
              <a:t>The Hotel Reservation System provides an efficient and user-friendly solution for managing hotel bookings. By leveraging Java's AWT framework, it demonstrates how GUI-based applications can streamline traditionally manual tasks. The system ensures real-time updates to available rooms, dynamic interaction through event handling, and secure data management using an </a:t>
            </a:r>
            <a:r>
              <a:rPr lang="en-US" sz="2000" dirty="0" err="1">
                <a:latin typeface="Times New Roman" pitchFamily="18" charset="0"/>
                <a:cs typeface="Times New Roman" pitchFamily="18" charset="0"/>
              </a:rPr>
              <a:t>ArrayList.Key</a:t>
            </a:r>
            <a:r>
              <a:rPr lang="en-US" sz="2000" dirty="0">
                <a:latin typeface="Times New Roman" pitchFamily="18" charset="0"/>
                <a:cs typeface="Times New Roman" pitchFamily="18" charset="0"/>
              </a:rPr>
              <a:t> strengths of the application include its simplicity, modularity, and clear feedback mechanisms, making it accessible to both users and developers. However, limitations like a static room list and lack of persistent storage highlight areas for potential enhancement, such as integrating a database or adding features like room availability checks and customer details validation.</a:t>
            </a:r>
            <a:endParaRPr lang="en-IN" sz="20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32723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62BC-820A-6C7F-18A5-2C30B3918B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AC62B6-D04C-0B8B-E7F2-02F288C40479}"/>
              </a:ext>
            </a:extLst>
          </p:cNvPr>
          <p:cNvSpPr>
            <a:spLocks noGrp="1"/>
          </p:cNvSpPr>
          <p:nvPr>
            <p:ph idx="1"/>
          </p:nvPr>
        </p:nvSpPr>
        <p:spPr/>
        <p:txBody>
          <a:bodyPr/>
          <a:lstStyle/>
          <a:p>
            <a:endParaRPr lang="en-GB" dirty="0"/>
          </a:p>
          <a:p>
            <a:endParaRPr lang="en-GB" dirty="0"/>
          </a:p>
          <a:p>
            <a:endParaRPr lang="en-GB" dirty="0"/>
          </a:p>
          <a:p>
            <a:pPr marL="0" indent="0">
              <a:buNone/>
            </a:pPr>
            <a:r>
              <a:rPr lang="en-GB" sz="4800" dirty="0"/>
              <a:t>                           </a:t>
            </a:r>
            <a:r>
              <a:rPr lang="en-GB" sz="6600" dirty="0"/>
              <a:t>QUERIES</a:t>
            </a:r>
          </a:p>
        </p:txBody>
      </p:sp>
      <p:sp>
        <p:nvSpPr>
          <p:cNvPr id="4" name="Date Placeholder 3">
            <a:extLst>
              <a:ext uri="{FF2B5EF4-FFF2-40B4-BE49-F238E27FC236}">
                <a16:creationId xmlns:a16="http://schemas.microsoft.com/office/drawing/2014/main" id="{2AC438CD-93D3-7887-1B0F-7A090054C116}"/>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428170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59CBCA20-036C-CAE5-69FE-7218E4339B19}"/>
              </a:ext>
            </a:extLst>
          </p:cNvPr>
          <p:cNvSpPr>
            <a:spLocks noGrp="1" noChangeArrowheads="1"/>
          </p:cNvSpPr>
          <p:nvPr>
            <p:ph type="title" idx="4294967295"/>
          </p:nvPr>
        </p:nvSpPr>
        <p:spPr>
          <a:xfrm>
            <a:off x="1981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822325" y="1362075"/>
            <a:ext cx="10520363" cy="5410200"/>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1. </a:t>
            </a:r>
            <a:r>
              <a:rPr lang="en-US" altLang="en-US" b="1" dirty="0">
                <a:solidFill>
                  <a:srgbClr val="000000"/>
                </a:solidFill>
                <a:cs typeface="Arial" panose="020B0604020202020204" pitchFamily="34" charset="0"/>
              </a:rPr>
              <a:t>Objective</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2. </a:t>
            </a:r>
            <a:r>
              <a:rPr lang="en-US" altLang="en-US" b="1" dirty="0">
                <a:solidFill>
                  <a:srgbClr val="000000"/>
                </a:solidFill>
                <a:cs typeface="Arial" panose="020B0604020202020204" pitchFamily="34" charset="0"/>
              </a:rPr>
              <a:t>Project Introduction</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3. </a:t>
            </a:r>
            <a:r>
              <a:rPr lang="en-US" altLang="en-US" b="1" dirty="0">
                <a:solidFill>
                  <a:srgbClr val="000000"/>
                </a:solidFill>
                <a:cs typeface="Arial" panose="020B0604020202020204" pitchFamily="34" charset="0"/>
              </a:rPr>
              <a:t>Problem Statement</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4. </a:t>
            </a:r>
            <a:r>
              <a:rPr lang="en-US" altLang="en-US" b="1" dirty="0">
                <a:solidFill>
                  <a:srgbClr val="000000"/>
                </a:solidFill>
                <a:cs typeface="Arial" panose="020B0604020202020204" pitchFamily="34" charset="0"/>
              </a:rPr>
              <a:t>Methodologies (Programming concepts relevant to problem statement)</a:t>
            </a:r>
          </a:p>
          <a:p>
            <a:pPr marL="1587" indent="0" algn="just" eaLnBrk="1" hangingPunct="1">
              <a:lnSpc>
                <a:spcPct val="150000"/>
              </a:lnSpc>
              <a:spcBef>
                <a:spcPts val="325"/>
              </a:spcBef>
              <a:buClr>
                <a:srgbClr val="000000"/>
              </a:buClr>
              <a:buSzPct val="100000"/>
              <a:defRPr/>
            </a:pPr>
            <a:r>
              <a:rPr lang="en-GB" b="1" dirty="0"/>
              <a:t>5. </a:t>
            </a:r>
            <a:r>
              <a:rPr lang="en-US" b="1" dirty="0"/>
              <a:t>Architecture of the proposed system </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6. </a:t>
            </a:r>
            <a:r>
              <a:rPr lang="en-US" altLang="en-US" b="1" dirty="0">
                <a:solidFill>
                  <a:srgbClr val="000000"/>
                </a:solidFill>
                <a:cs typeface="Arial" panose="020B0604020202020204" pitchFamily="34" charset="0"/>
              </a:rPr>
              <a:t>List of Modules</a:t>
            </a:r>
            <a:endParaRPr lang="en-US" b="1" dirty="0"/>
          </a:p>
          <a:p>
            <a:pPr marL="1587" indent="0" algn="just" eaLnBrk="1" hangingPunct="1">
              <a:lnSpc>
                <a:spcPct val="150000"/>
              </a:lnSpc>
              <a:spcBef>
                <a:spcPts val="325"/>
              </a:spcBef>
              <a:buClr>
                <a:srgbClr val="000000"/>
              </a:buClr>
              <a:buSzPct val="100000"/>
              <a:defRPr/>
            </a:pPr>
            <a:r>
              <a:rPr lang="en-US" b="1" dirty="0"/>
              <a:t>7. Merits </a:t>
            </a:r>
          </a:p>
          <a:p>
            <a:pPr marL="458787" indent="-457200" algn="just" eaLnBrk="1" hangingPunct="1">
              <a:lnSpc>
                <a:spcPct val="150000"/>
              </a:lnSpc>
              <a:spcBef>
                <a:spcPts val="325"/>
              </a:spcBef>
              <a:buClr>
                <a:srgbClr val="000000"/>
              </a:buClr>
              <a:buSzPct val="100000"/>
              <a:defRPr/>
            </a:pPr>
            <a:r>
              <a:rPr lang="en-US" b="1" dirty="0"/>
              <a:t>8. Results and Discussion</a:t>
            </a:r>
          </a:p>
          <a:p>
            <a:pPr marL="458787" indent="-457200" algn="just" eaLnBrk="1" hangingPunct="1">
              <a:lnSpc>
                <a:spcPct val="150000"/>
              </a:lnSpc>
              <a:spcBef>
                <a:spcPts val="325"/>
              </a:spcBef>
              <a:buClr>
                <a:srgbClr val="000000"/>
              </a:buClr>
              <a:buSzPct val="100000"/>
              <a:defRPr/>
            </a:pPr>
            <a:r>
              <a:rPr lang="en-US" b="1" dirty="0"/>
              <a:t>9. Queries</a:t>
            </a:r>
          </a:p>
          <a:p>
            <a:pPr marL="1587" indent="0" algn="just" eaLnBrk="1" hangingPunct="1">
              <a:lnSpc>
                <a:spcPct val="150000"/>
              </a:lnSpc>
              <a:spcBef>
                <a:spcPts val="325"/>
              </a:spcBef>
              <a:buClr>
                <a:srgbClr val="000000"/>
              </a:buClr>
              <a:buSzPct val="100000"/>
              <a:defRPr/>
            </a:pPr>
            <a:endParaRPr lang="en-US" sz="2000" b="1" dirty="0"/>
          </a:p>
        </p:txBody>
      </p:sp>
      <p:pic>
        <p:nvPicPr>
          <p:cNvPr id="6148" name="Picture 3">
            <a:extLst>
              <a:ext uri="{FF2B5EF4-FFF2-40B4-BE49-F238E27FC236}">
                <a16:creationId xmlns:a16="http://schemas.microsoft.com/office/drawing/2014/main" id="{9C829AC9-3213-7B9E-8908-917F6954A9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0F4DE222-E3F1-1811-5812-7586DB834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5076-9C0E-9CD7-A7D6-5BAF519F380A}"/>
              </a:ext>
            </a:extLst>
          </p:cNvPr>
          <p:cNvSpPr>
            <a:spLocks noGrp="1"/>
          </p:cNvSpPr>
          <p:nvPr>
            <p:ph type="title"/>
          </p:nvPr>
        </p:nvSpPr>
        <p:spPr/>
        <p:txBody>
          <a:bodyPr/>
          <a:lstStyle/>
          <a:p>
            <a:r>
              <a:rPr lang="en-GB" dirty="0"/>
              <a:t>                              OBJECTIVE </a:t>
            </a:r>
            <a:endParaRPr lang="en-US" dirty="0"/>
          </a:p>
        </p:txBody>
      </p:sp>
      <p:sp>
        <p:nvSpPr>
          <p:cNvPr id="4" name="Date Placeholder 3">
            <a:extLst>
              <a:ext uri="{FF2B5EF4-FFF2-40B4-BE49-F238E27FC236}">
                <a16:creationId xmlns:a16="http://schemas.microsoft.com/office/drawing/2014/main" id="{99AB3B27-FB5F-4317-F73A-F66694A29E8E}"/>
              </a:ext>
            </a:extLst>
          </p:cNvPr>
          <p:cNvSpPr>
            <a:spLocks noGrp="1"/>
          </p:cNvSpPr>
          <p:nvPr>
            <p:ph type="dt" idx="10"/>
          </p:nvPr>
        </p:nvSpPr>
        <p:spPr/>
        <p:txBody>
          <a:bodyPr/>
          <a:lstStyle/>
          <a:p>
            <a:pPr>
              <a:defRPr/>
            </a:pPr>
            <a:r>
              <a:rPr lang="en-US"/>
              <a:t>2/7/20</a:t>
            </a:r>
          </a:p>
        </p:txBody>
      </p:sp>
      <p:sp>
        <p:nvSpPr>
          <p:cNvPr id="5" name="Rectangle 1">
            <a:extLst>
              <a:ext uri="{FF2B5EF4-FFF2-40B4-BE49-F238E27FC236}">
                <a16:creationId xmlns:a16="http://schemas.microsoft.com/office/drawing/2014/main" id="{2904935D-7F9C-09DF-609F-8E26806DF10F}"/>
              </a:ext>
            </a:extLst>
          </p:cNvPr>
          <p:cNvSpPr>
            <a:spLocks noGrp="1" noChangeArrowheads="1"/>
          </p:cNvSpPr>
          <p:nvPr>
            <p:ph idx="1"/>
          </p:nvPr>
        </p:nvSpPr>
        <p:spPr bwMode="auto">
          <a:xfrm>
            <a:off x="119336" y="1628800"/>
            <a:ext cx="1226911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Room Booking: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enter their name and room number to book a hotel room.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Updates the available rooms list dynamically after booking.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Bookings: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a list of all current bookings with details (guest name and room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 Input Fields: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button to reset the input fields, improving usability.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feedback and error messages to users in the form of dialogs (e.g., when fields are incomplete).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Room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Dynamically populates and maintains the list of available rooms (e.g., removing a room from the list once booked).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 Features: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a clean and intuitive graphical user interface, making it easy to interact with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31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1603-B514-F219-9B80-707F1A68E92F}"/>
              </a:ext>
            </a:extLst>
          </p:cNvPr>
          <p:cNvSpPr>
            <a:spLocks noGrp="1"/>
          </p:cNvSpPr>
          <p:nvPr>
            <p:ph type="title"/>
          </p:nvPr>
        </p:nvSpPr>
        <p:spPr/>
        <p:txBody>
          <a:bodyPr/>
          <a:lstStyle/>
          <a:p>
            <a:r>
              <a:rPr lang="en-GB" dirty="0"/>
              <a:t>                            INTRODUCTION </a:t>
            </a:r>
            <a:endParaRPr lang="en-US" dirty="0"/>
          </a:p>
        </p:txBody>
      </p:sp>
      <p:sp>
        <p:nvSpPr>
          <p:cNvPr id="3" name="Content Placeholder 2">
            <a:extLst>
              <a:ext uri="{FF2B5EF4-FFF2-40B4-BE49-F238E27FC236}">
                <a16:creationId xmlns:a16="http://schemas.microsoft.com/office/drawing/2014/main" id="{1E7A07C2-FE16-6987-13EE-B6A249305EE9}"/>
              </a:ext>
            </a:extLst>
          </p:cNvPr>
          <p:cNvSpPr>
            <a:spLocks noGrp="1"/>
          </p:cNvSpPr>
          <p:nvPr>
            <p:ph idx="1"/>
          </p:nvPr>
        </p:nvSpPr>
        <p:spPr/>
        <p:txBody>
          <a:bodyPr/>
          <a:lstStyle/>
          <a:p>
            <a:pPr marL="0" indent="0" algn="just">
              <a:lnSpc>
                <a:spcPct val="150000"/>
              </a:lnSpc>
              <a:buNone/>
            </a:pPr>
            <a:r>
              <a:rPr lang="en-US" sz="2800" dirty="0"/>
              <a:t>The Hotel Reservation System is a Java-based GUI application using AWT, designed to manage hotel room bookings. Users can book rooms, view all bookings, and manage available rooms dynamically. It demonstrates key programming concepts like event handling, layout management, and data storage, making it ideal for small-scale use or learning Java GUI development.</a:t>
            </a:r>
            <a:endParaRPr lang="en-US"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4CD86BC-91ED-AE62-0623-4B333D3C92BA}"/>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67689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3BE4-169E-A548-6B30-6CC44BC2406B}"/>
              </a:ext>
            </a:extLst>
          </p:cNvPr>
          <p:cNvSpPr>
            <a:spLocks noGrp="1"/>
          </p:cNvSpPr>
          <p:nvPr>
            <p:ph type="title"/>
          </p:nvPr>
        </p:nvSpPr>
        <p:spPr/>
        <p:txBody>
          <a:bodyPr/>
          <a:lstStyle/>
          <a:p>
            <a:r>
              <a:rPr lang="en-GB" dirty="0"/>
              <a:t>                          PROBLEM STATEMENT</a:t>
            </a:r>
            <a:endParaRPr lang="en-US" dirty="0"/>
          </a:p>
        </p:txBody>
      </p:sp>
      <p:sp>
        <p:nvSpPr>
          <p:cNvPr id="3" name="Content Placeholder 2">
            <a:extLst>
              <a:ext uri="{FF2B5EF4-FFF2-40B4-BE49-F238E27FC236}">
                <a16:creationId xmlns:a16="http://schemas.microsoft.com/office/drawing/2014/main" id="{B2D7838B-EA79-D34D-BD26-6B307436B211}"/>
              </a:ext>
            </a:extLst>
          </p:cNvPr>
          <p:cNvSpPr>
            <a:spLocks noGrp="1"/>
          </p:cNvSpPr>
          <p:nvPr>
            <p:ph idx="1"/>
          </p:nvPr>
        </p:nvSpPr>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Managing hotel room bookings manually can be inefficient and error-prone, leading to issues like double bookings, lack of transparency in available rooms, and difficulty in tracking reservations. There is a need for a simple, user-friendly system to automate these tasks, ensuring smooth management of reservations, real-time updates to available rooms, and easy access to booking details. This system should provide intuitive feedback to users and streamline the booking process.</a:t>
            </a:r>
          </a:p>
        </p:txBody>
      </p:sp>
      <p:sp>
        <p:nvSpPr>
          <p:cNvPr id="4" name="Date Placeholder 3">
            <a:extLst>
              <a:ext uri="{FF2B5EF4-FFF2-40B4-BE49-F238E27FC236}">
                <a16:creationId xmlns:a16="http://schemas.microsoft.com/office/drawing/2014/main" id="{8AB8FF7D-C2D7-BA4E-932E-00BD55D4BFD4}"/>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647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0766-38FA-EFEE-CB41-45AF4F7DBA84}"/>
              </a:ext>
            </a:extLst>
          </p:cNvPr>
          <p:cNvSpPr>
            <a:spLocks noGrp="1"/>
          </p:cNvSpPr>
          <p:nvPr>
            <p:ph type="title"/>
          </p:nvPr>
        </p:nvSpPr>
        <p:spPr/>
        <p:txBody>
          <a:bodyPr/>
          <a:lstStyle/>
          <a:p>
            <a:r>
              <a:rPr lang="en-GB" dirty="0"/>
              <a:t>                                METHODOLOGIES</a:t>
            </a:r>
            <a:endParaRPr lang="en-US" dirty="0"/>
          </a:p>
        </p:txBody>
      </p:sp>
      <p:sp>
        <p:nvSpPr>
          <p:cNvPr id="3" name="Content Placeholder 2">
            <a:extLst>
              <a:ext uri="{FF2B5EF4-FFF2-40B4-BE49-F238E27FC236}">
                <a16:creationId xmlns:a16="http://schemas.microsoft.com/office/drawing/2014/main" id="{9A98E33E-E8A9-7EB9-5948-449F707E532F}"/>
              </a:ext>
            </a:extLst>
          </p:cNvPr>
          <p:cNvSpPr>
            <a:spLocks noGrp="1"/>
          </p:cNvSpPr>
          <p:nvPr>
            <p:ph idx="1"/>
          </p:nvPr>
        </p:nvSpPr>
        <p:spPr/>
        <p:txBody>
          <a:bodyPr/>
          <a:lstStyle/>
          <a:p>
            <a:endParaRPr lang="en-IN" dirty="0">
              <a:latin typeface="Times New Roman" pitchFamily="18" charset="0"/>
              <a:cs typeface="Times New Roman" pitchFamily="18" charset="0"/>
            </a:endParaRPr>
          </a:p>
          <a:p>
            <a:r>
              <a:rPr lang="en-US" dirty="0"/>
              <a:t>GUI Design </a:t>
            </a:r>
          </a:p>
          <a:p>
            <a:r>
              <a:rPr lang="en-US" dirty="0"/>
              <a:t>Event Handling Dynamic</a:t>
            </a:r>
          </a:p>
          <a:p>
            <a:r>
              <a:rPr lang="en-US" dirty="0"/>
              <a:t> Room Management</a:t>
            </a:r>
          </a:p>
          <a:p>
            <a:r>
              <a:rPr lang="en-US" dirty="0"/>
              <a:t>Data Handling Validation</a:t>
            </a:r>
          </a:p>
          <a:p>
            <a:r>
              <a:rPr lang="en-IN" dirty="0"/>
              <a:t>Validation and Feedback</a:t>
            </a:r>
            <a:endParaRPr lang="en-US" dirty="0"/>
          </a:p>
          <a:p>
            <a:r>
              <a:rPr lang="en-IN" dirty="0"/>
              <a:t>Modular Design</a:t>
            </a:r>
            <a:endParaRPr lang="en-US" dirty="0"/>
          </a:p>
        </p:txBody>
      </p:sp>
      <p:sp>
        <p:nvSpPr>
          <p:cNvPr id="4" name="Date Placeholder 3">
            <a:extLst>
              <a:ext uri="{FF2B5EF4-FFF2-40B4-BE49-F238E27FC236}">
                <a16:creationId xmlns:a16="http://schemas.microsoft.com/office/drawing/2014/main" id="{5D6793D2-5C92-3796-1763-8D4134280354}"/>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09777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9968-9F32-7849-6666-6842A1C90AF5}"/>
              </a:ext>
            </a:extLst>
          </p:cNvPr>
          <p:cNvSpPr>
            <a:spLocks noGrp="1"/>
          </p:cNvSpPr>
          <p:nvPr>
            <p:ph type="title"/>
          </p:nvPr>
        </p:nvSpPr>
        <p:spPr/>
        <p:txBody>
          <a:bodyPr/>
          <a:lstStyle/>
          <a:p>
            <a:r>
              <a:rPr lang="en-GB" dirty="0"/>
              <a:t>ARCHITECTURE OF THE PROPOSED SYSTEM </a:t>
            </a:r>
            <a:endParaRPr lang="en-US" dirty="0"/>
          </a:p>
        </p:txBody>
      </p:sp>
      <p:sp>
        <p:nvSpPr>
          <p:cNvPr id="4" name="Date Placeholder 3">
            <a:extLst>
              <a:ext uri="{FF2B5EF4-FFF2-40B4-BE49-F238E27FC236}">
                <a16:creationId xmlns:a16="http://schemas.microsoft.com/office/drawing/2014/main" id="{5E308B08-DA62-1EF0-2AB0-79C409F9766D}"/>
              </a:ext>
            </a:extLst>
          </p:cNvPr>
          <p:cNvSpPr>
            <a:spLocks noGrp="1"/>
          </p:cNvSpPr>
          <p:nvPr>
            <p:ph type="dt" idx="10"/>
          </p:nvPr>
        </p:nvSpPr>
        <p:spPr/>
        <p:txBody>
          <a:bodyPr/>
          <a:lstStyle/>
          <a:p>
            <a:pPr>
              <a:defRPr/>
            </a:pPr>
            <a:r>
              <a:rPr lang="en-US"/>
              <a:t>2/7/20</a:t>
            </a:r>
          </a:p>
        </p:txBody>
      </p:sp>
      <p:pic>
        <p:nvPicPr>
          <p:cNvPr id="22" name="Content Placeholder 21">
            <a:extLst>
              <a:ext uri="{FF2B5EF4-FFF2-40B4-BE49-F238E27FC236}">
                <a16:creationId xmlns:a16="http://schemas.microsoft.com/office/drawing/2014/main" id="{A87986B5-4190-9337-5A6E-13D7D7B5C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416" y="1556792"/>
            <a:ext cx="10151866" cy="4524375"/>
          </a:xfrm>
        </p:spPr>
      </p:pic>
    </p:spTree>
    <p:extLst>
      <p:ext uri="{BB962C8B-B14F-4D97-AF65-F5344CB8AC3E}">
        <p14:creationId xmlns:p14="http://schemas.microsoft.com/office/powerpoint/2010/main" val="139097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56EA-3D9F-2926-FB87-015199EA10A6}"/>
              </a:ext>
            </a:extLst>
          </p:cNvPr>
          <p:cNvSpPr>
            <a:spLocks noGrp="1"/>
          </p:cNvSpPr>
          <p:nvPr>
            <p:ph type="title"/>
          </p:nvPr>
        </p:nvSpPr>
        <p:spPr/>
        <p:txBody>
          <a:bodyPr/>
          <a:lstStyle/>
          <a:p>
            <a:r>
              <a:rPr lang="en-GB" dirty="0"/>
              <a:t>                          LIST OF MODULES</a:t>
            </a:r>
            <a:endParaRPr lang="en-US" dirty="0"/>
          </a:p>
        </p:txBody>
      </p:sp>
      <p:sp>
        <p:nvSpPr>
          <p:cNvPr id="3" name="Content Placeholder 2">
            <a:extLst>
              <a:ext uri="{FF2B5EF4-FFF2-40B4-BE49-F238E27FC236}">
                <a16:creationId xmlns:a16="http://schemas.microsoft.com/office/drawing/2014/main" id="{11BB73D4-D761-C878-A933-04165CB85942}"/>
              </a:ext>
            </a:extLst>
          </p:cNvPr>
          <p:cNvSpPr>
            <a:spLocks noGrp="1"/>
          </p:cNvSpPr>
          <p:nvPr>
            <p:ph idx="1"/>
          </p:nvPr>
        </p:nvSpPr>
        <p:spPr/>
        <p:txBody>
          <a:bodyPr/>
          <a:lstStyle/>
          <a:p>
            <a:pPr marL="470534" indent="-457834">
              <a:lnSpc>
                <a:spcPct val="100000"/>
              </a:lnSpc>
              <a:spcBef>
                <a:spcPts val="130"/>
              </a:spcBef>
              <a:buClr>
                <a:srgbClr val="717BA2"/>
              </a:buClr>
              <a:buSzPct val="93023"/>
              <a:buFont typeface="Arial MT"/>
              <a:buChar char="•"/>
              <a:tabLst>
                <a:tab pos="469900" algn="l"/>
                <a:tab pos="470534" algn="l"/>
              </a:tabLst>
            </a:pPr>
            <a:r>
              <a:rPr lang="en-US" sz="3200" spc="25" dirty="0">
                <a:latin typeface="Times New Roman"/>
                <a:cs typeface="Times New Roman"/>
              </a:rPr>
              <a:t>Room</a:t>
            </a:r>
            <a:r>
              <a:rPr lang="en-US" sz="3200" spc="-35" dirty="0">
                <a:latin typeface="Times New Roman"/>
                <a:cs typeface="Times New Roman"/>
              </a:rPr>
              <a:t> </a:t>
            </a:r>
            <a:r>
              <a:rPr lang="en-US" sz="3200" spc="20" dirty="0">
                <a:latin typeface="Times New Roman"/>
                <a:cs typeface="Times New Roman"/>
              </a:rPr>
              <a:t>Module</a:t>
            </a:r>
            <a:endParaRPr lang="en-US" sz="3200" dirty="0">
              <a:latin typeface="Times New Roman"/>
              <a:cs typeface="Times New Roman"/>
            </a:endParaRPr>
          </a:p>
          <a:p>
            <a:pPr marL="470534" indent="-457834">
              <a:lnSpc>
                <a:spcPct val="100000"/>
              </a:lnSpc>
              <a:spcBef>
                <a:spcPts val="1700"/>
              </a:spcBef>
              <a:buClr>
                <a:srgbClr val="717BA2"/>
              </a:buClr>
              <a:buSzPct val="93023"/>
              <a:buFont typeface="Arial MT"/>
              <a:buChar char="•"/>
              <a:tabLst>
                <a:tab pos="469900" algn="l"/>
                <a:tab pos="470534" algn="l"/>
              </a:tabLst>
            </a:pPr>
            <a:r>
              <a:rPr lang="en-US" sz="3200" spc="15" dirty="0">
                <a:latin typeface="Times New Roman"/>
                <a:cs typeface="Times New Roman"/>
              </a:rPr>
              <a:t>Hotel</a:t>
            </a:r>
            <a:r>
              <a:rPr lang="en-US" sz="3200" spc="20" dirty="0">
                <a:latin typeface="Times New Roman"/>
                <a:cs typeface="Times New Roman"/>
              </a:rPr>
              <a:t> Module</a:t>
            </a:r>
            <a:endParaRPr lang="en-US" sz="3200" dirty="0">
              <a:latin typeface="Times New Roman"/>
              <a:cs typeface="Times New Roman"/>
            </a:endParaRPr>
          </a:p>
          <a:p>
            <a:pPr marL="470534" indent="-457834">
              <a:lnSpc>
                <a:spcPct val="100000"/>
              </a:lnSpc>
              <a:spcBef>
                <a:spcPts val="1630"/>
              </a:spcBef>
              <a:buClr>
                <a:srgbClr val="717BA2"/>
              </a:buClr>
              <a:buSzPct val="93023"/>
              <a:buFont typeface="Arial MT"/>
              <a:buChar char="•"/>
              <a:tabLst>
                <a:tab pos="469900" algn="l"/>
                <a:tab pos="470534" algn="l"/>
              </a:tabLst>
            </a:pPr>
            <a:r>
              <a:rPr lang="en-US" sz="3200" spc="25" dirty="0">
                <a:latin typeface="Times New Roman"/>
                <a:cs typeface="Times New Roman"/>
              </a:rPr>
              <a:t>User</a:t>
            </a:r>
            <a:r>
              <a:rPr lang="en-US" sz="3200" spc="-20" dirty="0">
                <a:latin typeface="Times New Roman"/>
                <a:cs typeface="Times New Roman"/>
              </a:rPr>
              <a:t> </a:t>
            </a:r>
            <a:r>
              <a:rPr lang="en-US" sz="3200" spc="10" dirty="0">
                <a:latin typeface="Times New Roman"/>
                <a:cs typeface="Times New Roman"/>
              </a:rPr>
              <a:t>Interaction</a:t>
            </a:r>
            <a:r>
              <a:rPr lang="en-US" sz="3200" spc="-5" dirty="0">
                <a:latin typeface="Times New Roman"/>
                <a:cs typeface="Times New Roman"/>
              </a:rPr>
              <a:t> </a:t>
            </a:r>
            <a:r>
              <a:rPr lang="en-US" sz="3200" spc="20" dirty="0">
                <a:latin typeface="Times New Roman"/>
                <a:cs typeface="Times New Roman"/>
              </a:rPr>
              <a:t>Module</a:t>
            </a:r>
            <a:endParaRPr lang="en-US" sz="3200" dirty="0">
              <a:latin typeface="Times New Roman"/>
              <a:cs typeface="Times New Roman"/>
            </a:endParaRPr>
          </a:p>
        </p:txBody>
      </p:sp>
      <p:sp>
        <p:nvSpPr>
          <p:cNvPr id="4" name="Date Placeholder 3">
            <a:extLst>
              <a:ext uri="{FF2B5EF4-FFF2-40B4-BE49-F238E27FC236}">
                <a16:creationId xmlns:a16="http://schemas.microsoft.com/office/drawing/2014/main" id="{C3FF1812-127A-D051-8492-371F511990F5}"/>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71805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10A9-BB76-16A8-2683-F3E5921E454C}"/>
              </a:ext>
            </a:extLst>
          </p:cNvPr>
          <p:cNvSpPr>
            <a:spLocks noGrp="1"/>
          </p:cNvSpPr>
          <p:nvPr>
            <p:ph type="title"/>
          </p:nvPr>
        </p:nvSpPr>
        <p:spPr/>
        <p:txBody>
          <a:bodyPr/>
          <a:lstStyle/>
          <a:p>
            <a:r>
              <a:rPr lang="en-GB" dirty="0"/>
              <a:t>                                   Merits</a:t>
            </a:r>
            <a:endParaRPr lang="en-US" dirty="0"/>
          </a:p>
        </p:txBody>
      </p:sp>
      <p:sp>
        <p:nvSpPr>
          <p:cNvPr id="3" name="Content Placeholder 2">
            <a:extLst>
              <a:ext uri="{FF2B5EF4-FFF2-40B4-BE49-F238E27FC236}">
                <a16:creationId xmlns:a16="http://schemas.microsoft.com/office/drawing/2014/main" id="{8FF03294-DEE7-A786-3B8A-0F721ACCF4C3}"/>
              </a:ext>
            </a:extLst>
          </p:cNvPr>
          <p:cNvSpPr>
            <a:spLocks noGrp="1"/>
          </p:cNvSpPr>
          <p:nvPr>
            <p:ph idx="1"/>
          </p:nvPr>
        </p:nvSpPr>
        <p:spPr/>
        <p:txBody>
          <a:bodyPr/>
          <a:lstStyle/>
          <a:p>
            <a:r>
              <a:rPr lang="en-IN" dirty="0">
                <a:latin typeface="Times New Roman" pitchFamily="18" charset="0"/>
                <a:cs typeface="Times New Roman" pitchFamily="18" charset="0"/>
              </a:rPr>
              <a:t>User-Friendly Interface</a:t>
            </a:r>
          </a:p>
          <a:p>
            <a:r>
              <a:rPr lang="en-IN" dirty="0">
                <a:latin typeface="Times New Roman" pitchFamily="18" charset="0"/>
                <a:cs typeface="Times New Roman" pitchFamily="18" charset="0"/>
              </a:rPr>
              <a:t>Modular Design</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File Handling Support</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Customizability and Expandability</a:t>
            </a:r>
          </a:p>
          <a:p>
            <a:r>
              <a:rPr lang="en-IN" dirty="0">
                <a:latin typeface="Times New Roman" pitchFamily="18" charset="0"/>
                <a:cs typeface="Times New Roman" pitchFamily="18" charset="0"/>
              </a:rPr>
              <a:t>Educational Value</a:t>
            </a:r>
          </a:p>
          <a:p>
            <a:r>
              <a:rPr lang="en-IN" dirty="0">
                <a:latin typeface="Times New Roman" pitchFamily="18" charset="0"/>
                <a:cs typeface="Times New Roman" pitchFamily="18" charset="0"/>
              </a:rPr>
              <a:t>Error Handling</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Accuracy and Efficiency</a:t>
            </a:r>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4C3328F6-E7B8-0A2B-A4F5-3BFEA936DCEE}"/>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71885201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2656395</TotalTime>
  <Words>564</Words>
  <Application>Microsoft Office PowerPoint</Application>
  <PresentationFormat>Widescreen</PresentationFormat>
  <Paragraphs>82</Paragraphs>
  <Slides>12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Arial MT</vt:lpstr>
      <vt:lpstr>Calibri</vt:lpstr>
      <vt:lpstr>Times New Roman</vt:lpstr>
      <vt:lpstr>Office Theme</vt:lpstr>
      <vt:lpstr>1_Office Theme</vt:lpstr>
      <vt:lpstr>PowerPoint Presentation</vt:lpstr>
      <vt:lpstr>PRESENTATION OVERVIEW</vt:lpstr>
      <vt:lpstr>                              OBJECTIVE </vt:lpstr>
      <vt:lpstr>                            INTRODUCTION </vt:lpstr>
      <vt:lpstr>                          PROBLEM STATEMENT</vt:lpstr>
      <vt:lpstr>                                METHODOLOGIES</vt:lpstr>
      <vt:lpstr>ARCHITECTURE OF THE PROPOSED SYSTEM </vt:lpstr>
      <vt:lpstr>                          LIST OF MODULES</vt:lpstr>
      <vt:lpstr>                                   Merits</vt:lpstr>
      <vt:lpstr>                                   RESULTS</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SUDHAKARAN M</cp:lastModifiedBy>
  <cp:revision>176</cp:revision>
  <cp:lastPrinted>1601-01-01T00:00:00Z</cp:lastPrinted>
  <dcterms:created xsi:type="dcterms:W3CDTF">2018-05-03T08:24:28Z</dcterms:created>
  <dcterms:modified xsi:type="dcterms:W3CDTF">2024-12-02T04:36:06Z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