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553" r:id="rId2"/>
  </p:sldMasterIdLst>
  <p:notesMasterIdLst>
    <p:notesMasterId r:id="rId24"/>
  </p:notesMasterIdLst>
  <p:sldIdLst>
    <p:sldId id="256" r:id="rId3"/>
    <p:sldId id="280" r:id="rId4"/>
    <p:sldId id="267" r:id="rId5"/>
    <p:sldId id="259" r:id="rId6"/>
    <p:sldId id="291" r:id="rId7"/>
    <p:sldId id="260" r:id="rId8"/>
    <p:sldId id="264" r:id="rId9"/>
    <p:sldId id="281" r:id="rId10"/>
    <p:sldId id="261" r:id="rId11"/>
    <p:sldId id="274" r:id="rId12"/>
    <p:sldId id="296" r:id="rId13"/>
    <p:sldId id="297" r:id="rId14"/>
    <p:sldId id="287" r:id="rId15"/>
    <p:sldId id="283" r:id="rId16"/>
    <p:sldId id="295" r:id="rId17"/>
    <p:sldId id="284" r:id="rId18"/>
    <p:sldId id="288" r:id="rId19"/>
    <p:sldId id="298" r:id="rId20"/>
    <p:sldId id="293" r:id="rId21"/>
    <p:sldId id="286" r:id="rId22"/>
    <p:sldId id="275" r:id="rId23"/>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8C0DBC-DF3D-4C8D-B316-3EB7E15E5434}">
          <p14:sldIdLst>
            <p14:sldId id="256"/>
          </p14:sldIdLst>
        </p14:section>
        <p14:section name="Untitled Section" id="{5184701F-3FBB-43B5-B9E8-6283C3D41B0B}">
          <p14:sldIdLst>
            <p14:sldId id="280"/>
            <p14:sldId id="267"/>
            <p14:sldId id="259"/>
            <p14:sldId id="291"/>
            <p14:sldId id="260"/>
            <p14:sldId id="264"/>
            <p14:sldId id="281"/>
            <p14:sldId id="261"/>
            <p14:sldId id="274"/>
            <p14:sldId id="296"/>
            <p14:sldId id="297"/>
            <p14:sldId id="287"/>
            <p14:sldId id="283"/>
            <p14:sldId id="295"/>
            <p14:sldId id="284"/>
            <p14:sldId id="288"/>
            <p14:sldId id="298"/>
            <p14:sldId id="293"/>
            <p14:sldId id="286"/>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pic, Jacob" initials="TJ" lastIdx="4" clrIdx="0">
    <p:extLst>
      <p:ext uri="{19B8F6BF-5375-455C-9EA6-DF929625EA0E}">
        <p15:presenceInfo xmlns:p15="http://schemas.microsoft.com/office/powerpoint/2012/main" userId="S-1-5-21-667784661-3259641414-1538980133-566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84D"/>
    <a:srgbClr val="F19D19"/>
    <a:srgbClr val="F28149"/>
    <a:srgbClr val="FEC107"/>
    <a:srgbClr val="4DC4FF"/>
    <a:srgbClr val="4DDBC4"/>
    <a:srgbClr val="8BC94D"/>
    <a:srgbClr val="EE4D4D"/>
    <a:srgbClr val="7F89A1"/>
    <a:srgbClr val="414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74" autoAdjust="0"/>
    <p:restoredTop sz="81329"/>
  </p:normalViewPr>
  <p:slideViewPr>
    <p:cSldViewPr snapToGrid="0">
      <p:cViewPr varScale="1">
        <p:scale>
          <a:sx n="87" d="100"/>
          <a:sy n="87" d="100"/>
        </p:scale>
        <p:origin x="21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D4D78-A5D9-4FC4-9F8F-2D8185339641}" type="datetimeFigureOut">
              <a:rPr lang="en-CA" smtClean="0"/>
              <a:t>2020-11-01</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B19AD-93B3-4D2C-A0FD-1746B5182381}" type="slidenum">
              <a:rPr lang="en-CA" smtClean="0"/>
              <a:t>‹#›</a:t>
            </a:fld>
            <a:endParaRPr lang="en-CA"/>
          </a:p>
        </p:txBody>
      </p:sp>
    </p:spTree>
    <p:extLst>
      <p:ext uri="{BB962C8B-B14F-4D97-AF65-F5344CB8AC3E}">
        <p14:creationId xmlns:p14="http://schemas.microsoft.com/office/powerpoint/2010/main" val="704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E6B19AD-93B3-4D2C-A0FD-1746B5182381}" type="slidenum">
              <a:rPr lang="en-CA" smtClean="0"/>
              <a:t>2</a:t>
            </a:fld>
            <a:endParaRPr lang="en-CA"/>
          </a:p>
        </p:txBody>
      </p:sp>
    </p:spTree>
    <p:extLst>
      <p:ext uri="{BB962C8B-B14F-4D97-AF65-F5344CB8AC3E}">
        <p14:creationId xmlns:p14="http://schemas.microsoft.com/office/powerpoint/2010/main" val="320609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olidFill>
                  <a:srgbClr val="333333"/>
                </a:solidFill>
                <a:latin typeface="Helvetica Neue" panose="02000503000000020004" pitchFamily="2" charset="0"/>
              </a:rPr>
              <a:t>For instance, a paper looks at framing effects in healthcare and asks whether patients preference for a therapy change by having positive contextual information? (a specific and clear problem statement) In this case, they tell a group of patients that that </a:t>
            </a:r>
            <a:r>
              <a:rPr lang="en-CA" b="1" dirty="0">
                <a:solidFill>
                  <a:srgbClr val="333333"/>
                </a:solidFill>
                <a:latin typeface="Helvetica Neue" panose="02000503000000020004" pitchFamily="2" charset="0"/>
              </a:rPr>
              <a:t>90%</a:t>
            </a:r>
            <a:r>
              <a:rPr lang="en-CA" dirty="0">
                <a:solidFill>
                  <a:srgbClr val="333333"/>
                </a:solidFill>
                <a:latin typeface="Helvetica Neue" panose="02000503000000020004" pitchFamily="2" charset="0"/>
              </a:rPr>
              <a:t> of those who have a certain operation are alive after five years. These patients are more likely to chose the operation than when they are told that after five years, </a:t>
            </a:r>
            <a:r>
              <a:rPr lang="en-CA" b="1" dirty="0">
                <a:solidFill>
                  <a:srgbClr val="333333"/>
                </a:solidFill>
                <a:latin typeface="Helvetica Neue" panose="02000503000000020004" pitchFamily="2" charset="0"/>
              </a:rPr>
              <a:t>10%</a:t>
            </a:r>
            <a:r>
              <a:rPr lang="en-CA" dirty="0">
                <a:solidFill>
                  <a:srgbClr val="333333"/>
                </a:solidFill>
                <a:latin typeface="Helvetica Neue" panose="02000503000000020004" pitchFamily="2" charset="0"/>
              </a:rPr>
              <a:t> of patients are dead (McNeil et al. (1982), On the elicitation of preferences for alternative therapies, New England Journal of Medicine).</a:t>
            </a:r>
          </a:p>
          <a:p>
            <a:endParaRPr lang="en-CA" dirty="0"/>
          </a:p>
        </p:txBody>
      </p:sp>
      <p:sp>
        <p:nvSpPr>
          <p:cNvPr id="4" name="Slide Number Placeholder 3"/>
          <p:cNvSpPr>
            <a:spLocks noGrp="1"/>
          </p:cNvSpPr>
          <p:nvPr>
            <p:ph type="sldNum" sz="quarter" idx="10"/>
          </p:nvPr>
        </p:nvSpPr>
        <p:spPr/>
        <p:txBody>
          <a:bodyPr/>
          <a:lstStyle/>
          <a:p>
            <a:fld id="{EE6B19AD-93B3-4D2C-A0FD-1746B5182381}" type="slidenum">
              <a:rPr lang="en-CA" smtClean="0"/>
              <a:t>15</a:t>
            </a:fld>
            <a:endParaRPr lang="en-CA"/>
          </a:p>
        </p:txBody>
      </p:sp>
    </p:spTree>
    <p:extLst>
      <p:ext uri="{BB962C8B-B14F-4D97-AF65-F5344CB8AC3E}">
        <p14:creationId xmlns:p14="http://schemas.microsoft.com/office/powerpoint/2010/main" val="2836941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effectLst/>
              </a:rPr>
              <a:t>A good research topic is broad enough to allow you to find plenty of material, but narrow enough to fit within the size and time constraints of your experiment</a:t>
            </a:r>
          </a:p>
          <a:p>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A good research question is often focused on a single topic or on several closely related ideas. If it isn’t, you won’t end up with a good design. If a question is too general or doesn’t stay on one topic, you can fix it by deciding which part of the topic you want to research.</a:t>
            </a:r>
          </a:p>
          <a:p>
            <a:r>
              <a:rPr lang="en-CA" sz="1200" b="0" i="0" kern="1200" dirty="0">
                <a:solidFill>
                  <a:schemeClr val="tx1"/>
                </a:solidFill>
                <a:effectLst/>
                <a:latin typeface="+mn-lt"/>
                <a:ea typeface="+mn-ea"/>
                <a:cs typeface="+mn-cs"/>
              </a:rPr>
              <a:t>For example, insurance companies usually struggle with honesty issues in their clients. In the case of car insurance, there is often a financial incentive to report less miles driven since reporting more would mean you would pay more (i.e. a higher number implies more honesty). The research question in this case was how the team can implement ways to prime honesty in the client group. The researchers sought to prime honesty by asking people to sign at the start of a form rather than the end when reporting how many miles they had driven on their car for insurance purposes. The rest relates to experimental design and in fact the results indicated that the treatment (those who got the form with signature at the beginning) to be effective at inducing more honest declarations (Shu et al. (2012), Signing at the beginning makes ethics salient and decreases dishonest self-reports in comparison to signing at the end, PNAS vol. 109).</a:t>
            </a:r>
          </a:p>
          <a:p>
            <a:endParaRPr lang="en-US" dirty="0"/>
          </a:p>
        </p:txBody>
      </p:sp>
      <p:sp>
        <p:nvSpPr>
          <p:cNvPr id="4" name="Slide Number Placeholder 3"/>
          <p:cNvSpPr>
            <a:spLocks noGrp="1"/>
          </p:cNvSpPr>
          <p:nvPr>
            <p:ph type="sldNum" sz="quarter" idx="5"/>
          </p:nvPr>
        </p:nvSpPr>
        <p:spPr/>
        <p:txBody>
          <a:bodyPr/>
          <a:lstStyle/>
          <a:p>
            <a:fld id="{EE6B19AD-93B3-4D2C-A0FD-1746B5182381}" type="slidenum">
              <a:rPr lang="en-CA" smtClean="0"/>
              <a:t>16</a:t>
            </a:fld>
            <a:endParaRPr lang="en-CA"/>
          </a:p>
        </p:txBody>
      </p:sp>
    </p:spTree>
    <p:extLst>
      <p:ext uri="{BB962C8B-B14F-4D97-AF65-F5344CB8AC3E}">
        <p14:creationId xmlns:p14="http://schemas.microsoft.com/office/powerpoint/2010/main" val="309984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Other examples: https://</a:t>
            </a:r>
            <a:r>
              <a:rPr lang="en-CA" dirty="0" err="1"/>
              <a:t>www.stir.ac.uk</a:t>
            </a:r>
            <a:r>
              <a:rPr lang="en-CA" dirty="0"/>
              <a:t>/media/</a:t>
            </a:r>
            <a:r>
              <a:rPr lang="en-CA" dirty="0" err="1"/>
              <a:t>stirling</a:t>
            </a:r>
            <a:r>
              <a:rPr lang="en-CA" dirty="0"/>
              <a:t>/services/faculties/social-sciences/research/documents/Nudge-Database-1.2.pdf</a:t>
            </a:r>
          </a:p>
        </p:txBody>
      </p:sp>
      <p:sp>
        <p:nvSpPr>
          <p:cNvPr id="4" name="Slide Number Placeholder 3"/>
          <p:cNvSpPr>
            <a:spLocks noGrp="1"/>
          </p:cNvSpPr>
          <p:nvPr>
            <p:ph type="sldNum" sz="quarter" idx="10"/>
          </p:nvPr>
        </p:nvSpPr>
        <p:spPr/>
        <p:txBody>
          <a:bodyPr/>
          <a:lstStyle/>
          <a:p>
            <a:fld id="{EE6B19AD-93B3-4D2C-A0FD-1746B5182381}" type="slidenum">
              <a:rPr lang="en-CA" smtClean="0"/>
              <a:t>20</a:t>
            </a:fld>
            <a:endParaRPr lang="en-CA"/>
          </a:p>
        </p:txBody>
      </p:sp>
    </p:spTree>
    <p:extLst>
      <p:ext uri="{BB962C8B-B14F-4D97-AF65-F5344CB8AC3E}">
        <p14:creationId xmlns:p14="http://schemas.microsoft.com/office/powerpoint/2010/main" val="1163182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E6B19AD-93B3-4D2C-A0FD-1746B5182381}" type="slidenum">
              <a:rPr lang="en-CA" smtClean="0"/>
              <a:t>21</a:t>
            </a:fld>
            <a:endParaRPr lang="en-CA"/>
          </a:p>
        </p:txBody>
      </p:sp>
    </p:spTree>
    <p:extLst>
      <p:ext uri="{BB962C8B-B14F-4D97-AF65-F5344CB8AC3E}">
        <p14:creationId xmlns:p14="http://schemas.microsoft.com/office/powerpoint/2010/main" val="18566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E6B19AD-93B3-4D2C-A0FD-1746B5182381}" type="slidenum">
              <a:rPr lang="en-CA" smtClean="0"/>
              <a:t>3</a:t>
            </a:fld>
            <a:endParaRPr lang="en-CA"/>
          </a:p>
        </p:txBody>
      </p:sp>
    </p:spTree>
    <p:extLst>
      <p:ext uri="{BB962C8B-B14F-4D97-AF65-F5344CB8AC3E}">
        <p14:creationId xmlns:p14="http://schemas.microsoft.com/office/powerpoint/2010/main" val="2172433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E6B19AD-93B3-4D2C-A0FD-1746B5182381}" type="slidenum">
              <a:rPr lang="en-CA" smtClean="0"/>
              <a:t>4</a:t>
            </a:fld>
            <a:endParaRPr lang="en-CA"/>
          </a:p>
        </p:txBody>
      </p:sp>
    </p:spTree>
    <p:extLst>
      <p:ext uri="{BB962C8B-B14F-4D97-AF65-F5344CB8AC3E}">
        <p14:creationId xmlns:p14="http://schemas.microsoft.com/office/powerpoint/2010/main" val="67127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E6B19AD-93B3-4D2C-A0FD-1746B5182381}" type="slidenum">
              <a:rPr lang="en-CA" smtClean="0"/>
              <a:t>5</a:t>
            </a:fld>
            <a:endParaRPr lang="en-CA"/>
          </a:p>
        </p:txBody>
      </p:sp>
    </p:spTree>
    <p:extLst>
      <p:ext uri="{BB962C8B-B14F-4D97-AF65-F5344CB8AC3E}">
        <p14:creationId xmlns:p14="http://schemas.microsoft.com/office/powerpoint/2010/main" val="2096276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kern="1200" dirty="0">
                <a:solidFill>
                  <a:schemeClr val="tx1"/>
                </a:solidFill>
                <a:effectLst/>
                <a:latin typeface="+mn-lt"/>
                <a:ea typeface="+mn-ea"/>
                <a:cs typeface="+mn-cs"/>
              </a:rPr>
              <a:t>Controlled Experiments:</a:t>
            </a:r>
            <a:r>
              <a:rPr lang="en-CA" sz="1200" b="0" i="0" kern="1200" dirty="0">
                <a:solidFill>
                  <a:schemeClr val="tx1"/>
                </a:solidFill>
                <a:effectLst/>
                <a:latin typeface="+mn-lt"/>
                <a:ea typeface="+mn-ea"/>
                <a:cs typeface="+mn-cs"/>
              </a:rPr>
              <a:t> Lab experiments are controlled experiments, although you can perform a controlled experiment outside of a lab setting! In a controlled experiment, you compare an experimental group with a control group. Ideally, these two groups are identical except for one variable, the independent variable.</a:t>
            </a:r>
          </a:p>
          <a:p>
            <a:r>
              <a:rPr lang="en-CA" sz="1200" b="1" i="0" kern="1200" dirty="0">
                <a:solidFill>
                  <a:schemeClr val="tx1"/>
                </a:solidFill>
                <a:effectLst/>
                <a:latin typeface="+mn-lt"/>
                <a:ea typeface="+mn-ea"/>
                <a:cs typeface="+mn-cs"/>
              </a:rPr>
              <a:t>Field Experiments:</a:t>
            </a:r>
            <a:r>
              <a:rPr lang="en-CA" sz="1200" b="0" i="0" kern="1200" dirty="0">
                <a:solidFill>
                  <a:schemeClr val="tx1"/>
                </a:solidFill>
                <a:effectLst/>
                <a:latin typeface="+mn-lt"/>
                <a:ea typeface="+mn-ea"/>
                <a:cs typeface="+mn-cs"/>
              </a:rPr>
              <a:t> A field experiment may be either a natural experiment or a controlled experiment. It takes place in a real-world setting, rather than under lab conditions. For example, an experiment involving an animal in its natural habitat would be a field experiment.</a:t>
            </a:r>
          </a:p>
          <a:p>
            <a:r>
              <a:rPr lang="en-CA" sz="1200" b="1" i="0" kern="1200" dirty="0">
                <a:solidFill>
                  <a:schemeClr val="tx1"/>
                </a:solidFill>
                <a:effectLst/>
                <a:latin typeface="+mn-lt"/>
                <a:ea typeface="+mn-ea"/>
                <a:cs typeface="+mn-cs"/>
              </a:rPr>
              <a:t>Natural Experiments:</a:t>
            </a:r>
            <a:r>
              <a:rPr lang="en-CA" sz="1200" b="0" i="0" kern="1200" dirty="0">
                <a:solidFill>
                  <a:schemeClr val="tx1"/>
                </a:solidFill>
                <a:effectLst/>
                <a:latin typeface="+mn-lt"/>
                <a:ea typeface="+mn-ea"/>
                <a:cs typeface="+mn-cs"/>
              </a:rPr>
              <a:t> A natural experiment also is called a quasi-experiment. A natural experiment involves making a prediction or forming a hypothesis and then gathering data by observing a system. The variables are not controlled in a natural experiment.</a:t>
            </a:r>
          </a:p>
          <a:p>
            <a:br>
              <a:rPr lang="en-CA" dirty="0"/>
            </a:br>
            <a:endParaRPr lang="en-US" dirty="0"/>
          </a:p>
        </p:txBody>
      </p:sp>
      <p:sp>
        <p:nvSpPr>
          <p:cNvPr id="4" name="Slide Number Placeholder 3"/>
          <p:cNvSpPr>
            <a:spLocks noGrp="1"/>
          </p:cNvSpPr>
          <p:nvPr>
            <p:ph type="sldNum" sz="quarter" idx="5"/>
          </p:nvPr>
        </p:nvSpPr>
        <p:spPr/>
        <p:txBody>
          <a:bodyPr/>
          <a:lstStyle/>
          <a:p>
            <a:fld id="{EE6B19AD-93B3-4D2C-A0FD-1746B5182381}" type="slidenum">
              <a:rPr lang="en-CA" smtClean="0"/>
              <a:t>7</a:t>
            </a:fld>
            <a:endParaRPr lang="en-CA"/>
          </a:p>
        </p:txBody>
      </p:sp>
    </p:spTree>
    <p:extLst>
      <p:ext uri="{BB962C8B-B14F-4D97-AF65-F5344CB8AC3E}">
        <p14:creationId xmlns:p14="http://schemas.microsoft.com/office/powerpoint/2010/main" val="2089573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famous paper demonstrating the massive effect default choices have on organ donation compliance rates. </a:t>
            </a:r>
          </a:p>
          <a:p>
            <a:endParaRPr lang="en-CA" dirty="0"/>
          </a:p>
          <a:p>
            <a:r>
              <a:rPr lang="en-CA" dirty="0"/>
              <a:t>Those countries where people are required to opt-out of organ donation report significantly higher consent than those with an opt-in policy. </a:t>
            </a:r>
          </a:p>
        </p:txBody>
      </p:sp>
      <p:sp>
        <p:nvSpPr>
          <p:cNvPr id="4" name="Slide Number Placeholder 3"/>
          <p:cNvSpPr>
            <a:spLocks noGrp="1"/>
          </p:cNvSpPr>
          <p:nvPr>
            <p:ph type="sldNum" sz="quarter" idx="10"/>
          </p:nvPr>
        </p:nvSpPr>
        <p:spPr/>
        <p:txBody>
          <a:bodyPr/>
          <a:lstStyle/>
          <a:p>
            <a:fld id="{EE6B19AD-93B3-4D2C-A0FD-1746B5182381}" type="slidenum">
              <a:rPr lang="en-CA" smtClean="0"/>
              <a:t>9</a:t>
            </a:fld>
            <a:endParaRPr lang="en-CA"/>
          </a:p>
        </p:txBody>
      </p:sp>
    </p:spTree>
    <p:extLst>
      <p:ext uri="{BB962C8B-B14F-4D97-AF65-F5344CB8AC3E}">
        <p14:creationId xmlns:p14="http://schemas.microsoft.com/office/powerpoint/2010/main" val="222150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effectLst/>
              </a:rPr>
              <a:t>A problem well-stated is half-solved!</a:t>
            </a:r>
          </a:p>
          <a:p>
            <a:r>
              <a:rPr lang="en-CA" sz="1200" b="0" i="0" kern="1200" dirty="0">
                <a:solidFill>
                  <a:schemeClr val="tx1"/>
                </a:solidFill>
                <a:effectLst/>
                <a:latin typeface="+mn-lt"/>
                <a:ea typeface="+mn-ea"/>
                <a:cs typeface="+mn-cs"/>
              </a:rPr>
              <a:t>The starting point for your experiment should not be the methodology, nor a predetermined answer; it should be the problem you are trying to resolve.</a:t>
            </a:r>
          </a:p>
          <a:p>
            <a:br>
              <a:rPr lang="en-CA" dirty="0"/>
            </a:br>
            <a:endParaRPr lang="en-CA" dirty="0"/>
          </a:p>
          <a:p>
            <a:r>
              <a:rPr lang="en-CA" dirty="0"/>
              <a:t>E.g. RCT in Malawi where treatment groups received </a:t>
            </a:r>
            <a:r>
              <a:rPr lang="en-CA" b="1" dirty="0"/>
              <a:t>financial incentives to pick up their HIV results</a:t>
            </a:r>
            <a:r>
              <a:rPr lang="en-CA" dirty="0"/>
              <a:t>. Even a tiny incentive of $0.30-$0.50 doubled the percentage of people coming to collect their results compared to the control, before tapering off quickly as the incentive increased. </a:t>
            </a:r>
            <a:br>
              <a:rPr lang="en-CA" dirty="0"/>
            </a:br>
            <a:endParaRPr lang="en-CA" dirty="0"/>
          </a:p>
          <a:p>
            <a:endParaRPr lang="en-CA" dirty="0"/>
          </a:p>
          <a:p>
            <a:r>
              <a:rPr lang="en-CA" dirty="0"/>
              <a:t>This paper looked at </a:t>
            </a:r>
            <a:r>
              <a:rPr lang="en-CA" b="1" dirty="0"/>
              <a:t>improving child immunization rates in India </a:t>
            </a:r>
            <a:r>
              <a:rPr lang="en-CA" dirty="0"/>
              <a:t>with small incentives. 134 villages in India were randomised into 3 groups; (A) A monthly immunisation camp, (B) A monthly immunisation camp with incentives (raw lentils &amp; metal plates for completed immunisation) and (C) the Control (no intervention). Group B outperformed A in achieving full immunization by a factor of two despite the only notable difference between the addition of a small reward</a:t>
            </a:r>
            <a:endParaRPr lang="en-US" dirty="0"/>
          </a:p>
        </p:txBody>
      </p:sp>
      <p:sp>
        <p:nvSpPr>
          <p:cNvPr id="4" name="Slide Number Placeholder 3"/>
          <p:cNvSpPr>
            <a:spLocks noGrp="1"/>
          </p:cNvSpPr>
          <p:nvPr>
            <p:ph type="sldNum" sz="quarter" idx="5"/>
          </p:nvPr>
        </p:nvSpPr>
        <p:spPr/>
        <p:txBody>
          <a:bodyPr/>
          <a:lstStyle/>
          <a:p>
            <a:fld id="{EE6B19AD-93B3-4D2C-A0FD-1746B5182381}" type="slidenum">
              <a:rPr lang="en-CA" smtClean="0"/>
              <a:t>10</a:t>
            </a:fld>
            <a:endParaRPr lang="en-CA"/>
          </a:p>
        </p:txBody>
      </p:sp>
    </p:spTree>
    <p:extLst>
      <p:ext uri="{BB962C8B-B14F-4D97-AF65-F5344CB8AC3E}">
        <p14:creationId xmlns:p14="http://schemas.microsoft.com/office/powerpoint/2010/main" val="2827123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problem statement</a:t>
            </a:r>
          </a:p>
          <a:p>
            <a:r>
              <a:rPr lang="en-US" dirty="0"/>
              <a:t>Step 2-3: Identify the intervention and determine the outcome </a:t>
            </a:r>
          </a:p>
          <a:p>
            <a:r>
              <a:rPr lang="en-US" dirty="0"/>
              <a:t>step 4: consider design options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Report back and adapt (step 7)</a:t>
            </a:r>
          </a:p>
          <a:p>
            <a:endParaRPr lang="en-US" dirty="0"/>
          </a:p>
          <a:p>
            <a:r>
              <a:rPr lang="en-US" dirty="0"/>
              <a:t>Step 5: implement the intervention – collect and analyze data</a:t>
            </a:r>
          </a:p>
          <a:p>
            <a:endParaRPr lang="en-US" dirty="0"/>
          </a:p>
          <a:p>
            <a:endParaRPr lang="en-US" dirty="0"/>
          </a:p>
        </p:txBody>
      </p:sp>
      <p:sp>
        <p:nvSpPr>
          <p:cNvPr id="4" name="Slide Number Placeholder 3"/>
          <p:cNvSpPr>
            <a:spLocks noGrp="1"/>
          </p:cNvSpPr>
          <p:nvPr>
            <p:ph type="sldNum" sz="quarter" idx="5"/>
          </p:nvPr>
        </p:nvSpPr>
        <p:spPr/>
        <p:txBody>
          <a:bodyPr/>
          <a:lstStyle/>
          <a:p>
            <a:fld id="{EE6B19AD-93B3-4D2C-A0FD-1746B5182381}" type="slidenum">
              <a:rPr lang="en-CA" smtClean="0"/>
              <a:t>13</a:t>
            </a:fld>
            <a:endParaRPr lang="en-CA"/>
          </a:p>
        </p:txBody>
      </p:sp>
    </p:spTree>
    <p:extLst>
      <p:ext uri="{BB962C8B-B14F-4D97-AF65-F5344CB8AC3E}">
        <p14:creationId xmlns:p14="http://schemas.microsoft.com/office/powerpoint/2010/main" val="3133998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starting point for your experiment should not be the methodology, nor a predetermined answer; it should be the problem you are trying to resolve.</a:t>
            </a:r>
          </a:p>
          <a:p>
            <a:br>
              <a:rPr lang="en-CA" dirty="0"/>
            </a:br>
            <a:endParaRPr lang="en-CA" dirty="0"/>
          </a:p>
        </p:txBody>
      </p:sp>
      <p:sp>
        <p:nvSpPr>
          <p:cNvPr id="4" name="Slide Number Placeholder 3"/>
          <p:cNvSpPr>
            <a:spLocks noGrp="1"/>
          </p:cNvSpPr>
          <p:nvPr>
            <p:ph type="sldNum" sz="quarter" idx="10"/>
          </p:nvPr>
        </p:nvSpPr>
        <p:spPr/>
        <p:txBody>
          <a:bodyPr/>
          <a:lstStyle/>
          <a:p>
            <a:fld id="{EE6B19AD-93B3-4D2C-A0FD-1746B5182381}" type="slidenum">
              <a:rPr lang="en-CA" smtClean="0"/>
              <a:t>14</a:t>
            </a:fld>
            <a:endParaRPr lang="en-CA"/>
          </a:p>
        </p:txBody>
      </p:sp>
    </p:spTree>
    <p:extLst>
      <p:ext uri="{BB962C8B-B14F-4D97-AF65-F5344CB8AC3E}">
        <p14:creationId xmlns:p14="http://schemas.microsoft.com/office/powerpoint/2010/main" val="3392498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1EDFE9-7965-4A4B-BCE7-470BE6CC9E34}" type="slidenum">
              <a:rPr lang="en-CA" smtClean="0"/>
              <a:t>‹#›</a:t>
            </a:fld>
            <a:endParaRPr lang="en-CA"/>
          </a:p>
        </p:txBody>
      </p:sp>
    </p:spTree>
    <p:extLst>
      <p:ext uri="{BB962C8B-B14F-4D97-AF65-F5344CB8AC3E}">
        <p14:creationId xmlns:p14="http://schemas.microsoft.com/office/powerpoint/2010/main" val="275285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1EDFE9-7965-4A4B-BCE7-470BE6CC9E34}" type="slidenum">
              <a:rPr lang="en-CA" smtClean="0"/>
              <a:t>‹#›</a:t>
            </a:fld>
            <a:endParaRPr lang="en-CA"/>
          </a:p>
        </p:txBody>
      </p:sp>
    </p:spTree>
    <p:extLst>
      <p:ext uri="{BB962C8B-B14F-4D97-AF65-F5344CB8AC3E}">
        <p14:creationId xmlns:p14="http://schemas.microsoft.com/office/powerpoint/2010/main" val="66512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1EDFE9-7965-4A4B-BCE7-470BE6CC9E34}" type="slidenum">
              <a:rPr lang="en-CA" smtClean="0"/>
              <a:t>‹#›</a:t>
            </a:fld>
            <a:endParaRPr lang="en-CA"/>
          </a:p>
        </p:txBody>
      </p:sp>
    </p:spTree>
    <p:extLst>
      <p:ext uri="{BB962C8B-B14F-4D97-AF65-F5344CB8AC3E}">
        <p14:creationId xmlns:p14="http://schemas.microsoft.com/office/powerpoint/2010/main" val="216952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639609A-8951-49DA-A166-A11E78C6AAC4}"/>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FF88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Tree>
    <p:extLst>
      <p:ext uri="{BB962C8B-B14F-4D97-AF65-F5344CB8AC3E}">
        <p14:creationId xmlns:p14="http://schemas.microsoft.com/office/powerpoint/2010/main" val="4255698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1D67725B-7F45-49BC-9E85-69EEB33240D4}"/>
              </a:ext>
            </a:extLst>
          </p:cNvPr>
          <p:cNvSpPr>
            <a:spLocks noGrp="1"/>
          </p:cNvSpPr>
          <p:nvPr>
            <p:ph type="pic" sz="quarter" idx="10"/>
          </p:nvPr>
        </p:nvSpPr>
        <p:spPr>
          <a:xfrm>
            <a:off x="4572000" y="0"/>
            <a:ext cx="4572000" cy="13462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5" name="Picture Placeholder 4">
            <a:extLst>
              <a:ext uri="{FF2B5EF4-FFF2-40B4-BE49-F238E27FC236}">
                <a16:creationId xmlns:a16="http://schemas.microsoft.com/office/drawing/2014/main" id="{1B239824-4F63-455A-BFDE-79016114B06C}"/>
              </a:ext>
            </a:extLst>
          </p:cNvPr>
          <p:cNvSpPr>
            <a:spLocks noGrp="1"/>
          </p:cNvSpPr>
          <p:nvPr>
            <p:ph type="pic" sz="quarter" idx="11"/>
          </p:nvPr>
        </p:nvSpPr>
        <p:spPr>
          <a:xfrm>
            <a:off x="4572000" y="1346200"/>
            <a:ext cx="4572000" cy="55118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3636017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On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67081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PageNumber">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89CDC837-3C09-4056-A1F9-F8898EE4051D}"/>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6" name="Slide Number Placeholder 5">
            <a:extLst>
              <a:ext uri="{FF2B5EF4-FFF2-40B4-BE49-F238E27FC236}">
                <a16:creationId xmlns:a16="http://schemas.microsoft.com/office/drawing/2014/main" id="{E6256737-2D7E-4CD8-A0F6-D1173791A030}"/>
              </a:ext>
            </a:extLst>
          </p:cNvPr>
          <p:cNvSpPr>
            <a:spLocks noGrp="1"/>
          </p:cNvSpPr>
          <p:nvPr>
            <p:ph type="sldNum" sz="quarter" idx="12"/>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2" name="TextBox 11">
            <a:extLst>
              <a:ext uri="{FF2B5EF4-FFF2-40B4-BE49-F238E27FC236}">
                <a16:creationId xmlns:a16="http://schemas.microsoft.com/office/drawing/2014/main" id="{FCD29AB8-BDA1-4F6F-821B-C293583BCE7B}"/>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3941821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CompanyName">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7C2257F5-E9DC-4258-97E6-68E6A4A2718C}"/>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9" name="Slide Number Placeholder 5">
            <a:extLst>
              <a:ext uri="{FF2B5EF4-FFF2-40B4-BE49-F238E27FC236}">
                <a16:creationId xmlns:a16="http://schemas.microsoft.com/office/drawing/2014/main" id="{D25C52C8-935E-44FD-9FCB-7E2503DFAA26}"/>
              </a:ext>
            </a:extLst>
          </p:cNvPr>
          <p:cNvSpPr>
            <a:spLocks noGrp="1"/>
          </p:cNvSpPr>
          <p:nvPr>
            <p:ph type="sldNum" sz="quarter" idx="12"/>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0" name="TextBox 9">
            <a:extLst>
              <a:ext uri="{FF2B5EF4-FFF2-40B4-BE49-F238E27FC236}">
                <a16:creationId xmlns:a16="http://schemas.microsoft.com/office/drawing/2014/main" id="{64768CB5-89A4-4C06-8778-E65D03A66E85}"/>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11" name="TextBox 10">
            <a:extLst>
              <a:ext uri="{FF2B5EF4-FFF2-40B4-BE49-F238E27FC236}">
                <a16:creationId xmlns:a16="http://schemas.microsoft.com/office/drawing/2014/main" id="{EA1D67EA-D0BD-4693-B48F-04B8071077C3}"/>
              </a:ext>
            </a:extLst>
          </p:cNvPr>
          <p:cNvSpPr txBox="1"/>
          <p:nvPr userDrawn="1"/>
        </p:nvSpPr>
        <p:spPr>
          <a:xfrm rot="16200000">
            <a:off x="-1547813" y="3325126"/>
            <a:ext cx="3771900" cy="207749"/>
          </a:xfrm>
          <a:prstGeom prst="rect">
            <a:avLst/>
          </a:prstGeom>
          <a:noFill/>
        </p:spPr>
        <p:txBody>
          <a:bodyPr wrap="square" rtlCol="0">
            <a:spAutoFit/>
          </a:bodyPr>
          <a:lstStyle/>
          <a:p>
            <a:pPr algn="ctr"/>
            <a:r>
              <a:rPr lang="en-US" sz="750" dirty="0">
                <a:solidFill>
                  <a:srgbClr val="FF6C10"/>
                </a:solidFill>
                <a:latin typeface="Montserrat Black" panose="00000A00000000000000" pitchFamily="50" charset="0"/>
              </a:rPr>
              <a:t>- </a:t>
            </a:r>
            <a:r>
              <a:rPr lang="en-US" sz="750" dirty="0">
                <a:solidFill>
                  <a:srgbClr val="EE4D4D"/>
                </a:solidFill>
                <a:latin typeface="Montserrat Black" panose="00000A00000000000000" pitchFamily="50" charset="0"/>
              </a:rPr>
              <a:t>SOBTONE</a:t>
            </a:r>
            <a:r>
              <a:rPr lang="en-US" sz="750" dirty="0">
                <a:solidFill>
                  <a:srgbClr val="FF6C10"/>
                </a:solidFill>
                <a:latin typeface="Montserrat Black" panose="00000A00000000000000" pitchFamily="50" charset="0"/>
              </a:rPr>
              <a:t> -</a:t>
            </a:r>
          </a:p>
        </p:txBody>
      </p:sp>
    </p:spTree>
    <p:extLst>
      <p:ext uri="{BB962C8B-B14F-4D97-AF65-F5344CB8AC3E}">
        <p14:creationId xmlns:p14="http://schemas.microsoft.com/office/powerpoint/2010/main" val="82122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4F1684-3160-46CA-9A68-BA68BC7A46D3}"/>
              </a:ext>
            </a:extLst>
          </p:cNvPr>
          <p:cNvSpPr>
            <a:spLocks noGrp="1"/>
          </p:cNvSpPr>
          <p:nvPr>
            <p:ph type="pic" sz="quarter" idx="10"/>
          </p:nvPr>
        </p:nvSpPr>
        <p:spPr>
          <a:xfrm>
            <a:off x="0" y="0"/>
            <a:ext cx="9144000" cy="6858000"/>
          </a:xfrm>
          <a:prstGeom prst="rect">
            <a:avLst/>
          </a:prstGeom>
          <a:pattFill prst="pct5">
            <a:fgClr>
              <a:schemeClr val="tx1">
                <a:lumMod val="50000"/>
                <a:lumOff val="50000"/>
              </a:schemeClr>
            </a:fgClr>
            <a:bgClr>
              <a:schemeClr val="bg1"/>
            </a:bgClr>
          </a:pattFill>
        </p:spPr>
        <p:txBody>
          <a:bodyPr/>
          <a:lstStyle/>
          <a:p>
            <a:endParaRPr lang="en-US" dirty="0"/>
          </a:p>
        </p:txBody>
      </p:sp>
    </p:spTree>
    <p:extLst>
      <p:ext uri="{BB962C8B-B14F-4D97-AF65-F5344CB8AC3E}">
        <p14:creationId xmlns:p14="http://schemas.microsoft.com/office/powerpoint/2010/main" val="375728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8309A7ED-3BF9-4F20-84C0-568A6C4F7586}"/>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8" name="Slide Number Placeholder 5">
            <a:extLst>
              <a:ext uri="{FF2B5EF4-FFF2-40B4-BE49-F238E27FC236}">
                <a16:creationId xmlns:a16="http://schemas.microsoft.com/office/drawing/2014/main" id="{440303FB-6150-4B3C-BD4B-454ADE074285}"/>
              </a:ext>
            </a:extLst>
          </p:cNvPr>
          <p:cNvSpPr>
            <a:spLocks noGrp="1"/>
          </p:cNvSpPr>
          <p:nvPr>
            <p:ph type="sldNum" sz="quarter" idx="12"/>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9" name="TextBox 8">
            <a:extLst>
              <a:ext uri="{FF2B5EF4-FFF2-40B4-BE49-F238E27FC236}">
                <a16:creationId xmlns:a16="http://schemas.microsoft.com/office/drawing/2014/main" id="{8A6735C3-0641-4804-BB43-40CFD42E0B8F}"/>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4" name="Rectangle 3">
            <a:extLst>
              <a:ext uri="{FF2B5EF4-FFF2-40B4-BE49-F238E27FC236}">
                <a16:creationId xmlns:a16="http://schemas.microsoft.com/office/drawing/2014/main" id="{59CD7271-D958-45AB-89F3-AA6D99EEFF37}"/>
              </a:ext>
            </a:extLst>
          </p:cNvPr>
          <p:cNvSpPr/>
          <p:nvPr userDrawn="1"/>
        </p:nvSpPr>
        <p:spPr>
          <a:xfrm>
            <a:off x="968828" y="1466850"/>
            <a:ext cx="6443663" cy="3924300"/>
          </a:xfrm>
          <a:prstGeom prst="rect">
            <a:avLst/>
          </a:prstGeom>
          <a:solidFill>
            <a:schemeClr val="bg1"/>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2" name="Picture Placeholder 11">
            <a:extLst>
              <a:ext uri="{FF2B5EF4-FFF2-40B4-BE49-F238E27FC236}">
                <a16:creationId xmlns:a16="http://schemas.microsoft.com/office/drawing/2014/main" id="{71669B46-4DFB-4DED-A73B-5D7D377F76B1}"/>
              </a:ext>
            </a:extLst>
          </p:cNvPr>
          <p:cNvSpPr>
            <a:spLocks noGrp="1"/>
          </p:cNvSpPr>
          <p:nvPr>
            <p:ph type="pic" sz="quarter" idx="13"/>
          </p:nvPr>
        </p:nvSpPr>
        <p:spPr>
          <a:xfrm>
            <a:off x="968828" y="1466848"/>
            <a:ext cx="2157411" cy="3924302"/>
          </a:xfrm>
          <a:custGeom>
            <a:avLst/>
            <a:gdLst>
              <a:gd name="connsiteX0" fmla="*/ 0 w 2876548"/>
              <a:gd name="connsiteY0" fmla="*/ 0 h 3924302"/>
              <a:gd name="connsiteX1" fmla="*/ 2876548 w 2876548"/>
              <a:gd name="connsiteY1" fmla="*/ 0 h 3924302"/>
              <a:gd name="connsiteX2" fmla="*/ 2876548 w 2876548"/>
              <a:gd name="connsiteY2" fmla="*/ 3924302 h 3924302"/>
              <a:gd name="connsiteX3" fmla="*/ 0 w 2876548"/>
              <a:gd name="connsiteY3" fmla="*/ 3924302 h 3924302"/>
            </a:gdLst>
            <a:ahLst/>
            <a:cxnLst>
              <a:cxn ang="0">
                <a:pos x="connsiteX0" y="connsiteY0"/>
              </a:cxn>
              <a:cxn ang="0">
                <a:pos x="connsiteX1" y="connsiteY1"/>
              </a:cxn>
              <a:cxn ang="0">
                <a:pos x="connsiteX2" y="connsiteY2"/>
              </a:cxn>
              <a:cxn ang="0">
                <a:pos x="connsiteX3" y="connsiteY3"/>
              </a:cxn>
            </a:cxnLst>
            <a:rect l="l" t="t" r="r" b="b"/>
            <a:pathLst>
              <a:path w="2876548" h="3924302">
                <a:moveTo>
                  <a:pt x="0" y="0"/>
                </a:moveTo>
                <a:lnTo>
                  <a:pt x="2876548" y="0"/>
                </a:lnTo>
                <a:lnTo>
                  <a:pt x="2876548" y="3924302"/>
                </a:lnTo>
                <a:lnTo>
                  <a:pt x="0" y="3924302"/>
                </a:lnTo>
                <a:close/>
              </a:path>
            </a:pathLst>
          </a:custGeom>
          <a:pattFill prst="pct5">
            <a:fgClr>
              <a:schemeClr val="tx1">
                <a:lumMod val="50000"/>
                <a:lumOff val="50000"/>
              </a:schemeClr>
            </a:fgClr>
            <a:bgClr>
              <a:schemeClr val="bg1"/>
            </a:bgClr>
          </a:pattFill>
        </p:spPr>
        <p:txBody>
          <a:bodyPr/>
          <a:lstStyle>
            <a:lvl1pPr>
              <a:defRPr lang="en-US" sz="1350"/>
            </a:lvl1pPr>
          </a:lstStyle>
          <a:p>
            <a:pPr lvl="0"/>
            <a:endParaRPr lang="en-US" dirty="0"/>
          </a:p>
        </p:txBody>
      </p:sp>
      <p:sp>
        <p:nvSpPr>
          <p:cNvPr id="6" name="Rectangle 5">
            <a:extLst>
              <a:ext uri="{FF2B5EF4-FFF2-40B4-BE49-F238E27FC236}">
                <a16:creationId xmlns:a16="http://schemas.microsoft.com/office/drawing/2014/main" id="{9CCE9965-398B-4CC0-A598-6806AB0C423C}"/>
              </a:ext>
            </a:extLst>
          </p:cNvPr>
          <p:cNvSpPr/>
          <p:nvPr userDrawn="1"/>
        </p:nvSpPr>
        <p:spPr>
          <a:xfrm>
            <a:off x="1" y="1466850"/>
            <a:ext cx="968828" cy="3924300"/>
          </a:xfrm>
          <a:prstGeom prst="rect">
            <a:avLst/>
          </a:pr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Tree>
    <p:extLst>
      <p:ext uri="{BB962C8B-B14F-4D97-AF65-F5344CB8AC3E}">
        <p14:creationId xmlns:p14="http://schemas.microsoft.com/office/powerpoint/2010/main" val="208551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0-#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0-#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0-#ppt_w/2"/>
                                          </p:val>
                                        </p:tav>
                                        <p:tav tm="100000">
                                          <p:val>
                                            <p:strVal val="#ppt_x"/>
                                          </p:val>
                                        </p:tav>
                                      </p:tavLst>
                                    </p:anim>
                                    <p:anim calcmode="lin" valueType="num">
                                      <p:cBhvr additive="base">
                                        <p:cTn id="16" dur="1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Freeform 7">
            <a:extLst>
              <a:ext uri="{FF2B5EF4-FFF2-40B4-BE49-F238E27FC236}">
                <a16:creationId xmlns:a16="http://schemas.microsoft.com/office/drawing/2014/main" id="{E3E50A46-9015-469A-80E0-1A5AF20E2A43}"/>
              </a:ext>
            </a:extLst>
          </p:cNvPr>
          <p:cNvSpPr>
            <a:spLocks/>
          </p:cNvSpPr>
          <p:nvPr userDrawn="1"/>
        </p:nvSpPr>
        <p:spPr bwMode="auto">
          <a:xfrm>
            <a:off x="2083594" y="1"/>
            <a:ext cx="2889647" cy="6092825"/>
          </a:xfrm>
          <a:custGeom>
            <a:avLst/>
            <a:gdLst>
              <a:gd name="T0" fmla="*/ 2200 w 2424"/>
              <a:gd name="T1" fmla="*/ 702 h 3838"/>
              <a:gd name="T2" fmla="*/ 1096 w 2424"/>
              <a:gd name="T3" fmla="*/ 2016 h 3838"/>
              <a:gd name="T4" fmla="*/ 1336 w 2424"/>
              <a:gd name="T5" fmla="*/ 3310 h 3838"/>
              <a:gd name="T6" fmla="*/ 344 w 2424"/>
              <a:gd name="T7" fmla="*/ 3100 h 3838"/>
              <a:gd name="T8" fmla="*/ 0 w 2424"/>
              <a:gd name="T9" fmla="*/ 996 h 3838"/>
              <a:gd name="T10" fmla="*/ 461 w 2424"/>
              <a:gd name="T11" fmla="*/ 0 h 3838"/>
              <a:gd name="T12" fmla="*/ 2413 w 2424"/>
              <a:gd name="T13" fmla="*/ 0 h 3838"/>
              <a:gd name="T14" fmla="*/ 2200 w 2424"/>
              <a:gd name="T15" fmla="*/ 702 h 38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4" h="3838">
                <a:moveTo>
                  <a:pt x="2200" y="702"/>
                </a:moveTo>
                <a:cubicBezTo>
                  <a:pt x="1776" y="1214"/>
                  <a:pt x="1207" y="1524"/>
                  <a:pt x="1096" y="2016"/>
                </a:cubicBezTo>
                <a:cubicBezTo>
                  <a:pt x="996" y="2463"/>
                  <a:pt x="1056" y="2782"/>
                  <a:pt x="1336" y="3310"/>
                </a:cubicBezTo>
                <a:cubicBezTo>
                  <a:pt x="1616" y="3838"/>
                  <a:pt x="344" y="3100"/>
                  <a:pt x="344" y="3100"/>
                </a:cubicBezTo>
                <a:cubicBezTo>
                  <a:pt x="0" y="996"/>
                  <a:pt x="0" y="996"/>
                  <a:pt x="0" y="996"/>
                </a:cubicBezTo>
                <a:cubicBezTo>
                  <a:pt x="0" y="996"/>
                  <a:pt x="370" y="199"/>
                  <a:pt x="461" y="0"/>
                </a:cubicBezTo>
                <a:cubicBezTo>
                  <a:pt x="2413" y="0"/>
                  <a:pt x="2413" y="0"/>
                  <a:pt x="2413" y="0"/>
                </a:cubicBezTo>
                <a:cubicBezTo>
                  <a:pt x="2424" y="239"/>
                  <a:pt x="2376" y="490"/>
                  <a:pt x="2200" y="702"/>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7" name="Freeform: Shape 6">
            <a:extLst>
              <a:ext uri="{FF2B5EF4-FFF2-40B4-BE49-F238E27FC236}">
                <a16:creationId xmlns:a16="http://schemas.microsoft.com/office/drawing/2014/main" id="{42F6C991-5D70-4B92-AF4F-234A59281D72}"/>
              </a:ext>
            </a:extLst>
          </p:cNvPr>
          <p:cNvSpPr>
            <a:spLocks/>
          </p:cNvSpPr>
          <p:nvPr userDrawn="1"/>
        </p:nvSpPr>
        <p:spPr bwMode="auto">
          <a:xfrm rot="5107000">
            <a:off x="904000" y="1874055"/>
            <a:ext cx="5038996" cy="1283923"/>
          </a:xfrm>
          <a:custGeom>
            <a:avLst/>
            <a:gdLst>
              <a:gd name="connsiteX0" fmla="*/ 0 w 5038996"/>
              <a:gd name="connsiteY0" fmla="*/ 789436 h 1711897"/>
              <a:gd name="connsiteX1" fmla="*/ 60127 w 5038996"/>
              <a:gd name="connsiteY1" fmla="*/ 85679 h 1711897"/>
              <a:gd name="connsiteX2" fmla="*/ 171920 w 5038996"/>
              <a:gd name="connsiteY2" fmla="*/ 49784 h 1711897"/>
              <a:gd name="connsiteX3" fmla="*/ 708296 w 5038996"/>
              <a:gd name="connsiteY3" fmla="*/ 3747 h 1711897"/>
              <a:gd name="connsiteX4" fmla="*/ 2918096 w 5038996"/>
              <a:gd name="connsiteY4" fmla="*/ 930847 h 1711897"/>
              <a:gd name="connsiteX5" fmla="*/ 5038996 w 5038996"/>
              <a:gd name="connsiteY5" fmla="*/ 765747 h 1711897"/>
              <a:gd name="connsiteX6" fmla="*/ 4804046 w 5038996"/>
              <a:gd name="connsiteY6" fmla="*/ 1178497 h 1711897"/>
              <a:gd name="connsiteX7" fmla="*/ 3826146 w 5038996"/>
              <a:gd name="connsiteY7" fmla="*/ 1597597 h 1711897"/>
              <a:gd name="connsiteX8" fmla="*/ 1381396 w 5038996"/>
              <a:gd name="connsiteY8" fmla="*/ 1711897 h 1711897"/>
              <a:gd name="connsiteX9" fmla="*/ 100941 w 5038996"/>
              <a:gd name="connsiteY9" fmla="*/ 856842 h 171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38996" h="1711897">
                <a:moveTo>
                  <a:pt x="0" y="789436"/>
                </a:moveTo>
                <a:lnTo>
                  <a:pt x="60127" y="85679"/>
                </a:lnTo>
                <a:lnTo>
                  <a:pt x="171920" y="49784"/>
                </a:lnTo>
                <a:cubicBezTo>
                  <a:pt x="326105" y="11684"/>
                  <a:pt x="505096" y="-8953"/>
                  <a:pt x="708296" y="3747"/>
                </a:cubicBezTo>
                <a:cubicBezTo>
                  <a:pt x="1521096" y="54547"/>
                  <a:pt x="2041796" y="729234"/>
                  <a:pt x="2918096" y="930847"/>
                </a:cubicBezTo>
                <a:cubicBezTo>
                  <a:pt x="3826146" y="1140397"/>
                  <a:pt x="4829446" y="848297"/>
                  <a:pt x="5038996" y="765747"/>
                </a:cubicBezTo>
                <a:lnTo>
                  <a:pt x="4804046" y="1178497"/>
                </a:lnTo>
                <a:cubicBezTo>
                  <a:pt x="4804046" y="1178497"/>
                  <a:pt x="4804046" y="1178497"/>
                  <a:pt x="3826146" y="1597597"/>
                </a:cubicBezTo>
                <a:cubicBezTo>
                  <a:pt x="3826146" y="1597597"/>
                  <a:pt x="3826146" y="1597597"/>
                  <a:pt x="1381396" y="1711897"/>
                </a:cubicBezTo>
                <a:cubicBezTo>
                  <a:pt x="1381396" y="1711897"/>
                  <a:pt x="1381396" y="1711897"/>
                  <a:pt x="100941" y="856842"/>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3" name="Picture Placeholder 12">
            <a:extLst>
              <a:ext uri="{FF2B5EF4-FFF2-40B4-BE49-F238E27FC236}">
                <a16:creationId xmlns:a16="http://schemas.microsoft.com/office/drawing/2014/main" id="{B4AE2CFD-DF9A-4874-980F-D25AB1005E31}"/>
              </a:ext>
            </a:extLst>
          </p:cNvPr>
          <p:cNvSpPr>
            <a:spLocks noGrp="1"/>
          </p:cNvSpPr>
          <p:nvPr>
            <p:ph type="pic" sz="quarter" idx="10"/>
          </p:nvPr>
        </p:nvSpPr>
        <p:spPr>
          <a:xfrm>
            <a:off x="-1" y="-1"/>
            <a:ext cx="3759547" cy="6858000"/>
          </a:xfrm>
          <a:custGeom>
            <a:avLst/>
            <a:gdLst>
              <a:gd name="connsiteX0" fmla="*/ 0 w 5209690"/>
              <a:gd name="connsiteY0" fmla="*/ 0 h 6858000"/>
              <a:gd name="connsiteX1" fmla="*/ 4885889 w 5209690"/>
              <a:gd name="connsiteY1" fmla="*/ 0 h 6858000"/>
              <a:gd name="connsiteX2" fmla="*/ 3757398 w 5209690"/>
              <a:gd name="connsiteY2" fmla="*/ 2012950 h 6858000"/>
              <a:gd name="connsiteX3" fmla="*/ 4978076 w 5209690"/>
              <a:gd name="connsiteY3" fmla="*/ 5289550 h 6858000"/>
              <a:gd name="connsiteX4" fmla="*/ 5191058 w 5209690"/>
              <a:gd name="connsiteY4" fmla="*/ 6858000 h 6858000"/>
              <a:gd name="connsiteX5" fmla="*/ 0 w 5209690"/>
              <a:gd name="connsiteY5" fmla="*/ 6858000 h 6858000"/>
              <a:gd name="connsiteX6" fmla="*/ 0 w 5209690"/>
              <a:gd name="connsiteY6" fmla="*/ 0 h 6858000"/>
              <a:gd name="connsiteX0" fmla="*/ 0 w 5207723"/>
              <a:gd name="connsiteY0" fmla="*/ 151929 h 7009929"/>
              <a:gd name="connsiteX1" fmla="*/ 4885889 w 5207723"/>
              <a:gd name="connsiteY1" fmla="*/ 151929 h 7009929"/>
              <a:gd name="connsiteX2" fmla="*/ 4100298 w 5207723"/>
              <a:gd name="connsiteY2" fmla="*/ 2202979 h 7009929"/>
              <a:gd name="connsiteX3" fmla="*/ 4978076 w 5207723"/>
              <a:gd name="connsiteY3" fmla="*/ 5441479 h 7009929"/>
              <a:gd name="connsiteX4" fmla="*/ 5191058 w 5207723"/>
              <a:gd name="connsiteY4" fmla="*/ 7009929 h 7009929"/>
              <a:gd name="connsiteX5" fmla="*/ 0 w 5207723"/>
              <a:gd name="connsiteY5" fmla="*/ 7009929 h 7009929"/>
              <a:gd name="connsiteX6" fmla="*/ 0 w 5207723"/>
              <a:gd name="connsiteY6" fmla="*/ 151929 h 7009929"/>
              <a:gd name="connsiteX0" fmla="*/ 0 w 5207723"/>
              <a:gd name="connsiteY0" fmla="*/ 155692 h 7013692"/>
              <a:gd name="connsiteX1" fmla="*/ 4885889 w 5207723"/>
              <a:gd name="connsiteY1" fmla="*/ 155692 h 7013692"/>
              <a:gd name="connsiteX2" fmla="*/ 4100298 w 5207723"/>
              <a:gd name="connsiteY2" fmla="*/ 2257542 h 7013692"/>
              <a:gd name="connsiteX3" fmla="*/ 4978076 w 5207723"/>
              <a:gd name="connsiteY3" fmla="*/ 5445242 h 7013692"/>
              <a:gd name="connsiteX4" fmla="*/ 5191058 w 5207723"/>
              <a:gd name="connsiteY4" fmla="*/ 7013692 h 7013692"/>
              <a:gd name="connsiteX5" fmla="*/ 0 w 5207723"/>
              <a:gd name="connsiteY5" fmla="*/ 7013692 h 7013692"/>
              <a:gd name="connsiteX6" fmla="*/ 0 w 5207723"/>
              <a:gd name="connsiteY6" fmla="*/ 155692 h 7013692"/>
              <a:gd name="connsiteX0" fmla="*/ 0 w 5207723"/>
              <a:gd name="connsiteY0" fmla="*/ 155692 h 7013692"/>
              <a:gd name="connsiteX1" fmla="*/ 4885889 w 5207723"/>
              <a:gd name="connsiteY1" fmla="*/ 155692 h 7013692"/>
              <a:gd name="connsiteX2" fmla="*/ 4100298 w 5207723"/>
              <a:gd name="connsiteY2" fmla="*/ 2257542 h 7013692"/>
              <a:gd name="connsiteX3" fmla="*/ 4978076 w 5207723"/>
              <a:gd name="connsiteY3" fmla="*/ 5445242 h 7013692"/>
              <a:gd name="connsiteX4" fmla="*/ 5191058 w 5207723"/>
              <a:gd name="connsiteY4" fmla="*/ 7013692 h 7013692"/>
              <a:gd name="connsiteX5" fmla="*/ 0 w 5207723"/>
              <a:gd name="connsiteY5" fmla="*/ 7013692 h 7013692"/>
              <a:gd name="connsiteX6" fmla="*/ 0 w 5207723"/>
              <a:gd name="connsiteY6" fmla="*/ 155692 h 7013692"/>
              <a:gd name="connsiteX0" fmla="*/ 0 w 5073993"/>
              <a:gd name="connsiteY0" fmla="*/ 155692 h 7013692"/>
              <a:gd name="connsiteX1" fmla="*/ 4885889 w 5073993"/>
              <a:gd name="connsiteY1" fmla="*/ 155692 h 7013692"/>
              <a:gd name="connsiteX2" fmla="*/ 4100298 w 5073993"/>
              <a:gd name="connsiteY2" fmla="*/ 2257542 h 7013692"/>
              <a:gd name="connsiteX3" fmla="*/ 4978076 w 5073993"/>
              <a:gd name="connsiteY3" fmla="*/ 5445242 h 7013692"/>
              <a:gd name="connsiteX4" fmla="*/ 4810058 w 5073993"/>
              <a:gd name="connsiteY4" fmla="*/ 7000992 h 7013692"/>
              <a:gd name="connsiteX5" fmla="*/ 0 w 5073993"/>
              <a:gd name="connsiteY5" fmla="*/ 7013692 h 7013692"/>
              <a:gd name="connsiteX6" fmla="*/ 0 w 5073993"/>
              <a:gd name="connsiteY6" fmla="*/ 155692 h 7013692"/>
              <a:gd name="connsiteX0" fmla="*/ 0 w 5073993"/>
              <a:gd name="connsiteY0" fmla="*/ 155692 h 7013692"/>
              <a:gd name="connsiteX1" fmla="*/ 4885889 w 5073993"/>
              <a:gd name="connsiteY1" fmla="*/ 155692 h 7013692"/>
              <a:gd name="connsiteX2" fmla="*/ 4100298 w 5073993"/>
              <a:gd name="connsiteY2" fmla="*/ 2257542 h 7013692"/>
              <a:gd name="connsiteX3" fmla="*/ 4978076 w 5073993"/>
              <a:gd name="connsiteY3" fmla="*/ 5445242 h 7013692"/>
              <a:gd name="connsiteX4" fmla="*/ 4810058 w 5073993"/>
              <a:gd name="connsiteY4" fmla="*/ 7000992 h 7013692"/>
              <a:gd name="connsiteX5" fmla="*/ 0 w 5073993"/>
              <a:gd name="connsiteY5" fmla="*/ 7013692 h 7013692"/>
              <a:gd name="connsiteX6" fmla="*/ 0 w 5073993"/>
              <a:gd name="connsiteY6" fmla="*/ 155692 h 7013692"/>
              <a:gd name="connsiteX0" fmla="*/ 0 w 5073993"/>
              <a:gd name="connsiteY0" fmla="*/ 0 h 6858000"/>
              <a:gd name="connsiteX1" fmla="*/ 4885889 w 5073993"/>
              <a:gd name="connsiteY1" fmla="*/ 0 h 6858000"/>
              <a:gd name="connsiteX2" fmla="*/ 4100298 w 5073993"/>
              <a:gd name="connsiteY2" fmla="*/ 2101850 h 6858000"/>
              <a:gd name="connsiteX3" fmla="*/ 4978076 w 5073993"/>
              <a:gd name="connsiteY3" fmla="*/ 5289550 h 6858000"/>
              <a:gd name="connsiteX4" fmla="*/ 4810058 w 5073993"/>
              <a:gd name="connsiteY4" fmla="*/ 6845300 h 6858000"/>
              <a:gd name="connsiteX5" fmla="*/ 0 w 5073993"/>
              <a:gd name="connsiteY5" fmla="*/ 6858000 h 6858000"/>
              <a:gd name="connsiteX6" fmla="*/ 0 w 5073993"/>
              <a:gd name="connsiteY6" fmla="*/ 0 h 6858000"/>
              <a:gd name="connsiteX0" fmla="*/ 0 w 5024109"/>
              <a:gd name="connsiteY0" fmla="*/ 0 h 6858000"/>
              <a:gd name="connsiteX1" fmla="*/ 4885889 w 5024109"/>
              <a:gd name="connsiteY1" fmla="*/ 0 h 6858000"/>
              <a:gd name="connsiteX2" fmla="*/ 4100298 w 5024109"/>
              <a:gd name="connsiteY2" fmla="*/ 2101850 h 6858000"/>
              <a:gd name="connsiteX3" fmla="*/ 4978076 w 5024109"/>
              <a:gd name="connsiteY3" fmla="*/ 5289550 h 6858000"/>
              <a:gd name="connsiteX4" fmla="*/ 4810058 w 5024109"/>
              <a:gd name="connsiteY4" fmla="*/ 6845300 h 6858000"/>
              <a:gd name="connsiteX5" fmla="*/ 0 w 5024109"/>
              <a:gd name="connsiteY5" fmla="*/ 6858000 h 6858000"/>
              <a:gd name="connsiteX6" fmla="*/ 0 w 5024109"/>
              <a:gd name="connsiteY6" fmla="*/ 0 h 6858000"/>
              <a:gd name="connsiteX0" fmla="*/ 0 w 5016810"/>
              <a:gd name="connsiteY0" fmla="*/ 0 h 6858000"/>
              <a:gd name="connsiteX1" fmla="*/ 4885889 w 5016810"/>
              <a:gd name="connsiteY1" fmla="*/ 0 h 6858000"/>
              <a:gd name="connsiteX2" fmla="*/ 4201898 w 5016810"/>
              <a:gd name="connsiteY2" fmla="*/ 2127250 h 6858000"/>
              <a:gd name="connsiteX3" fmla="*/ 4978076 w 5016810"/>
              <a:gd name="connsiteY3" fmla="*/ 5289550 h 6858000"/>
              <a:gd name="connsiteX4" fmla="*/ 4810058 w 5016810"/>
              <a:gd name="connsiteY4" fmla="*/ 6845300 h 6858000"/>
              <a:gd name="connsiteX5" fmla="*/ 0 w 5016810"/>
              <a:gd name="connsiteY5" fmla="*/ 6858000 h 6858000"/>
              <a:gd name="connsiteX6" fmla="*/ 0 w 5016810"/>
              <a:gd name="connsiteY6" fmla="*/ 0 h 6858000"/>
              <a:gd name="connsiteX0" fmla="*/ 0 w 5016810"/>
              <a:gd name="connsiteY0" fmla="*/ 0 h 6858000"/>
              <a:gd name="connsiteX1" fmla="*/ 4885889 w 5016810"/>
              <a:gd name="connsiteY1" fmla="*/ 0 h 6858000"/>
              <a:gd name="connsiteX2" fmla="*/ 4201898 w 5016810"/>
              <a:gd name="connsiteY2" fmla="*/ 2127250 h 6858000"/>
              <a:gd name="connsiteX3" fmla="*/ 4978076 w 5016810"/>
              <a:gd name="connsiteY3" fmla="*/ 5289550 h 6858000"/>
              <a:gd name="connsiteX4" fmla="*/ 4810058 w 5016810"/>
              <a:gd name="connsiteY4" fmla="*/ 6845300 h 6858000"/>
              <a:gd name="connsiteX5" fmla="*/ 0 w 5016810"/>
              <a:gd name="connsiteY5" fmla="*/ 6858000 h 6858000"/>
              <a:gd name="connsiteX6" fmla="*/ 0 w 5016810"/>
              <a:gd name="connsiteY6" fmla="*/ 0 h 6858000"/>
              <a:gd name="connsiteX0" fmla="*/ 0 w 5016810"/>
              <a:gd name="connsiteY0" fmla="*/ 0 h 6858000"/>
              <a:gd name="connsiteX1" fmla="*/ 4885889 w 5016810"/>
              <a:gd name="connsiteY1" fmla="*/ 0 h 6858000"/>
              <a:gd name="connsiteX2" fmla="*/ 4201898 w 5016810"/>
              <a:gd name="connsiteY2" fmla="*/ 2127250 h 6858000"/>
              <a:gd name="connsiteX3" fmla="*/ 4978076 w 5016810"/>
              <a:gd name="connsiteY3" fmla="*/ 5289550 h 6858000"/>
              <a:gd name="connsiteX4" fmla="*/ 4810058 w 5016810"/>
              <a:gd name="connsiteY4" fmla="*/ 6845300 h 6858000"/>
              <a:gd name="connsiteX5" fmla="*/ 0 w 5016810"/>
              <a:gd name="connsiteY5" fmla="*/ 6858000 h 6858000"/>
              <a:gd name="connsiteX6" fmla="*/ 0 w 5016810"/>
              <a:gd name="connsiteY6" fmla="*/ 0 h 6858000"/>
              <a:gd name="connsiteX0" fmla="*/ 0 w 5012729"/>
              <a:gd name="connsiteY0" fmla="*/ 0 h 6858000"/>
              <a:gd name="connsiteX1" fmla="*/ 4885889 w 5012729"/>
              <a:gd name="connsiteY1" fmla="*/ 0 h 6858000"/>
              <a:gd name="connsiteX2" fmla="*/ 4259048 w 5012729"/>
              <a:gd name="connsiteY2" fmla="*/ 2212975 h 6858000"/>
              <a:gd name="connsiteX3" fmla="*/ 4978076 w 5012729"/>
              <a:gd name="connsiteY3" fmla="*/ 5289550 h 6858000"/>
              <a:gd name="connsiteX4" fmla="*/ 4810058 w 5012729"/>
              <a:gd name="connsiteY4" fmla="*/ 6845300 h 6858000"/>
              <a:gd name="connsiteX5" fmla="*/ 0 w 5012729"/>
              <a:gd name="connsiteY5" fmla="*/ 6858000 h 6858000"/>
              <a:gd name="connsiteX6" fmla="*/ 0 w 501272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2729" h="6858000">
                <a:moveTo>
                  <a:pt x="0" y="0"/>
                </a:moveTo>
                <a:lnTo>
                  <a:pt x="4885889" y="0"/>
                </a:lnTo>
                <a:cubicBezTo>
                  <a:pt x="4464372" y="807508"/>
                  <a:pt x="4306704" y="1263650"/>
                  <a:pt x="4259048" y="2212975"/>
                </a:cubicBezTo>
                <a:cubicBezTo>
                  <a:pt x="4246286" y="3222625"/>
                  <a:pt x="4886241" y="4517496"/>
                  <a:pt x="4978076" y="5289550"/>
                </a:cubicBezTo>
                <a:cubicBezTo>
                  <a:pt x="5069911" y="6061604"/>
                  <a:pt x="4967288" y="6403975"/>
                  <a:pt x="4810058" y="6845300"/>
                </a:cubicBezTo>
                <a:lnTo>
                  <a:pt x="0" y="6858000"/>
                </a:lnTo>
                <a:lnTo>
                  <a:pt x="0" y="0"/>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dirty="0"/>
            </a:lvl1pPr>
          </a:lstStyle>
          <a:p>
            <a:pPr lvl="0"/>
            <a:endParaRPr lang="en-US" dirty="0"/>
          </a:p>
        </p:txBody>
      </p:sp>
    </p:spTree>
    <p:extLst>
      <p:ext uri="{BB962C8B-B14F-4D97-AF65-F5344CB8AC3E}">
        <p14:creationId xmlns:p14="http://schemas.microsoft.com/office/powerpoint/2010/main" val="265116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500" fill="hold"/>
                                        <p:tgtEl>
                                          <p:spTgt spid="13"/>
                                        </p:tgtEl>
                                        <p:attrNameLst>
                                          <p:attrName>ppt_x</p:attrName>
                                        </p:attrNameLst>
                                      </p:cBhvr>
                                      <p:tavLst>
                                        <p:tav tm="0">
                                          <p:val>
                                            <p:strVal val="0-#ppt_w/2"/>
                                          </p:val>
                                        </p:tav>
                                        <p:tav tm="100000">
                                          <p:val>
                                            <p:strVal val="#ppt_x"/>
                                          </p:val>
                                        </p:tav>
                                      </p:tavLst>
                                    </p:anim>
                                    <p:anim calcmode="lin" valueType="num">
                                      <p:cBhvr additive="base">
                                        <p:cTn id="8" dur="1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0-#ppt_w/2"/>
                                          </p:val>
                                        </p:tav>
                                        <p:tav tm="100000">
                                          <p:val>
                                            <p:strVal val="#ppt_x"/>
                                          </p:val>
                                        </p:tav>
                                      </p:tavLst>
                                    </p:anim>
                                    <p:anim calcmode="lin" valueType="num">
                                      <p:cBhvr additive="base">
                                        <p:cTn id="12" dur="1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0-#ppt_w/2"/>
                                          </p:val>
                                        </p:tav>
                                        <p:tav tm="100000">
                                          <p:val>
                                            <p:strVal val="#ppt_x"/>
                                          </p:val>
                                        </p:tav>
                                      </p:tavLst>
                                    </p:anim>
                                    <p:anim calcmode="lin" valueType="num">
                                      <p:cBhvr additive="base">
                                        <p:cTn id="16" dur="1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1EDFE9-7965-4A4B-BCE7-470BE6CC9E34}" type="slidenum">
              <a:rPr lang="en-CA" smtClean="0"/>
              <a:t>‹#›</a:t>
            </a:fld>
            <a:endParaRPr lang="en-CA"/>
          </a:p>
        </p:txBody>
      </p:sp>
    </p:spTree>
    <p:extLst>
      <p:ext uri="{BB962C8B-B14F-4D97-AF65-F5344CB8AC3E}">
        <p14:creationId xmlns:p14="http://schemas.microsoft.com/office/powerpoint/2010/main" val="35436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0C1332-5AD1-46A6-BA7E-AFC0C61149D9}"/>
              </a:ext>
            </a:extLst>
          </p:cNvPr>
          <p:cNvSpPr>
            <a:spLocks noGrp="1"/>
          </p:cNvSpPr>
          <p:nvPr>
            <p:ph type="pic" sz="quarter" idx="10"/>
          </p:nvPr>
        </p:nvSpPr>
        <p:spPr>
          <a:xfrm>
            <a:off x="4711305" y="3175"/>
            <a:ext cx="4432697" cy="6851650"/>
          </a:xfrm>
          <a:custGeom>
            <a:avLst/>
            <a:gdLst>
              <a:gd name="connsiteX0" fmla="*/ 0 w 5910263"/>
              <a:gd name="connsiteY0" fmla="*/ 0 h 6851650"/>
              <a:gd name="connsiteX1" fmla="*/ 5910263 w 5910263"/>
              <a:gd name="connsiteY1" fmla="*/ 0 h 6851650"/>
              <a:gd name="connsiteX2" fmla="*/ 5910263 w 5910263"/>
              <a:gd name="connsiteY2" fmla="*/ 6851650 h 6851650"/>
              <a:gd name="connsiteX3" fmla="*/ 2328863 w 5910263"/>
              <a:gd name="connsiteY3" fmla="*/ 6851650 h 6851650"/>
              <a:gd name="connsiteX4" fmla="*/ 1150938 w 5910263"/>
              <a:gd name="connsiteY4" fmla="*/ 5722397 h 6851650"/>
              <a:gd name="connsiteX5" fmla="*/ 1652588 w 5910263"/>
              <a:gd name="connsiteY5" fmla="*/ 3730343 h 6851650"/>
              <a:gd name="connsiteX6" fmla="*/ 1976438 w 5910263"/>
              <a:gd name="connsiteY6" fmla="*/ 1265652 h 6851650"/>
              <a:gd name="connsiteX7" fmla="*/ 0 w 5910263"/>
              <a:gd name="connsiteY7" fmla="*/ 0 h 685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10263" h="6851650">
                <a:moveTo>
                  <a:pt x="0" y="0"/>
                </a:moveTo>
                <a:lnTo>
                  <a:pt x="5910263" y="0"/>
                </a:lnTo>
                <a:cubicBezTo>
                  <a:pt x="5910263" y="6851650"/>
                  <a:pt x="5910263" y="6851650"/>
                  <a:pt x="5910263" y="6851650"/>
                </a:cubicBezTo>
                <a:cubicBezTo>
                  <a:pt x="2328863" y="6851650"/>
                  <a:pt x="2328863" y="6851650"/>
                  <a:pt x="2328863" y="6851650"/>
                </a:cubicBezTo>
                <a:cubicBezTo>
                  <a:pt x="1735138" y="6574095"/>
                  <a:pt x="1320800" y="6231512"/>
                  <a:pt x="1150938" y="5722397"/>
                </a:cubicBezTo>
                <a:cubicBezTo>
                  <a:pt x="950913" y="5122877"/>
                  <a:pt x="1035050" y="4781881"/>
                  <a:pt x="1652588" y="3730343"/>
                </a:cubicBezTo>
                <a:cubicBezTo>
                  <a:pt x="2197100" y="2805687"/>
                  <a:pt x="2443163" y="2122108"/>
                  <a:pt x="1976438" y="1265652"/>
                </a:cubicBezTo>
                <a:cubicBezTo>
                  <a:pt x="1654175" y="672477"/>
                  <a:pt x="742950" y="255351"/>
                  <a:pt x="0" y="0"/>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dirty="0"/>
            </a:lvl1pPr>
          </a:lstStyle>
          <a:p>
            <a:pPr lvl="0"/>
            <a:endParaRPr lang="en-US" dirty="0"/>
          </a:p>
        </p:txBody>
      </p:sp>
    </p:spTree>
    <p:extLst>
      <p:ext uri="{BB962C8B-B14F-4D97-AF65-F5344CB8AC3E}">
        <p14:creationId xmlns:p14="http://schemas.microsoft.com/office/powerpoint/2010/main" val="5222168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reeform 6">
            <a:extLst>
              <a:ext uri="{FF2B5EF4-FFF2-40B4-BE49-F238E27FC236}">
                <a16:creationId xmlns:a16="http://schemas.microsoft.com/office/drawing/2014/main" id="{BBB6C0FB-CEDF-4312-BEB0-9351A6273E20}"/>
              </a:ext>
            </a:extLst>
          </p:cNvPr>
          <p:cNvSpPr>
            <a:spLocks/>
          </p:cNvSpPr>
          <p:nvPr userDrawn="1"/>
        </p:nvSpPr>
        <p:spPr bwMode="auto">
          <a:xfrm>
            <a:off x="0" y="3873500"/>
            <a:ext cx="4176713" cy="1758950"/>
          </a:xfrm>
          <a:custGeom>
            <a:avLst/>
            <a:gdLst>
              <a:gd name="T0" fmla="*/ 3508 w 3508"/>
              <a:gd name="T1" fmla="*/ 512 h 1108"/>
              <a:gd name="T2" fmla="*/ 2172 w 3508"/>
              <a:gd name="T3" fmla="*/ 616 h 1108"/>
              <a:gd name="T4" fmla="*/ 780 w 3508"/>
              <a:gd name="T5" fmla="*/ 32 h 1108"/>
              <a:gd name="T6" fmla="*/ 0 w 3508"/>
              <a:gd name="T7" fmla="*/ 304 h 1108"/>
              <a:gd name="T8" fmla="*/ 1204 w 3508"/>
              <a:gd name="T9" fmla="*/ 1108 h 1108"/>
              <a:gd name="T10" fmla="*/ 2744 w 3508"/>
              <a:gd name="T11" fmla="*/ 1036 h 1108"/>
              <a:gd name="T12" fmla="*/ 3360 w 3508"/>
              <a:gd name="T13" fmla="*/ 772 h 1108"/>
              <a:gd name="T14" fmla="*/ 3508 w 3508"/>
              <a:gd name="T15" fmla="*/ 512 h 1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8" h="1108">
                <a:moveTo>
                  <a:pt x="3508" y="512"/>
                </a:moveTo>
                <a:cubicBezTo>
                  <a:pt x="3376" y="564"/>
                  <a:pt x="2744" y="748"/>
                  <a:pt x="2172" y="616"/>
                </a:cubicBezTo>
                <a:cubicBezTo>
                  <a:pt x="1620" y="489"/>
                  <a:pt x="1292" y="64"/>
                  <a:pt x="780" y="32"/>
                </a:cubicBezTo>
                <a:cubicBezTo>
                  <a:pt x="268" y="0"/>
                  <a:pt x="0" y="304"/>
                  <a:pt x="0" y="304"/>
                </a:cubicBezTo>
                <a:cubicBezTo>
                  <a:pt x="1204" y="1108"/>
                  <a:pt x="1204" y="1108"/>
                  <a:pt x="1204" y="1108"/>
                </a:cubicBezTo>
                <a:cubicBezTo>
                  <a:pt x="2744" y="1036"/>
                  <a:pt x="2744" y="1036"/>
                  <a:pt x="2744" y="1036"/>
                </a:cubicBezTo>
                <a:cubicBezTo>
                  <a:pt x="3360" y="772"/>
                  <a:pt x="3360" y="772"/>
                  <a:pt x="3360" y="772"/>
                </a:cubicBezTo>
                <a:lnTo>
                  <a:pt x="3508" y="512"/>
                </a:ln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8" name="Picture Placeholder 7">
            <a:extLst>
              <a:ext uri="{FF2B5EF4-FFF2-40B4-BE49-F238E27FC236}">
                <a16:creationId xmlns:a16="http://schemas.microsoft.com/office/drawing/2014/main" id="{9E771FEE-E60D-4494-9362-469866CB89FF}"/>
              </a:ext>
            </a:extLst>
          </p:cNvPr>
          <p:cNvSpPr>
            <a:spLocks noGrp="1"/>
          </p:cNvSpPr>
          <p:nvPr>
            <p:ph type="pic" sz="quarter" idx="10"/>
          </p:nvPr>
        </p:nvSpPr>
        <p:spPr>
          <a:xfrm>
            <a:off x="-9525" y="3289116"/>
            <a:ext cx="9144000" cy="3572060"/>
          </a:xfrm>
          <a:custGeom>
            <a:avLst/>
            <a:gdLst>
              <a:gd name="connsiteX0" fmla="*/ 9857640 w 12192000"/>
              <a:gd name="connsiteY0" fmla="*/ 9 h 3572060"/>
              <a:gd name="connsiteX1" fmla="*/ 12192000 w 12192000"/>
              <a:gd name="connsiteY1" fmla="*/ 393885 h 3572060"/>
              <a:gd name="connsiteX2" fmla="*/ 12192000 w 12192000"/>
              <a:gd name="connsiteY2" fmla="*/ 3543485 h 3572060"/>
              <a:gd name="connsiteX3" fmla="*/ 0 w 12192000"/>
              <a:gd name="connsiteY3" fmla="*/ 3572060 h 3572060"/>
              <a:gd name="connsiteX4" fmla="*/ 0 w 12192000"/>
              <a:gd name="connsiteY4" fmla="*/ 844735 h 3572060"/>
              <a:gd name="connsiteX5" fmla="*/ 3429000 w 12192000"/>
              <a:gd name="connsiteY5" fmla="*/ 1924235 h 3572060"/>
              <a:gd name="connsiteX6" fmla="*/ 9147175 w 12192000"/>
              <a:gd name="connsiteY6" fmla="*/ 36697 h 3572060"/>
              <a:gd name="connsiteX7" fmla="*/ 9857640 w 12192000"/>
              <a:gd name="connsiteY7" fmla="*/ 9 h 3572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572060">
                <a:moveTo>
                  <a:pt x="9857640" y="9"/>
                </a:moveTo>
                <a:cubicBezTo>
                  <a:pt x="10844355" y="-1533"/>
                  <a:pt x="11652845" y="202988"/>
                  <a:pt x="12192000" y="393885"/>
                </a:cubicBezTo>
                <a:lnTo>
                  <a:pt x="12192000" y="3543485"/>
                </a:lnTo>
                <a:cubicBezTo>
                  <a:pt x="0" y="3572060"/>
                  <a:pt x="0" y="3572060"/>
                  <a:pt x="0" y="3572060"/>
                </a:cubicBezTo>
                <a:cubicBezTo>
                  <a:pt x="0" y="844735"/>
                  <a:pt x="0" y="844735"/>
                  <a:pt x="0" y="844735"/>
                </a:cubicBezTo>
                <a:cubicBezTo>
                  <a:pt x="1050925" y="970147"/>
                  <a:pt x="2209800" y="1954397"/>
                  <a:pt x="3429000" y="1924235"/>
                </a:cubicBezTo>
                <a:cubicBezTo>
                  <a:pt x="4962526" y="1886135"/>
                  <a:pt x="6908800" y="265297"/>
                  <a:pt x="9147175" y="36697"/>
                </a:cubicBezTo>
                <a:cubicBezTo>
                  <a:pt x="9392741" y="11694"/>
                  <a:pt x="9629936" y="365"/>
                  <a:pt x="9857640" y="9"/>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dirty="0"/>
            </a:lvl1pPr>
          </a:lstStyle>
          <a:p>
            <a:pPr lvl="0"/>
            <a:endParaRPr lang="en-US" dirty="0"/>
          </a:p>
        </p:txBody>
      </p:sp>
    </p:spTree>
    <p:extLst>
      <p:ext uri="{BB962C8B-B14F-4D97-AF65-F5344CB8AC3E}">
        <p14:creationId xmlns:p14="http://schemas.microsoft.com/office/powerpoint/2010/main" val="24984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ppt_x"/>
                                          </p:val>
                                        </p:tav>
                                        <p:tav tm="100000">
                                          <p:val>
                                            <p:strVal val="#ppt_x"/>
                                          </p:val>
                                        </p:tav>
                                      </p:tavLst>
                                    </p:anim>
                                    <p:anim calcmode="lin" valueType="num">
                                      <p:cBhvr additive="base">
                                        <p:cTn id="8" dur="1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ppt_x"/>
                                          </p:val>
                                        </p:tav>
                                        <p:tav tm="100000">
                                          <p:val>
                                            <p:strVal val="#ppt_x"/>
                                          </p:val>
                                        </p:tav>
                                      </p:tavLst>
                                    </p:anim>
                                    <p:anim calcmode="lin" valueType="num">
                                      <p:cBhvr additive="base">
                                        <p:cTn id="12"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6" name="Freeform 6">
            <a:extLst>
              <a:ext uri="{FF2B5EF4-FFF2-40B4-BE49-F238E27FC236}">
                <a16:creationId xmlns:a16="http://schemas.microsoft.com/office/drawing/2014/main" id="{881D81FF-AAA2-4084-8502-B4FBD00D02E3}"/>
              </a:ext>
            </a:extLst>
          </p:cNvPr>
          <p:cNvSpPr>
            <a:spLocks/>
          </p:cNvSpPr>
          <p:nvPr userDrawn="1"/>
        </p:nvSpPr>
        <p:spPr bwMode="auto">
          <a:xfrm flipH="1" flipV="1">
            <a:off x="4871470" y="1403759"/>
            <a:ext cx="4176713" cy="1758950"/>
          </a:xfrm>
          <a:custGeom>
            <a:avLst/>
            <a:gdLst>
              <a:gd name="T0" fmla="*/ 3508 w 3508"/>
              <a:gd name="T1" fmla="*/ 512 h 1108"/>
              <a:gd name="T2" fmla="*/ 2172 w 3508"/>
              <a:gd name="T3" fmla="*/ 616 h 1108"/>
              <a:gd name="T4" fmla="*/ 780 w 3508"/>
              <a:gd name="T5" fmla="*/ 32 h 1108"/>
              <a:gd name="T6" fmla="*/ 0 w 3508"/>
              <a:gd name="T7" fmla="*/ 304 h 1108"/>
              <a:gd name="T8" fmla="*/ 1204 w 3508"/>
              <a:gd name="T9" fmla="*/ 1108 h 1108"/>
              <a:gd name="T10" fmla="*/ 2744 w 3508"/>
              <a:gd name="T11" fmla="*/ 1036 h 1108"/>
              <a:gd name="T12" fmla="*/ 3360 w 3508"/>
              <a:gd name="T13" fmla="*/ 772 h 1108"/>
              <a:gd name="T14" fmla="*/ 3508 w 3508"/>
              <a:gd name="T15" fmla="*/ 512 h 1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8" h="1108">
                <a:moveTo>
                  <a:pt x="3508" y="512"/>
                </a:moveTo>
                <a:cubicBezTo>
                  <a:pt x="3376" y="564"/>
                  <a:pt x="2744" y="748"/>
                  <a:pt x="2172" y="616"/>
                </a:cubicBezTo>
                <a:cubicBezTo>
                  <a:pt x="1620" y="489"/>
                  <a:pt x="1292" y="64"/>
                  <a:pt x="780" y="32"/>
                </a:cubicBezTo>
                <a:cubicBezTo>
                  <a:pt x="268" y="0"/>
                  <a:pt x="0" y="304"/>
                  <a:pt x="0" y="304"/>
                </a:cubicBezTo>
                <a:cubicBezTo>
                  <a:pt x="1204" y="1108"/>
                  <a:pt x="1204" y="1108"/>
                  <a:pt x="1204" y="1108"/>
                </a:cubicBezTo>
                <a:cubicBezTo>
                  <a:pt x="2744" y="1036"/>
                  <a:pt x="2744" y="1036"/>
                  <a:pt x="2744" y="1036"/>
                </a:cubicBezTo>
                <a:cubicBezTo>
                  <a:pt x="3360" y="772"/>
                  <a:pt x="3360" y="772"/>
                  <a:pt x="3360" y="772"/>
                </a:cubicBezTo>
                <a:lnTo>
                  <a:pt x="3508" y="512"/>
                </a:ln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5" name="Picture Placeholder 14">
            <a:extLst>
              <a:ext uri="{FF2B5EF4-FFF2-40B4-BE49-F238E27FC236}">
                <a16:creationId xmlns:a16="http://schemas.microsoft.com/office/drawing/2014/main" id="{BCA49F31-6B7A-41E2-A82E-3CA836404FE5}"/>
              </a:ext>
            </a:extLst>
          </p:cNvPr>
          <p:cNvSpPr>
            <a:spLocks noGrp="1"/>
          </p:cNvSpPr>
          <p:nvPr>
            <p:ph type="pic" sz="quarter" idx="11"/>
          </p:nvPr>
        </p:nvSpPr>
        <p:spPr>
          <a:xfrm>
            <a:off x="-3175" y="-25399"/>
            <a:ext cx="9144000" cy="3572059"/>
          </a:xfrm>
          <a:custGeom>
            <a:avLst/>
            <a:gdLst>
              <a:gd name="connsiteX0" fmla="*/ 12192000 w 12192000"/>
              <a:gd name="connsiteY0" fmla="*/ 0 h 3572059"/>
              <a:gd name="connsiteX1" fmla="*/ 12192000 w 12192000"/>
              <a:gd name="connsiteY1" fmla="*/ 2727325 h 3572059"/>
              <a:gd name="connsiteX2" fmla="*/ 8763000 w 12192000"/>
              <a:gd name="connsiteY2" fmla="*/ 1647825 h 3572059"/>
              <a:gd name="connsiteX3" fmla="*/ 3044825 w 12192000"/>
              <a:gd name="connsiteY3" fmla="*/ 3535363 h 3572059"/>
              <a:gd name="connsiteX4" fmla="*/ 2334360 w 12192000"/>
              <a:gd name="connsiteY4" fmla="*/ 3572051 h 3572059"/>
              <a:gd name="connsiteX5" fmla="*/ 0 w 12192000"/>
              <a:gd name="connsiteY5" fmla="*/ 3178175 h 3572059"/>
              <a:gd name="connsiteX6" fmla="*/ 0 w 12192000"/>
              <a:gd name="connsiteY6" fmla="*/ 28575 h 3572059"/>
              <a:gd name="connsiteX7" fmla="*/ 12192000 w 12192000"/>
              <a:gd name="connsiteY7" fmla="*/ 0 h 357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572059">
                <a:moveTo>
                  <a:pt x="12192000" y="0"/>
                </a:moveTo>
                <a:cubicBezTo>
                  <a:pt x="12192000" y="2727325"/>
                  <a:pt x="12192000" y="2727325"/>
                  <a:pt x="12192000" y="2727325"/>
                </a:cubicBezTo>
                <a:cubicBezTo>
                  <a:pt x="11141075" y="2601913"/>
                  <a:pt x="9982200" y="1617663"/>
                  <a:pt x="8763000" y="1647825"/>
                </a:cubicBezTo>
                <a:cubicBezTo>
                  <a:pt x="7229474" y="1685925"/>
                  <a:pt x="5283201" y="3306763"/>
                  <a:pt x="3044825" y="3535363"/>
                </a:cubicBezTo>
                <a:cubicBezTo>
                  <a:pt x="2799259" y="3560366"/>
                  <a:pt x="2562064" y="3571695"/>
                  <a:pt x="2334360" y="3572051"/>
                </a:cubicBezTo>
                <a:cubicBezTo>
                  <a:pt x="1347645" y="3573593"/>
                  <a:pt x="539155" y="3369072"/>
                  <a:pt x="0" y="3178175"/>
                </a:cubicBezTo>
                <a:lnTo>
                  <a:pt x="0" y="28575"/>
                </a:lnTo>
                <a:cubicBezTo>
                  <a:pt x="12192000" y="0"/>
                  <a:pt x="12192000" y="0"/>
                  <a:pt x="12192000" y="0"/>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dirty="0"/>
            </a:lvl1pPr>
          </a:lstStyle>
          <a:p>
            <a:pPr lvl="0"/>
            <a:endParaRPr lang="en-US" dirty="0"/>
          </a:p>
        </p:txBody>
      </p:sp>
      <p:sp>
        <p:nvSpPr>
          <p:cNvPr id="16" name="Freeform 5">
            <a:extLst>
              <a:ext uri="{FF2B5EF4-FFF2-40B4-BE49-F238E27FC236}">
                <a16:creationId xmlns:a16="http://schemas.microsoft.com/office/drawing/2014/main" id="{B542AEF0-FE5F-4F33-BDD6-866B4E19E7EC}"/>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7" name="Slide Number Placeholder 5">
            <a:extLst>
              <a:ext uri="{FF2B5EF4-FFF2-40B4-BE49-F238E27FC236}">
                <a16:creationId xmlns:a16="http://schemas.microsoft.com/office/drawing/2014/main" id="{CFB0464A-B309-4F65-8DDC-6466D626ACF0}"/>
              </a:ext>
            </a:extLst>
          </p:cNvPr>
          <p:cNvSpPr>
            <a:spLocks noGrp="1"/>
          </p:cNvSpPr>
          <p:nvPr>
            <p:ph type="sldNum" sz="quarter" idx="12"/>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8" name="TextBox 17">
            <a:extLst>
              <a:ext uri="{FF2B5EF4-FFF2-40B4-BE49-F238E27FC236}">
                <a16:creationId xmlns:a16="http://schemas.microsoft.com/office/drawing/2014/main" id="{AB92AC95-1F2C-4C6C-8A5C-CA0535F1CC8D}"/>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26063789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 name="Freeform 6">
            <a:extLst>
              <a:ext uri="{FF2B5EF4-FFF2-40B4-BE49-F238E27FC236}">
                <a16:creationId xmlns:a16="http://schemas.microsoft.com/office/drawing/2014/main" id="{D30207A4-8BE3-4286-856B-CBE79CD43C53}"/>
              </a:ext>
            </a:extLst>
          </p:cNvPr>
          <p:cNvSpPr>
            <a:spLocks/>
          </p:cNvSpPr>
          <p:nvPr userDrawn="1"/>
        </p:nvSpPr>
        <p:spPr bwMode="auto">
          <a:xfrm>
            <a:off x="1662748" y="2638426"/>
            <a:ext cx="2751535" cy="4219575"/>
          </a:xfrm>
          <a:custGeom>
            <a:avLst/>
            <a:gdLst>
              <a:gd name="T0" fmla="*/ 1949 w 2309"/>
              <a:gd name="T1" fmla="*/ 2178 h 2658"/>
              <a:gd name="T2" fmla="*/ 1944 w 2309"/>
              <a:gd name="T3" fmla="*/ 2658 h 2658"/>
              <a:gd name="T4" fmla="*/ 0 w 2309"/>
              <a:gd name="T5" fmla="*/ 2658 h 2658"/>
              <a:gd name="T6" fmla="*/ 455 w 2309"/>
              <a:gd name="T7" fmla="*/ 1458 h 2658"/>
              <a:gd name="T8" fmla="*/ 1031 w 2309"/>
              <a:gd name="T9" fmla="*/ 72 h 2658"/>
              <a:gd name="T10" fmla="*/ 2039 w 2309"/>
              <a:gd name="T11" fmla="*/ 0 h 2658"/>
              <a:gd name="T12" fmla="*/ 2309 w 2309"/>
              <a:gd name="T13" fmla="*/ 126 h 2658"/>
              <a:gd name="T14" fmla="*/ 1361 w 2309"/>
              <a:gd name="T15" fmla="*/ 984 h 2658"/>
              <a:gd name="T16" fmla="*/ 1949 w 2309"/>
              <a:gd name="T17" fmla="*/ 2178 h 2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9" h="2658">
                <a:moveTo>
                  <a:pt x="1949" y="2178"/>
                </a:moveTo>
                <a:cubicBezTo>
                  <a:pt x="1971" y="2325"/>
                  <a:pt x="1976" y="2492"/>
                  <a:pt x="1944" y="2658"/>
                </a:cubicBezTo>
                <a:cubicBezTo>
                  <a:pt x="0" y="2658"/>
                  <a:pt x="0" y="2658"/>
                  <a:pt x="0" y="2658"/>
                </a:cubicBezTo>
                <a:cubicBezTo>
                  <a:pt x="183" y="2183"/>
                  <a:pt x="455" y="1474"/>
                  <a:pt x="455" y="1458"/>
                </a:cubicBezTo>
                <a:cubicBezTo>
                  <a:pt x="455" y="1434"/>
                  <a:pt x="1031" y="72"/>
                  <a:pt x="1031" y="72"/>
                </a:cubicBezTo>
                <a:cubicBezTo>
                  <a:pt x="2039" y="0"/>
                  <a:pt x="2039" y="0"/>
                  <a:pt x="2039" y="0"/>
                </a:cubicBezTo>
                <a:cubicBezTo>
                  <a:pt x="2309" y="126"/>
                  <a:pt x="2309" y="126"/>
                  <a:pt x="2309" y="126"/>
                </a:cubicBezTo>
                <a:cubicBezTo>
                  <a:pt x="1985" y="276"/>
                  <a:pt x="1373" y="522"/>
                  <a:pt x="1361" y="984"/>
                </a:cubicBezTo>
                <a:cubicBezTo>
                  <a:pt x="1349" y="1446"/>
                  <a:pt x="1901" y="1848"/>
                  <a:pt x="1949" y="2178"/>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1" name="Picture Placeholder 10">
            <a:extLst>
              <a:ext uri="{FF2B5EF4-FFF2-40B4-BE49-F238E27FC236}">
                <a16:creationId xmlns:a16="http://schemas.microsoft.com/office/drawing/2014/main" id="{4D577741-C48A-4EAF-A7B5-5BC2F519C463}"/>
              </a:ext>
            </a:extLst>
          </p:cNvPr>
          <p:cNvSpPr>
            <a:spLocks noGrp="1"/>
          </p:cNvSpPr>
          <p:nvPr>
            <p:ph type="pic" sz="quarter" idx="10"/>
          </p:nvPr>
        </p:nvSpPr>
        <p:spPr>
          <a:xfrm>
            <a:off x="0" y="0"/>
            <a:ext cx="6172282" cy="6858000"/>
          </a:xfrm>
          <a:custGeom>
            <a:avLst/>
            <a:gdLst>
              <a:gd name="connsiteX0" fmla="*/ 0 w 8229709"/>
              <a:gd name="connsiteY0" fmla="*/ 0 h 6858000"/>
              <a:gd name="connsiteX1" fmla="*/ 8229598 w 8229709"/>
              <a:gd name="connsiteY1" fmla="*/ 0 h 6858000"/>
              <a:gd name="connsiteX2" fmla="*/ 7884778 w 8229709"/>
              <a:gd name="connsiteY2" fmla="*/ 409575 h 6858000"/>
              <a:gd name="connsiteX3" fmla="*/ 6959961 w 8229709"/>
              <a:gd name="connsiteY3" fmla="*/ 1390650 h 6858000"/>
              <a:gd name="connsiteX4" fmla="*/ 6159089 w 8229709"/>
              <a:gd name="connsiteY4" fmla="*/ 2733675 h 6858000"/>
              <a:gd name="connsiteX5" fmla="*/ 3889951 w 8229709"/>
              <a:gd name="connsiteY5" fmla="*/ 3838575 h 6858000"/>
              <a:gd name="connsiteX6" fmla="*/ 4061567 w 8229709"/>
              <a:gd name="connsiteY6" fmla="*/ 5953125 h 6858000"/>
              <a:gd name="connsiteX7" fmla="*/ 3050942 w 8229709"/>
              <a:gd name="connsiteY7" fmla="*/ 6858000 h 6858000"/>
              <a:gd name="connsiteX8" fmla="*/ 0 w 8229709"/>
              <a:gd name="connsiteY8" fmla="*/ 6858000 h 6858000"/>
              <a:gd name="connsiteX9" fmla="*/ 0 w 8229709"/>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29709" h="6858000">
                <a:moveTo>
                  <a:pt x="0" y="0"/>
                </a:moveTo>
                <a:cubicBezTo>
                  <a:pt x="8229598" y="0"/>
                  <a:pt x="8229598" y="0"/>
                  <a:pt x="8229598" y="0"/>
                </a:cubicBezTo>
                <a:cubicBezTo>
                  <a:pt x="8232776" y="130175"/>
                  <a:pt x="8169215" y="274638"/>
                  <a:pt x="7884778" y="409575"/>
                </a:cubicBezTo>
                <a:cubicBezTo>
                  <a:pt x="7408069" y="638175"/>
                  <a:pt x="7007632" y="1000125"/>
                  <a:pt x="6959961" y="1390650"/>
                </a:cubicBezTo>
                <a:cubicBezTo>
                  <a:pt x="6912290" y="1781175"/>
                  <a:pt x="6902756" y="2390775"/>
                  <a:pt x="6159089" y="2733675"/>
                </a:cubicBezTo>
                <a:cubicBezTo>
                  <a:pt x="5415422" y="3076575"/>
                  <a:pt x="4185511" y="3009900"/>
                  <a:pt x="3889951" y="3838575"/>
                </a:cubicBezTo>
                <a:cubicBezTo>
                  <a:pt x="3594391" y="4667250"/>
                  <a:pt x="4271319" y="5372100"/>
                  <a:pt x="4061567" y="5953125"/>
                </a:cubicBezTo>
                <a:cubicBezTo>
                  <a:pt x="3945567" y="6275388"/>
                  <a:pt x="3581679" y="6599238"/>
                  <a:pt x="3050942" y="6858000"/>
                </a:cubicBezTo>
                <a:cubicBezTo>
                  <a:pt x="0" y="6858000"/>
                  <a:pt x="0" y="6858000"/>
                  <a:pt x="0" y="6858000"/>
                </a:cubicBezTo>
                <a:cubicBezTo>
                  <a:pt x="0" y="0"/>
                  <a:pt x="0" y="0"/>
                  <a:pt x="0" y="0"/>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dirty="0"/>
            </a:lvl1pPr>
          </a:lstStyle>
          <a:p>
            <a:pPr lvl="0"/>
            <a:endParaRPr lang="en-US" dirty="0"/>
          </a:p>
        </p:txBody>
      </p:sp>
      <p:sp>
        <p:nvSpPr>
          <p:cNvPr id="12" name="Freeform 5">
            <a:extLst>
              <a:ext uri="{FF2B5EF4-FFF2-40B4-BE49-F238E27FC236}">
                <a16:creationId xmlns:a16="http://schemas.microsoft.com/office/drawing/2014/main" id="{9319CFD5-A20E-49E3-A8D2-7C5AF52B6F02}"/>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3" name="Slide Number Placeholder 5">
            <a:extLst>
              <a:ext uri="{FF2B5EF4-FFF2-40B4-BE49-F238E27FC236}">
                <a16:creationId xmlns:a16="http://schemas.microsoft.com/office/drawing/2014/main" id="{E9DFDC98-34C1-421F-B6A8-72B1A6E871EF}"/>
              </a:ext>
            </a:extLst>
          </p:cNvPr>
          <p:cNvSpPr>
            <a:spLocks noGrp="1"/>
          </p:cNvSpPr>
          <p:nvPr>
            <p:ph type="sldNum" sz="quarter" idx="12"/>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4" name="TextBox 13">
            <a:extLst>
              <a:ext uri="{FF2B5EF4-FFF2-40B4-BE49-F238E27FC236}">
                <a16:creationId xmlns:a16="http://schemas.microsoft.com/office/drawing/2014/main" id="{50A7968A-8641-4413-B84C-1FD8116D26C6}"/>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116061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0-#ppt_w/2"/>
                                          </p:val>
                                        </p:tav>
                                        <p:tav tm="100000">
                                          <p:val>
                                            <p:strVal val="#ppt_x"/>
                                          </p:val>
                                        </p:tav>
                                      </p:tavLst>
                                    </p:anim>
                                    <p:anim calcmode="lin" valueType="num">
                                      <p:cBhvr additive="base">
                                        <p:cTn id="12" dur="1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B2A57373-7DAE-404E-94AB-13069D92867C}"/>
              </a:ext>
            </a:extLst>
          </p:cNvPr>
          <p:cNvSpPr>
            <a:spLocks/>
          </p:cNvSpPr>
          <p:nvPr userDrawn="1"/>
        </p:nvSpPr>
        <p:spPr bwMode="auto">
          <a:xfrm rot="16493000" flipH="1">
            <a:off x="3151508" y="1871863"/>
            <a:ext cx="5038996" cy="1283923"/>
          </a:xfrm>
          <a:custGeom>
            <a:avLst/>
            <a:gdLst>
              <a:gd name="connsiteX0" fmla="*/ 0 w 5038996"/>
              <a:gd name="connsiteY0" fmla="*/ 789436 h 1711897"/>
              <a:gd name="connsiteX1" fmla="*/ 60127 w 5038996"/>
              <a:gd name="connsiteY1" fmla="*/ 85679 h 1711897"/>
              <a:gd name="connsiteX2" fmla="*/ 171920 w 5038996"/>
              <a:gd name="connsiteY2" fmla="*/ 49784 h 1711897"/>
              <a:gd name="connsiteX3" fmla="*/ 708296 w 5038996"/>
              <a:gd name="connsiteY3" fmla="*/ 3747 h 1711897"/>
              <a:gd name="connsiteX4" fmla="*/ 2918096 w 5038996"/>
              <a:gd name="connsiteY4" fmla="*/ 930847 h 1711897"/>
              <a:gd name="connsiteX5" fmla="*/ 5038996 w 5038996"/>
              <a:gd name="connsiteY5" fmla="*/ 765747 h 1711897"/>
              <a:gd name="connsiteX6" fmla="*/ 4804046 w 5038996"/>
              <a:gd name="connsiteY6" fmla="*/ 1178497 h 1711897"/>
              <a:gd name="connsiteX7" fmla="*/ 3826146 w 5038996"/>
              <a:gd name="connsiteY7" fmla="*/ 1597597 h 1711897"/>
              <a:gd name="connsiteX8" fmla="*/ 1381396 w 5038996"/>
              <a:gd name="connsiteY8" fmla="*/ 1711897 h 1711897"/>
              <a:gd name="connsiteX9" fmla="*/ 100941 w 5038996"/>
              <a:gd name="connsiteY9" fmla="*/ 856842 h 171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38996" h="1711897">
                <a:moveTo>
                  <a:pt x="0" y="789436"/>
                </a:moveTo>
                <a:lnTo>
                  <a:pt x="60127" y="85679"/>
                </a:lnTo>
                <a:lnTo>
                  <a:pt x="171920" y="49784"/>
                </a:lnTo>
                <a:cubicBezTo>
                  <a:pt x="326105" y="11684"/>
                  <a:pt x="505096" y="-8953"/>
                  <a:pt x="708296" y="3747"/>
                </a:cubicBezTo>
                <a:cubicBezTo>
                  <a:pt x="1521096" y="54547"/>
                  <a:pt x="2041796" y="729234"/>
                  <a:pt x="2918096" y="930847"/>
                </a:cubicBezTo>
                <a:cubicBezTo>
                  <a:pt x="3826146" y="1140397"/>
                  <a:pt x="4829446" y="848297"/>
                  <a:pt x="5038996" y="765747"/>
                </a:cubicBezTo>
                <a:lnTo>
                  <a:pt x="4804046" y="1178497"/>
                </a:lnTo>
                <a:cubicBezTo>
                  <a:pt x="4804046" y="1178497"/>
                  <a:pt x="4804046" y="1178497"/>
                  <a:pt x="3826146" y="1597597"/>
                </a:cubicBezTo>
                <a:cubicBezTo>
                  <a:pt x="3826146" y="1597597"/>
                  <a:pt x="3826146" y="1597597"/>
                  <a:pt x="1381396" y="1711897"/>
                </a:cubicBezTo>
                <a:cubicBezTo>
                  <a:pt x="1381396" y="1711897"/>
                  <a:pt x="1381396" y="1711897"/>
                  <a:pt x="100941" y="856842"/>
                </a:cubicBezTo>
                <a:close/>
              </a:path>
            </a:pathLst>
          </a:custGeom>
          <a:solidFill>
            <a:srgbClr val="F2F2F2"/>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7" name="Picture Placeholder 12">
            <a:extLst>
              <a:ext uri="{FF2B5EF4-FFF2-40B4-BE49-F238E27FC236}">
                <a16:creationId xmlns:a16="http://schemas.microsoft.com/office/drawing/2014/main" id="{E4258BAF-BB67-415D-9074-7300A36E0825}"/>
              </a:ext>
            </a:extLst>
          </p:cNvPr>
          <p:cNvSpPr>
            <a:spLocks noGrp="1"/>
          </p:cNvSpPr>
          <p:nvPr>
            <p:ph type="pic" sz="quarter" idx="10"/>
          </p:nvPr>
        </p:nvSpPr>
        <p:spPr>
          <a:xfrm flipH="1">
            <a:off x="5384454" y="-1"/>
            <a:ext cx="3759547" cy="6858000"/>
          </a:xfrm>
          <a:custGeom>
            <a:avLst/>
            <a:gdLst>
              <a:gd name="connsiteX0" fmla="*/ 0 w 5209690"/>
              <a:gd name="connsiteY0" fmla="*/ 0 h 6858000"/>
              <a:gd name="connsiteX1" fmla="*/ 4885889 w 5209690"/>
              <a:gd name="connsiteY1" fmla="*/ 0 h 6858000"/>
              <a:gd name="connsiteX2" fmla="*/ 3757398 w 5209690"/>
              <a:gd name="connsiteY2" fmla="*/ 2012950 h 6858000"/>
              <a:gd name="connsiteX3" fmla="*/ 4978076 w 5209690"/>
              <a:gd name="connsiteY3" fmla="*/ 5289550 h 6858000"/>
              <a:gd name="connsiteX4" fmla="*/ 5191058 w 5209690"/>
              <a:gd name="connsiteY4" fmla="*/ 6858000 h 6858000"/>
              <a:gd name="connsiteX5" fmla="*/ 0 w 5209690"/>
              <a:gd name="connsiteY5" fmla="*/ 6858000 h 6858000"/>
              <a:gd name="connsiteX6" fmla="*/ 0 w 5209690"/>
              <a:gd name="connsiteY6" fmla="*/ 0 h 6858000"/>
              <a:gd name="connsiteX0" fmla="*/ 0 w 5207723"/>
              <a:gd name="connsiteY0" fmla="*/ 151929 h 7009929"/>
              <a:gd name="connsiteX1" fmla="*/ 4885889 w 5207723"/>
              <a:gd name="connsiteY1" fmla="*/ 151929 h 7009929"/>
              <a:gd name="connsiteX2" fmla="*/ 4100298 w 5207723"/>
              <a:gd name="connsiteY2" fmla="*/ 2202979 h 7009929"/>
              <a:gd name="connsiteX3" fmla="*/ 4978076 w 5207723"/>
              <a:gd name="connsiteY3" fmla="*/ 5441479 h 7009929"/>
              <a:gd name="connsiteX4" fmla="*/ 5191058 w 5207723"/>
              <a:gd name="connsiteY4" fmla="*/ 7009929 h 7009929"/>
              <a:gd name="connsiteX5" fmla="*/ 0 w 5207723"/>
              <a:gd name="connsiteY5" fmla="*/ 7009929 h 7009929"/>
              <a:gd name="connsiteX6" fmla="*/ 0 w 5207723"/>
              <a:gd name="connsiteY6" fmla="*/ 151929 h 7009929"/>
              <a:gd name="connsiteX0" fmla="*/ 0 w 5207723"/>
              <a:gd name="connsiteY0" fmla="*/ 155692 h 7013692"/>
              <a:gd name="connsiteX1" fmla="*/ 4885889 w 5207723"/>
              <a:gd name="connsiteY1" fmla="*/ 155692 h 7013692"/>
              <a:gd name="connsiteX2" fmla="*/ 4100298 w 5207723"/>
              <a:gd name="connsiteY2" fmla="*/ 2257542 h 7013692"/>
              <a:gd name="connsiteX3" fmla="*/ 4978076 w 5207723"/>
              <a:gd name="connsiteY3" fmla="*/ 5445242 h 7013692"/>
              <a:gd name="connsiteX4" fmla="*/ 5191058 w 5207723"/>
              <a:gd name="connsiteY4" fmla="*/ 7013692 h 7013692"/>
              <a:gd name="connsiteX5" fmla="*/ 0 w 5207723"/>
              <a:gd name="connsiteY5" fmla="*/ 7013692 h 7013692"/>
              <a:gd name="connsiteX6" fmla="*/ 0 w 5207723"/>
              <a:gd name="connsiteY6" fmla="*/ 155692 h 7013692"/>
              <a:gd name="connsiteX0" fmla="*/ 0 w 5207723"/>
              <a:gd name="connsiteY0" fmla="*/ 155692 h 7013692"/>
              <a:gd name="connsiteX1" fmla="*/ 4885889 w 5207723"/>
              <a:gd name="connsiteY1" fmla="*/ 155692 h 7013692"/>
              <a:gd name="connsiteX2" fmla="*/ 4100298 w 5207723"/>
              <a:gd name="connsiteY2" fmla="*/ 2257542 h 7013692"/>
              <a:gd name="connsiteX3" fmla="*/ 4978076 w 5207723"/>
              <a:gd name="connsiteY3" fmla="*/ 5445242 h 7013692"/>
              <a:gd name="connsiteX4" fmla="*/ 5191058 w 5207723"/>
              <a:gd name="connsiteY4" fmla="*/ 7013692 h 7013692"/>
              <a:gd name="connsiteX5" fmla="*/ 0 w 5207723"/>
              <a:gd name="connsiteY5" fmla="*/ 7013692 h 7013692"/>
              <a:gd name="connsiteX6" fmla="*/ 0 w 5207723"/>
              <a:gd name="connsiteY6" fmla="*/ 155692 h 7013692"/>
              <a:gd name="connsiteX0" fmla="*/ 0 w 5073993"/>
              <a:gd name="connsiteY0" fmla="*/ 155692 h 7013692"/>
              <a:gd name="connsiteX1" fmla="*/ 4885889 w 5073993"/>
              <a:gd name="connsiteY1" fmla="*/ 155692 h 7013692"/>
              <a:gd name="connsiteX2" fmla="*/ 4100298 w 5073993"/>
              <a:gd name="connsiteY2" fmla="*/ 2257542 h 7013692"/>
              <a:gd name="connsiteX3" fmla="*/ 4978076 w 5073993"/>
              <a:gd name="connsiteY3" fmla="*/ 5445242 h 7013692"/>
              <a:gd name="connsiteX4" fmla="*/ 4810058 w 5073993"/>
              <a:gd name="connsiteY4" fmla="*/ 7000992 h 7013692"/>
              <a:gd name="connsiteX5" fmla="*/ 0 w 5073993"/>
              <a:gd name="connsiteY5" fmla="*/ 7013692 h 7013692"/>
              <a:gd name="connsiteX6" fmla="*/ 0 w 5073993"/>
              <a:gd name="connsiteY6" fmla="*/ 155692 h 7013692"/>
              <a:gd name="connsiteX0" fmla="*/ 0 w 5073993"/>
              <a:gd name="connsiteY0" fmla="*/ 155692 h 7013692"/>
              <a:gd name="connsiteX1" fmla="*/ 4885889 w 5073993"/>
              <a:gd name="connsiteY1" fmla="*/ 155692 h 7013692"/>
              <a:gd name="connsiteX2" fmla="*/ 4100298 w 5073993"/>
              <a:gd name="connsiteY2" fmla="*/ 2257542 h 7013692"/>
              <a:gd name="connsiteX3" fmla="*/ 4978076 w 5073993"/>
              <a:gd name="connsiteY3" fmla="*/ 5445242 h 7013692"/>
              <a:gd name="connsiteX4" fmla="*/ 4810058 w 5073993"/>
              <a:gd name="connsiteY4" fmla="*/ 7000992 h 7013692"/>
              <a:gd name="connsiteX5" fmla="*/ 0 w 5073993"/>
              <a:gd name="connsiteY5" fmla="*/ 7013692 h 7013692"/>
              <a:gd name="connsiteX6" fmla="*/ 0 w 5073993"/>
              <a:gd name="connsiteY6" fmla="*/ 155692 h 7013692"/>
              <a:gd name="connsiteX0" fmla="*/ 0 w 5073993"/>
              <a:gd name="connsiteY0" fmla="*/ 0 h 6858000"/>
              <a:gd name="connsiteX1" fmla="*/ 4885889 w 5073993"/>
              <a:gd name="connsiteY1" fmla="*/ 0 h 6858000"/>
              <a:gd name="connsiteX2" fmla="*/ 4100298 w 5073993"/>
              <a:gd name="connsiteY2" fmla="*/ 2101850 h 6858000"/>
              <a:gd name="connsiteX3" fmla="*/ 4978076 w 5073993"/>
              <a:gd name="connsiteY3" fmla="*/ 5289550 h 6858000"/>
              <a:gd name="connsiteX4" fmla="*/ 4810058 w 5073993"/>
              <a:gd name="connsiteY4" fmla="*/ 6845300 h 6858000"/>
              <a:gd name="connsiteX5" fmla="*/ 0 w 5073993"/>
              <a:gd name="connsiteY5" fmla="*/ 6858000 h 6858000"/>
              <a:gd name="connsiteX6" fmla="*/ 0 w 5073993"/>
              <a:gd name="connsiteY6" fmla="*/ 0 h 6858000"/>
              <a:gd name="connsiteX0" fmla="*/ 0 w 5024109"/>
              <a:gd name="connsiteY0" fmla="*/ 0 h 6858000"/>
              <a:gd name="connsiteX1" fmla="*/ 4885889 w 5024109"/>
              <a:gd name="connsiteY1" fmla="*/ 0 h 6858000"/>
              <a:gd name="connsiteX2" fmla="*/ 4100298 w 5024109"/>
              <a:gd name="connsiteY2" fmla="*/ 2101850 h 6858000"/>
              <a:gd name="connsiteX3" fmla="*/ 4978076 w 5024109"/>
              <a:gd name="connsiteY3" fmla="*/ 5289550 h 6858000"/>
              <a:gd name="connsiteX4" fmla="*/ 4810058 w 5024109"/>
              <a:gd name="connsiteY4" fmla="*/ 6845300 h 6858000"/>
              <a:gd name="connsiteX5" fmla="*/ 0 w 5024109"/>
              <a:gd name="connsiteY5" fmla="*/ 6858000 h 6858000"/>
              <a:gd name="connsiteX6" fmla="*/ 0 w 5024109"/>
              <a:gd name="connsiteY6" fmla="*/ 0 h 6858000"/>
              <a:gd name="connsiteX0" fmla="*/ 0 w 5016810"/>
              <a:gd name="connsiteY0" fmla="*/ 0 h 6858000"/>
              <a:gd name="connsiteX1" fmla="*/ 4885889 w 5016810"/>
              <a:gd name="connsiteY1" fmla="*/ 0 h 6858000"/>
              <a:gd name="connsiteX2" fmla="*/ 4201898 w 5016810"/>
              <a:gd name="connsiteY2" fmla="*/ 2127250 h 6858000"/>
              <a:gd name="connsiteX3" fmla="*/ 4978076 w 5016810"/>
              <a:gd name="connsiteY3" fmla="*/ 5289550 h 6858000"/>
              <a:gd name="connsiteX4" fmla="*/ 4810058 w 5016810"/>
              <a:gd name="connsiteY4" fmla="*/ 6845300 h 6858000"/>
              <a:gd name="connsiteX5" fmla="*/ 0 w 5016810"/>
              <a:gd name="connsiteY5" fmla="*/ 6858000 h 6858000"/>
              <a:gd name="connsiteX6" fmla="*/ 0 w 5016810"/>
              <a:gd name="connsiteY6" fmla="*/ 0 h 6858000"/>
              <a:gd name="connsiteX0" fmla="*/ 0 w 5016810"/>
              <a:gd name="connsiteY0" fmla="*/ 0 h 6858000"/>
              <a:gd name="connsiteX1" fmla="*/ 4885889 w 5016810"/>
              <a:gd name="connsiteY1" fmla="*/ 0 h 6858000"/>
              <a:gd name="connsiteX2" fmla="*/ 4201898 w 5016810"/>
              <a:gd name="connsiteY2" fmla="*/ 2127250 h 6858000"/>
              <a:gd name="connsiteX3" fmla="*/ 4978076 w 5016810"/>
              <a:gd name="connsiteY3" fmla="*/ 5289550 h 6858000"/>
              <a:gd name="connsiteX4" fmla="*/ 4810058 w 5016810"/>
              <a:gd name="connsiteY4" fmla="*/ 6845300 h 6858000"/>
              <a:gd name="connsiteX5" fmla="*/ 0 w 5016810"/>
              <a:gd name="connsiteY5" fmla="*/ 6858000 h 6858000"/>
              <a:gd name="connsiteX6" fmla="*/ 0 w 5016810"/>
              <a:gd name="connsiteY6" fmla="*/ 0 h 6858000"/>
              <a:gd name="connsiteX0" fmla="*/ 0 w 5016810"/>
              <a:gd name="connsiteY0" fmla="*/ 0 h 6858000"/>
              <a:gd name="connsiteX1" fmla="*/ 4885889 w 5016810"/>
              <a:gd name="connsiteY1" fmla="*/ 0 h 6858000"/>
              <a:gd name="connsiteX2" fmla="*/ 4201898 w 5016810"/>
              <a:gd name="connsiteY2" fmla="*/ 2127250 h 6858000"/>
              <a:gd name="connsiteX3" fmla="*/ 4978076 w 5016810"/>
              <a:gd name="connsiteY3" fmla="*/ 5289550 h 6858000"/>
              <a:gd name="connsiteX4" fmla="*/ 4810058 w 5016810"/>
              <a:gd name="connsiteY4" fmla="*/ 6845300 h 6858000"/>
              <a:gd name="connsiteX5" fmla="*/ 0 w 5016810"/>
              <a:gd name="connsiteY5" fmla="*/ 6858000 h 6858000"/>
              <a:gd name="connsiteX6" fmla="*/ 0 w 5016810"/>
              <a:gd name="connsiteY6" fmla="*/ 0 h 6858000"/>
              <a:gd name="connsiteX0" fmla="*/ 0 w 5012729"/>
              <a:gd name="connsiteY0" fmla="*/ 0 h 6858000"/>
              <a:gd name="connsiteX1" fmla="*/ 4885889 w 5012729"/>
              <a:gd name="connsiteY1" fmla="*/ 0 h 6858000"/>
              <a:gd name="connsiteX2" fmla="*/ 4259048 w 5012729"/>
              <a:gd name="connsiteY2" fmla="*/ 2212975 h 6858000"/>
              <a:gd name="connsiteX3" fmla="*/ 4978076 w 5012729"/>
              <a:gd name="connsiteY3" fmla="*/ 5289550 h 6858000"/>
              <a:gd name="connsiteX4" fmla="*/ 4810058 w 5012729"/>
              <a:gd name="connsiteY4" fmla="*/ 6845300 h 6858000"/>
              <a:gd name="connsiteX5" fmla="*/ 0 w 5012729"/>
              <a:gd name="connsiteY5" fmla="*/ 6858000 h 6858000"/>
              <a:gd name="connsiteX6" fmla="*/ 0 w 501272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2729" h="6858000">
                <a:moveTo>
                  <a:pt x="0" y="0"/>
                </a:moveTo>
                <a:lnTo>
                  <a:pt x="4885889" y="0"/>
                </a:lnTo>
                <a:cubicBezTo>
                  <a:pt x="4464372" y="807508"/>
                  <a:pt x="4306704" y="1263650"/>
                  <a:pt x="4259048" y="2212975"/>
                </a:cubicBezTo>
                <a:cubicBezTo>
                  <a:pt x="4246286" y="3222625"/>
                  <a:pt x="4886241" y="4517496"/>
                  <a:pt x="4978076" y="5289550"/>
                </a:cubicBezTo>
                <a:cubicBezTo>
                  <a:pt x="5069911" y="6061604"/>
                  <a:pt x="4967288" y="6403975"/>
                  <a:pt x="4810058" y="6845300"/>
                </a:cubicBezTo>
                <a:lnTo>
                  <a:pt x="0" y="6858000"/>
                </a:lnTo>
                <a:lnTo>
                  <a:pt x="0" y="0"/>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a:lvl1pPr>
          </a:lstStyle>
          <a:p>
            <a:pPr lvl="0"/>
            <a:endParaRPr lang="en-US" dirty="0"/>
          </a:p>
        </p:txBody>
      </p:sp>
    </p:spTree>
    <p:extLst>
      <p:ext uri="{BB962C8B-B14F-4D97-AF65-F5344CB8AC3E}">
        <p14:creationId xmlns:p14="http://schemas.microsoft.com/office/powerpoint/2010/main" val="27136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1+#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Title and Text">
    <p:bg>
      <p:bgRef idx="1001">
        <a:schemeClr val="bg1"/>
      </p:bgRef>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54DF253-8175-4BFD-8862-8487AF3F16E4}"/>
              </a:ext>
            </a:extLst>
          </p:cNvPr>
          <p:cNvSpPr>
            <a:spLocks noGrp="1"/>
          </p:cNvSpPr>
          <p:nvPr>
            <p:ph type="pic" sz="quarter" idx="10"/>
          </p:nvPr>
        </p:nvSpPr>
        <p:spPr>
          <a:xfrm>
            <a:off x="1793837" y="1729685"/>
            <a:ext cx="1989643" cy="1832290"/>
          </a:xfrm>
          <a:custGeom>
            <a:avLst/>
            <a:gdLst>
              <a:gd name="connsiteX0" fmla="*/ 1877673 w 2652857"/>
              <a:gd name="connsiteY0" fmla="*/ 614 h 1832290"/>
              <a:gd name="connsiteX1" fmla="*/ 2426154 w 2652857"/>
              <a:gd name="connsiteY1" fmla="*/ 179460 h 1832290"/>
              <a:gd name="connsiteX2" fmla="*/ 2486479 w 2652857"/>
              <a:gd name="connsiteY2" fmla="*/ 1153392 h 1832290"/>
              <a:gd name="connsiteX3" fmla="*/ 1305379 w 2652857"/>
              <a:gd name="connsiteY3" fmla="*/ 1832290 h 1832290"/>
              <a:gd name="connsiteX4" fmla="*/ 162379 w 2652857"/>
              <a:gd name="connsiteY4" fmla="*/ 1226358 h 1832290"/>
              <a:gd name="connsiteX5" fmla="*/ 200479 w 2652857"/>
              <a:gd name="connsiteY5" fmla="*/ 306356 h 1832290"/>
              <a:gd name="connsiteX6" fmla="*/ 1159329 w 2652857"/>
              <a:gd name="connsiteY6" fmla="*/ 188977 h 1832290"/>
              <a:gd name="connsiteX7" fmla="*/ 1505404 w 2652857"/>
              <a:gd name="connsiteY7" fmla="*/ 71597 h 1832290"/>
              <a:gd name="connsiteX8" fmla="*/ 1877673 w 2652857"/>
              <a:gd name="connsiteY8" fmla="*/ 614 h 183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2857" h="1832290">
                <a:moveTo>
                  <a:pt x="1877673" y="614"/>
                </a:moveTo>
                <a:cubicBezTo>
                  <a:pt x="2053886" y="-5334"/>
                  <a:pt x="2259467" y="30356"/>
                  <a:pt x="2426154" y="179460"/>
                </a:cubicBezTo>
                <a:cubicBezTo>
                  <a:pt x="2759529" y="476081"/>
                  <a:pt x="2676979" y="858357"/>
                  <a:pt x="2486479" y="1153392"/>
                </a:cubicBezTo>
                <a:cubicBezTo>
                  <a:pt x="2295979" y="1448427"/>
                  <a:pt x="1797504" y="1832290"/>
                  <a:pt x="1305379" y="1832290"/>
                </a:cubicBezTo>
                <a:cubicBezTo>
                  <a:pt x="813254" y="1832290"/>
                  <a:pt x="410029" y="1524565"/>
                  <a:pt x="162379" y="1226358"/>
                </a:cubicBezTo>
                <a:cubicBezTo>
                  <a:pt x="-85271" y="928151"/>
                  <a:pt x="-31296" y="512564"/>
                  <a:pt x="200479" y="306356"/>
                </a:cubicBezTo>
                <a:cubicBezTo>
                  <a:pt x="432254" y="100149"/>
                  <a:pt x="984704" y="236563"/>
                  <a:pt x="1159329" y="188977"/>
                </a:cubicBezTo>
                <a:cubicBezTo>
                  <a:pt x="1159329" y="188977"/>
                  <a:pt x="1406979" y="106494"/>
                  <a:pt x="1505404" y="71597"/>
                </a:cubicBezTo>
                <a:cubicBezTo>
                  <a:pt x="1554617" y="54149"/>
                  <a:pt x="1701460" y="6563"/>
                  <a:pt x="1877673" y="614"/>
                </a:cubicBezTo>
                <a:close/>
              </a:path>
            </a:pathLst>
          </a:custGeom>
          <a:pattFill prst="pct5">
            <a:fgClr>
              <a:schemeClr val="tx1">
                <a:lumMod val="50000"/>
                <a:lumOff val="50000"/>
              </a:schemeClr>
            </a:fgClr>
            <a:bgClr>
              <a:schemeClr val="bg1"/>
            </a:bgClr>
          </a:pattFill>
          <a:effectLst/>
        </p:spPr>
        <p:txBody>
          <a:bodyPr/>
          <a:lstStyle>
            <a:lvl1pPr>
              <a:defRPr lang="en-US"/>
            </a:lvl1pPr>
          </a:lstStyle>
          <a:p>
            <a:pPr lvl="0"/>
            <a:endParaRPr lang="en-US" dirty="0"/>
          </a:p>
        </p:txBody>
      </p:sp>
      <p:sp>
        <p:nvSpPr>
          <p:cNvPr id="14" name="Picture Placeholder 13">
            <a:extLst>
              <a:ext uri="{FF2B5EF4-FFF2-40B4-BE49-F238E27FC236}">
                <a16:creationId xmlns:a16="http://schemas.microsoft.com/office/drawing/2014/main" id="{45484A85-8FDA-44BB-9329-4A4CFD8EC383}"/>
              </a:ext>
            </a:extLst>
          </p:cNvPr>
          <p:cNvSpPr>
            <a:spLocks noGrp="1"/>
          </p:cNvSpPr>
          <p:nvPr>
            <p:ph type="pic" sz="quarter" idx="11"/>
          </p:nvPr>
        </p:nvSpPr>
        <p:spPr>
          <a:xfrm>
            <a:off x="5424052" y="1729685"/>
            <a:ext cx="1989643" cy="1832290"/>
          </a:xfrm>
          <a:custGeom>
            <a:avLst/>
            <a:gdLst>
              <a:gd name="connsiteX0" fmla="*/ 1877673 w 2652857"/>
              <a:gd name="connsiteY0" fmla="*/ 614 h 1832290"/>
              <a:gd name="connsiteX1" fmla="*/ 2426154 w 2652857"/>
              <a:gd name="connsiteY1" fmla="*/ 179460 h 1832290"/>
              <a:gd name="connsiteX2" fmla="*/ 2486479 w 2652857"/>
              <a:gd name="connsiteY2" fmla="*/ 1153392 h 1832290"/>
              <a:gd name="connsiteX3" fmla="*/ 1305379 w 2652857"/>
              <a:gd name="connsiteY3" fmla="*/ 1832290 h 1832290"/>
              <a:gd name="connsiteX4" fmla="*/ 162379 w 2652857"/>
              <a:gd name="connsiteY4" fmla="*/ 1226358 h 1832290"/>
              <a:gd name="connsiteX5" fmla="*/ 200479 w 2652857"/>
              <a:gd name="connsiteY5" fmla="*/ 306356 h 1832290"/>
              <a:gd name="connsiteX6" fmla="*/ 1159329 w 2652857"/>
              <a:gd name="connsiteY6" fmla="*/ 188977 h 1832290"/>
              <a:gd name="connsiteX7" fmla="*/ 1505404 w 2652857"/>
              <a:gd name="connsiteY7" fmla="*/ 71597 h 1832290"/>
              <a:gd name="connsiteX8" fmla="*/ 1877673 w 2652857"/>
              <a:gd name="connsiteY8" fmla="*/ 614 h 183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2857" h="1832290">
                <a:moveTo>
                  <a:pt x="1877673" y="614"/>
                </a:moveTo>
                <a:cubicBezTo>
                  <a:pt x="2053885" y="-5334"/>
                  <a:pt x="2259466" y="30356"/>
                  <a:pt x="2426154" y="179460"/>
                </a:cubicBezTo>
                <a:cubicBezTo>
                  <a:pt x="2759529" y="476081"/>
                  <a:pt x="2676979" y="858357"/>
                  <a:pt x="2486479" y="1153392"/>
                </a:cubicBezTo>
                <a:cubicBezTo>
                  <a:pt x="2295979" y="1448427"/>
                  <a:pt x="1797504" y="1832290"/>
                  <a:pt x="1305379" y="1832290"/>
                </a:cubicBezTo>
                <a:cubicBezTo>
                  <a:pt x="813254" y="1832290"/>
                  <a:pt x="410029" y="1524565"/>
                  <a:pt x="162379" y="1226358"/>
                </a:cubicBezTo>
                <a:cubicBezTo>
                  <a:pt x="-85271" y="928151"/>
                  <a:pt x="-31296" y="512564"/>
                  <a:pt x="200479" y="306356"/>
                </a:cubicBezTo>
                <a:cubicBezTo>
                  <a:pt x="432254" y="100149"/>
                  <a:pt x="984704" y="236563"/>
                  <a:pt x="1159329" y="188977"/>
                </a:cubicBezTo>
                <a:cubicBezTo>
                  <a:pt x="1159329" y="188977"/>
                  <a:pt x="1406979" y="106494"/>
                  <a:pt x="1505404" y="71597"/>
                </a:cubicBezTo>
                <a:cubicBezTo>
                  <a:pt x="1554617" y="54149"/>
                  <a:pt x="1701460" y="6563"/>
                  <a:pt x="1877673" y="614"/>
                </a:cubicBezTo>
                <a:close/>
              </a:path>
            </a:pathLst>
          </a:custGeom>
          <a:pattFill prst="pct5">
            <a:fgClr>
              <a:schemeClr val="tx1">
                <a:lumMod val="50000"/>
                <a:lumOff val="50000"/>
              </a:schemeClr>
            </a:fgClr>
            <a:bgClr>
              <a:schemeClr val="bg1"/>
            </a:bgClr>
          </a:pattFill>
          <a:effectLst/>
        </p:spPr>
        <p:txBody>
          <a:bodyPr/>
          <a:lstStyle>
            <a:lvl1pPr>
              <a:defRPr lang="en-US"/>
            </a:lvl1pPr>
          </a:lstStyle>
          <a:p>
            <a:pPr lvl="0"/>
            <a:endParaRPr lang="en-US" dirty="0"/>
          </a:p>
        </p:txBody>
      </p:sp>
    </p:spTree>
    <p:extLst>
      <p:ext uri="{BB962C8B-B14F-4D97-AF65-F5344CB8AC3E}">
        <p14:creationId xmlns:p14="http://schemas.microsoft.com/office/powerpoint/2010/main" val="3933265824"/>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7AB2C93A-F71D-4622-82EF-8BCA4770DBD6}"/>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6" name="Slide Number Placeholder 5">
            <a:extLst>
              <a:ext uri="{FF2B5EF4-FFF2-40B4-BE49-F238E27FC236}">
                <a16:creationId xmlns:a16="http://schemas.microsoft.com/office/drawing/2014/main" id="{07020618-BB89-4D80-98E9-637F678A41FA}"/>
              </a:ext>
            </a:extLst>
          </p:cNvPr>
          <p:cNvSpPr>
            <a:spLocks noGrp="1"/>
          </p:cNvSpPr>
          <p:nvPr>
            <p:ph type="sldNum" sz="quarter" idx="12"/>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7" name="TextBox 6">
            <a:extLst>
              <a:ext uri="{FF2B5EF4-FFF2-40B4-BE49-F238E27FC236}">
                <a16:creationId xmlns:a16="http://schemas.microsoft.com/office/drawing/2014/main" id="{80A3CE05-1BFB-467E-ACCD-6E6BB75E36E2}"/>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10" name="Picture Placeholder 9">
            <a:extLst>
              <a:ext uri="{FF2B5EF4-FFF2-40B4-BE49-F238E27FC236}">
                <a16:creationId xmlns:a16="http://schemas.microsoft.com/office/drawing/2014/main" id="{F17848F0-8139-4FC0-9C50-67E5C622A652}"/>
              </a:ext>
            </a:extLst>
          </p:cNvPr>
          <p:cNvSpPr>
            <a:spLocks noGrp="1"/>
          </p:cNvSpPr>
          <p:nvPr>
            <p:ph type="pic" sz="quarter" idx="13"/>
          </p:nvPr>
        </p:nvSpPr>
        <p:spPr>
          <a:xfrm>
            <a:off x="1544133" y="3251846"/>
            <a:ext cx="1989643" cy="1832290"/>
          </a:xfrm>
          <a:custGeom>
            <a:avLst/>
            <a:gdLst>
              <a:gd name="connsiteX0" fmla="*/ 1877673 w 2652857"/>
              <a:gd name="connsiteY0" fmla="*/ 614 h 1832290"/>
              <a:gd name="connsiteX1" fmla="*/ 2426154 w 2652857"/>
              <a:gd name="connsiteY1" fmla="*/ 179460 h 1832290"/>
              <a:gd name="connsiteX2" fmla="*/ 2486479 w 2652857"/>
              <a:gd name="connsiteY2" fmla="*/ 1153392 h 1832290"/>
              <a:gd name="connsiteX3" fmla="*/ 1305379 w 2652857"/>
              <a:gd name="connsiteY3" fmla="*/ 1832290 h 1832290"/>
              <a:gd name="connsiteX4" fmla="*/ 162379 w 2652857"/>
              <a:gd name="connsiteY4" fmla="*/ 1226358 h 1832290"/>
              <a:gd name="connsiteX5" fmla="*/ 200479 w 2652857"/>
              <a:gd name="connsiteY5" fmla="*/ 306356 h 1832290"/>
              <a:gd name="connsiteX6" fmla="*/ 1159329 w 2652857"/>
              <a:gd name="connsiteY6" fmla="*/ 188977 h 1832290"/>
              <a:gd name="connsiteX7" fmla="*/ 1505404 w 2652857"/>
              <a:gd name="connsiteY7" fmla="*/ 71597 h 1832290"/>
              <a:gd name="connsiteX8" fmla="*/ 1877673 w 2652857"/>
              <a:gd name="connsiteY8" fmla="*/ 614 h 183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2857" h="1832290">
                <a:moveTo>
                  <a:pt x="1877673" y="614"/>
                </a:moveTo>
                <a:cubicBezTo>
                  <a:pt x="2053886" y="-5334"/>
                  <a:pt x="2259467" y="30356"/>
                  <a:pt x="2426154" y="179460"/>
                </a:cubicBezTo>
                <a:cubicBezTo>
                  <a:pt x="2759529" y="476081"/>
                  <a:pt x="2676979" y="858357"/>
                  <a:pt x="2486479" y="1153392"/>
                </a:cubicBezTo>
                <a:cubicBezTo>
                  <a:pt x="2295979" y="1448427"/>
                  <a:pt x="1797504" y="1832290"/>
                  <a:pt x="1305379" y="1832290"/>
                </a:cubicBezTo>
                <a:cubicBezTo>
                  <a:pt x="813254" y="1832290"/>
                  <a:pt x="410029" y="1524565"/>
                  <a:pt x="162379" y="1226358"/>
                </a:cubicBezTo>
                <a:cubicBezTo>
                  <a:pt x="-85271" y="928151"/>
                  <a:pt x="-31296" y="512564"/>
                  <a:pt x="200479" y="306356"/>
                </a:cubicBezTo>
                <a:cubicBezTo>
                  <a:pt x="432254" y="100149"/>
                  <a:pt x="984704" y="236563"/>
                  <a:pt x="1159329" y="188977"/>
                </a:cubicBezTo>
                <a:cubicBezTo>
                  <a:pt x="1159329" y="188977"/>
                  <a:pt x="1406979" y="106494"/>
                  <a:pt x="1505404" y="71597"/>
                </a:cubicBezTo>
                <a:cubicBezTo>
                  <a:pt x="1554617" y="54149"/>
                  <a:pt x="1701460" y="6563"/>
                  <a:pt x="1877673" y="614"/>
                </a:cubicBezTo>
                <a:close/>
              </a:path>
            </a:pathLst>
          </a:custGeom>
          <a:pattFill prst="pct5">
            <a:fgClr>
              <a:schemeClr val="tx1">
                <a:lumMod val="50000"/>
                <a:lumOff val="50000"/>
              </a:schemeClr>
            </a:fgClr>
            <a:bgClr>
              <a:schemeClr val="bg1"/>
            </a:bgClr>
          </a:pattFill>
          <a:effectLst/>
        </p:spPr>
        <p:txBody>
          <a:bodyPr/>
          <a:lstStyle>
            <a:lvl1pPr>
              <a:defRPr lang="en-US"/>
            </a:lvl1pPr>
          </a:lstStyle>
          <a:p>
            <a:pPr lvl="0"/>
            <a:endParaRPr lang="en-US" dirty="0"/>
          </a:p>
        </p:txBody>
      </p:sp>
    </p:spTree>
    <p:extLst>
      <p:ext uri="{BB962C8B-B14F-4D97-AF65-F5344CB8AC3E}">
        <p14:creationId xmlns:p14="http://schemas.microsoft.com/office/powerpoint/2010/main" val="1497887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F92F0CE3-6A31-45B4-9209-1C85850C7215}"/>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9" name="Slide Number Placeholder 5">
            <a:extLst>
              <a:ext uri="{FF2B5EF4-FFF2-40B4-BE49-F238E27FC236}">
                <a16:creationId xmlns:a16="http://schemas.microsoft.com/office/drawing/2014/main" id="{C9ACB44E-33C3-4006-9E7A-F7B46EE630C8}"/>
              </a:ext>
            </a:extLst>
          </p:cNvPr>
          <p:cNvSpPr>
            <a:spLocks noGrp="1"/>
          </p:cNvSpPr>
          <p:nvPr>
            <p:ph type="sldNum" sz="quarter" idx="12"/>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0" name="TextBox 9">
            <a:extLst>
              <a:ext uri="{FF2B5EF4-FFF2-40B4-BE49-F238E27FC236}">
                <a16:creationId xmlns:a16="http://schemas.microsoft.com/office/drawing/2014/main" id="{B85DED13-1673-4AF0-B7D5-03C54715CFB2}"/>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12" name="Picture Placeholder 10">
            <a:extLst>
              <a:ext uri="{FF2B5EF4-FFF2-40B4-BE49-F238E27FC236}">
                <a16:creationId xmlns:a16="http://schemas.microsoft.com/office/drawing/2014/main" id="{3EB23FF8-34E0-48A0-8E8F-53C3B1ADA3DE}"/>
              </a:ext>
            </a:extLst>
          </p:cNvPr>
          <p:cNvSpPr>
            <a:spLocks noGrp="1"/>
          </p:cNvSpPr>
          <p:nvPr>
            <p:ph type="pic" sz="quarter" idx="13"/>
          </p:nvPr>
        </p:nvSpPr>
        <p:spPr>
          <a:xfrm>
            <a:off x="3576607" y="2048867"/>
            <a:ext cx="1989643" cy="1832290"/>
          </a:xfrm>
          <a:custGeom>
            <a:avLst/>
            <a:gdLst>
              <a:gd name="connsiteX0" fmla="*/ 1877673 w 2652857"/>
              <a:gd name="connsiteY0" fmla="*/ 614 h 1832290"/>
              <a:gd name="connsiteX1" fmla="*/ 2426154 w 2652857"/>
              <a:gd name="connsiteY1" fmla="*/ 179460 h 1832290"/>
              <a:gd name="connsiteX2" fmla="*/ 2486479 w 2652857"/>
              <a:gd name="connsiteY2" fmla="*/ 1153392 h 1832290"/>
              <a:gd name="connsiteX3" fmla="*/ 1305379 w 2652857"/>
              <a:gd name="connsiteY3" fmla="*/ 1832290 h 1832290"/>
              <a:gd name="connsiteX4" fmla="*/ 162379 w 2652857"/>
              <a:gd name="connsiteY4" fmla="*/ 1226358 h 1832290"/>
              <a:gd name="connsiteX5" fmla="*/ 200479 w 2652857"/>
              <a:gd name="connsiteY5" fmla="*/ 306356 h 1832290"/>
              <a:gd name="connsiteX6" fmla="*/ 1159329 w 2652857"/>
              <a:gd name="connsiteY6" fmla="*/ 188977 h 1832290"/>
              <a:gd name="connsiteX7" fmla="*/ 1505404 w 2652857"/>
              <a:gd name="connsiteY7" fmla="*/ 71597 h 1832290"/>
              <a:gd name="connsiteX8" fmla="*/ 1877673 w 2652857"/>
              <a:gd name="connsiteY8" fmla="*/ 614 h 183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2857" h="1832290">
                <a:moveTo>
                  <a:pt x="1877673" y="614"/>
                </a:moveTo>
                <a:cubicBezTo>
                  <a:pt x="2053886" y="-5334"/>
                  <a:pt x="2259467" y="30356"/>
                  <a:pt x="2426154" y="179460"/>
                </a:cubicBezTo>
                <a:cubicBezTo>
                  <a:pt x="2759529" y="476081"/>
                  <a:pt x="2676979" y="858357"/>
                  <a:pt x="2486479" y="1153392"/>
                </a:cubicBezTo>
                <a:cubicBezTo>
                  <a:pt x="2295979" y="1448427"/>
                  <a:pt x="1797504" y="1832290"/>
                  <a:pt x="1305379" y="1832290"/>
                </a:cubicBezTo>
                <a:cubicBezTo>
                  <a:pt x="813254" y="1832290"/>
                  <a:pt x="410029" y="1524565"/>
                  <a:pt x="162379" y="1226358"/>
                </a:cubicBezTo>
                <a:cubicBezTo>
                  <a:pt x="-85271" y="928151"/>
                  <a:pt x="-31296" y="512564"/>
                  <a:pt x="200479" y="306356"/>
                </a:cubicBezTo>
                <a:cubicBezTo>
                  <a:pt x="432254" y="100149"/>
                  <a:pt x="984704" y="236563"/>
                  <a:pt x="1159329" y="188977"/>
                </a:cubicBezTo>
                <a:cubicBezTo>
                  <a:pt x="1159329" y="188977"/>
                  <a:pt x="1406979" y="106494"/>
                  <a:pt x="1505404" y="71597"/>
                </a:cubicBezTo>
                <a:cubicBezTo>
                  <a:pt x="1554617" y="54149"/>
                  <a:pt x="1701460" y="6563"/>
                  <a:pt x="1877673" y="614"/>
                </a:cubicBezTo>
                <a:close/>
              </a:path>
            </a:pathLst>
          </a:custGeom>
          <a:pattFill prst="pct5">
            <a:fgClr>
              <a:schemeClr val="tx1">
                <a:lumMod val="50000"/>
                <a:lumOff val="50000"/>
              </a:schemeClr>
            </a:fgClr>
            <a:bgClr>
              <a:schemeClr val="bg1"/>
            </a:bgClr>
          </a:pattFill>
          <a:effectLst>
            <a:outerShdw blurRad="101600" dist="63500" dir="5400000" algn="t" rotWithShape="0">
              <a:prstClr val="black">
                <a:alpha val="20000"/>
              </a:prstClr>
            </a:outerShdw>
          </a:effectLst>
        </p:spPr>
        <p:txBody>
          <a:bodyPr/>
          <a:lstStyle>
            <a:lvl1pPr>
              <a:defRPr lang="en-US" sz="750">
                <a:latin typeface="+mn-lt"/>
              </a:defRPr>
            </a:lvl1pPr>
          </a:lstStyle>
          <a:p>
            <a:pPr lvl="0"/>
            <a:endParaRPr lang="en-US" dirty="0"/>
          </a:p>
        </p:txBody>
      </p:sp>
    </p:spTree>
    <p:extLst>
      <p:ext uri="{BB962C8B-B14F-4D97-AF65-F5344CB8AC3E}">
        <p14:creationId xmlns:p14="http://schemas.microsoft.com/office/powerpoint/2010/main" val="2715294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0162E16-77F3-441A-B13D-32DF47633350}"/>
              </a:ext>
            </a:extLst>
          </p:cNvPr>
          <p:cNvSpPr>
            <a:spLocks noGrp="1"/>
          </p:cNvSpPr>
          <p:nvPr>
            <p:ph type="pic" sz="quarter" idx="11"/>
          </p:nvPr>
        </p:nvSpPr>
        <p:spPr>
          <a:xfrm>
            <a:off x="3365099" y="3"/>
            <a:ext cx="3317601" cy="6857999"/>
          </a:xfrm>
          <a:custGeom>
            <a:avLst/>
            <a:gdLst>
              <a:gd name="connsiteX0" fmla="*/ 0 w 4423468"/>
              <a:gd name="connsiteY0" fmla="*/ 0 h 6857999"/>
              <a:gd name="connsiteX1" fmla="*/ 4408438 w 4423468"/>
              <a:gd name="connsiteY1" fmla="*/ 0 h 6857999"/>
              <a:gd name="connsiteX2" fmla="*/ 4408456 w 4423468"/>
              <a:gd name="connsiteY2" fmla="*/ 163735 h 6857999"/>
              <a:gd name="connsiteX3" fmla="*/ 4412101 w 4423468"/>
              <a:gd name="connsiteY3" fmla="*/ 6700363 h 6857999"/>
              <a:gd name="connsiteX4" fmla="*/ 4405266 w 4423468"/>
              <a:gd name="connsiteY4" fmla="*/ 6857999 h 6857999"/>
              <a:gd name="connsiteX5" fmla="*/ 851493 w 4423468"/>
              <a:gd name="connsiteY5" fmla="*/ 6857999 h 6857999"/>
              <a:gd name="connsiteX6" fmla="*/ 851050 w 4423468"/>
              <a:gd name="connsiteY6" fmla="*/ 6857683 h 6857999"/>
              <a:gd name="connsiteX7" fmla="*/ 534167 w 4423468"/>
              <a:gd name="connsiteY7" fmla="*/ 4424916 h 6857999"/>
              <a:gd name="connsiteX8" fmla="*/ 368513 w 4423468"/>
              <a:gd name="connsiteY8" fmla="*/ 1505119 h 6857999"/>
              <a:gd name="connsiteX9" fmla="*/ 7322 w 4423468"/>
              <a:gd name="connsiteY9" fmla="*/ 16384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3468" h="6857999">
                <a:moveTo>
                  <a:pt x="0" y="0"/>
                </a:moveTo>
                <a:lnTo>
                  <a:pt x="4408438" y="0"/>
                </a:lnTo>
                <a:lnTo>
                  <a:pt x="4408456" y="163735"/>
                </a:lnTo>
                <a:cubicBezTo>
                  <a:pt x="4409598" y="5460936"/>
                  <a:pt x="4439143" y="5995299"/>
                  <a:pt x="4412101" y="6700363"/>
                </a:cubicBezTo>
                <a:lnTo>
                  <a:pt x="4405266" y="6857999"/>
                </a:lnTo>
                <a:lnTo>
                  <a:pt x="851493" y="6857999"/>
                </a:lnTo>
                <a:lnTo>
                  <a:pt x="851050" y="6857683"/>
                </a:lnTo>
                <a:cubicBezTo>
                  <a:pt x="209373" y="6382570"/>
                  <a:pt x="254509" y="5632560"/>
                  <a:pt x="534167" y="4424916"/>
                </a:cubicBezTo>
                <a:cubicBezTo>
                  <a:pt x="813359" y="3219655"/>
                  <a:pt x="800795" y="2495863"/>
                  <a:pt x="368513" y="1505119"/>
                </a:cubicBezTo>
                <a:cubicBezTo>
                  <a:pt x="127477" y="953833"/>
                  <a:pt x="33577" y="549146"/>
                  <a:pt x="7322" y="163848"/>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a:lvl1pPr>
          </a:lstStyle>
          <a:p>
            <a:pPr lvl="0"/>
            <a:endParaRPr lang="en-US" dirty="0"/>
          </a:p>
        </p:txBody>
      </p:sp>
      <p:sp>
        <p:nvSpPr>
          <p:cNvPr id="18" name="Picture Placeholder 17">
            <a:extLst>
              <a:ext uri="{FF2B5EF4-FFF2-40B4-BE49-F238E27FC236}">
                <a16:creationId xmlns:a16="http://schemas.microsoft.com/office/drawing/2014/main" id="{0F302A4D-75AB-49C5-B2EA-847B0C80FF4F}"/>
              </a:ext>
            </a:extLst>
          </p:cNvPr>
          <p:cNvSpPr>
            <a:spLocks noGrp="1"/>
          </p:cNvSpPr>
          <p:nvPr>
            <p:ph type="pic" sz="quarter" idx="12"/>
          </p:nvPr>
        </p:nvSpPr>
        <p:spPr>
          <a:xfrm>
            <a:off x="5935124" y="2"/>
            <a:ext cx="3317601" cy="6857999"/>
          </a:xfrm>
          <a:custGeom>
            <a:avLst/>
            <a:gdLst>
              <a:gd name="connsiteX0" fmla="*/ 0 w 4423468"/>
              <a:gd name="connsiteY0" fmla="*/ 0 h 6857999"/>
              <a:gd name="connsiteX1" fmla="*/ 4408438 w 4423468"/>
              <a:gd name="connsiteY1" fmla="*/ 0 h 6857999"/>
              <a:gd name="connsiteX2" fmla="*/ 4408456 w 4423468"/>
              <a:gd name="connsiteY2" fmla="*/ 163735 h 6857999"/>
              <a:gd name="connsiteX3" fmla="*/ 4412101 w 4423468"/>
              <a:gd name="connsiteY3" fmla="*/ 6700363 h 6857999"/>
              <a:gd name="connsiteX4" fmla="*/ 4405266 w 4423468"/>
              <a:gd name="connsiteY4" fmla="*/ 6857999 h 6857999"/>
              <a:gd name="connsiteX5" fmla="*/ 851493 w 4423468"/>
              <a:gd name="connsiteY5" fmla="*/ 6857999 h 6857999"/>
              <a:gd name="connsiteX6" fmla="*/ 851050 w 4423468"/>
              <a:gd name="connsiteY6" fmla="*/ 6857683 h 6857999"/>
              <a:gd name="connsiteX7" fmla="*/ 534167 w 4423468"/>
              <a:gd name="connsiteY7" fmla="*/ 4424916 h 6857999"/>
              <a:gd name="connsiteX8" fmla="*/ 368513 w 4423468"/>
              <a:gd name="connsiteY8" fmla="*/ 1505119 h 6857999"/>
              <a:gd name="connsiteX9" fmla="*/ 7322 w 4423468"/>
              <a:gd name="connsiteY9" fmla="*/ 16384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3468" h="6857999">
                <a:moveTo>
                  <a:pt x="0" y="0"/>
                </a:moveTo>
                <a:lnTo>
                  <a:pt x="4408438" y="0"/>
                </a:lnTo>
                <a:lnTo>
                  <a:pt x="4408456" y="163735"/>
                </a:lnTo>
                <a:cubicBezTo>
                  <a:pt x="4409598" y="5460936"/>
                  <a:pt x="4439143" y="5995299"/>
                  <a:pt x="4412101" y="6700363"/>
                </a:cubicBezTo>
                <a:lnTo>
                  <a:pt x="4405266" y="6857999"/>
                </a:lnTo>
                <a:lnTo>
                  <a:pt x="851493" y="6857999"/>
                </a:lnTo>
                <a:lnTo>
                  <a:pt x="851050" y="6857683"/>
                </a:lnTo>
                <a:cubicBezTo>
                  <a:pt x="209373" y="6382570"/>
                  <a:pt x="254509" y="5632560"/>
                  <a:pt x="534167" y="4424916"/>
                </a:cubicBezTo>
                <a:cubicBezTo>
                  <a:pt x="813359" y="3219655"/>
                  <a:pt x="800795" y="2495863"/>
                  <a:pt x="368513" y="1505119"/>
                </a:cubicBezTo>
                <a:cubicBezTo>
                  <a:pt x="127477" y="953833"/>
                  <a:pt x="33577" y="549146"/>
                  <a:pt x="7322" y="163848"/>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a:lvl1pPr>
          </a:lstStyle>
          <a:p>
            <a:pPr lvl="0"/>
            <a:endParaRPr lang="en-US" dirty="0"/>
          </a:p>
        </p:txBody>
      </p:sp>
    </p:spTree>
    <p:extLst>
      <p:ext uri="{BB962C8B-B14F-4D97-AF65-F5344CB8AC3E}">
        <p14:creationId xmlns:p14="http://schemas.microsoft.com/office/powerpoint/2010/main" val="23363596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4251E3E-EEE3-45E7-A446-7231A54632AE}"/>
              </a:ext>
            </a:extLst>
          </p:cNvPr>
          <p:cNvSpPr>
            <a:spLocks noGrp="1"/>
          </p:cNvSpPr>
          <p:nvPr>
            <p:ph type="pic" sz="quarter" idx="10"/>
          </p:nvPr>
        </p:nvSpPr>
        <p:spPr>
          <a:xfrm>
            <a:off x="6231537" y="3177"/>
            <a:ext cx="2912464" cy="4511173"/>
          </a:xfrm>
          <a:custGeom>
            <a:avLst/>
            <a:gdLst>
              <a:gd name="connsiteX0" fmla="*/ 547947 w 3883285"/>
              <a:gd name="connsiteY0" fmla="*/ 0 h 4511173"/>
              <a:gd name="connsiteX1" fmla="*/ 3883285 w 3883285"/>
              <a:gd name="connsiteY1" fmla="*/ 0 h 4511173"/>
              <a:gd name="connsiteX2" fmla="*/ 3883285 w 3883285"/>
              <a:gd name="connsiteY2" fmla="*/ 4349958 h 4511173"/>
              <a:gd name="connsiteX3" fmla="*/ 2835535 w 3883285"/>
              <a:gd name="connsiteY3" fmla="*/ 4510128 h 4511173"/>
              <a:gd name="connsiteX4" fmla="*/ 19310 w 3883285"/>
              <a:gd name="connsiteY4" fmla="*/ 2760947 h 4511173"/>
              <a:gd name="connsiteX5" fmla="*/ 751147 w 3883285"/>
              <a:gd name="connsiteY5" fmla="*/ 999079 h 4511173"/>
              <a:gd name="connsiteX6" fmla="*/ 547947 w 3883285"/>
              <a:gd name="connsiteY6" fmla="*/ 0 h 451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3285" h="4511173">
                <a:moveTo>
                  <a:pt x="547947" y="0"/>
                </a:moveTo>
                <a:lnTo>
                  <a:pt x="3883285" y="0"/>
                </a:lnTo>
                <a:cubicBezTo>
                  <a:pt x="3883285" y="4349958"/>
                  <a:pt x="3883285" y="4349958"/>
                  <a:pt x="3883285" y="4349958"/>
                </a:cubicBezTo>
                <a:cubicBezTo>
                  <a:pt x="3618173" y="4440351"/>
                  <a:pt x="3276860" y="4502199"/>
                  <a:pt x="2835535" y="4510128"/>
                </a:cubicBezTo>
                <a:cubicBezTo>
                  <a:pt x="863860" y="4548188"/>
                  <a:pt x="139960" y="3539594"/>
                  <a:pt x="19310" y="2760947"/>
                </a:cubicBezTo>
                <a:cubicBezTo>
                  <a:pt x="-126740" y="1826887"/>
                  <a:pt x="598747" y="1417741"/>
                  <a:pt x="751147" y="999079"/>
                </a:cubicBezTo>
                <a:cubicBezTo>
                  <a:pt x="852747" y="718385"/>
                  <a:pt x="782897" y="320340"/>
                  <a:pt x="547947" y="0"/>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a:lvl1pPr>
          </a:lstStyle>
          <a:p>
            <a:pPr lvl="0"/>
            <a:endParaRPr lang="en-US" dirty="0"/>
          </a:p>
        </p:txBody>
      </p:sp>
      <p:sp>
        <p:nvSpPr>
          <p:cNvPr id="12" name="Picture Placeholder 11">
            <a:extLst>
              <a:ext uri="{FF2B5EF4-FFF2-40B4-BE49-F238E27FC236}">
                <a16:creationId xmlns:a16="http://schemas.microsoft.com/office/drawing/2014/main" id="{365BE993-3054-4E1E-948E-97E589F089E8}"/>
              </a:ext>
            </a:extLst>
          </p:cNvPr>
          <p:cNvSpPr>
            <a:spLocks noGrp="1"/>
          </p:cNvSpPr>
          <p:nvPr>
            <p:ph type="pic" sz="quarter" idx="11"/>
          </p:nvPr>
        </p:nvSpPr>
        <p:spPr>
          <a:xfrm>
            <a:off x="0" y="2509838"/>
            <a:ext cx="5692611" cy="4344988"/>
          </a:xfrm>
          <a:custGeom>
            <a:avLst/>
            <a:gdLst>
              <a:gd name="connsiteX0" fmla="*/ 0 w 7590148"/>
              <a:gd name="connsiteY0" fmla="*/ 0 h 4344988"/>
              <a:gd name="connsiteX1" fmla="*/ 735013 w 7590148"/>
              <a:gd name="connsiteY1" fmla="*/ 301295 h 4344988"/>
              <a:gd name="connsiteX2" fmla="*/ 2143125 w 7590148"/>
              <a:gd name="connsiteY2" fmla="*/ 643820 h 4344988"/>
              <a:gd name="connsiteX3" fmla="*/ 3295651 w 7590148"/>
              <a:gd name="connsiteY3" fmla="*/ 1728481 h 4344988"/>
              <a:gd name="connsiteX4" fmla="*/ 5905501 w 7590148"/>
              <a:gd name="connsiteY4" fmla="*/ 1823627 h 4344988"/>
              <a:gd name="connsiteX5" fmla="*/ 7534276 w 7590148"/>
              <a:gd name="connsiteY5" fmla="*/ 3469647 h 4344988"/>
              <a:gd name="connsiteX6" fmla="*/ 7578726 w 7590148"/>
              <a:gd name="connsiteY6" fmla="*/ 4344988 h 4344988"/>
              <a:gd name="connsiteX7" fmla="*/ 0 w 7590148"/>
              <a:gd name="connsiteY7" fmla="*/ 4344988 h 4344988"/>
              <a:gd name="connsiteX8" fmla="*/ 0 w 7590148"/>
              <a:gd name="connsiteY8" fmla="*/ 0 h 4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148" h="4344988">
                <a:moveTo>
                  <a:pt x="0" y="0"/>
                </a:moveTo>
                <a:cubicBezTo>
                  <a:pt x="234950" y="145890"/>
                  <a:pt x="447675" y="260065"/>
                  <a:pt x="735013" y="301295"/>
                </a:cubicBezTo>
                <a:cubicBezTo>
                  <a:pt x="1249363" y="377412"/>
                  <a:pt x="1838325" y="367897"/>
                  <a:pt x="2143125" y="643820"/>
                </a:cubicBezTo>
                <a:cubicBezTo>
                  <a:pt x="2447926" y="919742"/>
                  <a:pt x="2743200" y="1642850"/>
                  <a:pt x="3295651" y="1728481"/>
                </a:cubicBezTo>
                <a:cubicBezTo>
                  <a:pt x="3848100" y="1814112"/>
                  <a:pt x="5189538" y="1614306"/>
                  <a:pt x="5905501" y="1823627"/>
                </a:cubicBezTo>
                <a:cubicBezTo>
                  <a:pt x="6686551" y="2051976"/>
                  <a:pt x="7391401" y="2851200"/>
                  <a:pt x="7534276" y="3469647"/>
                </a:cubicBezTo>
                <a:cubicBezTo>
                  <a:pt x="7596188" y="3734470"/>
                  <a:pt x="7599363" y="4051622"/>
                  <a:pt x="7578726" y="4344988"/>
                </a:cubicBezTo>
                <a:cubicBezTo>
                  <a:pt x="0" y="4344988"/>
                  <a:pt x="0" y="4344988"/>
                  <a:pt x="0" y="4344988"/>
                </a:cubicBezTo>
                <a:cubicBezTo>
                  <a:pt x="0" y="0"/>
                  <a:pt x="0" y="0"/>
                  <a:pt x="0" y="0"/>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a:lvl1pPr>
          </a:lstStyle>
          <a:p>
            <a:pPr lvl="0"/>
            <a:endParaRPr lang="en-US" dirty="0"/>
          </a:p>
        </p:txBody>
      </p:sp>
    </p:spTree>
    <p:extLst>
      <p:ext uri="{BB962C8B-B14F-4D97-AF65-F5344CB8AC3E}">
        <p14:creationId xmlns:p14="http://schemas.microsoft.com/office/powerpoint/2010/main" val="24243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1EDFE9-7965-4A4B-BCE7-470BE6CC9E34}" type="slidenum">
              <a:rPr lang="en-CA" smtClean="0"/>
              <a:t>‹#›</a:t>
            </a:fld>
            <a:endParaRPr lang="en-CA"/>
          </a:p>
        </p:txBody>
      </p:sp>
    </p:spTree>
    <p:extLst>
      <p:ext uri="{BB962C8B-B14F-4D97-AF65-F5344CB8AC3E}">
        <p14:creationId xmlns:p14="http://schemas.microsoft.com/office/powerpoint/2010/main" val="41101534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CD35E16B-DF16-428C-BF58-7B9ABAC34E89}"/>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6" name="Slide Number Placeholder 5">
            <a:extLst>
              <a:ext uri="{FF2B5EF4-FFF2-40B4-BE49-F238E27FC236}">
                <a16:creationId xmlns:a16="http://schemas.microsoft.com/office/drawing/2014/main" id="{EC9C6D86-A7F0-49CD-9ED3-B097C61F6FE8}"/>
              </a:ext>
            </a:extLst>
          </p:cNvPr>
          <p:cNvSpPr>
            <a:spLocks noGrp="1"/>
          </p:cNvSpPr>
          <p:nvPr>
            <p:ph type="sldNum" sz="quarter" idx="12"/>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7" name="TextBox 6">
            <a:extLst>
              <a:ext uri="{FF2B5EF4-FFF2-40B4-BE49-F238E27FC236}">
                <a16:creationId xmlns:a16="http://schemas.microsoft.com/office/drawing/2014/main" id="{B783E87D-76AC-4627-8554-A4A8424A6EB3}"/>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12" name="Picture Placeholder 11">
            <a:extLst>
              <a:ext uri="{FF2B5EF4-FFF2-40B4-BE49-F238E27FC236}">
                <a16:creationId xmlns:a16="http://schemas.microsoft.com/office/drawing/2014/main" id="{D8406894-6457-4445-8F06-2B39E680145E}"/>
              </a:ext>
            </a:extLst>
          </p:cNvPr>
          <p:cNvSpPr>
            <a:spLocks noGrp="1"/>
          </p:cNvSpPr>
          <p:nvPr>
            <p:ph type="pic" sz="quarter" idx="13"/>
          </p:nvPr>
        </p:nvSpPr>
        <p:spPr>
          <a:xfrm>
            <a:off x="2" y="2"/>
            <a:ext cx="7415774" cy="4860071"/>
          </a:xfrm>
          <a:custGeom>
            <a:avLst/>
            <a:gdLst>
              <a:gd name="connsiteX0" fmla="*/ 0 w 9887699"/>
              <a:gd name="connsiteY0" fmla="*/ 0 h 4860071"/>
              <a:gd name="connsiteX1" fmla="*/ 9749215 w 9887699"/>
              <a:gd name="connsiteY1" fmla="*/ 0 h 4860071"/>
              <a:gd name="connsiteX2" fmla="*/ 8908026 w 9887699"/>
              <a:gd name="connsiteY2" fmla="*/ 2440242 h 4860071"/>
              <a:gd name="connsiteX3" fmla="*/ 6332799 w 9887699"/>
              <a:gd name="connsiteY3" fmla="*/ 2849946 h 4860071"/>
              <a:gd name="connsiteX4" fmla="*/ 4358003 w 9887699"/>
              <a:gd name="connsiteY4" fmla="*/ 4239926 h 4860071"/>
              <a:gd name="connsiteX5" fmla="*/ 1603425 w 9887699"/>
              <a:gd name="connsiteY5" fmla="*/ 4476126 h 4860071"/>
              <a:gd name="connsiteX6" fmla="*/ 0 w 9887699"/>
              <a:gd name="connsiteY6" fmla="*/ 4860071 h 4860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87699" h="4860071">
                <a:moveTo>
                  <a:pt x="0" y="0"/>
                </a:moveTo>
                <a:lnTo>
                  <a:pt x="9749215" y="0"/>
                </a:lnTo>
                <a:cubicBezTo>
                  <a:pt x="10044557" y="744077"/>
                  <a:pt x="9912969" y="2038800"/>
                  <a:pt x="8908026" y="2440242"/>
                </a:cubicBezTo>
                <a:cubicBezTo>
                  <a:pt x="7662326" y="2938399"/>
                  <a:pt x="7091136" y="2550079"/>
                  <a:pt x="6332799" y="2849946"/>
                </a:cubicBezTo>
                <a:cubicBezTo>
                  <a:pt x="5574461" y="3149812"/>
                  <a:pt x="5146556" y="3968734"/>
                  <a:pt x="4358003" y="4239926"/>
                </a:cubicBezTo>
                <a:cubicBezTo>
                  <a:pt x="3569449" y="4511118"/>
                  <a:pt x="2329597" y="4372606"/>
                  <a:pt x="1603425" y="4476126"/>
                </a:cubicBezTo>
                <a:cubicBezTo>
                  <a:pt x="877254" y="4579645"/>
                  <a:pt x="398663" y="4833827"/>
                  <a:pt x="0" y="4860071"/>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a:lvl1pPr>
          </a:lstStyle>
          <a:p>
            <a:pPr lvl="0"/>
            <a:endParaRPr lang="en-US" dirty="0"/>
          </a:p>
        </p:txBody>
      </p:sp>
    </p:spTree>
    <p:extLst>
      <p:ext uri="{BB962C8B-B14F-4D97-AF65-F5344CB8AC3E}">
        <p14:creationId xmlns:p14="http://schemas.microsoft.com/office/powerpoint/2010/main" val="2209196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C83136A6-28FB-42B3-BC55-6919A7E94BFC}"/>
              </a:ext>
            </a:extLst>
          </p:cNvPr>
          <p:cNvSpPr>
            <a:spLocks/>
          </p:cNvSpPr>
          <p:nvPr userDrawn="1"/>
        </p:nvSpPr>
        <p:spPr bwMode="auto">
          <a:xfrm rot="6083221" flipH="1">
            <a:off x="-834864" y="179358"/>
            <a:ext cx="5283787" cy="4199556"/>
          </a:xfrm>
          <a:custGeom>
            <a:avLst/>
            <a:gdLst>
              <a:gd name="connsiteX0" fmla="*/ 4699176 w 4699176"/>
              <a:gd name="connsiteY0" fmla="*/ 1386120 h 5431749"/>
              <a:gd name="connsiteX1" fmla="*/ 3884388 w 4699176"/>
              <a:gd name="connsiteY1" fmla="*/ 5431749 h 5431749"/>
              <a:gd name="connsiteX2" fmla="*/ 111211 w 4699176"/>
              <a:gd name="connsiteY2" fmla="*/ 4671832 h 5431749"/>
              <a:gd name="connsiteX3" fmla="*/ 81913 w 4699176"/>
              <a:gd name="connsiteY3" fmla="*/ 4594728 h 5431749"/>
              <a:gd name="connsiteX4" fmla="*/ 2769420 w 4699176"/>
              <a:gd name="connsiteY4" fmla="*/ 0 h 5431749"/>
              <a:gd name="connsiteX5" fmla="*/ 4661424 w 4699176"/>
              <a:gd name="connsiteY5" fmla="*/ 1321668 h 5431749"/>
              <a:gd name="connsiteX0" fmla="*/ 4684275 w 4684275"/>
              <a:gd name="connsiteY0" fmla="*/ 1236036 h 5281665"/>
              <a:gd name="connsiteX1" fmla="*/ 3869487 w 4684275"/>
              <a:gd name="connsiteY1" fmla="*/ 5281665 h 5281665"/>
              <a:gd name="connsiteX2" fmla="*/ 96310 w 4684275"/>
              <a:gd name="connsiteY2" fmla="*/ 4521748 h 5281665"/>
              <a:gd name="connsiteX3" fmla="*/ 67012 w 4684275"/>
              <a:gd name="connsiteY3" fmla="*/ 4444644 h 5281665"/>
              <a:gd name="connsiteX4" fmla="*/ 3160952 w 4684275"/>
              <a:gd name="connsiteY4" fmla="*/ 0 h 5281665"/>
              <a:gd name="connsiteX5" fmla="*/ 4646523 w 4684275"/>
              <a:gd name="connsiteY5" fmla="*/ 1171584 h 5281665"/>
              <a:gd name="connsiteX6" fmla="*/ 4684275 w 4684275"/>
              <a:gd name="connsiteY6" fmla="*/ 1236036 h 5281665"/>
              <a:gd name="connsiteX0" fmla="*/ 4684275 w 4684275"/>
              <a:gd name="connsiteY0" fmla="*/ 1397668 h 5443297"/>
              <a:gd name="connsiteX1" fmla="*/ 3869487 w 4684275"/>
              <a:gd name="connsiteY1" fmla="*/ 5443297 h 5443297"/>
              <a:gd name="connsiteX2" fmla="*/ 96310 w 4684275"/>
              <a:gd name="connsiteY2" fmla="*/ 4683380 h 5443297"/>
              <a:gd name="connsiteX3" fmla="*/ 67012 w 4684275"/>
              <a:gd name="connsiteY3" fmla="*/ 4606276 h 5443297"/>
              <a:gd name="connsiteX4" fmla="*/ 3160952 w 4684275"/>
              <a:gd name="connsiteY4" fmla="*/ 161632 h 5443297"/>
              <a:gd name="connsiteX5" fmla="*/ 4684275 w 4684275"/>
              <a:gd name="connsiteY5" fmla="*/ 1397668 h 5443297"/>
              <a:gd name="connsiteX0" fmla="*/ 4729509 w 4729509"/>
              <a:gd name="connsiteY0" fmla="*/ 1045442 h 5091071"/>
              <a:gd name="connsiteX1" fmla="*/ 3914721 w 4729509"/>
              <a:gd name="connsiteY1" fmla="*/ 5091071 h 5091071"/>
              <a:gd name="connsiteX2" fmla="*/ 141544 w 4729509"/>
              <a:gd name="connsiteY2" fmla="*/ 4331154 h 5091071"/>
              <a:gd name="connsiteX3" fmla="*/ 112246 w 4729509"/>
              <a:gd name="connsiteY3" fmla="*/ 4254050 h 5091071"/>
              <a:gd name="connsiteX4" fmla="*/ 2290044 w 4729509"/>
              <a:gd name="connsiteY4" fmla="*/ 225302 h 5091071"/>
              <a:gd name="connsiteX5" fmla="*/ 4729509 w 4729509"/>
              <a:gd name="connsiteY5" fmla="*/ 1045442 h 5091071"/>
              <a:gd name="connsiteX0" fmla="*/ 4703453 w 4703453"/>
              <a:gd name="connsiteY0" fmla="*/ 1045442 h 5091071"/>
              <a:gd name="connsiteX1" fmla="*/ 3888665 w 4703453"/>
              <a:gd name="connsiteY1" fmla="*/ 5091071 h 5091071"/>
              <a:gd name="connsiteX2" fmla="*/ 115488 w 4703453"/>
              <a:gd name="connsiteY2" fmla="*/ 4331154 h 5091071"/>
              <a:gd name="connsiteX3" fmla="*/ 86190 w 4703453"/>
              <a:gd name="connsiteY3" fmla="*/ 4254050 h 5091071"/>
              <a:gd name="connsiteX4" fmla="*/ 2263988 w 4703453"/>
              <a:gd name="connsiteY4" fmla="*/ 225302 h 5091071"/>
              <a:gd name="connsiteX5" fmla="*/ 4703453 w 4703453"/>
              <a:gd name="connsiteY5" fmla="*/ 1045442 h 5091071"/>
              <a:gd name="connsiteX0" fmla="*/ 4703453 w 4703453"/>
              <a:gd name="connsiteY0" fmla="*/ 1146759 h 5192388"/>
              <a:gd name="connsiteX1" fmla="*/ 3888665 w 4703453"/>
              <a:gd name="connsiteY1" fmla="*/ 5192388 h 5192388"/>
              <a:gd name="connsiteX2" fmla="*/ 115488 w 4703453"/>
              <a:gd name="connsiteY2" fmla="*/ 4432471 h 5192388"/>
              <a:gd name="connsiteX3" fmla="*/ 86190 w 4703453"/>
              <a:gd name="connsiteY3" fmla="*/ 4355367 h 5192388"/>
              <a:gd name="connsiteX4" fmla="*/ 2263988 w 4703453"/>
              <a:gd name="connsiteY4" fmla="*/ 326619 h 5192388"/>
              <a:gd name="connsiteX5" fmla="*/ 4703453 w 4703453"/>
              <a:gd name="connsiteY5" fmla="*/ 1146759 h 5192388"/>
              <a:gd name="connsiteX0" fmla="*/ 4702574 w 4702574"/>
              <a:gd name="connsiteY0" fmla="*/ 911983 h 4957612"/>
              <a:gd name="connsiteX1" fmla="*/ 3887786 w 4702574"/>
              <a:gd name="connsiteY1" fmla="*/ 4957612 h 4957612"/>
              <a:gd name="connsiteX2" fmla="*/ 114609 w 4702574"/>
              <a:gd name="connsiteY2" fmla="*/ 4197695 h 4957612"/>
              <a:gd name="connsiteX3" fmla="*/ 85311 w 4702574"/>
              <a:gd name="connsiteY3" fmla="*/ 4120591 h 4957612"/>
              <a:gd name="connsiteX4" fmla="*/ 2281048 w 4702574"/>
              <a:gd name="connsiteY4" fmla="*/ 409303 h 4957612"/>
              <a:gd name="connsiteX5" fmla="*/ 4702574 w 4702574"/>
              <a:gd name="connsiteY5" fmla="*/ 911983 h 4957612"/>
              <a:gd name="connsiteX0" fmla="*/ 4711233 w 4711233"/>
              <a:gd name="connsiteY0" fmla="*/ 825025 h 4870654"/>
              <a:gd name="connsiteX1" fmla="*/ 3896445 w 4711233"/>
              <a:gd name="connsiteY1" fmla="*/ 4870654 h 4870654"/>
              <a:gd name="connsiteX2" fmla="*/ 123268 w 4711233"/>
              <a:gd name="connsiteY2" fmla="*/ 4110737 h 4870654"/>
              <a:gd name="connsiteX3" fmla="*/ 93970 w 4711233"/>
              <a:gd name="connsiteY3" fmla="*/ 4033633 h 4870654"/>
              <a:gd name="connsiteX4" fmla="*/ 2126877 w 4711233"/>
              <a:gd name="connsiteY4" fmla="*/ 453299 h 4870654"/>
              <a:gd name="connsiteX5" fmla="*/ 4711233 w 4711233"/>
              <a:gd name="connsiteY5" fmla="*/ 825025 h 4870654"/>
              <a:gd name="connsiteX0" fmla="*/ 4587965 w 4587965"/>
              <a:gd name="connsiteY0" fmla="*/ 825025 h 4870654"/>
              <a:gd name="connsiteX1" fmla="*/ 3773177 w 4587965"/>
              <a:gd name="connsiteY1" fmla="*/ 4870654 h 4870654"/>
              <a:gd name="connsiteX2" fmla="*/ 0 w 4587965"/>
              <a:gd name="connsiteY2" fmla="*/ 4110737 h 4870654"/>
              <a:gd name="connsiteX3" fmla="*/ 2003609 w 4587965"/>
              <a:gd name="connsiteY3" fmla="*/ 453299 h 4870654"/>
              <a:gd name="connsiteX4" fmla="*/ 4587965 w 4587965"/>
              <a:gd name="connsiteY4" fmla="*/ 825025 h 4870654"/>
              <a:gd name="connsiteX0" fmla="*/ 4604490 w 4604490"/>
              <a:gd name="connsiteY0" fmla="*/ 825025 h 4870654"/>
              <a:gd name="connsiteX1" fmla="*/ 3789702 w 4604490"/>
              <a:gd name="connsiteY1" fmla="*/ 4870654 h 4870654"/>
              <a:gd name="connsiteX2" fmla="*/ 16525 w 4604490"/>
              <a:gd name="connsiteY2" fmla="*/ 4110737 h 4870654"/>
              <a:gd name="connsiteX3" fmla="*/ 2020134 w 4604490"/>
              <a:gd name="connsiteY3" fmla="*/ 453299 h 4870654"/>
              <a:gd name="connsiteX4" fmla="*/ 4604490 w 4604490"/>
              <a:gd name="connsiteY4" fmla="*/ 825025 h 4870654"/>
              <a:gd name="connsiteX0" fmla="*/ 4622008 w 4622008"/>
              <a:gd name="connsiteY0" fmla="*/ 825025 h 4870654"/>
              <a:gd name="connsiteX1" fmla="*/ 3807220 w 4622008"/>
              <a:gd name="connsiteY1" fmla="*/ 4870654 h 4870654"/>
              <a:gd name="connsiteX2" fmla="*/ 34043 w 4622008"/>
              <a:gd name="connsiteY2" fmla="*/ 4110737 h 4870654"/>
              <a:gd name="connsiteX3" fmla="*/ 2037652 w 4622008"/>
              <a:gd name="connsiteY3" fmla="*/ 453299 h 4870654"/>
              <a:gd name="connsiteX4" fmla="*/ 4622008 w 4622008"/>
              <a:gd name="connsiteY4" fmla="*/ 825025 h 4870654"/>
              <a:gd name="connsiteX0" fmla="*/ 4622008 w 4622008"/>
              <a:gd name="connsiteY0" fmla="*/ 823851 h 4869480"/>
              <a:gd name="connsiteX1" fmla="*/ 3807220 w 4622008"/>
              <a:gd name="connsiteY1" fmla="*/ 4869480 h 4869480"/>
              <a:gd name="connsiteX2" fmla="*/ 34043 w 4622008"/>
              <a:gd name="connsiteY2" fmla="*/ 4109563 h 4869480"/>
              <a:gd name="connsiteX3" fmla="*/ 2037652 w 4622008"/>
              <a:gd name="connsiteY3" fmla="*/ 452125 h 4869480"/>
              <a:gd name="connsiteX4" fmla="*/ 4622008 w 4622008"/>
              <a:gd name="connsiteY4" fmla="*/ 823851 h 4869480"/>
              <a:gd name="connsiteX0" fmla="*/ 4621800 w 4621800"/>
              <a:gd name="connsiteY0" fmla="*/ 932779 h 4978408"/>
              <a:gd name="connsiteX1" fmla="*/ 3807012 w 4621800"/>
              <a:gd name="connsiteY1" fmla="*/ 4978408 h 4978408"/>
              <a:gd name="connsiteX2" fmla="*/ 33835 w 4621800"/>
              <a:gd name="connsiteY2" fmla="*/ 4218491 h 4978408"/>
              <a:gd name="connsiteX3" fmla="*/ 2042910 w 4621800"/>
              <a:gd name="connsiteY3" fmla="*/ 398407 h 4978408"/>
              <a:gd name="connsiteX4" fmla="*/ 4621800 w 4621800"/>
              <a:gd name="connsiteY4" fmla="*/ 932779 h 4978408"/>
              <a:gd name="connsiteX0" fmla="*/ 4622679 w 4622679"/>
              <a:gd name="connsiteY0" fmla="*/ 932779 h 4978408"/>
              <a:gd name="connsiteX1" fmla="*/ 3807891 w 4622679"/>
              <a:gd name="connsiteY1" fmla="*/ 4978408 h 4978408"/>
              <a:gd name="connsiteX2" fmla="*/ 34714 w 4622679"/>
              <a:gd name="connsiteY2" fmla="*/ 4218491 h 4978408"/>
              <a:gd name="connsiteX3" fmla="*/ 2043789 w 4622679"/>
              <a:gd name="connsiteY3" fmla="*/ 398407 h 4978408"/>
              <a:gd name="connsiteX4" fmla="*/ 4622679 w 4622679"/>
              <a:gd name="connsiteY4" fmla="*/ 932779 h 4978408"/>
              <a:gd name="connsiteX0" fmla="*/ 4892178 w 4892178"/>
              <a:gd name="connsiteY0" fmla="*/ 932779 h 4978408"/>
              <a:gd name="connsiteX1" fmla="*/ 4077390 w 4892178"/>
              <a:gd name="connsiteY1" fmla="*/ 4978408 h 4978408"/>
              <a:gd name="connsiteX2" fmla="*/ 26184 w 4892178"/>
              <a:gd name="connsiteY2" fmla="*/ 4176141 h 4978408"/>
              <a:gd name="connsiteX3" fmla="*/ 2313288 w 4892178"/>
              <a:gd name="connsiteY3" fmla="*/ 398407 h 4978408"/>
              <a:gd name="connsiteX4" fmla="*/ 4892178 w 4892178"/>
              <a:gd name="connsiteY4" fmla="*/ 932779 h 4978408"/>
              <a:gd name="connsiteX0" fmla="*/ 4865994 w 4865994"/>
              <a:gd name="connsiteY0" fmla="*/ 932779 h 4978408"/>
              <a:gd name="connsiteX1" fmla="*/ 4051206 w 4865994"/>
              <a:gd name="connsiteY1" fmla="*/ 4978408 h 4978408"/>
              <a:gd name="connsiteX2" fmla="*/ 0 w 4865994"/>
              <a:gd name="connsiteY2" fmla="*/ 4176141 h 4978408"/>
              <a:gd name="connsiteX3" fmla="*/ 2287104 w 4865994"/>
              <a:gd name="connsiteY3" fmla="*/ 398407 h 4978408"/>
              <a:gd name="connsiteX4" fmla="*/ 4865994 w 4865994"/>
              <a:gd name="connsiteY4" fmla="*/ 932779 h 4978408"/>
              <a:gd name="connsiteX0" fmla="*/ 4865994 w 4865994"/>
              <a:gd name="connsiteY0" fmla="*/ 970090 h 5015719"/>
              <a:gd name="connsiteX1" fmla="*/ 4051206 w 4865994"/>
              <a:gd name="connsiteY1" fmla="*/ 5015719 h 5015719"/>
              <a:gd name="connsiteX2" fmla="*/ 0 w 4865994"/>
              <a:gd name="connsiteY2" fmla="*/ 4213452 h 5015719"/>
              <a:gd name="connsiteX3" fmla="*/ 2161250 w 4865994"/>
              <a:gd name="connsiteY3" fmla="*/ 383080 h 5015719"/>
              <a:gd name="connsiteX4" fmla="*/ 4865994 w 4865994"/>
              <a:gd name="connsiteY4" fmla="*/ 970090 h 5015719"/>
              <a:gd name="connsiteX0" fmla="*/ 4865994 w 4865994"/>
              <a:gd name="connsiteY0" fmla="*/ 970090 h 5015719"/>
              <a:gd name="connsiteX1" fmla="*/ 4051206 w 4865994"/>
              <a:gd name="connsiteY1" fmla="*/ 5015719 h 5015719"/>
              <a:gd name="connsiteX2" fmla="*/ 0 w 4865994"/>
              <a:gd name="connsiteY2" fmla="*/ 4213452 h 5015719"/>
              <a:gd name="connsiteX3" fmla="*/ 2161250 w 4865994"/>
              <a:gd name="connsiteY3" fmla="*/ 383080 h 5015719"/>
              <a:gd name="connsiteX4" fmla="*/ 4865994 w 4865994"/>
              <a:gd name="connsiteY4" fmla="*/ 970090 h 5015719"/>
              <a:gd name="connsiteX0" fmla="*/ 4865994 w 4865994"/>
              <a:gd name="connsiteY0" fmla="*/ 1006047 h 5051676"/>
              <a:gd name="connsiteX1" fmla="*/ 4051206 w 4865994"/>
              <a:gd name="connsiteY1" fmla="*/ 5051676 h 5051676"/>
              <a:gd name="connsiteX2" fmla="*/ 0 w 4865994"/>
              <a:gd name="connsiteY2" fmla="*/ 4249409 h 5051676"/>
              <a:gd name="connsiteX3" fmla="*/ 2161250 w 4865994"/>
              <a:gd name="connsiteY3" fmla="*/ 419037 h 5051676"/>
              <a:gd name="connsiteX4" fmla="*/ 4865994 w 4865994"/>
              <a:gd name="connsiteY4" fmla="*/ 1006047 h 5051676"/>
              <a:gd name="connsiteX0" fmla="*/ 4865994 w 4865994"/>
              <a:gd name="connsiteY0" fmla="*/ 1059582 h 5105211"/>
              <a:gd name="connsiteX1" fmla="*/ 4051206 w 4865994"/>
              <a:gd name="connsiteY1" fmla="*/ 5105211 h 5105211"/>
              <a:gd name="connsiteX2" fmla="*/ 0 w 4865994"/>
              <a:gd name="connsiteY2" fmla="*/ 4302944 h 5105211"/>
              <a:gd name="connsiteX3" fmla="*/ 2271533 w 4865994"/>
              <a:gd name="connsiteY3" fmla="*/ 399263 h 5105211"/>
              <a:gd name="connsiteX4" fmla="*/ 4865994 w 4865994"/>
              <a:gd name="connsiteY4" fmla="*/ 1059582 h 5105211"/>
              <a:gd name="connsiteX0" fmla="*/ 4865994 w 4865994"/>
              <a:gd name="connsiteY0" fmla="*/ 950342 h 4995971"/>
              <a:gd name="connsiteX1" fmla="*/ 4051206 w 4865994"/>
              <a:gd name="connsiteY1" fmla="*/ 4995971 h 4995971"/>
              <a:gd name="connsiteX2" fmla="*/ 0 w 4865994"/>
              <a:gd name="connsiteY2" fmla="*/ 4193704 h 4995971"/>
              <a:gd name="connsiteX3" fmla="*/ 2213614 w 4865994"/>
              <a:gd name="connsiteY3" fmla="*/ 442105 h 4995971"/>
              <a:gd name="connsiteX4" fmla="*/ 4865994 w 4865994"/>
              <a:gd name="connsiteY4" fmla="*/ 950342 h 4995971"/>
              <a:gd name="connsiteX0" fmla="*/ 4865994 w 4865994"/>
              <a:gd name="connsiteY0" fmla="*/ 965024 h 5010653"/>
              <a:gd name="connsiteX1" fmla="*/ 4051206 w 4865994"/>
              <a:gd name="connsiteY1" fmla="*/ 5010653 h 5010653"/>
              <a:gd name="connsiteX2" fmla="*/ 0 w 4865994"/>
              <a:gd name="connsiteY2" fmla="*/ 4208386 h 5010653"/>
              <a:gd name="connsiteX3" fmla="*/ 2176915 w 4865994"/>
              <a:gd name="connsiteY3" fmla="*/ 435751 h 5010653"/>
              <a:gd name="connsiteX4" fmla="*/ 4865994 w 4865994"/>
              <a:gd name="connsiteY4" fmla="*/ 965024 h 5010653"/>
              <a:gd name="connsiteX0" fmla="*/ 4865994 w 4865994"/>
              <a:gd name="connsiteY0" fmla="*/ 965024 h 5010653"/>
              <a:gd name="connsiteX1" fmla="*/ 4051206 w 4865994"/>
              <a:gd name="connsiteY1" fmla="*/ 5010653 h 5010653"/>
              <a:gd name="connsiteX2" fmla="*/ 0 w 4865994"/>
              <a:gd name="connsiteY2" fmla="*/ 4208386 h 5010653"/>
              <a:gd name="connsiteX3" fmla="*/ 2176915 w 4865994"/>
              <a:gd name="connsiteY3" fmla="*/ 435751 h 5010653"/>
              <a:gd name="connsiteX4" fmla="*/ 4865994 w 4865994"/>
              <a:gd name="connsiteY4" fmla="*/ 965024 h 5010653"/>
              <a:gd name="connsiteX0" fmla="*/ 4865994 w 4865994"/>
              <a:gd name="connsiteY0" fmla="*/ 1068335 h 5113964"/>
              <a:gd name="connsiteX1" fmla="*/ 4051206 w 4865994"/>
              <a:gd name="connsiteY1" fmla="*/ 5113964 h 5113964"/>
              <a:gd name="connsiteX2" fmla="*/ 0 w 4865994"/>
              <a:gd name="connsiteY2" fmla="*/ 4311697 h 5113964"/>
              <a:gd name="connsiteX3" fmla="*/ 2176915 w 4865994"/>
              <a:gd name="connsiteY3" fmla="*/ 539062 h 5113964"/>
              <a:gd name="connsiteX4" fmla="*/ 4865994 w 4865994"/>
              <a:gd name="connsiteY4" fmla="*/ 1068335 h 5113964"/>
              <a:gd name="connsiteX0" fmla="*/ 4871331 w 4871331"/>
              <a:gd name="connsiteY0" fmla="*/ 1068335 h 5113964"/>
              <a:gd name="connsiteX1" fmla="*/ 4056543 w 4871331"/>
              <a:gd name="connsiteY1" fmla="*/ 5113964 h 5113964"/>
              <a:gd name="connsiteX2" fmla="*/ 5337 w 4871331"/>
              <a:gd name="connsiteY2" fmla="*/ 4311697 h 5113964"/>
              <a:gd name="connsiteX3" fmla="*/ 2182252 w 4871331"/>
              <a:gd name="connsiteY3" fmla="*/ 539062 h 5113964"/>
              <a:gd name="connsiteX4" fmla="*/ 4871331 w 4871331"/>
              <a:gd name="connsiteY4" fmla="*/ 1068335 h 5113964"/>
              <a:gd name="connsiteX0" fmla="*/ 4870035 w 4870035"/>
              <a:gd name="connsiteY0" fmla="*/ 1218190 h 5263819"/>
              <a:gd name="connsiteX1" fmla="*/ 4055247 w 4870035"/>
              <a:gd name="connsiteY1" fmla="*/ 5263819 h 5263819"/>
              <a:gd name="connsiteX2" fmla="*/ 4041 w 4870035"/>
              <a:gd name="connsiteY2" fmla="*/ 4461552 h 5263819"/>
              <a:gd name="connsiteX3" fmla="*/ 2454069 w 4870035"/>
              <a:gd name="connsiteY3" fmla="*/ 484657 h 5263819"/>
              <a:gd name="connsiteX4" fmla="*/ 4870035 w 4870035"/>
              <a:gd name="connsiteY4" fmla="*/ 1218190 h 5263819"/>
              <a:gd name="connsiteX0" fmla="*/ 4869761 w 4869761"/>
              <a:gd name="connsiteY0" fmla="*/ 1115023 h 5160652"/>
              <a:gd name="connsiteX1" fmla="*/ 4054973 w 4869761"/>
              <a:gd name="connsiteY1" fmla="*/ 5160652 h 5160652"/>
              <a:gd name="connsiteX2" fmla="*/ 3767 w 4869761"/>
              <a:gd name="connsiteY2" fmla="*/ 4358385 h 5160652"/>
              <a:gd name="connsiteX3" fmla="*/ 2534935 w 4869761"/>
              <a:gd name="connsiteY3" fmla="*/ 520641 h 5160652"/>
              <a:gd name="connsiteX4" fmla="*/ 4869761 w 4869761"/>
              <a:gd name="connsiteY4" fmla="*/ 1115023 h 516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9761" h="5160652">
                <a:moveTo>
                  <a:pt x="4869761" y="1115023"/>
                </a:moveTo>
                <a:lnTo>
                  <a:pt x="4054973" y="5160652"/>
                </a:lnTo>
                <a:lnTo>
                  <a:pt x="3767" y="4358385"/>
                </a:lnTo>
                <a:cubicBezTo>
                  <a:pt x="-73199" y="2975583"/>
                  <a:pt x="1037989" y="1791140"/>
                  <a:pt x="2534935" y="520641"/>
                </a:cubicBezTo>
                <a:cubicBezTo>
                  <a:pt x="4000422" y="-556246"/>
                  <a:pt x="4751672" y="234746"/>
                  <a:pt x="4869761" y="1115023"/>
                </a:cubicBezTo>
                <a:close/>
              </a:path>
            </a:pathLst>
          </a:custGeom>
          <a:solidFill>
            <a:srgbClr val="EE4D4D"/>
          </a:solidFill>
          <a:ln>
            <a:noFill/>
          </a:ln>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7" name="Picture Placeholder 6">
            <a:extLst>
              <a:ext uri="{FF2B5EF4-FFF2-40B4-BE49-F238E27FC236}">
                <a16:creationId xmlns:a16="http://schemas.microsoft.com/office/drawing/2014/main" id="{4F182722-D9D0-4238-B95A-DD2E299E1339}"/>
              </a:ext>
            </a:extLst>
          </p:cNvPr>
          <p:cNvSpPr>
            <a:spLocks noGrp="1"/>
          </p:cNvSpPr>
          <p:nvPr>
            <p:ph type="pic" sz="quarter" idx="10"/>
          </p:nvPr>
        </p:nvSpPr>
        <p:spPr>
          <a:xfrm flipH="1">
            <a:off x="0" y="-1"/>
            <a:ext cx="3850618" cy="4159907"/>
          </a:xfrm>
          <a:custGeom>
            <a:avLst/>
            <a:gdLst>
              <a:gd name="connsiteX0" fmla="*/ 1007294 w 5134157"/>
              <a:gd name="connsiteY0" fmla="*/ 0 h 4159907"/>
              <a:gd name="connsiteX1" fmla="*/ 5134157 w 5134157"/>
              <a:gd name="connsiteY1" fmla="*/ 0 h 4159907"/>
              <a:gd name="connsiteX2" fmla="*/ 5134156 w 5134157"/>
              <a:gd name="connsiteY2" fmla="*/ 3848940 h 4159907"/>
              <a:gd name="connsiteX3" fmla="*/ 5064354 w 5134157"/>
              <a:gd name="connsiteY3" fmla="*/ 3892885 h 4159907"/>
              <a:gd name="connsiteX4" fmla="*/ 29461 w 5134157"/>
              <a:gd name="connsiteY4" fmla="*/ 2165440 h 4159907"/>
              <a:gd name="connsiteX5" fmla="*/ 951565 w 5134157"/>
              <a:gd name="connsiteY5" fmla="*/ 49734 h 415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4157" h="4159907">
                <a:moveTo>
                  <a:pt x="1007294" y="0"/>
                </a:moveTo>
                <a:lnTo>
                  <a:pt x="5134157" y="0"/>
                </a:lnTo>
                <a:lnTo>
                  <a:pt x="5134156" y="3848940"/>
                </a:lnTo>
                <a:lnTo>
                  <a:pt x="5064354" y="3892885"/>
                </a:lnTo>
                <a:cubicBezTo>
                  <a:pt x="3803094" y="4593030"/>
                  <a:pt x="375099" y="3881621"/>
                  <a:pt x="29461" y="2165440"/>
                </a:cubicBezTo>
                <a:cubicBezTo>
                  <a:pt x="-118057" y="1432979"/>
                  <a:pt x="303776" y="674677"/>
                  <a:pt x="951565" y="49734"/>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a:lvl1pPr>
          </a:lstStyle>
          <a:p>
            <a:pPr lvl="0"/>
            <a:endParaRPr lang="en-US" dirty="0"/>
          </a:p>
        </p:txBody>
      </p:sp>
      <p:sp>
        <p:nvSpPr>
          <p:cNvPr id="8" name="Freeform 5">
            <a:extLst>
              <a:ext uri="{FF2B5EF4-FFF2-40B4-BE49-F238E27FC236}">
                <a16:creationId xmlns:a16="http://schemas.microsoft.com/office/drawing/2014/main" id="{A49D89CC-7AC2-49AB-B86C-95D63753D25F}"/>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9" name="Slide Number Placeholder 5">
            <a:extLst>
              <a:ext uri="{FF2B5EF4-FFF2-40B4-BE49-F238E27FC236}">
                <a16:creationId xmlns:a16="http://schemas.microsoft.com/office/drawing/2014/main" id="{8C2A5B7B-F204-4510-AC84-6AB3A9A6B5F3}"/>
              </a:ext>
            </a:extLst>
          </p:cNvPr>
          <p:cNvSpPr>
            <a:spLocks noGrp="1"/>
          </p:cNvSpPr>
          <p:nvPr>
            <p:ph type="sldNum" sz="quarter" idx="12"/>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0" name="TextBox 9">
            <a:extLst>
              <a:ext uri="{FF2B5EF4-FFF2-40B4-BE49-F238E27FC236}">
                <a16:creationId xmlns:a16="http://schemas.microsoft.com/office/drawing/2014/main" id="{CB4F16A8-307B-4955-970F-B2D6F01F3EFA}"/>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358511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31" presetClass="entr" presetSubtype="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1250" fill="hold"/>
                                        <p:tgtEl>
                                          <p:spTgt spid="6"/>
                                        </p:tgtEl>
                                        <p:attrNameLst>
                                          <p:attrName>ppt_w</p:attrName>
                                        </p:attrNameLst>
                                      </p:cBhvr>
                                      <p:tavLst>
                                        <p:tav tm="0">
                                          <p:val>
                                            <p:fltVal val="0"/>
                                          </p:val>
                                        </p:tav>
                                        <p:tav tm="100000">
                                          <p:val>
                                            <p:strVal val="#ppt_w"/>
                                          </p:val>
                                        </p:tav>
                                      </p:tavLst>
                                    </p:anim>
                                    <p:anim calcmode="lin" valueType="num">
                                      <p:cBhvr>
                                        <p:cTn id="12" dur="1250" fill="hold"/>
                                        <p:tgtEl>
                                          <p:spTgt spid="6"/>
                                        </p:tgtEl>
                                        <p:attrNameLst>
                                          <p:attrName>ppt_h</p:attrName>
                                        </p:attrNameLst>
                                      </p:cBhvr>
                                      <p:tavLst>
                                        <p:tav tm="0">
                                          <p:val>
                                            <p:fltVal val="0"/>
                                          </p:val>
                                        </p:tav>
                                        <p:tav tm="100000">
                                          <p:val>
                                            <p:strVal val="#ppt_h"/>
                                          </p:val>
                                        </p:tav>
                                      </p:tavLst>
                                    </p:anim>
                                    <p:anim calcmode="lin" valueType="num">
                                      <p:cBhvr>
                                        <p:cTn id="13" dur="1250" fill="hold"/>
                                        <p:tgtEl>
                                          <p:spTgt spid="6"/>
                                        </p:tgtEl>
                                        <p:attrNameLst>
                                          <p:attrName>style.rotation</p:attrName>
                                        </p:attrNameLst>
                                      </p:cBhvr>
                                      <p:tavLst>
                                        <p:tav tm="0">
                                          <p:val>
                                            <p:fltVal val="90"/>
                                          </p:val>
                                        </p:tav>
                                        <p:tav tm="100000">
                                          <p:val>
                                            <p:fltVal val="0"/>
                                          </p:val>
                                        </p:tav>
                                      </p:tavLst>
                                    </p:anim>
                                    <p:animEffect transition="in" filter="fade">
                                      <p:cBhvr>
                                        <p:cTn id="14"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5B1F05C-568C-4FE4-863A-7E520AD1E2BF}"/>
              </a:ext>
            </a:extLst>
          </p:cNvPr>
          <p:cNvSpPr>
            <a:spLocks noGrp="1"/>
          </p:cNvSpPr>
          <p:nvPr>
            <p:ph type="pic" sz="quarter" idx="10"/>
          </p:nvPr>
        </p:nvSpPr>
        <p:spPr>
          <a:xfrm>
            <a:off x="3676907" y="2815961"/>
            <a:ext cx="727782" cy="970376"/>
          </a:xfrm>
          <a:custGeom>
            <a:avLst/>
            <a:gdLst>
              <a:gd name="connsiteX0" fmla="*/ 485188 w 970376"/>
              <a:gd name="connsiteY0" fmla="*/ 0 h 970376"/>
              <a:gd name="connsiteX1" fmla="*/ 970376 w 970376"/>
              <a:gd name="connsiteY1" fmla="*/ 485188 h 970376"/>
              <a:gd name="connsiteX2" fmla="*/ 485188 w 970376"/>
              <a:gd name="connsiteY2" fmla="*/ 970376 h 970376"/>
              <a:gd name="connsiteX3" fmla="*/ 0 w 970376"/>
              <a:gd name="connsiteY3" fmla="*/ 485188 h 970376"/>
              <a:gd name="connsiteX4" fmla="*/ 485188 w 970376"/>
              <a:gd name="connsiteY4" fmla="*/ 0 h 97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376" h="970376">
                <a:moveTo>
                  <a:pt x="485188" y="0"/>
                </a:moveTo>
                <a:cubicBezTo>
                  <a:pt x="753150" y="0"/>
                  <a:pt x="970376" y="217226"/>
                  <a:pt x="970376" y="485188"/>
                </a:cubicBezTo>
                <a:cubicBezTo>
                  <a:pt x="970376" y="753150"/>
                  <a:pt x="753150" y="970376"/>
                  <a:pt x="485188" y="970376"/>
                </a:cubicBezTo>
                <a:cubicBezTo>
                  <a:pt x="217226" y="970376"/>
                  <a:pt x="0" y="753150"/>
                  <a:pt x="0" y="485188"/>
                </a:cubicBezTo>
                <a:cubicBezTo>
                  <a:pt x="0" y="217226"/>
                  <a:pt x="217226" y="0"/>
                  <a:pt x="485188" y="0"/>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825" dirty="0"/>
            </a:lvl1pPr>
          </a:lstStyle>
          <a:p>
            <a:pPr lvl="0"/>
            <a:endParaRPr lang="en-US" dirty="0"/>
          </a:p>
        </p:txBody>
      </p:sp>
      <p:sp>
        <p:nvSpPr>
          <p:cNvPr id="11" name="Picture Placeholder 10">
            <a:extLst>
              <a:ext uri="{FF2B5EF4-FFF2-40B4-BE49-F238E27FC236}">
                <a16:creationId xmlns:a16="http://schemas.microsoft.com/office/drawing/2014/main" id="{FF716E33-7B84-4CF1-B531-7B1F7533702E}"/>
              </a:ext>
            </a:extLst>
          </p:cNvPr>
          <p:cNvSpPr>
            <a:spLocks noGrp="1"/>
          </p:cNvSpPr>
          <p:nvPr>
            <p:ph type="pic" sz="quarter" idx="11"/>
          </p:nvPr>
        </p:nvSpPr>
        <p:spPr>
          <a:xfrm>
            <a:off x="4726444" y="4660487"/>
            <a:ext cx="727782" cy="970376"/>
          </a:xfrm>
          <a:custGeom>
            <a:avLst/>
            <a:gdLst>
              <a:gd name="connsiteX0" fmla="*/ 485188 w 970376"/>
              <a:gd name="connsiteY0" fmla="*/ 0 h 970376"/>
              <a:gd name="connsiteX1" fmla="*/ 970376 w 970376"/>
              <a:gd name="connsiteY1" fmla="*/ 485188 h 970376"/>
              <a:gd name="connsiteX2" fmla="*/ 485188 w 970376"/>
              <a:gd name="connsiteY2" fmla="*/ 970376 h 970376"/>
              <a:gd name="connsiteX3" fmla="*/ 0 w 970376"/>
              <a:gd name="connsiteY3" fmla="*/ 485188 h 970376"/>
              <a:gd name="connsiteX4" fmla="*/ 485188 w 970376"/>
              <a:gd name="connsiteY4" fmla="*/ 0 h 97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376" h="970376">
                <a:moveTo>
                  <a:pt x="485188" y="0"/>
                </a:moveTo>
                <a:cubicBezTo>
                  <a:pt x="753150" y="0"/>
                  <a:pt x="970376" y="217226"/>
                  <a:pt x="970376" y="485188"/>
                </a:cubicBezTo>
                <a:cubicBezTo>
                  <a:pt x="970376" y="753150"/>
                  <a:pt x="753150" y="970376"/>
                  <a:pt x="485188" y="970376"/>
                </a:cubicBezTo>
                <a:cubicBezTo>
                  <a:pt x="217226" y="970376"/>
                  <a:pt x="0" y="753150"/>
                  <a:pt x="0" y="485188"/>
                </a:cubicBezTo>
                <a:cubicBezTo>
                  <a:pt x="0" y="217226"/>
                  <a:pt x="217226" y="0"/>
                  <a:pt x="485188" y="0"/>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825" dirty="0"/>
            </a:lvl1pPr>
          </a:lstStyle>
          <a:p>
            <a:pPr lvl="0"/>
            <a:endParaRPr lang="en-US" dirty="0"/>
          </a:p>
        </p:txBody>
      </p:sp>
      <p:sp>
        <p:nvSpPr>
          <p:cNvPr id="12" name="Freeform 5">
            <a:extLst>
              <a:ext uri="{FF2B5EF4-FFF2-40B4-BE49-F238E27FC236}">
                <a16:creationId xmlns:a16="http://schemas.microsoft.com/office/drawing/2014/main" id="{C639609A-8951-49DA-A166-A11E78C6AAC4}"/>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3" name="Slide Number Placeholder 5">
            <a:extLst>
              <a:ext uri="{FF2B5EF4-FFF2-40B4-BE49-F238E27FC236}">
                <a16:creationId xmlns:a16="http://schemas.microsoft.com/office/drawing/2014/main" id="{61ABD908-231B-47A3-84B8-C18231E851DC}"/>
              </a:ext>
            </a:extLst>
          </p:cNvPr>
          <p:cNvSpPr>
            <a:spLocks noGrp="1"/>
          </p:cNvSpPr>
          <p:nvPr>
            <p:ph type="sldNum" sz="quarter" idx="12"/>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4" name="TextBox 13">
            <a:extLst>
              <a:ext uri="{FF2B5EF4-FFF2-40B4-BE49-F238E27FC236}">
                <a16:creationId xmlns:a16="http://schemas.microsoft.com/office/drawing/2014/main" id="{BBDB5A36-BF85-4471-976A-352199DFA643}"/>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4733098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E04DA2CF-A9F2-47BF-9538-902A59593CAF}"/>
              </a:ext>
            </a:extLst>
          </p:cNvPr>
          <p:cNvSpPr>
            <a:spLocks/>
          </p:cNvSpPr>
          <p:nvPr userDrawn="1"/>
        </p:nvSpPr>
        <p:spPr bwMode="auto">
          <a:xfrm rot="10800000">
            <a:off x="5624723" y="3978933"/>
            <a:ext cx="2099270" cy="1883906"/>
          </a:xfrm>
          <a:custGeom>
            <a:avLst/>
            <a:gdLst>
              <a:gd name="T0" fmla="*/ 784 w 1792"/>
              <a:gd name="T1" fmla="*/ 194 h 1230"/>
              <a:gd name="T2" fmla="*/ 180 w 1792"/>
              <a:gd name="T3" fmla="*/ 268 h 1230"/>
              <a:gd name="T4" fmla="*/ 156 w 1792"/>
              <a:gd name="T5" fmla="*/ 848 h 1230"/>
              <a:gd name="T6" fmla="*/ 876 w 1792"/>
              <a:gd name="T7" fmla="*/ 1230 h 1230"/>
              <a:gd name="T8" fmla="*/ 1620 w 1792"/>
              <a:gd name="T9" fmla="*/ 802 h 1230"/>
              <a:gd name="T10" fmla="*/ 1582 w 1792"/>
              <a:gd name="T11" fmla="*/ 188 h 1230"/>
              <a:gd name="T12" fmla="*/ 1002 w 1792"/>
              <a:gd name="T13" fmla="*/ 120 h 1230"/>
              <a:gd name="T14" fmla="*/ 784 w 1792"/>
              <a:gd name="T15" fmla="*/ 194 h 1230"/>
              <a:gd name="connsiteX0" fmla="*/ 4283 w 9533"/>
              <a:gd name="connsiteY0" fmla="*/ 969 h 9392"/>
              <a:gd name="connsiteX1" fmla="*/ 443 w 9533"/>
              <a:gd name="connsiteY1" fmla="*/ 1180 h 9392"/>
              <a:gd name="connsiteX2" fmla="*/ 779 w 9533"/>
              <a:gd name="connsiteY2" fmla="*/ 6286 h 9392"/>
              <a:gd name="connsiteX3" fmla="*/ 4796 w 9533"/>
              <a:gd name="connsiteY3" fmla="*/ 9392 h 9392"/>
              <a:gd name="connsiteX4" fmla="*/ 8948 w 9533"/>
              <a:gd name="connsiteY4" fmla="*/ 5912 h 9392"/>
              <a:gd name="connsiteX5" fmla="*/ 8736 w 9533"/>
              <a:gd name="connsiteY5" fmla="*/ 920 h 9392"/>
              <a:gd name="connsiteX6" fmla="*/ 5500 w 9533"/>
              <a:gd name="connsiteY6" fmla="*/ 368 h 9392"/>
              <a:gd name="connsiteX7" fmla="*/ 4283 w 9533"/>
              <a:gd name="connsiteY7" fmla="*/ 969 h 9392"/>
              <a:gd name="connsiteX0" fmla="*/ 4468 w 9974"/>
              <a:gd name="connsiteY0" fmla="*/ 1032 h 10000"/>
              <a:gd name="connsiteX1" fmla="*/ 475 w 9974"/>
              <a:gd name="connsiteY1" fmla="*/ 944 h 10000"/>
              <a:gd name="connsiteX2" fmla="*/ 792 w 9974"/>
              <a:gd name="connsiteY2" fmla="*/ 6693 h 10000"/>
              <a:gd name="connsiteX3" fmla="*/ 5006 w 9974"/>
              <a:gd name="connsiteY3" fmla="*/ 10000 h 10000"/>
              <a:gd name="connsiteX4" fmla="*/ 9361 w 9974"/>
              <a:gd name="connsiteY4" fmla="*/ 6295 h 10000"/>
              <a:gd name="connsiteX5" fmla="*/ 9139 w 9974"/>
              <a:gd name="connsiteY5" fmla="*/ 980 h 10000"/>
              <a:gd name="connsiteX6" fmla="*/ 5744 w 9974"/>
              <a:gd name="connsiteY6" fmla="*/ 392 h 10000"/>
              <a:gd name="connsiteX7" fmla="*/ 4468 w 9974"/>
              <a:gd name="connsiteY7" fmla="*/ 1032 h 10000"/>
              <a:gd name="connsiteX0" fmla="*/ 4480 w 10194"/>
              <a:gd name="connsiteY0" fmla="*/ 1375 h 10343"/>
              <a:gd name="connsiteX1" fmla="*/ 476 w 10194"/>
              <a:gd name="connsiteY1" fmla="*/ 1287 h 10343"/>
              <a:gd name="connsiteX2" fmla="*/ 794 w 10194"/>
              <a:gd name="connsiteY2" fmla="*/ 7036 h 10343"/>
              <a:gd name="connsiteX3" fmla="*/ 5019 w 10194"/>
              <a:gd name="connsiteY3" fmla="*/ 10343 h 10343"/>
              <a:gd name="connsiteX4" fmla="*/ 9385 w 10194"/>
              <a:gd name="connsiteY4" fmla="*/ 6638 h 10343"/>
              <a:gd name="connsiteX5" fmla="*/ 9480 w 10194"/>
              <a:gd name="connsiteY5" fmla="*/ 751 h 10343"/>
              <a:gd name="connsiteX6" fmla="*/ 5759 w 10194"/>
              <a:gd name="connsiteY6" fmla="*/ 735 h 10343"/>
              <a:gd name="connsiteX7" fmla="*/ 4480 w 10194"/>
              <a:gd name="connsiteY7" fmla="*/ 1375 h 10343"/>
              <a:gd name="connsiteX0" fmla="*/ 4480 w 10392"/>
              <a:gd name="connsiteY0" fmla="*/ 1297 h 10265"/>
              <a:gd name="connsiteX1" fmla="*/ 476 w 10392"/>
              <a:gd name="connsiteY1" fmla="*/ 1209 h 10265"/>
              <a:gd name="connsiteX2" fmla="*/ 794 w 10392"/>
              <a:gd name="connsiteY2" fmla="*/ 6958 h 10265"/>
              <a:gd name="connsiteX3" fmla="*/ 5019 w 10392"/>
              <a:gd name="connsiteY3" fmla="*/ 10265 h 10265"/>
              <a:gd name="connsiteX4" fmla="*/ 9385 w 10392"/>
              <a:gd name="connsiteY4" fmla="*/ 6560 h 10265"/>
              <a:gd name="connsiteX5" fmla="*/ 9762 w 10392"/>
              <a:gd name="connsiteY5" fmla="*/ 777 h 10265"/>
              <a:gd name="connsiteX6" fmla="*/ 5759 w 10392"/>
              <a:gd name="connsiteY6" fmla="*/ 657 h 10265"/>
              <a:gd name="connsiteX7" fmla="*/ 4480 w 10392"/>
              <a:gd name="connsiteY7" fmla="*/ 1297 h 10265"/>
              <a:gd name="connsiteX0" fmla="*/ 5747 w 10380"/>
              <a:gd name="connsiteY0" fmla="*/ 654 h 10262"/>
              <a:gd name="connsiteX1" fmla="*/ 464 w 10380"/>
              <a:gd name="connsiteY1" fmla="*/ 1206 h 10262"/>
              <a:gd name="connsiteX2" fmla="*/ 782 w 10380"/>
              <a:gd name="connsiteY2" fmla="*/ 6955 h 10262"/>
              <a:gd name="connsiteX3" fmla="*/ 5007 w 10380"/>
              <a:gd name="connsiteY3" fmla="*/ 10262 h 10262"/>
              <a:gd name="connsiteX4" fmla="*/ 9373 w 10380"/>
              <a:gd name="connsiteY4" fmla="*/ 6557 h 10262"/>
              <a:gd name="connsiteX5" fmla="*/ 9750 w 10380"/>
              <a:gd name="connsiteY5" fmla="*/ 774 h 10262"/>
              <a:gd name="connsiteX6" fmla="*/ 5747 w 10380"/>
              <a:gd name="connsiteY6" fmla="*/ 654 h 10262"/>
              <a:gd name="connsiteX0" fmla="*/ 5269 w 10348"/>
              <a:gd name="connsiteY0" fmla="*/ 604 h 10281"/>
              <a:gd name="connsiteX1" fmla="*/ 432 w 10348"/>
              <a:gd name="connsiteY1" fmla="*/ 1225 h 10281"/>
              <a:gd name="connsiteX2" fmla="*/ 750 w 10348"/>
              <a:gd name="connsiteY2" fmla="*/ 6974 h 10281"/>
              <a:gd name="connsiteX3" fmla="*/ 4975 w 10348"/>
              <a:gd name="connsiteY3" fmla="*/ 10281 h 10281"/>
              <a:gd name="connsiteX4" fmla="*/ 9341 w 10348"/>
              <a:gd name="connsiteY4" fmla="*/ 6576 h 10281"/>
              <a:gd name="connsiteX5" fmla="*/ 9718 w 10348"/>
              <a:gd name="connsiteY5" fmla="*/ 793 h 10281"/>
              <a:gd name="connsiteX6" fmla="*/ 5269 w 10348"/>
              <a:gd name="connsiteY6" fmla="*/ 604 h 1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48" h="10281">
                <a:moveTo>
                  <a:pt x="5269" y="604"/>
                </a:moveTo>
                <a:cubicBezTo>
                  <a:pt x="3721" y="676"/>
                  <a:pt x="1185" y="164"/>
                  <a:pt x="432" y="1225"/>
                </a:cubicBezTo>
                <a:cubicBezTo>
                  <a:pt x="-321" y="2286"/>
                  <a:pt x="-7" y="5465"/>
                  <a:pt x="750" y="6974"/>
                </a:cubicBezTo>
                <a:cubicBezTo>
                  <a:pt x="1507" y="8483"/>
                  <a:pt x="3155" y="10281"/>
                  <a:pt x="4975" y="10281"/>
                </a:cubicBezTo>
                <a:cubicBezTo>
                  <a:pt x="6795" y="10281"/>
                  <a:pt x="8551" y="8157"/>
                  <a:pt x="9341" y="6576"/>
                </a:cubicBezTo>
                <a:cubicBezTo>
                  <a:pt x="10132" y="4995"/>
                  <a:pt x="10950" y="2412"/>
                  <a:pt x="9718" y="793"/>
                </a:cubicBezTo>
                <a:cubicBezTo>
                  <a:pt x="8486" y="-834"/>
                  <a:pt x="6817" y="532"/>
                  <a:pt x="5269" y="604"/>
                </a:cubicBezTo>
                <a:close/>
              </a:path>
            </a:pathLst>
          </a:custGeom>
          <a:solidFill>
            <a:srgbClr val="EE4D4D"/>
          </a:solidFill>
          <a:ln>
            <a:noFill/>
          </a:ln>
          <a:effectLst>
            <a:outerShdw blurRad="317500" dist="101600" dir="5400000" algn="t" rotWithShape="0">
              <a:prstClr val="black">
                <a:alpha val="25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350" dirty="0">
              <a:solidFill>
                <a:prstClr val="black"/>
              </a:solidFill>
            </a:endParaRPr>
          </a:p>
        </p:txBody>
      </p:sp>
      <p:sp>
        <p:nvSpPr>
          <p:cNvPr id="4" name="Freeform 5">
            <a:extLst>
              <a:ext uri="{FF2B5EF4-FFF2-40B4-BE49-F238E27FC236}">
                <a16:creationId xmlns:a16="http://schemas.microsoft.com/office/drawing/2014/main" id="{BEFBB66D-8F00-42D2-AEC2-FA238805DFA9}"/>
              </a:ext>
            </a:extLst>
          </p:cNvPr>
          <p:cNvSpPr>
            <a:spLocks/>
          </p:cNvSpPr>
          <p:nvPr userDrawn="1"/>
        </p:nvSpPr>
        <p:spPr bwMode="auto">
          <a:xfrm rot="11677488">
            <a:off x="6155194" y="672320"/>
            <a:ext cx="2099270" cy="1883906"/>
          </a:xfrm>
          <a:custGeom>
            <a:avLst/>
            <a:gdLst>
              <a:gd name="T0" fmla="*/ 784 w 1792"/>
              <a:gd name="T1" fmla="*/ 194 h 1230"/>
              <a:gd name="T2" fmla="*/ 180 w 1792"/>
              <a:gd name="T3" fmla="*/ 268 h 1230"/>
              <a:gd name="T4" fmla="*/ 156 w 1792"/>
              <a:gd name="T5" fmla="*/ 848 h 1230"/>
              <a:gd name="T6" fmla="*/ 876 w 1792"/>
              <a:gd name="T7" fmla="*/ 1230 h 1230"/>
              <a:gd name="T8" fmla="*/ 1620 w 1792"/>
              <a:gd name="T9" fmla="*/ 802 h 1230"/>
              <a:gd name="T10" fmla="*/ 1582 w 1792"/>
              <a:gd name="T11" fmla="*/ 188 h 1230"/>
              <a:gd name="T12" fmla="*/ 1002 w 1792"/>
              <a:gd name="T13" fmla="*/ 120 h 1230"/>
              <a:gd name="T14" fmla="*/ 784 w 1792"/>
              <a:gd name="T15" fmla="*/ 194 h 1230"/>
              <a:gd name="connsiteX0" fmla="*/ 4283 w 9533"/>
              <a:gd name="connsiteY0" fmla="*/ 969 h 9392"/>
              <a:gd name="connsiteX1" fmla="*/ 443 w 9533"/>
              <a:gd name="connsiteY1" fmla="*/ 1180 h 9392"/>
              <a:gd name="connsiteX2" fmla="*/ 779 w 9533"/>
              <a:gd name="connsiteY2" fmla="*/ 6286 h 9392"/>
              <a:gd name="connsiteX3" fmla="*/ 4796 w 9533"/>
              <a:gd name="connsiteY3" fmla="*/ 9392 h 9392"/>
              <a:gd name="connsiteX4" fmla="*/ 8948 w 9533"/>
              <a:gd name="connsiteY4" fmla="*/ 5912 h 9392"/>
              <a:gd name="connsiteX5" fmla="*/ 8736 w 9533"/>
              <a:gd name="connsiteY5" fmla="*/ 920 h 9392"/>
              <a:gd name="connsiteX6" fmla="*/ 5500 w 9533"/>
              <a:gd name="connsiteY6" fmla="*/ 368 h 9392"/>
              <a:gd name="connsiteX7" fmla="*/ 4283 w 9533"/>
              <a:gd name="connsiteY7" fmla="*/ 969 h 9392"/>
              <a:gd name="connsiteX0" fmla="*/ 4468 w 9974"/>
              <a:gd name="connsiteY0" fmla="*/ 1032 h 10000"/>
              <a:gd name="connsiteX1" fmla="*/ 475 w 9974"/>
              <a:gd name="connsiteY1" fmla="*/ 944 h 10000"/>
              <a:gd name="connsiteX2" fmla="*/ 792 w 9974"/>
              <a:gd name="connsiteY2" fmla="*/ 6693 h 10000"/>
              <a:gd name="connsiteX3" fmla="*/ 5006 w 9974"/>
              <a:gd name="connsiteY3" fmla="*/ 10000 h 10000"/>
              <a:gd name="connsiteX4" fmla="*/ 9361 w 9974"/>
              <a:gd name="connsiteY4" fmla="*/ 6295 h 10000"/>
              <a:gd name="connsiteX5" fmla="*/ 9139 w 9974"/>
              <a:gd name="connsiteY5" fmla="*/ 980 h 10000"/>
              <a:gd name="connsiteX6" fmla="*/ 5744 w 9974"/>
              <a:gd name="connsiteY6" fmla="*/ 392 h 10000"/>
              <a:gd name="connsiteX7" fmla="*/ 4468 w 9974"/>
              <a:gd name="connsiteY7" fmla="*/ 1032 h 10000"/>
              <a:gd name="connsiteX0" fmla="*/ 4480 w 10194"/>
              <a:gd name="connsiteY0" fmla="*/ 1375 h 10343"/>
              <a:gd name="connsiteX1" fmla="*/ 476 w 10194"/>
              <a:gd name="connsiteY1" fmla="*/ 1287 h 10343"/>
              <a:gd name="connsiteX2" fmla="*/ 794 w 10194"/>
              <a:gd name="connsiteY2" fmla="*/ 7036 h 10343"/>
              <a:gd name="connsiteX3" fmla="*/ 5019 w 10194"/>
              <a:gd name="connsiteY3" fmla="*/ 10343 h 10343"/>
              <a:gd name="connsiteX4" fmla="*/ 9385 w 10194"/>
              <a:gd name="connsiteY4" fmla="*/ 6638 h 10343"/>
              <a:gd name="connsiteX5" fmla="*/ 9480 w 10194"/>
              <a:gd name="connsiteY5" fmla="*/ 751 h 10343"/>
              <a:gd name="connsiteX6" fmla="*/ 5759 w 10194"/>
              <a:gd name="connsiteY6" fmla="*/ 735 h 10343"/>
              <a:gd name="connsiteX7" fmla="*/ 4480 w 10194"/>
              <a:gd name="connsiteY7" fmla="*/ 1375 h 10343"/>
              <a:gd name="connsiteX0" fmla="*/ 4480 w 10392"/>
              <a:gd name="connsiteY0" fmla="*/ 1297 h 10265"/>
              <a:gd name="connsiteX1" fmla="*/ 476 w 10392"/>
              <a:gd name="connsiteY1" fmla="*/ 1209 h 10265"/>
              <a:gd name="connsiteX2" fmla="*/ 794 w 10392"/>
              <a:gd name="connsiteY2" fmla="*/ 6958 h 10265"/>
              <a:gd name="connsiteX3" fmla="*/ 5019 w 10392"/>
              <a:gd name="connsiteY3" fmla="*/ 10265 h 10265"/>
              <a:gd name="connsiteX4" fmla="*/ 9385 w 10392"/>
              <a:gd name="connsiteY4" fmla="*/ 6560 h 10265"/>
              <a:gd name="connsiteX5" fmla="*/ 9762 w 10392"/>
              <a:gd name="connsiteY5" fmla="*/ 777 h 10265"/>
              <a:gd name="connsiteX6" fmla="*/ 5759 w 10392"/>
              <a:gd name="connsiteY6" fmla="*/ 657 h 10265"/>
              <a:gd name="connsiteX7" fmla="*/ 4480 w 10392"/>
              <a:gd name="connsiteY7" fmla="*/ 1297 h 10265"/>
              <a:gd name="connsiteX0" fmla="*/ 5747 w 10380"/>
              <a:gd name="connsiteY0" fmla="*/ 654 h 10262"/>
              <a:gd name="connsiteX1" fmla="*/ 464 w 10380"/>
              <a:gd name="connsiteY1" fmla="*/ 1206 h 10262"/>
              <a:gd name="connsiteX2" fmla="*/ 782 w 10380"/>
              <a:gd name="connsiteY2" fmla="*/ 6955 h 10262"/>
              <a:gd name="connsiteX3" fmla="*/ 5007 w 10380"/>
              <a:gd name="connsiteY3" fmla="*/ 10262 h 10262"/>
              <a:gd name="connsiteX4" fmla="*/ 9373 w 10380"/>
              <a:gd name="connsiteY4" fmla="*/ 6557 h 10262"/>
              <a:gd name="connsiteX5" fmla="*/ 9750 w 10380"/>
              <a:gd name="connsiteY5" fmla="*/ 774 h 10262"/>
              <a:gd name="connsiteX6" fmla="*/ 5747 w 10380"/>
              <a:gd name="connsiteY6" fmla="*/ 654 h 10262"/>
              <a:gd name="connsiteX0" fmla="*/ 5269 w 10348"/>
              <a:gd name="connsiteY0" fmla="*/ 604 h 10281"/>
              <a:gd name="connsiteX1" fmla="*/ 432 w 10348"/>
              <a:gd name="connsiteY1" fmla="*/ 1225 h 10281"/>
              <a:gd name="connsiteX2" fmla="*/ 750 w 10348"/>
              <a:gd name="connsiteY2" fmla="*/ 6974 h 10281"/>
              <a:gd name="connsiteX3" fmla="*/ 4975 w 10348"/>
              <a:gd name="connsiteY3" fmla="*/ 10281 h 10281"/>
              <a:gd name="connsiteX4" fmla="*/ 9341 w 10348"/>
              <a:gd name="connsiteY4" fmla="*/ 6576 h 10281"/>
              <a:gd name="connsiteX5" fmla="*/ 9718 w 10348"/>
              <a:gd name="connsiteY5" fmla="*/ 793 h 10281"/>
              <a:gd name="connsiteX6" fmla="*/ 5269 w 10348"/>
              <a:gd name="connsiteY6" fmla="*/ 604 h 1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48" h="10281">
                <a:moveTo>
                  <a:pt x="5269" y="604"/>
                </a:moveTo>
                <a:cubicBezTo>
                  <a:pt x="3721" y="676"/>
                  <a:pt x="1185" y="164"/>
                  <a:pt x="432" y="1225"/>
                </a:cubicBezTo>
                <a:cubicBezTo>
                  <a:pt x="-321" y="2286"/>
                  <a:pt x="-7" y="5465"/>
                  <a:pt x="750" y="6974"/>
                </a:cubicBezTo>
                <a:cubicBezTo>
                  <a:pt x="1507" y="8483"/>
                  <a:pt x="3155" y="10281"/>
                  <a:pt x="4975" y="10281"/>
                </a:cubicBezTo>
                <a:cubicBezTo>
                  <a:pt x="6795" y="10281"/>
                  <a:pt x="8551" y="8157"/>
                  <a:pt x="9341" y="6576"/>
                </a:cubicBezTo>
                <a:cubicBezTo>
                  <a:pt x="10132" y="4995"/>
                  <a:pt x="10950" y="2412"/>
                  <a:pt x="9718" y="793"/>
                </a:cubicBezTo>
                <a:cubicBezTo>
                  <a:pt x="8486" y="-834"/>
                  <a:pt x="6817" y="532"/>
                  <a:pt x="5269" y="604"/>
                </a:cubicBezTo>
                <a:close/>
              </a:path>
            </a:pathLst>
          </a:custGeom>
          <a:solidFill>
            <a:srgbClr val="EE4D4D"/>
          </a:solidFill>
          <a:ln>
            <a:noFill/>
          </a:ln>
          <a:effectLst>
            <a:outerShdw blurRad="317500" dist="101600" dir="5400000" algn="t" rotWithShape="0">
              <a:prstClr val="black">
                <a:alpha val="25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350" dirty="0">
              <a:solidFill>
                <a:prstClr val="black"/>
              </a:solidFill>
            </a:endParaRPr>
          </a:p>
        </p:txBody>
      </p:sp>
      <p:sp>
        <p:nvSpPr>
          <p:cNvPr id="5" name="Freeform: Shape 4">
            <a:extLst>
              <a:ext uri="{FF2B5EF4-FFF2-40B4-BE49-F238E27FC236}">
                <a16:creationId xmlns:a16="http://schemas.microsoft.com/office/drawing/2014/main" id="{E0B419C0-9610-4B25-A411-CE2355D3DCBC}"/>
              </a:ext>
            </a:extLst>
          </p:cNvPr>
          <p:cNvSpPr>
            <a:spLocks noChangeArrowheads="1"/>
          </p:cNvSpPr>
          <p:nvPr userDrawn="1"/>
        </p:nvSpPr>
        <p:spPr bwMode="auto">
          <a:xfrm>
            <a:off x="6569551" y="647700"/>
            <a:ext cx="2574449" cy="5561012"/>
          </a:xfrm>
          <a:custGeom>
            <a:avLst/>
            <a:gdLst>
              <a:gd name="connsiteX0" fmla="*/ 2783723 w 3432598"/>
              <a:gd name="connsiteY0" fmla="*/ 0 h 5561012"/>
              <a:gd name="connsiteX1" fmla="*/ 3344740 w 3432598"/>
              <a:gd name="connsiteY1" fmla="*/ 56490 h 5561012"/>
              <a:gd name="connsiteX2" fmla="*/ 3432598 w 3432598"/>
              <a:gd name="connsiteY2" fmla="*/ 79054 h 5561012"/>
              <a:gd name="connsiteX3" fmla="*/ 3432598 w 3432598"/>
              <a:gd name="connsiteY3" fmla="*/ 5481958 h 5561012"/>
              <a:gd name="connsiteX4" fmla="*/ 3344740 w 3432598"/>
              <a:gd name="connsiteY4" fmla="*/ 5504522 h 5561012"/>
              <a:gd name="connsiteX5" fmla="*/ 2783723 w 3432598"/>
              <a:gd name="connsiteY5" fmla="*/ 5561012 h 5561012"/>
              <a:gd name="connsiteX6" fmla="*/ 0 w 3432598"/>
              <a:gd name="connsiteY6" fmla="*/ 2780506 h 5561012"/>
              <a:gd name="connsiteX7" fmla="*/ 2783723 w 3432598"/>
              <a:gd name="connsiteY7" fmla="*/ 0 h 556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98" h="5561012">
                <a:moveTo>
                  <a:pt x="2783723" y="0"/>
                </a:moveTo>
                <a:cubicBezTo>
                  <a:pt x="2975899" y="0"/>
                  <a:pt x="3163527" y="19451"/>
                  <a:pt x="3344740" y="56490"/>
                </a:cubicBezTo>
                <a:lnTo>
                  <a:pt x="3432598" y="79054"/>
                </a:lnTo>
                <a:lnTo>
                  <a:pt x="3432598" y="5481958"/>
                </a:lnTo>
                <a:lnTo>
                  <a:pt x="3344740" y="5504522"/>
                </a:lnTo>
                <a:cubicBezTo>
                  <a:pt x="3163527" y="5541561"/>
                  <a:pt x="2975899" y="5561012"/>
                  <a:pt x="2783723" y="5561012"/>
                </a:cubicBezTo>
                <a:cubicBezTo>
                  <a:pt x="1246315" y="5561012"/>
                  <a:pt x="0" y="4316137"/>
                  <a:pt x="0" y="2780506"/>
                </a:cubicBezTo>
                <a:cubicBezTo>
                  <a:pt x="0" y="1244875"/>
                  <a:pt x="1246315" y="0"/>
                  <a:pt x="2783723" y="0"/>
                </a:cubicBezTo>
                <a:close/>
              </a:path>
            </a:pathLst>
          </a:custGeom>
          <a:solidFill>
            <a:schemeClr val="bg1"/>
          </a:solidFill>
          <a:ln>
            <a:noFill/>
          </a:ln>
          <a:effectLst>
            <a:outerShdw blurRad="317500" dist="101600" dir="5400000" algn="t" rotWithShape="0">
              <a:prstClr val="black">
                <a:alpha val="2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7" name="Picture Placeholder 6">
            <a:extLst>
              <a:ext uri="{FF2B5EF4-FFF2-40B4-BE49-F238E27FC236}">
                <a16:creationId xmlns:a16="http://schemas.microsoft.com/office/drawing/2014/main" id="{39E68D06-6C80-4F27-BD2A-C51C1B5F38C2}"/>
              </a:ext>
            </a:extLst>
          </p:cNvPr>
          <p:cNvSpPr>
            <a:spLocks noGrp="1"/>
          </p:cNvSpPr>
          <p:nvPr>
            <p:ph type="pic" sz="quarter" idx="10"/>
          </p:nvPr>
        </p:nvSpPr>
        <p:spPr>
          <a:xfrm>
            <a:off x="4962635" y="1341284"/>
            <a:ext cx="3262377" cy="4175682"/>
          </a:xfrm>
          <a:custGeom>
            <a:avLst/>
            <a:gdLst>
              <a:gd name="connsiteX0" fmla="*/ 2529093 w 4349836"/>
              <a:gd name="connsiteY0" fmla="*/ 2609 h 4175682"/>
              <a:gd name="connsiteX1" fmla="*/ 3925576 w 4349836"/>
              <a:gd name="connsiteY1" fmla="*/ 463622 h 4175682"/>
              <a:gd name="connsiteX2" fmla="*/ 2229473 w 4349836"/>
              <a:gd name="connsiteY2" fmla="*/ 4158001 h 4175682"/>
              <a:gd name="connsiteX3" fmla="*/ 214924 w 4349836"/>
              <a:gd name="connsiteY3" fmla="*/ 1052409 h 4175682"/>
              <a:gd name="connsiteX4" fmla="*/ 2529093 w 4349836"/>
              <a:gd name="connsiteY4" fmla="*/ 2609 h 4175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9836" h="4175682">
                <a:moveTo>
                  <a:pt x="2529093" y="2609"/>
                </a:moveTo>
                <a:cubicBezTo>
                  <a:pt x="3070021" y="-20563"/>
                  <a:pt x="3581374" y="108819"/>
                  <a:pt x="3925576" y="463622"/>
                </a:cubicBezTo>
                <a:cubicBezTo>
                  <a:pt x="4950731" y="1520374"/>
                  <a:pt x="4014127" y="4428570"/>
                  <a:pt x="2229473" y="4158001"/>
                </a:cubicBezTo>
                <a:cubicBezTo>
                  <a:pt x="393730" y="3878923"/>
                  <a:pt x="-423669" y="1874327"/>
                  <a:pt x="214924" y="1052409"/>
                </a:cubicBezTo>
                <a:cubicBezTo>
                  <a:pt x="643846" y="503612"/>
                  <a:pt x="1627546" y="41230"/>
                  <a:pt x="2529093" y="2609"/>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a:lvl1pPr>
          </a:lstStyle>
          <a:p>
            <a:pPr lvl="0"/>
            <a:endParaRPr lang="en-US" dirty="0"/>
          </a:p>
        </p:txBody>
      </p:sp>
    </p:spTree>
    <p:extLst>
      <p:ext uri="{BB962C8B-B14F-4D97-AF65-F5344CB8AC3E}">
        <p14:creationId xmlns:p14="http://schemas.microsoft.com/office/powerpoint/2010/main" val="301595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1+#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1+#ppt_w/2"/>
                                          </p:val>
                                        </p:tav>
                                        <p:tav tm="100000">
                                          <p:val>
                                            <p:strVal val="#ppt_x"/>
                                          </p:val>
                                        </p:tav>
                                      </p:tavLst>
                                    </p:anim>
                                    <p:anim calcmode="lin" valueType="num">
                                      <p:cBhvr additive="base">
                                        <p:cTn id="12" dur="1500" fill="hold"/>
                                        <p:tgtEl>
                                          <p:spTgt spid="7"/>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100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par>
                                <p:cTn id="19" presetID="31" presetClass="entr" presetSubtype="0" fill="hold" grpId="0" nodeType="withEffect">
                                  <p:stCondLst>
                                    <p:cond delay="100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ppt_w</p:attrName>
                                        </p:attrNameLst>
                                      </p:cBhvr>
                                      <p:tavLst>
                                        <p:tav tm="0">
                                          <p:val>
                                            <p:fltVal val="0"/>
                                          </p:val>
                                        </p:tav>
                                        <p:tav tm="100000">
                                          <p:val>
                                            <p:strVal val="#ppt_w"/>
                                          </p:val>
                                        </p:tav>
                                      </p:tavLst>
                                    </p:anim>
                                    <p:anim calcmode="lin" valueType="num">
                                      <p:cBhvr>
                                        <p:cTn id="22" dur="1000" fill="hold"/>
                                        <p:tgtEl>
                                          <p:spTgt spid="3"/>
                                        </p:tgtEl>
                                        <p:attrNameLst>
                                          <p:attrName>ppt_h</p:attrName>
                                        </p:attrNameLst>
                                      </p:cBhvr>
                                      <p:tavLst>
                                        <p:tav tm="0">
                                          <p:val>
                                            <p:fltVal val="0"/>
                                          </p:val>
                                        </p:tav>
                                        <p:tav tm="100000">
                                          <p:val>
                                            <p:strVal val="#ppt_h"/>
                                          </p:val>
                                        </p:tav>
                                      </p:tavLst>
                                    </p:anim>
                                    <p:anim calcmode="lin" valueType="num">
                                      <p:cBhvr>
                                        <p:cTn id="23" dur="1000" fill="hold"/>
                                        <p:tgtEl>
                                          <p:spTgt spid="3"/>
                                        </p:tgtEl>
                                        <p:attrNameLst>
                                          <p:attrName>style.rotation</p:attrName>
                                        </p:attrNameLst>
                                      </p:cBhvr>
                                      <p:tavLst>
                                        <p:tav tm="0">
                                          <p:val>
                                            <p:fltVal val="90"/>
                                          </p:val>
                                        </p:tav>
                                        <p:tav tm="100000">
                                          <p:val>
                                            <p:fltVal val="0"/>
                                          </p:val>
                                        </p:tav>
                                      </p:tavLst>
                                    </p:anim>
                                    <p:animEffect transition="in" filter="fade">
                                      <p:cBhvr>
                                        <p:cTn id="2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845EF0FB-D37B-4154-B306-401FD9DD1B9E}"/>
              </a:ext>
            </a:extLst>
          </p:cNvPr>
          <p:cNvSpPr>
            <a:spLocks/>
          </p:cNvSpPr>
          <p:nvPr userDrawn="1"/>
        </p:nvSpPr>
        <p:spPr bwMode="auto">
          <a:xfrm>
            <a:off x="0" y="-11506"/>
            <a:ext cx="4302999" cy="2600112"/>
          </a:xfrm>
          <a:custGeom>
            <a:avLst/>
            <a:gdLst>
              <a:gd name="connsiteX0" fmla="*/ 0 w 5438191"/>
              <a:gd name="connsiteY0" fmla="*/ 0 h 2464544"/>
              <a:gd name="connsiteX1" fmla="*/ 213285 w 5438191"/>
              <a:gd name="connsiteY1" fmla="*/ 0 h 2464544"/>
              <a:gd name="connsiteX2" fmla="*/ 4362450 w 5438191"/>
              <a:gd name="connsiteY2" fmla="*/ 0 h 2464544"/>
              <a:gd name="connsiteX3" fmla="*/ 5375275 w 5438191"/>
              <a:gd name="connsiteY3" fmla="*/ 1570031 h 2464544"/>
              <a:gd name="connsiteX4" fmla="*/ 2317750 w 5438191"/>
              <a:gd name="connsiteY4" fmla="*/ 2099718 h 2464544"/>
              <a:gd name="connsiteX5" fmla="*/ 7417 w 5438191"/>
              <a:gd name="connsiteY5" fmla="*/ 2315597 h 2464544"/>
              <a:gd name="connsiteX6" fmla="*/ 0 w 5438191"/>
              <a:gd name="connsiteY6" fmla="*/ 2310687 h 246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191" h="2464544">
                <a:moveTo>
                  <a:pt x="0" y="0"/>
                </a:moveTo>
                <a:lnTo>
                  <a:pt x="213285" y="0"/>
                </a:lnTo>
                <a:cubicBezTo>
                  <a:pt x="4362450" y="0"/>
                  <a:pt x="4362450" y="0"/>
                  <a:pt x="4362450" y="0"/>
                </a:cubicBezTo>
                <a:cubicBezTo>
                  <a:pt x="4743450" y="350482"/>
                  <a:pt x="5689600" y="653387"/>
                  <a:pt x="5375275" y="1570031"/>
                </a:cubicBezTo>
                <a:cubicBezTo>
                  <a:pt x="4932363" y="2859359"/>
                  <a:pt x="3876675" y="1964917"/>
                  <a:pt x="2317750" y="2099718"/>
                </a:cubicBezTo>
                <a:cubicBezTo>
                  <a:pt x="1347391" y="2184166"/>
                  <a:pt x="677069" y="2719107"/>
                  <a:pt x="7417" y="2315597"/>
                </a:cubicBezTo>
                <a:lnTo>
                  <a:pt x="0" y="2310687"/>
                </a:ln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9" name="Picture Placeholder 8">
            <a:extLst>
              <a:ext uri="{FF2B5EF4-FFF2-40B4-BE49-F238E27FC236}">
                <a16:creationId xmlns:a16="http://schemas.microsoft.com/office/drawing/2014/main" id="{F3020B91-D221-4A1E-B1F2-B0F8BA4003DF}"/>
              </a:ext>
            </a:extLst>
          </p:cNvPr>
          <p:cNvSpPr>
            <a:spLocks noGrp="1"/>
          </p:cNvSpPr>
          <p:nvPr>
            <p:ph type="pic" sz="quarter" idx="10"/>
          </p:nvPr>
        </p:nvSpPr>
        <p:spPr>
          <a:xfrm>
            <a:off x="0" y="3175"/>
            <a:ext cx="5100638" cy="2482484"/>
          </a:xfrm>
          <a:custGeom>
            <a:avLst/>
            <a:gdLst>
              <a:gd name="connsiteX0" fmla="*/ 0 w 6111291"/>
              <a:gd name="connsiteY0" fmla="*/ 0 h 2464544"/>
              <a:gd name="connsiteX1" fmla="*/ 5035550 w 6111291"/>
              <a:gd name="connsiteY1" fmla="*/ 0 h 2464544"/>
              <a:gd name="connsiteX2" fmla="*/ 6048375 w 6111291"/>
              <a:gd name="connsiteY2" fmla="*/ 1570031 h 2464544"/>
              <a:gd name="connsiteX3" fmla="*/ 2990850 w 6111291"/>
              <a:gd name="connsiteY3" fmla="*/ 2099718 h 2464544"/>
              <a:gd name="connsiteX4" fmla="*/ 0 w 6111291"/>
              <a:gd name="connsiteY4" fmla="*/ 1547828 h 2464544"/>
              <a:gd name="connsiteX5" fmla="*/ 0 w 6111291"/>
              <a:gd name="connsiteY5" fmla="*/ 0 h 2464544"/>
              <a:gd name="connsiteX0" fmla="*/ 0 w 5868980"/>
              <a:gd name="connsiteY0" fmla="*/ 122648 h 2587192"/>
              <a:gd name="connsiteX1" fmla="*/ 5035550 w 5868980"/>
              <a:gd name="connsiteY1" fmla="*/ 122648 h 2587192"/>
              <a:gd name="connsiteX2" fmla="*/ 5686425 w 5868980"/>
              <a:gd name="connsiteY2" fmla="*/ 1778404 h 2587192"/>
              <a:gd name="connsiteX3" fmla="*/ 2990850 w 5868980"/>
              <a:gd name="connsiteY3" fmla="*/ 2222366 h 2587192"/>
              <a:gd name="connsiteX4" fmla="*/ 0 w 5868980"/>
              <a:gd name="connsiteY4" fmla="*/ 1670476 h 2587192"/>
              <a:gd name="connsiteX5" fmla="*/ 0 w 5868980"/>
              <a:gd name="connsiteY5" fmla="*/ 122648 h 2587192"/>
              <a:gd name="connsiteX0" fmla="*/ 0 w 5826850"/>
              <a:gd name="connsiteY0" fmla="*/ 122648 h 2587192"/>
              <a:gd name="connsiteX1" fmla="*/ 5035550 w 5826850"/>
              <a:gd name="connsiteY1" fmla="*/ 122648 h 2587192"/>
              <a:gd name="connsiteX2" fmla="*/ 5686425 w 5826850"/>
              <a:gd name="connsiteY2" fmla="*/ 1778404 h 2587192"/>
              <a:gd name="connsiteX3" fmla="*/ 2990850 w 5826850"/>
              <a:gd name="connsiteY3" fmla="*/ 2222366 h 2587192"/>
              <a:gd name="connsiteX4" fmla="*/ 0 w 5826850"/>
              <a:gd name="connsiteY4" fmla="*/ 1670476 h 2587192"/>
              <a:gd name="connsiteX5" fmla="*/ 0 w 5826850"/>
              <a:gd name="connsiteY5" fmla="*/ 122648 h 2587192"/>
              <a:gd name="connsiteX0" fmla="*/ 0 w 5815787"/>
              <a:gd name="connsiteY0" fmla="*/ 122648 h 2587192"/>
              <a:gd name="connsiteX1" fmla="*/ 5035550 w 5815787"/>
              <a:gd name="connsiteY1" fmla="*/ 122648 h 2587192"/>
              <a:gd name="connsiteX2" fmla="*/ 5686425 w 5815787"/>
              <a:gd name="connsiteY2" fmla="*/ 1778404 h 2587192"/>
              <a:gd name="connsiteX3" fmla="*/ 2990850 w 5815787"/>
              <a:gd name="connsiteY3" fmla="*/ 2222366 h 2587192"/>
              <a:gd name="connsiteX4" fmla="*/ 0 w 5815787"/>
              <a:gd name="connsiteY4" fmla="*/ 1670476 h 2587192"/>
              <a:gd name="connsiteX5" fmla="*/ 0 w 5815787"/>
              <a:gd name="connsiteY5" fmla="*/ 122648 h 2587192"/>
              <a:gd name="connsiteX0" fmla="*/ 0 w 5801787"/>
              <a:gd name="connsiteY0" fmla="*/ 128292 h 2592836"/>
              <a:gd name="connsiteX1" fmla="*/ 5035550 w 5801787"/>
              <a:gd name="connsiteY1" fmla="*/ 128292 h 2592836"/>
              <a:gd name="connsiteX2" fmla="*/ 5667375 w 5801787"/>
              <a:gd name="connsiteY2" fmla="*/ 1860248 h 2592836"/>
              <a:gd name="connsiteX3" fmla="*/ 2990850 w 5801787"/>
              <a:gd name="connsiteY3" fmla="*/ 2228010 h 2592836"/>
              <a:gd name="connsiteX4" fmla="*/ 0 w 5801787"/>
              <a:gd name="connsiteY4" fmla="*/ 1676120 h 2592836"/>
              <a:gd name="connsiteX5" fmla="*/ 0 w 5801787"/>
              <a:gd name="connsiteY5" fmla="*/ 128292 h 2592836"/>
              <a:gd name="connsiteX0" fmla="*/ 0 w 5878416"/>
              <a:gd name="connsiteY0" fmla="*/ 128292 h 2557535"/>
              <a:gd name="connsiteX1" fmla="*/ 5035550 w 5878416"/>
              <a:gd name="connsiteY1" fmla="*/ 128292 h 2557535"/>
              <a:gd name="connsiteX2" fmla="*/ 5667375 w 5878416"/>
              <a:gd name="connsiteY2" fmla="*/ 1860248 h 2557535"/>
              <a:gd name="connsiteX3" fmla="*/ 2828925 w 5878416"/>
              <a:gd name="connsiteY3" fmla="*/ 2142285 h 2557535"/>
              <a:gd name="connsiteX4" fmla="*/ 0 w 5878416"/>
              <a:gd name="connsiteY4" fmla="*/ 1676120 h 2557535"/>
              <a:gd name="connsiteX5" fmla="*/ 0 w 5878416"/>
              <a:gd name="connsiteY5" fmla="*/ 128292 h 2557535"/>
              <a:gd name="connsiteX0" fmla="*/ 0 w 5898350"/>
              <a:gd name="connsiteY0" fmla="*/ 138 h 2429381"/>
              <a:gd name="connsiteX1" fmla="*/ 5035550 w 5898350"/>
              <a:gd name="connsiteY1" fmla="*/ 138 h 2429381"/>
              <a:gd name="connsiteX2" fmla="*/ 5667375 w 5898350"/>
              <a:gd name="connsiteY2" fmla="*/ 1732094 h 2429381"/>
              <a:gd name="connsiteX3" fmla="*/ 2828925 w 5898350"/>
              <a:gd name="connsiteY3" fmla="*/ 2014131 h 2429381"/>
              <a:gd name="connsiteX4" fmla="*/ 0 w 5898350"/>
              <a:gd name="connsiteY4" fmla="*/ 1547966 h 2429381"/>
              <a:gd name="connsiteX5" fmla="*/ 0 w 5898350"/>
              <a:gd name="connsiteY5" fmla="*/ 138 h 2429381"/>
              <a:gd name="connsiteX0" fmla="*/ 0 w 7147790"/>
              <a:gd name="connsiteY0" fmla="*/ 138 h 2429381"/>
              <a:gd name="connsiteX1" fmla="*/ 6800850 w 7147790"/>
              <a:gd name="connsiteY1" fmla="*/ 138 h 2429381"/>
              <a:gd name="connsiteX2" fmla="*/ 5667375 w 7147790"/>
              <a:gd name="connsiteY2" fmla="*/ 1732094 h 2429381"/>
              <a:gd name="connsiteX3" fmla="*/ 2828925 w 7147790"/>
              <a:gd name="connsiteY3" fmla="*/ 2014131 h 2429381"/>
              <a:gd name="connsiteX4" fmla="*/ 0 w 7147790"/>
              <a:gd name="connsiteY4" fmla="*/ 1547966 h 2429381"/>
              <a:gd name="connsiteX5" fmla="*/ 0 w 7147790"/>
              <a:gd name="connsiteY5" fmla="*/ 138 h 2429381"/>
              <a:gd name="connsiteX0" fmla="*/ 0 w 6800850"/>
              <a:gd name="connsiteY0" fmla="*/ 0 h 2429243"/>
              <a:gd name="connsiteX1" fmla="*/ 6800850 w 6800850"/>
              <a:gd name="connsiteY1" fmla="*/ 0 h 2429243"/>
              <a:gd name="connsiteX2" fmla="*/ 5667375 w 6800850"/>
              <a:gd name="connsiteY2" fmla="*/ 1731956 h 2429243"/>
              <a:gd name="connsiteX3" fmla="*/ 2828925 w 6800850"/>
              <a:gd name="connsiteY3" fmla="*/ 2013993 h 2429243"/>
              <a:gd name="connsiteX4" fmla="*/ 0 w 6800850"/>
              <a:gd name="connsiteY4" fmla="*/ 1547828 h 2429243"/>
              <a:gd name="connsiteX5" fmla="*/ 0 w 6800850"/>
              <a:gd name="connsiteY5" fmla="*/ 0 h 2429243"/>
              <a:gd name="connsiteX0" fmla="*/ 0 w 6800850"/>
              <a:gd name="connsiteY0" fmla="*/ 0 h 2429243"/>
              <a:gd name="connsiteX1" fmla="*/ 6800850 w 6800850"/>
              <a:gd name="connsiteY1" fmla="*/ 0 h 2429243"/>
              <a:gd name="connsiteX2" fmla="*/ 5121275 w 6800850"/>
              <a:gd name="connsiteY2" fmla="*/ 1947856 h 2429243"/>
              <a:gd name="connsiteX3" fmla="*/ 2828925 w 6800850"/>
              <a:gd name="connsiteY3" fmla="*/ 2013993 h 2429243"/>
              <a:gd name="connsiteX4" fmla="*/ 0 w 6800850"/>
              <a:gd name="connsiteY4" fmla="*/ 1547828 h 2429243"/>
              <a:gd name="connsiteX5" fmla="*/ 0 w 6800850"/>
              <a:gd name="connsiteY5" fmla="*/ 0 h 2429243"/>
              <a:gd name="connsiteX0" fmla="*/ 0 w 6800850"/>
              <a:gd name="connsiteY0" fmla="*/ 0 h 2476896"/>
              <a:gd name="connsiteX1" fmla="*/ 6800850 w 6800850"/>
              <a:gd name="connsiteY1" fmla="*/ 0 h 2476896"/>
              <a:gd name="connsiteX2" fmla="*/ 5121275 w 6800850"/>
              <a:gd name="connsiteY2" fmla="*/ 1947856 h 2476896"/>
              <a:gd name="connsiteX3" fmla="*/ 2689225 w 6800850"/>
              <a:gd name="connsiteY3" fmla="*/ 2128293 h 2476896"/>
              <a:gd name="connsiteX4" fmla="*/ 0 w 6800850"/>
              <a:gd name="connsiteY4" fmla="*/ 1547828 h 2476896"/>
              <a:gd name="connsiteX5" fmla="*/ 0 w 6800850"/>
              <a:gd name="connsiteY5" fmla="*/ 0 h 2476896"/>
              <a:gd name="connsiteX0" fmla="*/ 0 w 6800850"/>
              <a:gd name="connsiteY0" fmla="*/ 0 h 2482484"/>
              <a:gd name="connsiteX1" fmla="*/ 6800850 w 6800850"/>
              <a:gd name="connsiteY1" fmla="*/ 0 h 2482484"/>
              <a:gd name="connsiteX2" fmla="*/ 5121275 w 6800850"/>
              <a:gd name="connsiteY2" fmla="*/ 1947856 h 2482484"/>
              <a:gd name="connsiteX3" fmla="*/ 2905125 w 6800850"/>
              <a:gd name="connsiteY3" fmla="*/ 2140993 h 2482484"/>
              <a:gd name="connsiteX4" fmla="*/ 0 w 6800850"/>
              <a:gd name="connsiteY4" fmla="*/ 1547828 h 2482484"/>
              <a:gd name="connsiteX5" fmla="*/ 0 w 6800850"/>
              <a:gd name="connsiteY5" fmla="*/ 0 h 2482484"/>
              <a:gd name="connsiteX0" fmla="*/ 0 w 6800850"/>
              <a:gd name="connsiteY0" fmla="*/ 0 h 2482484"/>
              <a:gd name="connsiteX1" fmla="*/ 6800850 w 6800850"/>
              <a:gd name="connsiteY1" fmla="*/ 0 h 2482484"/>
              <a:gd name="connsiteX2" fmla="*/ 5591175 w 6800850"/>
              <a:gd name="connsiteY2" fmla="*/ 1757356 h 2482484"/>
              <a:gd name="connsiteX3" fmla="*/ 2905125 w 6800850"/>
              <a:gd name="connsiteY3" fmla="*/ 2140993 h 2482484"/>
              <a:gd name="connsiteX4" fmla="*/ 0 w 6800850"/>
              <a:gd name="connsiteY4" fmla="*/ 1547828 h 2482484"/>
              <a:gd name="connsiteX5" fmla="*/ 0 w 6800850"/>
              <a:gd name="connsiteY5" fmla="*/ 0 h 2482484"/>
              <a:gd name="connsiteX0" fmla="*/ 0 w 6800850"/>
              <a:gd name="connsiteY0" fmla="*/ 0 h 2482484"/>
              <a:gd name="connsiteX1" fmla="*/ 6800850 w 6800850"/>
              <a:gd name="connsiteY1" fmla="*/ 0 h 2482484"/>
              <a:gd name="connsiteX2" fmla="*/ 5591175 w 6800850"/>
              <a:gd name="connsiteY2" fmla="*/ 1757356 h 2482484"/>
              <a:gd name="connsiteX3" fmla="*/ 2905125 w 6800850"/>
              <a:gd name="connsiteY3" fmla="*/ 2140993 h 2482484"/>
              <a:gd name="connsiteX4" fmla="*/ 0 w 6800850"/>
              <a:gd name="connsiteY4" fmla="*/ 1547828 h 2482484"/>
              <a:gd name="connsiteX5" fmla="*/ 0 w 6800850"/>
              <a:gd name="connsiteY5" fmla="*/ 0 h 2482484"/>
              <a:gd name="connsiteX0" fmla="*/ 0 w 6800850"/>
              <a:gd name="connsiteY0" fmla="*/ 0 h 2482484"/>
              <a:gd name="connsiteX1" fmla="*/ 6800850 w 6800850"/>
              <a:gd name="connsiteY1" fmla="*/ 0 h 2482484"/>
              <a:gd name="connsiteX2" fmla="*/ 5476875 w 6800850"/>
              <a:gd name="connsiteY2" fmla="*/ 1363656 h 2482484"/>
              <a:gd name="connsiteX3" fmla="*/ 2905125 w 6800850"/>
              <a:gd name="connsiteY3" fmla="*/ 2140993 h 2482484"/>
              <a:gd name="connsiteX4" fmla="*/ 0 w 6800850"/>
              <a:gd name="connsiteY4" fmla="*/ 1547828 h 2482484"/>
              <a:gd name="connsiteX5" fmla="*/ 0 w 6800850"/>
              <a:gd name="connsiteY5" fmla="*/ 0 h 2482484"/>
              <a:gd name="connsiteX0" fmla="*/ 0 w 6800850"/>
              <a:gd name="connsiteY0" fmla="*/ 0 h 2482484"/>
              <a:gd name="connsiteX1" fmla="*/ 6800850 w 6800850"/>
              <a:gd name="connsiteY1" fmla="*/ 0 h 2482484"/>
              <a:gd name="connsiteX2" fmla="*/ 5730875 w 6800850"/>
              <a:gd name="connsiteY2" fmla="*/ 1693856 h 2482484"/>
              <a:gd name="connsiteX3" fmla="*/ 2905125 w 6800850"/>
              <a:gd name="connsiteY3" fmla="*/ 2140993 h 2482484"/>
              <a:gd name="connsiteX4" fmla="*/ 0 w 6800850"/>
              <a:gd name="connsiteY4" fmla="*/ 1547828 h 2482484"/>
              <a:gd name="connsiteX5" fmla="*/ 0 w 6800850"/>
              <a:gd name="connsiteY5" fmla="*/ 0 h 248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00850" h="2482484">
                <a:moveTo>
                  <a:pt x="0" y="0"/>
                </a:moveTo>
                <a:lnTo>
                  <a:pt x="6800850" y="0"/>
                </a:lnTo>
                <a:cubicBezTo>
                  <a:pt x="6729413" y="847459"/>
                  <a:pt x="6380162" y="1337024"/>
                  <a:pt x="5730875" y="1693856"/>
                </a:cubicBezTo>
                <a:cubicBezTo>
                  <a:pt x="5081588" y="2050688"/>
                  <a:pt x="4464050" y="2006192"/>
                  <a:pt x="2905125" y="2140993"/>
                </a:cubicBezTo>
                <a:cubicBezTo>
                  <a:pt x="1611313" y="2253591"/>
                  <a:pt x="936625" y="3125788"/>
                  <a:pt x="0" y="1547828"/>
                </a:cubicBezTo>
                <a:lnTo>
                  <a:pt x="0" y="0"/>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a:lvl1pPr>
          </a:lstStyle>
          <a:p>
            <a:pPr lvl="0"/>
            <a:endParaRPr lang="en-US" dirty="0"/>
          </a:p>
        </p:txBody>
      </p:sp>
      <p:sp>
        <p:nvSpPr>
          <p:cNvPr id="21" name="Freeform 5">
            <a:extLst>
              <a:ext uri="{FF2B5EF4-FFF2-40B4-BE49-F238E27FC236}">
                <a16:creationId xmlns:a16="http://schemas.microsoft.com/office/drawing/2014/main" id="{546EBA27-7752-4F27-93EB-3DFA30E304F0}"/>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22" name="Slide Number Placeholder 5">
            <a:extLst>
              <a:ext uri="{FF2B5EF4-FFF2-40B4-BE49-F238E27FC236}">
                <a16:creationId xmlns:a16="http://schemas.microsoft.com/office/drawing/2014/main" id="{4325EEA3-BC52-4247-BA08-F93051AFBE14}"/>
              </a:ext>
            </a:extLst>
          </p:cNvPr>
          <p:cNvSpPr>
            <a:spLocks noGrp="1"/>
          </p:cNvSpPr>
          <p:nvPr>
            <p:ph type="sldNum" sz="quarter" idx="12"/>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23" name="TextBox 22">
            <a:extLst>
              <a:ext uri="{FF2B5EF4-FFF2-40B4-BE49-F238E27FC236}">
                <a16:creationId xmlns:a16="http://schemas.microsoft.com/office/drawing/2014/main" id="{267DDEBA-A4B9-452E-94BE-D8C64ABCA530}"/>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384783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500" fill="hold"/>
                                        <p:tgtEl>
                                          <p:spTgt spid="9"/>
                                        </p:tgtEl>
                                        <p:attrNameLst>
                                          <p:attrName>ppt_x</p:attrName>
                                        </p:attrNameLst>
                                      </p:cBhvr>
                                      <p:tavLst>
                                        <p:tav tm="0">
                                          <p:val>
                                            <p:strVal val="#ppt_x"/>
                                          </p:val>
                                        </p:tav>
                                        <p:tav tm="100000">
                                          <p:val>
                                            <p:strVal val="#ppt_x"/>
                                          </p:val>
                                        </p:tav>
                                      </p:tavLst>
                                    </p:anim>
                                    <p:anim calcmode="lin" valueType="num">
                                      <p:cBhvr additive="base">
                                        <p:cTn id="8" dur="1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D4E1CD47-90D5-47FE-B1AE-36AACFB849A2}"/>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1" name="Slide Number Placeholder 5">
            <a:extLst>
              <a:ext uri="{FF2B5EF4-FFF2-40B4-BE49-F238E27FC236}">
                <a16:creationId xmlns:a16="http://schemas.microsoft.com/office/drawing/2014/main" id="{8BCF13F7-B535-4D38-AAF8-D9328656AF69}"/>
              </a:ext>
            </a:extLst>
          </p:cNvPr>
          <p:cNvSpPr>
            <a:spLocks noGrp="1"/>
          </p:cNvSpPr>
          <p:nvPr userDrawn="1">
            <p:ph type="sldNum" sz="quarter" idx="12"/>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2" name="TextBox 11">
            <a:extLst>
              <a:ext uri="{FF2B5EF4-FFF2-40B4-BE49-F238E27FC236}">
                <a16:creationId xmlns:a16="http://schemas.microsoft.com/office/drawing/2014/main" id="{8A19AEAA-5222-409A-B21D-6416004CB21B}"/>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5" name="Freeform 13">
            <a:extLst>
              <a:ext uri="{FF2B5EF4-FFF2-40B4-BE49-F238E27FC236}">
                <a16:creationId xmlns:a16="http://schemas.microsoft.com/office/drawing/2014/main" id="{4EC54A35-CE07-4303-84D9-63BA6918360F}"/>
              </a:ext>
            </a:extLst>
          </p:cNvPr>
          <p:cNvSpPr>
            <a:spLocks/>
          </p:cNvSpPr>
          <p:nvPr userDrawn="1"/>
        </p:nvSpPr>
        <p:spPr bwMode="auto">
          <a:xfrm rot="9900000">
            <a:off x="2006854" y="1093865"/>
            <a:ext cx="1739036" cy="2329924"/>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 name="Freeform 13">
            <a:extLst>
              <a:ext uri="{FF2B5EF4-FFF2-40B4-BE49-F238E27FC236}">
                <a16:creationId xmlns:a16="http://schemas.microsoft.com/office/drawing/2014/main" id="{E42E25CA-C158-494B-93F2-156F9990CD5C}"/>
              </a:ext>
            </a:extLst>
          </p:cNvPr>
          <p:cNvSpPr>
            <a:spLocks/>
          </p:cNvSpPr>
          <p:nvPr/>
        </p:nvSpPr>
        <p:spPr bwMode="auto">
          <a:xfrm rot="9900000">
            <a:off x="5532889" y="1081568"/>
            <a:ext cx="1739036" cy="2329924"/>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6" name="Picture Placeholder 15">
            <a:extLst>
              <a:ext uri="{FF2B5EF4-FFF2-40B4-BE49-F238E27FC236}">
                <a16:creationId xmlns:a16="http://schemas.microsoft.com/office/drawing/2014/main" id="{978A252E-FA74-4B28-9A9B-FE52E1D89DB5}"/>
              </a:ext>
            </a:extLst>
          </p:cNvPr>
          <p:cNvSpPr>
            <a:spLocks noGrp="1"/>
          </p:cNvSpPr>
          <p:nvPr>
            <p:ph type="pic" sz="quarter" idx="13"/>
          </p:nvPr>
        </p:nvSpPr>
        <p:spPr>
          <a:xfrm>
            <a:off x="2258248" y="1356866"/>
            <a:ext cx="1271552" cy="1687426"/>
          </a:xfrm>
          <a:custGeom>
            <a:avLst/>
            <a:gdLst>
              <a:gd name="connsiteX0" fmla="*/ 648232 w 1695403"/>
              <a:gd name="connsiteY0" fmla="*/ 224 h 1687426"/>
              <a:gd name="connsiteX1" fmla="*/ 1324153 w 1695403"/>
              <a:gd name="connsiteY1" fmla="*/ 392211 h 1687426"/>
              <a:gd name="connsiteX2" fmla="*/ 969742 w 1695403"/>
              <a:gd name="connsiteY2" fmla="*/ 1624379 h 1687426"/>
              <a:gd name="connsiteX3" fmla="*/ 78981 w 1695403"/>
              <a:gd name="connsiteY3" fmla="*/ 704576 h 1687426"/>
              <a:gd name="connsiteX4" fmla="*/ 648232 w 1695403"/>
              <a:gd name="connsiteY4" fmla="*/ 224 h 168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03" h="1687426">
                <a:moveTo>
                  <a:pt x="648232" y="224"/>
                </a:moveTo>
                <a:cubicBezTo>
                  <a:pt x="839535" y="-6170"/>
                  <a:pt x="1064842" y="124492"/>
                  <a:pt x="1324153" y="392211"/>
                </a:cubicBezTo>
                <a:cubicBezTo>
                  <a:pt x="1917454" y="1006346"/>
                  <a:pt x="1799857" y="1416136"/>
                  <a:pt x="969742" y="1624379"/>
                </a:cubicBezTo>
                <a:cubicBezTo>
                  <a:pt x="139627" y="1832622"/>
                  <a:pt x="-158424" y="1524748"/>
                  <a:pt x="78981" y="704576"/>
                </a:cubicBezTo>
                <a:cubicBezTo>
                  <a:pt x="212521" y="243229"/>
                  <a:pt x="402272" y="8445"/>
                  <a:pt x="648232" y="224"/>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1200"/>
            </a:lvl1pPr>
          </a:lstStyle>
          <a:p>
            <a:pPr lvl="0"/>
            <a:endParaRPr lang="en-US" dirty="0"/>
          </a:p>
        </p:txBody>
      </p:sp>
      <p:sp>
        <p:nvSpPr>
          <p:cNvPr id="19" name="Picture Placeholder 18">
            <a:extLst>
              <a:ext uri="{FF2B5EF4-FFF2-40B4-BE49-F238E27FC236}">
                <a16:creationId xmlns:a16="http://schemas.microsoft.com/office/drawing/2014/main" id="{895B01E7-15CB-424C-8F9C-AFE5019D19AC}"/>
              </a:ext>
            </a:extLst>
          </p:cNvPr>
          <p:cNvSpPr>
            <a:spLocks noGrp="1"/>
          </p:cNvSpPr>
          <p:nvPr>
            <p:ph type="pic" sz="quarter" idx="14"/>
          </p:nvPr>
        </p:nvSpPr>
        <p:spPr>
          <a:xfrm>
            <a:off x="5784282" y="1344569"/>
            <a:ext cx="1271552" cy="1687426"/>
          </a:xfrm>
          <a:custGeom>
            <a:avLst/>
            <a:gdLst>
              <a:gd name="connsiteX0" fmla="*/ 648233 w 1695402"/>
              <a:gd name="connsiteY0" fmla="*/ 224 h 1687426"/>
              <a:gd name="connsiteX1" fmla="*/ 1324153 w 1695402"/>
              <a:gd name="connsiteY1" fmla="*/ 392211 h 1687426"/>
              <a:gd name="connsiteX2" fmla="*/ 969742 w 1695402"/>
              <a:gd name="connsiteY2" fmla="*/ 1624379 h 1687426"/>
              <a:gd name="connsiteX3" fmla="*/ 78981 w 1695402"/>
              <a:gd name="connsiteY3" fmla="*/ 704576 h 1687426"/>
              <a:gd name="connsiteX4" fmla="*/ 648233 w 1695402"/>
              <a:gd name="connsiteY4" fmla="*/ 224 h 168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02" h="1687426">
                <a:moveTo>
                  <a:pt x="648233" y="224"/>
                </a:moveTo>
                <a:cubicBezTo>
                  <a:pt x="839536" y="-6170"/>
                  <a:pt x="1064842" y="124492"/>
                  <a:pt x="1324153" y="392211"/>
                </a:cubicBezTo>
                <a:cubicBezTo>
                  <a:pt x="1917454" y="1006346"/>
                  <a:pt x="1799856" y="1416136"/>
                  <a:pt x="969742" y="1624379"/>
                </a:cubicBezTo>
                <a:cubicBezTo>
                  <a:pt x="139627" y="1832622"/>
                  <a:pt x="-158424" y="1524748"/>
                  <a:pt x="78981" y="704576"/>
                </a:cubicBezTo>
                <a:cubicBezTo>
                  <a:pt x="212521" y="243229"/>
                  <a:pt x="402272" y="8445"/>
                  <a:pt x="648233" y="224"/>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1200"/>
            </a:lvl1pPr>
          </a:lstStyle>
          <a:p>
            <a:pPr lvl="0"/>
            <a:endParaRPr lang="en-US" dirty="0"/>
          </a:p>
        </p:txBody>
      </p:sp>
    </p:spTree>
    <p:extLst>
      <p:ext uri="{BB962C8B-B14F-4D97-AF65-F5344CB8AC3E}">
        <p14:creationId xmlns:p14="http://schemas.microsoft.com/office/powerpoint/2010/main" val="86243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 calcmode="lin" valueType="num">
                                      <p:cBhvr>
                                        <p:cTn id="9" dur="750" fill="hold"/>
                                        <p:tgtEl>
                                          <p:spTgt spid="5"/>
                                        </p:tgtEl>
                                        <p:attrNameLst>
                                          <p:attrName>style.rotation</p:attrName>
                                        </p:attrNameLst>
                                      </p:cBhvr>
                                      <p:tavLst>
                                        <p:tav tm="0">
                                          <p:val>
                                            <p:fltVal val="90"/>
                                          </p:val>
                                        </p:tav>
                                        <p:tav tm="100000">
                                          <p:val>
                                            <p:fltVal val="0"/>
                                          </p:val>
                                        </p:tav>
                                      </p:tavLst>
                                    </p:anim>
                                    <p:animEffect transition="in" filter="fade">
                                      <p:cBhvr>
                                        <p:cTn id="10" dur="75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750" fill="hold"/>
                                        <p:tgtEl>
                                          <p:spTgt spid="16"/>
                                        </p:tgtEl>
                                        <p:attrNameLst>
                                          <p:attrName>ppt_w</p:attrName>
                                        </p:attrNameLst>
                                      </p:cBhvr>
                                      <p:tavLst>
                                        <p:tav tm="0">
                                          <p:val>
                                            <p:fltVal val="0"/>
                                          </p:val>
                                        </p:tav>
                                        <p:tav tm="100000">
                                          <p:val>
                                            <p:strVal val="#ppt_w"/>
                                          </p:val>
                                        </p:tav>
                                      </p:tavLst>
                                    </p:anim>
                                    <p:anim calcmode="lin" valueType="num">
                                      <p:cBhvr>
                                        <p:cTn id="14" dur="750" fill="hold"/>
                                        <p:tgtEl>
                                          <p:spTgt spid="16"/>
                                        </p:tgtEl>
                                        <p:attrNameLst>
                                          <p:attrName>ppt_h</p:attrName>
                                        </p:attrNameLst>
                                      </p:cBhvr>
                                      <p:tavLst>
                                        <p:tav tm="0">
                                          <p:val>
                                            <p:fltVal val="0"/>
                                          </p:val>
                                        </p:tav>
                                        <p:tav tm="100000">
                                          <p:val>
                                            <p:strVal val="#ppt_h"/>
                                          </p:val>
                                        </p:tav>
                                      </p:tavLst>
                                    </p:anim>
                                    <p:anim calcmode="lin" valueType="num">
                                      <p:cBhvr>
                                        <p:cTn id="15" dur="750" fill="hold"/>
                                        <p:tgtEl>
                                          <p:spTgt spid="16"/>
                                        </p:tgtEl>
                                        <p:attrNameLst>
                                          <p:attrName>style.rotation</p:attrName>
                                        </p:attrNameLst>
                                      </p:cBhvr>
                                      <p:tavLst>
                                        <p:tav tm="0">
                                          <p:val>
                                            <p:fltVal val="90"/>
                                          </p:val>
                                        </p:tav>
                                        <p:tav tm="100000">
                                          <p:val>
                                            <p:fltVal val="0"/>
                                          </p:val>
                                        </p:tav>
                                      </p:tavLst>
                                    </p:anim>
                                    <p:animEffect transition="in" filter="fade">
                                      <p:cBhvr>
                                        <p:cTn id="16" dur="750"/>
                                        <p:tgtEl>
                                          <p:spTgt spid="16"/>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8"/>
                                        </p:tgtEl>
                                        <p:attrNameLst>
                                          <p:attrName>style.visibility</p:attrName>
                                        </p:attrNameLst>
                                      </p:cBhvr>
                                      <p:to>
                                        <p:strVal val="visible"/>
                                      </p:to>
                                    </p:set>
                                    <p:anim calcmode="lin" valueType="num">
                                      <p:cBhvr>
                                        <p:cTn id="19" dur="750" fill="hold"/>
                                        <p:tgtEl>
                                          <p:spTgt spid="8"/>
                                        </p:tgtEl>
                                        <p:attrNameLst>
                                          <p:attrName>ppt_w</p:attrName>
                                        </p:attrNameLst>
                                      </p:cBhvr>
                                      <p:tavLst>
                                        <p:tav tm="0">
                                          <p:val>
                                            <p:fltVal val="0"/>
                                          </p:val>
                                        </p:tav>
                                        <p:tav tm="100000">
                                          <p:val>
                                            <p:strVal val="#ppt_w"/>
                                          </p:val>
                                        </p:tav>
                                      </p:tavLst>
                                    </p:anim>
                                    <p:anim calcmode="lin" valueType="num">
                                      <p:cBhvr>
                                        <p:cTn id="20" dur="750" fill="hold"/>
                                        <p:tgtEl>
                                          <p:spTgt spid="8"/>
                                        </p:tgtEl>
                                        <p:attrNameLst>
                                          <p:attrName>ppt_h</p:attrName>
                                        </p:attrNameLst>
                                      </p:cBhvr>
                                      <p:tavLst>
                                        <p:tav tm="0">
                                          <p:val>
                                            <p:fltVal val="0"/>
                                          </p:val>
                                        </p:tav>
                                        <p:tav tm="100000">
                                          <p:val>
                                            <p:strVal val="#ppt_h"/>
                                          </p:val>
                                        </p:tav>
                                      </p:tavLst>
                                    </p:anim>
                                    <p:anim calcmode="lin" valueType="num">
                                      <p:cBhvr>
                                        <p:cTn id="21" dur="750" fill="hold"/>
                                        <p:tgtEl>
                                          <p:spTgt spid="8"/>
                                        </p:tgtEl>
                                        <p:attrNameLst>
                                          <p:attrName>style.rotation</p:attrName>
                                        </p:attrNameLst>
                                      </p:cBhvr>
                                      <p:tavLst>
                                        <p:tav tm="0">
                                          <p:val>
                                            <p:fltVal val="90"/>
                                          </p:val>
                                        </p:tav>
                                        <p:tav tm="100000">
                                          <p:val>
                                            <p:fltVal val="0"/>
                                          </p:val>
                                        </p:tav>
                                      </p:tavLst>
                                    </p:anim>
                                    <p:animEffect transition="in" filter="fade">
                                      <p:cBhvr>
                                        <p:cTn id="22" dur="750"/>
                                        <p:tgtEl>
                                          <p:spTgt spid="8"/>
                                        </p:tgtEl>
                                      </p:cBhvr>
                                    </p:animEffect>
                                  </p:childTnLst>
                                </p:cTn>
                              </p:par>
                              <p:par>
                                <p:cTn id="23" presetID="31" presetClass="entr" presetSubtype="0" fill="hold" grpId="0" nodeType="withEffect">
                                  <p:stCondLst>
                                    <p:cond delay="500"/>
                                  </p:stCondLst>
                                  <p:childTnLst>
                                    <p:set>
                                      <p:cBhvr>
                                        <p:cTn id="24" dur="1" fill="hold">
                                          <p:stCondLst>
                                            <p:cond delay="0"/>
                                          </p:stCondLst>
                                        </p:cTn>
                                        <p:tgtEl>
                                          <p:spTgt spid="19"/>
                                        </p:tgtEl>
                                        <p:attrNameLst>
                                          <p:attrName>style.visibility</p:attrName>
                                        </p:attrNameLst>
                                      </p:cBhvr>
                                      <p:to>
                                        <p:strVal val="visible"/>
                                      </p:to>
                                    </p:set>
                                    <p:anim calcmode="lin" valueType="num">
                                      <p:cBhvr>
                                        <p:cTn id="25" dur="750" fill="hold"/>
                                        <p:tgtEl>
                                          <p:spTgt spid="19"/>
                                        </p:tgtEl>
                                        <p:attrNameLst>
                                          <p:attrName>ppt_w</p:attrName>
                                        </p:attrNameLst>
                                      </p:cBhvr>
                                      <p:tavLst>
                                        <p:tav tm="0">
                                          <p:val>
                                            <p:fltVal val="0"/>
                                          </p:val>
                                        </p:tav>
                                        <p:tav tm="100000">
                                          <p:val>
                                            <p:strVal val="#ppt_w"/>
                                          </p:val>
                                        </p:tav>
                                      </p:tavLst>
                                    </p:anim>
                                    <p:anim calcmode="lin" valueType="num">
                                      <p:cBhvr>
                                        <p:cTn id="26" dur="750" fill="hold"/>
                                        <p:tgtEl>
                                          <p:spTgt spid="19"/>
                                        </p:tgtEl>
                                        <p:attrNameLst>
                                          <p:attrName>ppt_h</p:attrName>
                                        </p:attrNameLst>
                                      </p:cBhvr>
                                      <p:tavLst>
                                        <p:tav tm="0">
                                          <p:val>
                                            <p:fltVal val="0"/>
                                          </p:val>
                                        </p:tav>
                                        <p:tav tm="100000">
                                          <p:val>
                                            <p:strVal val="#ppt_h"/>
                                          </p:val>
                                        </p:tav>
                                      </p:tavLst>
                                    </p:anim>
                                    <p:anim calcmode="lin" valueType="num">
                                      <p:cBhvr>
                                        <p:cTn id="27" dur="750" fill="hold"/>
                                        <p:tgtEl>
                                          <p:spTgt spid="19"/>
                                        </p:tgtEl>
                                        <p:attrNameLst>
                                          <p:attrName>style.rotation</p:attrName>
                                        </p:attrNameLst>
                                      </p:cBhvr>
                                      <p:tavLst>
                                        <p:tav tm="0">
                                          <p:val>
                                            <p:fltVal val="90"/>
                                          </p:val>
                                        </p:tav>
                                        <p:tav tm="100000">
                                          <p:val>
                                            <p:fltVal val="0"/>
                                          </p:val>
                                        </p:tav>
                                      </p:tavLst>
                                    </p:anim>
                                    <p:animEffect transition="in" filter="fade">
                                      <p:cBhvr>
                                        <p:cTn id="28"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6" grpId="0" animBg="1"/>
      <p:bldP spid="19"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Freeform 13">
            <a:extLst>
              <a:ext uri="{FF2B5EF4-FFF2-40B4-BE49-F238E27FC236}">
                <a16:creationId xmlns:a16="http://schemas.microsoft.com/office/drawing/2014/main" id="{D5647FE3-C287-4A4A-8D7B-D0EAA93D8863}"/>
              </a:ext>
            </a:extLst>
          </p:cNvPr>
          <p:cNvSpPr>
            <a:spLocks/>
          </p:cNvSpPr>
          <p:nvPr userDrawn="1"/>
        </p:nvSpPr>
        <p:spPr bwMode="auto">
          <a:xfrm rot="18868015">
            <a:off x="-2409711" y="897206"/>
            <a:ext cx="6656720" cy="5016681"/>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r>
              <a:rPr lang="en-US" sz="1350" dirty="0">
                <a:solidFill>
                  <a:prstClr val="black"/>
                </a:solidFill>
              </a:rPr>
              <a:t> </a:t>
            </a:r>
          </a:p>
        </p:txBody>
      </p:sp>
      <p:sp>
        <p:nvSpPr>
          <p:cNvPr id="7" name="Picture Placeholder 6">
            <a:extLst>
              <a:ext uri="{FF2B5EF4-FFF2-40B4-BE49-F238E27FC236}">
                <a16:creationId xmlns:a16="http://schemas.microsoft.com/office/drawing/2014/main" id="{45A4E2A8-EEF0-465D-B7D3-5C05E2D1B672}"/>
              </a:ext>
            </a:extLst>
          </p:cNvPr>
          <p:cNvSpPr>
            <a:spLocks noGrp="1"/>
          </p:cNvSpPr>
          <p:nvPr>
            <p:ph type="pic" sz="quarter" idx="10"/>
          </p:nvPr>
        </p:nvSpPr>
        <p:spPr>
          <a:xfrm>
            <a:off x="1250136" y="1660870"/>
            <a:ext cx="2617014" cy="3489352"/>
          </a:xfrm>
          <a:custGeom>
            <a:avLst/>
            <a:gdLst>
              <a:gd name="connsiteX0" fmla="*/ 1744676 w 3489352"/>
              <a:gd name="connsiteY0" fmla="*/ 0 h 3489352"/>
              <a:gd name="connsiteX1" fmla="*/ 3489352 w 3489352"/>
              <a:gd name="connsiteY1" fmla="*/ 1744676 h 3489352"/>
              <a:gd name="connsiteX2" fmla="*/ 1744676 w 3489352"/>
              <a:gd name="connsiteY2" fmla="*/ 3489352 h 3489352"/>
              <a:gd name="connsiteX3" fmla="*/ 0 w 3489352"/>
              <a:gd name="connsiteY3" fmla="*/ 1744676 h 3489352"/>
              <a:gd name="connsiteX4" fmla="*/ 1744676 w 3489352"/>
              <a:gd name="connsiteY4" fmla="*/ 0 h 3489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9352" h="3489352">
                <a:moveTo>
                  <a:pt x="1744676" y="0"/>
                </a:moveTo>
                <a:cubicBezTo>
                  <a:pt x="2708234" y="0"/>
                  <a:pt x="3489352" y="781118"/>
                  <a:pt x="3489352" y="1744676"/>
                </a:cubicBezTo>
                <a:cubicBezTo>
                  <a:pt x="3489352" y="2708234"/>
                  <a:pt x="2708234" y="3489352"/>
                  <a:pt x="1744676" y="3489352"/>
                </a:cubicBezTo>
                <a:cubicBezTo>
                  <a:pt x="781118" y="3489352"/>
                  <a:pt x="0" y="2708234"/>
                  <a:pt x="0" y="1744676"/>
                </a:cubicBezTo>
                <a:cubicBezTo>
                  <a:pt x="0" y="781118"/>
                  <a:pt x="781118" y="0"/>
                  <a:pt x="1744676" y="0"/>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a:lvl1pPr>
          </a:lstStyle>
          <a:p>
            <a:pPr lvl="0"/>
            <a:endParaRPr lang="en-US" dirty="0"/>
          </a:p>
        </p:txBody>
      </p:sp>
      <p:sp>
        <p:nvSpPr>
          <p:cNvPr id="8" name="Freeform 5">
            <a:extLst>
              <a:ext uri="{FF2B5EF4-FFF2-40B4-BE49-F238E27FC236}">
                <a16:creationId xmlns:a16="http://schemas.microsoft.com/office/drawing/2014/main" id="{A579DC49-DFEA-4DE5-BBA4-70B69532BC7B}"/>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9" name="Slide Number Placeholder 5">
            <a:extLst>
              <a:ext uri="{FF2B5EF4-FFF2-40B4-BE49-F238E27FC236}">
                <a16:creationId xmlns:a16="http://schemas.microsoft.com/office/drawing/2014/main" id="{22101D3A-D13A-4604-AA3C-F79641BAC6F7}"/>
              </a:ext>
            </a:extLst>
          </p:cNvPr>
          <p:cNvSpPr>
            <a:spLocks noGrp="1"/>
          </p:cNvSpPr>
          <p:nvPr>
            <p:ph type="sldNum" sz="quarter" idx="12"/>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0" name="TextBox 9">
            <a:extLst>
              <a:ext uri="{FF2B5EF4-FFF2-40B4-BE49-F238E27FC236}">
                <a16:creationId xmlns:a16="http://schemas.microsoft.com/office/drawing/2014/main" id="{7A0E7039-1425-4F00-82A7-7AF34998CFEE}"/>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57657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0-#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0-#ppt_w/2"/>
                                          </p:val>
                                        </p:tav>
                                        <p:tav tm="100000">
                                          <p:val>
                                            <p:strVal val="#ppt_x"/>
                                          </p:val>
                                        </p:tav>
                                      </p:tavLst>
                                    </p:anim>
                                    <p:anim calcmode="lin" valueType="num">
                                      <p:cBhvr additive="base">
                                        <p:cTn id="12"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Freeform 13">
            <a:extLst>
              <a:ext uri="{FF2B5EF4-FFF2-40B4-BE49-F238E27FC236}">
                <a16:creationId xmlns:a16="http://schemas.microsoft.com/office/drawing/2014/main" id="{D1BFE11A-41E1-41D2-82A6-B92D36321726}"/>
              </a:ext>
            </a:extLst>
          </p:cNvPr>
          <p:cNvSpPr>
            <a:spLocks/>
          </p:cNvSpPr>
          <p:nvPr/>
        </p:nvSpPr>
        <p:spPr bwMode="auto">
          <a:xfrm rot="5400000">
            <a:off x="817710" y="1188560"/>
            <a:ext cx="1989155" cy="1499080"/>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baseline="-25000" dirty="0">
              <a:solidFill>
                <a:prstClr val="black"/>
              </a:solidFill>
            </a:endParaRPr>
          </a:p>
        </p:txBody>
      </p:sp>
      <p:sp>
        <p:nvSpPr>
          <p:cNvPr id="39" name="Picture Placeholder 38">
            <a:extLst>
              <a:ext uri="{FF2B5EF4-FFF2-40B4-BE49-F238E27FC236}">
                <a16:creationId xmlns:a16="http://schemas.microsoft.com/office/drawing/2014/main" id="{DB58968C-95C5-48F5-85CB-81638556A1AD}"/>
              </a:ext>
            </a:extLst>
          </p:cNvPr>
          <p:cNvSpPr>
            <a:spLocks noGrp="1"/>
          </p:cNvSpPr>
          <p:nvPr>
            <p:ph type="pic" sz="quarter" idx="10"/>
          </p:nvPr>
        </p:nvSpPr>
        <p:spPr>
          <a:xfrm>
            <a:off x="1167697" y="1250954"/>
            <a:ext cx="1069577" cy="1468355"/>
          </a:xfrm>
          <a:custGeom>
            <a:avLst/>
            <a:gdLst>
              <a:gd name="connsiteX0" fmla="*/ 988250 w 1426102"/>
              <a:gd name="connsiteY0" fmla="*/ 322 h 1468355"/>
              <a:gd name="connsiteX1" fmla="*/ 1425784 w 1426102"/>
              <a:gd name="connsiteY1" fmla="*/ 741303 h 1468355"/>
              <a:gd name="connsiteX2" fmla="*/ 465820 w 1426102"/>
              <a:gd name="connsiteY2" fmla="*/ 1275196 h 1468355"/>
              <a:gd name="connsiteX3" fmla="*/ 483452 w 1426102"/>
              <a:gd name="connsiteY3" fmla="*/ 174043 h 1468355"/>
              <a:gd name="connsiteX4" fmla="*/ 988250 w 1426102"/>
              <a:gd name="connsiteY4" fmla="*/ 322 h 1468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6102" h="1468355">
                <a:moveTo>
                  <a:pt x="988250" y="322"/>
                </a:moveTo>
                <a:cubicBezTo>
                  <a:pt x="1288233" y="-10173"/>
                  <a:pt x="1433865" y="236608"/>
                  <a:pt x="1425784" y="741303"/>
                </a:cubicBezTo>
                <a:cubicBezTo>
                  <a:pt x="1414029" y="1475405"/>
                  <a:pt x="1092735" y="1654024"/>
                  <a:pt x="465820" y="1275196"/>
                </a:cubicBezTo>
                <a:cubicBezTo>
                  <a:pt x="-161095" y="896367"/>
                  <a:pt x="-155218" y="529317"/>
                  <a:pt x="483452" y="174043"/>
                </a:cubicBezTo>
                <a:cubicBezTo>
                  <a:pt x="683648" y="63019"/>
                  <a:pt x="851895" y="5093"/>
                  <a:pt x="988250" y="322"/>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825"/>
            </a:lvl1pPr>
          </a:lstStyle>
          <a:p>
            <a:pPr lvl="0"/>
            <a:endParaRPr lang="en-US" dirty="0"/>
          </a:p>
        </p:txBody>
      </p:sp>
      <p:sp>
        <p:nvSpPr>
          <p:cNvPr id="9" name="Freeform 13">
            <a:extLst>
              <a:ext uri="{FF2B5EF4-FFF2-40B4-BE49-F238E27FC236}">
                <a16:creationId xmlns:a16="http://schemas.microsoft.com/office/drawing/2014/main" id="{BC592CDE-22DD-4CFD-A6B7-FE02D4F8FB1D}"/>
              </a:ext>
            </a:extLst>
          </p:cNvPr>
          <p:cNvSpPr>
            <a:spLocks/>
          </p:cNvSpPr>
          <p:nvPr/>
        </p:nvSpPr>
        <p:spPr bwMode="auto">
          <a:xfrm rot="5400000">
            <a:off x="2644261" y="1188560"/>
            <a:ext cx="1989155" cy="1499080"/>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baseline="-25000" dirty="0">
              <a:solidFill>
                <a:prstClr val="black"/>
              </a:solidFill>
            </a:endParaRPr>
          </a:p>
        </p:txBody>
      </p:sp>
      <p:sp>
        <p:nvSpPr>
          <p:cNvPr id="42" name="Picture Placeholder 41">
            <a:extLst>
              <a:ext uri="{FF2B5EF4-FFF2-40B4-BE49-F238E27FC236}">
                <a16:creationId xmlns:a16="http://schemas.microsoft.com/office/drawing/2014/main" id="{9DEB02CB-5055-4033-BF88-FF15CCFC20A8}"/>
              </a:ext>
            </a:extLst>
          </p:cNvPr>
          <p:cNvSpPr>
            <a:spLocks noGrp="1"/>
          </p:cNvSpPr>
          <p:nvPr>
            <p:ph type="pic" sz="quarter" idx="11"/>
          </p:nvPr>
        </p:nvSpPr>
        <p:spPr>
          <a:xfrm>
            <a:off x="2997107" y="1250954"/>
            <a:ext cx="1069577" cy="1468355"/>
          </a:xfrm>
          <a:custGeom>
            <a:avLst/>
            <a:gdLst>
              <a:gd name="connsiteX0" fmla="*/ 988250 w 1426102"/>
              <a:gd name="connsiteY0" fmla="*/ 322 h 1468355"/>
              <a:gd name="connsiteX1" fmla="*/ 1425784 w 1426102"/>
              <a:gd name="connsiteY1" fmla="*/ 741303 h 1468355"/>
              <a:gd name="connsiteX2" fmla="*/ 465820 w 1426102"/>
              <a:gd name="connsiteY2" fmla="*/ 1275196 h 1468355"/>
              <a:gd name="connsiteX3" fmla="*/ 483452 w 1426102"/>
              <a:gd name="connsiteY3" fmla="*/ 174043 h 1468355"/>
              <a:gd name="connsiteX4" fmla="*/ 988250 w 1426102"/>
              <a:gd name="connsiteY4" fmla="*/ 322 h 1468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6102" h="1468355">
                <a:moveTo>
                  <a:pt x="988250" y="322"/>
                </a:moveTo>
                <a:cubicBezTo>
                  <a:pt x="1288233" y="-10173"/>
                  <a:pt x="1433865" y="236608"/>
                  <a:pt x="1425784" y="741303"/>
                </a:cubicBezTo>
                <a:cubicBezTo>
                  <a:pt x="1414029" y="1475405"/>
                  <a:pt x="1092735" y="1654024"/>
                  <a:pt x="465820" y="1275196"/>
                </a:cubicBezTo>
                <a:cubicBezTo>
                  <a:pt x="-161095" y="896367"/>
                  <a:pt x="-155218" y="529317"/>
                  <a:pt x="483452" y="174043"/>
                </a:cubicBezTo>
                <a:cubicBezTo>
                  <a:pt x="683648" y="63019"/>
                  <a:pt x="851895" y="5093"/>
                  <a:pt x="988250" y="322"/>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825"/>
            </a:lvl1pPr>
          </a:lstStyle>
          <a:p>
            <a:pPr lvl="0"/>
            <a:endParaRPr lang="en-US" dirty="0"/>
          </a:p>
        </p:txBody>
      </p:sp>
      <p:sp>
        <p:nvSpPr>
          <p:cNvPr id="13" name="Freeform 13">
            <a:extLst>
              <a:ext uri="{FF2B5EF4-FFF2-40B4-BE49-F238E27FC236}">
                <a16:creationId xmlns:a16="http://schemas.microsoft.com/office/drawing/2014/main" id="{629B6602-F8EA-43BC-9DA8-5D09C44F2B1C}"/>
              </a:ext>
            </a:extLst>
          </p:cNvPr>
          <p:cNvSpPr>
            <a:spLocks/>
          </p:cNvSpPr>
          <p:nvPr/>
        </p:nvSpPr>
        <p:spPr bwMode="auto">
          <a:xfrm rot="5400000">
            <a:off x="4470813" y="1188560"/>
            <a:ext cx="1989155" cy="1499080"/>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baseline="-25000" dirty="0">
              <a:solidFill>
                <a:prstClr val="black"/>
              </a:solidFill>
            </a:endParaRPr>
          </a:p>
        </p:txBody>
      </p:sp>
      <p:sp>
        <p:nvSpPr>
          <p:cNvPr id="43" name="Picture Placeholder 42">
            <a:extLst>
              <a:ext uri="{FF2B5EF4-FFF2-40B4-BE49-F238E27FC236}">
                <a16:creationId xmlns:a16="http://schemas.microsoft.com/office/drawing/2014/main" id="{985BD8AB-A251-4E26-AA45-97789FD003A5}"/>
              </a:ext>
            </a:extLst>
          </p:cNvPr>
          <p:cNvSpPr>
            <a:spLocks noGrp="1"/>
          </p:cNvSpPr>
          <p:nvPr>
            <p:ph type="pic" sz="quarter" idx="12"/>
          </p:nvPr>
        </p:nvSpPr>
        <p:spPr>
          <a:xfrm>
            <a:off x="4826518" y="1250952"/>
            <a:ext cx="1069577" cy="1468355"/>
          </a:xfrm>
          <a:custGeom>
            <a:avLst/>
            <a:gdLst>
              <a:gd name="connsiteX0" fmla="*/ 988250 w 1426102"/>
              <a:gd name="connsiteY0" fmla="*/ 322 h 1468355"/>
              <a:gd name="connsiteX1" fmla="*/ 1425784 w 1426102"/>
              <a:gd name="connsiteY1" fmla="*/ 741303 h 1468355"/>
              <a:gd name="connsiteX2" fmla="*/ 465820 w 1426102"/>
              <a:gd name="connsiteY2" fmla="*/ 1275196 h 1468355"/>
              <a:gd name="connsiteX3" fmla="*/ 483452 w 1426102"/>
              <a:gd name="connsiteY3" fmla="*/ 174043 h 1468355"/>
              <a:gd name="connsiteX4" fmla="*/ 988250 w 1426102"/>
              <a:gd name="connsiteY4" fmla="*/ 322 h 1468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6102" h="1468355">
                <a:moveTo>
                  <a:pt x="988250" y="322"/>
                </a:moveTo>
                <a:cubicBezTo>
                  <a:pt x="1288233" y="-10173"/>
                  <a:pt x="1433865" y="236608"/>
                  <a:pt x="1425784" y="741303"/>
                </a:cubicBezTo>
                <a:cubicBezTo>
                  <a:pt x="1414029" y="1475405"/>
                  <a:pt x="1092735" y="1654024"/>
                  <a:pt x="465820" y="1275196"/>
                </a:cubicBezTo>
                <a:cubicBezTo>
                  <a:pt x="-161095" y="896367"/>
                  <a:pt x="-155218" y="529317"/>
                  <a:pt x="483452" y="174043"/>
                </a:cubicBezTo>
                <a:cubicBezTo>
                  <a:pt x="683648" y="63019"/>
                  <a:pt x="851895" y="5093"/>
                  <a:pt x="988250" y="322"/>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825"/>
            </a:lvl1pPr>
          </a:lstStyle>
          <a:p>
            <a:pPr lvl="0"/>
            <a:endParaRPr lang="en-US" dirty="0"/>
          </a:p>
        </p:txBody>
      </p:sp>
      <p:sp>
        <p:nvSpPr>
          <p:cNvPr id="17" name="Freeform 13">
            <a:extLst>
              <a:ext uri="{FF2B5EF4-FFF2-40B4-BE49-F238E27FC236}">
                <a16:creationId xmlns:a16="http://schemas.microsoft.com/office/drawing/2014/main" id="{2B1740BF-1FA3-46FC-A5A1-03A491B23BA8}"/>
              </a:ext>
            </a:extLst>
          </p:cNvPr>
          <p:cNvSpPr>
            <a:spLocks/>
          </p:cNvSpPr>
          <p:nvPr/>
        </p:nvSpPr>
        <p:spPr bwMode="auto">
          <a:xfrm rot="5400000">
            <a:off x="6297364" y="1188560"/>
            <a:ext cx="1989155" cy="1499080"/>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baseline="-25000" dirty="0">
              <a:solidFill>
                <a:prstClr val="black"/>
              </a:solidFill>
            </a:endParaRPr>
          </a:p>
        </p:txBody>
      </p:sp>
      <p:sp>
        <p:nvSpPr>
          <p:cNvPr id="44" name="Picture Placeholder 43">
            <a:extLst>
              <a:ext uri="{FF2B5EF4-FFF2-40B4-BE49-F238E27FC236}">
                <a16:creationId xmlns:a16="http://schemas.microsoft.com/office/drawing/2014/main" id="{A46A5149-5A3C-4797-9D34-7001EE2CF607}"/>
              </a:ext>
            </a:extLst>
          </p:cNvPr>
          <p:cNvSpPr>
            <a:spLocks noGrp="1"/>
          </p:cNvSpPr>
          <p:nvPr>
            <p:ph type="pic" sz="quarter" idx="13"/>
          </p:nvPr>
        </p:nvSpPr>
        <p:spPr>
          <a:xfrm>
            <a:off x="6655929" y="1250952"/>
            <a:ext cx="1069577" cy="1468355"/>
          </a:xfrm>
          <a:custGeom>
            <a:avLst/>
            <a:gdLst>
              <a:gd name="connsiteX0" fmla="*/ 988250 w 1426102"/>
              <a:gd name="connsiteY0" fmla="*/ 322 h 1468355"/>
              <a:gd name="connsiteX1" fmla="*/ 1425784 w 1426102"/>
              <a:gd name="connsiteY1" fmla="*/ 741303 h 1468355"/>
              <a:gd name="connsiteX2" fmla="*/ 465820 w 1426102"/>
              <a:gd name="connsiteY2" fmla="*/ 1275196 h 1468355"/>
              <a:gd name="connsiteX3" fmla="*/ 483452 w 1426102"/>
              <a:gd name="connsiteY3" fmla="*/ 174043 h 1468355"/>
              <a:gd name="connsiteX4" fmla="*/ 988250 w 1426102"/>
              <a:gd name="connsiteY4" fmla="*/ 322 h 1468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6102" h="1468355">
                <a:moveTo>
                  <a:pt x="988250" y="322"/>
                </a:moveTo>
                <a:cubicBezTo>
                  <a:pt x="1288233" y="-10173"/>
                  <a:pt x="1433865" y="236608"/>
                  <a:pt x="1425784" y="741303"/>
                </a:cubicBezTo>
                <a:cubicBezTo>
                  <a:pt x="1414029" y="1475405"/>
                  <a:pt x="1092735" y="1654024"/>
                  <a:pt x="465820" y="1275196"/>
                </a:cubicBezTo>
                <a:cubicBezTo>
                  <a:pt x="-161095" y="896367"/>
                  <a:pt x="-155218" y="529317"/>
                  <a:pt x="483452" y="174043"/>
                </a:cubicBezTo>
                <a:cubicBezTo>
                  <a:pt x="683648" y="63019"/>
                  <a:pt x="851895" y="5093"/>
                  <a:pt x="988250" y="322"/>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825"/>
            </a:lvl1pPr>
          </a:lstStyle>
          <a:p>
            <a:pPr lvl="0"/>
            <a:endParaRPr lang="en-US" dirty="0"/>
          </a:p>
        </p:txBody>
      </p:sp>
      <p:sp>
        <p:nvSpPr>
          <p:cNvPr id="21" name="Freeform 13">
            <a:extLst>
              <a:ext uri="{FF2B5EF4-FFF2-40B4-BE49-F238E27FC236}">
                <a16:creationId xmlns:a16="http://schemas.microsoft.com/office/drawing/2014/main" id="{3C7419A3-76B8-4E53-BCE5-1B1ABC898064}"/>
              </a:ext>
            </a:extLst>
          </p:cNvPr>
          <p:cNvSpPr>
            <a:spLocks/>
          </p:cNvSpPr>
          <p:nvPr/>
        </p:nvSpPr>
        <p:spPr bwMode="auto">
          <a:xfrm rot="5400000">
            <a:off x="817710" y="3685606"/>
            <a:ext cx="1989155" cy="1499080"/>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baseline="-25000" dirty="0">
              <a:solidFill>
                <a:prstClr val="black"/>
              </a:solidFill>
            </a:endParaRPr>
          </a:p>
        </p:txBody>
      </p:sp>
      <p:sp>
        <p:nvSpPr>
          <p:cNvPr id="45" name="Picture Placeholder 44">
            <a:extLst>
              <a:ext uri="{FF2B5EF4-FFF2-40B4-BE49-F238E27FC236}">
                <a16:creationId xmlns:a16="http://schemas.microsoft.com/office/drawing/2014/main" id="{A4A629DB-370D-4068-84F5-68415C3F181A}"/>
              </a:ext>
            </a:extLst>
          </p:cNvPr>
          <p:cNvSpPr>
            <a:spLocks noGrp="1"/>
          </p:cNvSpPr>
          <p:nvPr>
            <p:ph type="pic" sz="quarter" idx="14"/>
          </p:nvPr>
        </p:nvSpPr>
        <p:spPr>
          <a:xfrm>
            <a:off x="1167697" y="3750217"/>
            <a:ext cx="1069577" cy="1468355"/>
          </a:xfrm>
          <a:custGeom>
            <a:avLst/>
            <a:gdLst>
              <a:gd name="connsiteX0" fmla="*/ 988250 w 1426102"/>
              <a:gd name="connsiteY0" fmla="*/ 322 h 1468355"/>
              <a:gd name="connsiteX1" fmla="*/ 1425784 w 1426102"/>
              <a:gd name="connsiteY1" fmla="*/ 741303 h 1468355"/>
              <a:gd name="connsiteX2" fmla="*/ 465820 w 1426102"/>
              <a:gd name="connsiteY2" fmla="*/ 1275196 h 1468355"/>
              <a:gd name="connsiteX3" fmla="*/ 483452 w 1426102"/>
              <a:gd name="connsiteY3" fmla="*/ 174043 h 1468355"/>
              <a:gd name="connsiteX4" fmla="*/ 988250 w 1426102"/>
              <a:gd name="connsiteY4" fmla="*/ 322 h 1468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6102" h="1468355">
                <a:moveTo>
                  <a:pt x="988250" y="322"/>
                </a:moveTo>
                <a:cubicBezTo>
                  <a:pt x="1288233" y="-10173"/>
                  <a:pt x="1433865" y="236608"/>
                  <a:pt x="1425784" y="741303"/>
                </a:cubicBezTo>
                <a:cubicBezTo>
                  <a:pt x="1414029" y="1475405"/>
                  <a:pt x="1092735" y="1654024"/>
                  <a:pt x="465820" y="1275196"/>
                </a:cubicBezTo>
                <a:cubicBezTo>
                  <a:pt x="-161095" y="896367"/>
                  <a:pt x="-155218" y="529317"/>
                  <a:pt x="483452" y="174043"/>
                </a:cubicBezTo>
                <a:cubicBezTo>
                  <a:pt x="683648" y="63019"/>
                  <a:pt x="851895" y="5093"/>
                  <a:pt x="988250" y="322"/>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825"/>
            </a:lvl1pPr>
          </a:lstStyle>
          <a:p>
            <a:pPr lvl="0"/>
            <a:endParaRPr lang="en-US" dirty="0"/>
          </a:p>
        </p:txBody>
      </p:sp>
      <p:sp>
        <p:nvSpPr>
          <p:cNvPr id="25" name="Freeform 13">
            <a:extLst>
              <a:ext uri="{FF2B5EF4-FFF2-40B4-BE49-F238E27FC236}">
                <a16:creationId xmlns:a16="http://schemas.microsoft.com/office/drawing/2014/main" id="{DEB3FF8B-08CB-4C73-A4EB-AC387501BBCE}"/>
              </a:ext>
            </a:extLst>
          </p:cNvPr>
          <p:cNvSpPr>
            <a:spLocks/>
          </p:cNvSpPr>
          <p:nvPr/>
        </p:nvSpPr>
        <p:spPr bwMode="auto">
          <a:xfrm rot="5400000">
            <a:off x="2644261" y="3685606"/>
            <a:ext cx="1989155" cy="1499080"/>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baseline="-25000" dirty="0">
              <a:solidFill>
                <a:prstClr val="black"/>
              </a:solidFill>
            </a:endParaRPr>
          </a:p>
        </p:txBody>
      </p:sp>
      <p:sp>
        <p:nvSpPr>
          <p:cNvPr id="46" name="Picture Placeholder 45">
            <a:extLst>
              <a:ext uri="{FF2B5EF4-FFF2-40B4-BE49-F238E27FC236}">
                <a16:creationId xmlns:a16="http://schemas.microsoft.com/office/drawing/2014/main" id="{45905FFF-F753-4BFC-A31E-5FBF6209A170}"/>
              </a:ext>
            </a:extLst>
          </p:cNvPr>
          <p:cNvSpPr>
            <a:spLocks noGrp="1"/>
          </p:cNvSpPr>
          <p:nvPr>
            <p:ph type="pic" sz="quarter" idx="15"/>
          </p:nvPr>
        </p:nvSpPr>
        <p:spPr>
          <a:xfrm>
            <a:off x="2997107" y="3750217"/>
            <a:ext cx="1069577" cy="1468355"/>
          </a:xfrm>
          <a:custGeom>
            <a:avLst/>
            <a:gdLst>
              <a:gd name="connsiteX0" fmla="*/ 988250 w 1426102"/>
              <a:gd name="connsiteY0" fmla="*/ 322 h 1468355"/>
              <a:gd name="connsiteX1" fmla="*/ 1425784 w 1426102"/>
              <a:gd name="connsiteY1" fmla="*/ 741303 h 1468355"/>
              <a:gd name="connsiteX2" fmla="*/ 465820 w 1426102"/>
              <a:gd name="connsiteY2" fmla="*/ 1275196 h 1468355"/>
              <a:gd name="connsiteX3" fmla="*/ 483452 w 1426102"/>
              <a:gd name="connsiteY3" fmla="*/ 174043 h 1468355"/>
              <a:gd name="connsiteX4" fmla="*/ 988250 w 1426102"/>
              <a:gd name="connsiteY4" fmla="*/ 322 h 1468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6102" h="1468355">
                <a:moveTo>
                  <a:pt x="988250" y="322"/>
                </a:moveTo>
                <a:cubicBezTo>
                  <a:pt x="1288233" y="-10173"/>
                  <a:pt x="1433865" y="236608"/>
                  <a:pt x="1425784" y="741303"/>
                </a:cubicBezTo>
                <a:cubicBezTo>
                  <a:pt x="1414029" y="1475405"/>
                  <a:pt x="1092735" y="1654024"/>
                  <a:pt x="465820" y="1275196"/>
                </a:cubicBezTo>
                <a:cubicBezTo>
                  <a:pt x="-161095" y="896367"/>
                  <a:pt x="-155218" y="529317"/>
                  <a:pt x="483452" y="174043"/>
                </a:cubicBezTo>
                <a:cubicBezTo>
                  <a:pt x="683648" y="63019"/>
                  <a:pt x="851895" y="5093"/>
                  <a:pt x="988250" y="322"/>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825"/>
            </a:lvl1pPr>
          </a:lstStyle>
          <a:p>
            <a:pPr lvl="0"/>
            <a:endParaRPr lang="en-US" dirty="0"/>
          </a:p>
        </p:txBody>
      </p:sp>
      <p:sp>
        <p:nvSpPr>
          <p:cNvPr id="29" name="Freeform 13">
            <a:extLst>
              <a:ext uri="{FF2B5EF4-FFF2-40B4-BE49-F238E27FC236}">
                <a16:creationId xmlns:a16="http://schemas.microsoft.com/office/drawing/2014/main" id="{80577E9F-9E96-4527-ABBC-3EEA2B0D5770}"/>
              </a:ext>
            </a:extLst>
          </p:cNvPr>
          <p:cNvSpPr>
            <a:spLocks/>
          </p:cNvSpPr>
          <p:nvPr/>
        </p:nvSpPr>
        <p:spPr bwMode="auto">
          <a:xfrm rot="5400000">
            <a:off x="4470813" y="3685606"/>
            <a:ext cx="1989155" cy="1499080"/>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baseline="-25000" dirty="0">
              <a:solidFill>
                <a:prstClr val="black"/>
              </a:solidFill>
            </a:endParaRPr>
          </a:p>
        </p:txBody>
      </p:sp>
      <p:sp>
        <p:nvSpPr>
          <p:cNvPr id="47" name="Picture Placeholder 46">
            <a:extLst>
              <a:ext uri="{FF2B5EF4-FFF2-40B4-BE49-F238E27FC236}">
                <a16:creationId xmlns:a16="http://schemas.microsoft.com/office/drawing/2014/main" id="{AEA846BE-2D10-425E-B89D-8FF85D8F439E}"/>
              </a:ext>
            </a:extLst>
          </p:cNvPr>
          <p:cNvSpPr>
            <a:spLocks noGrp="1"/>
          </p:cNvSpPr>
          <p:nvPr>
            <p:ph type="pic" sz="quarter" idx="16"/>
          </p:nvPr>
        </p:nvSpPr>
        <p:spPr>
          <a:xfrm>
            <a:off x="4826518" y="3750217"/>
            <a:ext cx="1069577" cy="1468355"/>
          </a:xfrm>
          <a:custGeom>
            <a:avLst/>
            <a:gdLst>
              <a:gd name="connsiteX0" fmla="*/ 988250 w 1426102"/>
              <a:gd name="connsiteY0" fmla="*/ 322 h 1468355"/>
              <a:gd name="connsiteX1" fmla="*/ 1425784 w 1426102"/>
              <a:gd name="connsiteY1" fmla="*/ 741303 h 1468355"/>
              <a:gd name="connsiteX2" fmla="*/ 465820 w 1426102"/>
              <a:gd name="connsiteY2" fmla="*/ 1275196 h 1468355"/>
              <a:gd name="connsiteX3" fmla="*/ 483452 w 1426102"/>
              <a:gd name="connsiteY3" fmla="*/ 174043 h 1468355"/>
              <a:gd name="connsiteX4" fmla="*/ 988250 w 1426102"/>
              <a:gd name="connsiteY4" fmla="*/ 322 h 1468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6102" h="1468355">
                <a:moveTo>
                  <a:pt x="988250" y="322"/>
                </a:moveTo>
                <a:cubicBezTo>
                  <a:pt x="1288233" y="-10173"/>
                  <a:pt x="1433865" y="236608"/>
                  <a:pt x="1425784" y="741303"/>
                </a:cubicBezTo>
                <a:cubicBezTo>
                  <a:pt x="1414029" y="1475405"/>
                  <a:pt x="1092735" y="1654024"/>
                  <a:pt x="465820" y="1275196"/>
                </a:cubicBezTo>
                <a:cubicBezTo>
                  <a:pt x="-161095" y="896367"/>
                  <a:pt x="-155218" y="529317"/>
                  <a:pt x="483452" y="174043"/>
                </a:cubicBezTo>
                <a:cubicBezTo>
                  <a:pt x="683648" y="63019"/>
                  <a:pt x="851895" y="5093"/>
                  <a:pt x="988250" y="322"/>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825"/>
            </a:lvl1pPr>
          </a:lstStyle>
          <a:p>
            <a:pPr lvl="0"/>
            <a:endParaRPr lang="en-US" dirty="0"/>
          </a:p>
        </p:txBody>
      </p:sp>
      <p:sp>
        <p:nvSpPr>
          <p:cNvPr id="33" name="Freeform 13">
            <a:extLst>
              <a:ext uri="{FF2B5EF4-FFF2-40B4-BE49-F238E27FC236}">
                <a16:creationId xmlns:a16="http://schemas.microsoft.com/office/drawing/2014/main" id="{ED668460-CC37-4DA9-A010-043DC448540F}"/>
              </a:ext>
            </a:extLst>
          </p:cNvPr>
          <p:cNvSpPr>
            <a:spLocks/>
          </p:cNvSpPr>
          <p:nvPr/>
        </p:nvSpPr>
        <p:spPr bwMode="auto">
          <a:xfrm rot="5400000">
            <a:off x="6297364" y="3685606"/>
            <a:ext cx="1989155" cy="1499080"/>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baseline="-25000" dirty="0">
              <a:solidFill>
                <a:prstClr val="black"/>
              </a:solidFill>
            </a:endParaRPr>
          </a:p>
        </p:txBody>
      </p:sp>
      <p:sp>
        <p:nvSpPr>
          <p:cNvPr id="48" name="Picture Placeholder 47">
            <a:extLst>
              <a:ext uri="{FF2B5EF4-FFF2-40B4-BE49-F238E27FC236}">
                <a16:creationId xmlns:a16="http://schemas.microsoft.com/office/drawing/2014/main" id="{29BC714C-1BD1-49C7-A8F6-E31B56C77240}"/>
              </a:ext>
            </a:extLst>
          </p:cNvPr>
          <p:cNvSpPr>
            <a:spLocks noGrp="1"/>
          </p:cNvSpPr>
          <p:nvPr>
            <p:ph type="pic" sz="quarter" idx="17"/>
          </p:nvPr>
        </p:nvSpPr>
        <p:spPr>
          <a:xfrm>
            <a:off x="6655929" y="3750217"/>
            <a:ext cx="1069577" cy="1468355"/>
          </a:xfrm>
          <a:custGeom>
            <a:avLst/>
            <a:gdLst>
              <a:gd name="connsiteX0" fmla="*/ 988250 w 1426102"/>
              <a:gd name="connsiteY0" fmla="*/ 322 h 1468355"/>
              <a:gd name="connsiteX1" fmla="*/ 1425784 w 1426102"/>
              <a:gd name="connsiteY1" fmla="*/ 741303 h 1468355"/>
              <a:gd name="connsiteX2" fmla="*/ 465820 w 1426102"/>
              <a:gd name="connsiteY2" fmla="*/ 1275196 h 1468355"/>
              <a:gd name="connsiteX3" fmla="*/ 483452 w 1426102"/>
              <a:gd name="connsiteY3" fmla="*/ 174043 h 1468355"/>
              <a:gd name="connsiteX4" fmla="*/ 988250 w 1426102"/>
              <a:gd name="connsiteY4" fmla="*/ 322 h 1468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6102" h="1468355">
                <a:moveTo>
                  <a:pt x="988250" y="322"/>
                </a:moveTo>
                <a:cubicBezTo>
                  <a:pt x="1288233" y="-10173"/>
                  <a:pt x="1433865" y="236608"/>
                  <a:pt x="1425784" y="741303"/>
                </a:cubicBezTo>
                <a:cubicBezTo>
                  <a:pt x="1414029" y="1475405"/>
                  <a:pt x="1092735" y="1654024"/>
                  <a:pt x="465820" y="1275196"/>
                </a:cubicBezTo>
                <a:cubicBezTo>
                  <a:pt x="-161095" y="896367"/>
                  <a:pt x="-155218" y="529317"/>
                  <a:pt x="483452" y="174043"/>
                </a:cubicBezTo>
                <a:cubicBezTo>
                  <a:pt x="683648" y="63019"/>
                  <a:pt x="851895" y="5093"/>
                  <a:pt x="988250" y="322"/>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825"/>
            </a:lvl1pPr>
          </a:lstStyle>
          <a:p>
            <a:pPr lvl="0"/>
            <a:endParaRPr lang="en-US" dirty="0"/>
          </a:p>
        </p:txBody>
      </p:sp>
      <p:sp>
        <p:nvSpPr>
          <p:cNvPr id="49" name="Freeform 5">
            <a:extLst>
              <a:ext uri="{FF2B5EF4-FFF2-40B4-BE49-F238E27FC236}">
                <a16:creationId xmlns:a16="http://schemas.microsoft.com/office/drawing/2014/main" id="{160C0E4E-B39A-46D0-83A2-EBEC3460E02A}"/>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50" name="Slide Number Placeholder 5">
            <a:extLst>
              <a:ext uri="{FF2B5EF4-FFF2-40B4-BE49-F238E27FC236}">
                <a16:creationId xmlns:a16="http://schemas.microsoft.com/office/drawing/2014/main" id="{09A47E02-8FAD-401B-AA09-A213F26B226E}"/>
              </a:ext>
            </a:extLst>
          </p:cNvPr>
          <p:cNvSpPr>
            <a:spLocks noGrp="1"/>
          </p:cNvSpPr>
          <p:nvPr>
            <p:ph type="sldNum" sz="quarter" idx="18"/>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51" name="TextBox 50">
            <a:extLst>
              <a:ext uri="{FF2B5EF4-FFF2-40B4-BE49-F238E27FC236}">
                <a16:creationId xmlns:a16="http://schemas.microsoft.com/office/drawing/2014/main" id="{7FC73A57-CC31-4F7E-B2EB-BE968E8F3381}"/>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126598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31" presetClass="entr" presetSubtype="0" fill="hold" grpId="0" nodeType="withEffect">
                                  <p:stCondLst>
                                    <p:cond delay="500"/>
                                  </p:stCondLst>
                                  <p:childTnLst>
                                    <p:set>
                                      <p:cBhvr>
                                        <p:cTn id="10" dur="1" fill="hold">
                                          <p:stCondLst>
                                            <p:cond delay="0"/>
                                          </p:stCondLst>
                                        </p:cTn>
                                        <p:tgtEl>
                                          <p:spTgt spid="39"/>
                                        </p:tgtEl>
                                        <p:attrNameLst>
                                          <p:attrName>style.visibility</p:attrName>
                                        </p:attrNameLst>
                                      </p:cBhvr>
                                      <p:to>
                                        <p:strVal val="visible"/>
                                      </p:to>
                                    </p:set>
                                    <p:anim calcmode="lin" valueType="num">
                                      <p:cBhvr>
                                        <p:cTn id="11" dur="750" fill="hold"/>
                                        <p:tgtEl>
                                          <p:spTgt spid="39"/>
                                        </p:tgtEl>
                                        <p:attrNameLst>
                                          <p:attrName>ppt_w</p:attrName>
                                        </p:attrNameLst>
                                      </p:cBhvr>
                                      <p:tavLst>
                                        <p:tav tm="0">
                                          <p:val>
                                            <p:fltVal val="0"/>
                                          </p:val>
                                        </p:tav>
                                        <p:tav tm="100000">
                                          <p:val>
                                            <p:strVal val="#ppt_w"/>
                                          </p:val>
                                        </p:tav>
                                      </p:tavLst>
                                    </p:anim>
                                    <p:anim calcmode="lin" valueType="num">
                                      <p:cBhvr>
                                        <p:cTn id="12" dur="750" fill="hold"/>
                                        <p:tgtEl>
                                          <p:spTgt spid="39"/>
                                        </p:tgtEl>
                                        <p:attrNameLst>
                                          <p:attrName>ppt_h</p:attrName>
                                        </p:attrNameLst>
                                      </p:cBhvr>
                                      <p:tavLst>
                                        <p:tav tm="0">
                                          <p:val>
                                            <p:fltVal val="0"/>
                                          </p:val>
                                        </p:tav>
                                        <p:tav tm="100000">
                                          <p:val>
                                            <p:strVal val="#ppt_h"/>
                                          </p:val>
                                        </p:tav>
                                      </p:tavLst>
                                    </p:anim>
                                    <p:anim calcmode="lin" valueType="num">
                                      <p:cBhvr>
                                        <p:cTn id="13" dur="750" fill="hold"/>
                                        <p:tgtEl>
                                          <p:spTgt spid="39"/>
                                        </p:tgtEl>
                                        <p:attrNameLst>
                                          <p:attrName>style.rotation</p:attrName>
                                        </p:attrNameLst>
                                      </p:cBhvr>
                                      <p:tavLst>
                                        <p:tav tm="0">
                                          <p:val>
                                            <p:fltVal val="90"/>
                                          </p:val>
                                        </p:tav>
                                        <p:tav tm="100000">
                                          <p:val>
                                            <p:fltVal val="0"/>
                                          </p:val>
                                        </p:tav>
                                      </p:tavLst>
                                    </p:anim>
                                    <p:animEffect transition="in" filter="fade">
                                      <p:cBhvr>
                                        <p:cTn id="14" dur="750"/>
                                        <p:tgtEl>
                                          <p:spTgt spid="39"/>
                                        </p:tgtEl>
                                      </p:cBhvr>
                                    </p:animEffect>
                                  </p:childTnLst>
                                </p:cTn>
                              </p:par>
                              <p:par>
                                <p:cTn id="15" presetID="2" presetClass="entr" presetSubtype="1" decel="10000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750" fill="hold"/>
                                        <p:tgtEl>
                                          <p:spTgt spid="9"/>
                                        </p:tgtEl>
                                        <p:attrNameLst>
                                          <p:attrName>ppt_x</p:attrName>
                                        </p:attrNameLst>
                                      </p:cBhvr>
                                      <p:tavLst>
                                        <p:tav tm="0">
                                          <p:val>
                                            <p:strVal val="#ppt_x"/>
                                          </p:val>
                                        </p:tav>
                                        <p:tav tm="100000">
                                          <p:val>
                                            <p:strVal val="#ppt_x"/>
                                          </p:val>
                                        </p:tav>
                                      </p:tavLst>
                                    </p:anim>
                                    <p:anim calcmode="lin" valueType="num">
                                      <p:cBhvr additive="base">
                                        <p:cTn id="18" dur="750" fill="hold"/>
                                        <p:tgtEl>
                                          <p:spTgt spid="9"/>
                                        </p:tgtEl>
                                        <p:attrNameLst>
                                          <p:attrName>ppt_y</p:attrName>
                                        </p:attrNameLst>
                                      </p:cBhvr>
                                      <p:tavLst>
                                        <p:tav tm="0">
                                          <p:val>
                                            <p:strVal val="0-#ppt_h/2"/>
                                          </p:val>
                                        </p:tav>
                                        <p:tav tm="100000">
                                          <p:val>
                                            <p:strVal val="#ppt_y"/>
                                          </p:val>
                                        </p:tav>
                                      </p:tavLst>
                                    </p:anim>
                                  </p:childTnLst>
                                </p:cTn>
                              </p:par>
                              <p:par>
                                <p:cTn id="19" presetID="31" presetClass="entr" presetSubtype="0" fill="hold" grpId="0" nodeType="withEffect">
                                  <p:stCondLst>
                                    <p:cond delay="750"/>
                                  </p:stCondLst>
                                  <p:childTnLst>
                                    <p:set>
                                      <p:cBhvr>
                                        <p:cTn id="20" dur="1" fill="hold">
                                          <p:stCondLst>
                                            <p:cond delay="0"/>
                                          </p:stCondLst>
                                        </p:cTn>
                                        <p:tgtEl>
                                          <p:spTgt spid="42"/>
                                        </p:tgtEl>
                                        <p:attrNameLst>
                                          <p:attrName>style.visibility</p:attrName>
                                        </p:attrNameLst>
                                      </p:cBhvr>
                                      <p:to>
                                        <p:strVal val="visible"/>
                                      </p:to>
                                    </p:set>
                                    <p:anim calcmode="lin" valueType="num">
                                      <p:cBhvr>
                                        <p:cTn id="21" dur="750" fill="hold"/>
                                        <p:tgtEl>
                                          <p:spTgt spid="42"/>
                                        </p:tgtEl>
                                        <p:attrNameLst>
                                          <p:attrName>ppt_w</p:attrName>
                                        </p:attrNameLst>
                                      </p:cBhvr>
                                      <p:tavLst>
                                        <p:tav tm="0">
                                          <p:val>
                                            <p:fltVal val="0"/>
                                          </p:val>
                                        </p:tav>
                                        <p:tav tm="100000">
                                          <p:val>
                                            <p:strVal val="#ppt_w"/>
                                          </p:val>
                                        </p:tav>
                                      </p:tavLst>
                                    </p:anim>
                                    <p:anim calcmode="lin" valueType="num">
                                      <p:cBhvr>
                                        <p:cTn id="22" dur="750" fill="hold"/>
                                        <p:tgtEl>
                                          <p:spTgt spid="42"/>
                                        </p:tgtEl>
                                        <p:attrNameLst>
                                          <p:attrName>ppt_h</p:attrName>
                                        </p:attrNameLst>
                                      </p:cBhvr>
                                      <p:tavLst>
                                        <p:tav tm="0">
                                          <p:val>
                                            <p:fltVal val="0"/>
                                          </p:val>
                                        </p:tav>
                                        <p:tav tm="100000">
                                          <p:val>
                                            <p:strVal val="#ppt_h"/>
                                          </p:val>
                                        </p:tav>
                                      </p:tavLst>
                                    </p:anim>
                                    <p:anim calcmode="lin" valueType="num">
                                      <p:cBhvr>
                                        <p:cTn id="23" dur="750" fill="hold"/>
                                        <p:tgtEl>
                                          <p:spTgt spid="42"/>
                                        </p:tgtEl>
                                        <p:attrNameLst>
                                          <p:attrName>style.rotation</p:attrName>
                                        </p:attrNameLst>
                                      </p:cBhvr>
                                      <p:tavLst>
                                        <p:tav tm="0">
                                          <p:val>
                                            <p:fltVal val="90"/>
                                          </p:val>
                                        </p:tav>
                                        <p:tav tm="100000">
                                          <p:val>
                                            <p:fltVal val="0"/>
                                          </p:val>
                                        </p:tav>
                                      </p:tavLst>
                                    </p:anim>
                                    <p:animEffect transition="in" filter="fade">
                                      <p:cBhvr>
                                        <p:cTn id="24" dur="750"/>
                                        <p:tgtEl>
                                          <p:spTgt spid="42"/>
                                        </p:tgtEl>
                                      </p:cBhvr>
                                    </p:animEffect>
                                  </p:childTnLst>
                                </p:cTn>
                              </p:par>
                              <p:par>
                                <p:cTn id="25" presetID="2" presetClass="entr" presetSubtype="1" decel="10000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ppt_x"/>
                                          </p:val>
                                        </p:tav>
                                        <p:tav tm="100000">
                                          <p:val>
                                            <p:strVal val="#ppt_x"/>
                                          </p:val>
                                        </p:tav>
                                      </p:tavLst>
                                    </p:anim>
                                    <p:anim calcmode="lin" valueType="num">
                                      <p:cBhvr additive="base">
                                        <p:cTn id="28" dur="750" fill="hold"/>
                                        <p:tgtEl>
                                          <p:spTgt spid="13"/>
                                        </p:tgtEl>
                                        <p:attrNameLst>
                                          <p:attrName>ppt_y</p:attrName>
                                        </p:attrNameLst>
                                      </p:cBhvr>
                                      <p:tavLst>
                                        <p:tav tm="0">
                                          <p:val>
                                            <p:strVal val="0-#ppt_h/2"/>
                                          </p:val>
                                        </p:tav>
                                        <p:tav tm="100000">
                                          <p:val>
                                            <p:strVal val="#ppt_y"/>
                                          </p:val>
                                        </p:tav>
                                      </p:tavLst>
                                    </p:anim>
                                  </p:childTnLst>
                                </p:cTn>
                              </p:par>
                              <p:par>
                                <p:cTn id="29" presetID="31" presetClass="entr" presetSubtype="0" fill="hold" grpId="0" nodeType="withEffect">
                                  <p:stCondLst>
                                    <p:cond delay="1000"/>
                                  </p:stCondLst>
                                  <p:childTnLst>
                                    <p:set>
                                      <p:cBhvr>
                                        <p:cTn id="30" dur="1" fill="hold">
                                          <p:stCondLst>
                                            <p:cond delay="0"/>
                                          </p:stCondLst>
                                        </p:cTn>
                                        <p:tgtEl>
                                          <p:spTgt spid="43"/>
                                        </p:tgtEl>
                                        <p:attrNameLst>
                                          <p:attrName>style.visibility</p:attrName>
                                        </p:attrNameLst>
                                      </p:cBhvr>
                                      <p:to>
                                        <p:strVal val="visible"/>
                                      </p:to>
                                    </p:set>
                                    <p:anim calcmode="lin" valueType="num">
                                      <p:cBhvr>
                                        <p:cTn id="31" dur="750" fill="hold"/>
                                        <p:tgtEl>
                                          <p:spTgt spid="43"/>
                                        </p:tgtEl>
                                        <p:attrNameLst>
                                          <p:attrName>ppt_w</p:attrName>
                                        </p:attrNameLst>
                                      </p:cBhvr>
                                      <p:tavLst>
                                        <p:tav tm="0">
                                          <p:val>
                                            <p:fltVal val="0"/>
                                          </p:val>
                                        </p:tav>
                                        <p:tav tm="100000">
                                          <p:val>
                                            <p:strVal val="#ppt_w"/>
                                          </p:val>
                                        </p:tav>
                                      </p:tavLst>
                                    </p:anim>
                                    <p:anim calcmode="lin" valueType="num">
                                      <p:cBhvr>
                                        <p:cTn id="32" dur="750" fill="hold"/>
                                        <p:tgtEl>
                                          <p:spTgt spid="43"/>
                                        </p:tgtEl>
                                        <p:attrNameLst>
                                          <p:attrName>ppt_h</p:attrName>
                                        </p:attrNameLst>
                                      </p:cBhvr>
                                      <p:tavLst>
                                        <p:tav tm="0">
                                          <p:val>
                                            <p:fltVal val="0"/>
                                          </p:val>
                                        </p:tav>
                                        <p:tav tm="100000">
                                          <p:val>
                                            <p:strVal val="#ppt_h"/>
                                          </p:val>
                                        </p:tav>
                                      </p:tavLst>
                                    </p:anim>
                                    <p:anim calcmode="lin" valueType="num">
                                      <p:cBhvr>
                                        <p:cTn id="33" dur="750" fill="hold"/>
                                        <p:tgtEl>
                                          <p:spTgt spid="43"/>
                                        </p:tgtEl>
                                        <p:attrNameLst>
                                          <p:attrName>style.rotation</p:attrName>
                                        </p:attrNameLst>
                                      </p:cBhvr>
                                      <p:tavLst>
                                        <p:tav tm="0">
                                          <p:val>
                                            <p:fltVal val="90"/>
                                          </p:val>
                                        </p:tav>
                                        <p:tav tm="100000">
                                          <p:val>
                                            <p:fltVal val="0"/>
                                          </p:val>
                                        </p:tav>
                                      </p:tavLst>
                                    </p:anim>
                                    <p:animEffect transition="in" filter="fade">
                                      <p:cBhvr>
                                        <p:cTn id="34" dur="750"/>
                                        <p:tgtEl>
                                          <p:spTgt spid="43"/>
                                        </p:tgtEl>
                                      </p:cBhvr>
                                    </p:animEffect>
                                  </p:childTnLst>
                                </p:cTn>
                              </p:par>
                              <p:par>
                                <p:cTn id="35" presetID="2" presetClass="entr" presetSubtype="1" decel="100000" fill="hold" grpId="0" nodeType="withEffect">
                                  <p:stCondLst>
                                    <p:cond delay="7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ppt_x"/>
                                          </p:val>
                                        </p:tav>
                                        <p:tav tm="100000">
                                          <p:val>
                                            <p:strVal val="#ppt_x"/>
                                          </p:val>
                                        </p:tav>
                                      </p:tavLst>
                                    </p:anim>
                                    <p:anim calcmode="lin" valueType="num">
                                      <p:cBhvr additive="base">
                                        <p:cTn id="38" dur="750" fill="hold"/>
                                        <p:tgtEl>
                                          <p:spTgt spid="17"/>
                                        </p:tgtEl>
                                        <p:attrNameLst>
                                          <p:attrName>ppt_y</p:attrName>
                                        </p:attrNameLst>
                                      </p:cBhvr>
                                      <p:tavLst>
                                        <p:tav tm="0">
                                          <p:val>
                                            <p:strVal val="0-#ppt_h/2"/>
                                          </p:val>
                                        </p:tav>
                                        <p:tav tm="100000">
                                          <p:val>
                                            <p:strVal val="#ppt_y"/>
                                          </p:val>
                                        </p:tav>
                                      </p:tavLst>
                                    </p:anim>
                                  </p:childTnLst>
                                </p:cTn>
                              </p:par>
                              <p:par>
                                <p:cTn id="39" presetID="31" presetClass="entr" presetSubtype="0" fill="hold" grpId="0" nodeType="withEffect">
                                  <p:stCondLst>
                                    <p:cond delay="1250"/>
                                  </p:stCondLst>
                                  <p:childTnLst>
                                    <p:set>
                                      <p:cBhvr>
                                        <p:cTn id="40" dur="1" fill="hold">
                                          <p:stCondLst>
                                            <p:cond delay="0"/>
                                          </p:stCondLst>
                                        </p:cTn>
                                        <p:tgtEl>
                                          <p:spTgt spid="44"/>
                                        </p:tgtEl>
                                        <p:attrNameLst>
                                          <p:attrName>style.visibility</p:attrName>
                                        </p:attrNameLst>
                                      </p:cBhvr>
                                      <p:to>
                                        <p:strVal val="visible"/>
                                      </p:to>
                                    </p:set>
                                    <p:anim calcmode="lin" valueType="num">
                                      <p:cBhvr>
                                        <p:cTn id="41" dur="750" fill="hold"/>
                                        <p:tgtEl>
                                          <p:spTgt spid="44"/>
                                        </p:tgtEl>
                                        <p:attrNameLst>
                                          <p:attrName>ppt_w</p:attrName>
                                        </p:attrNameLst>
                                      </p:cBhvr>
                                      <p:tavLst>
                                        <p:tav tm="0">
                                          <p:val>
                                            <p:fltVal val="0"/>
                                          </p:val>
                                        </p:tav>
                                        <p:tav tm="100000">
                                          <p:val>
                                            <p:strVal val="#ppt_w"/>
                                          </p:val>
                                        </p:tav>
                                      </p:tavLst>
                                    </p:anim>
                                    <p:anim calcmode="lin" valueType="num">
                                      <p:cBhvr>
                                        <p:cTn id="42" dur="750" fill="hold"/>
                                        <p:tgtEl>
                                          <p:spTgt spid="44"/>
                                        </p:tgtEl>
                                        <p:attrNameLst>
                                          <p:attrName>ppt_h</p:attrName>
                                        </p:attrNameLst>
                                      </p:cBhvr>
                                      <p:tavLst>
                                        <p:tav tm="0">
                                          <p:val>
                                            <p:fltVal val="0"/>
                                          </p:val>
                                        </p:tav>
                                        <p:tav tm="100000">
                                          <p:val>
                                            <p:strVal val="#ppt_h"/>
                                          </p:val>
                                        </p:tav>
                                      </p:tavLst>
                                    </p:anim>
                                    <p:anim calcmode="lin" valueType="num">
                                      <p:cBhvr>
                                        <p:cTn id="43" dur="750" fill="hold"/>
                                        <p:tgtEl>
                                          <p:spTgt spid="44"/>
                                        </p:tgtEl>
                                        <p:attrNameLst>
                                          <p:attrName>style.rotation</p:attrName>
                                        </p:attrNameLst>
                                      </p:cBhvr>
                                      <p:tavLst>
                                        <p:tav tm="0">
                                          <p:val>
                                            <p:fltVal val="90"/>
                                          </p:val>
                                        </p:tav>
                                        <p:tav tm="100000">
                                          <p:val>
                                            <p:fltVal val="0"/>
                                          </p:val>
                                        </p:tav>
                                      </p:tavLst>
                                    </p:anim>
                                    <p:animEffect transition="in" filter="fade">
                                      <p:cBhvr>
                                        <p:cTn id="44" dur="750"/>
                                        <p:tgtEl>
                                          <p:spTgt spid="44"/>
                                        </p:tgtEl>
                                      </p:cBhvr>
                                    </p:animEffect>
                                  </p:childTnLst>
                                </p:cTn>
                              </p:par>
                              <p:par>
                                <p:cTn id="45" presetID="2" presetClass="entr" presetSubtype="4" decel="100000" fill="hold" grpId="0" nodeType="withEffect">
                                  <p:stCondLst>
                                    <p:cond delay="10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750" fill="hold"/>
                                        <p:tgtEl>
                                          <p:spTgt spid="21"/>
                                        </p:tgtEl>
                                        <p:attrNameLst>
                                          <p:attrName>ppt_x</p:attrName>
                                        </p:attrNameLst>
                                      </p:cBhvr>
                                      <p:tavLst>
                                        <p:tav tm="0">
                                          <p:val>
                                            <p:strVal val="#ppt_x"/>
                                          </p:val>
                                        </p:tav>
                                        <p:tav tm="100000">
                                          <p:val>
                                            <p:strVal val="#ppt_x"/>
                                          </p:val>
                                        </p:tav>
                                      </p:tavLst>
                                    </p:anim>
                                    <p:anim calcmode="lin" valueType="num">
                                      <p:cBhvr additive="base">
                                        <p:cTn id="48" dur="750" fill="hold"/>
                                        <p:tgtEl>
                                          <p:spTgt spid="21"/>
                                        </p:tgtEl>
                                        <p:attrNameLst>
                                          <p:attrName>ppt_y</p:attrName>
                                        </p:attrNameLst>
                                      </p:cBhvr>
                                      <p:tavLst>
                                        <p:tav tm="0">
                                          <p:val>
                                            <p:strVal val="1+#ppt_h/2"/>
                                          </p:val>
                                        </p:tav>
                                        <p:tav tm="100000">
                                          <p:val>
                                            <p:strVal val="#ppt_y"/>
                                          </p:val>
                                        </p:tav>
                                      </p:tavLst>
                                    </p:anim>
                                  </p:childTnLst>
                                </p:cTn>
                              </p:par>
                              <p:par>
                                <p:cTn id="49" presetID="31" presetClass="entr" presetSubtype="0" fill="hold" grpId="0" nodeType="withEffect">
                                  <p:stCondLst>
                                    <p:cond delay="15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750" fill="hold"/>
                                        <p:tgtEl>
                                          <p:spTgt spid="46"/>
                                        </p:tgtEl>
                                        <p:attrNameLst>
                                          <p:attrName>ppt_w</p:attrName>
                                        </p:attrNameLst>
                                      </p:cBhvr>
                                      <p:tavLst>
                                        <p:tav tm="0">
                                          <p:val>
                                            <p:fltVal val="0"/>
                                          </p:val>
                                        </p:tav>
                                        <p:tav tm="100000">
                                          <p:val>
                                            <p:strVal val="#ppt_w"/>
                                          </p:val>
                                        </p:tav>
                                      </p:tavLst>
                                    </p:anim>
                                    <p:anim calcmode="lin" valueType="num">
                                      <p:cBhvr>
                                        <p:cTn id="52" dur="750" fill="hold"/>
                                        <p:tgtEl>
                                          <p:spTgt spid="46"/>
                                        </p:tgtEl>
                                        <p:attrNameLst>
                                          <p:attrName>ppt_h</p:attrName>
                                        </p:attrNameLst>
                                      </p:cBhvr>
                                      <p:tavLst>
                                        <p:tav tm="0">
                                          <p:val>
                                            <p:fltVal val="0"/>
                                          </p:val>
                                        </p:tav>
                                        <p:tav tm="100000">
                                          <p:val>
                                            <p:strVal val="#ppt_h"/>
                                          </p:val>
                                        </p:tav>
                                      </p:tavLst>
                                    </p:anim>
                                    <p:anim calcmode="lin" valueType="num">
                                      <p:cBhvr>
                                        <p:cTn id="53" dur="750" fill="hold"/>
                                        <p:tgtEl>
                                          <p:spTgt spid="46"/>
                                        </p:tgtEl>
                                        <p:attrNameLst>
                                          <p:attrName>style.rotation</p:attrName>
                                        </p:attrNameLst>
                                      </p:cBhvr>
                                      <p:tavLst>
                                        <p:tav tm="0">
                                          <p:val>
                                            <p:fltVal val="90"/>
                                          </p:val>
                                        </p:tav>
                                        <p:tav tm="100000">
                                          <p:val>
                                            <p:fltVal val="0"/>
                                          </p:val>
                                        </p:tav>
                                      </p:tavLst>
                                    </p:anim>
                                    <p:animEffect transition="in" filter="fade">
                                      <p:cBhvr>
                                        <p:cTn id="54" dur="750"/>
                                        <p:tgtEl>
                                          <p:spTgt spid="46"/>
                                        </p:tgtEl>
                                      </p:cBhvr>
                                    </p:animEffect>
                                  </p:childTnLst>
                                </p:cTn>
                              </p:par>
                              <p:par>
                                <p:cTn id="55" presetID="2" presetClass="entr" presetSubtype="4" decel="100000" fill="hold" grpId="0" nodeType="withEffect">
                                  <p:stCondLst>
                                    <p:cond delay="125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750" fill="hold"/>
                                        <p:tgtEl>
                                          <p:spTgt spid="25"/>
                                        </p:tgtEl>
                                        <p:attrNameLst>
                                          <p:attrName>ppt_x</p:attrName>
                                        </p:attrNameLst>
                                      </p:cBhvr>
                                      <p:tavLst>
                                        <p:tav tm="0">
                                          <p:val>
                                            <p:strVal val="#ppt_x"/>
                                          </p:val>
                                        </p:tav>
                                        <p:tav tm="100000">
                                          <p:val>
                                            <p:strVal val="#ppt_x"/>
                                          </p:val>
                                        </p:tav>
                                      </p:tavLst>
                                    </p:anim>
                                    <p:anim calcmode="lin" valueType="num">
                                      <p:cBhvr additive="base">
                                        <p:cTn id="58" dur="750" fill="hold"/>
                                        <p:tgtEl>
                                          <p:spTgt spid="25"/>
                                        </p:tgtEl>
                                        <p:attrNameLst>
                                          <p:attrName>ppt_y</p:attrName>
                                        </p:attrNameLst>
                                      </p:cBhvr>
                                      <p:tavLst>
                                        <p:tav tm="0">
                                          <p:val>
                                            <p:strVal val="1+#ppt_h/2"/>
                                          </p:val>
                                        </p:tav>
                                        <p:tav tm="100000">
                                          <p:val>
                                            <p:strVal val="#ppt_y"/>
                                          </p:val>
                                        </p:tav>
                                      </p:tavLst>
                                    </p:anim>
                                  </p:childTnLst>
                                </p:cTn>
                              </p:par>
                              <p:par>
                                <p:cTn id="59" presetID="31" presetClass="entr" presetSubtype="0" fill="hold" grpId="0" nodeType="withEffect">
                                  <p:stCondLst>
                                    <p:cond delay="1750"/>
                                  </p:stCondLst>
                                  <p:childTnLst>
                                    <p:set>
                                      <p:cBhvr>
                                        <p:cTn id="60" dur="1" fill="hold">
                                          <p:stCondLst>
                                            <p:cond delay="0"/>
                                          </p:stCondLst>
                                        </p:cTn>
                                        <p:tgtEl>
                                          <p:spTgt spid="45"/>
                                        </p:tgtEl>
                                        <p:attrNameLst>
                                          <p:attrName>style.visibility</p:attrName>
                                        </p:attrNameLst>
                                      </p:cBhvr>
                                      <p:to>
                                        <p:strVal val="visible"/>
                                      </p:to>
                                    </p:set>
                                    <p:anim calcmode="lin" valueType="num">
                                      <p:cBhvr>
                                        <p:cTn id="61" dur="750" fill="hold"/>
                                        <p:tgtEl>
                                          <p:spTgt spid="45"/>
                                        </p:tgtEl>
                                        <p:attrNameLst>
                                          <p:attrName>ppt_w</p:attrName>
                                        </p:attrNameLst>
                                      </p:cBhvr>
                                      <p:tavLst>
                                        <p:tav tm="0">
                                          <p:val>
                                            <p:fltVal val="0"/>
                                          </p:val>
                                        </p:tav>
                                        <p:tav tm="100000">
                                          <p:val>
                                            <p:strVal val="#ppt_w"/>
                                          </p:val>
                                        </p:tav>
                                      </p:tavLst>
                                    </p:anim>
                                    <p:anim calcmode="lin" valueType="num">
                                      <p:cBhvr>
                                        <p:cTn id="62" dur="750" fill="hold"/>
                                        <p:tgtEl>
                                          <p:spTgt spid="45"/>
                                        </p:tgtEl>
                                        <p:attrNameLst>
                                          <p:attrName>ppt_h</p:attrName>
                                        </p:attrNameLst>
                                      </p:cBhvr>
                                      <p:tavLst>
                                        <p:tav tm="0">
                                          <p:val>
                                            <p:fltVal val="0"/>
                                          </p:val>
                                        </p:tav>
                                        <p:tav tm="100000">
                                          <p:val>
                                            <p:strVal val="#ppt_h"/>
                                          </p:val>
                                        </p:tav>
                                      </p:tavLst>
                                    </p:anim>
                                    <p:anim calcmode="lin" valueType="num">
                                      <p:cBhvr>
                                        <p:cTn id="63" dur="750" fill="hold"/>
                                        <p:tgtEl>
                                          <p:spTgt spid="45"/>
                                        </p:tgtEl>
                                        <p:attrNameLst>
                                          <p:attrName>style.rotation</p:attrName>
                                        </p:attrNameLst>
                                      </p:cBhvr>
                                      <p:tavLst>
                                        <p:tav tm="0">
                                          <p:val>
                                            <p:fltVal val="90"/>
                                          </p:val>
                                        </p:tav>
                                        <p:tav tm="100000">
                                          <p:val>
                                            <p:fltVal val="0"/>
                                          </p:val>
                                        </p:tav>
                                      </p:tavLst>
                                    </p:anim>
                                    <p:animEffect transition="in" filter="fade">
                                      <p:cBhvr>
                                        <p:cTn id="64" dur="750"/>
                                        <p:tgtEl>
                                          <p:spTgt spid="45"/>
                                        </p:tgtEl>
                                      </p:cBhvr>
                                    </p:animEffect>
                                  </p:childTnLst>
                                </p:cTn>
                              </p:par>
                              <p:par>
                                <p:cTn id="65" presetID="2" presetClass="entr" presetSubtype="4" decel="100000" fill="hold" grpId="0" nodeType="withEffect">
                                  <p:stCondLst>
                                    <p:cond delay="150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750" fill="hold"/>
                                        <p:tgtEl>
                                          <p:spTgt spid="29"/>
                                        </p:tgtEl>
                                        <p:attrNameLst>
                                          <p:attrName>ppt_x</p:attrName>
                                        </p:attrNameLst>
                                      </p:cBhvr>
                                      <p:tavLst>
                                        <p:tav tm="0">
                                          <p:val>
                                            <p:strVal val="#ppt_x"/>
                                          </p:val>
                                        </p:tav>
                                        <p:tav tm="100000">
                                          <p:val>
                                            <p:strVal val="#ppt_x"/>
                                          </p:val>
                                        </p:tav>
                                      </p:tavLst>
                                    </p:anim>
                                    <p:anim calcmode="lin" valueType="num">
                                      <p:cBhvr additive="base">
                                        <p:cTn id="68" dur="750" fill="hold"/>
                                        <p:tgtEl>
                                          <p:spTgt spid="29"/>
                                        </p:tgtEl>
                                        <p:attrNameLst>
                                          <p:attrName>ppt_y</p:attrName>
                                        </p:attrNameLst>
                                      </p:cBhvr>
                                      <p:tavLst>
                                        <p:tav tm="0">
                                          <p:val>
                                            <p:strVal val="1+#ppt_h/2"/>
                                          </p:val>
                                        </p:tav>
                                        <p:tav tm="100000">
                                          <p:val>
                                            <p:strVal val="#ppt_y"/>
                                          </p:val>
                                        </p:tav>
                                      </p:tavLst>
                                    </p:anim>
                                  </p:childTnLst>
                                </p:cTn>
                              </p:par>
                              <p:par>
                                <p:cTn id="69" presetID="31" presetClass="entr" presetSubtype="0" fill="hold" grpId="0" nodeType="withEffect">
                                  <p:stCondLst>
                                    <p:cond delay="2000"/>
                                  </p:stCondLst>
                                  <p:childTnLst>
                                    <p:set>
                                      <p:cBhvr>
                                        <p:cTn id="70" dur="1" fill="hold">
                                          <p:stCondLst>
                                            <p:cond delay="0"/>
                                          </p:stCondLst>
                                        </p:cTn>
                                        <p:tgtEl>
                                          <p:spTgt spid="47"/>
                                        </p:tgtEl>
                                        <p:attrNameLst>
                                          <p:attrName>style.visibility</p:attrName>
                                        </p:attrNameLst>
                                      </p:cBhvr>
                                      <p:to>
                                        <p:strVal val="visible"/>
                                      </p:to>
                                    </p:set>
                                    <p:anim calcmode="lin" valueType="num">
                                      <p:cBhvr>
                                        <p:cTn id="71" dur="750" fill="hold"/>
                                        <p:tgtEl>
                                          <p:spTgt spid="47"/>
                                        </p:tgtEl>
                                        <p:attrNameLst>
                                          <p:attrName>ppt_w</p:attrName>
                                        </p:attrNameLst>
                                      </p:cBhvr>
                                      <p:tavLst>
                                        <p:tav tm="0">
                                          <p:val>
                                            <p:fltVal val="0"/>
                                          </p:val>
                                        </p:tav>
                                        <p:tav tm="100000">
                                          <p:val>
                                            <p:strVal val="#ppt_w"/>
                                          </p:val>
                                        </p:tav>
                                      </p:tavLst>
                                    </p:anim>
                                    <p:anim calcmode="lin" valueType="num">
                                      <p:cBhvr>
                                        <p:cTn id="72" dur="750" fill="hold"/>
                                        <p:tgtEl>
                                          <p:spTgt spid="47"/>
                                        </p:tgtEl>
                                        <p:attrNameLst>
                                          <p:attrName>ppt_h</p:attrName>
                                        </p:attrNameLst>
                                      </p:cBhvr>
                                      <p:tavLst>
                                        <p:tav tm="0">
                                          <p:val>
                                            <p:fltVal val="0"/>
                                          </p:val>
                                        </p:tav>
                                        <p:tav tm="100000">
                                          <p:val>
                                            <p:strVal val="#ppt_h"/>
                                          </p:val>
                                        </p:tav>
                                      </p:tavLst>
                                    </p:anim>
                                    <p:anim calcmode="lin" valueType="num">
                                      <p:cBhvr>
                                        <p:cTn id="73" dur="750" fill="hold"/>
                                        <p:tgtEl>
                                          <p:spTgt spid="47"/>
                                        </p:tgtEl>
                                        <p:attrNameLst>
                                          <p:attrName>style.rotation</p:attrName>
                                        </p:attrNameLst>
                                      </p:cBhvr>
                                      <p:tavLst>
                                        <p:tav tm="0">
                                          <p:val>
                                            <p:fltVal val="90"/>
                                          </p:val>
                                        </p:tav>
                                        <p:tav tm="100000">
                                          <p:val>
                                            <p:fltVal val="0"/>
                                          </p:val>
                                        </p:tav>
                                      </p:tavLst>
                                    </p:anim>
                                    <p:animEffect transition="in" filter="fade">
                                      <p:cBhvr>
                                        <p:cTn id="74" dur="750"/>
                                        <p:tgtEl>
                                          <p:spTgt spid="47"/>
                                        </p:tgtEl>
                                      </p:cBhvr>
                                    </p:animEffect>
                                  </p:childTnLst>
                                </p:cTn>
                              </p:par>
                              <p:par>
                                <p:cTn id="75" presetID="2" presetClass="entr" presetSubtype="4" decel="100000" fill="hold" grpId="0" nodeType="withEffect">
                                  <p:stCondLst>
                                    <p:cond delay="1750"/>
                                  </p:stCondLst>
                                  <p:childTnLst>
                                    <p:set>
                                      <p:cBhvr>
                                        <p:cTn id="76" dur="1" fill="hold">
                                          <p:stCondLst>
                                            <p:cond delay="0"/>
                                          </p:stCondLst>
                                        </p:cTn>
                                        <p:tgtEl>
                                          <p:spTgt spid="33"/>
                                        </p:tgtEl>
                                        <p:attrNameLst>
                                          <p:attrName>style.visibility</p:attrName>
                                        </p:attrNameLst>
                                      </p:cBhvr>
                                      <p:to>
                                        <p:strVal val="visible"/>
                                      </p:to>
                                    </p:set>
                                    <p:anim calcmode="lin" valueType="num">
                                      <p:cBhvr additive="base">
                                        <p:cTn id="77" dur="750" fill="hold"/>
                                        <p:tgtEl>
                                          <p:spTgt spid="33"/>
                                        </p:tgtEl>
                                        <p:attrNameLst>
                                          <p:attrName>ppt_x</p:attrName>
                                        </p:attrNameLst>
                                      </p:cBhvr>
                                      <p:tavLst>
                                        <p:tav tm="0">
                                          <p:val>
                                            <p:strVal val="#ppt_x"/>
                                          </p:val>
                                        </p:tav>
                                        <p:tav tm="100000">
                                          <p:val>
                                            <p:strVal val="#ppt_x"/>
                                          </p:val>
                                        </p:tav>
                                      </p:tavLst>
                                    </p:anim>
                                    <p:anim calcmode="lin" valueType="num">
                                      <p:cBhvr additive="base">
                                        <p:cTn id="78" dur="750" fill="hold"/>
                                        <p:tgtEl>
                                          <p:spTgt spid="33"/>
                                        </p:tgtEl>
                                        <p:attrNameLst>
                                          <p:attrName>ppt_y</p:attrName>
                                        </p:attrNameLst>
                                      </p:cBhvr>
                                      <p:tavLst>
                                        <p:tav tm="0">
                                          <p:val>
                                            <p:strVal val="1+#ppt_h/2"/>
                                          </p:val>
                                        </p:tav>
                                        <p:tav tm="100000">
                                          <p:val>
                                            <p:strVal val="#ppt_y"/>
                                          </p:val>
                                        </p:tav>
                                      </p:tavLst>
                                    </p:anim>
                                  </p:childTnLst>
                                </p:cTn>
                              </p:par>
                              <p:par>
                                <p:cTn id="79" presetID="31" presetClass="entr" presetSubtype="0" fill="hold" grpId="0" nodeType="withEffect">
                                  <p:stCondLst>
                                    <p:cond delay="2250"/>
                                  </p:stCondLst>
                                  <p:childTnLst>
                                    <p:set>
                                      <p:cBhvr>
                                        <p:cTn id="80" dur="1" fill="hold">
                                          <p:stCondLst>
                                            <p:cond delay="0"/>
                                          </p:stCondLst>
                                        </p:cTn>
                                        <p:tgtEl>
                                          <p:spTgt spid="48"/>
                                        </p:tgtEl>
                                        <p:attrNameLst>
                                          <p:attrName>style.visibility</p:attrName>
                                        </p:attrNameLst>
                                      </p:cBhvr>
                                      <p:to>
                                        <p:strVal val="visible"/>
                                      </p:to>
                                    </p:set>
                                    <p:anim calcmode="lin" valueType="num">
                                      <p:cBhvr>
                                        <p:cTn id="81" dur="750" fill="hold"/>
                                        <p:tgtEl>
                                          <p:spTgt spid="48"/>
                                        </p:tgtEl>
                                        <p:attrNameLst>
                                          <p:attrName>ppt_w</p:attrName>
                                        </p:attrNameLst>
                                      </p:cBhvr>
                                      <p:tavLst>
                                        <p:tav tm="0">
                                          <p:val>
                                            <p:fltVal val="0"/>
                                          </p:val>
                                        </p:tav>
                                        <p:tav tm="100000">
                                          <p:val>
                                            <p:strVal val="#ppt_w"/>
                                          </p:val>
                                        </p:tav>
                                      </p:tavLst>
                                    </p:anim>
                                    <p:anim calcmode="lin" valueType="num">
                                      <p:cBhvr>
                                        <p:cTn id="82" dur="750" fill="hold"/>
                                        <p:tgtEl>
                                          <p:spTgt spid="48"/>
                                        </p:tgtEl>
                                        <p:attrNameLst>
                                          <p:attrName>ppt_h</p:attrName>
                                        </p:attrNameLst>
                                      </p:cBhvr>
                                      <p:tavLst>
                                        <p:tav tm="0">
                                          <p:val>
                                            <p:fltVal val="0"/>
                                          </p:val>
                                        </p:tav>
                                        <p:tav tm="100000">
                                          <p:val>
                                            <p:strVal val="#ppt_h"/>
                                          </p:val>
                                        </p:tav>
                                      </p:tavLst>
                                    </p:anim>
                                    <p:anim calcmode="lin" valueType="num">
                                      <p:cBhvr>
                                        <p:cTn id="83" dur="750" fill="hold"/>
                                        <p:tgtEl>
                                          <p:spTgt spid="48"/>
                                        </p:tgtEl>
                                        <p:attrNameLst>
                                          <p:attrName>style.rotation</p:attrName>
                                        </p:attrNameLst>
                                      </p:cBhvr>
                                      <p:tavLst>
                                        <p:tav tm="0">
                                          <p:val>
                                            <p:fltVal val="90"/>
                                          </p:val>
                                        </p:tav>
                                        <p:tav tm="100000">
                                          <p:val>
                                            <p:fltVal val="0"/>
                                          </p:val>
                                        </p:tav>
                                      </p:tavLst>
                                    </p:anim>
                                    <p:animEffect transition="in" filter="fade">
                                      <p:cBhvr>
                                        <p:cTn id="84" dur="7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9" grpId="0" animBg="1"/>
      <p:bldP spid="9" grpId="0" animBg="1"/>
      <p:bldP spid="42" grpId="0" animBg="1"/>
      <p:bldP spid="13" grpId="0" animBg="1"/>
      <p:bldP spid="43" grpId="0" animBg="1"/>
      <p:bldP spid="17" grpId="0" animBg="1"/>
      <p:bldP spid="44" grpId="0" animBg="1"/>
      <p:bldP spid="21" grpId="0" animBg="1"/>
      <p:bldP spid="45" grpId="0" animBg="1"/>
      <p:bldP spid="25" grpId="0" animBg="1"/>
      <p:bldP spid="46" grpId="0" animBg="1"/>
      <p:bldP spid="29" grpId="0" animBg="1"/>
      <p:bldP spid="47" grpId="0" animBg="1"/>
      <p:bldP spid="33" grpId="0" animBg="1"/>
      <p:bldP spid="48"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DCBF56E1-5B1B-4800-BDA0-8A113A9EF057}"/>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7" name="Slide Number Placeholder 5">
            <a:extLst>
              <a:ext uri="{FF2B5EF4-FFF2-40B4-BE49-F238E27FC236}">
                <a16:creationId xmlns:a16="http://schemas.microsoft.com/office/drawing/2014/main" id="{C5858C5F-0AC8-46C7-ACD7-F018ECB43919}"/>
              </a:ext>
            </a:extLst>
          </p:cNvPr>
          <p:cNvSpPr>
            <a:spLocks noGrp="1"/>
          </p:cNvSpPr>
          <p:nvPr>
            <p:ph type="sldNum" sz="quarter" idx="18"/>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8" name="TextBox 7">
            <a:extLst>
              <a:ext uri="{FF2B5EF4-FFF2-40B4-BE49-F238E27FC236}">
                <a16:creationId xmlns:a16="http://schemas.microsoft.com/office/drawing/2014/main" id="{58B17340-9C53-481C-AD3E-09F63BE48588}"/>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39" name="Freeform 13">
            <a:extLst>
              <a:ext uri="{FF2B5EF4-FFF2-40B4-BE49-F238E27FC236}">
                <a16:creationId xmlns:a16="http://schemas.microsoft.com/office/drawing/2014/main" id="{A77FB9AB-17BD-40DD-A107-F9E4187B3E72}"/>
              </a:ext>
            </a:extLst>
          </p:cNvPr>
          <p:cNvSpPr>
            <a:spLocks/>
          </p:cNvSpPr>
          <p:nvPr userDrawn="1"/>
        </p:nvSpPr>
        <p:spPr bwMode="auto">
          <a:xfrm rot="19442737">
            <a:off x="6470887" y="403954"/>
            <a:ext cx="1808303" cy="2422729"/>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baseline="-25000" dirty="0">
              <a:solidFill>
                <a:prstClr val="black"/>
              </a:solidFill>
            </a:endParaRPr>
          </a:p>
        </p:txBody>
      </p:sp>
      <p:sp>
        <p:nvSpPr>
          <p:cNvPr id="38" name="Freeform 13">
            <a:extLst>
              <a:ext uri="{FF2B5EF4-FFF2-40B4-BE49-F238E27FC236}">
                <a16:creationId xmlns:a16="http://schemas.microsoft.com/office/drawing/2014/main" id="{19851E0D-8A40-4598-A0E5-017B23B88FE2}"/>
              </a:ext>
            </a:extLst>
          </p:cNvPr>
          <p:cNvSpPr>
            <a:spLocks/>
          </p:cNvSpPr>
          <p:nvPr userDrawn="1"/>
        </p:nvSpPr>
        <p:spPr bwMode="auto">
          <a:xfrm rot="488949">
            <a:off x="7347484" y="-876819"/>
            <a:ext cx="2412506" cy="3232228"/>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baseline="-25000" dirty="0">
              <a:solidFill>
                <a:prstClr val="black"/>
              </a:solidFill>
            </a:endParaRPr>
          </a:p>
        </p:txBody>
      </p:sp>
      <p:sp>
        <p:nvSpPr>
          <p:cNvPr id="16" name="Picture Placeholder 15">
            <a:extLst>
              <a:ext uri="{FF2B5EF4-FFF2-40B4-BE49-F238E27FC236}">
                <a16:creationId xmlns:a16="http://schemas.microsoft.com/office/drawing/2014/main" id="{94F058A1-0AD4-431B-94A9-8F75BECB5DD2}"/>
              </a:ext>
            </a:extLst>
          </p:cNvPr>
          <p:cNvSpPr>
            <a:spLocks noGrp="1"/>
          </p:cNvSpPr>
          <p:nvPr>
            <p:ph type="pic" sz="quarter" idx="19"/>
          </p:nvPr>
        </p:nvSpPr>
        <p:spPr>
          <a:xfrm>
            <a:off x="4021932" y="739293"/>
            <a:ext cx="5122069" cy="5128844"/>
          </a:xfrm>
          <a:custGeom>
            <a:avLst/>
            <a:gdLst>
              <a:gd name="connsiteX0" fmla="*/ 3726472 w 6829425"/>
              <a:gd name="connsiteY0" fmla="*/ 4542460 h 5128844"/>
              <a:gd name="connsiteX1" fmla="*/ 4019665 w 6829425"/>
              <a:gd name="connsiteY1" fmla="*/ 4835652 h 5128844"/>
              <a:gd name="connsiteX2" fmla="*/ 3726472 w 6829425"/>
              <a:gd name="connsiteY2" fmla="*/ 5128844 h 5128844"/>
              <a:gd name="connsiteX3" fmla="*/ 3433280 w 6829425"/>
              <a:gd name="connsiteY3" fmla="*/ 4835652 h 5128844"/>
              <a:gd name="connsiteX4" fmla="*/ 3726472 w 6829425"/>
              <a:gd name="connsiteY4" fmla="*/ 4542460 h 5128844"/>
              <a:gd name="connsiteX5" fmla="*/ 3218828 w 6829425"/>
              <a:gd name="connsiteY5" fmla="*/ 4488421 h 5128844"/>
              <a:gd name="connsiteX6" fmla="*/ 3354986 w 6829425"/>
              <a:gd name="connsiteY6" fmla="*/ 4624579 h 5128844"/>
              <a:gd name="connsiteX7" fmla="*/ 3218828 w 6829425"/>
              <a:gd name="connsiteY7" fmla="*/ 4760737 h 5128844"/>
              <a:gd name="connsiteX8" fmla="*/ 3082670 w 6829425"/>
              <a:gd name="connsiteY8" fmla="*/ 4624579 h 5128844"/>
              <a:gd name="connsiteX9" fmla="*/ 3218828 w 6829425"/>
              <a:gd name="connsiteY9" fmla="*/ 4488421 h 5128844"/>
              <a:gd name="connsiteX10" fmla="*/ 4936360 w 6829425"/>
              <a:gd name="connsiteY10" fmla="*/ 4343397 h 5128844"/>
              <a:gd name="connsiteX11" fmla="*/ 5166244 w 6829425"/>
              <a:gd name="connsiteY11" fmla="*/ 4573282 h 5128844"/>
              <a:gd name="connsiteX12" fmla="*/ 4936360 w 6829425"/>
              <a:gd name="connsiteY12" fmla="*/ 4803166 h 5128844"/>
              <a:gd name="connsiteX13" fmla="*/ 4706476 w 6829425"/>
              <a:gd name="connsiteY13" fmla="*/ 4573282 h 5128844"/>
              <a:gd name="connsiteX14" fmla="*/ 4936360 w 6829425"/>
              <a:gd name="connsiteY14" fmla="*/ 4343397 h 5128844"/>
              <a:gd name="connsiteX15" fmla="*/ 6700294 w 6829425"/>
              <a:gd name="connsiteY15" fmla="*/ 250564 h 5128844"/>
              <a:gd name="connsiteX16" fmla="*/ 6800102 w 6829425"/>
              <a:gd name="connsiteY16" fmla="*/ 270715 h 5128844"/>
              <a:gd name="connsiteX17" fmla="*/ 6829425 w 6829425"/>
              <a:gd name="connsiteY17" fmla="*/ 286631 h 5128844"/>
              <a:gd name="connsiteX18" fmla="*/ 6829425 w 6829425"/>
              <a:gd name="connsiteY18" fmla="*/ 727330 h 5128844"/>
              <a:gd name="connsiteX19" fmla="*/ 6800102 w 6829425"/>
              <a:gd name="connsiteY19" fmla="*/ 743245 h 5128844"/>
              <a:gd name="connsiteX20" fmla="*/ 6700294 w 6829425"/>
              <a:gd name="connsiteY20" fmla="*/ 763396 h 5128844"/>
              <a:gd name="connsiteX21" fmla="*/ 6443878 w 6829425"/>
              <a:gd name="connsiteY21" fmla="*/ 506980 h 5128844"/>
              <a:gd name="connsiteX22" fmla="*/ 6700294 w 6829425"/>
              <a:gd name="connsiteY22" fmla="*/ 250564 h 5128844"/>
              <a:gd name="connsiteX23" fmla="*/ 3750086 w 6829425"/>
              <a:gd name="connsiteY23" fmla="*/ 229138 h 5128844"/>
              <a:gd name="connsiteX24" fmla="*/ 3988357 w 6829425"/>
              <a:gd name="connsiteY24" fmla="*/ 467409 h 5128844"/>
              <a:gd name="connsiteX25" fmla="*/ 3842832 w 6829425"/>
              <a:gd name="connsiteY25" fmla="*/ 686955 h 5128844"/>
              <a:gd name="connsiteX26" fmla="*/ 3837159 w 6829425"/>
              <a:gd name="connsiteY26" fmla="*/ 688716 h 5128844"/>
              <a:gd name="connsiteX27" fmla="*/ 3842199 w 6829425"/>
              <a:gd name="connsiteY27" fmla="*/ 698004 h 5128844"/>
              <a:gd name="connsiteX28" fmla="*/ 3860696 w 6829425"/>
              <a:gd name="connsiteY28" fmla="*/ 757589 h 5128844"/>
              <a:gd name="connsiteX29" fmla="*/ 3866452 w 6829425"/>
              <a:gd name="connsiteY29" fmla="*/ 814694 h 5128844"/>
              <a:gd name="connsiteX30" fmla="*/ 3876861 w 6829425"/>
              <a:gd name="connsiteY30" fmla="*/ 810593 h 5128844"/>
              <a:gd name="connsiteX31" fmla="*/ 3999845 w 6829425"/>
              <a:gd name="connsiteY31" fmla="*/ 791999 h 5128844"/>
              <a:gd name="connsiteX32" fmla="*/ 4160828 w 6829425"/>
              <a:gd name="connsiteY32" fmla="*/ 824502 h 5128844"/>
              <a:gd name="connsiteX33" fmla="*/ 4229022 w 6829425"/>
              <a:gd name="connsiteY33" fmla="*/ 861516 h 5128844"/>
              <a:gd name="connsiteX34" fmla="*/ 4242910 w 6829425"/>
              <a:gd name="connsiteY34" fmla="*/ 835931 h 5128844"/>
              <a:gd name="connsiteX35" fmla="*/ 4695284 w 6829425"/>
              <a:gd name="connsiteY35" fmla="*/ 595404 h 5128844"/>
              <a:gd name="connsiteX36" fmla="*/ 5197957 w 6829425"/>
              <a:gd name="connsiteY36" fmla="*/ 928600 h 5128844"/>
              <a:gd name="connsiteX37" fmla="*/ 5216322 w 6829425"/>
              <a:gd name="connsiteY37" fmla="*/ 987759 h 5128844"/>
              <a:gd name="connsiteX38" fmla="*/ 5363708 w 6829425"/>
              <a:gd name="connsiteY38" fmla="*/ 895775 h 5128844"/>
              <a:gd name="connsiteX39" fmla="*/ 6123983 w 6829425"/>
              <a:gd name="connsiteY39" fmla="*/ 703266 h 5128844"/>
              <a:gd name="connsiteX40" fmla="*/ 6744832 w 6829425"/>
              <a:gd name="connsiteY40" fmla="*/ 828609 h 5128844"/>
              <a:gd name="connsiteX41" fmla="*/ 6829425 w 6829425"/>
              <a:gd name="connsiteY41" fmla="*/ 869360 h 5128844"/>
              <a:gd name="connsiteX42" fmla="*/ 6829425 w 6829425"/>
              <a:gd name="connsiteY42" fmla="*/ 4518631 h 5128844"/>
              <a:gd name="connsiteX43" fmla="*/ 6744119 w 6829425"/>
              <a:gd name="connsiteY43" fmla="*/ 4545112 h 5128844"/>
              <a:gd name="connsiteX44" fmla="*/ 6645556 w 6829425"/>
              <a:gd name="connsiteY44" fmla="*/ 4555047 h 5128844"/>
              <a:gd name="connsiteX45" fmla="*/ 6455192 w 6829425"/>
              <a:gd name="connsiteY45" fmla="*/ 4516615 h 5128844"/>
              <a:gd name="connsiteX46" fmla="*/ 6390928 w 6829425"/>
              <a:gd name="connsiteY46" fmla="*/ 4481734 h 5128844"/>
              <a:gd name="connsiteX47" fmla="*/ 6378222 w 6829425"/>
              <a:gd name="connsiteY47" fmla="*/ 4544666 h 5128844"/>
              <a:gd name="connsiteX48" fmla="*/ 6216590 w 6829425"/>
              <a:gd name="connsiteY48" fmla="*/ 4651804 h 5128844"/>
              <a:gd name="connsiteX49" fmla="*/ 6041171 w 6829425"/>
              <a:gd name="connsiteY49" fmla="*/ 4476386 h 5128844"/>
              <a:gd name="connsiteX50" fmla="*/ 6216590 w 6829425"/>
              <a:gd name="connsiteY50" fmla="*/ 4300967 h 5128844"/>
              <a:gd name="connsiteX51" fmla="*/ 6219294 w 6829425"/>
              <a:gd name="connsiteY51" fmla="*/ 4301240 h 5128844"/>
              <a:gd name="connsiteX52" fmla="*/ 6194929 w 6829425"/>
              <a:gd name="connsiteY52" fmla="*/ 4256352 h 5128844"/>
              <a:gd name="connsiteX53" fmla="*/ 6168198 w 6829425"/>
              <a:gd name="connsiteY53" fmla="*/ 4170240 h 5128844"/>
              <a:gd name="connsiteX54" fmla="*/ 6119842 w 6829425"/>
              <a:gd name="connsiteY54" fmla="*/ 4155230 h 5128844"/>
              <a:gd name="connsiteX55" fmla="*/ 5991348 w 6829425"/>
              <a:gd name="connsiteY55" fmla="*/ 4068596 h 5128844"/>
              <a:gd name="connsiteX56" fmla="*/ 5989900 w 6829425"/>
              <a:gd name="connsiteY56" fmla="*/ 4066841 h 5128844"/>
              <a:gd name="connsiteX57" fmla="*/ 5989536 w 6829425"/>
              <a:gd name="connsiteY57" fmla="*/ 4068069 h 5128844"/>
              <a:gd name="connsiteX58" fmla="*/ 5528400 w 6829425"/>
              <a:gd name="connsiteY58" fmla="*/ 4381886 h 5128844"/>
              <a:gd name="connsiteX59" fmla="*/ 5117520 w 6829425"/>
              <a:gd name="connsiteY59" fmla="*/ 4163422 h 5128844"/>
              <a:gd name="connsiteX60" fmla="*/ 5084312 w 6829425"/>
              <a:gd name="connsiteY60" fmla="*/ 4102242 h 5128844"/>
              <a:gd name="connsiteX61" fmla="*/ 5072291 w 6829425"/>
              <a:gd name="connsiteY61" fmla="*/ 4114553 h 5128844"/>
              <a:gd name="connsiteX62" fmla="*/ 3999845 w 6829425"/>
              <a:gd name="connsiteY62" fmla="*/ 4528906 h 5128844"/>
              <a:gd name="connsiteX63" fmla="*/ 3239570 w 6829425"/>
              <a:gd name="connsiteY63" fmla="*/ 4336398 h 5128844"/>
              <a:gd name="connsiteX64" fmla="*/ 3139499 w 6829425"/>
              <a:gd name="connsiteY64" fmla="*/ 4275602 h 5128844"/>
              <a:gd name="connsiteX65" fmla="*/ 3053110 w 6829425"/>
              <a:gd name="connsiteY65" fmla="*/ 4380308 h 5128844"/>
              <a:gd name="connsiteX66" fmla="*/ 2486051 w 6829425"/>
              <a:gd name="connsiteY66" fmla="*/ 4615191 h 5128844"/>
              <a:gd name="connsiteX67" fmla="*/ 1747128 w 6829425"/>
              <a:gd name="connsiteY67" fmla="*/ 4125400 h 5128844"/>
              <a:gd name="connsiteX68" fmla="*/ 1729554 w 6829425"/>
              <a:gd name="connsiteY68" fmla="*/ 4068784 h 5128844"/>
              <a:gd name="connsiteX69" fmla="*/ 1669318 w 6829425"/>
              <a:gd name="connsiteY69" fmla="*/ 4113828 h 5128844"/>
              <a:gd name="connsiteX70" fmla="*/ 1640962 w 6829425"/>
              <a:gd name="connsiteY70" fmla="*/ 4130126 h 5128844"/>
              <a:gd name="connsiteX71" fmla="*/ 1641420 w 6829425"/>
              <a:gd name="connsiteY71" fmla="*/ 4134667 h 5128844"/>
              <a:gd name="connsiteX72" fmla="*/ 1610722 w 6829425"/>
              <a:gd name="connsiteY72" fmla="*/ 4286720 h 5128844"/>
              <a:gd name="connsiteX73" fmla="*/ 1577471 w 6829425"/>
              <a:gd name="connsiteY73" fmla="*/ 4347980 h 5128844"/>
              <a:gd name="connsiteX74" fmla="*/ 1583186 w 6829425"/>
              <a:gd name="connsiteY74" fmla="*/ 4354908 h 5128844"/>
              <a:gd name="connsiteX75" fmla="*/ 1634907 w 6829425"/>
              <a:gd name="connsiteY75" fmla="*/ 4524230 h 5128844"/>
              <a:gd name="connsiteX76" fmla="*/ 1332064 w 6829425"/>
              <a:gd name="connsiteY76" fmla="*/ 4827073 h 5128844"/>
              <a:gd name="connsiteX77" fmla="*/ 1029221 w 6829425"/>
              <a:gd name="connsiteY77" fmla="*/ 4524230 h 5128844"/>
              <a:gd name="connsiteX78" fmla="*/ 1035374 w 6829425"/>
              <a:gd name="connsiteY78" fmla="*/ 4463197 h 5128844"/>
              <a:gd name="connsiteX79" fmla="*/ 1036134 w 6829425"/>
              <a:gd name="connsiteY79" fmla="*/ 4460746 h 5128844"/>
              <a:gd name="connsiteX80" fmla="*/ 1032379 w 6829425"/>
              <a:gd name="connsiteY80" fmla="*/ 4458587 h 5128844"/>
              <a:gd name="connsiteX81" fmla="*/ 890850 w 6829425"/>
              <a:gd name="connsiteY81" fmla="*/ 4286720 h 5128844"/>
              <a:gd name="connsiteX82" fmla="*/ 888796 w 6829425"/>
              <a:gd name="connsiteY82" fmla="*/ 4280104 h 5128844"/>
              <a:gd name="connsiteX83" fmla="*/ 854906 w 6829425"/>
              <a:gd name="connsiteY83" fmla="*/ 4274932 h 5128844"/>
              <a:gd name="connsiteX84" fmla="*/ 0 w 6829425"/>
              <a:gd name="connsiteY84" fmla="*/ 3225997 h 5128844"/>
              <a:gd name="connsiteX85" fmla="*/ 472056 w 6829425"/>
              <a:gd name="connsiteY85" fmla="*/ 2338167 h 5128844"/>
              <a:gd name="connsiteX86" fmla="*/ 513004 w 6829425"/>
              <a:gd name="connsiteY86" fmla="*/ 2313290 h 5128844"/>
              <a:gd name="connsiteX87" fmla="*/ 440228 w 6829425"/>
              <a:gd name="connsiteY87" fmla="*/ 2225084 h 5128844"/>
              <a:gd name="connsiteX88" fmla="*/ 288130 w 6829425"/>
              <a:gd name="connsiteY88" fmla="*/ 1727148 h 5128844"/>
              <a:gd name="connsiteX89" fmla="*/ 680782 w 6829425"/>
              <a:gd name="connsiteY89" fmla="*/ 988660 h 5128844"/>
              <a:gd name="connsiteX90" fmla="*/ 686692 w 6829425"/>
              <a:gd name="connsiteY90" fmla="*/ 985069 h 5128844"/>
              <a:gd name="connsiteX91" fmla="*/ 641768 w 6829425"/>
              <a:gd name="connsiteY91" fmla="*/ 948003 h 5128844"/>
              <a:gd name="connsiteX92" fmla="*/ 534885 w 6829425"/>
              <a:gd name="connsiteY92" fmla="*/ 689965 h 5128844"/>
              <a:gd name="connsiteX93" fmla="*/ 899806 w 6829425"/>
              <a:gd name="connsiteY93" fmla="*/ 325044 h 5128844"/>
              <a:gd name="connsiteX94" fmla="*/ 1264727 w 6829425"/>
              <a:gd name="connsiteY94" fmla="*/ 689965 h 5128844"/>
              <a:gd name="connsiteX95" fmla="*/ 1236049 w 6829425"/>
              <a:gd name="connsiteY95" fmla="*/ 832009 h 5128844"/>
              <a:gd name="connsiteX96" fmla="*/ 1231762 w 6829425"/>
              <a:gd name="connsiteY96" fmla="*/ 839907 h 5128844"/>
              <a:gd name="connsiteX97" fmla="*/ 1292146 w 6829425"/>
              <a:gd name="connsiteY97" fmla="*/ 843716 h 5128844"/>
              <a:gd name="connsiteX98" fmla="*/ 1603225 w 6829425"/>
              <a:gd name="connsiteY98" fmla="*/ 944050 h 5128844"/>
              <a:gd name="connsiteX99" fmla="*/ 1625912 w 6829425"/>
              <a:gd name="connsiteY99" fmla="*/ 957832 h 5128844"/>
              <a:gd name="connsiteX100" fmla="*/ 1633161 w 6829425"/>
              <a:gd name="connsiteY100" fmla="*/ 921926 h 5128844"/>
              <a:gd name="connsiteX101" fmla="*/ 1821290 w 6829425"/>
              <a:gd name="connsiteY101" fmla="*/ 797226 h 5128844"/>
              <a:gd name="connsiteX102" fmla="*/ 2025464 w 6829425"/>
              <a:gd name="connsiteY102" fmla="*/ 1001400 h 5128844"/>
              <a:gd name="connsiteX103" fmla="*/ 1900764 w 6829425"/>
              <a:gd name="connsiteY103" fmla="*/ 1189528 h 5128844"/>
              <a:gd name="connsiteX104" fmla="*/ 1887789 w 6829425"/>
              <a:gd name="connsiteY104" fmla="*/ 1193556 h 5128844"/>
              <a:gd name="connsiteX105" fmla="*/ 1917208 w 6829425"/>
              <a:gd name="connsiteY105" fmla="*/ 1229212 h 5128844"/>
              <a:gd name="connsiteX106" fmla="*/ 1986881 w 6829425"/>
              <a:gd name="connsiteY106" fmla="*/ 1357574 h 5128844"/>
              <a:gd name="connsiteX107" fmla="*/ 2055529 w 6829425"/>
              <a:gd name="connsiteY107" fmla="*/ 1242991 h 5128844"/>
              <a:gd name="connsiteX108" fmla="*/ 2928896 w 6829425"/>
              <a:gd name="connsiteY108" fmla="*/ 792000 h 5128844"/>
              <a:gd name="connsiteX109" fmla="*/ 3098632 w 6829425"/>
              <a:gd name="connsiteY109" fmla="*/ 805376 h 5128844"/>
              <a:gd name="connsiteX110" fmla="*/ 3233923 w 6829425"/>
              <a:gd name="connsiteY110" fmla="*/ 837890 h 5128844"/>
              <a:gd name="connsiteX111" fmla="*/ 3232277 w 6829425"/>
              <a:gd name="connsiteY111" fmla="*/ 821563 h 5128844"/>
              <a:gd name="connsiteX112" fmla="*/ 3485737 w 6829425"/>
              <a:gd name="connsiteY112" fmla="*/ 510578 h 5128844"/>
              <a:gd name="connsiteX113" fmla="*/ 3515861 w 6829425"/>
              <a:gd name="connsiteY113" fmla="*/ 507541 h 5128844"/>
              <a:gd name="connsiteX114" fmla="*/ 3511815 w 6829425"/>
              <a:gd name="connsiteY114" fmla="*/ 467409 h 5128844"/>
              <a:gd name="connsiteX115" fmla="*/ 3750086 w 6829425"/>
              <a:gd name="connsiteY115" fmla="*/ 229138 h 5128844"/>
              <a:gd name="connsiteX116" fmla="*/ 5473699 w 6829425"/>
              <a:gd name="connsiteY116" fmla="*/ 182570 h 5128844"/>
              <a:gd name="connsiteX117" fmla="*/ 5706110 w 6829425"/>
              <a:gd name="connsiteY117" fmla="*/ 414981 h 5128844"/>
              <a:gd name="connsiteX118" fmla="*/ 5473699 w 6829425"/>
              <a:gd name="connsiteY118" fmla="*/ 647392 h 5128844"/>
              <a:gd name="connsiteX119" fmla="*/ 5241288 w 6829425"/>
              <a:gd name="connsiteY119" fmla="*/ 414981 h 5128844"/>
              <a:gd name="connsiteX120" fmla="*/ 5473699 w 6829425"/>
              <a:gd name="connsiteY120" fmla="*/ 182570 h 5128844"/>
              <a:gd name="connsiteX121" fmla="*/ 2272746 w 6829425"/>
              <a:gd name="connsiteY121" fmla="*/ 0 h 5128844"/>
              <a:gd name="connsiteX122" fmla="*/ 2674993 w 6829425"/>
              <a:gd name="connsiteY122" fmla="*/ 402247 h 5128844"/>
              <a:gd name="connsiteX123" fmla="*/ 2272746 w 6829425"/>
              <a:gd name="connsiteY123" fmla="*/ 804495 h 5128844"/>
              <a:gd name="connsiteX124" fmla="*/ 1870499 w 6829425"/>
              <a:gd name="connsiteY124" fmla="*/ 402247 h 5128844"/>
              <a:gd name="connsiteX125" fmla="*/ 2272746 w 6829425"/>
              <a:gd name="connsiteY125" fmla="*/ 0 h 512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829425" h="5128844">
                <a:moveTo>
                  <a:pt x="3726472" y="4542460"/>
                </a:moveTo>
                <a:cubicBezTo>
                  <a:pt x="3888398" y="4542460"/>
                  <a:pt x="4019665" y="4673727"/>
                  <a:pt x="4019665" y="4835652"/>
                </a:cubicBezTo>
                <a:cubicBezTo>
                  <a:pt x="4019665" y="4997577"/>
                  <a:pt x="3888398" y="5128844"/>
                  <a:pt x="3726472" y="5128844"/>
                </a:cubicBezTo>
                <a:cubicBezTo>
                  <a:pt x="3564547" y="5128844"/>
                  <a:pt x="3433280" y="4997577"/>
                  <a:pt x="3433280" y="4835652"/>
                </a:cubicBezTo>
                <a:cubicBezTo>
                  <a:pt x="3433280" y="4673727"/>
                  <a:pt x="3564547" y="4542460"/>
                  <a:pt x="3726472" y="4542460"/>
                </a:cubicBezTo>
                <a:close/>
                <a:moveTo>
                  <a:pt x="3218828" y="4488421"/>
                </a:moveTo>
                <a:cubicBezTo>
                  <a:pt x="3294026" y="4488421"/>
                  <a:pt x="3354986" y="4549381"/>
                  <a:pt x="3354986" y="4624579"/>
                </a:cubicBezTo>
                <a:cubicBezTo>
                  <a:pt x="3354986" y="4699777"/>
                  <a:pt x="3294026" y="4760737"/>
                  <a:pt x="3218828" y="4760737"/>
                </a:cubicBezTo>
                <a:cubicBezTo>
                  <a:pt x="3143630" y="4760737"/>
                  <a:pt x="3082670" y="4699777"/>
                  <a:pt x="3082670" y="4624579"/>
                </a:cubicBezTo>
                <a:cubicBezTo>
                  <a:pt x="3082670" y="4549381"/>
                  <a:pt x="3143630" y="4488421"/>
                  <a:pt x="3218828" y="4488421"/>
                </a:cubicBezTo>
                <a:close/>
                <a:moveTo>
                  <a:pt x="4936360" y="4343397"/>
                </a:moveTo>
                <a:cubicBezTo>
                  <a:pt x="5063322" y="4343397"/>
                  <a:pt x="5166244" y="4446320"/>
                  <a:pt x="5166244" y="4573282"/>
                </a:cubicBezTo>
                <a:cubicBezTo>
                  <a:pt x="5166244" y="4700244"/>
                  <a:pt x="5063322" y="4803166"/>
                  <a:pt x="4936360" y="4803166"/>
                </a:cubicBezTo>
                <a:cubicBezTo>
                  <a:pt x="4809398" y="4803166"/>
                  <a:pt x="4706476" y="4700244"/>
                  <a:pt x="4706476" y="4573282"/>
                </a:cubicBezTo>
                <a:cubicBezTo>
                  <a:pt x="4706476" y="4446320"/>
                  <a:pt x="4809398" y="4343397"/>
                  <a:pt x="4936360" y="4343397"/>
                </a:cubicBezTo>
                <a:close/>
                <a:moveTo>
                  <a:pt x="6700294" y="250564"/>
                </a:moveTo>
                <a:cubicBezTo>
                  <a:pt x="6735698" y="250564"/>
                  <a:pt x="6769426" y="257740"/>
                  <a:pt x="6800102" y="270715"/>
                </a:cubicBezTo>
                <a:lnTo>
                  <a:pt x="6829425" y="286631"/>
                </a:lnTo>
                <a:lnTo>
                  <a:pt x="6829425" y="727330"/>
                </a:lnTo>
                <a:lnTo>
                  <a:pt x="6800102" y="743245"/>
                </a:lnTo>
                <a:cubicBezTo>
                  <a:pt x="6769426" y="756222"/>
                  <a:pt x="6735698" y="763396"/>
                  <a:pt x="6700294" y="763396"/>
                </a:cubicBezTo>
                <a:cubicBezTo>
                  <a:pt x="6558679" y="763396"/>
                  <a:pt x="6443878" y="648595"/>
                  <a:pt x="6443878" y="506980"/>
                </a:cubicBezTo>
                <a:cubicBezTo>
                  <a:pt x="6443878" y="365365"/>
                  <a:pt x="6558679" y="250564"/>
                  <a:pt x="6700294" y="250564"/>
                </a:cubicBezTo>
                <a:close/>
                <a:moveTo>
                  <a:pt x="3750086" y="229138"/>
                </a:moveTo>
                <a:cubicBezTo>
                  <a:pt x="3881679" y="229138"/>
                  <a:pt x="3988357" y="335816"/>
                  <a:pt x="3988357" y="467409"/>
                </a:cubicBezTo>
                <a:cubicBezTo>
                  <a:pt x="3988357" y="566104"/>
                  <a:pt x="3928351" y="650784"/>
                  <a:pt x="3842832" y="686955"/>
                </a:cubicBezTo>
                <a:lnTo>
                  <a:pt x="3837159" y="688716"/>
                </a:lnTo>
                <a:lnTo>
                  <a:pt x="3842199" y="698004"/>
                </a:lnTo>
                <a:cubicBezTo>
                  <a:pt x="3850230" y="716992"/>
                  <a:pt x="3856467" y="736925"/>
                  <a:pt x="3860696" y="757589"/>
                </a:cubicBezTo>
                <a:lnTo>
                  <a:pt x="3866452" y="814694"/>
                </a:lnTo>
                <a:lnTo>
                  <a:pt x="3876861" y="810593"/>
                </a:lnTo>
                <a:cubicBezTo>
                  <a:pt x="3915711" y="798509"/>
                  <a:pt x="3957018" y="791999"/>
                  <a:pt x="3999845" y="791999"/>
                </a:cubicBezTo>
                <a:cubicBezTo>
                  <a:pt x="4056948" y="791999"/>
                  <a:pt x="4111348" y="803572"/>
                  <a:pt x="4160828" y="824502"/>
                </a:cubicBezTo>
                <a:lnTo>
                  <a:pt x="4229022" y="861516"/>
                </a:lnTo>
                <a:lnTo>
                  <a:pt x="4242910" y="835931"/>
                </a:lnTo>
                <a:cubicBezTo>
                  <a:pt x="4340948" y="690815"/>
                  <a:pt x="4506974" y="595404"/>
                  <a:pt x="4695284" y="595404"/>
                </a:cubicBezTo>
                <a:cubicBezTo>
                  <a:pt x="4921257" y="595404"/>
                  <a:pt x="5115139" y="732794"/>
                  <a:pt x="5197957" y="928600"/>
                </a:cubicBezTo>
                <a:lnTo>
                  <a:pt x="5216322" y="987759"/>
                </a:lnTo>
                <a:lnTo>
                  <a:pt x="5363708" y="895775"/>
                </a:lnTo>
                <a:cubicBezTo>
                  <a:pt x="5589710" y="773004"/>
                  <a:pt x="5848703" y="703266"/>
                  <a:pt x="6123983" y="703266"/>
                </a:cubicBezTo>
                <a:cubicBezTo>
                  <a:pt x="6344208" y="703266"/>
                  <a:pt x="6554008" y="747898"/>
                  <a:pt x="6744832" y="828609"/>
                </a:cubicBezTo>
                <a:lnTo>
                  <a:pt x="6829425" y="869360"/>
                </a:lnTo>
                <a:lnTo>
                  <a:pt x="6829425" y="4518631"/>
                </a:lnTo>
                <a:lnTo>
                  <a:pt x="6744119" y="4545112"/>
                </a:lnTo>
                <a:cubicBezTo>
                  <a:pt x="6712282" y="4551626"/>
                  <a:pt x="6679319" y="4555047"/>
                  <a:pt x="6645556" y="4555047"/>
                </a:cubicBezTo>
                <a:cubicBezTo>
                  <a:pt x="6578031" y="4555047"/>
                  <a:pt x="6513702" y="4541363"/>
                  <a:pt x="6455192" y="4516615"/>
                </a:cubicBezTo>
                <a:lnTo>
                  <a:pt x="6390928" y="4481734"/>
                </a:lnTo>
                <a:lnTo>
                  <a:pt x="6378222" y="4544666"/>
                </a:lnTo>
                <a:cubicBezTo>
                  <a:pt x="6351594" y="4607627"/>
                  <a:pt x="6289250" y="4651804"/>
                  <a:pt x="6216590" y="4651804"/>
                </a:cubicBezTo>
                <a:cubicBezTo>
                  <a:pt x="6119709" y="4651804"/>
                  <a:pt x="6041171" y="4573267"/>
                  <a:pt x="6041171" y="4476386"/>
                </a:cubicBezTo>
                <a:cubicBezTo>
                  <a:pt x="6041171" y="4379505"/>
                  <a:pt x="6119709" y="4300967"/>
                  <a:pt x="6216590" y="4300967"/>
                </a:cubicBezTo>
                <a:lnTo>
                  <a:pt x="6219294" y="4301240"/>
                </a:lnTo>
                <a:lnTo>
                  <a:pt x="6194929" y="4256352"/>
                </a:lnTo>
                <a:lnTo>
                  <a:pt x="6168198" y="4170240"/>
                </a:lnTo>
                <a:lnTo>
                  <a:pt x="6119842" y="4155230"/>
                </a:lnTo>
                <a:cubicBezTo>
                  <a:pt x="6071478" y="4134773"/>
                  <a:pt x="6027925" y="4105174"/>
                  <a:pt x="5991348" y="4068596"/>
                </a:cubicBezTo>
                <a:lnTo>
                  <a:pt x="5989900" y="4066841"/>
                </a:lnTo>
                <a:lnTo>
                  <a:pt x="5989536" y="4068069"/>
                </a:lnTo>
                <a:cubicBezTo>
                  <a:pt x="5917069" y="4251844"/>
                  <a:pt x="5737921" y="4381886"/>
                  <a:pt x="5528400" y="4381886"/>
                </a:cubicBezTo>
                <a:cubicBezTo>
                  <a:pt x="5357362" y="4381886"/>
                  <a:pt x="5206565" y="4295227"/>
                  <a:pt x="5117520" y="4163422"/>
                </a:cubicBezTo>
                <a:lnTo>
                  <a:pt x="5084312" y="4102242"/>
                </a:lnTo>
                <a:lnTo>
                  <a:pt x="5072291" y="4114553"/>
                </a:lnTo>
                <a:cubicBezTo>
                  <a:pt x="4789039" y="4371997"/>
                  <a:pt x="4412766" y="4528906"/>
                  <a:pt x="3999845" y="4528906"/>
                </a:cubicBezTo>
                <a:cubicBezTo>
                  <a:pt x="3724565" y="4528906"/>
                  <a:pt x="3465572" y="4459170"/>
                  <a:pt x="3239570" y="4336398"/>
                </a:cubicBezTo>
                <a:lnTo>
                  <a:pt x="3139499" y="4275602"/>
                </a:lnTo>
                <a:lnTo>
                  <a:pt x="3053110" y="4380308"/>
                </a:lnTo>
                <a:cubicBezTo>
                  <a:pt x="2907987" y="4525431"/>
                  <a:pt x="2707502" y="4615191"/>
                  <a:pt x="2486051" y="4615191"/>
                </a:cubicBezTo>
                <a:cubicBezTo>
                  <a:pt x="2153876" y="4615191"/>
                  <a:pt x="1868870" y="4413229"/>
                  <a:pt x="1747128" y="4125400"/>
                </a:cubicBezTo>
                <a:lnTo>
                  <a:pt x="1729554" y="4068784"/>
                </a:lnTo>
                <a:lnTo>
                  <a:pt x="1669318" y="4113828"/>
                </a:lnTo>
                <a:lnTo>
                  <a:pt x="1640962" y="4130126"/>
                </a:lnTo>
                <a:lnTo>
                  <a:pt x="1641420" y="4134667"/>
                </a:lnTo>
                <a:cubicBezTo>
                  <a:pt x="1641420" y="4188603"/>
                  <a:pt x="1630489" y="4239985"/>
                  <a:pt x="1610722" y="4286720"/>
                </a:cubicBezTo>
                <a:lnTo>
                  <a:pt x="1577471" y="4347980"/>
                </a:lnTo>
                <a:lnTo>
                  <a:pt x="1583186" y="4354908"/>
                </a:lnTo>
                <a:cubicBezTo>
                  <a:pt x="1615840" y="4403242"/>
                  <a:pt x="1634907" y="4461509"/>
                  <a:pt x="1634907" y="4524230"/>
                </a:cubicBezTo>
                <a:cubicBezTo>
                  <a:pt x="1634907" y="4691486"/>
                  <a:pt x="1499320" y="4827073"/>
                  <a:pt x="1332064" y="4827073"/>
                </a:cubicBezTo>
                <a:cubicBezTo>
                  <a:pt x="1164808" y="4827073"/>
                  <a:pt x="1029221" y="4691486"/>
                  <a:pt x="1029221" y="4524230"/>
                </a:cubicBezTo>
                <a:cubicBezTo>
                  <a:pt x="1029221" y="4503323"/>
                  <a:pt x="1031339" y="4482911"/>
                  <a:pt x="1035374" y="4463197"/>
                </a:cubicBezTo>
                <a:lnTo>
                  <a:pt x="1036134" y="4460746"/>
                </a:lnTo>
                <a:lnTo>
                  <a:pt x="1032379" y="4458587"/>
                </a:lnTo>
                <a:cubicBezTo>
                  <a:pt x="970033" y="4416467"/>
                  <a:pt x="920501" y="4356822"/>
                  <a:pt x="890850" y="4286720"/>
                </a:cubicBezTo>
                <a:lnTo>
                  <a:pt x="888796" y="4280104"/>
                </a:lnTo>
                <a:lnTo>
                  <a:pt x="854906" y="4274932"/>
                </a:lnTo>
                <a:cubicBezTo>
                  <a:pt x="367012" y="4175094"/>
                  <a:pt x="0" y="3743406"/>
                  <a:pt x="0" y="3225997"/>
                </a:cubicBezTo>
                <a:cubicBezTo>
                  <a:pt x="0" y="2856420"/>
                  <a:pt x="187251" y="2530577"/>
                  <a:pt x="472056" y="2338167"/>
                </a:cubicBezTo>
                <a:lnTo>
                  <a:pt x="513004" y="2313290"/>
                </a:lnTo>
                <a:lnTo>
                  <a:pt x="440228" y="2225084"/>
                </a:lnTo>
                <a:cubicBezTo>
                  <a:pt x="344201" y="2082946"/>
                  <a:pt x="288130" y="1911595"/>
                  <a:pt x="288130" y="1727148"/>
                </a:cubicBezTo>
                <a:cubicBezTo>
                  <a:pt x="288130" y="1419738"/>
                  <a:pt x="443884" y="1148705"/>
                  <a:pt x="680782" y="988660"/>
                </a:cubicBezTo>
                <a:lnTo>
                  <a:pt x="686692" y="985069"/>
                </a:lnTo>
                <a:lnTo>
                  <a:pt x="641768" y="948003"/>
                </a:lnTo>
                <a:cubicBezTo>
                  <a:pt x="575730" y="881965"/>
                  <a:pt x="534885" y="790735"/>
                  <a:pt x="534885" y="689965"/>
                </a:cubicBezTo>
                <a:cubicBezTo>
                  <a:pt x="534885" y="488425"/>
                  <a:pt x="698266" y="325044"/>
                  <a:pt x="899806" y="325044"/>
                </a:cubicBezTo>
                <a:cubicBezTo>
                  <a:pt x="1101346" y="325044"/>
                  <a:pt x="1264727" y="488425"/>
                  <a:pt x="1264727" y="689965"/>
                </a:cubicBezTo>
                <a:cubicBezTo>
                  <a:pt x="1264727" y="740350"/>
                  <a:pt x="1254516" y="788350"/>
                  <a:pt x="1236049" y="832009"/>
                </a:cubicBezTo>
                <a:lnTo>
                  <a:pt x="1231762" y="839907"/>
                </a:lnTo>
                <a:lnTo>
                  <a:pt x="1292146" y="843716"/>
                </a:lnTo>
                <a:cubicBezTo>
                  <a:pt x="1403577" y="857881"/>
                  <a:pt x="1508582" y="892637"/>
                  <a:pt x="1603225" y="944050"/>
                </a:cubicBezTo>
                <a:lnTo>
                  <a:pt x="1625912" y="957832"/>
                </a:lnTo>
                <a:lnTo>
                  <a:pt x="1633161" y="921926"/>
                </a:lnTo>
                <a:cubicBezTo>
                  <a:pt x="1664157" y="848645"/>
                  <a:pt x="1736718" y="797226"/>
                  <a:pt x="1821290" y="797226"/>
                </a:cubicBezTo>
                <a:cubicBezTo>
                  <a:pt x="1934053" y="797226"/>
                  <a:pt x="2025464" y="888638"/>
                  <a:pt x="2025464" y="1001400"/>
                </a:cubicBezTo>
                <a:cubicBezTo>
                  <a:pt x="2025464" y="1085972"/>
                  <a:pt x="1974045" y="1158533"/>
                  <a:pt x="1900764" y="1189528"/>
                </a:cubicBezTo>
                <a:lnTo>
                  <a:pt x="1887789" y="1193556"/>
                </a:lnTo>
                <a:lnTo>
                  <a:pt x="1917208" y="1229212"/>
                </a:lnTo>
                <a:lnTo>
                  <a:pt x="1986881" y="1357574"/>
                </a:lnTo>
                <a:lnTo>
                  <a:pt x="2055529" y="1242991"/>
                </a:lnTo>
                <a:cubicBezTo>
                  <a:pt x="2249627" y="970050"/>
                  <a:pt x="2568469" y="792000"/>
                  <a:pt x="2928896" y="792000"/>
                </a:cubicBezTo>
                <a:cubicBezTo>
                  <a:pt x="2986656" y="792000"/>
                  <a:pt x="3043349" y="796573"/>
                  <a:pt x="3098632" y="805376"/>
                </a:cubicBezTo>
                <a:lnTo>
                  <a:pt x="3233923" y="837890"/>
                </a:lnTo>
                <a:lnTo>
                  <a:pt x="3232277" y="821563"/>
                </a:lnTo>
                <a:cubicBezTo>
                  <a:pt x="3232277" y="668163"/>
                  <a:pt x="3341088" y="540178"/>
                  <a:pt x="3485737" y="510578"/>
                </a:cubicBezTo>
                <a:lnTo>
                  <a:pt x="3515861" y="507541"/>
                </a:lnTo>
                <a:lnTo>
                  <a:pt x="3511815" y="467409"/>
                </a:lnTo>
                <a:cubicBezTo>
                  <a:pt x="3511815" y="335816"/>
                  <a:pt x="3618493" y="229138"/>
                  <a:pt x="3750086" y="229138"/>
                </a:cubicBezTo>
                <a:close/>
                <a:moveTo>
                  <a:pt x="5473699" y="182570"/>
                </a:moveTo>
                <a:cubicBezTo>
                  <a:pt x="5602056" y="182570"/>
                  <a:pt x="5706110" y="286624"/>
                  <a:pt x="5706110" y="414981"/>
                </a:cubicBezTo>
                <a:cubicBezTo>
                  <a:pt x="5706110" y="543338"/>
                  <a:pt x="5602056" y="647392"/>
                  <a:pt x="5473699" y="647392"/>
                </a:cubicBezTo>
                <a:cubicBezTo>
                  <a:pt x="5345342" y="647392"/>
                  <a:pt x="5241288" y="543338"/>
                  <a:pt x="5241288" y="414981"/>
                </a:cubicBezTo>
                <a:cubicBezTo>
                  <a:pt x="5241288" y="286624"/>
                  <a:pt x="5345342" y="182570"/>
                  <a:pt x="5473699" y="182570"/>
                </a:cubicBezTo>
                <a:close/>
                <a:moveTo>
                  <a:pt x="2272746" y="0"/>
                </a:moveTo>
                <a:cubicBezTo>
                  <a:pt x="2494901" y="0"/>
                  <a:pt x="2674993" y="180092"/>
                  <a:pt x="2674993" y="402247"/>
                </a:cubicBezTo>
                <a:cubicBezTo>
                  <a:pt x="2674993" y="624402"/>
                  <a:pt x="2494901" y="804495"/>
                  <a:pt x="2272746" y="804495"/>
                </a:cubicBezTo>
                <a:cubicBezTo>
                  <a:pt x="2050591" y="804495"/>
                  <a:pt x="1870499" y="624402"/>
                  <a:pt x="1870499" y="402247"/>
                </a:cubicBezTo>
                <a:cubicBezTo>
                  <a:pt x="1870499" y="180092"/>
                  <a:pt x="2050591" y="0"/>
                  <a:pt x="2272746" y="0"/>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1200"/>
            </a:lvl1pPr>
          </a:lstStyle>
          <a:p>
            <a:pPr lvl="0"/>
            <a:endParaRPr lang="en-US" dirty="0"/>
          </a:p>
        </p:txBody>
      </p:sp>
    </p:spTree>
    <p:extLst>
      <p:ext uri="{BB962C8B-B14F-4D97-AF65-F5344CB8AC3E}">
        <p14:creationId xmlns:p14="http://schemas.microsoft.com/office/powerpoint/2010/main" val="39010602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3C86D0D7-97A4-4FF4-AF10-D4323EA532AB}"/>
              </a:ext>
            </a:extLst>
          </p:cNvPr>
          <p:cNvSpPr>
            <a:spLocks noGrp="1"/>
          </p:cNvSpPr>
          <p:nvPr>
            <p:ph type="pic" sz="quarter" idx="10"/>
          </p:nvPr>
        </p:nvSpPr>
        <p:spPr>
          <a:xfrm>
            <a:off x="-415162" y="1000912"/>
            <a:ext cx="5151468" cy="4856176"/>
          </a:xfrm>
          <a:custGeom>
            <a:avLst/>
            <a:gdLst>
              <a:gd name="connsiteX0" fmla="*/ 4105787 w 7760192"/>
              <a:gd name="connsiteY0" fmla="*/ 3016 h 5486522"/>
              <a:gd name="connsiteX1" fmla="*/ 5016028 w 7760192"/>
              <a:gd name="connsiteY1" fmla="*/ 693513 h 5486522"/>
              <a:gd name="connsiteX2" fmla="*/ 5026633 w 7760192"/>
              <a:gd name="connsiteY2" fmla="*/ 764594 h 5486522"/>
              <a:gd name="connsiteX3" fmla="*/ 5070886 w 7760192"/>
              <a:gd name="connsiteY3" fmla="*/ 730665 h 5486522"/>
              <a:gd name="connsiteX4" fmla="*/ 6081852 w 7760192"/>
              <a:gd name="connsiteY4" fmla="*/ 317812 h 5486522"/>
              <a:gd name="connsiteX5" fmla="*/ 6801519 w 7760192"/>
              <a:gd name="connsiteY5" fmla="*/ 716121 h 5486522"/>
              <a:gd name="connsiteX6" fmla="*/ 6837986 w 7760192"/>
              <a:gd name="connsiteY6" fmla="*/ 769791 h 5486522"/>
              <a:gd name="connsiteX7" fmla="*/ 6897218 w 7760192"/>
              <a:gd name="connsiteY7" fmla="*/ 748888 h 5486522"/>
              <a:gd name="connsiteX8" fmla="*/ 6969765 w 7760192"/>
              <a:gd name="connsiteY8" fmla="*/ 735956 h 5486522"/>
              <a:gd name="connsiteX9" fmla="*/ 7619334 w 7760192"/>
              <a:gd name="connsiteY9" fmla="*/ 1371483 h 5486522"/>
              <a:gd name="connsiteX10" fmla="*/ 7369897 w 7760192"/>
              <a:gd name="connsiteY10" fmla="*/ 2394968 h 5486522"/>
              <a:gd name="connsiteX11" fmla="*/ 7338035 w 7760192"/>
              <a:gd name="connsiteY11" fmla="*/ 2399758 h 5486522"/>
              <a:gd name="connsiteX12" fmla="*/ 7339262 w 7760192"/>
              <a:gd name="connsiteY12" fmla="*/ 2409172 h 5486522"/>
              <a:gd name="connsiteX13" fmla="*/ 7337301 w 7760192"/>
              <a:gd name="connsiteY13" fmla="*/ 3030896 h 5486522"/>
              <a:gd name="connsiteX14" fmla="*/ 7305611 w 7760192"/>
              <a:gd name="connsiteY14" fmla="*/ 3194953 h 5486522"/>
              <a:gd name="connsiteX15" fmla="*/ 7322114 w 7760192"/>
              <a:gd name="connsiteY15" fmla="*/ 3229168 h 5486522"/>
              <a:gd name="connsiteX16" fmla="*/ 7469702 w 7760192"/>
              <a:gd name="connsiteY16" fmla="*/ 3858409 h 5486522"/>
              <a:gd name="connsiteX17" fmla="*/ 6130742 w 7760192"/>
              <a:gd name="connsiteY17" fmla="*/ 4837582 h 5486522"/>
              <a:gd name="connsiteX18" fmla="*/ 5951630 w 7760192"/>
              <a:gd name="connsiteY18" fmla="*/ 4752380 h 5486522"/>
              <a:gd name="connsiteX19" fmla="*/ 5887755 w 7760192"/>
              <a:gd name="connsiteY19" fmla="*/ 4716678 h 5486522"/>
              <a:gd name="connsiteX20" fmla="*/ 5886437 w 7760192"/>
              <a:gd name="connsiteY20" fmla="*/ 4723703 h 5486522"/>
              <a:gd name="connsiteX21" fmla="*/ 3888567 w 7760192"/>
              <a:gd name="connsiteY21" fmla="*/ 5304872 h 5486522"/>
              <a:gd name="connsiteX22" fmla="*/ 2532646 w 7760192"/>
              <a:gd name="connsiteY22" fmla="*/ 4653185 h 5486522"/>
              <a:gd name="connsiteX23" fmla="*/ 2532028 w 7760192"/>
              <a:gd name="connsiteY23" fmla="*/ 4652302 h 5486522"/>
              <a:gd name="connsiteX24" fmla="*/ 2510390 w 7760192"/>
              <a:gd name="connsiteY24" fmla="*/ 4758472 h 5486522"/>
              <a:gd name="connsiteX25" fmla="*/ 1273903 w 7760192"/>
              <a:gd name="connsiteY25" fmla="*/ 5112714 h 5486522"/>
              <a:gd name="connsiteX26" fmla="*/ 876655 w 7760192"/>
              <a:gd name="connsiteY26" fmla="*/ 4432331 h 5486522"/>
              <a:gd name="connsiteX27" fmla="*/ 880077 w 7760192"/>
              <a:gd name="connsiteY27" fmla="*/ 4407262 h 5486522"/>
              <a:gd name="connsiteX28" fmla="*/ 708988 w 7760192"/>
              <a:gd name="connsiteY28" fmla="*/ 4362749 h 5486522"/>
              <a:gd name="connsiteX29" fmla="*/ 186211 w 7760192"/>
              <a:gd name="connsiteY29" fmla="*/ 2036574 h 5486522"/>
              <a:gd name="connsiteX30" fmla="*/ 2460508 w 7760192"/>
              <a:gd name="connsiteY30" fmla="*/ 593629 h 5486522"/>
              <a:gd name="connsiteX31" fmla="*/ 2510109 w 7760192"/>
              <a:gd name="connsiteY31" fmla="*/ 627534 h 5486522"/>
              <a:gd name="connsiteX32" fmla="*/ 2547873 w 7760192"/>
              <a:gd name="connsiteY32" fmla="*/ 597530 h 5486522"/>
              <a:gd name="connsiteX33" fmla="*/ 3200245 w 7760192"/>
              <a:gd name="connsiteY33" fmla="*/ 248873 h 5486522"/>
              <a:gd name="connsiteX34" fmla="*/ 4105787 w 7760192"/>
              <a:gd name="connsiteY34" fmla="*/ 3016 h 548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760192" h="5486522">
                <a:moveTo>
                  <a:pt x="4105787" y="3016"/>
                </a:moveTo>
                <a:cubicBezTo>
                  <a:pt x="4609329" y="-29485"/>
                  <a:pt x="4912624" y="200775"/>
                  <a:pt x="5016028" y="693513"/>
                </a:cubicBezTo>
                <a:lnTo>
                  <a:pt x="5026633" y="764594"/>
                </a:lnTo>
                <a:lnTo>
                  <a:pt x="5070886" y="730665"/>
                </a:lnTo>
                <a:cubicBezTo>
                  <a:pt x="5453902" y="454261"/>
                  <a:pt x="5790868" y="316677"/>
                  <a:pt x="6081852" y="317812"/>
                </a:cubicBezTo>
                <a:cubicBezTo>
                  <a:pt x="6365375" y="318918"/>
                  <a:pt x="6605244" y="451720"/>
                  <a:pt x="6801519" y="716121"/>
                </a:cubicBezTo>
                <a:lnTo>
                  <a:pt x="6837986" y="769791"/>
                </a:lnTo>
                <a:lnTo>
                  <a:pt x="6897218" y="748888"/>
                </a:lnTo>
                <a:cubicBezTo>
                  <a:pt x="6921676" y="742368"/>
                  <a:pt x="6945859" y="738057"/>
                  <a:pt x="6969765" y="735956"/>
                </a:cubicBezTo>
                <a:cubicBezTo>
                  <a:pt x="7215661" y="714333"/>
                  <a:pt x="7432334" y="926365"/>
                  <a:pt x="7619334" y="1371483"/>
                </a:cubicBezTo>
                <a:cubicBezTo>
                  <a:pt x="7869620" y="1966171"/>
                  <a:pt x="7786295" y="2307108"/>
                  <a:pt x="7369897" y="2394968"/>
                </a:cubicBezTo>
                <a:lnTo>
                  <a:pt x="7338035" y="2399758"/>
                </a:lnTo>
                <a:lnTo>
                  <a:pt x="7339262" y="2409172"/>
                </a:lnTo>
                <a:cubicBezTo>
                  <a:pt x="7362890" y="2643612"/>
                  <a:pt x="7362232" y="2850858"/>
                  <a:pt x="7337301" y="3030896"/>
                </a:cubicBezTo>
                <a:lnTo>
                  <a:pt x="7305611" y="3194953"/>
                </a:lnTo>
                <a:lnTo>
                  <a:pt x="7322114" y="3229168"/>
                </a:lnTo>
                <a:cubicBezTo>
                  <a:pt x="7392635" y="3390775"/>
                  <a:pt x="7441842" y="3600524"/>
                  <a:pt x="7469702" y="3858409"/>
                </a:cubicBezTo>
                <a:cubicBezTo>
                  <a:pt x="7591176" y="4959091"/>
                  <a:pt x="7143120" y="5285234"/>
                  <a:pt x="6130742" y="4837582"/>
                </a:cubicBezTo>
                <a:cubicBezTo>
                  <a:pt x="6067305" y="4809580"/>
                  <a:pt x="6007602" y="4781179"/>
                  <a:pt x="5951630" y="4752380"/>
                </a:cubicBezTo>
                <a:lnTo>
                  <a:pt x="5887755" y="4716678"/>
                </a:lnTo>
                <a:lnTo>
                  <a:pt x="5886437" y="4723703"/>
                </a:lnTo>
                <a:cubicBezTo>
                  <a:pt x="5715024" y="5379443"/>
                  <a:pt x="5048881" y="5573526"/>
                  <a:pt x="3888567" y="5304872"/>
                </a:cubicBezTo>
                <a:cubicBezTo>
                  <a:pt x="3224788" y="5152793"/>
                  <a:pt x="2772884" y="4935429"/>
                  <a:pt x="2532646" y="4653185"/>
                </a:cubicBezTo>
                <a:lnTo>
                  <a:pt x="2532028" y="4652302"/>
                </a:lnTo>
                <a:lnTo>
                  <a:pt x="2510390" y="4758472"/>
                </a:lnTo>
                <a:cubicBezTo>
                  <a:pt x="2304213" y="5592003"/>
                  <a:pt x="1890854" y="5709438"/>
                  <a:pt x="1273903" y="5112714"/>
                </a:cubicBezTo>
                <a:cubicBezTo>
                  <a:pt x="1003201" y="4851223"/>
                  <a:pt x="870836" y="4624456"/>
                  <a:pt x="876655" y="4432331"/>
                </a:cubicBezTo>
                <a:lnTo>
                  <a:pt x="880077" y="4407262"/>
                </a:lnTo>
                <a:lnTo>
                  <a:pt x="708988" y="4362749"/>
                </a:lnTo>
                <a:cubicBezTo>
                  <a:pt x="-5901" y="4115835"/>
                  <a:pt x="-180160" y="3339553"/>
                  <a:pt x="186211" y="2036574"/>
                </a:cubicBezTo>
                <a:cubicBezTo>
                  <a:pt x="648058" y="389974"/>
                  <a:pt x="1406157" y="-90115"/>
                  <a:pt x="2460508" y="593629"/>
                </a:cubicBezTo>
                <a:lnTo>
                  <a:pt x="2510109" y="627534"/>
                </a:lnTo>
                <a:lnTo>
                  <a:pt x="2547873" y="597530"/>
                </a:lnTo>
                <a:cubicBezTo>
                  <a:pt x="2719354" y="475429"/>
                  <a:pt x="2936822" y="359201"/>
                  <a:pt x="3200245" y="248873"/>
                </a:cubicBezTo>
                <a:cubicBezTo>
                  <a:pt x="3552183" y="101207"/>
                  <a:pt x="3854016" y="19266"/>
                  <a:pt x="4105787" y="3016"/>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1200"/>
            </a:lvl1pPr>
          </a:lstStyle>
          <a:p>
            <a:pPr lvl="0"/>
            <a:endParaRPr lang="en-US" dirty="0"/>
          </a:p>
        </p:txBody>
      </p:sp>
      <p:sp>
        <p:nvSpPr>
          <p:cNvPr id="18" name="Freeform 5">
            <a:extLst>
              <a:ext uri="{FF2B5EF4-FFF2-40B4-BE49-F238E27FC236}">
                <a16:creationId xmlns:a16="http://schemas.microsoft.com/office/drawing/2014/main" id="{531B659F-6702-4790-97B8-EABA180B70D8}"/>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9" name="Slide Number Placeholder 5">
            <a:extLst>
              <a:ext uri="{FF2B5EF4-FFF2-40B4-BE49-F238E27FC236}">
                <a16:creationId xmlns:a16="http://schemas.microsoft.com/office/drawing/2014/main" id="{DCC85E21-7755-4B3A-9C19-67CBAC0E1E80}"/>
              </a:ext>
            </a:extLst>
          </p:cNvPr>
          <p:cNvSpPr>
            <a:spLocks noGrp="1"/>
          </p:cNvSpPr>
          <p:nvPr>
            <p:ph type="sldNum" sz="quarter" idx="18"/>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20" name="TextBox 19">
            <a:extLst>
              <a:ext uri="{FF2B5EF4-FFF2-40B4-BE49-F238E27FC236}">
                <a16:creationId xmlns:a16="http://schemas.microsoft.com/office/drawing/2014/main" id="{1F5179BA-2AAC-4826-954B-B917E229F2E3}"/>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246801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1EDFE9-7965-4A4B-BCE7-470BE6CC9E34}" type="slidenum">
              <a:rPr lang="en-CA" smtClean="0"/>
              <a:t>‹#›</a:t>
            </a:fld>
            <a:endParaRPr lang="en-CA"/>
          </a:p>
        </p:txBody>
      </p:sp>
    </p:spTree>
    <p:extLst>
      <p:ext uri="{BB962C8B-B14F-4D97-AF65-F5344CB8AC3E}">
        <p14:creationId xmlns:p14="http://schemas.microsoft.com/office/powerpoint/2010/main" val="21227377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550A75F3-4E18-4B86-9618-BAEBCBEB528A}"/>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5" name="Slide Number Placeholder 5">
            <a:extLst>
              <a:ext uri="{FF2B5EF4-FFF2-40B4-BE49-F238E27FC236}">
                <a16:creationId xmlns:a16="http://schemas.microsoft.com/office/drawing/2014/main" id="{8D3F18D1-B4F5-4BEB-9E75-CADC29F16D80}"/>
              </a:ext>
            </a:extLst>
          </p:cNvPr>
          <p:cNvSpPr>
            <a:spLocks noGrp="1"/>
          </p:cNvSpPr>
          <p:nvPr>
            <p:ph type="sldNum" sz="quarter" idx="18"/>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6" name="TextBox 5">
            <a:extLst>
              <a:ext uri="{FF2B5EF4-FFF2-40B4-BE49-F238E27FC236}">
                <a16:creationId xmlns:a16="http://schemas.microsoft.com/office/drawing/2014/main" id="{3C4AD1C1-5C8B-4F74-9EA6-7A2C76F3DBC0}"/>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21" name="Picture Placeholder 20">
            <a:extLst>
              <a:ext uri="{FF2B5EF4-FFF2-40B4-BE49-F238E27FC236}">
                <a16:creationId xmlns:a16="http://schemas.microsoft.com/office/drawing/2014/main" id="{E9F2D94D-C253-46C1-928E-41B6CC25AF03}"/>
              </a:ext>
            </a:extLst>
          </p:cNvPr>
          <p:cNvSpPr>
            <a:spLocks noGrp="1"/>
          </p:cNvSpPr>
          <p:nvPr>
            <p:ph type="pic" sz="quarter" idx="19"/>
          </p:nvPr>
        </p:nvSpPr>
        <p:spPr>
          <a:xfrm>
            <a:off x="-316" y="2"/>
            <a:ext cx="4820196" cy="5916681"/>
          </a:xfrm>
          <a:custGeom>
            <a:avLst/>
            <a:gdLst>
              <a:gd name="connsiteX0" fmla="*/ 5791469 w 6426928"/>
              <a:gd name="connsiteY0" fmla="*/ 1915699 h 5916681"/>
              <a:gd name="connsiteX1" fmla="*/ 6151397 w 6426928"/>
              <a:gd name="connsiteY1" fmla="*/ 2021879 h 5916681"/>
              <a:gd name="connsiteX2" fmla="*/ 6086697 w 6426928"/>
              <a:gd name="connsiteY2" fmla="*/ 4279872 h 5916681"/>
              <a:gd name="connsiteX3" fmla="*/ 4861500 w 6426928"/>
              <a:gd name="connsiteY3" fmla="*/ 5616442 h 5916681"/>
              <a:gd name="connsiteX4" fmla="*/ 2528921 w 6426928"/>
              <a:gd name="connsiteY4" fmla="*/ 5448408 h 5916681"/>
              <a:gd name="connsiteX5" fmla="*/ 2811600 w 6426928"/>
              <a:gd name="connsiteY5" fmla="*/ 2987205 h 5916681"/>
              <a:gd name="connsiteX6" fmla="*/ 4743723 w 6426928"/>
              <a:gd name="connsiteY6" fmla="*/ 2435352 h 5916681"/>
              <a:gd name="connsiteX7" fmla="*/ 5791469 w 6426928"/>
              <a:gd name="connsiteY7" fmla="*/ 1915699 h 5916681"/>
              <a:gd name="connsiteX8" fmla="*/ 0 w 6426928"/>
              <a:gd name="connsiteY8" fmla="*/ 0 h 5916681"/>
              <a:gd name="connsiteX9" fmla="*/ 5830533 w 6426928"/>
              <a:gd name="connsiteY9" fmla="*/ 0 h 5916681"/>
              <a:gd name="connsiteX10" fmla="*/ 5908368 w 6426928"/>
              <a:gd name="connsiteY10" fmla="*/ 104403 h 5916681"/>
              <a:gd name="connsiteX11" fmla="*/ 5312473 w 6426928"/>
              <a:gd name="connsiteY11" fmla="*/ 1838197 h 5916681"/>
              <a:gd name="connsiteX12" fmla="*/ 2540311 w 6426928"/>
              <a:gd name="connsiteY12" fmla="*/ 2676443 h 5916681"/>
              <a:gd name="connsiteX13" fmla="*/ 1740705 w 6426928"/>
              <a:gd name="connsiteY13" fmla="*/ 5000375 h 5916681"/>
              <a:gd name="connsiteX14" fmla="*/ 9849 w 6426928"/>
              <a:gd name="connsiteY14" fmla="*/ 5911250 h 5916681"/>
              <a:gd name="connsiteX15" fmla="*/ 0 w 6426928"/>
              <a:gd name="connsiteY15" fmla="*/ 5909405 h 591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26928" h="5916681">
                <a:moveTo>
                  <a:pt x="5791469" y="1915699"/>
                </a:moveTo>
                <a:cubicBezTo>
                  <a:pt x="5904201" y="1905972"/>
                  <a:pt x="6022059" y="1934087"/>
                  <a:pt x="6151397" y="2021879"/>
                </a:cubicBezTo>
                <a:cubicBezTo>
                  <a:pt x="6695981" y="2391734"/>
                  <a:pt x="6301645" y="3680689"/>
                  <a:pt x="6086697" y="4279872"/>
                </a:cubicBezTo>
                <a:cubicBezTo>
                  <a:pt x="5871750" y="4879056"/>
                  <a:pt x="5454448" y="5421813"/>
                  <a:pt x="4861500" y="5616442"/>
                </a:cubicBezTo>
                <a:cubicBezTo>
                  <a:pt x="4268522" y="5811324"/>
                  <a:pt x="2870616" y="5886619"/>
                  <a:pt x="2528921" y="5448408"/>
                </a:cubicBezTo>
                <a:cubicBezTo>
                  <a:pt x="2187225" y="5010197"/>
                  <a:pt x="2442543" y="3489519"/>
                  <a:pt x="2811600" y="2987205"/>
                </a:cubicBezTo>
                <a:cubicBezTo>
                  <a:pt x="3180627" y="2485145"/>
                  <a:pt x="4187080" y="2596324"/>
                  <a:pt x="4743723" y="2435352"/>
                </a:cubicBezTo>
                <a:cubicBezTo>
                  <a:pt x="5161205" y="2314623"/>
                  <a:pt x="5453271" y="1944877"/>
                  <a:pt x="5791469" y="1915699"/>
                </a:cubicBezTo>
                <a:close/>
                <a:moveTo>
                  <a:pt x="0" y="0"/>
                </a:moveTo>
                <a:lnTo>
                  <a:pt x="5830533" y="0"/>
                </a:lnTo>
                <a:lnTo>
                  <a:pt x="5908368" y="104403"/>
                </a:lnTo>
                <a:cubicBezTo>
                  <a:pt x="6434247" y="873495"/>
                  <a:pt x="6000861" y="1300620"/>
                  <a:pt x="5312473" y="1838197"/>
                </a:cubicBezTo>
                <a:cubicBezTo>
                  <a:pt x="4546807" y="2435958"/>
                  <a:pt x="3135545" y="2149414"/>
                  <a:pt x="2540311" y="2676443"/>
                </a:cubicBezTo>
                <a:cubicBezTo>
                  <a:pt x="1945077" y="3203473"/>
                  <a:pt x="2232293" y="4516771"/>
                  <a:pt x="1740705" y="5000375"/>
                </a:cubicBezTo>
                <a:cubicBezTo>
                  <a:pt x="1372014" y="5363078"/>
                  <a:pt x="550055" y="5980968"/>
                  <a:pt x="9849" y="5911250"/>
                </a:cubicBezTo>
                <a:lnTo>
                  <a:pt x="0" y="5909405"/>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11797174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2_Custom Layout">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8D20A06E-94C6-4B22-A416-CFAD220AE0AD}"/>
              </a:ext>
            </a:extLst>
          </p:cNvPr>
          <p:cNvSpPr>
            <a:spLocks/>
          </p:cNvSpPr>
          <p:nvPr userDrawn="1"/>
        </p:nvSpPr>
        <p:spPr bwMode="auto">
          <a:xfrm rot="5794925">
            <a:off x="4479508" y="3511658"/>
            <a:ext cx="3047960" cy="2297021"/>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350" dirty="0">
              <a:solidFill>
                <a:prstClr val="black"/>
              </a:solidFill>
            </a:endParaRPr>
          </a:p>
        </p:txBody>
      </p:sp>
      <p:sp>
        <p:nvSpPr>
          <p:cNvPr id="11" name="Freeform 13">
            <a:extLst>
              <a:ext uri="{FF2B5EF4-FFF2-40B4-BE49-F238E27FC236}">
                <a16:creationId xmlns:a16="http://schemas.microsoft.com/office/drawing/2014/main" id="{E16BCBD8-AC4C-41E3-8756-3B8D895652E2}"/>
              </a:ext>
            </a:extLst>
          </p:cNvPr>
          <p:cNvSpPr>
            <a:spLocks/>
          </p:cNvSpPr>
          <p:nvPr userDrawn="1"/>
        </p:nvSpPr>
        <p:spPr bwMode="auto">
          <a:xfrm rot="4375491">
            <a:off x="3465508" y="581503"/>
            <a:ext cx="2376091" cy="1790684"/>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a:noFill/>
          </a:ln>
          <a:effectLst>
            <a:outerShdw blurRad="317500" dist="101600" dir="5400000" algn="t" rotWithShape="0">
              <a:prstClr val="black">
                <a:alpha val="25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350" dirty="0">
              <a:solidFill>
                <a:prstClr val="black"/>
              </a:solidFill>
            </a:endParaRPr>
          </a:p>
        </p:txBody>
      </p:sp>
      <p:sp>
        <p:nvSpPr>
          <p:cNvPr id="4" name="Picture Placeholder 6">
            <a:extLst>
              <a:ext uri="{FF2B5EF4-FFF2-40B4-BE49-F238E27FC236}">
                <a16:creationId xmlns:a16="http://schemas.microsoft.com/office/drawing/2014/main" id="{F422CA9F-3386-45F3-BA72-BFF0C759C4CB}"/>
              </a:ext>
            </a:extLst>
          </p:cNvPr>
          <p:cNvSpPr>
            <a:spLocks noGrp="1"/>
          </p:cNvSpPr>
          <p:nvPr>
            <p:ph type="pic" sz="quarter" idx="10"/>
          </p:nvPr>
        </p:nvSpPr>
        <p:spPr>
          <a:xfrm>
            <a:off x="4962635" y="1341284"/>
            <a:ext cx="3262377" cy="4175682"/>
          </a:xfrm>
          <a:custGeom>
            <a:avLst/>
            <a:gdLst>
              <a:gd name="connsiteX0" fmla="*/ 2529093 w 4349836"/>
              <a:gd name="connsiteY0" fmla="*/ 2609 h 4175682"/>
              <a:gd name="connsiteX1" fmla="*/ 3925576 w 4349836"/>
              <a:gd name="connsiteY1" fmla="*/ 463622 h 4175682"/>
              <a:gd name="connsiteX2" fmla="*/ 2229473 w 4349836"/>
              <a:gd name="connsiteY2" fmla="*/ 4158001 h 4175682"/>
              <a:gd name="connsiteX3" fmla="*/ 214924 w 4349836"/>
              <a:gd name="connsiteY3" fmla="*/ 1052409 h 4175682"/>
              <a:gd name="connsiteX4" fmla="*/ 2529093 w 4349836"/>
              <a:gd name="connsiteY4" fmla="*/ 2609 h 4175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9836" h="4175682">
                <a:moveTo>
                  <a:pt x="2529093" y="2609"/>
                </a:moveTo>
                <a:cubicBezTo>
                  <a:pt x="3070021" y="-20563"/>
                  <a:pt x="3581374" y="108819"/>
                  <a:pt x="3925576" y="463622"/>
                </a:cubicBezTo>
                <a:cubicBezTo>
                  <a:pt x="4950731" y="1520374"/>
                  <a:pt x="4014127" y="4428570"/>
                  <a:pt x="2229473" y="4158001"/>
                </a:cubicBezTo>
                <a:cubicBezTo>
                  <a:pt x="393730" y="3878923"/>
                  <a:pt x="-423669" y="1874327"/>
                  <a:pt x="214924" y="1052409"/>
                </a:cubicBezTo>
                <a:cubicBezTo>
                  <a:pt x="643846" y="503612"/>
                  <a:pt x="1627546" y="41230"/>
                  <a:pt x="2529093" y="2609"/>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750"/>
            </a:lvl1pPr>
          </a:lstStyle>
          <a:p>
            <a:pPr lvl="0"/>
            <a:endParaRPr lang="en-US" dirty="0"/>
          </a:p>
        </p:txBody>
      </p:sp>
      <p:sp>
        <p:nvSpPr>
          <p:cNvPr id="5" name="Picture Placeholder 6">
            <a:extLst>
              <a:ext uri="{FF2B5EF4-FFF2-40B4-BE49-F238E27FC236}">
                <a16:creationId xmlns:a16="http://schemas.microsoft.com/office/drawing/2014/main" id="{4DE9C0E1-F635-4FB9-8434-858A237879A3}"/>
              </a:ext>
            </a:extLst>
          </p:cNvPr>
          <p:cNvSpPr>
            <a:spLocks noGrp="1"/>
          </p:cNvSpPr>
          <p:nvPr>
            <p:ph type="pic" sz="quarter" idx="11"/>
          </p:nvPr>
        </p:nvSpPr>
        <p:spPr>
          <a:xfrm>
            <a:off x="3898823" y="711629"/>
            <a:ext cx="1346355" cy="1723268"/>
          </a:xfrm>
          <a:custGeom>
            <a:avLst/>
            <a:gdLst>
              <a:gd name="connsiteX0" fmla="*/ 2529093 w 4349836"/>
              <a:gd name="connsiteY0" fmla="*/ 2609 h 4175682"/>
              <a:gd name="connsiteX1" fmla="*/ 3925576 w 4349836"/>
              <a:gd name="connsiteY1" fmla="*/ 463622 h 4175682"/>
              <a:gd name="connsiteX2" fmla="*/ 2229473 w 4349836"/>
              <a:gd name="connsiteY2" fmla="*/ 4158001 h 4175682"/>
              <a:gd name="connsiteX3" fmla="*/ 214924 w 4349836"/>
              <a:gd name="connsiteY3" fmla="*/ 1052409 h 4175682"/>
              <a:gd name="connsiteX4" fmla="*/ 2529093 w 4349836"/>
              <a:gd name="connsiteY4" fmla="*/ 2609 h 4175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9836" h="4175682">
                <a:moveTo>
                  <a:pt x="2529093" y="2609"/>
                </a:moveTo>
                <a:cubicBezTo>
                  <a:pt x="3070021" y="-20563"/>
                  <a:pt x="3581374" y="108819"/>
                  <a:pt x="3925576" y="463622"/>
                </a:cubicBezTo>
                <a:cubicBezTo>
                  <a:pt x="4950731" y="1520374"/>
                  <a:pt x="4014127" y="4428570"/>
                  <a:pt x="2229473" y="4158001"/>
                </a:cubicBezTo>
                <a:cubicBezTo>
                  <a:pt x="393730" y="3878923"/>
                  <a:pt x="-423669" y="1874327"/>
                  <a:pt x="214924" y="1052409"/>
                </a:cubicBezTo>
                <a:cubicBezTo>
                  <a:pt x="643846" y="503612"/>
                  <a:pt x="1627546" y="41230"/>
                  <a:pt x="2529093" y="2609"/>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750"/>
            </a:lvl1pPr>
          </a:lstStyle>
          <a:p>
            <a:pPr lvl="0"/>
            <a:endParaRPr lang="en-US" dirty="0"/>
          </a:p>
        </p:txBody>
      </p:sp>
      <p:sp>
        <p:nvSpPr>
          <p:cNvPr id="6" name="Picture Placeholder 6">
            <a:extLst>
              <a:ext uri="{FF2B5EF4-FFF2-40B4-BE49-F238E27FC236}">
                <a16:creationId xmlns:a16="http://schemas.microsoft.com/office/drawing/2014/main" id="{ACDBBDB1-3033-4133-AD63-27ADD4D356C8}"/>
              </a:ext>
            </a:extLst>
          </p:cNvPr>
          <p:cNvSpPr>
            <a:spLocks noGrp="1"/>
          </p:cNvSpPr>
          <p:nvPr>
            <p:ph type="pic" sz="quarter" idx="12"/>
          </p:nvPr>
        </p:nvSpPr>
        <p:spPr>
          <a:xfrm>
            <a:off x="4724751" y="4253295"/>
            <a:ext cx="1040853" cy="1332240"/>
          </a:xfrm>
          <a:custGeom>
            <a:avLst/>
            <a:gdLst>
              <a:gd name="connsiteX0" fmla="*/ 2529093 w 4349836"/>
              <a:gd name="connsiteY0" fmla="*/ 2609 h 4175682"/>
              <a:gd name="connsiteX1" fmla="*/ 3925576 w 4349836"/>
              <a:gd name="connsiteY1" fmla="*/ 463622 h 4175682"/>
              <a:gd name="connsiteX2" fmla="*/ 2229473 w 4349836"/>
              <a:gd name="connsiteY2" fmla="*/ 4158001 h 4175682"/>
              <a:gd name="connsiteX3" fmla="*/ 214924 w 4349836"/>
              <a:gd name="connsiteY3" fmla="*/ 1052409 h 4175682"/>
              <a:gd name="connsiteX4" fmla="*/ 2529093 w 4349836"/>
              <a:gd name="connsiteY4" fmla="*/ 2609 h 4175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9836" h="4175682">
                <a:moveTo>
                  <a:pt x="2529093" y="2609"/>
                </a:moveTo>
                <a:cubicBezTo>
                  <a:pt x="3070021" y="-20563"/>
                  <a:pt x="3581374" y="108819"/>
                  <a:pt x="3925576" y="463622"/>
                </a:cubicBezTo>
                <a:cubicBezTo>
                  <a:pt x="4950731" y="1520374"/>
                  <a:pt x="4014127" y="4428570"/>
                  <a:pt x="2229473" y="4158001"/>
                </a:cubicBezTo>
                <a:cubicBezTo>
                  <a:pt x="393730" y="3878923"/>
                  <a:pt x="-423669" y="1874327"/>
                  <a:pt x="214924" y="1052409"/>
                </a:cubicBezTo>
                <a:cubicBezTo>
                  <a:pt x="643846" y="503612"/>
                  <a:pt x="1627546" y="41230"/>
                  <a:pt x="2529093" y="2609"/>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750"/>
            </a:lvl1pPr>
          </a:lstStyle>
          <a:p>
            <a:pPr lvl="0"/>
            <a:endParaRPr lang="en-US" dirty="0"/>
          </a:p>
        </p:txBody>
      </p:sp>
      <p:sp>
        <p:nvSpPr>
          <p:cNvPr id="7" name="Picture Placeholder 6">
            <a:extLst>
              <a:ext uri="{FF2B5EF4-FFF2-40B4-BE49-F238E27FC236}">
                <a16:creationId xmlns:a16="http://schemas.microsoft.com/office/drawing/2014/main" id="{E9280B20-64AD-4606-A571-480F06021686}"/>
              </a:ext>
            </a:extLst>
          </p:cNvPr>
          <p:cNvSpPr>
            <a:spLocks noGrp="1"/>
          </p:cNvSpPr>
          <p:nvPr>
            <p:ph type="pic" sz="quarter" idx="13"/>
          </p:nvPr>
        </p:nvSpPr>
        <p:spPr>
          <a:xfrm>
            <a:off x="7659836" y="1573263"/>
            <a:ext cx="1346355" cy="1723268"/>
          </a:xfrm>
          <a:custGeom>
            <a:avLst/>
            <a:gdLst>
              <a:gd name="connsiteX0" fmla="*/ 2529093 w 4349836"/>
              <a:gd name="connsiteY0" fmla="*/ 2609 h 4175682"/>
              <a:gd name="connsiteX1" fmla="*/ 3925576 w 4349836"/>
              <a:gd name="connsiteY1" fmla="*/ 463622 h 4175682"/>
              <a:gd name="connsiteX2" fmla="*/ 2229473 w 4349836"/>
              <a:gd name="connsiteY2" fmla="*/ 4158001 h 4175682"/>
              <a:gd name="connsiteX3" fmla="*/ 214924 w 4349836"/>
              <a:gd name="connsiteY3" fmla="*/ 1052409 h 4175682"/>
              <a:gd name="connsiteX4" fmla="*/ 2529093 w 4349836"/>
              <a:gd name="connsiteY4" fmla="*/ 2609 h 4175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9836" h="4175682">
                <a:moveTo>
                  <a:pt x="2529093" y="2609"/>
                </a:moveTo>
                <a:cubicBezTo>
                  <a:pt x="3070021" y="-20563"/>
                  <a:pt x="3581374" y="108819"/>
                  <a:pt x="3925576" y="463622"/>
                </a:cubicBezTo>
                <a:cubicBezTo>
                  <a:pt x="4950731" y="1520374"/>
                  <a:pt x="4014127" y="4428570"/>
                  <a:pt x="2229473" y="4158001"/>
                </a:cubicBezTo>
                <a:cubicBezTo>
                  <a:pt x="393730" y="3878923"/>
                  <a:pt x="-423669" y="1874327"/>
                  <a:pt x="214924" y="1052409"/>
                </a:cubicBezTo>
                <a:cubicBezTo>
                  <a:pt x="643846" y="503612"/>
                  <a:pt x="1627546" y="41230"/>
                  <a:pt x="2529093" y="2609"/>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a:lstStyle>
            <a:lvl1pPr>
              <a:defRPr lang="en-US" sz="750"/>
            </a:lvl1pPr>
          </a:lstStyle>
          <a:p>
            <a:pPr lvl="0"/>
            <a:endParaRPr lang="en-US" dirty="0"/>
          </a:p>
        </p:txBody>
      </p:sp>
    </p:spTree>
    <p:extLst>
      <p:ext uri="{BB962C8B-B14F-4D97-AF65-F5344CB8AC3E}">
        <p14:creationId xmlns:p14="http://schemas.microsoft.com/office/powerpoint/2010/main" val="57094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250" fill="hold"/>
                                        <p:tgtEl>
                                          <p:spTgt spid="5"/>
                                        </p:tgtEl>
                                        <p:attrNameLst>
                                          <p:attrName>ppt_w</p:attrName>
                                        </p:attrNameLst>
                                      </p:cBhvr>
                                      <p:tavLst>
                                        <p:tav tm="0">
                                          <p:val>
                                            <p:fltVal val="0"/>
                                          </p:val>
                                        </p:tav>
                                        <p:tav tm="100000">
                                          <p:val>
                                            <p:strVal val="#ppt_w"/>
                                          </p:val>
                                        </p:tav>
                                      </p:tavLst>
                                    </p:anim>
                                    <p:anim calcmode="lin" valueType="num">
                                      <p:cBhvr>
                                        <p:cTn id="8" dur="1250" fill="hold"/>
                                        <p:tgtEl>
                                          <p:spTgt spid="5"/>
                                        </p:tgtEl>
                                        <p:attrNameLst>
                                          <p:attrName>ppt_h</p:attrName>
                                        </p:attrNameLst>
                                      </p:cBhvr>
                                      <p:tavLst>
                                        <p:tav tm="0">
                                          <p:val>
                                            <p:fltVal val="0"/>
                                          </p:val>
                                        </p:tav>
                                        <p:tav tm="100000">
                                          <p:val>
                                            <p:strVal val="#ppt_h"/>
                                          </p:val>
                                        </p:tav>
                                      </p:tavLst>
                                    </p:anim>
                                    <p:anim calcmode="lin" valueType="num">
                                      <p:cBhvr>
                                        <p:cTn id="9" dur="1250" fill="hold"/>
                                        <p:tgtEl>
                                          <p:spTgt spid="5"/>
                                        </p:tgtEl>
                                        <p:attrNameLst>
                                          <p:attrName>style.rotation</p:attrName>
                                        </p:attrNameLst>
                                      </p:cBhvr>
                                      <p:tavLst>
                                        <p:tav tm="0">
                                          <p:val>
                                            <p:fltVal val="90"/>
                                          </p:val>
                                        </p:tav>
                                        <p:tav tm="100000">
                                          <p:val>
                                            <p:fltVal val="0"/>
                                          </p:val>
                                        </p:tav>
                                      </p:tavLst>
                                    </p:anim>
                                    <p:animEffect transition="in" filter="fade">
                                      <p:cBhvr>
                                        <p:cTn id="10" dur="1250"/>
                                        <p:tgtEl>
                                          <p:spTgt spid="5"/>
                                        </p:tgtEl>
                                      </p:cBhvr>
                                    </p:animEffect>
                                  </p:childTnLst>
                                </p:cTn>
                              </p:par>
                              <p:par>
                                <p:cTn id="11" presetID="31" presetClass="entr" presetSubtype="0"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 calcmode="lin" valueType="num">
                                      <p:cBhvr>
                                        <p:cTn id="13" dur="1250" fill="hold"/>
                                        <p:tgtEl>
                                          <p:spTgt spid="7"/>
                                        </p:tgtEl>
                                        <p:attrNameLst>
                                          <p:attrName>ppt_w</p:attrName>
                                        </p:attrNameLst>
                                      </p:cBhvr>
                                      <p:tavLst>
                                        <p:tav tm="0">
                                          <p:val>
                                            <p:fltVal val="0"/>
                                          </p:val>
                                        </p:tav>
                                        <p:tav tm="100000">
                                          <p:val>
                                            <p:strVal val="#ppt_w"/>
                                          </p:val>
                                        </p:tav>
                                      </p:tavLst>
                                    </p:anim>
                                    <p:anim calcmode="lin" valueType="num">
                                      <p:cBhvr>
                                        <p:cTn id="14" dur="1250" fill="hold"/>
                                        <p:tgtEl>
                                          <p:spTgt spid="7"/>
                                        </p:tgtEl>
                                        <p:attrNameLst>
                                          <p:attrName>ppt_h</p:attrName>
                                        </p:attrNameLst>
                                      </p:cBhvr>
                                      <p:tavLst>
                                        <p:tav tm="0">
                                          <p:val>
                                            <p:fltVal val="0"/>
                                          </p:val>
                                        </p:tav>
                                        <p:tav tm="100000">
                                          <p:val>
                                            <p:strVal val="#ppt_h"/>
                                          </p:val>
                                        </p:tav>
                                      </p:tavLst>
                                    </p:anim>
                                    <p:anim calcmode="lin" valueType="num">
                                      <p:cBhvr>
                                        <p:cTn id="15" dur="1250" fill="hold"/>
                                        <p:tgtEl>
                                          <p:spTgt spid="7"/>
                                        </p:tgtEl>
                                        <p:attrNameLst>
                                          <p:attrName>style.rotation</p:attrName>
                                        </p:attrNameLst>
                                      </p:cBhvr>
                                      <p:tavLst>
                                        <p:tav tm="0">
                                          <p:val>
                                            <p:fltVal val="90"/>
                                          </p:val>
                                        </p:tav>
                                        <p:tav tm="100000">
                                          <p:val>
                                            <p:fltVal val="0"/>
                                          </p:val>
                                        </p:tav>
                                      </p:tavLst>
                                    </p:anim>
                                    <p:animEffect transition="in" filter="fade">
                                      <p:cBhvr>
                                        <p:cTn id="16" dur="1250"/>
                                        <p:tgtEl>
                                          <p:spTgt spid="7"/>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6"/>
                                        </p:tgtEl>
                                        <p:attrNameLst>
                                          <p:attrName>style.visibility</p:attrName>
                                        </p:attrNameLst>
                                      </p:cBhvr>
                                      <p:to>
                                        <p:strVal val="visible"/>
                                      </p:to>
                                    </p:set>
                                    <p:anim calcmode="lin" valueType="num">
                                      <p:cBhvr>
                                        <p:cTn id="19" dur="1250" fill="hold"/>
                                        <p:tgtEl>
                                          <p:spTgt spid="6"/>
                                        </p:tgtEl>
                                        <p:attrNameLst>
                                          <p:attrName>ppt_w</p:attrName>
                                        </p:attrNameLst>
                                      </p:cBhvr>
                                      <p:tavLst>
                                        <p:tav tm="0">
                                          <p:val>
                                            <p:fltVal val="0"/>
                                          </p:val>
                                        </p:tav>
                                        <p:tav tm="100000">
                                          <p:val>
                                            <p:strVal val="#ppt_w"/>
                                          </p:val>
                                        </p:tav>
                                      </p:tavLst>
                                    </p:anim>
                                    <p:anim calcmode="lin" valueType="num">
                                      <p:cBhvr>
                                        <p:cTn id="20" dur="1250" fill="hold"/>
                                        <p:tgtEl>
                                          <p:spTgt spid="6"/>
                                        </p:tgtEl>
                                        <p:attrNameLst>
                                          <p:attrName>ppt_h</p:attrName>
                                        </p:attrNameLst>
                                      </p:cBhvr>
                                      <p:tavLst>
                                        <p:tav tm="0">
                                          <p:val>
                                            <p:fltVal val="0"/>
                                          </p:val>
                                        </p:tav>
                                        <p:tav tm="100000">
                                          <p:val>
                                            <p:strVal val="#ppt_h"/>
                                          </p:val>
                                        </p:tav>
                                      </p:tavLst>
                                    </p:anim>
                                    <p:anim calcmode="lin" valueType="num">
                                      <p:cBhvr>
                                        <p:cTn id="21" dur="1250" fill="hold"/>
                                        <p:tgtEl>
                                          <p:spTgt spid="6"/>
                                        </p:tgtEl>
                                        <p:attrNameLst>
                                          <p:attrName>style.rotation</p:attrName>
                                        </p:attrNameLst>
                                      </p:cBhvr>
                                      <p:tavLst>
                                        <p:tav tm="0">
                                          <p:val>
                                            <p:fltVal val="90"/>
                                          </p:val>
                                        </p:tav>
                                        <p:tav tm="100000">
                                          <p:val>
                                            <p:fltVal val="0"/>
                                          </p:val>
                                        </p:tav>
                                      </p:tavLst>
                                    </p:anim>
                                    <p:animEffect transition="in" filter="fade">
                                      <p:cBhvr>
                                        <p:cTn id="22" dur="1250"/>
                                        <p:tgtEl>
                                          <p:spTgt spid="6"/>
                                        </p:tgtEl>
                                      </p:cBhvr>
                                    </p:animEffect>
                                  </p:childTnLst>
                                </p:cTn>
                              </p:par>
                              <p:par>
                                <p:cTn id="23" presetID="31" presetClass="entr" presetSubtype="0" fill="hold" grpId="0" nodeType="withEffect">
                                  <p:stCondLst>
                                    <p:cond delay="12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style.rotation</p:attrName>
                                        </p:attrNameLst>
                                      </p:cBhvr>
                                      <p:tavLst>
                                        <p:tav tm="0">
                                          <p:val>
                                            <p:fltVal val="90"/>
                                          </p:val>
                                        </p:tav>
                                        <p:tav tm="100000">
                                          <p:val>
                                            <p:fltVal val="0"/>
                                          </p:val>
                                        </p:tav>
                                      </p:tavLst>
                                    </p:anim>
                                    <p:animEffect transition="in" filter="fade">
                                      <p:cBhvr>
                                        <p:cTn id="28" dur="1000"/>
                                        <p:tgtEl>
                                          <p:spTgt spid="10"/>
                                        </p:tgtEl>
                                      </p:cBhvr>
                                    </p:animEffect>
                                  </p:childTnLst>
                                </p:cTn>
                              </p:par>
                              <p:par>
                                <p:cTn id="29" presetID="31" presetClass="entr" presetSubtype="0" fill="hold" grpId="0" nodeType="withEffect">
                                  <p:stCondLst>
                                    <p:cond delay="125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5" grpId="0" animBg="1"/>
      <p:bldP spid="6" grpId="0" animBg="1"/>
      <p:bldP spid="7"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9DDCAF21-CDC7-415A-AA2C-6BE0BEC58607}"/>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6" name="Slide Number Placeholder 5">
            <a:extLst>
              <a:ext uri="{FF2B5EF4-FFF2-40B4-BE49-F238E27FC236}">
                <a16:creationId xmlns:a16="http://schemas.microsoft.com/office/drawing/2014/main" id="{7F77D506-CCFF-4F4A-B1EB-D58EDE5D8F95}"/>
              </a:ext>
            </a:extLst>
          </p:cNvPr>
          <p:cNvSpPr>
            <a:spLocks noGrp="1"/>
          </p:cNvSpPr>
          <p:nvPr>
            <p:ph type="sldNum" sz="quarter" idx="18"/>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7" name="TextBox 6">
            <a:extLst>
              <a:ext uri="{FF2B5EF4-FFF2-40B4-BE49-F238E27FC236}">
                <a16:creationId xmlns:a16="http://schemas.microsoft.com/office/drawing/2014/main" id="{1E5DB087-D1F1-4D14-86A4-7E07BBF40B40}"/>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10" name="Picture Placeholder 9">
            <a:extLst>
              <a:ext uri="{FF2B5EF4-FFF2-40B4-BE49-F238E27FC236}">
                <a16:creationId xmlns:a16="http://schemas.microsoft.com/office/drawing/2014/main" id="{13362960-07D1-4B7C-8E63-1F128B3B5638}"/>
              </a:ext>
            </a:extLst>
          </p:cNvPr>
          <p:cNvSpPr>
            <a:spLocks noGrp="1"/>
          </p:cNvSpPr>
          <p:nvPr>
            <p:ph type="pic" sz="quarter" idx="19"/>
          </p:nvPr>
        </p:nvSpPr>
        <p:spPr>
          <a:xfrm>
            <a:off x="1671641" y="1866900"/>
            <a:ext cx="3650454" cy="3124200"/>
          </a:xfrm>
          <a:custGeom>
            <a:avLst/>
            <a:gdLst>
              <a:gd name="connsiteX0" fmla="*/ 122094 w 4867272"/>
              <a:gd name="connsiteY0" fmla="*/ 0 h 3124200"/>
              <a:gd name="connsiteX1" fmla="*/ 4745178 w 4867272"/>
              <a:gd name="connsiteY1" fmla="*/ 0 h 3124200"/>
              <a:gd name="connsiteX2" fmla="*/ 4867272 w 4867272"/>
              <a:gd name="connsiteY2" fmla="*/ 122094 h 3124200"/>
              <a:gd name="connsiteX3" fmla="*/ 4867272 w 4867272"/>
              <a:gd name="connsiteY3" fmla="*/ 3002106 h 3124200"/>
              <a:gd name="connsiteX4" fmla="*/ 4745178 w 4867272"/>
              <a:gd name="connsiteY4" fmla="*/ 3124200 h 3124200"/>
              <a:gd name="connsiteX5" fmla="*/ 122094 w 4867272"/>
              <a:gd name="connsiteY5" fmla="*/ 3124200 h 3124200"/>
              <a:gd name="connsiteX6" fmla="*/ 0 w 4867272"/>
              <a:gd name="connsiteY6" fmla="*/ 3002106 h 3124200"/>
              <a:gd name="connsiteX7" fmla="*/ 0 w 4867272"/>
              <a:gd name="connsiteY7" fmla="*/ 122094 h 3124200"/>
              <a:gd name="connsiteX8" fmla="*/ 122094 w 4867272"/>
              <a:gd name="connsiteY8" fmla="*/ 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67272" h="3124200">
                <a:moveTo>
                  <a:pt x="122094" y="0"/>
                </a:moveTo>
                <a:lnTo>
                  <a:pt x="4745178" y="0"/>
                </a:lnTo>
                <a:cubicBezTo>
                  <a:pt x="4812609" y="0"/>
                  <a:pt x="4867272" y="54663"/>
                  <a:pt x="4867272" y="122094"/>
                </a:cubicBezTo>
                <a:lnTo>
                  <a:pt x="4867272" y="3002106"/>
                </a:lnTo>
                <a:cubicBezTo>
                  <a:pt x="4867272" y="3069537"/>
                  <a:pt x="4812609" y="3124200"/>
                  <a:pt x="4745178" y="3124200"/>
                </a:cubicBezTo>
                <a:lnTo>
                  <a:pt x="122094" y="3124200"/>
                </a:lnTo>
                <a:cubicBezTo>
                  <a:pt x="54663" y="3124200"/>
                  <a:pt x="0" y="3069537"/>
                  <a:pt x="0" y="3002106"/>
                </a:cubicBezTo>
                <a:lnTo>
                  <a:pt x="0" y="122094"/>
                </a:lnTo>
                <a:cubicBezTo>
                  <a:pt x="0" y="54663"/>
                  <a:pt x="54663" y="0"/>
                  <a:pt x="122094" y="0"/>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40525970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5C865F-2B1C-4B25-A4C6-BBBAD850EDCF}"/>
              </a:ext>
            </a:extLst>
          </p:cNvPr>
          <p:cNvSpPr>
            <a:spLocks noGrp="1"/>
          </p:cNvSpPr>
          <p:nvPr>
            <p:ph type="pic" sz="quarter" idx="10"/>
          </p:nvPr>
        </p:nvSpPr>
        <p:spPr>
          <a:xfrm>
            <a:off x="4557713" y="1215833"/>
            <a:ext cx="2452238" cy="4426337"/>
          </a:xfrm>
          <a:custGeom>
            <a:avLst/>
            <a:gdLst>
              <a:gd name="connsiteX0" fmla="*/ 127778 w 3269651"/>
              <a:gd name="connsiteY0" fmla="*/ 0 h 4426337"/>
              <a:gd name="connsiteX1" fmla="*/ 3141873 w 3269651"/>
              <a:gd name="connsiteY1" fmla="*/ 0 h 4426337"/>
              <a:gd name="connsiteX2" fmla="*/ 3269651 w 3269651"/>
              <a:gd name="connsiteY2" fmla="*/ 127778 h 4426337"/>
              <a:gd name="connsiteX3" fmla="*/ 3269651 w 3269651"/>
              <a:gd name="connsiteY3" fmla="*/ 4298559 h 4426337"/>
              <a:gd name="connsiteX4" fmla="*/ 3141873 w 3269651"/>
              <a:gd name="connsiteY4" fmla="*/ 4426337 h 4426337"/>
              <a:gd name="connsiteX5" fmla="*/ 127778 w 3269651"/>
              <a:gd name="connsiteY5" fmla="*/ 4426337 h 4426337"/>
              <a:gd name="connsiteX6" fmla="*/ 0 w 3269651"/>
              <a:gd name="connsiteY6" fmla="*/ 4298559 h 4426337"/>
              <a:gd name="connsiteX7" fmla="*/ 0 w 3269651"/>
              <a:gd name="connsiteY7" fmla="*/ 127778 h 4426337"/>
              <a:gd name="connsiteX8" fmla="*/ 127778 w 3269651"/>
              <a:gd name="connsiteY8" fmla="*/ 0 h 442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9651" h="4426337">
                <a:moveTo>
                  <a:pt x="127778" y="0"/>
                </a:moveTo>
                <a:lnTo>
                  <a:pt x="3141873" y="0"/>
                </a:lnTo>
                <a:cubicBezTo>
                  <a:pt x="3212443" y="0"/>
                  <a:pt x="3269651" y="57208"/>
                  <a:pt x="3269651" y="127778"/>
                </a:cubicBezTo>
                <a:lnTo>
                  <a:pt x="3269651" y="4298559"/>
                </a:lnTo>
                <a:cubicBezTo>
                  <a:pt x="3269651" y="4369129"/>
                  <a:pt x="3212443" y="4426337"/>
                  <a:pt x="3141873" y="4426337"/>
                </a:cubicBezTo>
                <a:lnTo>
                  <a:pt x="127778" y="4426337"/>
                </a:lnTo>
                <a:cubicBezTo>
                  <a:pt x="57208" y="4426337"/>
                  <a:pt x="0" y="4369129"/>
                  <a:pt x="0" y="4298559"/>
                </a:cubicBezTo>
                <a:lnTo>
                  <a:pt x="0" y="127778"/>
                </a:lnTo>
                <a:cubicBezTo>
                  <a:pt x="0" y="57208"/>
                  <a:pt x="57208" y="0"/>
                  <a:pt x="127778" y="0"/>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8" name="Freeform 5">
            <a:extLst>
              <a:ext uri="{FF2B5EF4-FFF2-40B4-BE49-F238E27FC236}">
                <a16:creationId xmlns:a16="http://schemas.microsoft.com/office/drawing/2014/main" id="{520A1C13-995B-4F56-B1E3-85C081B139B9}"/>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9" name="Slide Number Placeholder 5">
            <a:extLst>
              <a:ext uri="{FF2B5EF4-FFF2-40B4-BE49-F238E27FC236}">
                <a16:creationId xmlns:a16="http://schemas.microsoft.com/office/drawing/2014/main" id="{3B817001-EEA4-47C6-8A17-467E0819B729}"/>
              </a:ext>
            </a:extLst>
          </p:cNvPr>
          <p:cNvSpPr>
            <a:spLocks noGrp="1"/>
          </p:cNvSpPr>
          <p:nvPr>
            <p:ph type="sldNum" sz="quarter" idx="18"/>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0" name="TextBox 9">
            <a:extLst>
              <a:ext uri="{FF2B5EF4-FFF2-40B4-BE49-F238E27FC236}">
                <a16:creationId xmlns:a16="http://schemas.microsoft.com/office/drawing/2014/main" id="{35622936-80D1-4AAE-8C8B-D64249A6D2EC}"/>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19079448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D44D9EE-4B24-44D8-AE11-BE4E07D137A1}"/>
              </a:ext>
            </a:extLst>
          </p:cNvPr>
          <p:cNvSpPr>
            <a:spLocks noGrp="1"/>
          </p:cNvSpPr>
          <p:nvPr>
            <p:ph type="pic" sz="quarter" idx="10"/>
          </p:nvPr>
        </p:nvSpPr>
        <p:spPr>
          <a:xfrm>
            <a:off x="409352" y="3211827"/>
            <a:ext cx="8423489" cy="4115479"/>
          </a:xfrm>
          <a:custGeom>
            <a:avLst/>
            <a:gdLst>
              <a:gd name="connsiteX0" fmla="*/ 10726113 w 11231319"/>
              <a:gd name="connsiteY0" fmla="*/ 244645 h 4115479"/>
              <a:gd name="connsiteX1" fmla="*/ 10846355 w 11231319"/>
              <a:gd name="connsiteY1" fmla="*/ 255389 h 4115479"/>
              <a:gd name="connsiteX2" fmla="*/ 11042027 w 11231319"/>
              <a:gd name="connsiteY2" fmla="*/ 750015 h 4115479"/>
              <a:gd name="connsiteX3" fmla="*/ 10515663 w 11231319"/>
              <a:gd name="connsiteY3" fmla="*/ 671237 h 4115479"/>
              <a:gd name="connsiteX4" fmla="*/ 10726113 w 11231319"/>
              <a:gd name="connsiteY4" fmla="*/ 244645 h 4115479"/>
              <a:gd name="connsiteX5" fmla="*/ 4206382 w 11231319"/>
              <a:gd name="connsiteY5" fmla="*/ 58056 h 4115479"/>
              <a:gd name="connsiteX6" fmla="*/ 4244994 w 11231319"/>
              <a:gd name="connsiteY6" fmla="*/ 59553 h 4115479"/>
              <a:gd name="connsiteX7" fmla="*/ 4464777 w 11231319"/>
              <a:gd name="connsiteY7" fmla="*/ 202071 h 4115479"/>
              <a:gd name="connsiteX8" fmla="*/ 4336412 w 11231319"/>
              <a:gd name="connsiteY8" fmla="*/ 658970 h 4115479"/>
              <a:gd name="connsiteX9" fmla="*/ 4005366 w 11231319"/>
              <a:gd name="connsiteY9" fmla="*/ 320053 h 4115479"/>
              <a:gd name="connsiteX10" fmla="*/ 4206382 w 11231319"/>
              <a:gd name="connsiteY10" fmla="*/ 58056 h 4115479"/>
              <a:gd name="connsiteX11" fmla="*/ 1990791 w 11231319"/>
              <a:gd name="connsiteY11" fmla="*/ 900 h 4115479"/>
              <a:gd name="connsiteX12" fmla="*/ 2841271 w 11231319"/>
              <a:gd name="connsiteY12" fmla="*/ 515395 h 4115479"/>
              <a:gd name="connsiteX13" fmla="*/ 2897253 w 11231319"/>
              <a:gd name="connsiteY13" fmla="*/ 585621 h 4115479"/>
              <a:gd name="connsiteX14" fmla="*/ 2922390 w 11231319"/>
              <a:gd name="connsiteY14" fmla="*/ 496055 h 4115479"/>
              <a:gd name="connsiteX15" fmla="*/ 3223801 w 11231319"/>
              <a:gd name="connsiteY15" fmla="*/ 285048 h 4115479"/>
              <a:gd name="connsiteX16" fmla="*/ 3612353 w 11231319"/>
              <a:gd name="connsiteY16" fmla="*/ 429628 h 4115479"/>
              <a:gd name="connsiteX17" fmla="*/ 3607538 w 11231319"/>
              <a:gd name="connsiteY17" fmla="*/ 1282751 h 4115479"/>
              <a:gd name="connsiteX18" fmla="*/ 3433797 w 11231319"/>
              <a:gd name="connsiteY18" fmla="*/ 1368032 h 4115479"/>
              <a:gd name="connsiteX19" fmla="*/ 3381237 w 11231319"/>
              <a:gd name="connsiteY19" fmla="*/ 1386674 h 4115479"/>
              <a:gd name="connsiteX20" fmla="*/ 3473290 w 11231319"/>
              <a:gd name="connsiteY20" fmla="*/ 1578975 h 4115479"/>
              <a:gd name="connsiteX21" fmla="*/ 3497734 w 11231319"/>
              <a:gd name="connsiteY21" fmla="*/ 1639683 h 4115479"/>
              <a:gd name="connsiteX22" fmla="*/ 3615238 w 11231319"/>
              <a:gd name="connsiteY22" fmla="*/ 1488202 h 4115479"/>
              <a:gd name="connsiteX23" fmla="*/ 4023223 w 11231319"/>
              <a:gd name="connsiteY23" fmla="*/ 1071634 h 4115479"/>
              <a:gd name="connsiteX24" fmla="*/ 5937211 w 11231319"/>
              <a:gd name="connsiteY24" fmla="*/ 628325 h 4115479"/>
              <a:gd name="connsiteX25" fmla="*/ 5982494 w 11231319"/>
              <a:gd name="connsiteY25" fmla="*/ 679607 h 4115479"/>
              <a:gd name="connsiteX26" fmla="*/ 5995078 w 11231319"/>
              <a:gd name="connsiteY26" fmla="*/ 655726 h 4115479"/>
              <a:gd name="connsiteX27" fmla="*/ 8129879 w 11231319"/>
              <a:gd name="connsiteY27" fmla="*/ 421063 h 4115479"/>
              <a:gd name="connsiteX28" fmla="*/ 8752345 w 11231319"/>
              <a:gd name="connsiteY28" fmla="*/ 673258 h 4115479"/>
              <a:gd name="connsiteX29" fmla="*/ 8884331 w 11231319"/>
              <a:gd name="connsiteY29" fmla="*/ 745429 h 4115479"/>
              <a:gd name="connsiteX30" fmla="*/ 8902533 w 11231319"/>
              <a:gd name="connsiteY30" fmla="*/ 720670 h 4115479"/>
              <a:gd name="connsiteX31" fmla="*/ 9434119 w 11231319"/>
              <a:gd name="connsiteY31" fmla="*/ 419489 h 4115479"/>
              <a:gd name="connsiteX32" fmla="*/ 10542655 w 11231319"/>
              <a:gd name="connsiteY32" fmla="*/ 1057973 h 4115479"/>
              <a:gd name="connsiteX33" fmla="*/ 11006783 w 11231319"/>
              <a:gd name="connsiteY33" fmla="*/ 2549877 h 4115479"/>
              <a:gd name="connsiteX34" fmla="*/ 10945787 w 11231319"/>
              <a:gd name="connsiteY34" fmla="*/ 2612863 h 4115479"/>
              <a:gd name="connsiteX35" fmla="*/ 11025189 w 11231319"/>
              <a:gd name="connsiteY35" fmla="*/ 2666028 h 4115479"/>
              <a:gd name="connsiteX36" fmla="*/ 10859157 w 11231319"/>
              <a:gd name="connsiteY36" fmla="*/ 3411205 h 4115479"/>
              <a:gd name="connsiteX37" fmla="*/ 10125201 w 11231319"/>
              <a:gd name="connsiteY37" fmla="*/ 3080624 h 4115479"/>
              <a:gd name="connsiteX38" fmla="*/ 10124215 w 11231319"/>
              <a:gd name="connsiteY38" fmla="*/ 3034392 h 4115479"/>
              <a:gd name="connsiteX39" fmla="*/ 9975445 w 11231319"/>
              <a:gd name="connsiteY39" fmla="*/ 3076900 h 4115479"/>
              <a:gd name="connsiteX40" fmla="*/ 8960317 w 11231319"/>
              <a:gd name="connsiteY40" fmla="*/ 3154930 h 4115479"/>
              <a:gd name="connsiteX41" fmla="*/ 8912523 w 11231319"/>
              <a:gd name="connsiteY41" fmla="*/ 3140116 h 4115479"/>
              <a:gd name="connsiteX42" fmla="*/ 8714437 w 11231319"/>
              <a:gd name="connsiteY42" fmla="*/ 3324964 h 4115479"/>
              <a:gd name="connsiteX43" fmla="*/ 6306010 w 11231319"/>
              <a:gd name="connsiteY43" fmla="*/ 3529359 h 4115479"/>
              <a:gd name="connsiteX44" fmla="*/ 6294094 w 11231319"/>
              <a:gd name="connsiteY44" fmla="*/ 3507633 h 4115479"/>
              <a:gd name="connsiteX45" fmla="*/ 6265005 w 11231319"/>
              <a:gd name="connsiteY45" fmla="*/ 3540355 h 4115479"/>
              <a:gd name="connsiteX46" fmla="*/ 4565957 w 11231319"/>
              <a:gd name="connsiteY46" fmla="*/ 3579812 h 4115479"/>
              <a:gd name="connsiteX47" fmla="*/ 3614062 w 11231319"/>
              <a:gd name="connsiteY47" fmla="*/ 3130226 h 4115479"/>
              <a:gd name="connsiteX48" fmla="*/ 3587403 w 11231319"/>
              <a:gd name="connsiteY48" fmla="*/ 3107388 h 4115479"/>
              <a:gd name="connsiteX49" fmla="*/ 3538303 w 11231319"/>
              <a:gd name="connsiteY49" fmla="*/ 3182540 h 4115479"/>
              <a:gd name="connsiteX50" fmla="*/ 1812964 w 11231319"/>
              <a:gd name="connsiteY50" fmla="*/ 3633129 h 4115479"/>
              <a:gd name="connsiteX51" fmla="*/ 533072 w 11231319"/>
              <a:gd name="connsiteY51" fmla="*/ 1147212 h 4115479"/>
              <a:gd name="connsiteX52" fmla="*/ 601981 w 11231319"/>
              <a:gd name="connsiteY52" fmla="*/ 1043279 h 4115479"/>
              <a:gd name="connsiteX53" fmla="*/ 489135 w 11231319"/>
              <a:gd name="connsiteY53" fmla="*/ 1065251 h 4115479"/>
              <a:gd name="connsiteX54" fmla="*/ 183796 w 11231319"/>
              <a:gd name="connsiteY54" fmla="*/ 578215 h 4115479"/>
              <a:gd name="connsiteX55" fmla="*/ 806201 w 11231319"/>
              <a:gd name="connsiteY55" fmla="*/ 418374 h 4115479"/>
              <a:gd name="connsiteX56" fmla="*/ 901592 w 11231319"/>
              <a:gd name="connsiteY56" fmla="*/ 528613 h 4115479"/>
              <a:gd name="connsiteX57" fmla="*/ 942442 w 11231319"/>
              <a:gd name="connsiteY57" fmla="*/ 595154 h 4115479"/>
              <a:gd name="connsiteX58" fmla="*/ 1001474 w 11231319"/>
              <a:gd name="connsiteY58" fmla="*/ 528449 h 4115479"/>
              <a:gd name="connsiteX59" fmla="*/ 1990791 w 11231319"/>
              <a:gd name="connsiteY59" fmla="*/ 900 h 41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231319" h="4115479">
                <a:moveTo>
                  <a:pt x="10726113" y="244645"/>
                </a:moveTo>
                <a:cubicBezTo>
                  <a:pt x="10762445" y="245239"/>
                  <a:pt x="10802525" y="248820"/>
                  <a:pt x="10846355" y="255389"/>
                </a:cubicBezTo>
                <a:cubicBezTo>
                  <a:pt x="11197823" y="307838"/>
                  <a:pt x="11262767" y="472748"/>
                  <a:pt x="11042027" y="750015"/>
                </a:cubicBezTo>
                <a:cubicBezTo>
                  <a:pt x="10821287" y="1027283"/>
                  <a:pt x="10645555" y="1001059"/>
                  <a:pt x="10515663" y="671237"/>
                </a:cubicBezTo>
                <a:cubicBezTo>
                  <a:pt x="10401277" y="382736"/>
                  <a:pt x="10471801" y="240492"/>
                  <a:pt x="10726113" y="244645"/>
                </a:cubicBezTo>
                <a:close/>
                <a:moveTo>
                  <a:pt x="4206382" y="58056"/>
                </a:moveTo>
                <a:cubicBezTo>
                  <a:pt x="4218840" y="56934"/>
                  <a:pt x="4231711" y="57433"/>
                  <a:pt x="4244994" y="59553"/>
                </a:cubicBezTo>
                <a:cubicBezTo>
                  <a:pt x="4308755" y="69728"/>
                  <a:pt x="4382015" y="117248"/>
                  <a:pt x="4464777" y="202071"/>
                </a:cubicBezTo>
                <a:cubicBezTo>
                  <a:pt x="4685474" y="428266"/>
                  <a:pt x="4642686" y="580816"/>
                  <a:pt x="4336412" y="658970"/>
                </a:cubicBezTo>
                <a:cubicBezTo>
                  <a:pt x="4030138" y="737876"/>
                  <a:pt x="3919790" y="624402"/>
                  <a:pt x="4005366" y="320053"/>
                </a:cubicBezTo>
                <a:cubicBezTo>
                  <a:pt x="4052166" y="153201"/>
                  <a:pt x="4119171" y="65910"/>
                  <a:pt x="4206382" y="58056"/>
                </a:cubicBezTo>
                <a:close/>
                <a:moveTo>
                  <a:pt x="1990791" y="900"/>
                </a:moveTo>
                <a:cubicBezTo>
                  <a:pt x="2282032" y="14654"/>
                  <a:pt x="2565512" y="186195"/>
                  <a:pt x="2841271" y="515395"/>
                </a:cubicBezTo>
                <a:lnTo>
                  <a:pt x="2897253" y="585621"/>
                </a:lnTo>
                <a:lnTo>
                  <a:pt x="2922390" y="496055"/>
                </a:lnTo>
                <a:cubicBezTo>
                  <a:pt x="2977806" y="346603"/>
                  <a:pt x="3078346" y="276285"/>
                  <a:pt x="3223801" y="285048"/>
                </a:cubicBezTo>
                <a:cubicBezTo>
                  <a:pt x="3329588" y="291421"/>
                  <a:pt x="3459132" y="339621"/>
                  <a:pt x="3612353" y="429628"/>
                </a:cubicBezTo>
                <a:cubicBezTo>
                  <a:pt x="4103969" y="717994"/>
                  <a:pt x="4101929" y="1002253"/>
                  <a:pt x="3607538" y="1282751"/>
                </a:cubicBezTo>
                <a:cubicBezTo>
                  <a:pt x="3545740" y="1317813"/>
                  <a:pt x="3487825" y="1346240"/>
                  <a:pt x="3433797" y="1368032"/>
                </a:cubicBezTo>
                <a:lnTo>
                  <a:pt x="3381237" y="1386674"/>
                </a:lnTo>
                <a:lnTo>
                  <a:pt x="3473290" y="1578975"/>
                </a:lnTo>
                <a:lnTo>
                  <a:pt x="3497734" y="1639683"/>
                </a:lnTo>
                <a:lnTo>
                  <a:pt x="3615238" y="1488202"/>
                </a:lnTo>
                <a:cubicBezTo>
                  <a:pt x="3728594" y="1354221"/>
                  <a:pt x="3864592" y="1215361"/>
                  <a:pt x="4023223" y="1071634"/>
                </a:cubicBezTo>
                <a:cubicBezTo>
                  <a:pt x="4857458" y="314803"/>
                  <a:pt x="5495251" y="167358"/>
                  <a:pt x="5937211" y="628325"/>
                </a:cubicBezTo>
                <a:lnTo>
                  <a:pt x="5982494" y="679607"/>
                </a:lnTo>
                <a:lnTo>
                  <a:pt x="5995078" y="655726"/>
                </a:lnTo>
                <a:cubicBezTo>
                  <a:pt x="6308345" y="124847"/>
                  <a:pt x="7020095" y="46917"/>
                  <a:pt x="8129879" y="421063"/>
                </a:cubicBezTo>
                <a:cubicBezTo>
                  <a:pt x="8363517" y="499830"/>
                  <a:pt x="8571007" y="583897"/>
                  <a:pt x="8752345" y="673258"/>
                </a:cubicBezTo>
                <a:lnTo>
                  <a:pt x="8884331" y="745429"/>
                </a:lnTo>
                <a:lnTo>
                  <a:pt x="8902533" y="720670"/>
                </a:lnTo>
                <a:cubicBezTo>
                  <a:pt x="9056115" y="527392"/>
                  <a:pt x="9233311" y="427023"/>
                  <a:pt x="9434119" y="419489"/>
                </a:cubicBezTo>
                <a:cubicBezTo>
                  <a:pt x="9746491" y="407771"/>
                  <a:pt x="10116003" y="620692"/>
                  <a:pt x="10542655" y="1057973"/>
                </a:cubicBezTo>
                <a:cubicBezTo>
                  <a:pt x="11152161" y="1682661"/>
                  <a:pt x="11306869" y="2180233"/>
                  <a:pt x="11006783" y="2549877"/>
                </a:cubicBezTo>
                <a:lnTo>
                  <a:pt x="10945787" y="2612863"/>
                </a:lnTo>
                <a:lnTo>
                  <a:pt x="11025189" y="2666028"/>
                </a:lnTo>
                <a:cubicBezTo>
                  <a:pt x="11347383" y="2917453"/>
                  <a:pt x="11291747" y="3165769"/>
                  <a:pt x="10859157" y="3411205"/>
                </a:cubicBezTo>
                <a:cubicBezTo>
                  <a:pt x="10395665" y="3674171"/>
                  <a:pt x="10150653" y="3563884"/>
                  <a:pt x="10125201" y="3080624"/>
                </a:cubicBezTo>
                <a:lnTo>
                  <a:pt x="10124215" y="3034392"/>
                </a:lnTo>
                <a:lnTo>
                  <a:pt x="9975445" y="3076900"/>
                </a:lnTo>
                <a:cubicBezTo>
                  <a:pt x="9552523" y="3185857"/>
                  <a:pt x="9214145" y="3211799"/>
                  <a:pt x="8960317" y="3154930"/>
                </a:cubicBezTo>
                <a:lnTo>
                  <a:pt x="8912523" y="3140116"/>
                </a:lnTo>
                <a:lnTo>
                  <a:pt x="8714437" y="3324964"/>
                </a:lnTo>
                <a:cubicBezTo>
                  <a:pt x="7605950" y="4306398"/>
                  <a:pt x="6802541" y="4373355"/>
                  <a:pt x="6306010" y="3529359"/>
                </a:cubicBezTo>
                <a:lnTo>
                  <a:pt x="6294094" y="3507633"/>
                </a:lnTo>
                <a:lnTo>
                  <a:pt x="6265005" y="3540355"/>
                </a:lnTo>
                <a:cubicBezTo>
                  <a:pt x="5947472" y="3828241"/>
                  <a:pt x="5381033" y="3841536"/>
                  <a:pt x="4565957" y="3579812"/>
                </a:cubicBezTo>
                <a:cubicBezTo>
                  <a:pt x="4157879" y="3449811"/>
                  <a:pt x="3840602" y="3299912"/>
                  <a:pt x="3614062" y="3130226"/>
                </a:cubicBezTo>
                <a:lnTo>
                  <a:pt x="3587403" y="3107388"/>
                </a:lnTo>
                <a:lnTo>
                  <a:pt x="3538303" y="3182540"/>
                </a:lnTo>
                <a:cubicBezTo>
                  <a:pt x="3261538" y="3525045"/>
                  <a:pt x="2686379" y="3675387"/>
                  <a:pt x="1812964" y="3633129"/>
                </a:cubicBezTo>
                <a:cubicBezTo>
                  <a:pt x="-51627" y="3547221"/>
                  <a:pt x="-477388" y="2715755"/>
                  <a:pt x="533072" y="1147212"/>
                </a:cubicBezTo>
                <a:lnTo>
                  <a:pt x="601981" y="1043279"/>
                </a:lnTo>
                <a:lnTo>
                  <a:pt x="489135" y="1065251"/>
                </a:lnTo>
                <a:cubicBezTo>
                  <a:pt x="184129" y="1101804"/>
                  <a:pt x="82350" y="939003"/>
                  <a:pt x="183796" y="578215"/>
                </a:cubicBezTo>
                <a:cubicBezTo>
                  <a:pt x="299734" y="164867"/>
                  <a:pt x="507202" y="111926"/>
                  <a:pt x="806201" y="418374"/>
                </a:cubicBezTo>
                <a:cubicBezTo>
                  <a:pt x="843576" y="456680"/>
                  <a:pt x="875373" y="493427"/>
                  <a:pt x="901592" y="528613"/>
                </a:cubicBezTo>
                <a:lnTo>
                  <a:pt x="942442" y="595154"/>
                </a:lnTo>
                <a:lnTo>
                  <a:pt x="1001474" y="528449"/>
                </a:lnTo>
                <a:cubicBezTo>
                  <a:pt x="1340672" y="161562"/>
                  <a:pt x="1670427" y="-14230"/>
                  <a:pt x="1990791" y="900"/>
                </a:cubicBez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32951053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7CFFF0-4770-4535-B407-E253FFD1E3D4}"/>
              </a:ext>
            </a:extLst>
          </p:cNvPr>
          <p:cNvSpPr>
            <a:spLocks noGrp="1"/>
          </p:cNvSpPr>
          <p:nvPr>
            <p:ph type="pic" sz="quarter" idx="10"/>
          </p:nvPr>
        </p:nvSpPr>
        <p:spPr>
          <a:xfrm>
            <a:off x="238125" y="304800"/>
            <a:ext cx="2952750" cy="6223000"/>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dirty="0"/>
            </a:lvl1pPr>
          </a:lstStyle>
          <a:p>
            <a:pPr lvl="0"/>
            <a:endParaRPr lang="en-US" dirty="0"/>
          </a:p>
        </p:txBody>
      </p:sp>
      <p:sp>
        <p:nvSpPr>
          <p:cNvPr id="6" name="Freeform 5">
            <a:extLst>
              <a:ext uri="{FF2B5EF4-FFF2-40B4-BE49-F238E27FC236}">
                <a16:creationId xmlns:a16="http://schemas.microsoft.com/office/drawing/2014/main" id="{6A7BF8CB-A20F-4D4D-8B6C-DAAE99E3A6CD}"/>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7" name="Slide Number Placeholder 5">
            <a:extLst>
              <a:ext uri="{FF2B5EF4-FFF2-40B4-BE49-F238E27FC236}">
                <a16:creationId xmlns:a16="http://schemas.microsoft.com/office/drawing/2014/main" id="{875F0309-0A11-4B35-BFE4-E9F71D6746E7}"/>
              </a:ext>
            </a:extLst>
          </p:cNvPr>
          <p:cNvSpPr>
            <a:spLocks noGrp="1"/>
          </p:cNvSpPr>
          <p:nvPr>
            <p:ph type="sldNum" sz="quarter" idx="18"/>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8" name="TextBox 7">
            <a:extLst>
              <a:ext uri="{FF2B5EF4-FFF2-40B4-BE49-F238E27FC236}">
                <a16:creationId xmlns:a16="http://schemas.microsoft.com/office/drawing/2014/main" id="{F8D63548-0B38-4E7E-8BB1-8EBCC750CB24}"/>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287111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0-#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E3D4BF36-2A4F-4FDB-A177-5275BE74D399}"/>
              </a:ext>
            </a:extLst>
          </p:cNvPr>
          <p:cNvSpPr>
            <a:spLocks noGrp="1"/>
          </p:cNvSpPr>
          <p:nvPr>
            <p:ph type="pic" sz="quarter" idx="10"/>
          </p:nvPr>
        </p:nvSpPr>
        <p:spPr>
          <a:xfrm>
            <a:off x="238125" y="304800"/>
            <a:ext cx="8677275" cy="3009900"/>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dirty="0"/>
            </a:lvl1pPr>
          </a:lstStyle>
          <a:p>
            <a:pPr lvl="0"/>
            <a:endParaRPr lang="en-US" dirty="0"/>
          </a:p>
        </p:txBody>
      </p:sp>
      <p:sp>
        <p:nvSpPr>
          <p:cNvPr id="5" name="Freeform 5">
            <a:extLst>
              <a:ext uri="{FF2B5EF4-FFF2-40B4-BE49-F238E27FC236}">
                <a16:creationId xmlns:a16="http://schemas.microsoft.com/office/drawing/2014/main" id="{9C152758-C6BB-4D7F-9E5E-41EF96DF9AEB}"/>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6" name="Slide Number Placeholder 5">
            <a:extLst>
              <a:ext uri="{FF2B5EF4-FFF2-40B4-BE49-F238E27FC236}">
                <a16:creationId xmlns:a16="http://schemas.microsoft.com/office/drawing/2014/main" id="{50AFF33C-AABF-4962-B6F0-A921CE521CC6}"/>
              </a:ext>
            </a:extLst>
          </p:cNvPr>
          <p:cNvSpPr>
            <a:spLocks noGrp="1"/>
          </p:cNvSpPr>
          <p:nvPr>
            <p:ph type="sldNum" sz="quarter" idx="18"/>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7" name="TextBox 6">
            <a:extLst>
              <a:ext uri="{FF2B5EF4-FFF2-40B4-BE49-F238E27FC236}">
                <a16:creationId xmlns:a16="http://schemas.microsoft.com/office/drawing/2014/main" id="{2E7A5A8E-C543-4CDB-97A3-D3C65D1E5382}"/>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19897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99B039EA-E678-497C-A716-F1B97C373B43}"/>
              </a:ext>
            </a:extLst>
          </p:cNvPr>
          <p:cNvSpPr>
            <a:spLocks noGrp="1"/>
          </p:cNvSpPr>
          <p:nvPr>
            <p:ph type="pic" sz="quarter" idx="10"/>
          </p:nvPr>
        </p:nvSpPr>
        <p:spPr>
          <a:xfrm>
            <a:off x="4183013" y="2558266"/>
            <a:ext cx="1299650" cy="1737510"/>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dirty="0"/>
            </a:lvl1pPr>
          </a:lstStyle>
          <a:p>
            <a:pPr lvl="0"/>
            <a:endParaRPr lang="en-US" dirty="0"/>
          </a:p>
        </p:txBody>
      </p:sp>
      <p:sp>
        <p:nvSpPr>
          <p:cNvPr id="5" name="Freeform 5">
            <a:extLst>
              <a:ext uri="{FF2B5EF4-FFF2-40B4-BE49-F238E27FC236}">
                <a16:creationId xmlns:a16="http://schemas.microsoft.com/office/drawing/2014/main" id="{D7CA1006-C407-48E9-9C10-C7D4607A2D72}"/>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6" name="Slide Number Placeholder 5">
            <a:extLst>
              <a:ext uri="{FF2B5EF4-FFF2-40B4-BE49-F238E27FC236}">
                <a16:creationId xmlns:a16="http://schemas.microsoft.com/office/drawing/2014/main" id="{E75B4166-8895-4380-9C9F-34CAB8FBA28E}"/>
              </a:ext>
            </a:extLst>
          </p:cNvPr>
          <p:cNvSpPr>
            <a:spLocks noGrp="1"/>
          </p:cNvSpPr>
          <p:nvPr>
            <p:ph type="sldNum" sz="quarter" idx="18"/>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7" name="TextBox 6">
            <a:extLst>
              <a:ext uri="{FF2B5EF4-FFF2-40B4-BE49-F238E27FC236}">
                <a16:creationId xmlns:a16="http://schemas.microsoft.com/office/drawing/2014/main" id="{A0A5634B-CAB1-4773-9924-98ED014281A7}"/>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8" name="Picture Placeholder 4">
            <a:extLst>
              <a:ext uri="{FF2B5EF4-FFF2-40B4-BE49-F238E27FC236}">
                <a16:creationId xmlns:a16="http://schemas.microsoft.com/office/drawing/2014/main" id="{CD33227E-D038-45EB-8515-E8E58BC423E7}"/>
              </a:ext>
            </a:extLst>
          </p:cNvPr>
          <p:cNvSpPr>
            <a:spLocks noGrp="1"/>
          </p:cNvSpPr>
          <p:nvPr>
            <p:ph type="pic" sz="quarter" idx="19"/>
          </p:nvPr>
        </p:nvSpPr>
        <p:spPr>
          <a:xfrm>
            <a:off x="5482663" y="2558265"/>
            <a:ext cx="1299650" cy="1737510"/>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dirty="0"/>
            </a:lvl1pPr>
          </a:lstStyle>
          <a:p>
            <a:pPr lvl="0"/>
            <a:endParaRPr lang="en-US" dirty="0"/>
          </a:p>
        </p:txBody>
      </p:sp>
      <p:sp>
        <p:nvSpPr>
          <p:cNvPr id="9" name="Picture Placeholder 4">
            <a:extLst>
              <a:ext uri="{FF2B5EF4-FFF2-40B4-BE49-F238E27FC236}">
                <a16:creationId xmlns:a16="http://schemas.microsoft.com/office/drawing/2014/main" id="{EA6BE1F2-DCDC-4DC6-AC9A-1A1F1121E439}"/>
              </a:ext>
            </a:extLst>
          </p:cNvPr>
          <p:cNvSpPr>
            <a:spLocks noGrp="1"/>
          </p:cNvSpPr>
          <p:nvPr>
            <p:ph type="pic" sz="quarter" idx="20"/>
          </p:nvPr>
        </p:nvSpPr>
        <p:spPr>
          <a:xfrm>
            <a:off x="6782312" y="2558266"/>
            <a:ext cx="1299650" cy="1737510"/>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dirty="0"/>
            </a:lvl1pPr>
          </a:lstStyle>
          <a:p>
            <a:pPr lvl="0"/>
            <a:endParaRPr lang="en-US" dirty="0"/>
          </a:p>
        </p:txBody>
      </p:sp>
    </p:spTree>
    <p:extLst>
      <p:ext uri="{BB962C8B-B14F-4D97-AF65-F5344CB8AC3E}">
        <p14:creationId xmlns:p14="http://schemas.microsoft.com/office/powerpoint/2010/main" val="379011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3704F5-7843-44D3-8066-7CFD0B1BD5D0}"/>
              </a:ext>
            </a:extLst>
          </p:cNvPr>
          <p:cNvSpPr/>
          <p:nvPr userDrawn="1"/>
        </p:nvSpPr>
        <p:spPr>
          <a:xfrm>
            <a:off x="1213343" y="2002972"/>
            <a:ext cx="6050757" cy="2467205"/>
          </a:xfrm>
          <a:prstGeom prst="roundRect">
            <a:avLst>
              <a:gd name="adj" fmla="val 3655"/>
            </a:avLst>
          </a:prstGeom>
          <a:solidFill>
            <a:schemeClr val="bg1"/>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7" name="Freeform 5">
            <a:extLst>
              <a:ext uri="{FF2B5EF4-FFF2-40B4-BE49-F238E27FC236}">
                <a16:creationId xmlns:a16="http://schemas.microsoft.com/office/drawing/2014/main" id="{E2E8B64F-70C0-48BE-A010-D0A8CD2617F0}"/>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8" name="Slide Number Placeholder 5">
            <a:extLst>
              <a:ext uri="{FF2B5EF4-FFF2-40B4-BE49-F238E27FC236}">
                <a16:creationId xmlns:a16="http://schemas.microsoft.com/office/drawing/2014/main" id="{53C9B72A-9B96-4BFD-9EF2-600C7C0F483E}"/>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9" name="TextBox 18">
            <a:extLst>
              <a:ext uri="{FF2B5EF4-FFF2-40B4-BE49-F238E27FC236}">
                <a16:creationId xmlns:a16="http://schemas.microsoft.com/office/drawing/2014/main" id="{1ADC8011-25D3-454B-8AF5-8F179C7D34CB}"/>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3" name="Picture Placeholder 2">
            <a:extLst>
              <a:ext uri="{FF2B5EF4-FFF2-40B4-BE49-F238E27FC236}">
                <a16:creationId xmlns:a16="http://schemas.microsoft.com/office/drawing/2014/main" id="{2C72D550-4365-444B-943F-B21989C7A67A}"/>
              </a:ext>
            </a:extLst>
          </p:cNvPr>
          <p:cNvSpPr>
            <a:spLocks noGrp="1"/>
          </p:cNvSpPr>
          <p:nvPr>
            <p:ph type="pic" sz="quarter" idx="14"/>
          </p:nvPr>
        </p:nvSpPr>
        <p:spPr>
          <a:xfrm>
            <a:off x="1213248" y="2003195"/>
            <a:ext cx="2278856" cy="2467206"/>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dirty="0"/>
          </a:p>
        </p:txBody>
      </p:sp>
      <p:sp>
        <p:nvSpPr>
          <p:cNvPr id="11" name="Picture Placeholder 2">
            <a:extLst>
              <a:ext uri="{FF2B5EF4-FFF2-40B4-BE49-F238E27FC236}">
                <a16:creationId xmlns:a16="http://schemas.microsoft.com/office/drawing/2014/main" id="{DB5DC933-56F5-494D-92A0-30DB47E53943}"/>
              </a:ext>
            </a:extLst>
          </p:cNvPr>
          <p:cNvSpPr>
            <a:spLocks noGrp="1"/>
          </p:cNvSpPr>
          <p:nvPr>
            <p:ph type="pic" sz="quarter" idx="15"/>
          </p:nvPr>
        </p:nvSpPr>
        <p:spPr>
          <a:xfrm>
            <a:off x="6181822" y="1014956"/>
            <a:ext cx="1818086" cy="1414520"/>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2" name="Picture Placeholder 2">
            <a:extLst>
              <a:ext uri="{FF2B5EF4-FFF2-40B4-BE49-F238E27FC236}">
                <a16:creationId xmlns:a16="http://schemas.microsoft.com/office/drawing/2014/main" id="{4817FD80-44DD-41AC-B8F4-640C66F2C027}"/>
              </a:ext>
            </a:extLst>
          </p:cNvPr>
          <p:cNvSpPr>
            <a:spLocks noGrp="1"/>
          </p:cNvSpPr>
          <p:nvPr>
            <p:ph type="pic" sz="quarter" idx="16"/>
          </p:nvPr>
        </p:nvSpPr>
        <p:spPr>
          <a:xfrm>
            <a:off x="2638520" y="4301302"/>
            <a:ext cx="1818086" cy="1414520"/>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408406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10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p:tgtEl>
                                          <p:spTgt spid="3"/>
                                        </p:tgtEl>
                                        <p:attrNameLst>
                                          <p:attrName>ppt_x</p:attrName>
                                        </p:attrNameLst>
                                      </p:cBhvr>
                                      <p:tavLst>
                                        <p:tav tm="0">
                                          <p:val>
                                            <p:strVal val="#ppt_x-#ppt_w*1.125000"/>
                                          </p:val>
                                        </p:tav>
                                        <p:tav tm="100000">
                                          <p:val>
                                            <p:strVal val="#ppt_x"/>
                                          </p:val>
                                        </p:tav>
                                      </p:tavLst>
                                    </p:anim>
                                    <p:animEffect transition="in" filter="wipe(right)">
                                      <p:cBhvr>
                                        <p:cTn id="12" dur="1000"/>
                                        <p:tgtEl>
                                          <p:spTgt spid="3"/>
                                        </p:tgtEl>
                                      </p:cBhvr>
                                    </p:animEffect>
                                  </p:childTnLst>
                                </p:cTn>
                              </p:par>
                              <p:par>
                                <p:cTn id="13" presetID="2" presetClass="entr" presetSubtype="2" decel="100000"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1+#ppt_w/2"/>
                                          </p:val>
                                        </p:tav>
                                        <p:tav tm="100000">
                                          <p:val>
                                            <p:strVal val="#ppt_x"/>
                                          </p:val>
                                        </p:tav>
                                      </p:tavLst>
                                    </p:anim>
                                    <p:anim calcmode="lin" valueType="num">
                                      <p:cBhvr additive="base">
                                        <p:cTn id="16" dur="10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0-#ppt_w/2"/>
                                          </p:val>
                                        </p:tav>
                                        <p:tav tm="100000">
                                          <p:val>
                                            <p:strVal val="#ppt_x"/>
                                          </p:val>
                                        </p:tav>
                                      </p:tavLst>
                                    </p:anim>
                                    <p:anim calcmode="lin" valueType="num">
                                      <p:cBhvr additive="base">
                                        <p:cTn id="20"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11" grpId="0" animBg="1"/>
      <p:bldP spid="12"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064F2920-52EF-4243-AE17-97719F27DE0C}"/>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0" name="Slide Number Placeholder 5">
            <a:extLst>
              <a:ext uri="{FF2B5EF4-FFF2-40B4-BE49-F238E27FC236}">
                <a16:creationId xmlns:a16="http://schemas.microsoft.com/office/drawing/2014/main" id="{9650DA1F-3C67-4C42-B342-7F6B22C8695A}"/>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1" name="TextBox 10">
            <a:extLst>
              <a:ext uri="{FF2B5EF4-FFF2-40B4-BE49-F238E27FC236}">
                <a16:creationId xmlns:a16="http://schemas.microsoft.com/office/drawing/2014/main" id="{9132464B-199C-4E74-AB11-913BE5177241}"/>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2" name="Rectangle 1">
            <a:extLst>
              <a:ext uri="{FF2B5EF4-FFF2-40B4-BE49-F238E27FC236}">
                <a16:creationId xmlns:a16="http://schemas.microsoft.com/office/drawing/2014/main" id="{63BD7133-109B-4827-A07A-35DF8E80BDCF}"/>
              </a:ext>
            </a:extLst>
          </p:cNvPr>
          <p:cNvSpPr/>
          <p:nvPr userDrawn="1"/>
        </p:nvSpPr>
        <p:spPr>
          <a:xfrm>
            <a:off x="4245769" y="1129256"/>
            <a:ext cx="1707356" cy="3452270"/>
          </a:xfrm>
          <a:prstGeom prst="rect">
            <a:avLst/>
          </a:prstGeom>
          <a:solidFill>
            <a:schemeClr val="bg1"/>
          </a:solidFill>
          <a:ln>
            <a:noFill/>
          </a:ln>
          <a:effectLst>
            <a:outerShdw blurRad="317500" dist="101600" dir="5400000" algn="t" rotWithShape="0">
              <a:prstClr val="black">
                <a:alpha val="25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350" dirty="0">
              <a:solidFill>
                <a:prstClr val="black"/>
              </a:solidFill>
            </a:endParaRPr>
          </a:p>
        </p:txBody>
      </p:sp>
      <p:sp>
        <p:nvSpPr>
          <p:cNvPr id="13" name="Picture Placeholder 12">
            <a:extLst>
              <a:ext uri="{FF2B5EF4-FFF2-40B4-BE49-F238E27FC236}">
                <a16:creationId xmlns:a16="http://schemas.microsoft.com/office/drawing/2014/main" id="{E9C7070B-B314-4E2E-A8BA-D0767AEE9543}"/>
              </a:ext>
            </a:extLst>
          </p:cNvPr>
          <p:cNvSpPr>
            <a:spLocks noGrp="1"/>
          </p:cNvSpPr>
          <p:nvPr>
            <p:ph type="pic" sz="quarter" idx="14"/>
          </p:nvPr>
        </p:nvSpPr>
        <p:spPr>
          <a:xfrm>
            <a:off x="4245770" y="1129256"/>
            <a:ext cx="1707356" cy="1461544"/>
          </a:xfrm>
          <a:custGeom>
            <a:avLst/>
            <a:gdLst>
              <a:gd name="connsiteX0" fmla="*/ 0 w 2276475"/>
              <a:gd name="connsiteY0" fmla="*/ 0 h 1461544"/>
              <a:gd name="connsiteX1" fmla="*/ 2276475 w 2276475"/>
              <a:gd name="connsiteY1" fmla="*/ 0 h 1461544"/>
              <a:gd name="connsiteX2" fmla="*/ 2276475 w 2276475"/>
              <a:gd name="connsiteY2" fmla="*/ 1461544 h 1461544"/>
              <a:gd name="connsiteX3" fmla="*/ 0 w 2276475"/>
              <a:gd name="connsiteY3" fmla="*/ 1461544 h 1461544"/>
            </a:gdLst>
            <a:ahLst/>
            <a:cxnLst>
              <a:cxn ang="0">
                <a:pos x="connsiteX0" y="connsiteY0"/>
              </a:cxn>
              <a:cxn ang="0">
                <a:pos x="connsiteX1" y="connsiteY1"/>
              </a:cxn>
              <a:cxn ang="0">
                <a:pos x="connsiteX2" y="connsiteY2"/>
              </a:cxn>
              <a:cxn ang="0">
                <a:pos x="connsiteX3" y="connsiteY3"/>
              </a:cxn>
            </a:cxnLst>
            <a:rect l="l" t="t" r="r" b="b"/>
            <a:pathLst>
              <a:path w="2276475" h="1461544">
                <a:moveTo>
                  <a:pt x="0" y="0"/>
                </a:moveTo>
                <a:lnTo>
                  <a:pt x="2276475" y="0"/>
                </a:lnTo>
                <a:lnTo>
                  <a:pt x="2276475" y="1461544"/>
                </a:lnTo>
                <a:lnTo>
                  <a:pt x="0" y="1461544"/>
                </a:lnTo>
                <a:close/>
              </a:path>
            </a:pathLst>
          </a:custGeom>
          <a:pattFill prst="pct5">
            <a:fgClr>
              <a:schemeClr val="tx1">
                <a:lumMod val="50000"/>
                <a:lumOff val="50000"/>
              </a:schemeClr>
            </a:fgClr>
            <a:bgClr>
              <a:schemeClr val="bg1"/>
            </a:bgClr>
          </a:pattFill>
          <a:effectLst/>
        </p:spPr>
        <p:txBody>
          <a:bodyPr wrap="square">
            <a:noAutofit/>
          </a:bodyPr>
          <a:lstStyle>
            <a:lvl1pPr>
              <a:defRPr lang="en-US" sz="1200" dirty="0"/>
            </a:lvl1pPr>
          </a:lstStyle>
          <a:p>
            <a:pPr lvl="0"/>
            <a:endParaRPr lang="en-US" dirty="0"/>
          </a:p>
        </p:txBody>
      </p:sp>
      <p:sp>
        <p:nvSpPr>
          <p:cNvPr id="14" name="Rectangle 13">
            <a:extLst>
              <a:ext uri="{FF2B5EF4-FFF2-40B4-BE49-F238E27FC236}">
                <a16:creationId xmlns:a16="http://schemas.microsoft.com/office/drawing/2014/main" id="{64B1BD2B-0E23-487E-A71B-5D30E0E02741}"/>
              </a:ext>
            </a:extLst>
          </p:cNvPr>
          <p:cNvSpPr/>
          <p:nvPr userDrawn="1"/>
        </p:nvSpPr>
        <p:spPr>
          <a:xfrm>
            <a:off x="5953126" y="2124619"/>
            <a:ext cx="1707356" cy="3452270"/>
          </a:xfrm>
          <a:prstGeom prst="rect">
            <a:avLst/>
          </a:prstGeom>
          <a:solidFill>
            <a:schemeClr val="bg1"/>
          </a:solidFill>
          <a:ln>
            <a:noFill/>
          </a:ln>
          <a:effectLst>
            <a:outerShdw blurRad="317500" dist="101600" dir="5400000" algn="t" rotWithShape="0">
              <a:prstClr val="black">
                <a:alpha val="25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350" dirty="0">
              <a:solidFill>
                <a:prstClr val="black"/>
              </a:solidFill>
            </a:endParaRPr>
          </a:p>
        </p:txBody>
      </p:sp>
      <p:sp>
        <p:nvSpPr>
          <p:cNvPr id="15" name="Picture Placeholder 14">
            <a:extLst>
              <a:ext uri="{FF2B5EF4-FFF2-40B4-BE49-F238E27FC236}">
                <a16:creationId xmlns:a16="http://schemas.microsoft.com/office/drawing/2014/main" id="{0E861C27-82E7-4FB1-973F-678F69194937}"/>
              </a:ext>
            </a:extLst>
          </p:cNvPr>
          <p:cNvSpPr>
            <a:spLocks noGrp="1"/>
          </p:cNvSpPr>
          <p:nvPr>
            <p:ph type="pic" sz="quarter" idx="15"/>
          </p:nvPr>
        </p:nvSpPr>
        <p:spPr>
          <a:xfrm>
            <a:off x="5953126" y="2124619"/>
            <a:ext cx="1707356" cy="1461544"/>
          </a:xfrm>
          <a:custGeom>
            <a:avLst/>
            <a:gdLst>
              <a:gd name="connsiteX0" fmla="*/ 0 w 2276475"/>
              <a:gd name="connsiteY0" fmla="*/ 0 h 1461544"/>
              <a:gd name="connsiteX1" fmla="*/ 2276475 w 2276475"/>
              <a:gd name="connsiteY1" fmla="*/ 0 h 1461544"/>
              <a:gd name="connsiteX2" fmla="*/ 2276475 w 2276475"/>
              <a:gd name="connsiteY2" fmla="*/ 1461544 h 1461544"/>
              <a:gd name="connsiteX3" fmla="*/ 0 w 2276475"/>
              <a:gd name="connsiteY3" fmla="*/ 1461544 h 1461544"/>
            </a:gdLst>
            <a:ahLst/>
            <a:cxnLst>
              <a:cxn ang="0">
                <a:pos x="connsiteX0" y="connsiteY0"/>
              </a:cxn>
              <a:cxn ang="0">
                <a:pos x="connsiteX1" y="connsiteY1"/>
              </a:cxn>
              <a:cxn ang="0">
                <a:pos x="connsiteX2" y="connsiteY2"/>
              </a:cxn>
              <a:cxn ang="0">
                <a:pos x="connsiteX3" y="connsiteY3"/>
              </a:cxn>
            </a:cxnLst>
            <a:rect l="l" t="t" r="r" b="b"/>
            <a:pathLst>
              <a:path w="2276475" h="1461544">
                <a:moveTo>
                  <a:pt x="0" y="0"/>
                </a:moveTo>
                <a:lnTo>
                  <a:pt x="2276475" y="0"/>
                </a:lnTo>
                <a:lnTo>
                  <a:pt x="2276475" y="1461544"/>
                </a:lnTo>
                <a:lnTo>
                  <a:pt x="0" y="1461544"/>
                </a:lnTo>
                <a:close/>
              </a:path>
            </a:pathLst>
          </a:custGeom>
          <a:pattFill prst="pct5">
            <a:fgClr>
              <a:schemeClr val="tx1">
                <a:lumMod val="50000"/>
                <a:lumOff val="50000"/>
              </a:schemeClr>
            </a:fgClr>
            <a:bgClr>
              <a:schemeClr val="bg1"/>
            </a:bgClr>
          </a:pattFill>
          <a:effectLst/>
        </p:spPr>
        <p:txBody>
          <a:bodyPr wrap="square">
            <a:noAutofit/>
          </a:bodyPr>
          <a:lstStyle>
            <a:lvl1pPr>
              <a:defRPr lang="en-US" sz="1200" dirty="0"/>
            </a:lvl1pPr>
          </a:lstStyle>
          <a:p>
            <a:pPr lvl="0"/>
            <a:endParaRPr lang="en-US" dirty="0"/>
          </a:p>
        </p:txBody>
      </p:sp>
    </p:spTree>
    <p:extLst>
      <p:ext uri="{BB962C8B-B14F-4D97-AF65-F5344CB8AC3E}">
        <p14:creationId xmlns:p14="http://schemas.microsoft.com/office/powerpoint/2010/main" val="341142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p:tgtEl>
                                          <p:spTgt spid="13"/>
                                        </p:tgtEl>
                                        <p:attrNameLst>
                                          <p:attrName>ppt_y</p:attrName>
                                        </p:attrNameLst>
                                      </p:cBhvr>
                                      <p:tavLst>
                                        <p:tav tm="0">
                                          <p:val>
                                            <p:strVal val="#ppt_y+#ppt_h*1.125000"/>
                                          </p:val>
                                        </p:tav>
                                        <p:tav tm="100000">
                                          <p:val>
                                            <p:strVal val="#ppt_y"/>
                                          </p:val>
                                        </p:tav>
                                      </p:tavLst>
                                    </p:anim>
                                    <p:animEffect transition="in" filter="wipe(up)">
                                      <p:cBhvr>
                                        <p:cTn id="12" dur="750"/>
                                        <p:tgtEl>
                                          <p:spTgt spid="13"/>
                                        </p:tgtEl>
                                      </p:cBhvr>
                                    </p:animEffect>
                                  </p:childTnLst>
                                </p:cTn>
                              </p:par>
                              <p:par>
                                <p:cTn id="13" presetID="2" presetClass="entr" presetSubtype="1" decel="100000" fill="hold" grpId="0" nodeType="withEffect">
                                  <p:stCondLst>
                                    <p:cond delay="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0-#ppt_h/2"/>
                                          </p:val>
                                        </p:tav>
                                        <p:tav tm="100000">
                                          <p:val>
                                            <p:strVal val="#ppt_y"/>
                                          </p:val>
                                        </p:tav>
                                      </p:tavLst>
                                    </p:anim>
                                  </p:childTnLst>
                                </p:cTn>
                              </p:par>
                              <p:par>
                                <p:cTn id="17" presetID="12" presetClass="entr" presetSubtype="4" fill="hold" grpId="0"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750"/>
                                        <p:tgtEl>
                                          <p:spTgt spid="15"/>
                                        </p:tgtEl>
                                        <p:attrNameLst>
                                          <p:attrName>ppt_y</p:attrName>
                                        </p:attrNameLst>
                                      </p:cBhvr>
                                      <p:tavLst>
                                        <p:tav tm="0">
                                          <p:val>
                                            <p:strVal val="#ppt_y+#ppt_h*1.125000"/>
                                          </p:val>
                                        </p:tav>
                                        <p:tav tm="100000">
                                          <p:val>
                                            <p:strVal val="#ppt_y"/>
                                          </p:val>
                                        </p:tav>
                                      </p:tavLst>
                                    </p:anim>
                                    <p:animEffect transition="in" filter="wipe(up)">
                                      <p:cBhvr>
                                        <p:cTn id="20"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1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21EDFE9-7965-4A4B-BCE7-470BE6CC9E34}" type="slidenum">
              <a:rPr lang="en-CA" smtClean="0"/>
              <a:t>‹#›</a:t>
            </a:fld>
            <a:endParaRPr lang="en-CA"/>
          </a:p>
        </p:txBody>
      </p:sp>
    </p:spTree>
    <p:extLst>
      <p:ext uri="{BB962C8B-B14F-4D97-AF65-F5344CB8AC3E}">
        <p14:creationId xmlns:p14="http://schemas.microsoft.com/office/powerpoint/2010/main" val="30933694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4CC9A32E-8719-46EA-8A4A-53D63CEBAEF1}"/>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5" name="Slide Number Placeholder 5">
            <a:extLst>
              <a:ext uri="{FF2B5EF4-FFF2-40B4-BE49-F238E27FC236}">
                <a16:creationId xmlns:a16="http://schemas.microsoft.com/office/drawing/2014/main" id="{352803D1-E793-49A7-B001-A8DE0E597AA1}"/>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6" name="TextBox 5">
            <a:extLst>
              <a:ext uri="{FF2B5EF4-FFF2-40B4-BE49-F238E27FC236}">
                <a16:creationId xmlns:a16="http://schemas.microsoft.com/office/drawing/2014/main" id="{0FA70526-2A95-4CA5-9229-46D1F2C552C8}"/>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3" name="Picture Placeholder 2">
            <a:extLst>
              <a:ext uri="{FF2B5EF4-FFF2-40B4-BE49-F238E27FC236}">
                <a16:creationId xmlns:a16="http://schemas.microsoft.com/office/drawing/2014/main" id="{D1930F32-47B5-49F1-A95C-DFB7A97C8C17}"/>
              </a:ext>
            </a:extLst>
          </p:cNvPr>
          <p:cNvSpPr>
            <a:spLocks noGrp="1"/>
          </p:cNvSpPr>
          <p:nvPr>
            <p:ph type="pic" sz="quarter" idx="14"/>
          </p:nvPr>
        </p:nvSpPr>
        <p:spPr>
          <a:xfrm>
            <a:off x="1106091" y="2286000"/>
            <a:ext cx="3223022" cy="2667000"/>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9" name="Picture Placeholder 2">
            <a:extLst>
              <a:ext uri="{FF2B5EF4-FFF2-40B4-BE49-F238E27FC236}">
                <a16:creationId xmlns:a16="http://schemas.microsoft.com/office/drawing/2014/main" id="{76694D72-D352-431F-B640-ABFC0C5DB410}"/>
              </a:ext>
            </a:extLst>
          </p:cNvPr>
          <p:cNvSpPr>
            <a:spLocks noGrp="1"/>
          </p:cNvSpPr>
          <p:nvPr>
            <p:ph type="pic" sz="quarter" idx="15"/>
          </p:nvPr>
        </p:nvSpPr>
        <p:spPr>
          <a:xfrm>
            <a:off x="3668315" y="1173706"/>
            <a:ext cx="1812728" cy="1414521"/>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350114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500" fill="hold"/>
                                        <p:tgtEl>
                                          <p:spTgt spid="9"/>
                                        </p:tgtEl>
                                        <p:attrNameLst>
                                          <p:attrName>ppt_x</p:attrName>
                                        </p:attrNameLst>
                                      </p:cBhvr>
                                      <p:tavLst>
                                        <p:tav tm="0">
                                          <p:val>
                                            <p:strVal val="#ppt_x"/>
                                          </p:val>
                                        </p:tav>
                                        <p:tav tm="100000">
                                          <p:val>
                                            <p:strVal val="#ppt_x"/>
                                          </p:val>
                                        </p:tav>
                                      </p:tavLst>
                                    </p:anim>
                                    <p:anim calcmode="lin" valueType="num">
                                      <p:cBhvr additive="base">
                                        <p:cTn id="8" dur="1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96560C8B-0AC5-4160-A297-89DD2C25ADB3}"/>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5" name="Slide Number Placeholder 5">
            <a:extLst>
              <a:ext uri="{FF2B5EF4-FFF2-40B4-BE49-F238E27FC236}">
                <a16:creationId xmlns:a16="http://schemas.microsoft.com/office/drawing/2014/main" id="{E4BD91A7-0FB8-4FB9-B389-FBE909B66EE6}"/>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6" name="TextBox 5">
            <a:extLst>
              <a:ext uri="{FF2B5EF4-FFF2-40B4-BE49-F238E27FC236}">
                <a16:creationId xmlns:a16="http://schemas.microsoft.com/office/drawing/2014/main" id="{FF5EF93D-7245-4A8D-BE68-FDE9FBCE93CD}"/>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3" name="Picture Placeholder 2">
            <a:extLst>
              <a:ext uri="{FF2B5EF4-FFF2-40B4-BE49-F238E27FC236}">
                <a16:creationId xmlns:a16="http://schemas.microsoft.com/office/drawing/2014/main" id="{19A1289C-38C3-42AC-9F3F-AF54B5212EFB}"/>
              </a:ext>
            </a:extLst>
          </p:cNvPr>
          <p:cNvSpPr>
            <a:spLocks noGrp="1"/>
          </p:cNvSpPr>
          <p:nvPr>
            <p:ph type="pic" sz="quarter" idx="14"/>
          </p:nvPr>
        </p:nvSpPr>
        <p:spPr>
          <a:xfrm>
            <a:off x="1069182" y="1557339"/>
            <a:ext cx="4808935" cy="3711575"/>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1668479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4B28D694-E3A5-4BDF-A8E9-D1FF2AB4A3B0}"/>
              </a:ext>
            </a:extLst>
          </p:cNvPr>
          <p:cNvSpPr>
            <a:spLocks noGrp="1"/>
          </p:cNvSpPr>
          <p:nvPr>
            <p:ph type="pic" sz="quarter" idx="14"/>
          </p:nvPr>
        </p:nvSpPr>
        <p:spPr>
          <a:xfrm>
            <a:off x="462709" y="330200"/>
            <a:ext cx="5052266" cy="30988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dirty="0"/>
          </a:p>
        </p:txBody>
      </p:sp>
      <p:sp>
        <p:nvSpPr>
          <p:cNvPr id="6" name="Picture Placeholder 2">
            <a:extLst>
              <a:ext uri="{FF2B5EF4-FFF2-40B4-BE49-F238E27FC236}">
                <a16:creationId xmlns:a16="http://schemas.microsoft.com/office/drawing/2014/main" id="{E617BEC0-849C-4E2D-AB4C-35D9B2D1F203}"/>
              </a:ext>
            </a:extLst>
          </p:cNvPr>
          <p:cNvSpPr>
            <a:spLocks noGrp="1"/>
          </p:cNvSpPr>
          <p:nvPr>
            <p:ph type="pic" sz="quarter" idx="15"/>
          </p:nvPr>
        </p:nvSpPr>
        <p:spPr>
          <a:xfrm>
            <a:off x="5648325" y="330200"/>
            <a:ext cx="3237309" cy="3098800"/>
          </a:xfrm>
          <a:prstGeom prst="rect">
            <a:avLst/>
          </a:prstGeom>
          <a:pattFill prst="pct5">
            <a:fgClr>
              <a:schemeClr val="tx1">
                <a:lumMod val="50000"/>
                <a:lumOff val="50000"/>
              </a:schemeClr>
            </a:fgClr>
            <a:bgClr>
              <a:schemeClr val="bg1"/>
            </a:bgClr>
          </a:pattFill>
          <a:effectLst>
            <a:outerShdw blurRad="127000" dist="63500" dir="5400000" algn="t" rotWithShape="0">
              <a:prstClr val="black">
                <a:alpha val="25000"/>
              </a:prstClr>
            </a:outerShdw>
          </a:effectLst>
        </p:spPr>
        <p:txBody>
          <a:bodyPr wrap="square">
            <a:noAutofit/>
          </a:bodyPr>
          <a:lstStyle>
            <a:lvl1pPr>
              <a:defRPr lang="en-US" sz="1200" dirty="0"/>
            </a:lvl1pPr>
          </a:lstStyle>
          <a:p>
            <a:pPr lvl="0"/>
            <a:endParaRPr lang="en-US" dirty="0"/>
          </a:p>
        </p:txBody>
      </p:sp>
      <p:sp>
        <p:nvSpPr>
          <p:cNvPr id="8" name="Picture Placeholder 2">
            <a:extLst>
              <a:ext uri="{FF2B5EF4-FFF2-40B4-BE49-F238E27FC236}">
                <a16:creationId xmlns:a16="http://schemas.microsoft.com/office/drawing/2014/main" id="{32368398-291C-440E-BFAF-F1A554224AD8}"/>
              </a:ext>
            </a:extLst>
          </p:cNvPr>
          <p:cNvSpPr>
            <a:spLocks noGrp="1"/>
          </p:cNvSpPr>
          <p:nvPr>
            <p:ph type="pic" sz="quarter" idx="16"/>
          </p:nvPr>
        </p:nvSpPr>
        <p:spPr>
          <a:xfrm>
            <a:off x="277416" y="3556000"/>
            <a:ext cx="2122884" cy="2971800"/>
          </a:xfrm>
          <a:prstGeom prst="rect">
            <a:avLst/>
          </a:prstGeom>
          <a:pattFill prst="pct5">
            <a:fgClr>
              <a:schemeClr val="tx1">
                <a:lumMod val="50000"/>
                <a:lumOff val="50000"/>
              </a:schemeClr>
            </a:fgClr>
            <a:bgClr>
              <a:schemeClr val="bg1"/>
            </a:bgClr>
          </a:pattFill>
          <a:effectLst>
            <a:outerShdw blurRad="127000" dist="635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9" name="Picture Placeholder 2">
            <a:extLst>
              <a:ext uri="{FF2B5EF4-FFF2-40B4-BE49-F238E27FC236}">
                <a16:creationId xmlns:a16="http://schemas.microsoft.com/office/drawing/2014/main" id="{A04D2FAF-5799-4A4D-9980-66405D236F4D}"/>
              </a:ext>
            </a:extLst>
          </p:cNvPr>
          <p:cNvSpPr>
            <a:spLocks noGrp="1"/>
          </p:cNvSpPr>
          <p:nvPr>
            <p:ph type="pic" sz="quarter" idx="17"/>
          </p:nvPr>
        </p:nvSpPr>
        <p:spPr>
          <a:xfrm>
            <a:off x="2547087" y="3556000"/>
            <a:ext cx="2122884" cy="2971800"/>
          </a:xfrm>
          <a:prstGeom prst="rect">
            <a:avLst/>
          </a:prstGeom>
          <a:pattFill prst="pct5">
            <a:fgClr>
              <a:schemeClr val="tx1">
                <a:lumMod val="50000"/>
                <a:lumOff val="50000"/>
              </a:schemeClr>
            </a:fgClr>
            <a:bgClr>
              <a:schemeClr val="bg1"/>
            </a:bgClr>
          </a:pattFill>
          <a:effectLst>
            <a:outerShdw blurRad="127000" dist="635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96107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ppt_x"/>
                                          </p:val>
                                        </p:tav>
                                        <p:tav tm="100000">
                                          <p:val>
                                            <p:strVal val="#ppt_x"/>
                                          </p:val>
                                        </p:tav>
                                      </p:tavLst>
                                    </p:anim>
                                    <p:anim calcmode="lin" valueType="num">
                                      <p:cBhvr additive="base">
                                        <p:cTn id="8" dur="12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ppt_x"/>
                                          </p:val>
                                        </p:tav>
                                        <p:tav tm="100000">
                                          <p:val>
                                            <p:strVal val="#ppt_x"/>
                                          </p:val>
                                        </p:tav>
                                      </p:tavLst>
                                    </p:anim>
                                    <p:anim calcmode="lin" valueType="num">
                                      <p:cBhvr additive="base">
                                        <p:cTn id="12" dur="12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250" fill="hold"/>
                                        <p:tgtEl>
                                          <p:spTgt spid="9"/>
                                        </p:tgtEl>
                                        <p:attrNameLst>
                                          <p:attrName>ppt_x</p:attrName>
                                        </p:attrNameLst>
                                      </p:cBhvr>
                                      <p:tavLst>
                                        <p:tav tm="0">
                                          <p:val>
                                            <p:strVal val="#ppt_x"/>
                                          </p:val>
                                        </p:tav>
                                        <p:tav tm="100000">
                                          <p:val>
                                            <p:strVal val="#ppt_x"/>
                                          </p:val>
                                        </p:tav>
                                      </p:tavLst>
                                    </p:anim>
                                    <p:anim calcmode="lin" valueType="num">
                                      <p:cBhvr additive="base">
                                        <p:cTn id="16" dur="1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E3FC4068-ADA2-4A72-92D6-D96032D39124}"/>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8" name="Slide Number Placeholder 5">
            <a:extLst>
              <a:ext uri="{FF2B5EF4-FFF2-40B4-BE49-F238E27FC236}">
                <a16:creationId xmlns:a16="http://schemas.microsoft.com/office/drawing/2014/main" id="{1A6C96A7-EE17-44B9-9F7A-B645544D12DF}"/>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9" name="TextBox 8">
            <a:extLst>
              <a:ext uri="{FF2B5EF4-FFF2-40B4-BE49-F238E27FC236}">
                <a16:creationId xmlns:a16="http://schemas.microsoft.com/office/drawing/2014/main" id="{B9AE6B11-3578-4DE8-AA9B-117BE885DFD0}"/>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21" name="Picture Placeholder 2">
            <a:extLst>
              <a:ext uri="{FF2B5EF4-FFF2-40B4-BE49-F238E27FC236}">
                <a16:creationId xmlns:a16="http://schemas.microsoft.com/office/drawing/2014/main" id="{6E3E05CC-4901-411B-964F-E0FF42FD9D57}"/>
              </a:ext>
            </a:extLst>
          </p:cNvPr>
          <p:cNvSpPr>
            <a:spLocks noGrp="1"/>
          </p:cNvSpPr>
          <p:nvPr>
            <p:ph type="pic" sz="quarter" idx="17"/>
          </p:nvPr>
        </p:nvSpPr>
        <p:spPr>
          <a:xfrm>
            <a:off x="3562539" y="1057275"/>
            <a:ext cx="2018922" cy="2597150"/>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23" name="Picture Placeholder 2">
            <a:extLst>
              <a:ext uri="{FF2B5EF4-FFF2-40B4-BE49-F238E27FC236}">
                <a16:creationId xmlns:a16="http://schemas.microsoft.com/office/drawing/2014/main" id="{A11C9DA6-DB3C-4EA0-B855-C24AFCCB6151}"/>
              </a:ext>
            </a:extLst>
          </p:cNvPr>
          <p:cNvSpPr>
            <a:spLocks noGrp="1"/>
          </p:cNvSpPr>
          <p:nvPr>
            <p:ph type="pic" sz="quarter" idx="18"/>
          </p:nvPr>
        </p:nvSpPr>
        <p:spPr>
          <a:xfrm>
            <a:off x="1509717" y="1201010"/>
            <a:ext cx="1795454" cy="2309680"/>
          </a:xfrm>
          <a:prstGeom prst="rect">
            <a:avLst/>
          </a:prstGeom>
          <a:pattFill prst="pct5">
            <a:fgClr>
              <a:schemeClr val="tx1">
                <a:lumMod val="50000"/>
                <a:lumOff val="50000"/>
              </a:schemeClr>
            </a:fgClr>
            <a:bgClr>
              <a:schemeClr val="bg1"/>
            </a:bgClr>
          </a:pattFill>
          <a:effectLst>
            <a:outerShdw blurRad="127000" dist="635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24" name="Picture Placeholder 2">
            <a:extLst>
              <a:ext uri="{FF2B5EF4-FFF2-40B4-BE49-F238E27FC236}">
                <a16:creationId xmlns:a16="http://schemas.microsoft.com/office/drawing/2014/main" id="{378F0779-37CB-455E-8C66-257C96DC0CE9}"/>
              </a:ext>
            </a:extLst>
          </p:cNvPr>
          <p:cNvSpPr>
            <a:spLocks noGrp="1"/>
          </p:cNvSpPr>
          <p:nvPr>
            <p:ph type="pic" sz="quarter" idx="19"/>
          </p:nvPr>
        </p:nvSpPr>
        <p:spPr>
          <a:xfrm>
            <a:off x="5838829" y="1201010"/>
            <a:ext cx="1795454" cy="2309680"/>
          </a:xfrm>
          <a:prstGeom prst="rect">
            <a:avLst/>
          </a:prstGeom>
          <a:pattFill prst="pct5">
            <a:fgClr>
              <a:schemeClr val="tx1">
                <a:lumMod val="50000"/>
                <a:lumOff val="50000"/>
              </a:schemeClr>
            </a:fgClr>
            <a:bgClr>
              <a:schemeClr val="bg1"/>
            </a:bgClr>
          </a:pattFill>
          <a:effectLst>
            <a:outerShdw blurRad="127000" dist="635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403728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250" fill="hold"/>
                                        <p:tgtEl>
                                          <p:spTgt spid="23"/>
                                        </p:tgtEl>
                                        <p:attrNameLst>
                                          <p:attrName>ppt_x</p:attrName>
                                        </p:attrNameLst>
                                      </p:cBhvr>
                                      <p:tavLst>
                                        <p:tav tm="0">
                                          <p:val>
                                            <p:strVal val="#ppt_x"/>
                                          </p:val>
                                        </p:tav>
                                        <p:tav tm="100000">
                                          <p:val>
                                            <p:strVal val="#ppt_x"/>
                                          </p:val>
                                        </p:tav>
                                      </p:tavLst>
                                    </p:anim>
                                    <p:anim calcmode="lin" valueType="num">
                                      <p:cBhvr additive="base">
                                        <p:cTn id="8" dur="125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250" fill="hold"/>
                                        <p:tgtEl>
                                          <p:spTgt spid="24"/>
                                        </p:tgtEl>
                                        <p:attrNameLst>
                                          <p:attrName>ppt_x</p:attrName>
                                        </p:attrNameLst>
                                      </p:cBhvr>
                                      <p:tavLst>
                                        <p:tav tm="0">
                                          <p:val>
                                            <p:strVal val="#ppt_x"/>
                                          </p:val>
                                        </p:tav>
                                        <p:tav tm="100000">
                                          <p:val>
                                            <p:strVal val="#ppt_x"/>
                                          </p:val>
                                        </p:tav>
                                      </p:tavLst>
                                    </p:anim>
                                    <p:anim calcmode="lin" valueType="num">
                                      <p:cBhvr additive="base">
                                        <p:cTn id="12" dur="12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7C001D50-9FCA-4C41-BA5B-F3160C021915}"/>
              </a:ext>
            </a:extLst>
          </p:cNvPr>
          <p:cNvSpPr>
            <a:spLocks noGrp="1"/>
          </p:cNvSpPr>
          <p:nvPr>
            <p:ph type="pic" sz="quarter" idx="10"/>
          </p:nvPr>
        </p:nvSpPr>
        <p:spPr>
          <a:xfrm>
            <a:off x="2" y="1"/>
            <a:ext cx="3990974" cy="6858000"/>
          </a:xfrm>
          <a:custGeom>
            <a:avLst/>
            <a:gdLst>
              <a:gd name="connsiteX0" fmla="*/ 2158999 w 5321299"/>
              <a:gd name="connsiteY0" fmla="*/ 5464728 h 6858000"/>
              <a:gd name="connsiteX1" fmla="*/ 3162299 w 5321299"/>
              <a:gd name="connsiteY1" fmla="*/ 5464728 h 6858000"/>
              <a:gd name="connsiteX2" fmla="*/ 3162299 w 5321299"/>
              <a:gd name="connsiteY2" fmla="*/ 6003342 h 6858000"/>
              <a:gd name="connsiteX3" fmla="*/ 2158999 w 5321299"/>
              <a:gd name="connsiteY3" fmla="*/ 6003342 h 6858000"/>
              <a:gd name="connsiteX4" fmla="*/ 0 w 5321299"/>
              <a:gd name="connsiteY4" fmla="*/ 4709556 h 6858000"/>
              <a:gd name="connsiteX5" fmla="*/ 1003300 w 5321299"/>
              <a:gd name="connsiteY5" fmla="*/ 4709556 h 6858000"/>
              <a:gd name="connsiteX6" fmla="*/ 1003300 w 5321299"/>
              <a:gd name="connsiteY6" fmla="*/ 6858000 h 6858000"/>
              <a:gd name="connsiteX7" fmla="*/ 0 w 5321299"/>
              <a:gd name="connsiteY7" fmla="*/ 6858000 h 6858000"/>
              <a:gd name="connsiteX8" fmla="*/ 3238499 w 5321299"/>
              <a:gd name="connsiteY8" fmla="*/ 4618581 h 6858000"/>
              <a:gd name="connsiteX9" fmla="*/ 4241799 w 5321299"/>
              <a:gd name="connsiteY9" fmla="*/ 4618581 h 6858000"/>
              <a:gd name="connsiteX10" fmla="*/ 4241799 w 5321299"/>
              <a:gd name="connsiteY10" fmla="*/ 6857999 h 6858000"/>
              <a:gd name="connsiteX11" fmla="*/ 3238499 w 5321299"/>
              <a:gd name="connsiteY11" fmla="*/ 6857999 h 6858000"/>
              <a:gd name="connsiteX12" fmla="*/ 1079499 w 5321299"/>
              <a:gd name="connsiteY12" fmla="*/ 3970389 h 6858000"/>
              <a:gd name="connsiteX13" fmla="*/ 2082799 w 5321299"/>
              <a:gd name="connsiteY13" fmla="*/ 3970389 h 6858000"/>
              <a:gd name="connsiteX14" fmla="*/ 2082799 w 5321299"/>
              <a:gd name="connsiteY14" fmla="*/ 6777117 h 6858000"/>
              <a:gd name="connsiteX15" fmla="*/ 1079499 w 5321299"/>
              <a:gd name="connsiteY15" fmla="*/ 6777117 h 6858000"/>
              <a:gd name="connsiteX16" fmla="*/ 4317999 w 5321299"/>
              <a:gd name="connsiteY16" fmla="*/ 3879415 h 6858000"/>
              <a:gd name="connsiteX17" fmla="*/ 5321299 w 5321299"/>
              <a:gd name="connsiteY17" fmla="*/ 3879415 h 6858000"/>
              <a:gd name="connsiteX18" fmla="*/ 5321299 w 5321299"/>
              <a:gd name="connsiteY18" fmla="*/ 6449861 h 6858000"/>
              <a:gd name="connsiteX19" fmla="*/ 4317999 w 5321299"/>
              <a:gd name="connsiteY19" fmla="*/ 6449861 h 6858000"/>
              <a:gd name="connsiteX20" fmla="*/ 2158999 w 5321299"/>
              <a:gd name="connsiteY20" fmla="*/ 2567025 h 6858000"/>
              <a:gd name="connsiteX21" fmla="*/ 3162299 w 5321299"/>
              <a:gd name="connsiteY21" fmla="*/ 2567025 h 6858000"/>
              <a:gd name="connsiteX22" fmla="*/ 3162299 w 5321299"/>
              <a:gd name="connsiteY22" fmla="*/ 5373753 h 6858000"/>
              <a:gd name="connsiteX23" fmla="*/ 2158999 w 5321299"/>
              <a:gd name="connsiteY23" fmla="*/ 5373753 h 6858000"/>
              <a:gd name="connsiteX24" fmla="*/ 0 w 5321299"/>
              <a:gd name="connsiteY24" fmla="*/ 1811854 h 6858000"/>
              <a:gd name="connsiteX25" fmla="*/ 1003300 w 5321299"/>
              <a:gd name="connsiteY25" fmla="*/ 1811854 h 6858000"/>
              <a:gd name="connsiteX26" fmla="*/ 1003300 w 5321299"/>
              <a:gd name="connsiteY26" fmla="*/ 4618581 h 6858000"/>
              <a:gd name="connsiteX27" fmla="*/ 0 w 5321299"/>
              <a:gd name="connsiteY27" fmla="*/ 4618581 h 6858000"/>
              <a:gd name="connsiteX28" fmla="*/ 3238499 w 5321299"/>
              <a:gd name="connsiteY28" fmla="*/ 1720878 h 6858000"/>
              <a:gd name="connsiteX29" fmla="*/ 4241799 w 5321299"/>
              <a:gd name="connsiteY29" fmla="*/ 1720878 h 6858000"/>
              <a:gd name="connsiteX30" fmla="*/ 4241799 w 5321299"/>
              <a:gd name="connsiteY30" fmla="*/ 4527606 h 6858000"/>
              <a:gd name="connsiteX31" fmla="*/ 3238499 w 5321299"/>
              <a:gd name="connsiteY31" fmla="*/ 4527606 h 6858000"/>
              <a:gd name="connsiteX32" fmla="*/ 4317999 w 5321299"/>
              <a:gd name="connsiteY32" fmla="*/ 1217991 h 6858000"/>
              <a:gd name="connsiteX33" fmla="*/ 5321299 w 5321299"/>
              <a:gd name="connsiteY33" fmla="*/ 1217991 h 6858000"/>
              <a:gd name="connsiteX34" fmla="*/ 5321299 w 5321299"/>
              <a:gd name="connsiteY34" fmla="*/ 3788437 h 6858000"/>
              <a:gd name="connsiteX35" fmla="*/ 4317999 w 5321299"/>
              <a:gd name="connsiteY35" fmla="*/ 3788437 h 6858000"/>
              <a:gd name="connsiteX36" fmla="*/ 1079499 w 5321299"/>
              <a:gd name="connsiteY36" fmla="*/ 1072687 h 6858000"/>
              <a:gd name="connsiteX37" fmla="*/ 2082799 w 5321299"/>
              <a:gd name="connsiteY37" fmla="*/ 1072687 h 6858000"/>
              <a:gd name="connsiteX38" fmla="*/ 2082799 w 5321299"/>
              <a:gd name="connsiteY38" fmla="*/ 3879414 h 6858000"/>
              <a:gd name="connsiteX39" fmla="*/ 1079499 w 5321299"/>
              <a:gd name="connsiteY39" fmla="*/ 3879414 h 6858000"/>
              <a:gd name="connsiteX40" fmla="*/ 3238499 w 5321299"/>
              <a:gd name="connsiteY40" fmla="*/ 286347 h 6858000"/>
              <a:gd name="connsiteX41" fmla="*/ 4241799 w 5321299"/>
              <a:gd name="connsiteY41" fmla="*/ 286347 h 6858000"/>
              <a:gd name="connsiteX42" fmla="*/ 4241799 w 5321299"/>
              <a:gd name="connsiteY42" fmla="*/ 1629903 h 6858000"/>
              <a:gd name="connsiteX43" fmla="*/ 3238499 w 5321299"/>
              <a:gd name="connsiteY43" fmla="*/ 1629903 h 6858000"/>
              <a:gd name="connsiteX44" fmla="*/ 0 w 5321299"/>
              <a:gd name="connsiteY44" fmla="*/ 1 h 6858000"/>
              <a:gd name="connsiteX45" fmla="*/ 1003300 w 5321299"/>
              <a:gd name="connsiteY45" fmla="*/ 1 h 6858000"/>
              <a:gd name="connsiteX46" fmla="*/ 1003300 w 5321299"/>
              <a:gd name="connsiteY46" fmla="*/ 1720879 h 6858000"/>
              <a:gd name="connsiteX47" fmla="*/ 0 w 5321299"/>
              <a:gd name="connsiteY47" fmla="*/ 1720879 h 6858000"/>
              <a:gd name="connsiteX48" fmla="*/ 2158999 w 5321299"/>
              <a:gd name="connsiteY48" fmla="*/ 0 h 6858000"/>
              <a:gd name="connsiteX49" fmla="*/ 3162299 w 5321299"/>
              <a:gd name="connsiteY49" fmla="*/ 0 h 6858000"/>
              <a:gd name="connsiteX50" fmla="*/ 3162299 w 5321299"/>
              <a:gd name="connsiteY50" fmla="*/ 2476051 h 6858000"/>
              <a:gd name="connsiteX51" fmla="*/ 2158999 w 5321299"/>
              <a:gd name="connsiteY51" fmla="*/ 24760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321299" h="6858000">
                <a:moveTo>
                  <a:pt x="2158999" y="5464728"/>
                </a:moveTo>
                <a:lnTo>
                  <a:pt x="3162299" y="5464728"/>
                </a:lnTo>
                <a:lnTo>
                  <a:pt x="3162299" y="6003342"/>
                </a:lnTo>
                <a:lnTo>
                  <a:pt x="2158999" y="6003342"/>
                </a:lnTo>
                <a:close/>
                <a:moveTo>
                  <a:pt x="0" y="4709556"/>
                </a:moveTo>
                <a:lnTo>
                  <a:pt x="1003300" y="4709556"/>
                </a:lnTo>
                <a:lnTo>
                  <a:pt x="1003300" y="6858000"/>
                </a:lnTo>
                <a:lnTo>
                  <a:pt x="0" y="6858000"/>
                </a:lnTo>
                <a:close/>
                <a:moveTo>
                  <a:pt x="3238499" y="4618581"/>
                </a:moveTo>
                <a:lnTo>
                  <a:pt x="4241799" y="4618581"/>
                </a:lnTo>
                <a:lnTo>
                  <a:pt x="4241799" y="6857999"/>
                </a:lnTo>
                <a:lnTo>
                  <a:pt x="3238499" y="6857999"/>
                </a:lnTo>
                <a:close/>
                <a:moveTo>
                  <a:pt x="1079499" y="3970389"/>
                </a:moveTo>
                <a:lnTo>
                  <a:pt x="2082799" y="3970389"/>
                </a:lnTo>
                <a:lnTo>
                  <a:pt x="2082799" y="6777117"/>
                </a:lnTo>
                <a:lnTo>
                  <a:pt x="1079499" y="6777117"/>
                </a:lnTo>
                <a:close/>
                <a:moveTo>
                  <a:pt x="4317999" y="3879415"/>
                </a:moveTo>
                <a:lnTo>
                  <a:pt x="5321299" y="3879415"/>
                </a:lnTo>
                <a:lnTo>
                  <a:pt x="5321299" y="6449861"/>
                </a:lnTo>
                <a:lnTo>
                  <a:pt x="4317999" y="6449861"/>
                </a:lnTo>
                <a:close/>
                <a:moveTo>
                  <a:pt x="2158999" y="2567025"/>
                </a:moveTo>
                <a:lnTo>
                  <a:pt x="3162299" y="2567025"/>
                </a:lnTo>
                <a:lnTo>
                  <a:pt x="3162299" y="5373753"/>
                </a:lnTo>
                <a:lnTo>
                  <a:pt x="2158999" y="5373753"/>
                </a:lnTo>
                <a:close/>
                <a:moveTo>
                  <a:pt x="0" y="1811854"/>
                </a:moveTo>
                <a:lnTo>
                  <a:pt x="1003300" y="1811854"/>
                </a:lnTo>
                <a:lnTo>
                  <a:pt x="1003300" y="4618581"/>
                </a:lnTo>
                <a:lnTo>
                  <a:pt x="0" y="4618581"/>
                </a:lnTo>
                <a:close/>
                <a:moveTo>
                  <a:pt x="3238499" y="1720878"/>
                </a:moveTo>
                <a:lnTo>
                  <a:pt x="4241799" y="1720878"/>
                </a:lnTo>
                <a:lnTo>
                  <a:pt x="4241799" y="4527606"/>
                </a:lnTo>
                <a:lnTo>
                  <a:pt x="3238499" y="4527606"/>
                </a:lnTo>
                <a:close/>
                <a:moveTo>
                  <a:pt x="4317999" y="1217991"/>
                </a:moveTo>
                <a:lnTo>
                  <a:pt x="5321299" y="1217991"/>
                </a:lnTo>
                <a:lnTo>
                  <a:pt x="5321299" y="3788437"/>
                </a:lnTo>
                <a:lnTo>
                  <a:pt x="4317999" y="3788437"/>
                </a:lnTo>
                <a:close/>
                <a:moveTo>
                  <a:pt x="1079499" y="1072687"/>
                </a:moveTo>
                <a:lnTo>
                  <a:pt x="2082799" y="1072687"/>
                </a:lnTo>
                <a:lnTo>
                  <a:pt x="2082799" y="3879414"/>
                </a:lnTo>
                <a:lnTo>
                  <a:pt x="1079499" y="3879414"/>
                </a:lnTo>
                <a:close/>
                <a:moveTo>
                  <a:pt x="3238499" y="286347"/>
                </a:moveTo>
                <a:lnTo>
                  <a:pt x="4241799" y="286347"/>
                </a:lnTo>
                <a:lnTo>
                  <a:pt x="4241799" y="1629903"/>
                </a:lnTo>
                <a:lnTo>
                  <a:pt x="3238499" y="1629903"/>
                </a:lnTo>
                <a:close/>
                <a:moveTo>
                  <a:pt x="0" y="1"/>
                </a:moveTo>
                <a:lnTo>
                  <a:pt x="1003300" y="1"/>
                </a:lnTo>
                <a:lnTo>
                  <a:pt x="1003300" y="1720879"/>
                </a:lnTo>
                <a:lnTo>
                  <a:pt x="0" y="1720879"/>
                </a:lnTo>
                <a:close/>
                <a:moveTo>
                  <a:pt x="2158999" y="0"/>
                </a:moveTo>
                <a:lnTo>
                  <a:pt x="3162299" y="0"/>
                </a:lnTo>
                <a:lnTo>
                  <a:pt x="3162299" y="2476051"/>
                </a:lnTo>
                <a:lnTo>
                  <a:pt x="2158999" y="2476051"/>
                </a:ln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dirty="0"/>
          </a:p>
        </p:txBody>
      </p:sp>
      <p:sp>
        <p:nvSpPr>
          <p:cNvPr id="30" name="Freeform 5">
            <a:extLst>
              <a:ext uri="{FF2B5EF4-FFF2-40B4-BE49-F238E27FC236}">
                <a16:creationId xmlns:a16="http://schemas.microsoft.com/office/drawing/2014/main" id="{C4903FCC-72D6-402B-868C-6B00AFFAF694}"/>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31" name="Slide Number Placeholder 5">
            <a:extLst>
              <a:ext uri="{FF2B5EF4-FFF2-40B4-BE49-F238E27FC236}">
                <a16:creationId xmlns:a16="http://schemas.microsoft.com/office/drawing/2014/main" id="{67D4080E-F647-4F75-91ED-17F0A0AE981B}"/>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32" name="TextBox 31">
            <a:extLst>
              <a:ext uri="{FF2B5EF4-FFF2-40B4-BE49-F238E27FC236}">
                <a16:creationId xmlns:a16="http://schemas.microsoft.com/office/drawing/2014/main" id="{3BEE4639-3043-4D26-95CC-B1CEA4FA90B5}"/>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411452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500" fill="hold"/>
                                        <p:tgtEl>
                                          <p:spTgt spid="29"/>
                                        </p:tgtEl>
                                        <p:attrNameLst>
                                          <p:attrName>ppt_x</p:attrName>
                                        </p:attrNameLst>
                                      </p:cBhvr>
                                      <p:tavLst>
                                        <p:tav tm="0">
                                          <p:val>
                                            <p:strVal val="#ppt_x"/>
                                          </p:val>
                                        </p:tav>
                                        <p:tav tm="100000">
                                          <p:val>
                                            <p:strVal val="#ppt_x"/>
                                          </p:val>
                                        </p:tav>
                                      </p:tavLst>
                                    </p:anim>
                                    <p:anim calcmode="lin" valueType="num">
                                      <p:cBhvr additive="base">
                                        <p:cTn id="8" dur="1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EBF2349-73BC-4C89-A83E-2B9D339E9F76}"/>
              </a:ext>
            </a:extLst>
          </p:cNvPr>
          <p:cNvSpPr>
            <a:spLocks noGrp="1"/>
          </p:cNvSpPr>
          <p:nvPr>
            <p:ph type="pic" sz="quarter" idx="16"/>
          </p:nvPr>
        </p:nvSpPr>
        <p:spPr>
          <a:xfrm>
            <a:off x="4543425" y="1524002"/>
            <a:ext cx="1771651" cy="2666999"/>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4" name="Freeform 5">
            <a:extLst>
              <a:ext uri="{FF2B5EF4-FFF2-40B4-BE49-F238E27FC236}">
                <a16:creationId xmlns:a16="http://schemas.microsoft.com/office/drawing/2014/main" id="{A989F6BD-ED3C-4E45-BD25-7757BBF64214}"/>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5" name="Slide Number Placeholder 5">
            <a:extLst>
              <a:ext uri="{FF2B5EF4-FFF2-40B4-BE49-F238E27FC236}">
                <a16:creationId xmlns:a16="http://schemas.microsoft.com/office/drawing/2014/main" id="{59C9583E-45AD-4008-98C2-EF17D83D8005}"/>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6" name="TextBox 5">
            <a:extLst>
              <a:ext uri="{FF2B5EF4-FFF2-40B4-BE49-F238E27FC236}">
                <a16:creationId xmlns:a16="http://schemas.microsoft.com/office/drawing/2014/main" id="{98CE7C29-F66F-42B8-A0DD-B0729A911757}"/>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9" name="Picture Placeholder 8">
            <a:extLst>
              <a:ext uri="{FF2B5EF4-FFF2-40B4-BE49-F238E27FC236}">
                <a16:creationId xmlns:a16="http://schemas.microsoft.com/office/drawing/2014/main" id="{0EF127B1-F3D2-469A-BBD6-86BACCEAD9D7}"/>
              </a:ext>
            </a:extLst>
          </p:cNvPr>
          <p:cNvSpPr>
            <a:spLocks noGrp="1"/>
          </p:cNvSpPr>
          <p:nvPr>
            <p:ph type="pic" sz="quarter" idx="14"/>
          </p:nvPr>
        </p:nvSpPr>
        <p:spPr>
          <a:xfrm>
            <a:off x="1128713" y="1524002"/>
            <a:ext cx="1771651" cy="2666999"/>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1" name="Picture Placeholder 8">
            <a:extLst>
              <a:ext uri="{FF2B5EF4-FFF2-40B4-BE49-F238E27FC236}">
                <a16:creationId xmlns:a16="http://schemas.microsoft.com/office/drawing/2014/main" id="{8FE585C6-6D0D-44FE-8EA8-3217416C9C34}"/>
              </a:ext>
            </a:extLst>
          </p:cNvPr>
          <p:cNvSpPr>
            <a:spLocks noGrp="1"/>
          </p:cNvSpPr>
          <p:nvPr>
            <p:ph type="pic" sz="quarter" idx="15"/>
          </p:nvPr>
        </p:nvSpPr>
        <p:spPr>
          <a:xfrm>
            <a:off x="2843036" y="2095501"/>
            <a:ext cx="1771651" cy="2666999"/>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3" name="Picture Placeholder 8">
            <a:extLst>
              <a:ext uri="{FF2B5EF4-FFF2-40B4-BE49-F238E27FC236}">
                <a16:creationId xmlns:a16="http://schemas.microsoft.com/office/drawing/2014/main" id="{96A0F45D-A491-475C-B1A7-B933B95D56B9}"/>
              </a:ext>
            </a:extLst>
          </p:cNvPr>
          <p:cNvSpPr>
            <a:spLocks noGrp="1"/>
          </p:cNvSpPr>
          <p:nvPr>
            <p:ph type="pic" sz="quarter" idx="17"/>
          </p:nvPr>
        </p:nvSpPr>
        <p:spPr>
          <a:xfrm>
            <a:off x="6250782" y="2095501"/>
            <a:ext cx="1771651" cy="2666999"/>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150290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250" fill="hold"/>
                                        <p:tgtEl>
                                          <p:spTgt spid="11"/>
                                        </p:tgtEl>
                                        <p:attrNameLst>
                                          <p:attrName>ppt_x</p:attrName>
                                        </p:attrNameLst>
                                      </p:cBhvr>
                                      <p:tavLst>
                                        <p:tav tm="0">
                                          <p:val>
                                            <p:strVal val="#ppt_x"/>
                                          </p:val>
                                        </p:tav>
                                        <p:tav tm="100000">
                                          <p:val>
                                            <p:strVal val="#ppt_x"/>
                                          </p:val>
                                        </p:tav>
                                      </p:tavLst>
                                    </p:anim>
                                    <p:anim calcmode="lin" valueType="num">
                                      <p:cBhvr additive="base">
                                        <p:cTn id="12" dur="125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250" fill="hold"/>
                                        <p:tgtEl>
                                          <p:spTgt spid="12"/>
                                        </p:tgtEl>
                                        <p:attrNameLst>
                                          <p:attrName>ppt_x</p:attrName>
                                        </p:attrNameLst>
                                      </p:cBhvr>
                                      <p:tavLst>
                                        <p:tav tm="0">
                                          <p:val>
                                            <p:strVal val="#ppt_x"/>
                                          </p:val>
                                        </p:tav>
                                        <p:tav tm="100000">
                                          <p:val>
                                            <p:strVal val="#ppt_x"/>
                                          </p:val>
                                        </p:tav>
                                      </p:tavLst>
                                    </p:anim>
                                    <p:anim calcmode="lin" valueType="num">
                                      <p:cBhvr additive="base">
                                        <p:cTn id="16" dur="125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250" fill="hold"/>
                                        <p:tgtEl>
                                          <p:spTgt spid="13"/>
                                        </p:tgtEl>
                                        <p:attrNameLst>
                                          <p:attrName>ppt_x</p:attrName>
                                        </p:attrNameLst>
                                      </p:cBhvr>
                                      <p:tavLst>
                                        <p:tav tm="0">
                                          <p:val>
                                            <p:strVal val="#ppt_x"/>
                                          </p:val>
                                        </p:tav>
                                        <p:tav tm="100000">
                                          <p:val>
                                            <p:strVal val="#ppt_x"/>
                                          </p:val>
                                        </p:tav>
                                      </p:tavLst>
                                    </p:anim>
                                    <p:anim calcmode="lin" valueType="num">
                                      <p:cBhvr additive="base">
                                        <p:cTn id="20" dur="12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1" grpId="0" animBg="1"/>
      <p:bldP spid="13"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EBF2349-73BC-4C89-A83E-2B9D339E9F76}"/>
              </a:ext>
            </a:extLst>
          </p:cNvPr>
          <p:cNvSpPr>
            <a:spLocks noGrp="1"/>
          </p:cNvSpPr>
          <p:nvPr>
            <p:ph type="pic" sz="quarter" idx="16"/>
          </p:nvPr>
        </p:nvSpPr>
        <p:spPr>
          <a:xfrm>
            <a:off x="5475991" y="680158"/>
            <a:ext cx="1206410" cy="1816099"/>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4" name="Freeform 5">
            <a:extLst>
              <a:ext uri="{FF2B5EF4-FFF2-40B4-BE49-F238E27FC236}">
                <a16:creationId xmlns:a16="http://schemas.microsoft.com/office/drawing/2014/main" id="{A989F6BD-ED3C-4E45-BD25-7757BBF64214}"/>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5" name="Slide Number Placeholder 5">
            <a:extLst>
              <a:ext uri="{FF2B5EF4-FFF2-40B4-BE49-F238E27FC236}">
                <a16:creationId xmlns:a16="http://schemas.microsoft.com/office/drawing/2014/main" id="{59C9583E-45AD-4008-98C2-EF17D83D8005}"/>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6" name="TextBox 5">
            <a:extLst>
              <a:ext uri="{FF2B5EF4-FFF2-40B4-BE49-F238E27FC236}">
                <a16:creationId xmlns:a16="http://schemas.microsoft.com/office/drawing/2014/main" id="{98CE7C29-F66F-42B8-A0DD-B0729A911757}"/>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9" name="Picture Placeholder 8">
            <a:extLst>
              <a:ext uri="{FF2B5EF4-FFF2-40B4-BE49-F238E27FC236}">
                <a16:creationId xmlns:a16="http://schemas.microsoft.com/office/drawing/2014/main" id="{0EF127B1-F3D2-469A-BBD6-86BACCEAD9D7}"/>
              </a:ext>
            </a:extLst>
          </p:cNvPr>
          <p:cNvSpPr>
            <a:spLocks noGrp="1"/>
          </p:cNvSpPr>
          <p:nvPr>
            <p:ph type="pic" sz="quarter" idx="14"/>
          </p:nvPr>
        </p:nvSpPr>
        <p:spPr>
          <a:xfrm>
            <a:off x="2061279" y="680158"/>
            <a:ext cx="1206410" cy="1816099"/>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1" name="Picture Placeholder 8">
            <a:extLst>
              <a:ext uri="{FF2B5EF4-FFF2-40B4-BE49-F238E27FC236}">
                <a16:creationId xmlns:a16="http://schemas.microsoft.com/office/drawing/2014/main" id="{8FE585C6-6D0D-44FE-8EA8-3217416C9C34}"/>
              </a:ext>
            </a:extLst>
          </p:cNvPr>
          <p:cNvSpPr>
            <a:spLocks noGrp="1"/>
          </p:cNvSpPr>
          <p:nvPr>
            <p:ph type="pic" sz="quarter" idx="15"/>
          </p:nvPr>
        </p:nvSpPr>
        <p:spPr>
          <a:xfrm>
            <a:off x="3775602" y="680158"/>
            <a:ext cx="1206410" cy="1816099"/>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3" name="Picture Placeholder 8">
            <a:extLst>
              <a:ext uri="{FF2B5EF4-FFF2-40B4-BE49-F238E27FC236}">
                <a16:creationId xmlns:a16="http://schemas.microsoft.com/office/drawing/2014/main" id="{96A0F45D-A491-475C-B1A7-B933B95D56B9}"/>
              </a:ext>
            </a:extLst>
          </p:cNvPr>
          <p:cNvSpPr>
            <a:spLocks noGrp="1"/>
          </p:cNvSpPr>
          <p:nvPr>
            <p:ph type="pic" sz="quarter" idx="17"/>
          </p:nvPr>
        </p:nvSpPr>
        <p:spPr>
          <a:xfrm>
            <a:off x="7183348" y="680158"/>
            <a:ext cx="1206410" cy="1816099"/>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0" name="Picture Placeholder 8">
            <a:extLst>
              <a:ext uri="{FF2B5EF4-FFF2-40B4-BE49-F238E27FC236}">
                <a16:creationId xmlns:a16="http://schemas.microsoft.com/office/drawing/2014/main" id="{3E18F3A6-9EF8-4A26-908D-55936D9C8AF3}"/>
              </a:ext>
            </a:extLst>
          </p:cNvPr>
          <p:cNvSpPr>
            <a:spLocks noGrp="1"/>
          </p:cNvSpPr>
          <p:nvPr>
            <p:ph type="pic" sz="quarter" idx="18"/>
          </p:nvPr>
        </p:nvSpPr>
        <p:spPr>
          <a:xfrm>
            <a:off x="4269582" y="3619503"/>
            <a:ext cx="1206410" cy="1816099"/>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4" name="Picture Placeholder 8">
            <a:extLst>
              <a:ext uri="{FF2B5EF4-FFF2-40B4-BE49-F238E27FC236}">
                <a16:creationId xmlns:a16="http://schemas.microsoft.com/office/drawing/2014/main" id="{026DA814-B32E-4528-88ED-F7097D6EE9CA}"/>
              </a:ext>
            </a:extLst>
          </p:cNvPr>
          <p:cNvSpPr>
            <a:spLocks noGrp="1"/>
          </p:cNvSpPr>
          <p:nvPr>
            <p:ph type="pic" sz="quarter" idx="19"/>
          </p:nvPr>
        </p:nvSpPr>
        <p:spPr>
          <a:xfrm>
            <a:off x="854869" y="3619503"/>
            <a:ext cx="1206410" cy="1816099"/>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5" name="Picture Placeholder 8">
            <a:extLst>
              <a:ext uri="{FF2B5EF4-FFF2-40B4-BE49-F238E27FC236}">
                <a16:creationId xmlns:a16="http://schemas.microsoft.com/office/drawing/2014/main" id="{3AE5335A-3060-41ED-9FD7-8D13718E8FC4}"/>
              </a:ext>
            </a:extLst>
          </p:cNvPr>
          <p:cNvSpPr>
            <a:spLocks noGrp="1"/>
          </p:cNvSpPr>
          <p:nvPr>
            <p:ph type="pic" sz="quarter" idx="20"/>
          </p:nvPr>
        </p:nvSpPr>
        <p:spPr>
          <a:xfrm>
            <a:off x="2569192" y="3619503"/>
            <a:ext cx="1206410" cy="1816099"/>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6" name="Picture Placeholder 8">
            <a:extLst>
              <a:ext uri="{FF2B5EF4-FFF2-40B4-BE49-F238E27FC236}">
                <a16:creationId xmlns:a16="http://schemas.microsoft.com/office/drawing/2014/main" id="{173F6A4D-3403-4BA2-ADC6-F75EE2E08A0B}"/>
              </a:ext>
            </a:extLst>
          </p:cNvPr>
          <p:cNvSpPr>
            <a:spLocks noGrp="1"/>
          </p:cNvSpPr>
          <p:nvPr>
            <p:ph type="pic" sz="quarter" idx="21"/>
          </p:nvPr>
        </p:nvSpPr>
        <p:spPr>
          <a:xfrm>
            <a:off x="5976939" y="3619503"/>
            <a:ext cx="1206410" cy="1816099"/>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39332959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A631AA61-D19E-4A20-A0C1-B87E866DF8DA}"/>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6" name="Slide Number Placeholder 5">
            <a:extLst>
              <a:ext uri="{FF2B5EF4-FFF2-40B4-BE49-F238E27FC236}">
                <a16:creationId xmlns:a16="http://schemas.microsoft.com/office/drawing/2014/main" id="{65B35C2D-A26F-4D56-8FD8-8FCB4FB59866}"/>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7" name="TextBox 6">
            <a:extLst>
              <a:ext uri="{FF2B5EF4-FFF2-40B4-BE49-F238E27FC236}">
                <a16:creationId xmlns:a16="http://schemas.microsoft.com/office/drawing/2014/main" id="{94D31D73-1F73-43E9-9143-CACD2016DA07}"/>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12" name="Freeform: Shape 11">
            <a:extLst>
              <a:ext uri="{FF2B5EF4-FFF2-40B4-BE49-F238E27FC236}">
                <a16:creationId xmlns:a16="http://schemas.microsoft.com/office/drawing/2014/main" id="{3BFABDCE-A952-42A4-8CDE-63DA39998027}"/>
              </a:ext>
            </a:extLst>
          </p:cNvPr>
          <p:cNvSpPr>
            <a:spLocks/>
          </p:cNvSpPr>
          <p:nvPr userDrawn="1"/>
        </p:nvSpPr>
        <p:spPr bwMode="auto">
          <a:xfrm rot="9449386" flipV="1">
            <a:off x="-1127698" y="-940853"/>
            <a:ext cx="6686750" cy="6629499"/>
          </a:xfrm>
          <a:custGeom>
            <a:avLst/>
            <a:gdLst>
              <a:gd name="connsiteX0" fmla="*/ 6277561 w 8915666"/>
              <a:gd name="connsiteY0" fmla="*/ 0 h 6629499"/>
              <a:gd name="connsiteX1" fmla="*/ 0 w 8915666"/>
              <a:gd name="connsiteY1" fmla="*/ 2601566 h 6629499"/>
              <a:gd name="connsiteX2" fmla="*/ 4497646 w 8915666"/>
              <a:gd name="connsiteY2" fmla="*/ 4477302 h 6629499"/>
              <a:gd name="connsiteX3" fmla="*/ 8142092 w 8915666"/>
              <a:gd name="connsiteY3" fmla="*/ 6615771 h 6629499"/>
              <a:gd name="connsiteX4" fmla="*/ 8205013 w 8915666"/>
              <a:gd name="connsiteY4" fmla="*/ 6629499 h 6629499"/>
              <a:gd name="connsiteX5" fmla="*/ 8915666 w 8915666"/>
              <a:gd name="connsiteY5" fmla="*/ 6334989 h 662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5666" h="6629499">
                <a:moveTo>
                  <a:pt x="6277561" y="0"/>
                </a:moveTo>
                <a:lnTo>
                  <a:pt x="0" y="2601566"/>
                </a:lnTo>
                <a:cubicBezTo>
                  <a:pt x="1681432" y="2766308"/>
                  <a:pt x="2994949" y="2701925"/>
                  <a:pt x="4497646" y="4477302"/>
                </a:cubicBezTo>
                <a:cubicBezTo>
                  <a:pt x="5818099" y="6037366"/>
                  <a:pt x="6812668" y="6322891"/>
                  <a:pt x="8142092" y="6615771"/>
                </a:cubicBezTo>
                <a:lnTo>
                  <a:pt x="8205013" y="6629499"/>
                </a:lnTo>
                <a:lnTo>
                  <a:pt x="8915666" y="6334989"/>
                </a:lnTo>
                <a:close/>
              </a:path>
            </a:pathLst>
          </a:custGeom>
          <a:solidFill>
            <a:schemeClr val="bg1"/>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r>
              <a:rPr lang="en-US" sz="1350" baseline="-25000" dirty="0">
                <a:solidFill>
                  <a:prstClr val="black"/>
                </a:solidFill>
              </a:rPr>
              <a:t> 	</a:t>
            </a:r>
          </a:p>
        </p:txBody>
      </p:sp>
      <p:sp>
        <p:nvSpPr>
          <p:cNvPr id="13" name="Rectangle 12">
            <a:extLst>
              <a:ext uri="{FF2B5EF4-FFF2-40B4-BE49-F238E27FC236}">
                <a16:creationId xmlns:a16="http://schemas.microsoft.com/office/drawing/2014/main" id="{8F4DC94C-55B9-46DB-9D16-6C98D4C3C0FA}"/>
              </a:ext>
            </a:extLst>
          </p:cNvPr>
          <p:cNvSpPr/>
          <p:nvPr userDrawn="1"/>
        </p:nvSpPr>
        <p:spPr>
          <a:xfrm>
            <a:off x="1852301" y="1862139"/>
            <a:ext cx="5345394" cy="3377278"/>
          </a:xfrm>
          <a:prstGeom prst="rect">
            <a:avLst/>
          </a:prstGeom>
          <a:solidFill>
            <a:schemeClr val="bg1"/>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baseline="-25000" dirty="0">
              <a:solidFill>
                <a:prstClr val="black"/>
              </a:solidFill>
            </a:endParaRPr>
          </a:p>
        </p:txBody>
      </p:sp>
      <p:sp>
        <p:nvSpPr>
          <p:cNvPr id="14" name="Rectangle 13">
            <a:extLst>
              <a:ext uri="{FF2B5EF4-FFF2-40B4-BE49-F238E27FC236}">
                <a16:creationId xmlns:a16="http://schemas.microsoft.com/office/drawing/2014/main" id="{B5FB444D-0F56-4E71-A7D8-0ADE5B6D7FAE}"/>
              </a:ext>
            </a:extLst>
          </p:cNvPr>
          <p:cNvSpPr/>
          <p:nvPr userDrawn="1"/>
        </p:nvSpPr>
        <p:spPr>
          <a:xfrm>
            <a:off x="4896741" y="1700614"/>
            <a:ext cx="2634241" cy="3050849"/>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p>
            <a:pPr marL="171450" indent="-171450">
              <a:lnSpc>
                <a:spcPct val="90000"/>
              </a:lnSpc>
              <a:spcBef>
                <a:spcPts val="750"/>
              </a:spcBef>
              <a:buFont typeface="Arial" panose="020B0604020202020204" pitchFamily="34" charset="0"/>
              <a:buChar char="•"/>
            </a:pPr>
            <a:endParaRPr lang="en-US" sz="1200" dirty="0">
              <a:solidFill>
                <a:prstClr val="black"/>
              </a:solidFill>
            </a:endParaRPr>
          </a:p>
        </p:txBody>
      </p:sp>
    </p:spTree>
    <p:extLst>
      <p:ext uri="{BB962C8B-B14F-4D97-AF65-F5344CB8AC3E}">
        <p14:creationId xmlns:p14="http://schemas.microsoft.com/office/powerpoint/2010/main" val="161309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750" fill="hold"/>
                                        <p:tgtEl>
                                          <p:spTgt spid="12"/>
                                        </p:tgtEl>
                                        <p:attrNameLst>
                                          <p:attrName>ppt_x</p:attrName>
                                        </p:attrNameLst>
                                      </p:cBhvr>
                                      <p:tavLst>
                                        <p:tav tm="0">
                                          <p:val>
                                            <p:strVal val="0-#ppt_w/2"/>
                                          </p:val>
                                        </p:tav>
                                        <p:tav tm="100000">
                                          <p:val>
                                            <p:strVal val="#ppt_x"/>
                                          </p:val>
                                        </p:tav>
                                      </p:tavLst>
                                    </p:anim>
                                    <p:anim calcmode="lin" valueType="num">
                                      <p:cBhvr additive="base">
                                        <p:cTn id="8" dur="1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B2E67C-AD75-443C-9779-5B7FCE43ECDB}"/>
              </a:ext>
            </a:extLst>
          </p:cNvPr>
          <p:cNvSpPr/>
          <p:nvPr userDrawn="1"/>
        </p:nvSpPr>
        <p:spPr>
          <a:xfrm>
            <a:off x="4064794" y="1971676"/>
            <a:ext cx="1844993" cy="367665"/>
          </a:xfrm>
          <a:prstGeom prst="rect">
            <a:avLst/>
          </a:prstGeom>
          <a:solidFill>
            <a:srgbClr val="EE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0" name="Rectangle 9">
            <a:extLst>
              <a:ext uri="{FF2B5EF4-FFF2-40B4-BE49-F238E27FC236}">
                <a16:creationId xmlns:a16="http://schemas.microsoft.com/office/drawing/2014/main" id="{587E9D6C-E7F2-4E5E-A400-EB8A014C0933}"/>
              </a:ext>
            </a:extLst>
          </p:cNvPr>
          <p:cNvSpPr/>
          <p:nvPr userDrawn="1"/>
        </p:nvSpPr>
        <p:spPr>
          <a:xfrm>
            <a:off x="3215164" y="5177929"/>
            <a:ext cx="1844993" cy="367665"/>
          </a:xfrm>
          <a:prstGeom prst="rect">
            <a:avLst/>
          </a:prstGeom>
          <a:solidFill>
            <a:srgbClr val="EE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1" name="Freeform 5">
            <a:extLst>
              <a:ext uri="{FF2B5EF4-FFF2-40B4-BE49-F238E27FC236}">
                <a16:creationId xmlns:a16="http://schemas.microsoft.com/office/drawing/2014/main" id="{2202B903-0892-4D9C-88C2-0B644489A1AC}"/>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2" name="Slide Number Placeholder 5">
            <a:extLst>
              <a:ext uri="{FF2B5EF4-FFF2-40B4-BE49-F238E27FC236}">
                <a16:creationId xmlns:a16="http://schemas.microsoft.com/office/drawing/2014/main" id="{98A4A10C-C2BF-46DE-83A5-CE13263D0369}"/>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3" name="TextBox 12">
            <a:extLst>
              <a:ext uri="{FF2B5EF4-FFF2-40B4-BE49-F238E27FC236}">
                <a16:creationId xmlns:a16="http://schemas.microsoft.com/office/drawing/2014/main" id="{3A06F79B-C96D-4DB2-9C77-7B8B87D1A47D}"/>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20" name="Picture Placeholder 19">
            <a:extLst>
              <a:ext uri="{FF2B5EF4-FFF2-40B4-BE49-F238E27FC236}">
                <a16:creationId xmlns:a16="http://schemas.microsoft.com/office/drawing/2014/main" id="{ADDAA103-0134-4FC4-A959-A90F707D9F00}"/>
              </a:ext>
            </a:extLst>
          </p:cNvPr>
          <p:cNvSpPr>
            <a:spLocks noGrp="1"/>
          </p:cNvSpPr>
          <p:nvPr>
            <p:ph type="pic" sz="quarter" idx="16"/>
          </p:nvPr>
        </p:nvSpPr>
        <p:spPr>
          <a:xfrm>
            <a:off x="7069455" y="2339340"/>
            <a:ext cx="1325880" cy="2838588"/>
          </a:xfrm>
          <a:custGeom>
            <a:avLst/>
            <a:gdLst>
              <a:gd name="connsiteX0" fmla="*/ 0 w 1767840"/>
              <a:gd name="connsiteY0" fmla="*/ 0 h 2838588"/>
              <a:gd name="connsiteX1" fmla="*/ 1767840 w 1767840"/>
              <a:gd name="connsiteY1" fmla="*/ 0 h 2838588"/>
              <a:gd name="connsiteX2" fmla="*/ 1767840 w 1767840"/>
              <a:gd name="connsiteY2" fmla="*/ 2838588 h 2838588"/>
              <a:gd name="connsiteX3" fmla="*/ 0 w 1767840"/>
              <a:gd name="connsiteY3" fmla="*/ 2838588 h 2838588"/>
            </a:gdLst>
            <a:ahLst/>
            <a:cxnLst>
              <a:cxn ang="0">
                <a:pos x="connsiteX0" y="connsiteY0"/>
              </a:cxn>
              <a:cxn ang="0">
                <a:pos x="connsiteX1" y="connsiteY1"/>
              </a:cxn>
              <a:cxn ang="0">
                <a:pos x="connsiteX2" y="connsiteY2"/>
              </a:cxn>
              <a:cxn ang="0">
                <a:pos x="connsiteX3" y="connsiteY3"/>
              </a:cxn>
            </a:cxnLst>
            <a:rect l="l" t="t" r="r" b="b"/>
            <a:pathLst>
              <a:path w="1767840" h="2838588">
                <a:moveTo>
                  <a:pt x="0" y="0"/>
                </a:moveTo>
                <a:lnTo>
                  <a:pt x="1767840" y="0"/>
                </a:lnTo>
                <a:lnTo>
                  <a:pt x="1767840" y="2838588"/>
                </a:lnTo>
                <a:lnTo>
                  <a:pt x="0" y="2838588"/>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9" name="Picture Placeholder 18">
            <a:extLst>
              <a:ext uri="{FF2B5EF4-FFF2-40B4-BE49-F238E27FC236}">
                <a16:creationId xmlns:a16="http://schemas.microsoft.com/office/drawing/2014/main" id="{E82E9B33-5DF9-4882-A51E-F1448E83DCEE}"/>
              </a:ext>
            </a:extLst>
          </p:cNvPr>
          <p:cNvSpPr>
            <a:spLocks noGrp="1"/>
          </p:cNvSpPr>
          <p:nvPr>
            <p:ph type="pic" sz="quarter" idx="15"/>
          </p:nvPr>
        </p:nvSpPr>
        <p:spPr>
          <a:xfrm>
            <a:off x="5743575" y="2339340"/>
            <a:ext cx="1325880" cy="2838588"/>
          </a:xfrm>
          <a:custGeom>
            <a:avLst/>
            <a:gdLst>
              <a:gd name="connsiteX0" fmla="*/ 0 w 1767840"/>
              <a:gd name="connsiteY0" fmla="*/ 0 h 2838588"/>
              <a:gd name="connsiteX1" fmla="*/ 1767840 w 1767840"/>
              <a:gd name="connsiteY1" fmla="*/ 0 h 2838588"/>
              <a:gd name="connsiteX2" fmla="*/ 1767840 w 1767840"/>
              <a:gd name="connsiteY2" fmla="*/ 2838588 h 2838588"/>
              <a:gd name="connsiteX3" fmla="*/ 0 w 1767840"/>
              <a:gd name="connsiteY3" fmla="*/ 2838588 h 2838588"/>
            </a:gdLst>
            <a:ahLst/>
            <a:cxnLst>
              <a:cxn ang="0">
                <a:pos x="connsiteX0" y="connsiteY0"/>
              </a:cxn>
              <a:cxn ang="0">
                <a:pos x="connsiteX1" y="connsiteY1"/>
              </a:cxn>
              <a:cxn ang="0">
                <a:pos x="connsiteX2" y="connsiteY2"/>
              </a:cxn>
              <a:cxn ang="0">
                <a:pos x="connsiteX3" y="connsiteY3"/>
              </a:cxn>
            </a:cxnLst>
            <a:rect l="l" t="t" r="r" b="b"/>
            <a:pathLst>
              <a:path w="1767840" h="2838588">
                <a:moveTo>
                  <a:pt x="0" y="0"/>
                </a:moveTo>
                <a:lnTo>
                  <a:pt x="1767840" y="0"/>
                </a:lnTo>
                <a:lnTo>
                  <a:pt x="1767840" y="2838588"/>
                </a:lnTo>
                <a:lnTo>
                  <a:pt x="0" y="2838588"/>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22" name="Picture Placeholder 21">
            <a:extLst>
              <a:ext uri="{FF2B5EF4-FFF2-40B4-BE49-F238E27FC236}">
                <a16:creationId xmlns:a16="http://schemas.microsoft.com/office/drawing/2014/main" id="{C686E259-CA59-44B5-9786-0B166DC85A61}"/>
              </a:ext>
            </a:extLst>
          </p:cNvPr>
          <p:cNvSpPr>
            <a:spLocks noGrp="1"/>
          </p:cNvSpPr>
          <p:nvPr>
            <p:ph type="pic" sz="quarter" idx="18"/>
          </p:nvPr>
        </p:nvSpPr>
        <p:spPr>
          <a:xfrm>
            <a:off x="729615" y="2339340"/>
            <a:ext cx="1325880" cy="2838588"/>
          </a:xfrm>
          <a:custGeom>
            <a:avLst/>
            <a:gdLst>
              <a:gd name="connsiteX0" fmla="*/ 0 w 1767840"/>
              <a:gd name="connsiteY0" fmla="*/ 0 h 2838588"/>
              <a:gd name="connsiteX1" fmla="*/ 1767840 w 1767840"/>
              <a:gd name="connsiteY1" fmla="*/ 0 h 2838588"/>
              <a:gd name="connsiteX2" fmla="*/ 1767840 w 1767840"/>
              <a:gd name="connsiteY2" fmla="*/ 2838588 h 2838588"/>
              <a:gd name="connsiteX3" fmla="*/ 0 w 1767840"/>
              <a:gd name="connsiteY3" fmla="*/ 2838588 h 2838588"/>
            </a:gdLst>
            <a:ahLst/>
            <a:cxnLst>
              <a:cxn ang="0">
                <a:pos x="connsiteX0" y="connsiteY0"/>
              </a:cxn>
              <a:cxn ang="0">
                <a:pos x="connsiteX1" y="connsiteY1"/>
              </a:cxn>
              <a:cxn ang="0">
                <a:pos x="connsiteX2" y="connsiteY2"/>
              </a:cxn>
              <a:cxn ang="0">
                <a:pos x="connsiteX3" y="connsiteY3"/>
              </a:cxn>
            </a:cxnLst>
            <a:rect l="l" t="t" r="r" b="b"/>
            <a:pathLst>
              <a:path w="1767840" h="2838588">
                <a:moveTo>
                  <a:pt x="0" y="0"/>
                </a:moveTo>
                <a:lnTo>
                  <a:pt x="1767840" y="0"/>
                </a:lnTo>
                <a:lnTo>
                  <a:pt x="1767840" y="2838588"/>
                </a:lnTo>
                <a:lnTo>
                  <a:pt x="0" y="2838588"/>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21" name="Picture Placeholder 20">
            <a:extLst>
              <a:ext uri="{FF2B5EF4-FFF2-40B4-BE49-F238E27FC236}">
                <a16:creationId xmlns:a16="http://schemas.microsoft.com/office/drawing/2014/main" id="{1F01E3C5-EFD1-4B6A-9BC6-2B46DE991B9B}"/>
              </a:ext>
            </a:extLst>
          </p:cNvPr>
          <p:cNvSpPr>
            <a:spLocks noGrp="1"/>
          </p:cNvSpPr>
          <p:nvPr>
            <p:ph type="pic" sz="quarter" idx="17"/>
          </p:nvPr>
        </p:nvSpPr>
        <p:spPr>
          <a:xfrm>
            <a:off x="2055495" y="2339340"/>
            <a:ext cx="1325880" cy="2838588"/>
          </a:xfrm>
          <a:custGeom>
            <a:avLst/>
            <a:gdLst>
              <a:gd name="connsiteX0" fmla="*/ 0 w 1767840"/>
              <a:gd name="connsiteY0" fmla="*/ 0 h 2838588"/>
              <a:gd name="connsiteX1" fmla="*/ 1767840 w 1767840"/>
              <a:gd name="connsiteY1" fmla="*/ 0 h 2838588"/>
              <a:gd name="connsiteX2" fmla="*/ 1767840 w 1767840"/>
              <a:gd name="connsiteY2" fmla="*/ 2838588 h 2838588"/>
              <a:gd name="connsiteX3" fmla="*/ 0 w 1767840"/>
              <a:gd name="connsiteY3" fmla="*/ 2838588 h 2838588"/>
            </a:gdLst>
            <a:ahLst/>
            <a:cxnLst>
              <a:cxn ang="0">
                <a:pos x="connsiteX0" y="connsiteY0"/>
              </a:cxn>
              <a:cxn ang="0">
                <a:pos x="connsiteX1" y="connsiteY1"/>
              </a:cxn>
              <a:cxn ang="0">
                <a:pos x="connsiteX2" y="connsiteY2"/>
              </a:cxn>
              <a:cxn ang="0">
                <a:pos x="connsiteX3" y="connsiteY3"/>
              </a:cxn>
            </a:cxnLst>
            <a:rect l="l" t="t" r="r" b="b"/>
            <a:pathLst>
              <a:path w="1767840" h="2838588">
                <a:moveTo>
                  <a:pt x="0" y="0"/>
                </a:moveTo>
                <a:lnTo>
                  <a:pt x="1767840" y="0"/>
                </a:lnTo>
                <a:lnTo>
                  <a:pt x="1767840" y="2838588"/>
                </a:lnTo>
                <a:lnTo>
                  <a:pt x="0" y="2838588"/>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6" name="Picture Placeholder 15">
            <a:extLst>
              <a:ext uri="{FF2B5EF4-FFF2-40B4-BE49-F238E27FC236}">
                <a16:creationId xmlns:a16="http://schemas.microsoft.com/office/drawing/2014/main" id="{6B20941F-E20D-4AE0-AE85-93443AF3EC4E}"/>
              </a:ext>
            </a:extLst>
          </p:cNvPr>
          <p:cNvSpPr>
            <a:spLocks noGrp="1"/>
          </p:cNvSpPr>
          <p:nvPr>
            <p:ph type="pic" sz="quarter" idx="14"/>
          </p:nvPr>
        </p:nvSpPr>
        <p:spPr>
          <a:xfrm>
            <a:off x="3381375" y="2133600"/>
            <a:ext cx="2362200" cy="3251200"/>
          </a:xfrm>
          <a:custGeom>
            <a:avLst/>
            <a:gdLst>
              <a:gd name="connsiteX0" fmla="*/ 0 w 3149600"/>
              <a:gd name="connsiteY0" fmla="*/ 0 h 3251200"/>
              <a:gd name="connsiteX1" fmla="*/ 3149600 w 3149600"/>
              <a:gd name="connsiteY1" fmla="*/ 0 h 3251200"/>
              <a:gd name="connsiteX2" fmla="*/ 3149600 w 3149600"/>
              <a:gd name="connsiteY2" fmla="*/ 3251200 h 3251200"/>
              <a:gd name="connsiteX3" fmla="*/ 0 w 3149600"/>
              <a:gd name="connsiteY3" fmla="*/ 3251200 h 3251200"/>
            </a:gdLst>
            <a:ahLst/>
            <a:cxnLst>
              <a:cxn ang="0">
                <a:pos x="connsiteX0" y="connsiteY0"/>
              </a:cxn>
              <a:cxn ang="0">
                <a:pos x="connsiteX1" y="connsiteY1"/>
              </a:cxn>
              <a:cxn ang="0">
                <a:pos x="connsiteX2" y="connsiteY2"/>
              </a:cxn>
              <a:cxn ang="0">
                <a:pos x="connsiteX3" y="connsiteY3"/>
              </a:cxn>
            </a:cxnLst>
            <a:rect l="l" t="t" r="r" b="b"/>
            <a:pathLst>
              <a:path w="3149600" h="3251200">
                <a:moveTo>
                  <a:pt x="0" y="0"/>
                </a:moveTo>
                <a:lnTo>
                  <a:pt x="3149600" y="0"/>
                </a:lnTo>
                <a:lnTo>
                  <a:pt x="3149600" y="3251200"/>
                </a:lnTo>
                <a:lnTo>
                  <a:pt x="0" y="3251200"/>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38114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250" fill="hold"/>
                                        <p:tgtEl>
                                          <p:spTgt spid="16"/>
                                        </p:tgtEl>
                                        <p:attrNameLst>
                                          <p:attrName>ppt_x</p:attrName>
                                        </p:attrNameLst>
                                      </p:cBhvr>
                                      <p:tavLst>
                                        <p:tav tm="0">
                                          <p:val>
                                            <p:strVal val="0-#ppt_w/2"/>
                                          </p:val>
                                        </p:tav>
                                        <p:tav tm="100000">
                                          <p:val>
                                            <p:strVal val="#ppt_x"/>
                                          </p:val>
                                        </p:tav>
                                      </p:tavLst>
                                    </p:anim>
                                    <p:anim calcmode="lin" valueType="num">
                                      <p:cBhvr additive="base">
                                        <p:cTn id="8" dur="12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250" fill="hold"/>
                                        <p:tgtEl>
                                          <p:spTgt spid="19"/>
                                        </p:tgtEl>
                                        <p:attrNameLst>
                                          <p:attrName>ppt_x</p:attrName>
                                        </p:attrNameLst>
                                      </p:cBhvr>
                                      <p:tavLst>
                                        <p:tav tm="0">
                                          <p:val>
                                            <p:strVal val="0-#ppt_w/2"/>
                                          </p:val>
                                        </p:tav>
                                        <p:tav tm="100000">
                                          <p:val>
                                            <p:strVal val="#ppt_x"/>
                                          </p:val>
                                        </p:tav>
                                      </p:tavLst>
                                    </p:anim>
                                    <p:anim calcmode="lin" valueType="num">
                                      <p:cBhvr additive="base">
                                        <p:cTn id="12" dur="125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1250" fill="hold"/>
                                        <p:tgtEl>
                                          <p:spTgt spid="20"/>
                                        </p:tgtEl>
                                        <p:attrNameLst>
                                          <p:attrName>ppt_x</p:attrName>
                                        </p:attrNameLst>
                                      </p:cBhvr>
                                      <p:tavLst>
                                        <p:tav tm="0">
                                          <p:val>
                                            <p:strVal val="0-#ppt_w/2"/>
                                          </p:val>
                                        </p:tav>
                                        <p:tav tm="100000">
                                          <p:val>
                                            <p:strVal val="#ppt_x"/>
                                          </p:val>
                                        </p:tav>
                                      </p:tavLst>
                                    </p:anim>
                                    <p:anim calcmode="lin" valueType="num">
                                      <p:cBhvr additive="base">
                                        <p:cTn id="16" dur="12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250" fill="hold"/>
                                        <p:tgtEl>
                                          <p:spTgt spid="21"/>
                                        </p:tgtEl>
                                        <p:attrNameLst>
                                          <p:attrName>ppt_x</p:attrName>
                                        </p:attrNameLst>
                                      </p:cBhvr>
                                      <p:tavLst>
                                        <p:tav tm="0">
                                          <p:val>
                                            <p:strVal val="1+#ppt_w/2"/>
                                          </p:val>
                                        </p:tav>
                                        <p:tav tm="100000">
                                          <p:val>
                                            <p:strVal val="#ppt_x"/>
                                          </p:val>
                                        </p:tav>
                                      </p:tavLst>
                                    </p:anim>
                                    <p:anim calcmode="lin" valueType="num">
                                      <p:cBhvr additive="base">
                                        <p:cTn id="20" dur="1250" fill="hold"/>
                                        <p:tgtEl>
                                          <p:spTgt spid="21"/>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75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1250" fill="hold"/>
                                        <p:tgtEl>
                                          <p:spTgt spid="22"/>
                                        </p:tgtEl>
                                        <p:attrNameLst>
                                          <p:attrName>ppt_x</p:attrName>
                                        </p:attrNameLst>
                                      </p:cBhvr>
                                      <p:tavLst>
                                        <p:tav tm="0">
                                          <p:val>
                                            <p:strVal val="1+#ppt_w/2"/>
                                          </p:val>
                                        </p:tav>
                                        <p:tav tm="100000">
                                          <p:val>
                                            <p:strVal val="#ppt_x"/>
                                          </p:val>
                                        </p:tav>
                                      </p:tavLst>
                                    </p:anim>
                                    <p:anim calcmode="lin" valueType="num">
                                      <p:cBhvr additive="base">
                                        <p:cTn id="24" dur="1250" fill="hold"/>
                                        <p:tgtEl>
                                          <p:spTgt spid="22"/>
                                        </p:tgtEl>
                                        <p:attrNameLst>
                                          <p:attrName>ppt_y</p:attrName>
                                        </p:attrNameLst>
                                      </p:cBhvr>
                                      <p:tavLst>
                                        <p:tav tm="0">
                                          <p:val>
                                            <p:strVal val="#ppt_y"/>
                                          </p:val>
                                        </p:tav>
                                        <p:tav tm="100000">
                                          <p:val>
                                            <p:strVal val="#ppt_y"/>
                                          </p:val>
                                        </p:tav>
                                      </p:tavLst>
                                    </p:anim>
                                  </p:childTnLst>
                                </p:cTn>
                              </p:par>
                              <p:par>
                                <p:cTn id="25" presetID="42" presetClass="entr" presetSubtype="0" fill="hold" grpId="0" nodeType="withEffect">
                                  <p:stCondLst>
                                    <p:cond delay="125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0" grpId="0" animBg="1"/>
      <p:bldP spid="19" grpId="0" animBg="1"/>
      <p:bldP spid="22" grpId="0" animBg="1"/>
      <p:bldP spid="21" grpId="0" animBg="1"/>
      <p:bldP spid="16"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B2E67C-AD75-443C-9779-5B7FCE43ECDB}"/>
              </a:ext>
            </a:extLst>
          </p:cNvPr>
          <p:cNvSpPr/>
          <p:nvPr userDrawn="1"/>
        </p:nvSpPr>
        <p:spPr>
          <a:xfrm>
            <a:off x="4064794" y="1971676"/>
            <a:ext cx="2379549" cy="367665"/>
          </a:xfrm>
          <a:prstGeom prst="rect">
            <a:avLst/>
          </a:prstGeom>
          <a:solidFill>
            <a:srgbClr val="EE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0" name="Rectangle 9">
            <a:extLst>
              <a:ext uri="{FF2B5EF4-FFF2-40B4-BE49-F238E27FC236}">
                <a16:creationId xmlns:a16="http://schemas.microsoft.com/office/drawing/2014/main" id="{587E9D6C-E7F2-4E5E-A400-EB8A014C0933}"/>
              </a:ext>
            </a:extLst>
          </p:cNvPr>
          <p:cNvSpPr/>
          <p:nvPr userDrawn="1"/>
        </p:nvSpPr>
        <p:spPr>
          <a:xfrm>
            <a:off x="2680607" y="5177929"/>
            <a:ext cx="2379549" cy="367665"/>
          </a:xfrm>
          <a:prstGeom prst="rect">
            <a:avLst/>
          </a:prstGeom>
          <a:solidFill>
            <a:srgbClr val="EE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1" name="Freeform 5">
            <a:extLst>
              <a:ext uri="{FF2B5EF4-FFF2-40B4-BE49-F238E27FC236}">
                <a16:creationId xmlns:a16="http://schemas.microsoft.com/office/drawing/2014/main" id="{2202B903-0892-4D9C-88C2-0B644489A1AC}"/>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2" name="Slide Number Placeholder 5">
            <a:extLst>
              <a:ext uri="{FF2B5EF4-FFF2-40B4-BE49-F238E27FC236}">
                <a16:creationId xmlns:a16="http://schemas.microsoft.com/office/drawing/2014/main" id="{98A4A10C-C2BF-46DE-83A5-CE13263D0369}"/>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3" name="TextBox 12">
            <a:extLst>
              <a:ext uri="{FF2B5EF4-FFF2-40B4-BE49-F238E27FC236}">
                <a16:creationId xmlns:a16="http://schemas.microsoft.com/office/drawing/2014/main" id="{3A06F79B-C96D-4DB2-9C77-7B8B87D1A47D}"/>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20" name="Picture Placeholder 19">
            <a:extLst>
              <a:ext uri="{FF2B5EF4-FFF2-40B4-BE49-F238E27FC236}">
                <a16:creationId xmlns:a16="http://schemas.microsoft.com/office/drawing/2014/main" id="{ADDAA103-0134-4FC4-A959-A90F707D9F00}"/>
              </a:ext>
            </a:extLst>
          </p:cNvPr>
          <p:cNvSpPr>
            <a:spLocks noGrp="1"/>
          </p:cNvSpPr>
          <p:nvPr>
            <p:ph type="pic" sz="quarter" idx="16"/>
          </p:nvPr>
        </p:nvSpPr>
        <p:spPr>
          <a:xfrm>
            <a:off x="6291943" y="2339340"/>
            <a:ext cx="2090057" cy="2838588"/>
          </a:xfrm>
          <a:custGeom>
            <a:avLst/>
            <a:gdLst>
              <a:gd name="connsiteX0" fmla="*/ 0 w 1767840"/>
              <a:gd name="connsiteY0" fmla="*/ 0 h 2838588"/>
              <a:gd name="connsiteX1" fmla="*/ 1767840 w 1767840"/>
              <a:gd name="connsiteY1" fmla="*/ 0 h 2838588"/>
              <a:gd name="connsiteX2" fmla="*/ 1767840 w 1767840"/>
              <a:gd name="connsiteY2" fmla="*/ 2838588 h 2838588"/>
              <a:gd name="connsiteX3" fmla="*/ 0 w 1767840"/>
              <a:gd name="connsiteY3" fmla="*/ 2838588 h 2838588"/>
            </a:gdLst>
            <a:ahLst/>
            <a:cxnLst>
              <a:cxn ang="0">
                <a:pos x="connsiteX0" y="connsiteY0"/>
              </a:cxn>
              <a:cxn ang="0">
                <a:pos x="connsiteX1" y="connsiteY1"/>
              </a:cxn>
              <a:cxn ang="0">
                <a:pos x="connsiteX2" y="connsiteY2"/>
              </a:cxn>
              <a:cxn ang="0">
                <a:pos x="connsiteX3" y="connsiteY3"/>
              </a:cxn>
            </a:cxnLst>
            <a:rect l="l" t="t" r="r" b="b"/>
            <a:pathLst>
              <a:path w="1767840" h="2838588">
                <a:moveTo>
                  <a:pt x="0" y="0"/>
                </a:moveTo>
                <a:lnTo>
                  <a:pt x="1767840" y="0"/>
                </a:lnTo>
                <a:lnTo>
                  <a:pt x="1767840" y="2838588"/>
                </a:lnTo>
                <a:lnTo>
                  <a:pt x="0" y="2838588"/>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21" name="Picture Placeholder 20">
            <a:extLst>
              <a:ext uri="{FF2B5EF4-FFF2-40B4-BE49-F238E27FC236}">
                <a16:creationId xmlns:a16="http://schemas.microsoft.com/office/drawing/2014/main" id="{1F01E3C5-EFD1-4B6A-9BC6-2B46DE991B9B}"/>
              </a:ext>
            </a:extLst>
          </p:cNvPr>
          <p:cNvSpPr>
            <a:spLocks noGrp="1"/>
          </p:cNvSpPr>
          <p:nvPr>
            <p:ph type="pic" sz="quarter" idx="17"/>
          </p:nvPr>
        </p:nvSpPr>
        <p:spPr>
          <a:xfrm>
            <a:off x="742951" y="2339340"/>
            <a:ext cx="2090057" cy="2838588"/>
          </a:xfrm>
          <a:custGeom>
            <a:avLst/>
            <a:gdLst>
              <a:gd name="connsiteX0" fmla="*/ 0 w 1767840"/>
              <a:gd name="connsiteY0" fmla="*/ 0 h 2838588"/>
              <a:gd name="connsiteX1" fmla="*/ 1767840 w 1767840"/>
              <a:gd name="connsiteY1" fmla="*/ 0 h 2838588"/>
              <a:gd name="connsiteX2" fmla="*/ 1767840 w 1767840"/>
              <a:gd name="connsiteY2" fmla="*/ 2838588 h 2838588"/>
              <a:gd name="connsiteX3" fmla="*/ 0 w 1767840"/>
              <a:gd name="connsiteY3" fmla="*/ 2838588 h 2838588"/>
            </a:gdLst>
            <a:ahLst/>
            <a:cxnLst>
              <a:cxn ang="0">
                <a:pos x="connsiteX0" y="connsiteY0"/>
              </a:cxn>
              <a:cxn ang="0">
                <a:pos x="connsiteX1" y="connsiteY1"/>
              </a:cxn>
              <a:cxn ang="0">
                <a:pos x="connsiteX2" y="connsiteY2"/>
              </a:cxn>
              <a:cxn ang="0">
                <a:pos x="connsiteX3" y="connsiteY3"/>
              </a:cxn>
            </a:cxnLst>
            <a:rect l="l" t="t" r="r" b="b"/>
            <a:pathLst>
              <a:path w="1767840" h="2838588">
                <a:moveTo>
                  <a:pt x="0" y="0"/>
                </a:moveTo>
                <a:lnTo>
                  <a:pt x="1767840" y="0"/>
                </a:lnTo>
                <a:lnTo>
                  <a:pt x="1767840" y="2838588"/>
                </a:lnTo>
                <a:lnTo>
                  <a:pt x="0" y="2838588"/>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6" name="Picture Placeholder 15">
            <a:extLst>
              <a:ext uri="{FF2B5EF4-FFF2-40B4-BE49-F238E27FC236}">
                <a16:creationId xmlns:a16="http://schemas.microsoft.com/office/drawing/2014/main" id="{6B20941F-E20D-4AE0-AE85-93443AF3EC4E}"/>
              </a:ext>
            </a:extLst>
          </p:cNvPr>
          <p:cNvSpPr>
            <a:spLocks noGrp="1"/>
          </p:cNvSpPr>
          <p:nvPr>
            <p:ph type="pic" sz="quarter" idx="14"/>
          </p:nvPr>
        </p:nvSpPr>
        <p:spPr>
          <a:xfrm>
            <a:off x="2833007" y="2133600"/>
            <a:ext cx="3458936" cy="3251200"/>
          </a:xfrm>
          <a:custGeom>
            <a:avLst/>
            <a:gdLst>
              <a:gd name="connsiteX0" fmla="*/ 0 w 3149600"/>
              <a:gd name="connsiteY0" fmla="*/ 0 h 3251200"/>
              <a:gd name="connsiteX1" fmla="*/ 3149600 w 3149600"/>
              <a:gd name="connsiteY1" fmla="*/ 0 h 3251200"/>
              <a:gd name="connsiteX2" fmla="*/ 3149600 w 3149600"/>
              <a:gd name="connsiteY2" fmla="*/ 3251200 h 3251200"/>
              <a:gd name="connsiteX3" fmla="*/ 0 w 3149600"/>
              <a:gd name="connsiteY3" fmla="*/ 3251200 h 3251200"/>
            </a:gdLst>
            <a:ahLst/>
            <a:cxnLst>
              <a:cxn ang="0">
                <a:pos x="connsiteX0" y="connsiteY0"/>
              </a:cxn>
              <a:cxn ang="0">
                <a:pos x="connsiteX1" y="connsiteY1"/>
              </a:cxn>
              <a:cxn ang="0">
                <a:pos x="connsiteX2" y="connsiteY2"/>
              </a:cxn>
              <a:cxn ang="0">
                <a:pos x="connsiteX3" y="connsiteY3"/>
              </a:cxn>
            </a:cxnLst>
            <a:rect l="l" t="t" r="r" b="b"/>
            <a:pathLst>
              <a:path w="3149600" h="3251200">
                <a:moveTo>
                  <a:pt x="0" y="0"/>
                </a:moveTo>
                <a:lnTo>
                  <a:pt x="3149600" y="0"/>
                </a:lnTo>
                <a:lnTo>
                  <a:pt x="3149600" y="3251200"/>
                </a:lnTo>
                <a:lnTo>
                  <a:pt x="0" y="3251200"/>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113575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250" fill="hold"/>
                                        <p:tgtEl>
                                          <p:spTgt spid="16"/>
                                        </p:tgtEl>
                                        <p:attrNameLst>
                                          <p:attrName>ppt_x</p:attrName>
                                        </p:attrNameLst>
                                      </p:cBhvr>
                                      <p:tavLst>
                                        <p:tav tm="0">
                                          <p:val>
                                            <p:strVal val="0-#ppt_w/2"/>
                                          </p:val>
                                        </p:tav>
                                        <p:tav tm="100000">
                                          <p:val>
                                            <p:strVal val="#ppt_x"/>
                                          </p:val>
                                        </p:tav>
                                      </p:tavLst>
                                    </p:anim>
                                    <p:anim calcmode="lin" valueType="num">
                                      <p:cBhvr additive="base">
                                        <p:cTn id="8" dur="12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250" fill="hold"/>
                                        <p:tgtEl>
                                          <p:spTgt spid="20"/>
                                        </p:tgtEl>
                                        <p:attrNameLst>
                                          <p:attrName>ppt_x</p:attrName>
                                        </p:attrNameLst>
                                      </p:cBhvr>
                                      <p:tavLst>
                                        <p:tav tm="0">
                                          <p:val>
                                            <p:strVal val="0-#ppt_w/2"/>
                                          </p:val>
                                        </p:tav>
                                        <p:tav tm="100000">
                                          <p:val>
                                            <p:strVal val="#ppt_x"/>
                                          </p:val>
                                        </p:tav>
                                      </p:tavLst>
                                    </p:anim>
                                    <p:anim calcmode="lin" valueType="num">
                                      <p:cBhvr additive="base">
                                        <p:cTn id="12" dur="125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250" fill="hold"/>
                                        <p:tgtEl>
                                          <p:spTgt spid="21"/>
                                        </p:tgtEl>
                                        <p:attrNameLst>
                                          <p:attrName>ppt_x</p:attrName>
                                        </p:attrNameLst>
                                      </p:cBhvr>
                                      <p:tavLst>
                                        <p:tav tm="0">
                                          <p:val>
                                            <p:strVal val="1+#ppt_w/2"/>
                                          </p:val>
                                        </p:tav>
                                        <p:tav tm="100000">
                                          <p:val>
                                            <p:strVal val="#ppt_x"/>
                                          </p:val>
                                        </p:tav>
                                      </p:tavLst>
                                    </p:anim>
                                    <p:anim calcmode="lin" valueType="num">
                                      <p:cBhvr additive="base">
                                        <p:cTn id="16" dur="1250" fill="hold"/>
                                        <p:tgtEl>
                                          <p:spTgt spid="21"/>
                                        </p:tgtEl>
                                        <p:attrNameLst>
                                          <p:attrName>ppt_y</p:attrName>
                                        </p:attrNameLst>
                                      </p:cBhvr>
                                      <p:tavLst>
                                        <p:tav tm="0">
                                          <p:val>
                                            <p:strVal val="#ppt_y"/>
                                          </p:val>
                                        </p:tav>
                                        <p:tav tm="100000">
                                          <p:val>
                                            <p:strVal val="#ppt_y"/>
                                          </p:val>
                                        </p:tav>
                                      </p:tavLst>
                                    </p:anim>
                                  </p:childTnLst>
                                </p:cTn>
                              </p:par>
                              <p:par>
                                <p:cTn id="17" presetID="42" presetClass="entr" presetSubtype="0" fill="hold" grpId="0"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00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0" grpId="0" animBg="1"/>
      <p:bldP spid="21" grpId="0" animBg="1"/>
      <p:bldP spid="1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21EDFE9-7965-4A4B-BCE7-470BE6CC9E34}" type="slidenum">
              <a:rPr lang="en-CA" smtClean="0"/>
              <a:t>‹#›</a:t>
            </a:fld>
            <a:endParaRPr lang="en-CA"/>
          </a:p>
        </p:txBody>
      </p:sp>
    </p:spTree>
    <p:extLst>
      <p:ext uri="{BB962C8B-B14F-4D97-AF65-F5344CB8AC3E}">
        <p14:creationId xmlns:p14="http://schemas.microsoft.com/office/powerpoint/2010/main" val="8629647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B2E67C-AD75-443C-9779-5B7FCE43ECDB}"/>
              </a:ext>
            </a:extLst>
          </p:cNvPr>
          <p:cNvSpPr/>
          <p:nvPr userDrawn="1"/>
        </p:nvSpPr>
        <p:spPr>
          <a:xfrm>
            <a:off x="2980945" y="1971676"/>
            <a:ext cx="2499741" cy="367665"/>
          </a:xfrm>
          <a:prstGeom prst="rect">
            <a:avLst/>
          </a:prstGeom>
          <a:solidFill>
            <a:srgbClr val="EE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0" name="Rectangle 9">
            <a:extLst>
              <a:ext uri="{FF2B5EF4-FFF2-40B4-BE49-F238E27FC236}">
                <a16:creationId xmlns:a16="http://schemas.microsoft.com/office/drawing/2014/main" id="{587E9D6C-E7F2-4E5E-A400-EB8A014C0933}"/>
              </a:ext>
            </a:extLst>
          </p:cNvPr>
          <p:cNvSpPr/>
          <p:nvPr userDrawn="1"/>
        </p:nvSpPr>
        <p:spPr>
          <a:xfrm>
            <a:off x="3737678" y="5192715"/>
            <a:ext cx="2499741" cy="367665"/>
          </a:xfrm>
          <a:prstGeom prst="rect">
            <a:avLst/>
          </a:prstGeom>
          <a:solidFill>
            <a:srgbClr val="EE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1" name="Freeform 5">
            <a:extLst>
              <a:ext uri="{FF2B5EF4-FFF2-40B4-BE49-F238E27FC236}">
                <a16:creationId xmlns:a16="http://schemas.microsoft.com/office/drawing/2014/main" id="{2202B903-0892-4D9C-88C2-0B644489A1AC}"/>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2" name="Slide Number Placeholder 5">
            <a:extLst>
              <a:ext uri="{FF2B5EF4-FFF2-40B4-BE49-F238E27FC236}">
                <a16:creationId xmlns:a16="http://schemas.microsoft.com/office/drawing/2014/main" id="{98A4A10C-C2BF-46DE-83A5-CE13263D0369}"/>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3" name="TextBox 12">
            <a:extLst>
              <a:ext uri="{FF2B5EF4-FFF2-40B4-BE49-F238E27FC236}">
                <a16:creationId xmlns:a16="http://schemas.microsoft.com/office/drawing/2014/main" id="{3A06F79B-C96D-4DB2-9C77-7B8B87D1A47D}"/>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20" name="Picture Placeholder 19">
            <a:extLst>
              <a:ext uri="{FF2B5EF4-FFF2-40B4-BE49-F238E27FC236}">
                <a16:creationId xmlns:a16="http://schemas.microsoft.com/office/drawing/2014/main" id="{ADDAA103-0134-4FC4-A959-A90F707D9F00}"/>
              </a:ext>
            </a:extLst>
          </p:cNvPr>
          <p:cNvSpPr>
            <a:spLocks noGrp="1"/>
          </p:cNvSpPr>
          <p:nvPr>
            <p:ph type="pic" sz="quarter" idx="16"/>
          </p:nvPr>
        </p:nvSpPr>
        <p:spPr>
          <a:xfrm>
            <a:off x="5276069" y="2339340"/>
            <a:ext cx="2090057" cy="2838588"/>
          </a:xfrm>
          <a:custGeom>
            <a:avLst/>
            <a:gdLst>
              <a:gd name="connsiteX0" fmla="*/ 0 w 1767840"/>
              <a:gd name="connsiteY0" fmla="*/ 0 h 2838588"/>
              <a:gd name="connsiteX1" fmla="*/ 1767840 w 1767840"/>
              <a:gd name="connsiteY1" fmla="*/ 0 h 2838588"/>
              <a:gd name="connsiteX2" fmla="*/ 1767840 w 1767840"/>
              <a:gd name="connsiteY2" fmla="*/ 2838588 h 2838588"/>
              <a:gd name="connsiteX3" fmla="*/ 0 w 1767840"/>
              <a:gd name="connsiteY3" fmla="*/ 2838588 h 2838588"/>
            </a:gdLst>
            <a:ahLst/>
            <a:cxnLst>
              <a:cxn ang="0">
                <a:pos x="connsiteX0" y="connsiteY0"/>
              </a:cxn>
              <a:cxn ang="0">
                <a:pos x="connsiteX1" y="connsiteY1"/>
              </a:cxn>
              <a:cxn ang="0">
                <a:pos x="connsiteX2" y="connsiteY2"/>
              </a:cxn>
              <a:cxn ang="0">
                <a:pos x="connsiteX3" y="connsiteY3"/>
              </a:cxn>
            </a:cxnLst>
            <a:rect l="l" t="t" r="r" b="b"/>
            <a:pathLst>
              <a:path w="1767840" h="2838588">
                <a:moveTo>
                  <a:pt x="0" y="0"/>
                </a:moveTo>
                <a:lnTo>
                  <a:pt x="1767840" y="0"/>
                </a:lnTo>
                <a:lnTo>
                  <a:pt x="1767840" y="2838588"/>
                </a:lnTo>
                <a:lnTo>
                  <a:pt x="0" y="2838588"/>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6" name="Picture Placeholder 15">
            <a:extLst>
              <a:ext uri="{FF2B5EF4-FFF2-40B4-BE49-F238E27FC236}">
                <a16:creationId xmlns:a16="http://schemas.microsoft.com/office/drawing/2014/main" id="{6B20941F-E20D-4AE0-AE85-93443AF3EC4E}"/>
              </a:ext>
            </a:extLst>
          </p:cNvPr>
          <p:cNvSpPr>
            <a:spLocks noGrp="1"/>
          </p:cNvSpPr>
          <p:nvPr>
            <p:ph type="pic" sz="quarter" idx="14"/>
          </p:nvPr>
        </p:nvSpPr>
        <p:spPr>
          <a:xfrm>
            <a:off x="1817133" y="2133600"/>
            <a:ext cx="3458936" cy="3251200"/>
          </a:xfrm>
          <a:custGeom>
            <a:avLst/>
            <a:gdLst>
              <a:gd name="connsiteX0" fmla="*/ 0 w 3149600"/>
              <a:gd name="connsiteY0" fmla="*/ 0 h 3251200"/>
              <a:gd name="connsiteX1" fmla="*/ 3149600 w 3149600"/>
              <a:gd name="connsiteY1" fmla="*/ 0 h 3251200"/>
              <a:gd name="connsiteX2" fmla="*/ 3149600 w 3149600"/>
              <a:gd name="connsiteY2" fmla="*/ 3251200 h 3251200"/>
              <a:gd name="connsiteX3" fmla="*/ 0 w 3149600"/>
              <a:gd name="connsiteY3" fmla="*/ 3251200 h 3251200"/>
            </a:gdLst>
            <a:ahLst/>
            <a:cxnLst>
              <a:cxn ang="0">
                <a:pos x="connsiteX0" y="connsiteY0"/>
              </a:cxn>
              <a:cxn ang="0">
                <a:pos x="connsiteX1" y="connsiteY1"/>
              </a:cxn>
              <a:cxn ang="0">
                <a:pos x="connsiteX2" y="connsiteY2"/>
              </a:cxn>
              <a:cxn ang="0">
                <a:pos x="connsiteX3" y="connsiteY3"/>
              </a:cxn>
            </a:cxnLst>
            <a:rect l="l" t="t" r="r" b="b"/>
            <a:pathLst>
              <a:path w="3149600" h="3251200">
                <a:moveTo>
                  <a:pt x="0" y="0"/>
                </a:moveTo>
                <a:lnTo>
                  <a:pt x="3149600" y="0"/>
                </a:lnTo>
                <a:lnTo>
                  <a:pt x="3149600" y="3251200"/>
                </a:lnTo>
                <a:lnTo>
                  <a:pt x="0" y="3251200"/>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877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250" fill="hold"/>
                                        <p:tgtEl>
                                          <p:spTgt spid="16"/>
                                        </p:tgtEl>
                                        <p:attrNameLst>
                                          <p:attrName>ppt_x</p:attrName>
                                        </p:attrNameLst>
                                      </p:cBhvr>
                                      <p:tavLst>
                                        <p:tav tm="0">
                                          <p:val>
                                            <p:strVal val="0-#ppt_w/2"/>
                                          </p:val>
                                        </p:tav>
                                        <p:tav tm="100000">
                                          <p:val>
                                            <p:strVal val="#ppt_x"/>
                                          </p:val>
                                        </p:tav>
                                      </p:tavLst>
                                    </p:anim>
                                    <p:anim calcmode="lin" valueType="num">
                                      <p:cBhvr additive="base">
                                        <p:cTn id="8" dur="12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250" fill="hold"/>
                                        <p:tgtEl>
                                          <p:spTgt spid="20"/>
                                        </p:tgtEl>
                                        <p:attrNameLst>
                                          <p:attrName>ppt_x</p:attrName>
                                        </p:attrNameLst>
                                      </p:cBhvr>
                                      <p:tavLst>
                                        <p:tav tm="0">
                                          <p:val>
                                            <p:strVal val="0-#ppt_w/2"/>
                                          </p:val>
                                        </p:tav>
                                        <p:tav tm="100000">
                                          <p:val>
                                            <p:strVal val="#ppt_x"/>
                                          </p:val>
                                        </p:tav>
                                      </p:tavLst>
                                    </p:anim>
                                    <p:anim calcmode="lin" valueType="num">
                                      <p:cBhvr additive="base">
                                        <p:cTn id="12" dur="1250" fill="hold"/>
                                        <p:tgtEl>
                                          <p:spTgt spid="20"/>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10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0" grpId="0" animBg="1"/>
      <p:bldP spid="16"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FE6C6BD7-629B-4AAF-920C-DCB5BAE4C91F}"/>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7" name="Slide Number Placeholder 5">
            <a:extLst>
              <a:ext uri="{FF2B5EF4-FFF2-40B4-BE49-F238E27FC236}">
                <a16:creationId xmlns:a16="http://schemas.microsoft.com/office/drawing/2014/main" id="{E93BE77B-11BE-4A46-8495-140717AAF2F4}"/>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8" name="TextBox 7">
            <a:extLst>
              <a:ext uri="{FF2B5EF4-FFF2-40B4-BE49-F238E27FC236}">
                <a16:creationId xmlns:a16="http://schemas.microsoft.com/office/drawing/2014/main" id="{9DF7BED4-E21B-466A-A355-5D4E5DB9C9CD}"/>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10" name="Picture Placeholder 9">
            <a:extLst>
              <a:ext uri="{FF2B5EF4-FFF2-40B4-BE49-F238E27FC236}">
                <a16:creationId xmlns:a16="http://schemas.microsoft.com/office/drawing/2014/main" id="{89E1EEBB-2A60-4CAA-ADD0-D90F63C05F8B}"/>
              </a:ext>
            </a:extLst>
          </p:cNvPr>
          <p:cNvSpPr>
            <a:spLocks noGrp="1"/>
          </p:cNvSpPr>
          <p:nvPr>
            <p:ph type="pic" sz="quarter" idx="14"/>
          </p:nvPr>
        </p:nvSpPr>
        <p:spPr>
          <a:xfrm>
            <a:off x="4638675" y="892176"/>
            <a:ext cx="3381375" cy="3272201"/>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42236820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4716DD82-7988-4628-B5A4-E5C5BB48DAAD}"/>
              </a:ext>
            </a:extLst>
          </p:cNvPr>
          <p:cNvSpPr>
            <a:spLocks noGrp="1"/>
          </p:cNvSpPr>
          <p:nvPr>
            <p:ph type="pic" sz="quarter" idx="14"/>
          </p:nvPr>
        </p:nvSpPr>
        <p:spPr>
          <a:xfrm>
            <a:off x="1038314" y="1423038"/>
            <a:ext cx="3381375" cy="3272201"/>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6" name="Freeform 5">
            <a:extLst>
              <a:ext uri="{FF2B5EF4-FFF2-40B4-BE49-F238E27FC236}">
                <a16:creationId xmlns:a16="http://schemas.microsoft.com/office/drawing/2014/main" id="{C20BEC23-0D26-4C96-80A8-F159CF8F536D}"/>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7" name="Slide Number Placeholder 5">
            <a:extLst>
              <a:ext uri="{FF2B5EF4-FFF2-40B4-BE49-F238E27FC236}">
                <a16:creationId xmlns:a16="http://schemas.microsoft.com/office/drawing/2014/main" id="{A47A42F8-B859-49D1-92BB-7AD2B41C717D}"/>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8" name="TextBox 7">
            <a:extLst>
              <a:ext uri="{FF2B5EF4-FFF2-40B4-BE49-F238E27FC236}">
                <a16:creationId xmlns:a16="http://schemas.microsoft.com/office/drawing/2014/main" id="{399C62EF-6800-4FF9-A970-BD37415B0C3A}"/>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18916026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8732F159-22A6-4F1F-982D-A99E72A1EEFC}"/>
              </a:ext>
            </a:extLst>
          </p:cNvPr>
          <p:cNvSpPr>
            <a:spLocks noGrp="1"/>
          </p:cNvSpPr>
          <p:nvPr>
            <p:ph type="pic" sz="quarter" idx="14"/>
          </p:nvPr>
        </p:nvSpPr>
        <p:spPr>
          <a:xfrm>
            <a:off x="4539621" y="2292676"/>
            <a:ext cx="3381375" cy="3272201"/>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26086587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5BBB186B-6C3A-42C7-A917-8B44FF531868}"/>
              </a:ext>
            </a:extLst>
          </p:cNvPr>
          <p:cNvSpPr>
            <a:spLocks noGrp="1"/>
          </p:cNvSpPr>
          <p:nvPr>
            <p:ph type="pic" sz="quarter" idx="14"/>
          </p:nvPr>
        </p:nvSpPr>
        <p:spPr>
          <a:xfrm>
            <a:off x="1014413" y="1533526"/>
            <a:ext cx="3381375" cy="3272201"/>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8000457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67CB8A5E-9B49-42A6-A4A3-D2F74B4F551B}"/>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5" name="Slide Number Placeholder 5">
            <a:extLst>
              <a:ext uri="{FF2B5EF4-FFF2-40B4-BE49-F238E27FC236}">
                <a16:creationId xmlns:a16="http://schemas.microsoft.com/office/drawing/2014/main" id="{514D1299-544C-41AB-9F0D-44EAF8F5344A}"/>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6" name="TextBox 5">
            <a:extLst>
              <a:ext uri="{FF2B5EF4-FFF2-40B4-BE49-F238E27FC236}">
                <a16:creationId xmlns:a16="http://schemas.microsoft.com/office/drawing/2014/main" id="{804F6E49-EB0F-4B15-AE4E-1BA9E6DCED2F}"/>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8" name="Picture Placeholder 7">
            <a:extLst>
              <a:ext uri="{FF2B5EF4-FFF2-40B4-BE49-F238E27FC236}">
                <a16:creationId xmlns:a16="http://schemas.microsoft.com/office/drawing/2014/main" id="{E826B444-D64E-4242-A29A-B3F1446AF564}"/>
              </a:ext>
            </a:extLst>
          </p:cNvPr>
          <p:cNvSpPr>
            <a:spLocks noGrp="1"/>
          </p:cNvSpPr>
          <p:nvPr>
            <p:ph type="pic" sz="quarter" idx="14"/>
          </p:nvPr>
        </p:nvSpPr>
        <p:spPr>
          <a:xfrm>
            <a:off x="2257425" y="0"/>
            <a:ext cx="2922815" cy="6858000"/>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33517306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C161701-0C35-4D29-B022-8CF338702B3F}"/>
              </a:ext>
            </a:extLst>
          </p:cNvPr>
          <p:cNvSpPr>
            <a:spLocks noGrp="1"/>
          </p:cNvSpPr>
          <p:nvPr>
            <p:ph type="pic" sz="quarter" idx="10"/>
          </p:nvPr>
        </p:nvSpPr>
        <p:spPr>
          <a:xfrm>
            <a:off x="1" y="0"/>
            <a:ext cx="2289572" cy="68580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dirty="0"/>
          </a:p>
        </p:txBody>
      </p:sp>
      <p:sp>
        <p:nvSpPr>
          <p:cNvPr id="10" name="Picture Placeholder 4">
            <a:extLst>
              <a:ext uri="{FF2B5EF4-FFF2-40B4-BE49-F238E27FC236}">
                <a16:creationId xmlns:a16="http://schemas.microsoft.com/office/drawing/2014/main" id="{EA02C758-03E3-483C-96EE-06C26AC21E2B}"/>
              </a:ext>
            </a:extLst>
          </p:cNvPr>
          <p:cNvSpPr>
            <a:spLocks noGrp="1"/>
          </p:cNvSpPr>
          <p:nvPr>
            <p:ph type="pic" sz="quarter" idx="11"/>
          </p:nvPr>
        </p:nvSpPr>
        <p:spPr>
          <a:xfrm>
            <a:off x="2289573" y="0"/>
            <a:ext cx="2289572" cy="68580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dirty="0"/>
          </a:p>
        </p:txBody>
      </p:sp>
      <p:sp>
        <p:nvSpPr>
          <p:cNvPr id="11" name="Picture Placeholder 4">
            <a:extLst>
              <a:ext uri="{FF2B5EF4-FFF2-40B4-BE49-F238E27FC236}">
                <a16:creationId xmlns:a16="http://schemas.microsoft.com/office/drawing/2014/main" id="{1505B527-3489-4C78-AF19-89E52DBFC456}"/>
              </a:ext>
            </a:extLst>
          </p:cNvPr>
          <p:cNvSpPr>
            <a:spLocks noGrp="1"/>
          </p:cNvSpPr>
          <p:nvPr>
            <p:ph type="pic" sz="quarter" idx="12"/>
          </p:nvPr>
        </p:nvSpPr>
        <p:spPr>
          <a:xfrm>
            <a:off x="4579145" y="0"/>
            <a:ext cx="2289572" cy="68580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dirty="0"/>
          </a:p>
        </p:txBody>
      </p:sp>
      <p:sp>
        <p:nvSpPr>
          <p:cNvPr id="12" name="Picture Placeholder 4">
            <a:extLst>
              <a:ext uri="{FF2B5EF4-FFF2-40B4-BE49-F238E27FC236}">
                <a16:creationId xmlns:a16="http://schemas.microsoft.com/office/drawing/2014/main" id="{79B8936F-20CB-4123-B589-58F9343C3208}"/>
              </a:ext>
            </a:extLst>
          </p:cNvPr>
          <p:cNvSpPr>
            <a:spLocks noGrp="1"/>
          </p:cNvSpPr>
          <p:nvPr>
            <p:ph type="pic" sz="quarter" idx="13"/>
          </p:nvPr>
        </p:nvSpPr>
        <p:spPr>
          <a:xfrm>
            <a:off x="6868717" y="0"/>
            <a:ext cx="2289572" cy="68580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dirty="0"/>
          </a:p>
        </p:txBody>
      </p:sp>
    </p:spTree>
    <p:extLst>
      <p:ext uri="{BB962C8B-B14F-4D97-AF65-F5344CB8AC3E}">
        <p14:creationId xmlns:p14="http://schemas.microsoft.com/office/powerpoint/2010/main" val="39939756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A02E684-274A-4E4D-891B-3487CA031573}"/>
              </a:ext>
            </a:extLst>
          </p:cNvPr>
          <p:cNvSpPr>
            <a:spLocks noGrp="1"/>
          </p:cNvSpPr>
          <p:nvPr>
            <p:ph type="pic" sz="quarter" idx="10"/>
          </p:nvPr>
        </p:nvSpPr>
        <p:spPr>
          <a:xfrm>
            <a:off x="2057400" y="1028701"/>
            <a:ext cx="2814638" cy="4800600"/>
          </a:xfrm>
          <a:custGeom>
            <a:avLst/>
            <a:gdLst>
              <a:gd name="connsiteX0" fmla="*/ 0 w 3752850"/>
              <a:gd name="connsiteY0" fmla="*/ 0 h 4800600"/>
              <a:gd name="connsiteX1" fmla="*/ 3752850 w 3752850"/>
              <a:gd name="connsiteY1" fmla="*/ 0 h 4800600"/>
              <a:gd name="connsiteX2" fmla="*/ 3752850 w 3752850"/>
              <a:gd name="connsiteY2" fmla="*/ 4800600 h 4800600"/>
              <a:gd name="connsiteX3" fmla="*/ 0 w 3752850"/>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3752850" h="4800600">
                <a:moveTo>
                  <a:pt x="0" y="0"/>
                </a:moveTo>
                <a:lnTo>
                  <a:pt x="3752850" y="0"/>
                </a:lnTo>
                <a:lnTo>
                  <a:pt x="3752850" y="4800600"/>
                </a:lnTo>
                <a:lnTo>
                  <a:pt x="0" y="4800600"/>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a:p>
        </p:txBody>
      </p:sp>
      <p:sp>
        <p:nvSpPr>
          <p:cNvPr id="9" name="Freeform 5">
            <a:extLst>
              <a:ext uri="{FF2B5EF4-FFF2-40B4-BE49-F238E27FC236}">
                <a16:creationId xmlns:a16="http://schemas.microsoft.com/office/drawing/2014/main" id="{F064328A-D61B-4343-AB48-72B1231B68C0}"/>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0" name="Slide Number Placeholder 5">
            <a:extLst>
              <a:ext uri="{FF2B5EF4-FFF2-40B4-BE49-F238E27FC236}">
                <a16:creationId xmlns:a16="http://schemas.microsoft.com/office/drawing/2014/main" id="{C5DF89F1-B5AC-4B29-9647-6DEF365DDCFC}"/>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1" name="TextBox 10">
            <a:extLst>
              <a:ext uri="{FF2B5EF4-FFF2-40B4-BE49-F238E27FC236}">
                <a16:creationId xmlns:a16="http://schemas.microsoft.com/office/drawing/2014/main" id="{DE153B14-CA30-46B7-9485-751BD5FE4063}"/>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5527127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A02E684-274A-4E4D-891B-3487CA031573}"/>
              </a:ext>
            </a:extLst>
          </p:cNvPr>
          <p:cNvSpPr>
            <a:spLocks noGrp="1"/>
          </p:cNvSpPr>
          <p:nvPr>
            <p:ph type="pic" sz="quarter" idx="10"/>
          </p:nvPr>
        </p:nvSpPr>
        <p:spPr>
          <a:xfrm>
            <a:off x="3243262" y="0"/>
            <a:ext cx="5900738" cy="6858000"/>
          </a:xfrm>
          <a:custGeom>
            <a:avLst/>
            <a:gdLst>
              <a:gd name="connsiteX0" fmla="*/ 0 w 3752850"/>
              <a:gd name="connsiteY0" fmla="*/ 0 h 4800600"/>
              <a:gd name="connsiteX1" fmla="*/ 3752850 w 3752850"/>
              <a:gd name="connsiteY1" fmla="*/ 0 h 4800600"/>
              <a:gd name="connsiteX2" fmla="*/ 3752850 w 3752850"/>
              <a:gd name="connsiteY2" fmla="*/ 4800600 h 4800600"/>
              <a:gd name="connsiteX3" fmla="*/ 0 w 3752850"/>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3752850" h="4800600">
                <a:moveTo>
                  <a:pt x="0" y="0"/>
                </a:moveTo>
                <a:lnTo>
                  <a:pt x="3752850" y="0"/>
                </a:lnTo>
                <a:lnTo>
                  <a:pt x="3752850" y="4800600"/>
                </a:lnTo>
                <a:lnTo>
                  <a:pt x="0" y="4800600"/>
                </a:ln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7" name="Picture Placeholder 7">
            <a:extLst>
              <a:ext uri="{FF2B5EF4-FFF2-40B4-BE49-F238E27FC236}">
                <a16:creationId xmlns:a16="http://schemas.microsoft.com/office/drawing/2014/main" id="{BBD2FAA8-38F6-4059-9B3D-986964F9DCF7}"/>
              </a:ext>
            </a:extLst>
          </p:cNvPr>
          <p:cNvSpPr>
            <a:spLocks noGrp="1"/>
          </p:cNvSpPr>
          <p:nvPr>
            <p:ph type="pic" sz="quarter" idx="11"/>
          </p:nvPr>
        </p:nvSpPr>
        <p:spPr>
          <a:xfrm>
            <a:off x="9144000" y="0"/>
            <a:ext cx="5900738" cy="6858000"/>
          </a:xfrm>
          <a:custGeom>
            <a:avLst/>
            <a:gdLst>
              <a:gd name="connsiteX0" fmla="*/ 0 w 3752850"/>
              <a:gd name="connsiteY0" fmla="*/ 0 h 4800600"/>
              <a:gd name="connsiteX1" fmla="*/ 3752850 w 3752850"/>
              <a:gd name="connsiteY1" fmla="*/ 0 h 4800600"/>
              <a:gd name="connsiteX2" fmla="*/ 3752850 w 3752850"/>
              <a:gd name="connsiteY2" fmla="*/ 4800600 h 4800600"/>
              <a:gd name="connsiteX3" fmla="*/ 0 w 3752850"/>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3752850" h="4800600">
                <a:moveTo>
                  <a:pt x="0" y="0"/>
                </a:moveTo>
                <a:lnTo>
                  <a:pt x="3752850" y="0"/>
                </a:lnTo>
                <a:lnTo>
                  <a:pt x="3752850" y="4800600"/>
                </a:lnTo>
                <a:lnTo>
                  <a:pt x="0" y="4800600"/>
                </a:ln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72154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0-#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sp>
        <p:nvSpPr>
          <p:cNvPr id="4" name="Picture Placeholder 7">
            <a:extLst>
              <a:ext uri="{FF2B5EF4-FFF2-40B4-BE49-F238E27FC236}">
                <a16:creationId xmlns:a16="http://schemas.microsoft.com/office/drawing/2014/main" id="{8F3BA246-70A7-4D49-94D4-22587A83FA9A}"/>
              </a:ext>
            </a:extLst>
          </p:cNvPr>
          <p:cNvSpPr>
            <a:spLocks noGrp="1"/>
          </p:cNvSpPr>
          <p:nvPr>
            <p:ph type="pic" sz="quarter" idx="10"/>
          </p:nvPr>
        </p:nvSpPr>
        <p:spPr>
          <a:xfrm>
            <a:off x="-2657475" y="0"/>
            <a:ext cx="5900738" cy="6858000"/>
          </a:xfrm>
          <a:custGeom>
            <a:avLst/>
            <a:gdLst>
              <a:gd name="connsiteX0" fmla="*/ 0 w 3752850"/>
              <a:gd name="connsiteY0" fmla="*/ 0 h 4800600"/>
              <a:gd name="connsiteX1" fmla="*/ 3752850 w 3752850"/>
              <a:gd name="connsiteY1" fmla="*/ 0 h 4800600"/>
              <a:gd name="connsiteX2" fmla="*/ 3752850 w 3752850"/>
              <a:gd name="connsiteY2" fmla="*/ 4800600 h 4800600"/>
              <a:gd name="connsiteX3" fmla="*/ 0 w 3752850"/>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3752850" h="4800600">
                <a:moveTo>
                  <a:pt x="0" y="0"/>
                </a:moveTo>
                <a:lnTo>
                  <a:pt x="3752850" y="0"/>
                </a:lnTo>
                <a:lnTo>
                  <a:pt x="3752850" y="4800600"/>
                </a:lnTo>
                <a:lnTo>
                  <a:pt x="0" y="4800600"/>
                </a:ln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5" name="Picture Placeholder 7">
            <a:extLst>
              <a:ext uri="{FF2B5EF4-FFF2-40B4-BE49-F238E27FC236}">
                <a16:creationId xmlns:a16="http://schemas.microsoft.com/office/drawing/2014/main" id="{09225FDA-FDA7-4E3D-8C6F-60A60D1C8085}"/>
              </a:ext>
            </a:extLst>
          </p:cNvPr>
          <p:cNvSpPr>
            <a:spLocks noGrp="1"/>
          </p:cNvSpPr>
          <p:nvPr>
            <p:ph type="pic" sz="quarter" idx="11"/>
          </p:nvPr>
        </p:nvSpPr>
        <p:spPr>
          <a:xfrm>
            <a:off x="3243262" y="0"/>
            <a:ext cx="5900738" cy="6858000"/>
          </a:xfrm>
          <a:custGeom>
            <a:avLst/>
            <a:gdLst>
              <a:gd name="connsiteX0" fmla="*/ 0 w 3752850"/>
              <a:gd name="connsiteY0" fmla="*/ 0 h 4800600"/>
              <a:gd name="connsiteX1" fmla="*/ 3752850 w 3752850"/>
              <a:gd name="connsiteY1" fmla="*/ 0 h 4800600"/>
              <a:gd name="connsiteX2" fmla="*/ 3752850 w 3752850"/>
              <a:gd name="connsiteY2" fmla="*/ 4800600 h 4800600"/>
              <a:gd name="connsiteX3" fmla="*/ 0 w 3752850"/>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3752850" h="4800600">
                <a:moveTo>
                  <a:pt x="0" y="0"/>
                </a:moveTo>
                <a:lnTo>
                  <a:pt x="3752850" y="0"/>
                </a:lnTo>
                <a:lnTo>
                  <a:pt x="3752850" y="4800600"/>
                </a:lnTo>
                <a:lnTo>
                  <a:pt x="0" y="4800600"/>
                </a:ln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407797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21EDFE9-7965-4A4B-BCE7-470BE6CC9E34}" type="slidenum">
              <a:rPr lang="en-CA" smtClean="0"/>
              <a:t>‹#›</a:t>
            </a:fld>
            <a:endParaRPr lang="en-CA"/>
          </a:p>
        </p:txBody>
      </p:sp>
    </p:spTree>
    <p:extLst>
      <p:ext uri="{BB962C8B-B14F-4D97-AF65-F5344CB8AC3E}">
        <p14:creationId xmlns:p14="http://schemas.microsoft.com/office/powerpoint/2010/main" val="18485746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17C63C-3934-46EA-B9E8-5BFF74EB07D7}"/>
              </a:ext>
            </a:extLst>
          </p:cNvPr>
          <p:cNvSpPr/>
          <p:nvPr userDrawn="1"/>
        </p:nvSpPr>
        <p:spPr>
          <a:xfrm>
            <a:off x="7265194" y="515257"/>
            <a:ext cx="1878806" cy="5807756"/>
          </a:xfrm>
          <a:prstGeom prst="rect">
            <a:avLst/>
          </a:prstGeom>
          <a:solidFill>
            <a:srgbClr val="EE4D4D"/>
          </a:solidFill>
          <a:ln>
            <a:noFill/>
          </a:ln>
          <a:effectLst>
            <a:outerShdw blurRad="317500" dist="101600" dir="5400000" algn="t" rotWithShape="0">
              <a:prstClr val="black">
                <a:alpha val="25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350">
              <a:solidFill>
                <a:prstClr val="black"/>
              </a:solidFill>
            </a:endParaRPr>
          </a:p>
        </p:txBody>
      </p:sp>
      <p:sp>
        <p:nvSpPr>
          <p:cNvPr id="10" name="Picture Placeholder 9">
            <a:extLst>
              <a:ext uri="{FF2B5EF4-FFF2-40B4-BE49-F238E27FC236}">
                <a16:creationId xmlns:a16="http://schemas.microsoft.com/office/drawing/2014/main" id="{88A3AB14-A0AD-47FA-8D42-AE00DA473136}"/>
              </a:ext>
            </a:extLst>
          </p:cNvPr>
          <p:cNvSpPr>
            <a:spLocks noGrp="1"/>
          </p:cNvSpPr>
          <p:nvPr>
            <p:ph type="pic" sz="quarter" idx="10"/>
          </p:nvPr>
        </p:nvSpPr>
        <p:spPr>
          <a:xfrm>
            <a:off x="1207294" y="1219200"/>
            <a:ext cx="4786313" cy="4400550"/>
          </a:xfrm>
          <a:custGeom>
            <a:avLst/>
            <a:gdLst>
              <a:gd name="connsiteX0" fmla="*/ 0 w 6381750"/>
              <a:gd name="connsiteY0" fmla="*/ 0 h 4400550"/>
              <a:gd name="connsiteX1" fmla="*/ 6381750 w 6381750"/>
              <a:gd name="connsiteY1" fmla="*/ 0 h 4400550"/>
              <a:gd name="connsiteX2" fmla="*/ 6381750 w 6381750"/>
              <a:gd name="connsiteY2" fmla="*/ 4400550 h 4400550"/>
              <a:gd name="connsiteX3" fmla="*/ 0 w 6381750"/>
              <a:gd name="connsiteY3" fmla="*/ 4400550 h 4400550"/>
            </a:gdLst>
            <a:ahLst/>
            <a:cxnLst>
              <a:cxn ang="0">
                <a:pos x="connsiteX0" y="connsiteY0"/>
              </a:cxn>
              <a:cxn ang="0">
                <a:pos x="connsiteX1" y="connsiteY1"/>
              </a:cxn>
              <a:cxn ang="0">
                <a:pos x="connsiteX2" y="connsiteY2"/>
              </a:cxn>
              <a:cxn ang="0">
                <a:pos x="connsiteX3" y="connsiteY3"/>
              </a:cxn>
            </a:cxnLst>
            <a:rect l="l" t="t" r="r" b="b"/>
            <a:pathLst>
              <a:path w="6381750" h="4400550">
                <a:moveTo>
                  <a:pt x="0" y="0"/>
                </a:moveTo>
                <a:lnTo>
                  <a:pt x="6381750" y="0"/>
                </a:lnTo>
                <a:lnTo>
                  <a:pt x="6381750" y="4400550"/>
                </a:lnTo>
                <a:lnTo>
                  <a:pt x="0" y="4400550"/>
                </a:ln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4" name="Rectangle 3">
            <a:extLst>
              <a:ext uri="{FF2B5EF4-FFF2-40B4-BE49-F238E27FC236}">
                <a16:creationId xmlns:a16="http://schemas.microsoft.com/office/drawing/2014/main" id="{F290E00A-7AF0-4550-8D69-1490EB256E30}"/>
              </a:ext>
            </a:extLst>
          </p:cNvPr>
          <p:cNvSpPr/>
          <p:nvPr userDrawn="1"/>
        </p:nvSpPr>
        <p:spPr>
          <a:xfrm>
            <a:off x="5993607" y="1219200"/>
            <a:ext cx="1878806" cy="4400550"/>
          </a:xfrm>
          <a:prstGeom prst="rect">
            <a:avLst/>
          </a:prstGeom>
          <a:solidFill>
            <a:schemeClr val="bg1"/>
          </a:solidFill>
          <a:ln>
            <a:noFill/>
          </a:ln>
          <a:effectLst>
            <a:outerShdw blurRad="228600" dist="127000" algn="t"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350">
              <a:solidFill>
                <a:prstClr val="black"/>
              </a:solidFill>
            </a:endParaRPr>
          </a:p>
        </p:txBody>
      </p:sp>
    </p:spTree>
    <p:extLst>
      <p:ext uri="{BB962C8B-B14F-4D97-AF65-F5344CB8AC3E}">
        <p14:creationId xmlns:p14="http://schemas.microsoft.com/office/powerpoint/2010/main" val="525391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1+#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250" fill="hold"/>
                                        <p:tgtEl>
                                          <p:spTgt spid="4"/>
                                        </p:tgtEl>
                                        <p:attrNameLst>
                                          <p:attrName>ppt_x</p:attrName>
                                        </p:attrNameLst>
                                      </p:cBhvr>
                                      <p:tavLst>
                                        <p:tav tm="0">
                                          <p:val>
                                            <p:strVal val="1+#ppt_w/2"/>
                                          </p:val>
                                        </p:tav>
                                        <p:tav tm="100000">
                                          <p:val>
                                            <p:strVal val="#ppt_x"/>
                                          </p:val>
                                        </p:tav>
                                      </p:tavLst>
                                    </p:anim>
                                    <p:anim calcmode="lin" valueType="num">
                                      <p:cBhvr additive="base">
                                        <p:cTn id="12" dur="12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750" fill="hold"/>
                                        <p:tgtEl>
                                          <p:spTgt spid="10"/>
                                        </p:tgtEl>
                                        <p:attrNameLst>
                                          <p:attrName>ppt_x</p:attrName>
                                        </p:attrNameLst>
                                      </p:cBhvr>
                                      <p:tavLst>
                                        <p:tav tm="0">
                                          <p:val>
                                            <p:strVal val="0-#ppt_w/2"/>
                                          </p:val>
                                        </p:tav>
                                        <p:tav tm="100000">
                                          <p:val>
                                            <p:strVal val="#ppt_x"/>
                                          </p:val>
                                        </p:tav>
                                      </p:tavLst>
                                    </p:anim>
                                    <p:anim calcmode="lin" valueType="num">
                                      <p:cBhvr additive="base">
                                        <p:cTn id="16" dur="1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4"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C374F6E-C6A7-4E3A-9632-CD2D7A2A7BEC}"/>
              </a:ext>
            </a:extLst>
          </p:cNvPr>
          <p:cNvSpPr>
            <a:spLocks noGrp="1"/>
          </p:cNvSpPr>
          <p:nvPr>
            <p:ph type="pic" sz="quarter" idx="10"/>
          </p:nvPr>
        </p:nvSpPr>
        <p:spPr>
          <a:xfrm>
            <a:off x="1791030" y="2162175"/>
            <a:ext cx="2780970" cy="2533650"/>
          </a:xfrm>
          <a:custGeom>
            <a:avLst/>
            <a:gdLst>
              <a:gd name="connsiteX0" fmla="*/ 278438 w 3707960"/>
              <a:gd name="connsiteY0" fmla="*/ 0 h 2533650"/>
              <a:gd name="connsiteX1" fmla="*/ 3707960 w 3707960"/>
              <a:gd name="connsiteY1" fmla="*/ 0 h 2533650"/>
              <a:gd name="connsiteX2" fmla="*/ 3707960 w 3707960"/>
              <a:gd name="connsiteY2" fmla="*/ 2533650 h 2533650"/>
              <a:gd name="connsiteX3" fmla="*/ 278438 w 3707960"/>
              <a:gd name="connsiteY3" fmla="*/ 2533650 h 2533650"/>
              <a:gd name="connsiteX4" fmla="*/ 278438 w 3707960"/>
              <a:gd name="connsiteY4" fmla="*/ 1672575 h 2533650"/>
              <a:gd name="connsiteX5" fmla="*/ 276723 w 3707960"/>
              <a:gd name="connsiteY5" fmla="*/ 1660207 h 2533650"/>
              <a:gd name="connsiteX6" fmla="*/ 0 w 3707960"/>
              <a:gd name="connsiteY6" fmla="*/ 1269167 h 2533650"/>
              <a:gd name="connsiteX7" fmla="*/ 276723 w 3707960"/>
              <a:gd name="connsiteY7" fmla="*/ 878126 h 2533650"/>
              <a:gd name="connsiteX8" fmla="*/ 278438 w 3707960"/>
              <a:gd name="connsiteY8" fmla="*/ 865368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7960" h="2533650">
                <a:moveTo>
                  <a:pt x="278438" y="0"/>
                </a:moveTo>
                <a:lnTo>
                  <a:pt x="3707960" y="0"/>
                </a:lnTo>
                <a:lnTo>
                  <a:pt x="3707960" y="2533650"/>
                </a:lnTo>
                <a:lnTo>
                  <a:pt x="278438" y="2533650"/>
                </a:lnTo>
                <a:lnTo>
                  <a:pt x="278438" y="1672575"/>
                </a:lnTo>
                <a:lnTo>
                  <a:pt x="276723" y="1660207"/>
                </a:lnTo>
                <a:cubicBezTo>
                  <a:pt x="276723" y="1486932"/>
                  <a:pt x="0" y="1440100"/>
                  <a:pt x="0" y="1269167"/>
                </a:cubicBezTo>
                <a:cubicBezTo>
                  <a:pt x="0" y="1095891"/>
                  <a:pt x="276723" y="1070134"/>
                  <a:pt x="276723" y="878126"/>
                </a:cubicBezTo>
                <a:lnTo>
                  <a:pt x="278438" y="865368"/>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a:p>
        </p:txBody>
      </p:sp>
      <p:sp>
        <p:nvSpPr>
          <p:cNvPr id="12" name="Freeform 5">
            <a:extLst>
              <a:ext uri="{FF2B5EF4-FFF2-40B4-BE49-F238E27FC236}">
                <a16:creationId xmlns:a16="http://schemas.microsoft.com/office/drawing/2014/main" id="{635289B0-1BCF-4328-AEDB-20DCAFD9AF4D}"/>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3" name="Slide Number Placeholder 5">
            <a:extLst>
              <a:ext uri="{FF2B5EF4-FFF2-40B4-BE49-F238E27FC236}">
                <a16:creationId xmlns:a16="http://schemas.microsoft.com/office/drawing/2014/main" id="{EA9C1A30-FDA8-4C31-BD23-D35D7A2415B1}"/>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4" name="TextBox 13">
            <a:extLst>
              <a:ext uri="{FF2B5EF4-FFF2-40B4-BE49-F238E27FC236}">
                <a16:creationId xmlns:a16="http://schemas.microsoft.com/office/drawing/2014/main" id="{B409BBD5-BDB6-45DD-B6C5-A2E19E78DCE1}"/>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107585244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13716EE-50E8-47EA-B2B9-36BEEE988431}"/>
              </a:ext>
            </a:extLst>
          </p:cNvPr>
          <p:cNvSpPr>
            <a:spLocks noGrp="1"/>
          </p:cNvSpPr>
          <p:nvPr>
            <p:ph type="pic" sz="quarter" idx="10"/>
          </p:nvPr>
        </p:nvSpPr>
        <p:spPr>
          <a:xfrm>
            <a:off x="3967384" y="1635738"/>
            <a:ext cx="4390403" cy="3586524"/>
          </a:xfrm>
          <a:custGeom>
            <a:avLst/>
            <a:gdLst>
              <a:gd name="connsiteX0" fmla="*/ 0 w 5853870"/>
              <a:gd name="connsiteY0" fmla="*/ 0 h 3586524"/>
              <a:gd name="connsiteX1" fmla="*/ 5853870 w 5853870"/>
              <a:gd name="connsiteY1" fmla="*/ 0 h 3586524"/>
              <a:gd name="connsiteX2" fmla="*/ 5853870 w 5853870"/>
              <a:gd name="connsiteY2" fmla="*/ 3586524 h 3586524"/>
              <a:gd name="connsiteX3" fmla="*/ 0 w 5853870"/>
              <a:gd name="connsiteY3" fmla="*/ 3586524 h 3586524"/>
            </a:gdLst>
            <a:ahLst/>
            <a:cxnLst>
              <a:cxn ang="0">
                <a:pos x="connsiteX0" y="connsiteY0"/>
              </a:cxn>
              <a:cxn ang="0">
                <a:pos x="connsiteX1" y="connsiteY1"/>
              </a:cxn>
              <a:cxn ang="0">
                <a:pos x="connsiteX2" y="connsiteY2"/>
              </a:cxn>
              <a:cxn ang="0">
                <a:pos x="connsiteX3" y="connsiteY3"/>
              </a:cxn>
            </a:cxnLst>
            <a:rect l="l" t="t" r="r" b="b"/>
            <a:pathLst>
              <a:path w="5853870" h="3586524">
                <a:moveTo>
                  <a:pt x="0" y="0"/>
                </a:moveTo>
                <a:lnTo>
                  <a:pt x="5853870" y="0"/>
                </a:lnTo>
                <a:lnTo>
                  <a:pt x="5853870" y="3586524"/>
                </a:lnTo>
                <a:lnTo>
                  <a:pt x="0" y="3586524"/>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a:p>
        </p:txBody>
      </p:sp>
      <p:sp>
        <p:nvSpPr>
          <p:cNvPr id="11" name="Picture Placeholder 10">
            <a:extLst>
              <a:ext uri="{FF2B5EF4-FFF2-40B4-BE49-F238E27FC236}">
                <a16:creationId xmlns:a16="http://schemas.microsoft.com/office/drawing/2014/main" id="{DFF04A85-D051-40D3-8438-838E2697A7E8}"/>
              </a:ext>
            </a:extLst>
          </p:cNvPr>
          <p:cNvSpPr>
            <a:spLocks noGrp="1"/>
          </p:cNvSpPr>
          <p:nvPr>
            <p:ph type="pic" sz="quarter" idx="11"/>
          </p:nvPr>
        </p:nvSpPr>
        <p:spPr>
          <a:xfrm>
            <a:off x="8666299" y="1635738"/>
            <a:ext cx="4390403" cy="3586524"/>
          </a:xfrm>
          <a:custGeom>
            <a:avLst/>
            <a:gdLst>
              <a:gd name="connsiteX0" fmla="*/ 0 w 5853870"/>
              <a:gd name="connsiteY0" fmla="*/ 0 h 3586524"/>
              <a:gd name="connsiteX1" fmla="*/ 5853870 w 5853870"/>
              <a:gd name="connsiteY1" fmla="*/ 0 h 3586524"/>
              <a:gd name="connsiteX2" fmla="*/ 5853870 w 5853870"/>
              <a:gd name="connsiteY2" fmla="*/ 3586524 h 3586524"/>
              <a:gd name="connsiteX3" fmla="*/ 0 w 5853870"/>
              <a:gd name="connsiteY3" fmla="*/ 3586524 h 3586524"/>
            </a:gdLst>
            <a:ahLst/>
            <a:cxnLst>
              <a:cxn ang="0">
                <a:pos x="connsiteX0" y="connsiteY0"/>
              </a:cxn>
              <a:cxn ang="0">
                <a:pos x="connsiteX1" y="connsiteY1"/>
              </a:cxn>
              <a:cxn ang="0">
                <a:pos x="connsiteX2" y="connsiteY2"/>
              </a:cxn>
              <a:cxn ang="0">
                <a:pos x="connsiteX3" y="connsiteY3"/>
              </a:cxn>
            </a:cxnLst>
            <a:rect l="l" t="t" r="r" b="b"/>
            <a:pathLst>
              <a:path w="5853870" h="3586524">
                <a:moveTo>
                  <a:pt x="0" y="0"/>
                </a:moveTo>
                <a:lnTo>
                  <a:pt x="5853870" y="0"/>
                </a:lnTo>
                <a:lnTo>
                  <a:pt x="5853870" y="3586524"/>
                </a:lnTo>
                <a:lnTo>
                  <a:pt x="0" y="3586524"/>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a:p>
        </p:txBody>
      </p:sp>
      <p:sp>
        <p:nvSpPr>
          <p:cNvPr id="12" name="Freeform 5">
            <a:extLst>
              <a:ext uri="{FF2B5EF4-FFF2-40B4-BE49-F238E27FC236}">
                <a16:creationId xmlns:a16="http://schemas.microsoft.com/office/drawing/2014/main" id="{34491B7E-E49D-4A92-8ED8-FBF0DF19ECAF}"/>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3" name="Slide Number Placeholder 5">
            <a:extLst>
              <a:ext uri="{FF2B5EF4-FFF2-40B4-BE49-F238E27FC236}">
                <a16:creationId xmlns:a16="http://schemas.microsoft.com/office/drawing/2014/main" id="{0A9B9E96-40C3-4E15-9B5A-9239B8D97CFA}"/>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4" name="TextBox 13">
            <a:extLst>
              <a:ext uri="{FF2B5EF4-FFF2-40B4-BE49-F238E27FC236}">
                <a16:creationId xmlns:a16="http://schemas.microsoft.com/office/drawing/2014/main" id="{CE7E52F0-76E6-43B4-B926-A4C960AFE73A}"/>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36332740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13716EE-50E8-47EA-B2B9-36BEEE988431}"/>
              </a:ext>
            </a:extLst>
          </p:cNvPr>
          <p:cNvSpPr>
            <a:spLocks noGrp="1"/>
          </p:cNvSpPr>
          <p:nvPr>
            <p:ph type="pic" sz="quarter" idx="10"/>
          </p:nvPr>
        </p:nvSpPr>
        <p:spPr>
          <a:xfrm>
            <a:off x="-4062191" y="1635738"/>
            <a:ext cx="4390403" cy="3586524"/>
          </a:xfrm>
          <a:custGeom>
            <a:avLst/>
            <a:gdLst>
              <a:gd name="connsiteX0" fmla="*/ 0 w 5853870"/>
              <a:gd name="connsiteY0" fmla="*/ 0 h 3586524"/>
              <a:gd name="connsiteX1" fmla="*/ 5853870 w 5853870"/>
              <a:gd name="connsiteY1" fmla="*/ 0 h 3586524"/>
              <a:gd name="connsiteX2" fmla="*/ 5853870 w 5853870"/>
              <a:gd name="connsiteY2" fmla="*/ 3586524 h 3586524"/>
              <a:gd name="connsiteX3" fmla="*/ 0 w 5853870"/>
              <a:gd name="connsiteY3" fmla="*/ 3586524 h 3586524"/>
            </a:gdLst>
            <a:ahLst/>
            <a:cxnLst>
              <a:cxn ang="0">
                <a:pos x="connsiteX0" y="connsiteY0"/>
              </a:cxn>
              <a:cxn ang="0">
                <a:pos x="connsiteX1" y="connsiteY1"/>
              </a:cxn>
              <a:cxn ang="0">
                <a:pos x="connsiteX2" y="connsiteY2"/>
              </a:cxn>
              <a:cxn ang="0">
                <a:pos x="connsiteX3" y="connsiteY3"/>
              </a:cxn>
            </a:cxnLst>
            <a:rect l="l" t="t" r="r" b="b"/>
            <a:pathLst>
              <a:path w="5853870" h="3586524">
                <a:moveTo>
                  <a:pt x="0" y="0"/>
                </a:moveTo>
                <a:lnTo>
                  <a:pt x="5853870" y="0"/>
                </a:lnTo>
                <a:lnTo>
                  <a:pt x="5853870" y="3586524"/>
                </a:lnTo>
                <a:lnTo>
                  <a:pt x="0" y="3586524"/>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a:p>
        </p:txBody>
      </p:sp>
      <p:sp>
        <p:nvSpPr>
          <p:cNvPr id="11" name="Picture Placeholder 10">
            <a:extLst>
              <a:ext uri="{FF2B5EF4-FFF2-40B4-BE49-F238E27FC236}">
                <a16:creationId xmlns:a16="http://schemas.microsoft.com/office/drawing/2014/main" id="{DFF04A85-D051-40D3-8438-838E2697A7E8}"/>
              </a:ext>
            </a:extLst>
          </p:cNvPr>
          <p:cNvSpPr>
            <a:spLocks noGrp="1"/>
          </p:cNvSpPr>
          <p:nvPr>
            <p:ph type="pic" sz="quarter" idx="11"/>
          </p:nvPr>
        </p:nvSpPr>
        <p:spPr>
          <a:xfrm>
            <a:off x="636724" y="1635738"/>
            <a:ext cx="4390403" cy="3586524"/>
          </a:xfrm>
          <a:custGeom>
            <a:avLst/>
            <a:gdLst>
              <a:gd name="connsiteX0" fmla="*/ 0 w 5853870"/>
              <a:gd name="connsiteY0" fmla="*/ 0 h 3586524"/>
              <a:gd name="connsiteX1" fmla="*/ 5853870 w 5853870"/>
              <a:gd name="connsiteY1" fmla="*/ 0 h 3586524"/>
              <a:gd name="connsiteX2" fmla="*/ 5853870 w 5853870"/>
              <a:gd name="connsiteY2" fmla="*/ 3586524 h 3586524"/>
              <a:gd name="connsiteX3" fmla="*/ 0 w 5853870"/>
              <a:gd name="connsiteY3" fmla="*/ 3586524 h 3586524"/>
            </a:gdLst>
            <a:ahLst/>
            <a:cxnLst>
              <a:cxn ang="0">
                <a:pos x="connsiteX0" y="connsiteY0"/>
              </a:cxn>
              <a:cxn ang="0">
                <a:pos x="connsiteX1" y="connsiteY1"/>
              </a:cxn>
              <a:cxn ang="0">
                <a:pos x="connsiteX2" y="connsiteY2"/>
              </a:cxn>
              <a:cxn ang="0">
                <a:pos x="connsiteX3" y="connsiteY3"/>
              </a:cxn>
            </a:cxnLst>
            <a:rect l="l" t="t" r="r" b="b"/>
            <a:pathLst>
              <a:path w="5853870" h="3586524">
                <a:moveTo>
                  <a:pt x="0" y="0"/>
                </a:moveTo>
                <a:lnTo>
                  <a:pt x="5853870" y="0"/>
                </a:lnTo>
                <a:lnTo>
                  <a:pt x="5853870" y="3586524"/>
                </a:lnTo>
                <a:lnTo>
                  <a:pt x="0" y="3586524"/>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a:p>
        </p:txBody>
      </p:sp>
      <p:sp>
        <p:nvSpPr>
          <p:cNvPr id="12" name="Freeform 5">
            <a:extLst>
              <a:ext uri="{FF2B5EF4-FFF2-40B4-BE49-F238E27FC236}">
                <a16:creationId xmlns:a16="http://schemas.microsoft.com/office/drawing/2014/main" id="{34491B7E-E49D-4A92-8ED8-FBF0DF19ECAF}"/>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3" name="Slide Number Placeholder 5">
            <a:extLst>
              <a:ext uri="{FF2B5EF4-FFF2-40B4-BE49-F238E27FC236}">
                <a16:creationId xmlns:a16="http://schemas.microsoft.com/office/drawing/2014/main" id="{0A9B9E96-40C3-4E15-9B5A-9239B8D97CFA}"/>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4" name="TextBox 13">
            <a:extLst>
              <a:ext uri="{FF2B5EF4-FFF2-40B4-BE49-F238E27FC236}">
                <a16:creationId xmlns:a16="http://schemas.microsoft.com/office/drawing/2014/main" id="{CE7E52F0-76E6-43B4-B926-A4C960AFE73A}"/>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232765851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F8A30B3-DEFE-4077-AF6E-7DBA11B63983}"/>
              </a:ext>
            </a:extLst>
          </p:cNvPr>
          <p:cNvSpPr>
            <a:spLocks noGrp="1"/>
          </p:cNvSpPr>
          <p:nvPr>
            <p:ph type="pic" sz="quarter" idx="10"/>
          </p:nvPr>
        </p:nvSpPr>
        <p:spPr>
          <a:xfrm>
            <a:off x="4753597" y="1635738"/>
            <a:ext cx="4390403" cy="3586524"/>
          </a:xfrm>
          <a:custGeom>
            <a:avLst/>
            <a:gdLst>
              <a:gd name="connsiteX0" fmla="*/ 0 w 5853870"/>
              <a:gd name="connsiteY0" fmla="*/ 0 h 3586524"/>
              <a:gd name="connsiteX1" fmla="*/ 5853870 w 5853870"/>
              <a:gd name="connsiteY1" fmla="*/ 0 h 3586524"/>
              <a:gd name="connsiteX2" fmla="*/ 5853870 w 5853870"/>
              <a:gd name="connsiteY2" fmla="*/ 3586524 h 3586524"/>
              <a:gd name="connsiteX3" fmla="*/ 0 w 5853870"/>
              <a:gd name="connsiteY3" fmla="*/ 3586524 h 3586524"/>
            </a:gdLst>
            <a:ahLst/>
            <a:cxnLst>
              <a:cxn ang="0">
                <a:pos x="connsiteX0" y="connsiteY0"/>
              </a:cxn>
              <a:cxn ang="0">
                <a:pos x="connsiteX1" y="connsiteY1"/>
              </a:cxn>
              <a:cxn ang="0">
                <a:pos x="connsiteX2" y="connsiteY2"/>
              </a:cxn>
              <a:cxn ang="0">
                <a:pos x="connsiteX3" y="connsiteY3"/>
              </a:cxn>
            </a:cxnLst>
            <a:rect l="l" t="t" r="r" b="b"/>
            <a:pathLst>
              <a:path w="5853870" h="3586524">
                <a:moveTo>
                  <a:pt x="0" y="0"/>
                </a:moveTo>
                <a:lnTo>
                  <a:pt x="5853870" y="0"/>
                </a:lnTo>
                <a:lnTo>
                  <a:pt x="5853870" y="3586524"/>
                </a:lnTo>
                <a:lnTo>
                  <a:pt x="0" y="3586524"/>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a:p>
        </p:txBody>
      </p:sp>
      <p:sp>
        <p:nvSpPr>
          <p:cNvPr id="5" name="Freeform 5">
            <a:extLst>
              <a:ext uri="{FF2B5EF4-FFF2-40B4-BE49-F238E27FC236}">
                <a16:creationId xmlns:a16="http://schemas.microsoft.com/office/drawing/2014/main" id="{999C1EFF-0307-46A9-81D8-DC84E5E22E3B}"/>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6" name="Slide Number Placeholder 5">
            <a:extLst>
              <a:ext uri="{FF2B5EF4-FFF2-40B4-BE49-F238E27FC236}">
                <a16:creationId xmlns:a16="http://schemas.microsoft.com/office/drawing/2014/main" id="{A30F440E-654B-4AE3-9CBF-3DA393F3A43B}"/>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7" name="TextBox 6">
            <a:extLst>
              <a:ext uri="{FF2B5EF4-FFF2-40B4-BE49-F238E27FC236}">
                <a16:creationId xmlns:a16="http://schemas.microsoft.com/office/drawing/2014/main" id="{3D797F7E-A566-4D9A-8F08-9780C78C51D6}"/>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8996319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5E1564C-1573-4F42-86CB-0F57BF7151AC}"/>
              </a:ext>
            </a:extLst>
          </p:cNvPr>
          <p:cNvSpPr>
            <a:spLocks noGrp="1"/>
          </p:cNvSpPr>
          <p:nvPr>
            <p:ph type="pic" sz="quarter" idx="11"/>
          </p:nvPr>
        </p:nvSpPr>
        <p:spPr>
          <a:xfrm>
            <a:off x="0" y="1635738"/>
            <a:ext cx="4390403" cy="3586524"/>
          </a:xfrm>
          <a:custGeom>
            <a:avLst/>
            <a:gdLst>
              <a:gd name="connsiteX0" fmla="*/ 0 w 5853870"/>
              <a:gd name="connsiteY0" fmla="*/ 0 h 3586524"/>
              <a:gd name="connsiteX1" fmla="*/ 5853870 w 5853870"/>
              <a:gd name="connsiteY1" fmla="*/ 0 h 3586524"/>
              <a:gd name="connsiteX2" fmla="*/ 5853870 w 5853870"/>
              <a:gd name="connsiteY2" fmla="*/ 3586524 h 3586524"/>
              <a:gd name="connsiteX3" fmla="*/ 0 w 5853870"/>
              <a:gd name="connsiteY3" fmla="*/ 3586524 h 3586524"/>
            </a:gdLst>
            <a:ahLst/>
            <a:cxnLst>
              <a:cxn ang="0">
                <a:pos x="connsiteX0" y="connsiteY0"/>
              </a:cxn>
              <a:cxn ang="0">
                <a:pos x="connsiteX1" y="connsiteY1"/>
              </a:cxn>
              <a:cxn ang="0">
                <a:pos x="connsiteX2" y="connsiteY2"/>
              </a:cxn>
              <a:cxn ang="0">
                <a:pos x="connsiteX3" y="connsiteY3"/>
              </a:cxn>
            </a:cxnLst>
            <a:rect l="l" t="t" r="r" b="b"/>
            <a:pathLst>
              <a:path w="5853870" h="3586524">
                <a:moveTo>
                  <a:pt x="0" y="0"/>
                </a:moveTo>
                <a:lnTo>
                  <a:pt x="5853870" y="0"/>
                </a:lnTo>
                <a:lnTo>
                  <a:pt x="5853870" y="3586524"/>
                </a:lnTo>
                <a:lnTo>
                  <a:pt x="0" y="3586524"/>
                </a:lnTo>
                <a:close/>
              </a:path>
            </a:pathLst>
          </a:cu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a:p>
        </p:txBody>
      </p:sp>
      <p:sp>
        <p:nvSpPr>
          <p:cNvPr id="5" name="Freeform 5">
            <a:extLst>
              <a:ext uri="{FF2B5EF4-FFF2-40B4-BE49-F238E27FC236}">
                <a16:creationId xmlns:a16="http://schemas.microsoft.com/office/drawing/2014/main" id="{20C00DD3-68D8-4E5E-A4D2-52AE72093B59}"/>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6" name="Slide Number Placeholder 5">
            <a:extLst>
              <a:ext uri="{FF2B5EF4-FFF2-40B4-BE49-F238E27FC236}">
                <a16:creationId xmlns:a16="http://schemas.microsoft.com/office/drawing/2014/main" id="{86D8299E-A74C-4D2B-9EF1-63A486DED307}"/>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7" name="TextBox 6">
            <a:extLst>
              <a:ext uri="{FF2B5EF4-FFF2-40B4-BE49-F238E27FC236}">
                <a16:creationId xmlns:a16="http://schemas.microsoft.com/office/drawing/2014/main" id="{6F10C5A1-45B2-499D-B49F-B009C27B34C5}"/>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22002311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D1F0305-CE9B-4474-B02C-48043695B075}"/>
              </a:ext>
            </a:extLst>
          </p:cNvPr>
          <p:cNvSpPr>
            <a:spLocks noGrp="1"/>
          </p:cNvSpPr>
          <p:nvPr>
            <p:ph type="pic" sz="quarter" idx="10"/>
          </p:nvPr>
        </p:nvSpPr>
        <p:spPr>
          <a:xfrm>
            <a:off x="2457450" y="0"/>
            <a:ext cx="1862682" cy="222885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6" name="Picture Placeholder 4">
            <a:extLst>
              <a:ext uri="{FF2B5EF4-FFF2-40B4-BE49-F238E27FC236}">
                <a16:creationId xmlns:a16="http://schemas.microsoft.com/office/drawing/2014/main" id="{3E10E8B0-534B-47D2-BED3-6316F4113D07}"/>
              </a:ext>
            </a:extLst>
          </p:cNvPr>
          <p:cNvSpPr>
            <a:spLocks noGrp="1"/>
          </p:cNvSpPr>
          <p:nvPr>
            <p:ph type="pic" sz="quarter" idx="11"/>
          </p:nvPr>
        </p:nvSpPr>
        <p:spPr>
          <a:xfrm>
            <a:off x="2457450" y="2281238"/>
            <a:ext cx="3636169" cy="2576512"/>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7" name="Picture Placeholder 4">
            <a:extLst>
              <a:ext uri="{FF2B5EF4-FFF2-40B4-BE49-F238E27FC236}">
                <a16:creationId xmlns:a16="http://schemas.microsoft.com/office/drawing/2014/main" id="{AC5F6572-2E78-404C-8CB3-ED9974DB42B0}"/>
              </a:ext>
            </a:extLst>
          </p:cNvPr>
          <p:cNvSpPr>
            <a:spLocks noGrp="1"/>
          </p:cNvSpPr>
          <p:nvPr>
            <p:ph type="pic" sz="quarter" idx="12"/>
          </p:nvPr>
        </p:nvSpPr>
        <p:spPr>
          <a:xfrm>
            <a:off x="6136481" y="4086228"/>
            <a:ext cx="3007519" cy="2771773"/>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8" name="Picture Placeholder 4">
            <a:extLst>
              <a:ext uri="{FF2B5EF4-FFF2-40B4-BE49-F238E27FC236}">
                <a16:creationId xmlns:a16="http://schemas.microsoft.com/office/drawing/2014/main" id="{FD07D958-3C55-41B4-84D1-B7B7274CEAAA}"/>
              </a:ext>
            </a:extLst>
          </p:cNvPr>
          <p:cNvSpPr>
            <a:spLocks noGrp="1"/>
          </p:cNvSpPr>
          <p:nvPr>
            <p:ph type="pic" sz="quarter" idx="13"/>
          </p:nvPr>
        </p:nvSpPr>
        <p:spPr>
          <a:xfrm>
            <a:off x="4355306" y="0"/>
            <a:ext cx="2810420" cy="222885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9" name="Picture Placeholder 4">
            <a:extLst>
              <a:ext uri="{FF2B5EF4-FFF2-40B4-BE49-F238E27FC236}">
                <a16:creationId xmlns:a16="http://schemas.microsoft.com/office/drawing/2014/main" id="{1F592F7B-AD7A-404E-AFEE-4F101429DB75}"/>
              </a:ext>
            </a:extLst>
          </p:cNvPr>
          <p:cNvSpPr>
            <a:spLocks noGrp="1"/>
          </p:cNvSpPr>
          <p:nvPr>
            <p:ph type="pic" sz="quarter" idx="14"/>
          </p:nvPr>
        </p:nvSpPr>
        <p:spPr>
          <a:xfrm>
            <a:off x="7200900" y="0"/>
            <a:ext cx="1943100" cy="222885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10" name="Picture Placeholder 4">
            <a:extLst>
              <a:ext uri="{FF2B5EF4-FFF2-40B4-BE49-F238E27FC236}">
                <a16:creationId xmlns:a16="http://schemas.microsoft.com/office/drawing/2014/main" id="{AD4C92A6-341D-4DA7-AD56-E491D73B46B2}"/>
              </a:ext>
            </a:extLst>
          </p:cNvPr>
          <p:cNvSpPr>
            <a:spLocks noGrp="1"/>
          </p:cNvSpPr>
          <p:nvPr>
            <p:ph type="pic" sz="quarter" idx="15"/>
          </p:nvPr>
        </p:nvSpPr>
        <p:spPr>
          <a:xfrm>
            <a:off x="2457449" y="4910139"/>
            <a:ext cx="2191432" cy="1947861"/>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11" name="Picture Placeholder 4">
            <a:extLst>
              <a:ext uri="{FF2B5EF4-FFF2-40B4-BE49-F238E27FC236}">
                <a16:creationId xmlns:a16="http://schemas.microsoft.com/office/drawing/2014/main" id="{95185887-031C-41EA-ADB2-8D7649480C17}"/>
              </a:ext>
            </a:extLst>
          </p:cNvPr>
          <p:cNvSpPr>
            <a:spLocks noGrp="1"/>
          </p:cNvSpPr>
          <p:nvPr>
            <p:ph type="pic" sz="quarter" idx="16"/>
          </p:nvPr>
        </p:nvSpPr>
        <p:spPr>
          <a:xfrm>
            <a:off x="4691743" y="4910139"/>
            <a:ext cx="1401875" cy="1947861"/>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12" name="Picture Placeholder 4">
            <a:extLst>
              <a:ext uri="{FF2B5EF4-FFF2-40B4-BE49-F238E27FC236}">
                <a16:creationId xmlns:a16="http://schemas.microsoft.com/office/drawing/2014/main" id="{3E4C8F08-C6AD-429D-A516-73F26C5EC0D5}"/>
              </a:ext>
            </a:extLst>
          </p:cNvPr>
          <p:cNvSpPr>
            <a:spLocks noGrp="1"/>
          </p:cNvSpPr>
          <p:nvPr>
            <p:ph type="pic" sz="quarter" idx="17"/>
          </p:nvPr>
        </p:nvSpPr>
        <p:spPr>
          <a:xfrm>
            <a:off x="6136481" y="2281237"/>
            <a:ext cx="3007519" cy="1743076"/>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15574204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A23F9F2-319D-4B08-9449-1FBB2632A148}"/>
              </a:ext>
            </a:extLst>
          </p:cNvPr>
          <p:cNvSpPr>
            <a:spLocks noGrp="1"/>
          </p:cNvSpPr>
          <p:nvPr>
            <p:ph type="pic" sz="quarter" idx="10"/>
          </p:nvPr>
        </p:nvSpPr>
        <p:spPr>
          <a:xfrm>
            <a:off x="1945481" y="1604963"/>
            <a:ext cx="5253038" cy="3648075"/>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4" name="Freeform 5">
            <a:extLst>
              <a:ext uri="{FF2B5EF4-FFF2-40B4-BE49-F238E27FC236}">
                <a16:creationId xmlns:a16="http://schemas.microsoft.com/office/drawing/2014/main" id="{2F7B418C-3C8B-478A-82F4-6D7EB1D7920C}"/>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5" name="Slide Number Placeholder 5">
            <a:extLst>
              <a:ext uri="{FF2B5EF4-FFF2-40B4-BE49-F238E27FC236}">
                <a16:creationId xmlns:a16="http://schemas.microsoft.com/office/drawing/2014/main" id="{7C41F069-B30E-410B-89C3-EA044FEF7222}"/>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6" name="TextBox 5">
            <a:extLst>
              <a:ext uri="{FF2B5EF4-FFF2-40B4-BE49-F238E27FC236}">
                <a16:creationId xmlns:a16="http://schemas.microsoft.com/office/drawing/2014/main" id="{727D7523-370F-4B4C-B7C1-FE409135D230}"/>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38397067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6F1108B-C8A7-40CE-AD74-F1A9FFFC22EA}"/>
              </a:ext>
            </a:extLst>
          </p:cNvPr>
          <p:cNvSpPr>
            <a:spLocks noGrp="1"/>
          </p:cNvSpPr>
          <p:nvPr>
            <p:ph type="pic" sz="quarter" idx="10"/>
          </p:nvPr>
        </p:nvSpPr>
        <p:spPr>
          <a:xfrm>
            <a:off x="2600325" y="2971800"/>
            <a:ext cx="1615679" cy="1252538"/>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9" name="Picture Placeholder 7">
            <a:extLst>
              <a:ext uri="{FF2B5EF4-FFF2-40B4-BE49-F238E27FC236}">
                <a16:creationId xmlns:a16="http://schemas.microsoft.com/office/drawing/2014/main" id="{89DA7048-CEED-4C76-B2D0-62918E19FBB8}"/>
              </a:ext>
            </a:extLst>
          </p:cNvPr>
          <p:cNvSpPr>
            <a:spLocks noGrp="1"/>
          </p:cNvSpPr>
          <p:nvPr>
            <p:ph type="pic" sz="quarter" idx="11"/>
          </p:nvPr>
        </p:nvSpPr>
        <p:spPr>
          <a:xfrm>
            <a:off x="4927996" y="1791419"/>
            <a:ext cx="1615679" cy="1252538"/>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10" name="Picture Placeholder 7">
            <a:extLst>
              <a:ext uri="{FF2B5EF4-FFF2-40B4-BE49-F238E27FC236}">
                <a16:creationId xmlns:a16="http://schemas.microsoft.com/office/drawing/2014/main" id="{73D6783B-EF50-4F84-BA01-BD1DBBCC8865}"/>
              </a:ext>
            </a:extLst>
          </p:cNvPr>
          <p:cNvSpPr>
            <a:spLocks noGrp="1"/>
          </p:cNvSpPr>
          <p:nvPr>
            <p:ph type="pic" sz="quarter" idx="12"/>
          </p:nvPr>
        </p:nvSpPr>
        <p:spPr>
          <a:xfrm>
            <a:off x="4927996" y="4110928"/>
            <a:ext cx="1615679" cy="1252538"/>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11" name="Freeform 5">
            <a:extLst>
              <a:ext uri="{FF2B5EF4-FFF2-40B4-BE49-F238E27FC236}">
                <a16:creationId xmlns:a16="http://schemas.microsoft.com/office/drawing/2014/main" id="{5081FC46-40BA-4CA8-AE57-C321603CE7D0}"/>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2" name="Slide Number Placeholder 5">
            <a:extLst>
              <a:ext uri="{FF2B5EF4-FFF2-40B4-BE49-F238E27FC236}">
                <a16:creationId xmlns:a16="http://schemas.microsoft.com/office/drawing/2014/main" id="{687080CC-2F75-4EA2-A460-0C56AC38CF89}"/>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3" name="TextBox 12">
            <a:extLst>
              <a:ext uri="{FF2B5EF4-FFF2-40B4-BE49-F238E27FC236}">
                <a16:creationId xmlns:a16="http://schemas.microsoft.com/office/drawing/2014/main" id="{592818FB-C1DB-476B-A0C3-5040B3C6FC44}"/>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418979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1+#ppt_w/2"/>
                                          </p:val>
                                        </p:tav>
                                        <p:tav tm="100000">
                                          <p:val>
                                            <p:strVal val="#ppt_x"/>
                                          </p:val>
                                        </p:tav>
                                      </p:tavLst>
                                    </p:anim>
                                    <p:anim calcmode="lin" valueType="num">
                                      <p:cBhvr additive="base">
                                        <p:cTn id="16"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4" name="Picture Placeholder 7">
            <a:extLst>
              <a:ext uri="{FF2B5EF4-FFF2-40B4-BE49-F238E27FC236}">
                <a16:creationId xmlns:a16="http://schemas.microsoft.com/office/drawing/2014/main" id="{21DF4E6B-B7E6-442B-BC47-DA564112AC4E}"/>
              </a:ext>
            </a:extLst>
          </p:cNvPr>
          <p:cNvSpPr>
            <a:spLocks noGrp="1"/>
          </p:cNvSpPr>
          <p:nvPr>
            <p:ph type="pic" sz="quarter" idx="10"/>
          </p:nvPr>
        </p:nvSpPr>
        <p:spPr>
          <a:xfrm>
            <a:off x="0" y="0"/>
            <a:ext cx="3695700" cy="33782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5" name="Picture Placeholder 7">
            <a:extLst>
              <a:ext uri="{FF2B5EF4-FFF2-40B4-BE49-F238E27FC236}">
                <a16:creationId xmlns:a16="http://schemas.microsoft.com/office/drawing/2014/main" id="{D99657DD-EDC6-4B07-9378-E9F31B0513F5}"/>
              </a:ext>
            </a:extLst>
          </p:cNvPr>
          <p:cNvSpPr>
            <a:spLocks noGrp="1"/>
          </p:cNvSpPr>
          <p:nvPr>
            <p:ph type="pic" sz="quarter" idx="11"/>
          </p:nvPr>
        </p:nvSpPr>
        <p:spPr>
          <a:xfrm>
            <a:off x="0" y="3479800"/>
            <a:ext cx="3695700" cy="33782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6" name="Picture Placeholder 7">
            <a:extLst>
              <a:ext uri="{FF2B5EF4-FFF2-40B4-BE49-F238E27FC236}">
                <a16:creationId xmlns:a16="http://schemas.microsoft.com/office/drawing/2014/main" id="{9313E5C8-0DC5-40F6-BA1D-72BE2AD858BE}"/>
              </a:ext>
            </a:extLst>
          </p:cNvPr>
          <p:cNvSpPr>
            <a:spLocks noGrp="1"/>
          </p:cNvSpPr>
          <p:nvPr>
            <p:ph type="pic" sz="quarter" idx="12"/>
          </p:nvPr>
        </p:nvSpPr>
        <p:spPr>
          <a:xfrm>
            <a:off x="3695700" y="0"/>
            <a:ext cx="5448300" cy="33782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7" name="Picture Placeholder 7">
            <a:extLst>
              <a:ext uri="{FF2B5EF4-FFF2-40B4-BE49-F238E27FC236}">
                <a16:creationId xmlns:a16="http://schemas.microsoft.com/office/drawing/2014/main" id="{DBD7C93E-C64A-4D71-BBBE-E7947A3C93F0}"/>
              </a:ext>
            </a:extLst>
          </p:cNvPr>
          <p:cNvSpPr>
            <a:spLocks noGrp="1"/>
          </p:cNvSpPr>
          <p:nvPr>
            <p:ph type="pic" sz="quarter" idx="13"/>
          </p:nvPr>
        </p:nvSpPr>
        <p:spPr>
          <a:xfrm>
            <a:off x="3695700" y="3479800"/>
            <a:ext cx="5448300" cy="33782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330531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1+#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1+#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250" fill="hold"/>
                                        <p:tgtEl>
                                          <p:spTgt spid="7"/>
                                        </p:tgtEl>
                                        <p:attrNameLst>
                                          <p:attrName>ppt_x</p:attrName>
                                        </p:attrNameLst>
                                      </p:cBhvr>
                                      <p:tavLst>
                                        <p:tav tm="0">
                                          <p:val>
                                            <p:strVal val="1+#ppt_w/2"/>
                                          </p:val>
                                        </p:tav>
                                        <p:tav tm="100000">
                                          <p:val>
                                            <p:strVal val="#ppt_x"/>
                                          </p:val>
                                        </p:tav>
                                      </p:tavLst>
                                    </p:anim>
                                    <p:anim calcmode="lin" valueType="num">
                                      <p:cBhvr additive="base">
                                        <p:cTn id="16" dur="125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500" fill="hold"/>
                                        <p:tgtEl>
                                          <p:spTgt spid="5"/>
                                        </p:tgtEl>
                                        <p:attrNameLst>
                                          <p:attrName>ppt_x</p:attrName>
                                        </p:attrNameLst>
                                      </p:cBhvr>
                                      <p:tavLst>
                                        <p:tav tm="0">
                                          <p:val>
                                            <p:strVal val="1+#ppt_w/2"/>
                                          </p:val>
                                        </p:tav>
                                        <p:tav tm="100000">
                                          <p:val>
                                            <p:strVal val="#ppt_x"/>
                                          </p:val>
                                        </p:tav>
                                      </p:tavLst>
                                    </p:anim>
                                    <p:anim calcmode="lin" valueType="num">
                                      <p:cBhvr additive="base">
                                        <p:cTn id="20" dur="1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1EDFE9-7965-4A4B-BCE7-470BE6CC9E34}" type="slidenum">
              <a:rPr lang="en-CA" smtClean="0"/>
              <a:t>‹#›</a:t>
            </a:fld>
            <a:endParaRPr lang="en-CA"/>
          </a:p>
        </p:txBody>
      </p:sp>
    </p:spTree>
    <p:extLst>
      <p:ext uri="{BB962C8B-B14F-4D97-AF65-F5344CB8AC3E}">
        <p14:creationId xmlns:p14="http://schemas.microsoft.com/office/powerpoint/2010/main" val="6613169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3600D00-8096-46F8-8C7C-B4C14793E464}"/>
              </a:ext>
            </a:extLst>
          </p:cNvPr>
          <p:cNvSpPr>
            <a:spLocks noGrp="1"/>
          </p:cNvSpPr>
          <p:nvPr>
            <p:ph type="pic" sz="quarter" idx="10"/>
          </p:nvPr>
        </p:nvSpPr>
        <p:spPr>
          <a:xfrm>
            <a:off x="4572000" y="5511800"/>
            <a:ext cx="4572000" cy="13462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6" name="Picture Placeholder 4">
            <a:extLst>
              <a:ext uri="{FF2B5EF4-FFF2-40B4-BE49-F238E27FC236}">
                <a16:creationId xmlns:a16="http://schemas.microsoft.com/office/drawing/2014/main" id="{29620F0A-F244-4130-9BB7-AE6336109EBA}"/>
              </a:ext>
            </a:extLst>
          </p:cNvPr>
          <p:cNvSpPr>
            <a:spLocks noGrp="1"/>
          </p:cNvSpPr>
          <p:nvPr>
            <p:ph type="pic" sz="quarter" idx="11"/>
          </p:nvPr>
        </p:nvSpPr>
        <p:spPr>
          <a:xfrm>
            <a:off x="4572000" y="0"/>
            <a:ext cx="4572000" cy="55118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175874716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1D67725B-7F45-49BC-9E85-69EEB33240D4}"/>
              </a:ext>
            </a:extLst>
          </p:cNvPr>
          <p:cNvSpPr>
            <a:spLocks noGrp="1"/>
          </p:cNvSpPr>
          <p:nvPr>
            <p:ph type="pic" sz="quarter" idx="10"/>
          </p:nvPr>
        </p:nvSpPr>
        <p:spPr>
          <a:xfrm>
            <a:off x="4572000" y="0"/>
            <a:ext cx="4572000" cy="13462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5" name="Picture Placeholder 4">
            <a:extLst>
              <a:ext uri="{FF2B5EF4-FFF2-40B4-BE49-F238E27FC236}">
                <a16:creationId xmlns:a16="http://schemas.microsoft.com/office/drawing/2014/main" id="{1B239824-4F63-455A-BFDE-79016114B06C}"/>
              </a:ext>
            </a:extLst>
          </p:cNvPr>
          <p:cNvSpPr>
            <a:spLocks noGrp="1"/>
          </p:cNvSpPr>
          <p:nvPr>
            <p:ph type="pic" sz="quarter" idx="11"/>
          </p:nvPr>
        </p:nvSpPr>
        <p:spPr>
          <a:xfrm>
            <a:off x="4572000" y="1346200"/>
            <a:ext cx="4572000" cy="551180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182127991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11" name="Freeform 13">
            <a:extLst>
              <a:ext uri="{FF2B5EF4-FFF2-40B4-BE49-F238E27FC236}">
                <a16:creationId xmlns:a16="http://schemas.microsoft.com/office/drawing/2014/main" id="{3D50C4A8-5C14-455F-96C1-92D8C3471613}"/>
              </a:ext>
            </a:extLst>
          </p:cNvPr>
          <p:cNvSpPr>
            <a:spLocks/>
          </p:cNvSpPr>
          <p:nvPr userDrawn="1"/>
        </p:nvSpPr>
        <p:spPr bwMode="auto">
          <a:xfrm rot="9834212">
            <a:off x="580844" y="-4825145"/>
            <a:ext cx="9090989" cy="12179952"/>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w="50800">
            <a:noFill/>
            <a:round/>
            <a:headEnd/>
            <a:tailEnd/>
          </a:ln>
          <a:effectLst>
            <a:outerShdw blurRad="317500" dist="101600" dir="5400000" sx="102000" sy="102000" algn="t" rotWithShape="0">
              <a:prstClr val="black">
                <a:alpha val="20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grpSp>
        <p:nvGrpSpPr>
          <p:cNvPr id="4" name="Group 3">
            <a:extLst>
              <a:ext uri="{FF2B5EF4-FFF2-40B4-BE49-F238E27FC236}">
                <a16:creationId xmlns:a16="http://schemas.microsoft.com/office/drawing/2014/main" id="{70DAD7BE-8D78-44FD-AD5A-665281AADF68}"/>
              </a:ext>
            </a:extLst>
          </p:cNvPr>
          <p:cNvGrpSpPr/>
          <p:nvPr userDrawn="1"/>
        </p:nvGrpSpPr>
        <p:grpSpPr>
          <a:xfrm>
            <a:off x="3364707" y="2673127"/>
            <a:ext cx="2416968" cy="6467198"/>
            <a:chOff x="4932363" y="1090613"/>
            <a:chExt cx="2330450" cy="4676775"/>
          </a:xfrm>
        </p:grpSpPr>
        <p:sp>
          <p:nvSpPr>
            <p:cNvPr id="5" name="Freeform 5">
              <a:extLst>
                <a:ext uri="{FF2B5EF4-FFF2-40B4-BE49-F238E27FC236}">
                  <a16:creationId xmlns:a16="http://schemas.microsoft.com/office/drawing/2014/main" id="{45AEA874-BC46-4885-A6B6-F963FAD1AB92}"/>
                </a:ext>
              </a:extLst>
            </p:cNvPr>
            <p:cNvSpPr>
              <a:spLocks/>
            </p:cNvSpPr>
            <p:nvPr userDrawn="1"/>
          </p:nvSpPr>
          <p:spPr bwMode="auto">
            <a:xfrm>
              <a:off x="4932363" y="1090613"/>
              <a:ext cx="2330450" cy="4676775"/>
            </a:xfrm>
            <a:custGeom>
              <a:avLst/>
              <a:gdLst>
                <a:gd name="T0" fmla="*/ 1652 w 1667"/>
                <a:gd name="T1" fmla="*/ 772 h 3352"/>
                <a:gd name="T2" fmla="*/ 1651 w 1667"/>
                <a:gd name="T3" fmla="*/ 772 h 3352"/>
                <a:gd name="T4" fmla="*/ 1651 w 1667"/>
                <a:gd name="T5" fmla="*/ 232 h 3352"/>
                <a:gd name="T6" fmla="*/ 1419 w 1667"/>
                <a:gd name="T7" fmla="*/ 0 h 3352"/>
                <a:gd name="T8" fmla="*/ 247 w 1667"/>
                <a:gd name="T9" fmla="*/ 0 h 3352"/>
                <a:gd name="T10" fmla="*/ 15 w 1667"/>
                <a:gd name="T11" fmla="*/ 232 h 3352"/>
                <a:gd name="T12" fmla="*/ 15 w 1667"/>
                <a:gd name="T13" fmla="*/ 444 h 3352"/>
                <a:gd name="T14" fmla="*/ 0 w 1667"/>
                <a:gd name="T15" fmla="*/ 459 h 3352"/>
                <a:gd name="T16" fmla="*/ 0 w 1667"/>
                <a:gd name="T17" fmla="*/ 553 h 3352"/>
                <a:gd name="T18" fmla="*/ 15 w 1667"/>
                <a:gd name="T19" fmla="*/ 568 h 3352"/>
                <a:gd name="T20" fmla="*/ 15 w 1667"/>
                <a:gd name="T21" fmla="*/ 684 h 3352"/>
                <a:gd name="T22" fmla="*/ 0 w 1667"/>
                <a:gd name="T23" fmla="*/ 699 h 3352"/>
                <a:gd name="T24" fmla="*/ 0 w 1667"/>
                <a:gd name="T25" fmla="*/ 913 h 3352"/>
                <a:gd name="T26" fmla="*/ 15 w 1667"/>
                <a:gd name="T27" fmla="*/ 928 h 3352"/>
                <a:gd name="T28" fmla="*/ 15 w 1667"/>
                <a:gd name="T29" fmla="*/ 992 h 3352"/>
                <a:gd name="T30" fmla="*/ 0 w 1667"/>
                <a:gd name="T31" fmla="*/ 1007 h 3352"/>
                <a:gd name="T32" fmla="*/ 0 w 1667"/>
                <a:gd name="T33" fmla="*/ 1221 h 3352"/>
                <a:gd name="T34" fmla="*/ 15 w 1667"/>
                <a:gd name="T35" fmla="*/ 1236 h 3352"/>
                <a:gd name="T36" fmla="*/ 15 w 1667"/>
                <a:gd name="T37" fmla="*/ 3120 h 3352"/>
                <a:gd name="T38" fmla="*/ 247 w 1667"/>
                <a:gd name="T39" fmla="*/ 3352 h 3352"/>
                <a:gd name="T40" fmla="*/ 1419 w 1667"/>
                <a:gd name="T41" fmla="*/ 3352 h 3352"/>
                <a:gd name="T42" fmla="*/ 1651 w 1667"/>
                <a:gd name="T43" fmla="*/ 3120 h 3352"/>
                <a:gd name="T44" fmla="*/ 1651 w 1667"/>
                <a:gd name="T45" fmla="*/ 1148 h 3352"/>
                <a:gd name="T46" fmla="*/ 1652 w 1667"/>
                <a:gd name="T47" fmla="*/ 1148 h 3352"/>
                <a:gd name="T48" fmla="*/ 1667 w 1667"/>
                <a:gd name="T49" fmla="*/ 1133 h 3352"/>
                <a:gd name="T50" fmla="*/ 1667 w 1667"/>
                <a:gd name="T51" fmla="*/ 787 h 3352"/>
                <a:gd name="T52" fmla="*/ 1652 w 1667"/>
                <a:gd name="T53" fmla="*/ 772 h 3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7" h="3352">
                  <a:moveTo>
                    <a:pt x="1652" y="772"/>
                  </a:moveTo>
                  <a:cubicBezTo>
                    <a:pt x="1651" y="772"/>
                    <a:pt x="1651" y="772"/>
                    <a:pt x="1651" y="772"/>
                  </a:cubicBezTo>
                  <a:cubicBezTo>
                    <a:pt x="1651" y="232"/>
                    <a:pt x="1651" y="232"/>
                    <a:pt x="1651" y="232"/>
                  </a:cubicBezTo>
                  <a:cubicBezTo>
                    <a:pt x="1651" y="104"/>
                    <a:pt x="1547" y="0"/>
                    <a:pt x="1419" y="0"/>
                  </a:cubicBezTo>
                  <a:cubicBezTo>
                    <a:pt x="247" y="0"/>
                    <a:pt x="247" y="0"/>
                    <a:pt x="247" y="0"/>
                  </a:cubicBezTo>
                  <a:cubicBezTo>
                    <a:pt x="119" y="0"/>
                    <a:pt x="15" y="104"/>
                    <a:pt x="15" y="232"/>
                  </a:cubicBezTo>
                  <a:cubicBezTo>
                    <a:pt x="15" y="444"/>
                    <a:pt x="15" y="444"/>
                    <a:pt x="15" y="444"/>
                  </a:cubicBezTo>
                  <a:cubicBezTo>
                    <a:pt x="7" y="444"/>
                    <a:pt x="0" y="451"/>
                    <a:pt x="0" y="459"/>
                  </a:cubicBezTo>
                  <a:cubicBezTo>
                    <a:pt x="0" y="553"/>
                    <a:pt x="0" y="553"/>
                    <a:pt x="0" y="553"/>
                  </a:cubicBezTo>
                  <a:cubicBezTo>
                    <a:pt x="0" y="561"/>
                    <a:pt x="7" y="568"/>
                    <a:pt x="15" y="568"/>
                  </a:cubicBezTo>
                  <a:cubicBezTo>
                    <a:pt x="15" y="684"/>
                    <a:pt x="15" y="684"/>
                    <a:pt x="15" y="684"/>
                  </a:cubicBezTo>
                  <a:cubicBezTo>
                    <a:pt x="7" y="684"/>
                    <a:pt x="0" y="691"/>
                    <a:pt x="0" y="699"/>
                  </a:cubicBezTo>
                  <a:cubicBezTo>
                    <a:pt x="0" y="913"/>
                    <a:pt x="0" y="913"/>
                    <a:pt x="0" y="913"/>
                  </a:cubicBezTo>
                  <a:cubicBezTo>
                    <a:pt x="0" y="921"/>
                    <a:pt x="7" y="928"/>
                    <a:pt x="15" y="928"/>
                  </a:cubicBezTo>
                  <a:cubicBezTo>
                    <a:pt x="15" y="992"/>
                    <a:pt x="15" y="992"/>
                    <a:pt x="15" y="992"/>
                  </a:cubicBezTo>
                  <a:cubicBezTo>
                    <a:pt x="7" y="992"/>
                    <a:pt x="0" y="999"/>
                    <a:pt x="0" y="1007"/>
                  </a:cubicBezTo>
                  <a:cubicBezTo>
                    <a:pt x="0" y="1221"/>
                    <a:pt x="0" y="1221"/>
                    <a:pt x="0" y="1221"/>
                  </a:cubicBezTo>
                  <a:cubicBezTo>
                    <a:pt x="0" y="1229"/>
                    <a:pt x="7" y="1236"/>
                    <a:pt x="15" y="1236"/>
                  </a:cubicBezTo>
                  <a:cubicBezTo>
                    <a:pt x="15" y="3120"/>
                    <a:pt x="15" y="3120"/>
                    <a:pt x="15" y="3120"/>
                  </a:cubicBezTo>
                  <a:cubicBezTo>
                    <a:pt x="15" y="3248"/>
                    <a:pt x="119" y="3352"/>
                    <a:pt x="247" y="3352"/>
                  </a:cubicBezTo>
                  <a:cubicBezTo>
                    <a:pt x="1419" y="3352"/>
                    <a:pt x="1419" y="3352"/>
                    <a:pt x="1419" y="3352"/>
                  </a:cubicBezTo>
                  <a:cubicBezTo>
                    <a:pt x="1547" y="3352"/>
                    <a:pt x="1651" y="3248"/>
                    <a:pt x="1651" y="3120"/>
                  </a:cubicBezTo>
                  <a:cubicBezTo>
                    <a:pt x="1651" y="1148"/>
                    <a:pt x="1651" y="1148"/>
                    <a:pt x="1651" y="1148"/>
                  </a:cubicBezTo>
                  <a:cubicBezTo>
                    <a:pt x="1651" y="1148"/>
                    <a:pt x="1651" y="1148"/>
                    <a:pt x="1652" y="1148"/>
                  </a:cubicBezTo>
                  <a:cubicBezTo>
                    <a:pt x="1660" y="1148"/>
                    <a:pt x="1667" y="1141"/>
                    <a:pt x="1667" y="1133"/>
                  </a:cubicBezTo>
                  <a:cubicBezTo>
                    <a:pt x="1667" y="787"/>
                    <a:pt x="1667" y="787"/>
                    <a:pt x="1667" y="787"/>
                  </a:cubicBezTo>
                  <a:cubicBezTo>
                    <a:pt x="1667" y="779"/>
                    <a:pt x="1660" y="772"/>
                    <a:pt x="1652" y="772"/>
                  </a:cubicBezTo>
                  <a:close/>
                </a:path>
              </a:pathLst>
            </a:custGeom>
            <a:solidFill>
              <a:srgbClr val="FFFFFF"/>
            </a:solidFill>
            <a:ln w="4763" cap="flat">
              <a:solidFill>
                <a:srgbClr val="F2F2F2"/>
              </a:solid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6" name="Freeform 7">
              <a:extLst>
                <a:ext uri="{FF2B5EF4-FFF2-40B4-BE49-F238E27FC236}">
                  <a16:creationId xmlns:a16="http://schemas.microsoft.com/office/drawing/2014/main" id="{3C1D6F56-F23F-4540-AA25-DBDEC2595D19}"/>
                </a:ext>
              </a:extLst>
            </p:cNvPr>
            <p:cNvSpPr>
              <a:spLocks/>
            </p:cNvSpPr>
            <p:nvPr userDrawn="1"/>
          </p:nvSpPr>
          <p:spPr bwMode="auto">
            <a:xfrm>
              <a:off x="5532438" y="1222376"/>
              <a:ext cx="1139825" cy="155575"/>
            </a:xfrm>
            <a:custGeom>
              <a:avLst/>
              <a:gdLst>
                <a:gd name="T0" fmla="*/ 816 w 816"/>
                <a:gd name="T1" fmla="*/ 0 h 112"/>
                <a:gd name="T2" fmla="*/ 816 w 816"/>
                <a:gd name="T3" fmla="*/ 28 h 112"/>
                <a:gd name="T4" fmla="*/ 732 w 816"/>
                <a:gd name="T5" fmla="*/ 112 h 112"/>
                <a:gd name="T6" fmla="*/ 84 w 816"/>
                <a:gd name="T7" fmla="*/ 112 h 112"/>
                <a:gd name="T8" fmla="*/ 0 w 816"/>
                <a:gd name="T9" fmla="*/ 28 h 112"/>
                <a:gd name="T10" fmla="*/ 0 w 816"/>
                <a:gd name="T11" fmla="*/ 0 h 112"/>
                <a:gd name="T12" fmla="*/ 816 w 816"/>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816" h="112">
                  <a:moveTo>
                    <a:pt x="816" y="0"/>
                  </a:moveTo>
                  <a:cubicBezTo>
                    <a:pt x="816" y="28"/>
                    <a:pt x="816" y="28"/>
                    <a:pt x="816" y="28"/>
                  </a:cubicBezTo>
                  <a:cubicBezTo>
                    <a:pt x="816" y="74"/>
                    <a:pt x="778" y="112"/>
                    <a:pt x="732" y="112"/>
                  </a:cubicBezTo>
                  <a:cubicBezTo>
                    <a:pt x="84" y="112"/>
                    <a:pt x="84" y="112"/>
                    <a:pt x="84" y="112"/>
                  </a:cubicBezTo>
                  <a:cubicBezTo>
                    <a:pt x="38" y="112"/>
                    <a:pt x="0" y="74"/>
                    <a:pt x="0" y="28"/>
                  </a:cubicBezTo>
                  <a:cubicBezTo>
                    <a:pt x="0" y="0"/>
                    <a:pt x="0" y="0"/>
                    <a:pt x="0" y="0"/>
                  </a:cubicBezTo>
                  <a:lnTo>
                    <a:pt x="8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7" name="Freeform 8">
              <a:extLst>
                <a:ext uri="{FF2B5EF4-FFF2-40B4-BE49-F238E27FC236}">
                  <a16:creationId xmlns:a16="http://schemas.microsoft.com/office/drawing/2014/main" id="{4328D6AE-EF37-4AA3-97AA-CCFFFC57BCB5}"/>
                </a:ext>
              </a:extLst>
            </p:cNvPr>
            <p:cNvSpPr>
              <a:spLocks/>
            </p:cNvSpPr>
            <p:nvPr userDrawn="1"/>
          </p:nvSpPr>
          <p:spPr bwMode="auto">
            <a:xfrm>
              <a:off x="5956301" y="1249363"/>
              <a:ext cx="292100" cy="28575"/>
            </a:xfrm>
            <a:custGeom>
              <a:avLst/>
              <a:gdLst>
                <a:gd name="T0" fmla="*/ 198 w 208"/>
                <a:gd name="T1" fmla="*/ 20 h 20"/>
                <a:gd name="T2" fmla="*/ 10 w 208"/>
                <a:gd name="T3" fmla="*/ 20 h 20"/>
                <a:gd name="T4" fmla="*/ 0 w 208"/>
                <a:gd name="T5" fmla="*/ 10 h 20"/>
                <a:gd name="T6" fmla="*/ 0 w 208"/>
                <a:gd name="T7" fmla="*/ 10 h 20"/>
                <a:gd name="T8" fmla="*/ 10 w 208"/>
                <a:gd name="T9" fmla="*/ 0 h 20"/>
                <a:gd name="T10" fmla="*/ 198 w 208"/>
                <a:gd name="T11" fmla="*/ 0 h 20"/>
                <a:gd name="T12" fmla="*/ 208 w 208"/>
                <a:gd name="T13" fmla="*/ 10 h 20"/>
                <a:gd name="T14" fmla="*/ 208 w 208"/>
                <a:gd name="T15" fmla="*/ 10 h 20"/>
                <a:gd name="T16" fmla="*/ 198 w 208"/>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
                  <a:moveTo>
                    <a:pt x="198" y="20"/>
                  </a:moveTo>
                  <a:cubicBezTo>
                    <a:pt x="10" y="20"/>
                    <a:pt x="10" y="20"/>
                    <a:pt x="10" y="20"/>
                  </a:cubicBezTo>
                  <a:cubicBezTo>
                    <a:pt x="5" y="20"/>
                    <a:pt x="0" y="16"/>
                    <a:pt x="0" y="10"/>
                  </a:cubicBezTo>
                  <a:cubicBezTo>
                    <a:pt x="0" y="10"/>
                    <a:pt x="0" y="10"/>
                    <a:pt x="0" y="10"/>
                  </a:cubicBezTo>
                  <a:cubicBezTo>
                    <a:pt x="0" y="5"/>
                    <a:pt x="5" y="0"/>
                    <a:pt x="10" y="0"/>
                  </a:cubicBezTo>
                  <a:cubicBezTo>
                    <a:pt x="198" y="0"/>
                    <a:pt x="198" y="0"/>
                    <a:pt x="198" y="0"/>
                  </a:cubicBezTo>
                  <a:cubicBezTo>
                    <a:pt x="204" y="0"/>
                    <a:pt x="208" y="5"/>
                    <a:pt x="208" y="10"/>
                  </a:cubicBezTo>
                  <a:cubicBezTo>
                    <a:pt x="208" y="10"/>
                    <a:pt x="208" y="10"/>
                    <a:pt x="208" y="10"/>
                  </a:cubicBezTo>
                  <a:cubicBezTo>
                    <a:pt x="208" y="16"/>
                    <a:pt x="204" y="20"/>
                    <a:pt x="198" y="20"/>
                  </a:cubicBezTo>
                  <a:close/>
                </a:path>
              </a:pathLst>
            </a:custGeom>
            <a:solidFill>
              <a:srgbClr val="EE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8" name="Oval 9">
              <a:extLst>
                <a:ext uri="{FF2B5EF4-FFF2-40B4-BE49-F238E27FC236}">
                  <a16:creationId xmlns:a16="http://schemas.microsoft.com/office/drawing/2014/main" id="{A6CF6A01-D579-4E8F-8B70-36DEFAD5D502}"/>
                </a:ext>
              </a:extLst>
            </p:cNvPr>
            <p:cNvSpPr>
              <a:spLocks noChangeArrowheads="1"/>
            </p:cNvSpPr>
            <p:nvPr userDrawn="1"/>
          </p:nvSpPr>
          <p:spPr bwMode="auto">
            <a:xfrm>
              <a:off x="6308726" y="1233488"/>
              <a:ext cx="57150" cy="55563"/>
            </a:xfrm>
            <a:prstGeom prst="ellipse">
              <a:avLst/>
            </a:prstGeom>
            <a:solidFill>
              <a:srgbClr val="EE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sp>
        <p:nvSpPr>
          <p:cNvPr id="9" name="Picture Placeholder 8">
            <a:extLst>
              <a:ext uri="{FF2B5EF4-FFF2-40B4-BE49-F238E27FC236}">
                <a16:creationId xmlns:a16="http://schemas.microsoft.com/office/drawing/2014/main" id="{1C15DAD0-F885-449E-A2EC-5FE72AE0A117}"/>
              </a:ext>
            </a:extLst>
          </p:cNvPr>
          <p:cNvSpPr>
            <a:spLocks noGrp="1"/>
          </p:cNvSpPr>
          <p:nvPr>
            <p:ph type="pic" sz="quarter" idx="14"/>
          </p:nvPr>
        </p:nvSpPr>
        <p:spPr>
          <a:xfrm>
            <a:off x="3523867" y="2867356"/>
            <a:ext cx="2105792" cy="6096202"/>
          </a:xfrm>
          <a:custGeom>
            <a:avLst/>
            <a:gdLst>
              <a:gd name="connsiteX0" fmla="*/ 218144 w 2030413"/>
              <a:gd name="connsiteY0" fmla="*/ 0 h 4408488"/>
              <a:gd name="connsiteX1" fmla="*/ 362971 w 2030413"/>
              <a:gd name="connsiteY1" fmla="*/ 0 h 4408488"/>
              <a:gd name="connsiteX2" fmla="*/ 447675 w 2030413"/>
              <a:gd name="connsiteY2" fmla="*/ 0 h 4408488"/>
              <a:gd name="connsiteX3" fmla="*/ 447675 w 2030413"/>
              <a:gd name="connsiteY3" fmla="*/ 38894 h 4408488"/>
              <a:gd name="connsiteX4" fmla="*/ 565010 w 2030413"/>
              <a:gd name="connsiteY4" fmla="*/ 155575 h 4408488"/>
              <a:gd name="connsiteX5" fmla="*/ 1470165 w 2030413"/>
              <a:gd name="connsiteY5" fmla="*/ 155575 h 4408488"/>
              <a:gd name="connsiteX6" fmla="*/ 1587500 w 2030413"/>
              <a:gd name="connsiteY6" fmla="*/ 38894 h 4408488"/>
              <a:gd name="connsiteX7" fmla="*/ 1587500 w 2030413"/>
              <a:gd name="connsiteY7" fmla="*/ 0 h 4408488"/>
              <a:gd name="connsiteX8" fmla="*/ 1613004 w 2030413"/>
              <a:gd name="connsiteY8" fmla="*/ 0 h 4408488"/>
              <a:gd name="connsiteX9" fmla="*/ 1812270 w 2030413"/>
              <a:gd name="connsiteY9" fmla="*/ 0 h 4408488"/>
              <a:gd name="connsiteX10" fmla="*/ 2030413 w 2030413"/>
              <a:gd name="connsiteY10" fmla="*/ 217634 h 4408488"/>
              <a:gd name="connsiteX11" fmla="*/ 2030413 w 2030413"/>
              <a:gd name="connsiteY11" fmla="*/ 4190854 h 4408488"/>
              <a:gd name="connsiteX12" fmla="*/ 1812270 w 2030413"/>
              <a:gd name="connsiteY12" fmla="*/ 4408488 h 4408488"/>
              <a:gd name="connsiteX13" fmla="*/ 218144 w 2030413"/>
              <a:gd name="connsiteY13" fmla="*/ 4408488 h 4408488"/>
              <a:gd name="connsiteX14" fmla="*/ 0 w 2030413"/>
              <a:gd name="connsiteY14" fmla="*/ 4190854 h 4408488"/>
              <a:gd name="connsiteX15" fmla="*/ 0 w 2030413"/>
              <a:gd name="connsiteY15" fmla="*/ 217634 h 4408488"/>
              <a:gd name="connsiteX16" fmla="*/ 218144 w 2030413"/>
              <a:gd name="connsiteY16" fmla="*/ 0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0413" h="4408488">
                <a:moveTo>
                  <a:pt x="218144" y="0"/>
                </a:moveTo>
                <a:cubicBezTo>
                  <a:pt x="267960" y="0"/>
                  <a:pt x="316220" y="0"/>
                  <a:pt x="362971" y="0"/>
                </a:cubicBezTo>
                <a:lnTo>
                  <a:pt x="447675" y="0"/>
                </a:lnTo>
                <a:cubicBezTo>
                  <a:pt x="447675" y="0"/>
                  <a:pt x="447675" y="0"/>
                  <a:pt x="447675" y="38894"/>
                </a:cubicBezTo>
                <a:cubicBezTo>
                  <a:pt x="447675" y="102791"/>
                  <a:pt x="500755" y="155575"/>
                  <a:pt x="565010" y="155575"/>
                </a:cubicBezTo>
                <a:cubicBezTo>
                  <a:pt x="565010" y="155575"/>
                  <a:pt x="565010" y="155575"/>
                  <a:pt x="1470165" y="155575"/>
                </a:cubicBezTo>
                <a:cubicBezTo>
                  <a:pt x="1534420" y="155575"/>
                  <a:pt x="1587500" y="102791"/>
                  <a:pt x="1587500" y="38894"/>
                </a:cubicBezTo>
                <a:cubicBezTo>
                  <a:pt x="1587500" y="38894"/>
                  <a:pt x="1587500" y="38894"/>
                  <a:pt x="1587500" y="0"/>
                </a:cubicBezTo>
                <a:lnTo>
                  <a:pt x="1613004" y="0"/>
                </a:lnTo>
                <a:cubicBezTo>
                  <a:pt x="1812270" y="0"/>
                  <a:pt x="1812270" y="0"/>
                  <a:pt x="1812270" y="0"/>
                </a:cubicBezTo>
                <a:cubicBezTo>
                  <a:pt x="1932528" y="0"/>
                  <a:pt x="2030413" y="97657"/>
                  <a:pt x="2030413" y="217634"/>
                </a:cubicBezTo>
                <a:cubicBezTo>
                  <a:pt x="2030413" y="4190854"/>
                  <a:pt x="2030413" y="4190854"/>
                  <a:pt x="2030413" y="4190854"/>
                </a:cubicBezTo>
                <a:cubicBezTo>
                  <a:pt x="2030413" y="4310832"/>
                  <a:pt x="1932528" y="4408488"/>
                  <a:pt x="1812270" y="4408488"/>
                </a:cubicBezTo>
                <a:cubicBezTo>
                  <a:pt x="218144" y="4408488"/>
                  <a:pt x="218144" y="4408488"/>
                  <a:pt x="218144" y="4408488"/>
                </a:cubicBezTo>
                <a:cubicBezTo>
                  <a:pt x="97885" y="4408488"/>
                  <a:pt x="0" y="4310832"/>
                  <a:pt x="0" y="4190854"/>
                </a:cubicBezTo>
                <a:cubicBezTo>
                  <a:pt x="0" y="217634"/>
                  <a:pt x="0" y="217634"/>
                  <a:pt x="0" y="217634"/>
                </a:cubicBezTo>
                <a:cubicBezTo>
                  <a:pt x="0" y="97657"/>
                  <a:pt x="97885" y="0"/>
                  <a:pt x="218144" y="0"/>
                </a:cubicBez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10" name="Freeform 5">
            <a:extLst>
              <a:ext uri="{FF2B5EF4-FFF2-40B4-BE49-F238E27FC236}">
                <a16:creationId xmlns:a16="http://schemas.microsoft.com/office/drawing/2014/main" id="{5D0F2B03-A94B-4AD0-B015-50CBDF69BA4D}"/>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2" name="Slide Number Placeholder 5">
            <a:extLst>
              <a:ext uri="{FF2B5EF4-FFF2-40B4-BE49-F238E27FC236}">
                <a16:creationId xmlns:a16="http://schemas.microsoft.com/office/drawing/2014/main" id="{362B71EB-4991-489E-B64B-B888E6427F8D}"/>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3" name="TextBox 12">
            <a:extLst>
              <a:ext uri="{FF2B5EF4-FFF2-40B4-BE49-F238E27FC236}">
                <a16:creationId xmlns:a16="http://schemas.microsoft.com/office/drawing/2014/main" id="{15D09B6B-6F75-4E0C-B376-D7CA1F94D1E7}"/>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8556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ppt_x"/>
                                          </p:val>
                                        </p:tav>
                                        <p:tav tm="100000">
                                          <p:val>
                                            <p:strVal val="#ppt_x"/>
                                          </p:val>
                                        </p:tav>
                                      </p:tavLst>
                                    </p:anim>
                                    <p:anim calcmode="lin" valueType="num">
                                      <p:cBhvr additive="base">
                                        <p:cTn id="8" dur="1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3D49A86B-6EC0-4887-907B-2E168E0843E9}"/>
              </a:ext>
            </a:extLst>
          </p:cNvPr>
          <p:cNvSpPr/>
          <p:nvPr userDrawn="1"/>
        </p:nvSpPr>
        <p:spPr>
          <a:xfrm>
            <a:off x="0" y="-2874"/>
            <a:ext cx="9144000" cy="2796874"/>
          </a:xfrm>
          <a:prstGeom prst="flowChartDocument">
            <a:avLst/>
          </a:prstGeom>
          <a:solidFill>
            <a:srgbClr val="EE4D4D"/>
          </a:solidFill>
          <a:ln w="50800">
            <a:noFill/>
            <a:round/>
            <a:headEnd/>
            <a:tailEnd/>
          </a:ln>
          <a:effectLst>
            <a:outerShdw blurRad="317500" dist="101600" dir="5400000" sx="102000" sy="102000" algn="t"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350">
              <a:solidFill>
                <a:prstClr val="black"/>
              </a:solidFill>
            </a:endParaRPr>
          </a:p>
        </p:txBody>
      </p:sp>
      <p:grpSp>
        <p:nvGrpSpPr>
          <p:cNvPr id="4" name="Group 3">
            <a:extLst>
              <a:ext uri="{FF2B5EF4-FFF2-40B4-BE49-F238E27FC236}">
                <a16:creationId xmlns:a16="http://schemas.microsoft.com/office/drawing/2014/main" id="{BFB6394E-A340-4283-80F2-BF298268F3A2}"/>
              </a:ext>
            </a:extLst>
          </p:cNvPr>
          <p:cNvGrpSpPr/>
          <p:nvPr userDrawn="1"/>
        </p:nvGrpSpPr>
        <p:grpSpPr>
          <a:xfrm>
            <a:off x="3865035" y="1944966"/>
            <a:ext cx="1413930" cy="3783320"/>
            <a:chOff x="4932363" y="1090613"/>
            <a:chExt cx="2330450" cy="4676775"/>
          </a:xfrm>
        </p:grpSpPr>
        <p:sp>
          <p:nvSpPr>
            <p:cNvPr id="5" name="Freeform 5">
              <a:extLst>
                <a:ext uri="{FF2B5EF4-FFF2-40B4-BE49-F238E27FC236}">
                  <a16:creationId xmlns:a16="http://schemas.microsoft.com/office/drawing/2014/main" id="{EA8BD598-AD01-48C3-96BA-05FD39801697}"/>
                </a:ext>
              </a:extLst>
            </p:cNvPr>
            <p:cNvSpPr>
              <a:spLocks/>
            </p:cNvSpPr>
            <p:nvPr userDrawn="1"/>
          </p:nvSpPr>
          <p:spPr bwMode="auto">
            <a:xfrm>
              <a:off x="4932363" y="1090613"/>
              <a:ext cx="2330450" cy="4676775"/>
            </a:xfrm>
            <a:custGeom>
              <a:avLst/>
              <a:gdLst>
                <a:gd name="T0" fmla="*/ 1652 w 1667"/>
                <a:gd name="T1" fmla="*/ 772 h 3352"/>
                <a:gd name="T2" fmla="*/ 1651 w 1667"/>
                <a:gd name="T3" fmla="*/ 772 h 3352"/>
                <a:gd name="T4" fmla="*/ 1651 w 1667"/>
                <a:gd name="T5" fmla="*/ 232 h 3352"/>
                <a:gd name="T6" fmla="*/ 1419 w 1667"/>
                <a:gd name="T7" fmla="*/ 0 h 3352"/>
                <a:gd name="T8" fmla="*/ 247 w 1667"/>
                <a:gd name="T9" fmla="*/ 0 h 3352"/>
                <a:gd name="T10" fmla="*/ 15 w 1667"/>
                <a:gd name="T11" fmla="*/ 232 h 3352"/>
                <a:gd name="T12" fmla="*/ 15 w 1667"/>
                <a:gd name="T13" fmla="*/ 444 h 3352"/>
                <a:gd name="T14" fmla="*/ 0 w 1667"/>
                <a:gd name="T15" fmla="*/ 459 h 3352"/>
                <a:gd name="T16" fmla="*/ 0 w 1667"/>
                <a:gd name="T17" fmla="*/ 553 h 3352"/>
                <a:gd name="T18" fmla="*/ 15 w 1667"/>
                <a:gd name="T19" fmla="*/ 568 h 3352"/>
                <a:gd name="T20" fmla="*/ 15 w 1667"/>
                <a:gd name="T21" fmla="*/ 684 h 3352"/>
                <a:gd name="T22" fmla="*/ 0 w 1667"/>
                <a:gd name="T23" fmla="*/ 699 h 3352"/>
                <a:gd name="T24" fmla="*/ 0 w 1667"/>
                <a:gd name="T25" fmla="*/ 913 h 3352"/>
                <a:gd name="T26" fmla="*/ 15 w 1667"/>
                <a:gd name="T27" fmla="*/ 928 h 3352"/>
                <a:gd name="T28" fmla="*/ 15 w 1667"/>
                <a:gd name="T29" fmla="*/ 992 h 3352"/>
                <a:gd name="T30" fmla="*/ 0 w 1667"/>
                <a:gd name="T31" fmla="*/ 1007 h 3352"/>
                <a:gd name="T32" fmla="*/ 0 w 1667"/>
                <a:gd name="T33" fmla="*/ 1221 h 3352"/>
                <a:gd name="T34" fmla="*/ 15 w 1667"/>
                <a:gd name="T35" fmla="*/ 1236 h 3352"/>
                <a:gd name="T36" fmla="*/ 15 w 1667"/>
                <a:gd name="T37" fmla="*/ 3120 h 3352"/>
                <a:gd name="T38" fmla="*/ 247 w 1667"/>
                <a:gd name="T39" fmla="*/ 3352 h 3352"/>
                <a:gd name="T40" fmla="*/ 1419 w 1667"/>
                <a:gd name="T41" fmla="*/ 3352 h 3352"/>
                <a:gd name="T42" fmla="*/ 1651 w 1667"/>
                <a:gd name="T43" fmla="*/ 3120 h 3352"/>
                <a:gd name="T44" fmla="*/ 1651 w 1667"/>
                <a:gd name="T45" fmla="*/ 1148 h 3352"/>
                <a:gd name="T46" fmla="*/ 1652 w 1667"/>
                <a:gd name="T47" fmla="*/ 1148 h 3352"/>
                <a:gd name="T48" fmla="*/ 1667 w 1667"/>
                <a:gd name="T49" fmla="*/ 1133 h 3352"/>
                <a:gd name="T50" fmla="*/ 1667 w 1667"/>
                <a:gd name="T51" fmla="*/ 787 h 3352"/>
                <a:gd name="T52" fmla="*/ 1652 w 1667"/>
                <a:gd name="T53" fmla="*/ 772 h 3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7" h="3352">
                  <a:moveTo>
                    <a:pt x="1652" y="772"/>
                  </a:moveTo>
                  <a:cubicBezTo>
                    <a:pt x="1651" y="772"/>
                    <a:pt x="1651" y="772"/>
                    <a:pt x="1651" y="772"/>
                  </a:cubicBezTo>
                  <a:cubicBezTo>
                    <a:pt x="1651" y="232"/>
                    <a:pt x="1651" y="232"/>
                    <a:pt x="1651" y="232"/>
                  </a:cubicBezTo>
                  <a:cubicBezTo>
                    <a:pt x="1651" y="104"/>
                    <a:pt x="1547" y="0"/>
                    <a:pt x="1419" y="0"/>
                  </a:cubicBezTo>
                  <a:cubicBezTo>
                    <a:pt x="247" y="0"/>
                    <a:pt x="247" y="0"/>
                    <a:pt x="247" y="0"/>
                  </a:cubicBezTo>
                  <a:cubicBezTo>
                    <a:pt x="119" y="0"/>
                    <a:pt x="15" y="104"/>
                    <a:pt x="15" y="232"/>
                  </a:cubicBezTo>
                  <a:cubicBezTo>
                    <a:pt x="15" y="444"/>
                    <a:pt x="15" y="444"/>
                    <a:pt x="15" y="444"/>
                  </a:cubicBezTo>
                  <a:cubicBezTo>
                    <a:pt x="7" y="444"/>
                    <a:pt x="0" y="451"/>
                    <a:pt x="0" y="459"/>
                  </a:cubicBezTo>
                  <a:cubicBezTo>
                    <a:pt x="0" y="553"/>
                    <a:pt x="0" y="553"/>
                    <a:pt x="0" y="553"/>
                  </a:cubicBezTo>
                  <a:cubicBezTo>
                    <a:pt x="0" y="561"/>
                    <a:pt x="7" y="568"/>
                    <a:pt x="15" y="568"/>
                  </a:cubicBezTo>
                  <a:cubicBezTo>
                    <a:pt x="15" y="684"/>
                    <a:pt x="15" y="684"/>
                    <a:pt x="15" y="684"/>
                  </a:cubicBezTo>
                  <a:cubicBezTo>
                    <a:pt x="7" y="684"/>
                    <a:pt x="0" y="691"/>
                    <a:pt x="0" y="699"/>
                  </a:cubicBezTo>
                  <a:cubicBezTo>
                    <a:pt x="0" y="913"/>
                    <a:pt x="0" y="913"/>
                    <a:pt x="0" y="913"/>
                  </a:cubicBezTo>
                  <a:cubicBezTo>
                    <a:pt x="0" y="921"/>
                    <a:pt x="7" y="928"/>
                    <a:pt x="15" y="928"/>
                  </a:cubicBezTo>
                  <a:cubicBezTo>
                    <a:pt x="15" y="992"/>
                    <a:pt x="15" y="992"/>
                    <a:pt x="15" y="992"/>
                  </a:cubicBezTo>
                  <a:cubicBezTo>
                    <a:pt x="7" y="992"/>
                    <a:pt x="0" y="999"/>
                    <a:pt x="0" y="1007"/>
                  </a:cubicBezTo>
                  <a:cubicBezTo>
                    <a:pt x="0" y="1221"/>
                    <a:pt x="0" y="1221"/>
                    <a:pt x="0" y="1221"/>
                  </a:cubicBezTo>
                  <a:cubicBezTo>
                    <a:pt x="0" y="1229"/>
                    <a:pt x="7" y="1236"/>
                    <a:pt x="15" y="1236"/>
                  </a:cubicBezTo>
                  <a:cubicBezTo>
                    <a:pt x="15" y="3120"/>
                    <a:pt x="15" y="3120"/>
                    <a:pt x="15" y="3120"/>
                  </a:cubicBezTo>
                  <a:cubicBezTo>
                    <a:pt x="15" y="3248"/>
                    <a:pt x="119" y="3352"/>
                    <a:pt x="247" y="3352"/>
                  </a:cubicBezTo>
                  <a:cubicBezTo>
                    <a:pt x="1419" y="3352"/>
                    <a:pt x="1419" y="3352"/>
                    <a:pt x="1419" y="3352"/>
                  </a:cubicBezTo>
                  <a:cubicBezTo>
                    <a:pt x="1547" y="3352"/>
                    <a:pt x="1651" y="3248"/>
                    <a:pt x="1651" y="3120"/>
                  </a:cubicBezTo>
                  <a:cubicBezTo>
                    <a:pt x="1651" y="1148"/>
                    <a:pt x="1651" y="1148"/>
                    <a:pt x="1651" y="1148"/>
                  </a:cubicBezTo>
                  <a:cubicBezTo>
                    <a:pt x="1651" y="1148"/>
                    <a:pt x="1651" y="1148"/>
                    <a:pt x="1652" y="1148"/>
                  </a:cubicBezTo>
                  <a:cubicBezTo>
                    <a:pt x="1660" y="1148"/>
                    <a:pt x="1667" y="1141"/>
                    <a:pt x="1667" y="1133"/>
                  </a:cubicBezTo>
                  <a:cubicBezTo>
                    <a:pt x="1667" y="787"/>
                    <a:pt x="1667" y="787"/>
                    <a:pt x="1667" y="787"/>
                  </a:cubicBezTo>
                  <a:cubicBezTo>
                    <a:pt x="1667" y="779"/>
                    <a:pt x="1660" y="772"/>
                    <a:pt x="1652" y="772"/>
                  </a:cubicBezTo>
                  <a:close/>
                </a:path>
              </a:pathLst>
            </a:custGeom>
            <a:solidFill>
              <a:srgbClr val="FFFFFF"/>
            </a:solidFill>
            <a:ln w="4763" cap="flat">
              <a:solidFill>
                <a:srgbClr val="F2F2F2"/>
              </a:solid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6" name="Freeform 7">
              <a:extLst>
                <a:ext uri="{FF2B5EF4-FFF2-40B4-BE49-F238E27FC236}">
                  <a16:creationId xmlns:a16="http://schemas.microsoft.com/office/drawing/2014/main" id="{210456AD-CC54-4C98-AF6E-5FE0ADCA779C}"/>
                </a:ext>
              </a:extLst>
            </p:cNvPr>
            <p:cNvSpPr>
              <a:spLocks/>
            </p:cNvSpPr>
            <p:nvPr userDrawn="1"/>
          </p:nvSpPr>
          <p:spPr bwMode="auto">
            <a:xfrm>
              <a:off x="5532438" y="1222376"/>
              <a:ext cx="1139825" cy="155575"/>
            </a:xfrm>
            <a:custGeom>
              <a:avLst/>
              <a:gdLst>
                <a:gd name="T0" fmla="*/ 816 w 816"/>
                <a:gd name="T1" fmla="*/ 0 h 112"/>
                <a:gd name="T2" fmla="*/ 816 w 816"/>
                <a:gd name="T3" fmla="*/ 28 h 112"/>
                <a:gd name="T4" fmla="*/ 732 w 816"/>
                <a:gd name="T5" fmla="*/ 112 h 112"/>
                <a:gd name="T6" fmla="*/ 84 w 816"/>
                <a:gd name="T7" fmla="*/ 112 h 112"/>
                <a:gd name="T8" fmla="*/ 0 w 816"/>
                <a:gd name="T9" fmla="*/ 28 h 112"/>
                <a:gd name="T10" fmla="*/ 0 w 816"/>
                <a:gd name="T11" fmla="*/ 0 h 112"/>
                <a:gd name="T12" fmla="*/ 816 w 816"/>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816" h="112">
                  <a:moveTo>
                    <a:pt x="816" y="0"/>
                  </a:moveTo>
                  <a:cubicBezTo>
                    <a:pt x="816" y="28"/>
                    <a:pt x="816" y="28"/>
                    <a:pt x="816" y="28"/>
                  </a:cubicBezTo>
                  <a:cubicBezTo>
                    <a:pt x="816" y="74"/>
                    <a:pt x="778" y="112"/>
                    <a:pt x="732" y="112"/>
                  </a:cubicBezTo>
                  <a:cubicBezTo>
                    <a:pt x="84" y="112"/>
                    <a:pt x="84" y="112"/>
                    <a:pt x="84" y="112"/>
                  </a:cubicBezTo>
                  <a:cubicBezTo>
                    <a:pt x="38" y="112"/>
                    <a:pt x="0" y="74"/>
                    <a:pt x="0" y="28"/>
                  </a:cubicBezTo>
                  <a:cubicBezTo>
                    <a:pt x="0" y="0"/>
                    <a:pt x="0" y="0"/>
                    <a:pt x="0" y="0"/>
                  </a:cubicBezTo>
                  <a:lnTo>
                    <a:pt x="8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7" name="Freeform 8">
              <a:extLst>
                <a:ext uri="{FF2B5EF4-FFF2-40B4-BE49-F238E27FC236}">
                  <a16:creationId xmlns:a16="http://schemas.microsoft.com/office/drawing/2014/main" id="{18CD9A68-B8EB-49AF-8607-0F257B85152F}"/>
                </a:ext>
              </a:extLst>
            </p:cNvPr>
            <p:cNvSpPr>
              <a:spLocks/>
            </p:cNvSpPr>
            <p:nvPr userDrawn="1"/>
          </p:nvSpPr>
          <p:spPr bwMode="auto">
            <a:xfrm>
              <a:off x="5956301" y="1249363"/>
              <a:ext cx="292100" cy="28575"/>
            </a:xfrm>
            <a:custGeom>
              <a:avLst/>
              <a:gdLst>
                <a:gd name="T0" fmla="*/ 198 w 208"/>
                <a:gd name="T1" fmla="*/ 20 h 20"/>
                <a:gd name="T2" fmla="*/ 10 w 208"/>
                <a:gd name="T3" fmla="*/ 20 h 20"/>
                <a:gd name="T4" fmla="*/ 0 w 208"/>
                <a:gd name="T5" fmla="*/ 10 h 20"/>
                <a:gd name="T6" fmla="*/ 0 w 208"/>
                <a:gd name="T7" fmla="*/ 10 h 20"/>
                <a:gd name="T8" fmla="*/ 10 w 208"/>
                <a:gd name="T9" fmla="*/ 0 h 20"/>
                <a:gd name="T10" fmla="*/ 198 w 208"/>
                <a:gd name="T11" fmla="*/ 0 h 20"/>
                <a:gd name="T12" fmla="*/ 208 w 208"/>
                <a:gd name="T13" fmla="*/ 10 h 20"/>
                <a:gd name="T14" fmla="*/ 208 w 208"/>
                <a:gd name="T15" fmla="*/ 10 h 20"/>
                <a:gd name="T16" fmla="*/ 198 w 208"/>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
                  <a:moveTo>
                    <a:pt x="198" y="20"/>
                  </a:moveTo>
                  <a:cubicBezTo>
                    <a:pt x="10" y="20"/>
                    <a:pt x="10" y="20"/>
                    <a:pt x="10" y="20"/>
                  </a:cubicBezTo>
                  <a:cubicBezTo>
                    <a:pt x="5" y="20"/>
                    <a:pt x="0" y="16"/>
                    <a:pt x="0" y="10"/>
                  </a:cubicBezTo>
                  <a:cubicBezTo>
                    <a:pt x="0" y="10"/>
                    <a:pt x="0" y="10"/>
                    <a:pt x="0" y="10"/>
                  </a:cubicBezTo>
                  <a:cubicBezTo>
                    <a:pt x="0" y="5"/>
                    <a:pt x="5" y="0"/>
                    <a:pt x="10" y="0"/>
                  </a:cubicBezTo>
                  <a:cubicBezTo>
                    <a:pt x="198" y="0"/>
                    <a:pt x="198" y="0"/>
                    <a:pt x="198" y="0"/>
                  </a:cubicBezTo>
                  <a:cubicBezTo>
                    <a:pt x="204" y="0"/>
                    <a:pt x="208" y="5"/>
                    <a:pt x="208" y="10"/>
                  </a:cubicBezTo>
                  <a:cubicBezTo>
                    <a:pt x="208" y="10"/>
                    <a:pt x="208" y="10"/>
                    <a:pt x="208" y="10"/>
                  </a:cubicBezTo>
                  <a:cubicBezTo>
                    <a:pt x="208" y="16"/>
                    <a:pt x="204" y="20"/>
                    <a:pt x="198" y="20"/>
                  </a:cubicBezTo>
                  <a:close/>
                </a:path>
              </a:pathLst>
            </a:custGeom>
            <a:solidFill>
              <a:srgbClr val="EE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8" name="Oval 9">
              <a:extLst>
                <a:ext uri="{FF2B5EF4-FFF2-40B4-BE49-F238E27FC236}">
                  <a16:creationId xmlns:a16="http://schemas.microsoft.com/office/drawing/2014/main" id="{068C95C5-9F30-4AC1-83F0-288E7D4D3AE3}"/>
                </a:ext>
              </a:extLst>
            </p:cNvPr>
            <p:cNvSpPr>
              <a:spLocks noChangeArrowheads="1"/>
            </p:cNvSpPr>
            <p:nvPr userDrawn="1"/>
          </p:nvSpPr>
          <p:spPr bwMode="auto">
            <a:xfrm>
              <a:off x="6308726" y="1233488"/>
              <a:ext cx="57150" cy="55563"/>
            </a:xfrm>
            <a:prstGeom prst="ellipse">
              <a:avLst/>
            </a:prstGeom>
            <a:solidFill>
              <a:srgbClr val="EE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sp>
        <p:nvSpPr>
          <p:cNvPr id="9" name="Picture Placeholder 8">
            <a:extLst>
              <a:ext uri="{FF2B5EF4-FFF2-40B4-BE49-F238E27FC236}">
                <a16:creationId xmlns:a16="http://schemas.microsoft.com/office/drawing/2014/main" id="{0FC5E9C1-7CB4-4135-B904-C7F21D95497E}"/>
              </a:ext>
            </a:extLst>
          </p:cNvPr>
          <p:cNvSpPr>
            <a:spLocks noGrp="1"/>
          </p:cNvSpPr>
          <p:nvPr>
            <p:ph type="pic" sz="quarter" idx="14"/>
          </p:nvPr>
        </p:nvSpPr>
        <p:spPr>
          <a:xfrm>
            <a:off x="3959626" y="2062213"/>
            <a:ext cx="1231892" cy="3566288"/>
          </a:xfrm>
          <a:custGeom>
            <a:avLst/>
            <a:gdLst>
              <a:gd name="connsiteX0" fmla="*/ 218144 w 2030413"/>
              <a:gd name="connsiteY0" fmla="*/ 0 h 4408488"/>
              <a:gd name="connsiteX1" fmla="*/ 362971 w 2030413"/>
              <a:gd name="connsiteY1" fmla="*/ 0 h 4408488"/>
              <a:gd name="connsiteX2" fmla="*/ 447675 w 2030413"/>
              <a:gd name="connsiteY2" fmla="*/ 0 h 4408488"/>
              <a:gd name="connsiteX3" fmla="*/ 447675 w 2030413"/>
              <a:gd name="connsiteY3" fmla="*/ 38894 h 4408488"/>
              <a:gd name="connsiteX4" fmla="*/ 565010 w 2030413"/>
              <a:gd name="connsiteY4" fmla="*/ 155575 h 4408488"/>
              <a:gd name="connsiteX5" fmla="*/ 1470165 w 2030413"/>
              <a:gd name="connsiteY5" fmla="*/ 155575 h 4408488"/>
              <a:gd name="connsiteX6" fmla="*/ 1587500 w 2030413"/>
              <a:gd name="connsiteY6" fmla="*/ 38894 h 4408488"/>
              <a:gd name="connsiteX7" fmla="*/ 1587500 w 2030413"/>
              <a:gd name="connsiteY7" fmla="*/ 0 h 4408488"/>
              <a:gd name="connsiteX8" fmla="*/ 1613004 w 2030413"/>
              <a:gd name="connsiteY8" fmla="*/ 0 h 4408488"/>
              <a:gd name="connsiteX9" fmla="*/ 1812270 w 2030413"/>
              <a:gd name="connsiteY9" fmla="*/ 0 h 4408488"/>
              <a:gd name="connsiteX10" fmla="*/ 2030413 w 2030413"/>
              <a:gd name="connsiteY10" fmla="*/ 217634 h 4408488"/>
              <a:gd name="connsiteX11" fmla="*/ 2030413 w 2030413"/>
              <a:gd name="connsiteY11" fmla="*/ 4190854 h 4408488"/>
              <a:gd name="connsiteX12" fmla="*/ 1812270 w 2030413"/>
              <a:gd name="connsiteY12" fmla="*/ 4408488 h 4408488"/>
              <a:gd name="connsiteX13" fmla="*/ 218144 w 2030413"/>
              <a:gd name="connsiteY13" fmla="*/ 4408488 h 4408488"/>
              <a:gd name="connsiteX14" fmla="*/ 0 w 2030413"/>
              <a:gd name="connsiteY14" fmla="*/ 4190854 h 4408488"/>
              <a:gd name="connsiteX15" fmla="*/ 0 w 2030413"/>
              <a:gd name="connsiteY15" fmla="*/ 217634 h 4408488"/>
              <a:gd name="connsiteX16" fmla="*/ 218144 w 2030413"/>
              <a:gd name="connsiteY16" fmla="*/ 0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0413" h="4408488">
                <a:moveTo>
                  <a:pt x="218144" y="0"/>
                </a:moveTo>
                <a:cubicBezTo>
                  <a:pt x="267960" y="0"/>
                  <a:pt x="316220" y="0"/>
                  <a:pt x="362971" y="0"/>
                </a:cubicBezTo>
                <a:lnTo>
                  <a:pt x="447675" y="0"/>
                </a:lnTo>
                <a:cubicBezTo>
                  <a:pt x="447675" y="0"/>
                  <a:pt x="447675" y="0"/>
                  <a:pt x="447675" y="38894"/>
                </a:cubicBezTo>
                <a:cubicBezTo>
                  <a:pt x="447675" y="102791"/>
                  <a:pt x="500755" y="155575"/>
                  <a:pt x="565010" y="155575"/>
                </a:cubicBezTo>
                <a:cubicBezTo>
                  <a:pt x="565010" y="155575"/>
                  <a:pt x="565010" y="155575"/>
                  <a:pt x="1470165" y="155575"/>
                </a:cubicBezTo>
                <a:cubicBezTo>
                  <a:pt x="1534420" y="155575"/>
                  <a:pt x="1587500" y="102791"/>
                  <a:pt x="1587500" y="38894"/>
                </a:cubicBezTo>
                <a:cubicBezTo>
                  <a:pt x="1587500" y="38894"/>
                  <a:pt x="1587500" y="38894"/>
                  <a:pt x="1587500" y="0"/>
                </a:cubicBezTo>
                <a:lnTo>
                  <a:pt x="1613004" y="0"/>
                </a:lnTo>
                <a:cubicBezTo>
                  <a:pt x="1812270" y="0"/>
                  <a:pt x="1812270" y="0"/>
                  <a:pt x="1812270" y="0"/>
                </a:cubicBezTo>
                <a:cubicBezTo>
                  <a:pt x="1932528" y="0"/>
                  <a:pt x="2030413" y="97657"/>
                  <a:pt x="2030413" y="217634"/>
                </a:cubicBezTo>
                <a:cubicBezTo>
                  <a:pt x="2030413" y="4190854"/>
                  <a:pt x="2030413" y="4190854"/>
                  <a:pt x="2030413" y="4190854"/>
                </a:cubicBezTo>
                <a:cubicBezTo>
                  <a:pt x="2030413" y="4310832"/>
                  <a:pt x="1932528" y="4408488"/>
                  <a:pt x="1812270" y="4408488"/>
                </a:cubicBezTo>
                <a:cubicBezTo>
                  <a:pt x="218144" y="4408488"/>
                  <a:pt x="218144" y="4408488"/>
                  <a:pt x="218144" y="4408488"/>
                </a:cubicBezTo>
                <a:cubicBezTo>
                  <a:pt x="97885" y="4408488"/>
                  <a:pt x="0" y="4310832"/>
                  <a:pt x="0" y="4190854"/>
                </a:cubicBezTo>
                <a:cubicBezTo>
                  <a:pt x="0" y="217634"/>
                  <a:pt x="0" y="217634"/>
                  <a:pt x="0" y="217634"/>
                </a:cubicBezTo>
                <a:cubicBezTo>
                  <a:pt x="0" y="97657"/>
                  <a:pt x="97885" y="0"/>
                  <a:pt x="218144" y="0"/>
                </a:cubicBez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10" name="Freeform 5">
            <a:extLst>
              <a:ext uri="{FF2B5EF4-FFF2-40B4-BE49-F238E27FC236}">
                <a16:creationId xmlns:a16="http://schemas.microsoft.com/office/drawing/2014/main" id="{E5562142-4457-43C9-804C-F2C25E7A5CE1}"/>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2" name="Slide Number Placeholder 5">
            <a:extLst>
              <a:ext uri="{FF2B5EF4-FFF2-40B4-BE49-F238E27FC236}">
                <a16:creationId xmlns:a16="http://schemas.microsoft.com/office/drawing/2014/main" id="{46C34CEA-BBA5-4895-B961-6DF4AEDB1C56}"/>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3" name="TextBox 12">
            <a:extLst>
              <a:ext uri="{FF2B5EF4-FFF2-40B4-BE49-F238E27FC236}">
                <a16:creationId xmlns:a16="http://schemas.microsoft.com/office/drawing/2014/main" id="{DE750CF9-44E9-4C1B-BD45-D56A9BCCA85C}"/>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392023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ppt_x"/>
                                          </p:val>
                                        </p:tav>
                                        <p:tav tm="100000">
                                          <p:val>
                                            <p:strVal val="#ppt_x"/>
                                          </p:val>
                                        </p:tav>
                                      </p:tavLst>
                                    </p:anim>
                                    <p:anim calcmode="lin" valueType="num">
                                      <p:cBhvr additive="base">
                                        <p:cTn id="8" dur="1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EE4700-02F6-4BA6-9D14-07512F11DDFF}"/>
              </a:ext>
            </a:extLst>
          </p:cNvPr>
          <p:cNvSpPr/>
          <p:nvPr userDrawn="1"/>
        </p:nvSpPr>
        <p:spPr>
          <a:xfrm rot="16200000">
            <a:off x="-2311692" y="2311692"/>
            <a:ext cx="6858000" cy="2234616"/>
          </a:xfrm>
          <a:prstGeom prst="rect">
            <a:avLst/>
          </a:prstGeom>
          <a:solidFill>
            <a:srgbClr val="EE4D4D"/>
          </a:solidFill>
          <a:ln w="50800">
            <a:noFill/>
            <a:round/>
            <a:headEnd/>
            <a:tailEnd/>
          </a:ln>
          <a:effectLst/>
        </p:spPr>
        <p:txBody>
          <a:bodyPr vert="horz" wrap="square" lIns="68580" tIns="34290" rIns="68580" bIns="34290" numCol="1" anchor="t" anchorCtr="0" compatLnSpc="1">
            <a:prstTxWarp prst="textNoShape">
              <a:avLst/>
            </a:prstTxWarp>
            <a:noAutofit/>
          </a:bodyPr>
          <a:lstStyle/>
          <a:p>
            <a:endParaRPr lang="en-US" sz="1350">
              <a:solidFill>
                <a:prstClr val="black"/>
              </a:solidFill>
            </a:endParaRPr>
          </a:p>
        </p:txBody>
      </p:sp>
      <p:grpSp>
        <p:nvGrpSpPr>
          <p:cNvPr id="5" name="Group 4">
            <a:extLst>
              <a:ext uri="{FF2B5EF4-FFF2-40B4-BE49-F238E27FC236}">
                <a16:creationId xmlns:a16="http://schemas.microsoft.com/office/drawing/2014/main" id="{B2AF9BE5-E1A2-4A20-8B5F-C46DBEEECB5E}"/>
              </a:ext>
            </a:extLst>
          </p:cNvPr>
          <p:cNvGrpSpPr/>
          <p:nvPr userDrawn="1"/>
        </p:nvGrpSpPr>
        <p:grpSpPr>
          <a:xfrm>
            <a:off x="1527652" y="1702440"/>
            <a:ext cx="1413930" cy="3783320"/>
            <a:chOff x="4932363" y="1090613"/>
            <a:chExt cx="2330450" cy="4676775"/>
          </a:xfrm>
        </p:grpSpPr>
        <p:sp>
          <p:nvSpPr>
            <p:cNvPr id="6" name="Freeform 5">
              <a:extLst>
                <a:ext uri="{FF2B5EF4-FFF2-40B4-BE49-F238E27FC236}">
                  <a16:creationId xmlns:a16="http://schemas.microsoft.com/office/drawing/2014/main" id="{0A01BBBA-1299-4D83-80D7-F77A02A65265}"/>
                </a:ext>
              </a:extLst>
            </p:cNvPr>
            <p:cNvSpPr>
              <a:spLocks/>
            </p:cNvSpPr>
            <p:nvPr userDrawn="1"/>
          </p:nvSpPr>
          <p:spPr bwMode="auto">
            <a:xfrm>
              <a:off x="4932363" y="1090613"/>
              <a:ext cx="2330450" cy="4676775"/>
            </a:xfrm>
            <a:custGeom>
              <a:avLst/>
              <a:gdLst>
                <a:gd name="T0" fmla="*/ 1652 w 1667"/>
                <a:gd name="T1" fmla="*/ 772 h 3352"/>
                <a:gd name="T2" fmla="*/ 1651 w 1667"/>
                <a:gd name="T3" fmla="*/ 772 h 3352"/>
                <a:gd name="T4" fmla="*/ 1651 w 1667"/>
                <a:gd name="T5" fmla="*/ 232 h 3352"/>
                <a:gd name="T6" fmla="*/ 1419 w 1667"/>
                <a:gd name="T7" fmla="*/ 0 h 3352"/>
                <a:gd name="T8" fmla="*/ 247 w 1667"/>
                <a:gd name="T9" fmla="*/ 0 h 3352"/>
                <a:gd name="T10" fmla="*/ 15 w 1667"/>
                <a:gd name="T11" fmla="*/ 232 h 3352"/>
                <a:gd name="T12" fmla="*/ 15 w 1667"/>
                <a:gd name="T13" fmla="*/ 444 h 3352"/>
                <a:gd name="T14" fmla="*/ 0 w 1667"/>
                <a:gd name="T15" fmla="*/ 459 h 3352"/>
                <a:gd name="T16" fmla="*/ 0 w 1667"/>
                <a:gd name="T17" fmla="*/ 553 h 3352"/>
                <a:gd name="T18" fmla="*/ 15 w 1667"/>
                <a:gd name="T19" fmla="*/ 568 h 3352"/>
                <a:gd name="T20" fmla="*/ 15 w 1667"/>
                <a:gd name="T21" fmla="*/ 684 h 3352"/>
                <a:gd name="T22" fmla="*/ 0 w 1667"/>
                <a:gd name="T23" fmla="*/ 699 h 3352"/>
                <a:gd name="T24" fmla="*/ 0 w 1667"/>
                <a:gd name="T25" fmla="*/ 913 h 3352"/>
                <a:gd name="T26" fmla="*/ 15 w 1667"/>
                <a:gd name="T27" fmla="*/ 928 h 3352"/>
                <a:gd name="T28" fmla="*/ 15 w 1667"/>
                <a:gd name="T29" fmla="*/ 992 h 3352"/>
                <a:gd name="T30" fmla="*/ 0 w 1667"/>
                <a:gd name="T31" fmla="*/ 1007 h 3352"/>
                <a:gd name="T32" fmla="*/ 0 w 1667"/>
                <a:gd name="T33" fmla="*/ 1221 h 3352"/>
                <a:gd name="T34" fmla="*/ 15 w 1667"/>
                <a:gd name="T35" fmla="*/ 1236 h 3352"/>
                <a:gd name="T36" fmla="*/ 15 w 1667"/>
                <a:gd name="T37" fmla="*/ 3120 h 3352"/>
                <a:gd name="T38" fmla="*/ 247 w 1667"/>
                <a:gd name="T39" fmla="*/ 3352 h 3352"/>
                <a:gd name="T40" fmla="*/ 1419 w 1667"/>
                <a:gd name="T41" fmla="*/ 3352 h 3352"/>
                <a:gd name="T42" fmla="*/ 1651 w 1667"/>
                <a:gd name="T43" fmla="*/ 3120 h 3352"/>
                <a:gd name="T44" fmla="*/ 1651 w 1667"/>
                <a:gd name="T45" fmla="*/ 1148 h 3352"/>
                <a:gd name="T46" fmla="*/ 1652 w 1667"/>
                <a:gd name="T47" fmla="*/ 1148 h 3352"/>
                <a:gd name="T48" fmla="*/ 1667 w 1667"/>
                <a:gd name="T49" fmla="*/ 1133 h 3352"/>
                <a:gd name="T50" fmla="*/ 1667 w 1667"/>
                <a:gd name="T51" fmla="*/ 787 h 3352"/>
                <a:gd name="T52" fmla="*/ 1652 w 1667"/>
                <a:gd name="T53" fmla="*/ 772 h 3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7" h="3352">
                  <a:moveTo>
                    <a:pt x="1652" y="772"/>
                  </a:moveTo>
                  <a:cubicBezTo>
                    <a:pt x="1651" y="772"/>
                    <a:pt x="1651" y="772"/>
                    <a:pt x="1651" y="772"/>
                  </a:cubicBezTo>
                  <a:cubicBezTo>
                    <a:pt x="1651" y="232"/>
                    <a:pt x="1651" y="232"/>
                    <a:pt x="1651" y="232"/>
                  </a:cubicBezTo>
                  <a:cubicBezTo>
                    <a:pt x="1651" y="104"/>
                    <a:pt x="1547" y="0"/>
                    <a:pt x="1419" y="0"/>
                  </a:cubicBezTo>
                  <a:cubicBezTo>
                    <a:pt x="247" y="0"/>
                    <a:pt x="247" y="0"/>
                    <a:pt x="247" y="0"/>
                  </a:cubicBezTo>
                  <a:cubicBezTo>
                    <a:pt x="119" y="0"/>
                    <a:pt x="15" y="104"/>
                    <a:pt x="15" y="232"/>
                  </a:cubicBezTo>
                  <a:cubicBezTo>
                    <a:pt x="15" y="444"/>
                    <a:pt x="15" y="444"/>
                    <a:pt x="15" y="444"/>
                  </a:cubicBezTo>
                  <a:cubicBezTo>
                    <a:pt x="7" y="444"/>
                    <a:pt x="0" y="451"/>
                    <a:pt x="0" y="459"/>
                  </a:cubicBezTo>
                  <a:cubicBezTo>
                    <a:pt x="0" y="553"/>
                    <a:pt x="0" y="553"/>
                    <a:pt x="0" y="553"/>
                  </a:cubicBezTo>
                  <a:cubicBezTo>
                    <a:pt x="0" y="561"/>
                    <a:pt x="7" y="568"/>
                    <a:pt x="15" y="568"/>
                  </a:cubicBezTo>
                  <a:cubicBezTo>
                    <a:pt x="15" y="684"/>
                    <a:pt x="15" y="684"/>
                    <a:pt x="15" y="684"/>
                  </a:cubicBezTo>
                  <a:cubicBezTo>
                    <a:pt x="7" y="684"/>
                    <a:pt x="0" y="691"/>
                    <a:pt x="0" y="699"/>
                  </a:cubicBezTo>
                  <a:cubicBezTo>
                    <a:pt x="0" y="913"/>
                    <a:pt x="0" y="913"/>
                    <a:pt x="0" y="913"/>
                  </a:cubicBezTo>
                  <a:cubicBezTo>
                    <a:pt x="0" y="921"/>
                    <a:pt x="7" y="928"/>
                    <a:pt x="15" y="928"/>
                  </a:cubicBezTo>
                  <a:cubicBezTo>
                    <a:pt x="15" y="992"/>
                    <a:pt x="15" y="992"/>
                    <a:pt x="15" y="992"/>
                  </a:cubicBezTo>
                  <a:cubicBezTo>
                    <a:pt x="7" y="992"/>
                    <a:pt x="0" y="999"/>
                    <a:pt x="0" y="1007"/>
                  </a:cubicBezTo>
                  <a:cubicBezTo>
                    <a:pt x="0" y="1221"/>
                    <a:pt x="0" y="1221"/>
                    <a:pt x="0" y="1221"/>
                  </a:cubicBezTo>
                  <a:cubicBezTo>
                    <a:pt x="0" y="1229"/>
                    <a:pt x="7" y="1236"/>
                    <a:pt x="15" y="1236"/>
                  </a:cubicBezTo>
                  <a:cubicBezTo>
                    <a:pt x="15" y="3120"/>
                    <a:pt x="15" y="3120"/>
                    <a:pt x="15" y="3120"/>
                  </a:cubicBezTo>
                  <a:cubicBezTo>
                    <a:pt x="15" y="3248"/>
                    <a:pt x="119" y="3352"/>
                    <a:pt x="247" y="3352"/>
                  </a:cubicBezTo>
                  <a:cubicBezTo>
                    <a:pt x="1419" y="3352"/>
                    <a:pt x="1419" y="3352"/>
                    <a:pt x="1419" y="3352"/>
                  </a:cubicBezTo>
                  <a:cubicBezTo>
                    <a:pt x="1547" y="3352"/>
                    <a:pt x="1651" y="3248"/>
                    <a:pt x="1651" y="3120"/>
                  </a:cubicBezTo>
                  <a:cubicBezTo>
                    <a:pt x="1651" y="1148"/>
                    <a:pt x="1651" y="1148"/>
                    <a:pt x="1651" y="1148"/>
                  </a:cubicBezTo>
                  <a:cubicBezTo>
                    <a:pt x="1651" y="1148"/>
                    <a:pt x="1651" y="1148"/>
                    <a:pt x="1652" y="1148"/>
                  </a:cubicBezTo>
                  <a:cubicBezTo>
                    <a:pt x="1660" y="1148"/>
                    <a:pt x="1667" y="1141"/>
                    <a:pt x="1667" y="1133"/>
                  </a:cubicBezTo>
                  <a:cubicBezTo>
                    <a:pt x="1667" y="787"/>
                    <a:pt x="1667" y="787"/>
                    <a:pt x="1667" y="787"/>
                  </a:cubicBezTo>
                  <a:cubicBezTo>
                    <a:pt x="1667" y="779"/>
                    <a:pt x="1660" y="772"/>
                    <a:pt x="1652" y="772"/>
                  </a:cubicBezTo>
                  <a:close/>
                </a:path>
              </a:pathLst>
            </a:custGeom>
            <a:solidFill>
              <a:srgbClr val="FFFFFF"/>
            </a:solidFill>
            <a:ln w="4763" cap="flat">
              <a:solidFill>
                <a:srgbClr val="F2F2F2"/>
              </a:solid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7" name="Freeform 7">
              <a:extLst>
                <a:ext uri="{FF2B5EF4-FFF2-40B4-BE49-F238E27FC236}">
                  <a16:creationId xmlns:a16="http://schemas.microsoft.com/office/drawing/2014/main" id="{F07F2F95-A1C1-4F77-8F16-A12D71AF20D8}"/>
                </a:ext>
              </a:extLst>
            </p:cNvPr>
            <p:cNvSpPr>
              <a:spLocks/>
            </p:cNvSpPr>
            <p:nvPr userDrawn="1"/>
          </p:nvSpPr>
          <p:spPr bwMode="auto">
            <a:xfrm>
              <a:off x="5532438" y="1222376"/>
              <a:ext cx="1139825" cy="155575"/>
            </a:xfrm>
            <a:custGeom>
              <a:avLst/>
              <a:gdLst>
                <a:gd name="T0" fmla="*/ 816 w 816"/>
                <a:gd name="T1" fmla="*/ 0 h 112"/>
                <a:gd name="T2" fmla="*/ 816 w 816"/>
                <a:gd name="T3" fmla="*/ 28 h 112"/>
                <a:gd name="T4" fmla="*/ 732 w 816"/>
                <a:gd name="T5" fmla="*/ 112 h 112"/>
                <a:gd name="T6" fmla="*/ 84 w 816"/>
                <a:gd name="T7" fmla="*/ 112 h 112"/>
                <a:gd name="T8" fmla="*/ 0 w 816"/>
                <a:gd name="T9" fmla="*/ 28 h 112"/>
                <a:gd name="T10" fmla="*/ 0 w 816"/>
                <a:gd name="T11" fmla="*/ 0 h 112"/>
                <a:gd name="T12" fmla="*/ 816 w 816"/>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816" h="112">
                  <a:moveTo>
                    <a:pt x="816" y="0"/>
                  </a:moveTo>
                  <a:cubicBezTo>
                    <a:pt x="816" y="28"/>
                    <a:pt x="816" y="28"/>
                    <a:pt x="816" y="28"/>
                  </a:cubicBezTo>
                  <a:cubicBezTo>
                    <a:pt x="816" y="74"/>
                    <a:pt x="778" y="112"/>
                    <a:pt x="732" y="112"/>
                  </a:cubicBezTo>
                  <a:cubicBezTo>
                    <a:pt x="84" y="112"/>
                    <a:pt x="84" y="112"/>
                    <a:pt x="84" y="112"/>
                  </a:cubicBezTo>
                  <a:cubicBezTo>
                    <a:pt x="38" y="112"/>
                    <a:pt x="0" y="74"/>
                    <a:pt x="0" y="28"/>
                  </a:cubicBezTo>
                  <a:cubicBezTo>
                    <a:pt x="0" y="0"/>
                    <a:pt x="0" y="0"/>
                    <a:pt x="0" y="0"/>
                  </a:cubicBezTo>
                  <a:lnTo>
                    <a:pt x="8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8" name="Freeform 8">
              <a:extLst>
                <a:ext uri="{FF2B5EF4-FFF2-40B4-BE49-F238E27FC236}">
                  <a16:creationId xmlns:a16="http://schemas.microsoft.com/office/drawing/2014/main" id="{3CB771CA-0F65-45E3-BF3C-C89B3F25CCB8}"/>
                </a:ext>
              </a:extLst>
            </p:cNvPr>
            <p:cNvSpPr>
              <a:spLocks/>
            </p:cNvSpPr>
            <p:nvPr userDrawn="1"/>
          </p:nvSpPr>
          <p:spPr bwMode="auto">
            <a:xfrm>
              <a:off x="5956301" y="1249363"/>
              <a:ext cx="292100" cy="28575"/>
            </a:xfrm>
            <a:custGeom>
              <a:avLst/>
              <a:gdLst>
                <a:gd name="T0" fmla="*/ 198 w 208"/>
                <a:gd name="T1" fmla="*/ 20 h 20"/>
                <a:gd name="T2" fmla="*/ 10 w 208"/>
                <a:gd name="T3" fmla="*/ 20 h 20"/>
                <a:gd name="T4" fmla="*/ 0 w 208"/>
                <a:gd name="T5" fmla="*/ 10 h 20"/>
                <a:gd name="T6" fmla="*/ 0 w 208"/>
                <a:gd name="T7" fmla="*/ 10 h 20"/>
                <a:gd name="T8" fmla="*/ 10 w 208"/>
                <a:gd name="T9" fmla="*/ 0 h 20"/>
                <a:gd name="T10" fmla="*/ 198 w 208"/>
                <a:gd name="T11" fmla="*/ 0 h 20"/>
                <a:gd name="T12" fmla="*/ 208 w 208"/>
                <a:gd name="T13" fmla="*/ 10 h 20"/>
                <a:gd name="T14" fmla="*/ 208 w 208"/>
                <a:gd name="T15" fmla="*/ 10 h 20"/>
                <a:gd name="T16" fmla="*/ 198 w 208"/>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
                  <a:moveTo>
                    <a:pt x="198" y="20"/>
                  </a:moveTo>
                  <a:cubicBezTo>
                    <a:pt x="10" y="20"/>
                    <a:pt x="10" y="20"/>
                    <a:pt x="10" y="20"/>
                  </a:cubicBezTo>
                  <a:cubicBezTo>
                    <a:pt x="5" y="20"/>
                    <a:pt x="0" y="16"/>
                    <a:pt x="0" y="10"/>
                  </a:cubicBezTo>
                  <a:cubicBezTo>
                    <a:pt x="0" y="10"/>
                    <a:pt x="0" y="10"/>
                    <a:pt x="0" y="10"/>
                  </a:cubicBezTo>
                  <a:cubicBezTo>
                    <a:pt x="0" y="5"/>
                    <a:pt x="5" y="0"/>
                    <a:pt x="10" y="0"/>
                  </a:cubicBezTo>
                  <a:cubicBezTo>
                    <a:pt x="198" y="0"/>
                    <a:pt x="198" y="0"/>
                    <a:pt x="198" y="0"/>
                  </a:cubicBezTo>
                  <a:cubicBezTo>
                    <a:pt x="204" y="0"/>
                    <a:pt x="208" y="5"/>
                    <a:pt x="208" y="10"/>
                  </a:cubicBezTo>
                  <a:cubicBezTo>
                    <a:pt x="208" y="10"/>
                    <a:pt x="208" y="10"/>
                    <a:pt x="208" y="10"/>
                  </a:cubicBezTo>
                  <a:cubicBezTo>
                    <a:pt x="208" y="16"/>
                    <a:pt x="204" y="20"/>
                    <a:pt x="198" y="20"/>
                  </a:cubicBezTo>
                  <a:close/>
                </a:path>
              </a:pathLst>
            </a:custGeom>
            <a:solidFill>
              <a:srgbClr val="EE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9" name="Oval 9">
              <a:extLst>
                <a:ext uri="{FF2B5EF4-FFF2-40B4-BE49-F238E27FC236}">
                  <a16:creationId xmlns:a16="http://schemas.microsoft.com/office/drawing/2014/main" id="{3F21EAC4-D93D-4027-9128-A98BA61F4FA0}"/>
                </a:ext>
              </a:extLst>
            </p:cNvPr>
            <p:cNvSpPr>
              <a:spLocks noChangeArrowheads="1"/>
            </p:cNvSpPr>
            <p:nvPr userDrawn="1"/>
          </p:nvSpPr>
          <p:spPr bwMode="auto">
            <a:xfrm>
              <a:off x="6308726" y="1233488"/>
              <a:ext cx="57150" cy="55563"/>
            </a:xfrm>
            <a:prstGeom prst="ellipse">
              <a:avLst/>
            </a:prstGeom>
            <a:solidFill>
              <a:srgbClr val="EE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sp>
        <p:nvSpPr>
          <p:cNvPr id="10" name="Picture Placeholder 9">
            <a:extLst>
              <a:ext uri="{FF2B5EF4-FFF2-40B4-BE49-F238E27FC236}">
                <a16:creationId xmlns:a16="http://schemas.microsoft.com/office/drawing/2014/main" id="{AFF5F3DF-2B9F-4E7E-8FE6-AC6DD241BECC}"/>
              </a:ext>
            </a:extLst>
          </p:cNvPr>
          <p:cNvSpPr>
            <a:spLocks noGrp="1"/>
          </p:cNvSpPr>
          <p:nvPr>
            <p:ph type="pic" sz="quarter" idx="14"/>
          </p:nvPr>
        </p:nvSpPr>
        <p:spPr>
          <a:xfrm>
            <a:off x="1622242" y="1819687"/>
            <a:ext cx="1231892" cy="3566288"/>
          </a:xfrm>
          <a:custGeom>
            <a:avLst/>
            <a:gdLst>
              <a:gd name="connsiteX0" fmla="*/ 218144 w 2030413"/>
              <a:gd name="connsiteY0" fmla="*/ 0 h 4408488"/>
              <a:gd name="connsiteX1" fmla="*/ 362971 w 2030413"/>
              <a:gd name="connsiteY1" fmla="*/ 0 h 4408488"/>
              <a:gd name="connsiteX2" fmla="*/ 447675 w 2030413"/>
              <a:gd name="connsiteY2" fmla="*/ 0 h 4408488"/>
              <a:gd name="connsiteX3" fmla="*/ 447675 w 2030413"/>
              <a:gd name="connsiteY3" fmla="*/ 38894 h 4408488"/>
              <a:gd name="connsiteX4" fmla="*/ 565010 w 2030413"/>
              <a:gd name="connsiteY4" fmla="*/ 155575 h 4408488"/>
              <a:gd name="connsiteX5" fmla="*/ 1470165 w 2030413"/>
              <a:gd name="connsiteY5" fmla="*/ 155575 h 4408488"/>
              <a:gd name="connsiteX6" fmla="*/ 1587500 w 2030413"/>
              <a:gd name="connsiteY6" fmla="*/ 38894 h 4408488"/>
              <a:gd name="connsiteX7" fmla="*/ 1587500 w 2030413"/>
              <a:gd name="connsiteY7" fmla="*/ 0 h 4408488"/>
              <a:gd name="connsiteX8" fmla="*/ 1613004 w 2030413"/>
              <a:gd name="connsiteY8" fmla="*/ 0 h 4408488"/>
              <a:gd name="connsiteX9" fmla="*/ 1812270 w 2030413"/>
              <a:gd name="connsiteY9" fmla="*/ 0 h 4408488"/>
              <a:gd name="connsiteX10" fmla="*/ 2030413 w 2030413"/>
              <a:gd name="connsiteY10" fmla="*/ 217634 h 4408488"/>
              <a:gd name="connsiteX11" fmla="*/ 2030413 w 2030413"/>
              <a:gd name="connsiteY11" fmla="*/ 4190854 h 4408488"/>
              <a:gd name="connsiteX12" fmla="*/ 1812270 w 2030413"/>
              <a:gd name="connsiteY12" fmla="*/ 4408488 h 4408488"/>
              <a:gd name="connsiteX13" fmla="*/ 218144 w 2030413"/>
              <a:gd name="connsiteY13" fmla="*/ 4408488 h 4408488"/>
              <a:gd name="connsiteX14" fmla="*/ 0 w 2030413"/>
              <a:gd name="connsiteY14" fmla="*/ 4190854 h 4408488"/>
              <a:gd name="connsiteX15" fmla="*/ 0 w 2030413"/>
              <a:gd name="connsiteY15" fmla="*/ 217634 h 4408488"/>
              <a:gd name="connsiteX16" fmla="*/ 218144 w 2030413"/>
              <a:gd name="connsiteY16" fmla="*/ 0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0413" h="4408488">
                <a:moveTo>
                  <a:pt x="218144" y="0"/>
                </a:moveTo>
                <a:cubicBezTo>
                  <a:pt x="267960" y="0"/>
                  <a:pt x="316220" y="0"/>
                  <a:pt x="362971" y="0"/>
                </a:cubicBezTo>
                <a:lnTo>
                  <a:pt x="447675" y="0"/>
                </a:lnTo>
                <a:cubicBezTo>
                  <a:pt x="447675" y="0"/>
                  <a:pt x="447675" y="0"/>
                  <a:pt x="447675" y="38894"/>
                </a:cubicBezTo>
                <a:cubicBezTo>
                  <a:pt x="447675" y="102791"/>
                  <a:pt x="500755" y="155575"/>
                  <a:pt x="565010" y="155575"/>
                </a:cubicBezTo>
                <a:cubicBezTo>
                  <a:pt x="565010" y="155575"/>
                  <a:pt x="565010" y="155575"/>
                  <a:pt x="1470165" y="155575"/>
                </a:cubicBezTo>
                <a:cubicBezTo>
                  <a:pt x="1534420" y="155575"/>
                  <a:pt x="1587500" y="102791"/>
                  <a:pt x="1587500" y="38894"/>
                </a:cubicBezTo>
                <a:cubicBezTo>
                  <a:pt x="1587500" y="38894"/>
                  <a:pt x="1587500" y="38894"/>
                  <a:pt x="1587500" y="0"/>
                </a:cubicBezTo>
                <a:lnTo>
                  <a:pt x="1613004" y="0"/>
                </a:lnTo>
                <a:cubicBezTo>
                  <a:pt x="1812270" y="0"/>
                  <a:pt x="1812270" y="0"/>
                  <a:pt x="1812270" y="0"/>
                </a:cubicBezTo>
                <a:cubicBezTo>
                  <a:pt x="1932528" y="0"/>
                  <a:pt x="2030413" y="97657"/>
                  <a:pt x="2030413" y="217634"/>
                </a:cubicBezTo>
                <a:cubicBezTo>
                  <a:pt x="2030413" y="4190854"/>
                  <a:pt x="2030413" y="4190854"/>
                  <a:pt x="2030413" y="4190854"/>
                </a:cubicBezTo>
                <a:cubicBezTo>
                  <a:pt x="2030413" y="4310832"/>
                  <a:pt x="1932528" y="4408488"/>
                  <a:pt x="1812270" y="4408488"/>
                </a:cubicBezTo>
                <a:cubicBezTo>
                  <a:pt x="218144" y="4408488"/>
                  <a:pt x="218144" y="4408488"/>
                  <a:pt x="218144" y="4408488"/>
                </a:cubicBezTo>
                <a:cubicBezTo>
                  <a:pt x="97885" y="4408488"/>
                  <a:pt x="0" y="4310832"/>
                  <a:pt x="0" y="4190854"/>
                </a:cubicBezTo>
                <a:cubicBezTo>
                  <a:pt x="0" y="217634"/>
                  <a:pt x="0" y="217634"/>
                  <a:pt x="0" y="217634"/>
                </a:cubicBezTo>
                <a:cubicBezTo>
                  <a:pt x="0" y="97657"/>
                  <a:pt x="97885" y="0"/>
                  <a:pt x="218144" y="0"/>
                </a:cubicBez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11" name="Freeform 5">
            <a:extLst>
              <a:ext uri="{FF2B5EF4-FFF2-40B4-BE49-F238E27FC236}">
                <a16:creationId xmlns:a16="http://schemas.microsoft.com/office/drawing/2014/main" id="{9CB9D6CF-137B-44B6-9EA6-8C30885C1940}"/>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2" name="Slide Number Placeholder 5">
            <a:extLst>
              <a:ext uri="{FF2B5EF4-FFF2-40B4-BE49-F238E27FC236}">
                <a16:creationId xmlns:a16="http://schemas.microsoft.com/office/drawing/2014/main" id="{040E848A-9C08-4F6F-A6B7-5BE9A0EA6A8E}"/>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3" name="TextBox 12">
            <a:extLst>
              <a:ext uri="{FF2B5EF4-FFF2-40B4-BE49-F238E27FC236}">
                <a16:creationId xmlns:a16="http://schemas.microsoft.com/office/drawing/2014/main" id="{33C33201-7498-4969-9CFE-32480E9F6225}"/>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9981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0-#ppt_w/2"/>
                                          </p:val>
                                        </p:tav>
                                        <p:tav tm="100000">
                                          <p:val>
                                            <p:strVal val="#ppt_x"/>
                                          </p:val>
                                        </p:tav>
                                      </p:tavLst>
                                    </p:anim>
                                    <p:anim calcmode="lin" valueType="num">
                                      <p:cBhvr additive="base">
                                        <p:cTn id="12" dur="1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0-#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53_Custom Layout">
    <p:bg>
      <p:bgRef idx="1001">
        <a:schemeClr val="bg1"/>
      </p:bgRef>
    </p:b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14C70146-2AD1-4AEB-AC88-F0B6046C939D}"/>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6" name="Slide Number Placeholder 5">
            <a:extLst>
              <a:ext uri="{FF2B5EF4-FFF2-40B4-BE49-F238E27FC236}">
                <a16:creationId xmlns:a16="http://schemas.microsoft.com/office/drawing/2014/main" id="{29325D61-4615-47CA-A0CA-A58C4E0A6BF1}"/>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7" name="TextBox 6">
            <a:extLst>
              <a:ext uri="{FF2B5EF4-FFF2-40B4-BE49-F238E27FC236}">
                <a16:creationId xmlns:a16="http://schemas.microsoft.com/office/drawing/2014/main" id="{247445FF-6656-4D51-9864-ECFC5F25A054}"/>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grpSp>
        <p:nvGrpSpPr>
          <p:cNvPr id="24" name="Group 23">
            <a:extLst>
              <a:ext uri="{FF2B5EF4-FFF2-40B4-BE49-F238E27FC236}">
                <a16:creationId xmlns:a16="http://schemas.microsoft.com/office/drawing/2014/main" id="{32C6AC28-CC27-445B-B264-110E094F7EBC}"/>
              </a:ext>
            </a:extLst>
          </p:cNvPr>
          <p:cNvGrpSpPr/>
          <p:nvPr userDrawn="1"/>
        </p:nvGrpSpPr>
        <p:grpSpPr>
          <a:xfrm>
            <a:off x="2425686" y="1422900"/>
            <a:ext cx="1614405" cy="4319742"/>
            <a:chOff x="4932363" y="1090613"/>
            <a:chExt cx="2330450" cy="4676775"/>
          </a:xfrm>
          <a:solidFill>
            <a:srgbClr val="EE4D4D"/>
          </a:solidFill>
        </p:grpSpPr>
        <p:sp>
          <p:nvSpPr>
            <p:cNvPr id="10" name="Freeform 5">
              <a:extLst>
                <a:ext uri="{FF2B5EF4-FFF2-40B4-BE49-F238E27FC236}">
                  <a16:creationId xmlns:a16="http://schemas.microsoft.com/office/drawing/2014/main" id="{7DD6A5F8-D341-4A57-A21E-7F40D7C8022A}"/>
                </a:ext>
              </a:extLst>
            </p:cNvPr>
            <p:cNvSpPr>
              <a:spLocks/>
            </p:cNvSpPr>
            <p:nvPr userDrawn="1"/>
          </p:nvSpPr>
          <p:spPr bwMode="auto">
            <a:xfrm>
              <a:off x="4932363" y="1090613"/>
              <a:ext cx="2330450" cy="4676775"/>
            </a:xfrm>
            <a:custGeom>
              <a:avLst/>
              <a:gdLst>
                <a:gd name="T0" fmla="*/ 1652 w 1667"/>
                <a:gd name="T1" fmla="*/ 772 h 3352"/>
                <a:gd name="T2" fmla="*/ 1651 w 1667"/>
                <a:gd name="T3" fmla="*/ 772 h 3352"/>
                <a:gd name="T4" fmla="*/ 1651 w 1667"/>
                <a:gd name="T5" fmla="*/ 232 h 3352"/>
                <a:gd name="T6" fmla="*/ 1419 w 1667"/>
                <a:gd name="T7" fmla="*/ 0 h 3352"/>
                <a:gd name="T8" fmla="*/ 247 w 1667"/>
                <a:gd name="T9" fmla="*/ 0 h 3352"/>
                <a:gd name="T10" fmla="*/ 15 w 1667"/>
                <a:gd name="T11" fmla="*/ 232 h 3352"/>
                <a:gd name="T12" fmla="*/ 15 w 1667"/>
                <a:gd name="T13" fmla="*/ 444 h 3352"/>
                <a:gd name="T14" fmla="*/ 0 w 1667"/>
                <a:gd name="T15" fmla="*/ 459 h 3352"/>
                <a:gd name="T16" fmla="*/ 0 w 1667"/>
                <a:gd name="T17" fmla="*/ 553 h 3352"/>
                <a:gd name="T18" fmla="*/ 15 w 1667"/>
                <a:gd name="T19" fmla="*/ 568 h 3352"/>
                <a:gd name="T20" fmla="*/ 15 w 1667"/>
                <a:gd name="T21" fmla="*/ 684 h 3352"/>
                <a:gd name="T22" fmla="*/ 0 w 1667"/>
                <a:gd name="T23" fmla="*/ 699 h 3352"/>
                <a:gd name="T24" fmla="*/ 0 w 1667"/>
                <a:gd name="T25" fmla="*/ 913 h 3352"/>
                <a:gd name="T26" fmla="*/ 15 w 1667"/>
                <a:gd name="T27" fmla="*/ 928 h 3352"/>
                <a:gd name="T28" fmla="*/ 15 w 1667"/>
                <a:gd name="T29" fmla="*/ 992 h 3352"/>
                <a:gd name="T30" fmla="*/ 0 w 1667"/>
                <a:gd name="T31" fmla="*/ 1007 h 3352"/>
                <a:gd name="T32" fmla="*/ 0 w 1667"/>
                <a:gd name="T33" fmla="*/ 1221 h 3352"/>
                <a:gd name="T34" fmla="*/ 15 w 1667"/>
                <a:gd name="T35" fmla="*/ 1236 h 3352"/>
                <a:gd name="T36" fmla="*/ 15 w 1667"/>
                <a:gd name="T37" fmla="*/ 3120 h 3352"/>
                <a:gd name="T38" fmla="*/ 247 w 1667"/>
                <a:gd name="T39" fmla="*/ 3352 h 3352"/>
                <a:gd name="T40" fmla="*/ 1419 w 1667"/>
                <a:gd name="T41" fmla="*/ 3352 h 3352"/>
                <a:gd name="T42" fmla="*/ 1651 w 1667"/>
                <a:gd name="T43" fmla="*/ 3120 h 3352"/>
                <a:gd name="T44" fmla="*/ 1651 w 1667"/>
                <a:gd name="T45" fmla="*/ 1148 h 3352"/>
                <a:gd name="T46" fmla="*/ 1652 w 1667"/>
                <a:gd name="T47" fmla="*/ 1148 h 3352"/>
                <a:gd name="T48" fmla="*/ 1667 w 1667"/>
                <a:gd name="T49" fmla="*/ 1133 h 3352"/>
                <a:gd name="T50" fmla="*/ 1667 w 1667"/>
                <a:gd name="T51" fmla="*/ 787 h 3352"/>
                <a:gd name="T52" fmla="*/ 1652 w 1667"/>
                <a:gd name="T53" fmla="*/ 772 h 3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7" h="3352">
                  <a:moveTo>
                    <a:pt x="1652" y="772"/>
                  </a:moveTo>
                  <a:cubicBezTo>
                    <a:pt x="1651" y="772"/>
                    <a:pt x="1651" y="772"/>
                    <a:pt x="1651" y="772"/>
                  </a:cubicBezTo>
                  <a:cubicBezTo>
                    <a:pt x="1651" y="232"/>
                    <a:pt x="1651" y="232"/>
                    <a:pt x="1651" y="232"/>
                  </a:cubicBezTo>
                  <a:cubicBezTo>
                    <a:pt x="1651" y="104"/>
                    <a:pt x="1547" y="0"/>
                    <a:pt x="1419" y="0"/>
                  </a:cubicBezTo>
                  <a:cubicBezTo>
                    <a:pt x="247" y="0"/>
                    <a:pt x="247" y="0"/>
                    <a:pt x="247" y="0"/>
                  </a:cubicBezTo>
                  <a:cubicBezTo>
                    <a:pt x="119" y="0"/>
                    <a:pt x="15" y="104"/>
                    <a:pt x="15" y="232"/>
                  </a:cubicBezTo>
                  <a:cubicBezTo>
                    <a:pt x="15" y="444"/>
                    <a:pt x="15" y="444"/>
                    <a:pt x="15" y="444"/>
                  </a:cubicBezTo>
                  <a:cubicBezTo>
                    <a:pt x="7" y="444"/>
                    <a:pt x="0" y="451"/>
                    <a:pt x="0" y="459"/>
                  </a:cubicBezTo>
                  <a:cubicBezTo>
                    <a:pt x="0" y="553"/>
                    <a:pt x="0" y="553"/>
                    <a:pt x="0" y="553"/>
                  </a:cubicBezTo>
                  <a:cubicBezTo>
                    <a:pt x="0" y="561"/>
                    <a:pt x="7" y="568"/>
                    <a:pt x="15" y="568"/>
                  </a:cubicBezTo>
                  <a:cubicBezTo>
                    <a:pt x="15" y="684"/>
                    <a:pt x="15" y="684"/>
                    <a:pt x="15" y="684"/>
                  </a:cubicBezTo>
                  <a:cubicBezTo>
                    <a:pt x="7" y="684"/>
                    <a:pt x="0" y="691"/>
                    <a:pt x="0" y="699"/>
                  </a:cubicBezTo>
                  <a:cubicBezTo>
                    <a:pt x="0" y="913"/>
                    <a:pt x="0" y="913"/>
                    <a:pt x="0" y="913"/>
                  </a:cubicBezTo>
                  <a:cubicBezTo>
                    <a:pt x="0" y="921"/>
                    <a:pt x="7" y="928"/>
                    <a:pt x="15" y="928"/>
                  </a:cubicBezTo>
                  <a:cubicBezTo>
                    <a:pt x="15" y="992"/>
                    <a:pt x="15" y="992"/>
                    <a:pt x="15" y="992"/>
                  </a:cubicBezTo>
                  <a:cubicBezTo>
                    <a:pt x="7" y="992"/>
                    <a:pt x="0" y="999"/>
                    <a:pt x="0" y="1007"/>
                  </a:cubicBezTo>
                  <a:cubicBezTo>
                    <a:pt x="0" y="1221"/>
                    <a:pt x="0" y="1221"/>
                    <a:pt x="0" y="1221"/>
                  </a:cubicBezTo>
                  <a:cubicBezTo>
                    <a:pt x="0" y="1229"/>
                    <a:pt x="7" y="1236"/>
                    <a:pt x="15" y="1236"/>
                  </a:cubicBezTo>
                  <a:cubicBezTo>
                    <a:pt x="15" y="3120"/>
                    <a:pt x="15" y="3120"/>
                    <a:pt x="15" y="3120"/>
                  </a:cubicBezTo>
                  <a:cubicBezTo>
                    <a:pt x="15" y="3248"/>
                    <a:pt x="119" y="3352"/>
                    <a:pt x="247" y="3352"/>
                  </a:cubicBezTo>
                  <a:cubicBezTo>
                    <a:pt x="1419" y="3352"/>
                    <a:pt x="1419" y="3352"/>
                    <a:pt x="1419" y="3352"/>
                  </a:cubicBezTo>
                  <a:cubicBezTo>
                    <a:pt x="1547" y="3352"/>
                    <a:pt x="1651" y="3248"/>
                    <a:pt x="1651" y="3120"/>
                  </a:cubicBezTo>
                  <a:cubicBezTo>
                    <a:pt x="1651" y="1148"/>
                    <a:pt x="1651" y="1148"/>
                    <a:pt x="1651" y="1148"/>
                  </a:cubicBezTo>
                  <a:cubicBezTo>
                    <a:pt x="1651" y="1148"/>
                    <a:pt x="1651" y="1148"/>
                    <a:pt x="1652" y="1148"/>
                  </a:cubicBezTo>
                  <a:cubicBezTo>
                    <a:pt x="1660" y="1148"/>
                    <a:pt x="1667" y="1141"/>
                    <a:pt x="1667" y="1133"/>
                  </a:cubicBezTo>
                  <a:cubicBezTo>
                    <a:pt x="1667" y="787"/>
                    <a:pt x="1667" y="787"/>
                    <a:pt x="1667" y="787"/>
                  </a:cubicBezTo>
                  <a:cubicBezTo>
                    <a:pt x="1667" y="779"/>
                    <a:pt x="1660" y="772"/>
                    <a:pt x="1652" y="772"/>
                  </a:cubicBezTo>
                  <a:close/>
                </a:path>
              </a:pathLst>
            </a:custGeom>
            <a:grpFill/>
            <a:ln w="4763" cap="flat">
              <a:no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2" name="Freeform 7">
              <a:extLst>
                <a:ext uri="{FF2B5EF4-FFF2-40B4-BE49-F238E27FC236}">
                  <a16:creationId xmlns:a16="http://schemas.microsoft.com/office/drawing/2014/main" id="{201E4782-E337-43EC-9AD7-A20BB2CBBE6F}"/>
                </a:ext>
              </a:extLst>
            </p:cNvPr>
            <p:cNvSpPr>
              <a:spLocks/>
            </p:cNvSpPr>
            <p:nvPr userDrawn="1"/>
          </p:nvSpPr>
          <p:spPr bwMode="auto">
            <a:xfrm>
              <a:off x="5532438" y="1222376"/>
              <a:ext cx="1139825" cy="155575"/>
            </a:xfrm>
            <a:custGeom>
              <a:avLst/>
              <a:gdLst>
                <a:gd name="T0" fmla="*/ 816 w 816"/>
                <a:gd name="T1" fmla="*/ 0 h 112"/>
                <a:gd name="T2" fmla="*/ 816 w 816"/>
                <a:gd name="T3" fmla="*/ 28 h 112"/>
                <a:gd name="T4" fmla="*/ 732 w 816"/>
                <a:gd name="T5" fmla="*/ 112 h 112"/>
                <a:gd name="T6" fmla="*/ 84 w 816"/>
                <a:gd name="T7" fmla="*/ 112 h 112"/>
                <a:gd name="T8" fmla="*/ 0 w 816"/>
                <a:gd name="T9" fmla="*/ 28 h 112"/>
                <a:gd name="T10" fmla="*/ 0 w 816"/>
                <a:gd name="T11" fmla="*/ 0 h 112"/>
                <a:gd name="T12" fmla="*/ 816 w 816"/>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816" h="112">
                  <a:moveTo>
                    <a:pt x="816" y="0"/>
                  </a:moveTo>
                  <a:cubicBezTo>
                    <a:pt x="816" y="28"/>
                    <a:pt x="816" y="28"/>
                    <a:pt x="816" y="28"/>
                  </a:cubicBezTo>
                  <a:cubicBezTo>
                    <a:pt x="816" y="74"/>
                    <a:pt x="778" y="112"/>
                    <a:pt x="732" y="112"/>
                  </a:cubicBezTo>
                  <a:cubicBezTo>
                    <a:pt x="84" y="112"/>
                    <a:pt x="84" y="112"/>
                    <a:pt x="84" y="112"/>
                  </a:cubicBezTo>
                  <a:cubicBezTo>
                    <a:pt x="38" y="112"/>
                    <a:pt x="0" y="74"/>
                    <a:pt x="0" y="28"/>
                  </a:cubicBezTo>
                  <a:cubicBezTo>
                    <a:pt x="0" y="0"/>
                    <a:pt x="0" y="0"/>
                    <a:pt x="0" y="0"/>
                  </a:cubicBezTo>
                  <a:lnTo>
                    <a:pt x="8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3" name="Freeform 8">
              <a:extLst>
                <a:ext uri="{FF2B5EF4-FFF2-40B4-BE49-F238E27FC236}">
                  <a16:creationId xmlns:a16="http://schemas.microsoft.com/office/drawing/2014/main" id="{3CACB887-373B-4983-B4FA-5989248C9BE7}"/>
                </a:ext>
              </a:extLst>
            </p:cNvPr>
            <p:cNvSpPr>
              <a:spLocks/>
            </p:cNvSpPr>
            <p:nvPr userDrawn="1"/>
          </p:nvSpPr>
          <p:spPr bwMode="auto">
            <a:xfrm>
              <a:off x="5956301" y="1249363"/>
              <a:ext cx="292100" cy="28575"/>
            </a:xfrm>
            <a:custGeom>
              <a:avLst/>
              <a:gdLst>
                <a:gd name="T0" fmla="*/ 198 w 208"/>
                <a:gd name="T1" fmla="*/ 20 h 20"/>
                <a:gd name="T2" fmla="*/ 10 w 208"/>
                <a:gd name="T3" fmla="*/ 20 h 20"/>
                <a:gd name="T4" fmla="*/ 0 w 208"/>
                <a:gd name="T5" fmla="*/ 10 h 20"/>
                <a:gd name="T6" fmla="*/ 0 w 208"/>
                <a:gd name="T7" fmla="*/ 10 h 20"/>
                <a:gd name="T8" fmla="*/ 10 w 208"/>
                <a:gd name="T9" fmla="*/ 0 h 20"/>
                <a:gd name="T10" fmla="*/ 198 w 208"/>
                <a:gd name="T11" fmla="*/ 0 h 20"/>
                <a:gd name="T12" fmla="*/ 208 w 208"/>
                <a:gd name="T13" fmla="*/ 10 h 20"/>
                <a:gd name="T14" fmla="*/ 208 w 208"/>
                <a:gd name="T15" fmla="*/ 10 h 20"/>
                <a:gd name="T16" fmla="*/ 198 w 208"/>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
                  <a:moveTo>
                    <a:pt x="198" y="20"/>
                  </a:moveTo>
                  <a:cubicBezTo>
                    <a:pt x="10" y="20"/>
                    <a:pt x="10" y="20"/>
                    <a:pt x="10" y="20"/>
                  </a:cubicBezTo>
                  <a:cubicBezTo>
                    <a:pt x="5" y="20"/>
                    <a:pt x="0" y="16"/>
                    <a:pt x="0" y="10"/>
                  </a:cubicBezTo>
                  <a:cubicBezTo>
                    <a:pt x="0" y="10"/>
                    <a:pt x="0" y="10"/>
                    <a:pt x="0" y="10"/>
                  </a:cubicBezTo>
                  <a:cubicBezTo>
                    <a:pt x="0" y="5"/>
                    <a:pt x="5" y="0"/>
                    <a:pt x="10" y="0"/>
                  </a:cubicBezTo>
                  <a:cubicBezTo>
                    <a:pt x="198" y="0"/>
                    <a:pt x="198" y="0"/>
                    <a:pt x="198" y="0"/>
                  </a:cubicBezTo>
                  <a:cubicBezTo>
                    <a:pt x="204" y="0"/>
                    <a:pt x="208" y="5"/>
                    <a:pt x="208" y="10"/>
                  </a:cubicBezTo>
                  <a:cubicBezTo>
                    <a:pt x="208" y="10"/>
                    <a:pt x="208" y="10"/>
                    <a:pt x="208" y="10"/>
                  </a:cubicBezTo>
                  <a:cubicBezTo>
                    <a:pt x="208" y="16"/>
                    <a:pt x="204" y="20"/>
                    <a:pt x="19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4" name="Oval 9">
              <a:extLst>
                <a:ext uri="{FF2B5EF4-FFF2-40B4-BE49-F238E27FC236}">
                  <a16:creationId xmlns:a16="http://schemas.microsoft.com/office/drawing/2014/main" id="{0CD38678-7802-43FE-A563-60318C7F37F8}"/>
                </a:ext>
              </a:extLst>
            </p:cNvPr>
            <p:cNvSpPr>
              <a:spLocks noChangeArrowheads="1"/>
            </p:cNvSpPr>
            <p:nvPr userDrawn="1"/>
          </p:nvSpPr>
          <p:spPr bwMode="auto">
            <a:xfrm>
              <a:off x="6308726" y="1233488"/>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sp>
        <p:nvSpPr>
          <p:cNvPr id="21" name="Picture Placeholder 20">
            <a:extLst>
              <a:ext uri="{FF2B5EF4-FFF2-40B4-BE49-F238E27FC236}">
                <a16:creationId xmlns:a16="http://schemas.microsoft.com/office/drawing/2014/main" id="{8402BA21-0CB8-44DB-A414-3B0D42F84F3D}"/>
              </a:ext>
            </a:extLst>
          </p:cNvPr>
          <p:cNvSpPr>
            <a:spLocks noGrp="1"/>
          </p:cNvSpPr>
          <p:nvPr userDrawn="1">
            <p:ph type="pic" sz="quarter" idx="14"/>
          </p:nvPr>
        </p:nvSpPr>
        <p:spPr>
          <a:xfrm>
            <a:off x="2533182" y="1555534"/>
            <a:ext cx="1406556" cy="4071936"/>
          </a:xfrm>
          <a:custGeom>
            <a:avLst/>
            <a:gdLst>
              <a:gd name="connsiteX0" fmla="*/ 218144 w 2030413"/>
              <a:gd name="connsiteY0" fmla="*/ 0 h 4408488"/>
              <a:gd name="connsiteX1" fmla="*/ 362971 w 2030413"/>
              <a:gd name="connsiteY1" fmla="*/ 0 h 4408488"/>
              <a:gd name="connsiteX2" fmla="*/ 447675 w 2030413"/>
              <a:gd name="connsiteY2" fmla="*/ 0 h 4408488"/>
              <a:gd name="connsiteX3" fmla="*/ 447675 w 2030413"/>
              <a:gd name="connsiteY3" fmla="*/ 38894 h 4408488"/>
              <a:gd name="connsiteX4" fmla="*/ 565010 w 2030413"/>
              <a:gd name="connsiteY4" fmla="*/ 155575 h 4408488"/>
              <a:gd name="connsiteX5" fmla="*/ 1470165 w 2030413"/>
              <a:gd name="connsiteY5" fmla="*/ 155575 h 4408488"/>
              <a:gd name="connsiteX6" fmla="*/ 1587500 w 2030413"/>
              <a:gd name="connsiteY6" fmla="*/ 38894 h 4408488"/>
              <a:gd name="connsiteX7" fmla="*/ 1587500 w 2030413"/>
              <a:gd name="connsiteY7" fmla="*/ 0 h 4408488"/>
              <a:gd name="connsiteX8" fmla="*/ 1613004 w 2030413"/>
              <a:gd name="connsiteY8" fmla="*/ 0 h 4408488"/>
              <a:gd name="connsiteX9" fmla="*/ 1812270 w 2030413"/>
              <a:gd name="connsiteY9" fmla="*/ 0 h 4408488"/>
              <a:gd name="connsiteX10" fmla="*/ 2030413 w 2030413"/>
              <a:gd name="connsiteY10" fmla="*/ 217634 h 4408488"/>
              <a:gd name="connsiteX11" fmla="*/ 2030413 w 2030413"/>
              <a:gd name="connsiteY11" fmla="*/ 4190854 h 4408488"/>
              <a:gd name="connsiteX12" fmla="*/ 1812270 w 2030413"/>
              <a:gd name="connsiteY12" fmla="*/ 4408488 h 4408488"/>
              <a:gd name="connsiteX13" fmla="*/ 218144 w 2030413"/>
              <a:gd name="connsiteY13" fmla="*/ 4408488 h 4408488"/>
              <a:gd name="connsiteX14" fmla="*/ 0 w 2030413"/>
              <a:gd name="connsiteY14" fmla="*/ 4190854 h 4408488"/>
              <a:gd name="connsiteX15" fmla="*/ 0 w 2030413"/>
              <a:gd name="connsiteY15" fmla="*/ 217634 h 4408488"/>
              <a:gd name="connsiteX16" fmla="*/ 218144 w 2030413"/>
              <a:gd name="connsiteY16" fmla="*/ 0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0413" h="4408488">
                <a:moveTo>
                  <a:pt x="218144" y="0"/>
                </a:moveTo>
                <a:cubicBezTo>
                  <a:pt x="267960" y="0"/>
                  <a:pt x="316220" y="0"/>
                  <a:pt x="362971" y="0"/>
                </a:cubicBezTo>
                <a:lnTo>
                  <a:pt x="447675" y="0"/>
                </a:lnTo>
                <a:cubicBezTo>
                  <a:pt x="447675" y="0"/>
                  <a:pt x="447675" y="0"/>
                  <a:pt x="447675" y="38894"/>
                </a:cubicBezTo>
                <a:cubicBezTo>
                  <a:pt x="447675" y="102791"/>
                  <a:pt x="500755" y="155575"/>
                  <a:pt x="565010" y="155575"/>
                </a:cubicBezTo>
                <a:cubicBezTo>
                  <a:pt x="565010" y="155575"/>
                  <a:pt x="565010" y="155575"/>
                  <a:pt x="1470165" y="155575"/>
                </a:cubicBezTo>
                <a:cubicBezTo>
                  <a:pt x="1534420" y="155575"/>
                  <a:pt x="1587500" y="102791"/>
                  <a:pt x="1587500" y="38894"/>
                </a:cubicBezTo>
                <a:cubicBezTo>
                  <a:pt x="1587500" y="38894"/>
                  <a:pt x="1587500" y="38894"/>
                  <a:pt x="1587500" y="0"/>
                </a:cubicBezTo>
                <a:lnTo>
                  <a:pt x="1613004" y="0"/>
                </a:lnTo>
                <a:cubicBezTo>
                  <a:pt x="1812270" y="0"/>
                  <a:pt x="1812270" y="0"/>
                  <a:pt x="1812270" y="0"/>
                </a:cubicBezTo>
                <a:cubicBezTo>
                  <a:pt x="1932528" y="0"/>
                  <a:pt x="2030413" y="97657"/>
                  <a:pt x="2030413" y="217634"/>
                </a:cubicBezTo>
                <a:cubicBezTo>
                  <a:pt x="2030413" y="4190854"/>
                  <a:pt x="2030413" y="4190854"/>
                  <a:pt x="2030413" y="4190854"/>
                </a:cubicBezTo>
                <a:cubicBezTo>
                  <a:pt x="2030413" y="4310832"/>
                  <a:pt x="1932528" y="4408488"/>
                  <a:pt x="1812270" y="4408488"/>
                </a:cubicBezTo>
                <a:cubicBezTo>
                  <a:pt x="218144" y="4408488"/>
                  <a:pt x="218144" y="4408488"/>
                  <a:pt x="218144" y="4408488"/>
                </a:cubicBezTo>
                <a:cubicBezTo>
                  <a:pt x="97885" y="4408488"/>
                  <a:pt x="0" y="4310832"/>
                  <a:pt x="0" y="4190854"/>
                </a:cubicBezTo>
                <a:cubicBezTo>
                  <a:pt x="0" y="217634"/>
                  <a:pt x="0" y="217634"/>
                  <a:pt x="0" y="217634"/>
                </a:cubicBezTo>
                <a:cubicBezTo>
                  <a:pt x="0" y="97657"/>
                  <a:pt x="97885" y="0"/>
                  <a:pt x="218144" y="0"/>
                </a:cubicBez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30" name="Picture Placeholder 29">
            <a:extLst>
              <a:ext uri="{FF2B5EF4-FFF2-40B4-BE49-F238E27FC236}">
                <a16:creationId xmlns:a16="http://schemas.microsoft.com/office/drawing/2014/main" id="{D75F7CAE-966A-4AFB-92D1-40F59078DE02}"/>
              </a:ext>
            </a:extLst>
          </p:cNvPr>
          <p:cNvSpPr>
            <a:spLocks noGrp="1"/>
          </p:cNvSpPr>
          <p:nvPr>
            <p:ph type="pic" sz="quarter" idx="17"/>
          </p:nvPr>
        </p:nvSpPr>
        <p:spPr>
          <a:xfrm>
            <a:off x="888080" y="1595925"/>
            <a:ext cx="1406556" cy="4075995"/>
          </a:xfrm>
          <a:custGeom>
            <a:avLst/>
            <a:gdLst>
              <a:gd name="connsiteX0" fmla="*/ 204626 w 1875408"/>
              <a:gd name="connsiteY0" fmla="*/ 0 h 4075995"/>
              <a:gd name="connsiteX1" fmla="*/ 1670782 w 1875408"/>
              <a:gd name="connsiteY1" fmla="*/ 0 h 4075995"/>
              <a:gd name="connsiteX2" fmla="*/ 1875408 w 1875408"/>
              <a:gd name="connsiteY2" fmla="*/ 204626 h 4075995"/>
              <a:gd name="connsiteX3" fmla="*/ 1875408 w 1875408"/>
              <a:gd name="connsiteY3" fmla="*/ 3871369 h 4075995"/>
              <a:gd name="connsiteX4" fmla="*/ 1670782 w 1875408"/>
              <a:gd name="connsiteY4" fmla="*/ 4075995 h 4075995"/>
              <a:gd name="connsiteX5" fmla="*/ 204626 w 1875408"/>
              <a:gd name="connsiteY5" fmla="*/ 4075995 h 4075995"/>
              <a:gd name="connsiteX6" fmla="*/ 0 w 1875408"/>
              <a:gd name="connsiteY6" fmla="*/ 3871369 h 4075995"/>
              <a:gd name="connsiteX7" fmla="*/ 0 w 1875408"/>
              <a:gd name="connsiteY7" fmla="*/ 204626 h 4075995"/>
              <a:gd name="connsiteX8" fmla="*/ 204626 w 1875408"/>
              <a:gd name="connsiteY8" fmla="*/ 0 h 40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5408" h="4075995">
                <a:moveTo>
                  <a:pt x="204626" y="0"/>
                </a:moveTo>
                <a:lnTo>
                  <a:pt x="1670782" y="0"/>
                </a:lnTo>
                <a:cubicBezTo>
                  <a:pt x="1783794" y="0"/>
                  <a:pt x="1875408" y="91614"/>
                  <a:pt x="1875408" y="204626"/>
                </a:cubicBezTo>
                <a:lnTo>
                  <a:pt x="1875408" y="3871369"/>
                </a:lnTo>
                <a:cubicBezTo>
                  <a:pt x="1875408" y="3984381"/>
                  <a:pt x="1783794" y="4075995"/>
                  <a:pt x="1670782" y="4075995"/>
                </a:cubicBezTo>
                <a:lnTo>
                  <a:pt x="204626" y="4075995"/>
                </a:lnTo>
                <a:cubicBezTo>
                  <a:pt x="91614" y="4075995"/>
                  <a:pt x="0" y="3984381"/>
                  <a:pt x="0" y="3871369"/>
                </a:cubicBezTo>
                <a:lnTo>
                  <a:pt x="0" y="204626"/>
                </a:lnTo>
                <a:cubicBezTo>
                  <a:pt x="0" y="91614"/>
                  <a:pt x="91614" y="0"/>
                  <a:pt x="204626" y="0"/>
                </a:cubicBezTo>
                <a:close/>
              </a:path>
            </a:pathLst>
          </a:custGeom>
          <a:pattFill prst="pct5">
            <a:fgClr>
              <a:schemeClr val="tx1">
                <a:lumMod val="50000"/>
                <a:lumOff val="50000"/>
              </a:schemeClr>
            </a:fgClr>
            <a:bgClr>
              <a:schemeClr val="bg1"/>
            </a:bgClr>
          </a:pattFill>
          <a:effectLst>
            <a:outerShdw blurRad="101600" sx="102000" sy="102000" algn="ctr" rotWithShape="0">
              <a:prstClr val="black">
                <a:alpha val="15000"/>
              </a:prstClr>
            </a:outerShdw>
          </a:effectLst>
        </p:spPr>
        <p:txBody>
          <a:bodyPr wrap="square">
            <a:noAutofit/>
          </a:bodyPr>
          <a:lstStyle>
            <a:lvl1pPr>
              <a:defRPr lang="en-US" sz="1200"/>
            </a:lvl1pPr>
          </a:lstStyle>
          <a:p>
            <a:pPr lvl="0"/>
            <a:endParaRPr lang="en-US"/>
          </a:p>
        </p:txBody>
      </p:sp>
      <p:sp>
        <p:nvSpPr>
          <p:cNvPr id="31" name="Picture Placeholder 30">
            <a:extLst>
              <a:ext uri="{FF2B5EF4-FFF2-40B4-BE49-F238E27FC236}">
                <a16:creationId xmlns:a16="http://schemas.microsoft.com/office/drawing/2014/main" id="{89A8400F-4497-4914-9676-691250938785}"/>
              </a:ext>
            </a:extLst>
          </p:cNvPr>
          <p:cNvSpPr>
            <a:spLocks noGrp="1"/>
          </p:cNvSpPr>
          <p:nvPr>
            <p:ph type="pic" sz="quarter" idx="18"/>
          </p:nvPr>
        </p:nvSpPr>
        <p:spPr>
          <a:xfrm>
            <a:off x="4168760" y="1554869"/>
            <a:ext cx="1406556" cy="4075995"/>
          </a:xfrm>
          <a:custGeom>
            <a:avLst/>
            <a:gdLst>
              <a:gd name="connsiteX0" fmla="*/ 204626 w 1875408"/>
              <a:gd name="connsiteY0" fmla="*/ 0 h 4075995"/>
              <a:gd name="connsiteX1" fmla="*/ 1670782 w 1875408"/>
              <a:gd name="connsiteY1" fmla="*/ 0 h 4075995"/>
              <a:gd name="connsiteX2" fmla="*/ 1875408 w 1875408"/>
              <a:gd name="connsiteY2" fmla="*/ 204626 h 4075995"/>
              <a:gd name="connsiteX3" fmla="*/ 1875408 w 1875408"/>
              <a:gd name="connsiteY3" fmla="*/ 3871369 h 4075995"/>
              <a:gd name="connsiteX4" fmla="*/ 1670782 w 1875408"/>
              <a:gd name="connsiteY4" fmla="*/ 4075995 h 4075995"/>
              <a:gd name="connsiteX5" fmla="*/ 204626 w 1875408"/>
              <a:gd name="connsiteY5" fmla="*/ 4075995 h 4075995"/>
              <a:gd name="connsiteX6" fmla="*/ 0 w 1875408"/>
              <a:gd name="connsiteY6" fmla="*/ 3871369 h 4075995"/>
              <a:gd name="connsiteX7" fmla="*/ 0 w 1875408"/>
              <a:gd name="connsiteY7" fmla="*/ 204626 h 4075995"/>
              <a:gd name="connsiteX8" fmla="*/ 204626 w 1875408"/>
              <a:gd name="connsiteY8" fmla="*/ 0 h 40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5408" h="4075995">
                <a:moveTo>
                  <a:pt x="204626" y="0"/>
                </a:moveTo>
                <a:lnTo>
                  <a:pt x="1670782" y="0"/>
                </a:lnTo>
                <a:cubicBezTo>
                  <a:pt x="1783794" y="0"/>
                  <a:pt x="1875408" y="91614"/>
                  <a:pt x="1875408" y="204626"/>
                </a:cubicBezTo>
                <a:lnTo>
                  <a:pt x="1875408" y="3871369"/>
                </a:lnTo>
                <a:cubicBezTo>
                  <a:pt x="1875408" y="3984381"/>
                  <a:pt x="1783794" y="4075995"/>
                  <a:pt x="1670782" y="4075995"/>
                </a:cubicBezTo>
                <a:lnTo>
                  <a:pt x="204626" y="4075995"/>
                </a:lnTo>
                <a:cubicBezTo>
                  <a:pt x="91614" y="4075995"/>
                  <a:pt x="0" y="3984381"/>
                  <a:pt x="0" y="3871369"/>
                </a:cubicBezTo>
                <a:lnTo>
                  <a:pt x="0" y="204626"/>
                </a:lnTo>
                <a:cubicBezTo>
                  <a:pt x="0" y="91614"/>
                  <a:pt x="91614" y="0"/>
                  <a:pt x="204626" y="0"/>
                </a:cubicBezTo>
                <a:close/>
              </a:path>
            </a:pathLst>
          </a:custGeom>
          <a:pattFill prst="pct5">
            <a:fgClr>
              <a:schemeClr val="tx1">
                <a:lumMod val="50000"/>
                <a:lumOff val="50000"/>
              </a:schemeClr>
            </a:fgClr>
            <a:bgClr>
              <a:schemeClr val="bg1"/>
            </a:bgClr>
          </a:pattFill>
          <a:effectLst>
            <a:outerShdw blurRad="101600" sx="102000" sy="102000" algn="ctr" rotWithShape="0">
              <a:prstClr val="black">
                <a:alpha val="15000"/>
              </a:prstClr>
            </a:outerShdw>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25160872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500" fill="hold"/>
                                        <p:tgtEl>
                                          <p:spTgt spid="30"/>
                                        </p:tgtEl>
                                        <p:attrNameLst>
                                          <p:attrName>ppt_x</p:attrName>
                                        </p:attrNameLst>
                                      </p:cBhvr>
                                      <p:tavLst>
                                        <p:tav tm="0">
                                          <p:val>
                                            <p:strVal val="#ppt_x"/>
                                          </p:val>
                                        </p:tav>
                                        <p:tav tm="100000">
                                          <p:val>
                                            <p:strVal val="#ppt_x"/>
                                          </p:val>
                                        </p:tav>
                                      </p:tavLst>
                                    </p:anim>
                                    <p:anim calcmode="lin" valueType="num">
                                      <p:cBhvr additive="base">
                                        <p:cTn id="8" dur="1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ppt_x"/>
                                          </p:val>
                                        </p:tav>
                                        <p:tav tm="100000">
                                          <p:val>
                                            <p:strVal val="#ppt_x"/>
                                          </p:val>
                                        </p:tav>
                                      </p:tavLst>
                                    </p:anim>
                                    <p:anim calcmode="lin" valueType="num">
                                      <p:cBhvr additive="base">
                                        <p:cTn id="12" dur="1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1500" fill="hold"/>
                                        <p:tgtEl>
                                          <p:spTgt spid="31"/>
                                        </p:tgtEl>
                                        <p:attrNameLst>
                                          <p:attrName>ppt_x</p:attrName>
                                        </p:attrNameLst>
                                      </p:cBhvr>
                                      <p:tavLst>
                                        <p:tav tm="0">
                                          <p:val>
                                            <p:strVal val="#ppt_x"/>
                                          </p:val>
                                        </p:tav>
                                        <p:tav tm="100000">
                                          <p:val>
                                            <p:strVal val="#ppt_x"/>
                                          </p:val>
                                        </p:tav>
                                      </p:tavLst>
                                    </p:anim>
                                    <p:anim calcmode="lin" valueType="num">
                                      <p:cBhvr additive="base">
                                        <p:cTn id="16"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0" grpId="0" animBg="1"/>
      <p:bldP spid="31"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FE3E83C-9B32-488A-9F20-D771C0497D94}"/>
              </a:ext>
            </a:extLst>
          </p:cNvPr>
          <p:cNvGrpSpPr/>
          <p:nvPr userDrawn="1"/>
        </p:nvGrpSpPr>
        <p:grpSpPr>
          <a:xfrm rot="16200000">
            <a:off x="2675603" y="3061883"/>
            <a:ext cx="3792794" cy="5708567"/>
            <a:chOff x="4932363" y="1090613"/>
            <a:chExt cx="2330450" cy="4676775"/>
          </a:xfrm>
          <a:solidFill>
            <a:srgbClr val="EE4D4D"/>
          </a:solidFill>
        </p:grpSpPr>
        <p:sp>
          <p:nvSpPr>
            <p:cNvPr id="5" name="Freeform 5">
              <a:extLst>
                <a:ext uri="{FF2B5EF4-FFF2-40B4-BE49-F238E27FC236}">
                  <a16:creationId xmlns:a16="http://schemas.microsoft.com/office/drawing/2014/main" id="{DE83BA31-67D8-42A8-B3BC-5B5A0AE54E89}"/>
                </a:ext>
              </a:extLst>
            </p:cNvPr>
            <p:cNvSpPr>
              <a:spLocks/>
            </p:cNvSpPr>
            <p:nvPr userDrawn="1"/>
          </p:nvSpPr>
          <p:spPr bwMode="auto">
            <a:xfrm>
              <a:off x="4932363" y="1090613"/>
              <a:ext cx="2330450" cy="4676775"/>
            </a:xfrm>
            <a:custGeom>
              <a:avLst/>
              <a:gdLst>
                <a:gd name="T0" fmla="*/ 1652 w 1667"/>
                <a:gd name="T1" fmla="*/ 772 h 3352"/>
                <a:gd name="T2" fmla="*/ 1651 w 1667"/>
                <a:gd name="T3" fmla="*/ 772 h 3352"/>
                <a:gd name="T4" fmla="*/ 1651 w 1667"/>
                <a:gd name="T5" fmla="*/ 232 h 3352"/>
                <a:gd name="T6" fmla="*/ 1419 w 1667"/>
                <a:gd name="T7" fmla="*/ 0 h 3352"/>
                <a:gd name="T8" fmla="*/ 247 w 1667"/>
                <a:gd name="T9" fmla="*/ 0 h 3352"/>
                <a:gd name="T10" fmla="*/ 15 w 1667"/>
                <a:gd name="T11" fmla="*/ 232 h 3352"/>
                <a:gd name="T12" fmla="*/ 15 w 1667"/>
                <a:gd name="T13" fmla="*/ 444 h 3352"/>
                <a:gd name="T14" fmla="*/ 0 w 1667"/>
                <a:gd name="T15" fmla="*/ 459 h 3352"/>
                <a:gd name="T16" fmla="*/ 0 w 1667"/>
                <a:gd name="T17" fmla="*/ 553 h 3352"/>
                <a:gd name="T18" fmla="*/ 15 w 1667"/>
                <a:gd name="T19" fmla="*/ 568 h 3352"/>
                <a:gd name="T20" fmla="*/ 15 w 1667"/>
                <a:gd name="T21" fmla="*/ 684 h 3352"/>
                <a:gd name="T22" fmla="*/ 0 w 1667"/>
                <a:gd name="T23" fmla="*/ 699 h 3352"/>
                <a:gd name="T24" fmla="*/ 0 w 1667"/>
                <a:gd name="T25" fmla="*/ 913 h 3352"/>
                <a:gd name="T26" fmla="*/ 15 w 1667"/>
                <a:gd name="T27" fmla="*/ 928 h 3352"/>
                <a:gd name="T28" fmla="*/ 15 w 1667"/>
                <a:gd name="T29" fmla="*/ 992 h 3352"/>
                <a:gd name="T30" fmla="*/ 0 w 1667"/>
                <a:gd name="T31" fmla="*/ 1007 h 3352"/>
                <a:gd name="T32" fmla="*/ 0 w 1667"/>
                <a:gd name="T33" fmla="*/ 1221 h 3352"/>
                <a:gd name="T34" fmla="*/ 15 w 1667"/>
                <a:gd name="T35" fmla="*/ 1236 h 3352"/>
                <a:gd name="T36" fmla="*/ 15 w 1667"/>
                <a:gd name="T37" fmla="*/ 3120 h 3352"/>
                <a:gd name="T38" fmla="*/ 247 w 1667"/>
                <a:gd name="T39" fmla="*/ 3352 h 3352"/>
                <a:gd name="T40" fmla="*/ 1419 w 1667"/>
                <a:gd name="T41" fmla="*/ 3352 h 3352"/>
                <a:gd name="T42" fmla="*/ 1651 w 1667"/>
                <a:gd name="T43" fmla="*/ 3120 h 3352"/>
                <a:gd name="T44" fmla="*/ 1651 w 1667"/>
                <a:gd name="T45" fmla="*/ 1148 h 3352"/>
                <a:gd name="T46" fmla="*/ 1652 w 1667"/>
                <a:gd name="T47" fmla="*/ 1148 h 3352"/>
                <a:gd name="T48" fmla="*/ 1667 w 1667"/>
                <a:gd name="T49" fmla="*/ 1133 h 3352"/>
                <a:gd name="T50" fmla="*/ 1667 w 1667"/>
                <a:gd name="T51" fmla="*/ 787 h 3352"/>
                <a:gd name="T52" fmla="*/ 1652 w 1667"/>
                <a:gd name="T53" fmla="*/ 772 h 3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7" h="3352">
                  <a:moveTo>
                    <a:pt x="1652" y="772"/>
                  </a:moveTo>
                  <a:cubicBezTo>
                    <a:pt x="1651" y="772"/>
                    <a:pt x="1651" y="772"/>
                    <a:pt x="1651" y="772"/>
                  </a:cubicBezTo>
                  <a:cubicBezTo>
                    <a:pt x="1651" y="232"/>
                    <a:pt x="1651" y="232"/>
                    <a:pt x="1651" y="232"/>
                  </a:cubicBezTo>
                  <a:cubicBezTo>
                    <a:pt x="1651" y="104"/>
                    <a:pt x="1547" y="0"/>
                    <a:pt x="1419" y="0"/>
                  </a:cubicBezTo>
                  <a:cubicBezTo>
                    <a:pt x="247" y="0"/>
                    <a:pt x="247" y="0"/>
                    <a:pt x="247" y="0"/>
                  </a:cubicBezTo>
                  <a:cubicBezTo>
                    <a:pt x="119" y="0"/>
                    <a:pt x="15" y="104"/>
                    <a:pt x="15" y="232"/>
                  </a:cubicBezTo>
                  <a:cubicBezTo>
                    <a:pt x="15" y="444"/>
                    <a:pt x="15" y="444"/>
                    <a:pt x="15" y="444"/>
                  </a:cubicBezTo>
                  <a:cubicBezTo>
                    <a:pt x="7" y="444"/>
                    <a:pt x="0" y="451"/>
                    <a:pt x="0" y="459"/>
                  </a:cubicBezTo>
                  <a:cubicBezTo>
                    <a:pt x="0" y="553"/>
                    <a:pt x="0" y="553"/>
                    <a:pt x="0" y="553"/>
                  </a:cubicBezTo>
                  <a:cubicBezTo>
                    <a:pt x="0" y="561"/>
                    <a:pt x="7" y="568"/>
                    <a:pt x="15" y="568"/>
                  </a:cubicBezTo>
                  <a:cubicBezTo>
                    <a:pt x="15" y="684"/>
                    <a:pt x="15" y="684"/>
                    <a:pt x="15" y="684"/>
                  </a:cubicBezTo>
                  <a:cubicBezTo>
                    <a:pt x="7" y="684"/>
                    <a:pt x="0" y="691"/>
                    <a:pt x="0" y="699"/>
                  </a:cubicBezTo>
                  <a:cubicBezTo>
                    <a:pt x="0" y="913"/>
                    <a:pt x="0" y="913"/>
                    <a:pt x="0" y="913"/>
                  </a:cubicBezTo>
                  <a:cubicBezTo>
                    <a:pt x="0" y="921"/>
                    <a:pt x="7" y="928"/>
                    <a:pt x="15" y="928"/>
                  </a:cubicBezTo>
                  <a:cubicBezTo>
                    <a:pt x="15" y="992"/>
                    <a:pt x="15" y="992"/>
                    <a:pt x="15" y="992"/>
                  </a:cubicBezTo>
                  <a:cubicBezTo>
                    <a:pt x="7" y="992"/>
                    <a:pt x="0" y="999"/>
                    <a:pt x="0" y="1007"/>
                  </a:cubicBezTo>
                  <a:cubicBezTo>
                    <a:pt x="0" y="1221"/>
                    <a:pt x="0" y="1221"/>
                    <a:pt x="0" y="1221"/>
                  </a:cubicBezTo>
                  <a:cubicBezTo>
                    <a:pt x="0" y="1229"/>
                    <a:pt x="7" y="1236"/>
                    <a:pt x="15" y="1236"/>
                  </a:cubicBezTo>
                  <a:cubicBezTo>
                    <a:pt x="15" y="3120"/>
                    <a:pt x="15" y="3120"/>
                    <a:pt x="15" y="3120"/>
                  </a:cubicBezTo>
                  <a:cubicBezTo>
                    <a:pt x="15" y="3248"/>
                    <a:pt x="119" y="3352"/>
                    <a:pt x="247" y="3352"/>
                  </a:cubicBezTo>
                  <a:cubicBezTo>
                    <a:pt x="1419" y="3352"/>
                    <a:pt x="1419" y="3352"/>
                    <a:pt x="1419" y="3352"/>
                  </a:cubicBezTo>
                  <a:cubicBezTo>
                    <a:pt x="1547" y="3352"/>
                    <a:pt x="1651" y="3248"/>
                    <a:pt x="1651" y="3120"/>
                  </a:cubicBezTo>
                  <a:cubicBezTo>
                    <a:pt x="1651" y="1148"/>
                    <a:pt x="1651" y="1148"/>
                    <a:pt x="1651" y="1148"/>
                  </a:cubicBezTo>
                  <a:cubicBezTo>
                    <a:pt x="1651" y="1148"/>
                    <a:pt x="1651" y="1148"/>
                    <a:pt x="1652" y="1148"/>
                  </a:cubicBezTo>
                  <a:cubicBezTo>
                    <a:pt x="1660" y="1148"/>
                    <a:pt x="1667" y="1141"/>
                    <a:pt x="1667" y="1133"/>
                  </a:cubicBezTo>
                  <a:cubicBezTo>
                    <a:pt x="1667" y="787"/>
                    <a:pt x="1667" y="787"/>
                    <a:pt x="1667" y="787"/>
                  </a:cubicBezTo>
                  <a:cubicBezTo>
                    <a:pt x="1667" y="779"/>
                    <a:pt x="1660" y="772"/>
                    <a:pt x="1652" y="772"/>
                  </a:cubicBezTo>
                  <a:close/>
                </a:path>
              </a:pathLst>
            </a:custGeom>
            <a:grpFill/>
            <a:ln w="4763" cap="flat">
              <a:no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6" name="Freeform 7">
              <a:extLst>
                <a:ext uri="{FF2B5EF4-FFF2-40B4-BE49-F238E27FC236}">
                  <a16:creationId xmlns:a16="http://schemas.microsoft.com/office/drawing/2014/main" id="{77A7AA83-82BE-49D2-812F-E16EA7C3CB3F}"/>
                </a:ext>
              </a:extLst>
            </p:cNvPr>
            <p:cNvSpPr>
              <a:spLocks/>
            </p:cNvSpPr>
            <p:nvPr userDrawn="1"/>
          </p:nvSpPr>
          <p:spPr bwMode="auto">
            <a:xfrm>
              <a:off x="5532438" y="1222376"/>
              <a:ext cx="1139825" cy="155575"/>
            </a:xfrm>
            <a:custGeom>
              <a:avLst/>
              <a:gdLst>
                <a:gd name="T0" fmla="*/ 816 w 816"/>
                <a:gd name="T1" fmla="*/ 0 h 112"/>
                <a:gd name="T2" fmla="*/ 816 w 816"/>
                <a:gd name="T3" fmla="*/ 28 h 112"/>
                <a:gd name="T4" fmla="*/ 732 w 816"/>
                <a:gd name="T5" fmla="*/ 112 h 112"/>
                <a:gd name="T6" fmla="*/ 84 w 816"/>
                <a:gd name="T7" fmla="*/ 112 h 112"/>
                <a:gd name="T8" fmla="*/ 0 w 816"/>
                <a:gd name="T9" fmla="*/ 28 h 112"/>
                <a:gd name="T10" fmla="*/ 0 w 816"/>
                <a:gd name="T11" fmla="*/ 0 h 112"/>
                <a:gd name="T12" fmla="*/ 816 w 816"/>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816" h="112">
                  <a:moveTo>
                    <a:pt x="816" y="0"/>
                  </a:moveTo>
                  <a:cubicBezTo>
                    <a:pt x="816" y="28"/>
                    <a:pt x="816" y="28"/>
                    <a:pt x="816" y="28"/>
                  </a:cubicBezTo>
                  <a:cubicBezTo>
                    <a:pt x="816" y="74"/>
                    <a:pt x="778" y="112"/>
                    <a:pt x="732" y="112"/>
                  </a:cubicBezTo>
                  <a:cubicBezTo>
                    <a:pt x="84" y="112"/>
                    <a:pt x="84" y="112"/>
                    <a:pt x="84" y="112"/>
                  </a:cubicBezTo>
                  <a:cubicBezTo>
                    <a:pt x="38" y="112"/>
                    <a:pt x="0" y="74"/>
                    <a:pt x="0" y="28"/>
                  </a:cubicBezTo>
                  <a:cubicBezTo>
                    <a:pt x="0" y="0"/>
                    <a:pt x="0" y="0"/>
                    <a:pt x="0" y="0"/>
                  </a:cubicBezTo>
                  <a:lnTo>
                    <a:pt x="8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7" name="Freeform 8">
              <a:extLst>
                <a:ext uri="{FF2B5EF4-FFF2-40B4-BE49-F238E27FC236}">
                  <a16:creationId xmlns:a16="http://schemas.microsoft.com/office/drawing/2014/main" id="{B1CD472E-2AA2-4311-A34C-D0CAC5811AE2}"/>
                </a:ext>
              </a:extLst>
            </p:cNvPr>
            <p:cNvSpPr>
              <a:spLocks/>
            </p:cNvSpPr>
            <p:nvPr userDrawn="1"/>
          </p:nvSpPr>
          <p:spPr bwMode="auto">
            <a:xfrm>
              <a:off x="5956301" y="1249363"/>
              <a:ext cx="292100" cy="28575"/>
            </a:xfrm>
            <a:custGeom>
              <a:avLst/>
              <a:gdLst>
                <a:gd name="T0" fmla="*/ 198 w 208"/>
                <a:gd name="T1" fmla="*/ 20 h 20"/>
                <a:gd name="T2" fmla="*/ 10 w 208"/>
                <a:gd name="T3" fmla="*/ 20 h 20"/>
                <a:gd name="T4" fmla="*/ 0 w 208"/>
                <a:gd name="T5" fmla="*/ 10 h 20"/>
                <a:gd name="T6" fmla="*/ 0 w 208"/>
                <a:gd name="T7" fmla="*/ 10 h 20"/>
                <a:gd name="T8" fmla="*/ 10 w 208"/>
                <a:gd name="T9" fmla="*/ 0 h 20"/>
                <a:gd name="T10" fmla="*/ 198 w 208"/>
                <a:gd name="T11" fmla="*/ 0 h 20"/>
                <a:gd name="T12" fmla="*/ 208 w 208"/>
                <a:gd name="T13" fmla="*/ 10 h 20"/>
                <a:gd name="T14" fmla="*/ 208 w 208"/>
                <a:gd name="T15" fmla="*/ 10 h 20"/>
                <a:gd name="T16" fmla="*/ 198 w 208"/>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
                  <a:moveTo>
                    <a:pt x="198" y="20"/>
                  </a:moveTo>
                  <a:cubicBezTo>
                    <a:pt x="10" y="20"/>
                    <a:pt x="10" y="20"/>
                    <a:pt x="10" y="20"/>
                  </a:cubicBezTo>
                  <a:cubicBezTo>
                    <a:pt x="5" y="20"/>
                    <a:pt x="0" y="16"/>
                    <a:pt x="0" y="10"/>
                  </a:cubicBezTo>
                  <a:cubicBezTo>
                    <a:pt x="0" y="10"/>
                    <a:pt x="0" y="10"/>
                    <a:pt x="0" y="10"/>
                  </a:cubicBezTo>
                  <a:cubicBezTo>
                    <a:pt x="0" y="5"/>
                    <a:pt x="5" y="0"/>
                    <a:pt x="10" y="0"/>
                  </a:cubicBezTo>
                  <a:cubicBezTo>
                    <a:pt x="198" y="0"/>
                    <a:pt x="198" y="0"/>
                    <a:pt x="198" y="0"/>
                  </a:cubicBezTo>
                  <a:cubicBezTo>
                    <a:pt x="204" y="0"/>
                    <a:pt x="208" y="5"/>
                    <a:pt x="208" y="10"/>
                  </a:cubicBezTo>
                  <a:cubicBezTo>
                    <a:pt x="208" y="10"/>
                    <a:pt x="208" y="10"/>
                    <a:pt x="208" y="10"/>
                  </a:cubicBezTo>
                  <a:cubicBezTo>
                    <a:pt x="208" y="16"/>
                    <a:pt x="204" y="20"/>
                    <a:pt x="19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8" name="Oval 9">
              <a:extLst>
                <a:ext uri="{FF2B5EF4-FFF2-40B4-BE49-F238E27FC236}">
                  <a16:creationId xmlns:a16="http://schemas.microsoft.com/office/drawing/2014/main" id="{3E074FB5-77F1-43D7-8BD9-FFE643222F9D}"/>
                </a:ext>
              </a:extLst>
            </p:cNvPr>
            <p:cNvSpPr>
              <a:spLocks noChangeArrowheads="1"/>
            </p:cNvSpPr>
            <p:nvPr userDrawn="1"/>
          </p:nvSpPr>
          <p:spPr bwMode="auto">
            <a:xfrm>
              <a:off x="6308726" y="1233488"/>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sp>
        <p:nvSpPr>
          <p:cNvPr id="10" name="Freeform 5">
            <a:extLst>
              <a:ext uri="{FF2B5EF4-FFF2-40B4-BE49-F238E27FC236}">
                <a16:creationId xmlns:a16="http://schemas.microsoft.com/office/drawing/2014/main" id="{BEE1322F-81F9-4AB6-AB09-B8968D3F7A0C}"/>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1" name="Slide Number Placeholder 5">
            <a:extLst>
              <a:ext uri="{FF2B5EF4-FFF2-40B4-BE49-F238E27FC236}">
                <a16:creationId xmlns:a16="http://schemas.microsoft.com/office/drawing/2014/main" id="{DB3A4E52-18C6-4849-B664-76849D73A353}"/>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2" name="TextBox 11">
            <a:extLst>
              <a:ext uri="{FF2B5EF4-FFF2-40B4-BE49-F238E27FC236}">
                <a16:creationId xmlns:a16="http://schemas.microsoft.com/office/drawing/2014/main" id="{14FD795C-D5E6-4A66-A0CC-0B7343FBAD87}"/>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13" name="Picture Placeholder 12">
            <a:extLst>
              <a:ext uri="{FF2B5EF4-FFF2-40B4-BE49-F238E27FC236}">
                <a16:creationId xmlns:a16="http://schemas.microsoft.com/office/drawing/2014/main" id="{3821F2A6-AC7D-4C4B-88A1-42DE5F4A2659}"/>
              </a:ext>
            </a:extLst>
          </p:cNvPr>
          <p:cNvSpPr>
            <a:spLocks noGrp="1"/>
          </p:cNvSpPr>
          <p:nvPr>
            <p:ph type="pic" sz="quarter" idx="15"/>
          </p:nvPr>
        </p:nvSpPr>
        <p:spPr>
          <a:xfrm>
            <a:off x="1852943" y="4263921"/>
            <a:ext cx="5381096" cy="3304488"/>
          </a:xfrm>
          <a:custGeom>
            <a:avLst/>
            <a:gdLst>
              <a:gd name="connsiteX0" fmla="*/ 354199 w 7174794"/>
              <a:gd name="connsiteY0" fmla="*/ 0 h 3304488"/>
              <a:gd name="connsiteX1" fmla="*/ 6820595 w 7174794"/>
              <a:gd name="connsiteY1" fmla="*/ 0 h 3304488"/>
              <a:gd name="connsiteX2" fmla="*/ 7174794 w 7174794"/>
              <a:gd name="connsiteY2" fmla="*/ 355027 h 3304488"/>
              <a:gd name="connsiteX3" fmla="*/ 7174794 w 7174794"/>
              <a:gd name="connsiteY3" fmla="*/ 2949460 h 3304488"/>
              <a:gd name="connsiteX4" fmla="*/ 6820595 w 7174794"/>
              <a:gd name="connsiteY4" fmla="*/ 3304488 h 3304488"/>
              <a:gd name="connsiteX5" fmla="*/ 354199 w 7174794"/>
              <a:gd name="connsiteY5" fmla="*/ 3304488 h 3304488"/>
              <a:gd name="connsiteX6" fmla="*/ 0 w 7174794"/>
              <a:gd name="connsiteY6" fmla="*/ 2949460 h 3304488"/>
              <a:gd name="connsiteX7" fmla="*/ 0 w 7174794"/>
              <a:gd name="connsiteY7" fmla="*/ 2713755 h 3304488"/>
              <a:gd name="connsiteX8" fmla="*/ 0 w 7174794"/>
              <a:gd name="connsiteY8" fmla="*/ 2575899 h 3304488"/>
              <a:gd name="connsiteX9" fmla="*/ 63300 w 7174794"/>
              <a:gd name="connsiteY9" fmla="*/ 2575899 h 3304488"/>
              <a:gd name="connsiteX10" fmla="*/ 253198 w 7174794"/>
              <a:gd name="connsiteY10" fmla="*/ 2384937 h 3304488"/>
              <a:gd name="connsiteX11" fmla="*/ 253198 w 7174794"/>
              <a:gd name="connsiteY11" fmla="*/ 911801 h 3304488"/>
              <a:gd name="connsiteX12" fmla="*/ 63300 w 7174794"/>
              <a:gd name="connsiteY12" fmla="*/ 720839 h 3304488"/>
              <a:gd name="connsiteX13" fmla="*/ 0 w 7174794"/>
              <a:gd name="connsiteY13" fmla="*/ 720839 h 3304488"/>
              <a:gd name="connsiteX14" fmla="*/ 0 w 7174794"/>
              <a:gd name="connsiteY14" fmla="*/ 679332 h 3304488"/>
              <a:gd name="connsiteX15" fmla="*/ 0 w 7174794"/>
              <a:gd name="connsiteY15" fmla="*/ 355027 h 3304488"/>
              <a:gd name="connsiteX16" fmla="*/ 354199 w 7174794"/>
              <a:gd name="connsiteY16" fmla="*/ 0 h 330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74794" h="3304488">
                <a:moveTo>
                  <a:pt x="354199" y="0"/>
                </a:moveTo>
                <a:cubicBezTo>
                  <a:pt x="6820595" y="0"/>
                  <a:pt x="6820595" y="0"/>
                  <a:pt x="6820595" y="0"/>
                </a:cubicBezTo>
                <a:cubicBezTo>
                  <a:pt x="7015859" y="0"/>
                  <a:pt x="7174794" y="159308"/>
                  <a:pt x="7174794" y="355027"/>
                </a:cubicBezTo>
                <a:cubicBezTo>
                  <a:pt x="7174794" y="2949460"/>
                  <a:pt x="7174794" y="2949460"/>
                  <a:pt x="7174794" y="2949460"/>
                </a:cubicBezTo>
                <a:cubicBezTo>
                  <a:pt x="7174794" y="3145181"/>
                  <a:pt x="7015859" y="3304488"/>
                  <a:pt x="6820595" y="3304488"/>
                </a:cubicBezTo>
                <a:cubicBezTo>
                  <a:pt x="354199" y="3304488"/>
                  <a:pt x="354199" y="3304488"/>
                  <a:pt x="354199" y="3304488"/>
                </a:cubicBezTo>
                <a:cubicBezTo>
                  <a:pt x="158937" y="3304488"/>
                  <a:pt x="0" y="3145181"/>
                  <a:pt x="0" y="2949460"/>
                </a:cubicBezTo>
                <a:cubicBezTo>
                  <a:pt x="0" y="2868385"/>
                  <a:pt x="0" y="2789842"/>
                  <a:pt x="0" y="2713755"/>
                </a:cubicBezTo>
                <a:lnTo>
                  <a:pt x="0" y="2575899"/>
                </a:lnTo>
                <a:cubicBezTo>
                  <a:pt x="0" y="2575899"/>
                  <a:pt x="0" y="2575899"/>
                  <a:pt x="63300" y="2575899"/>
                </a:cubicBezTo>
                <a:cubicBezTo>
                  <a:pt x="167292" y="2575899"/>
                  <a:pt x="253198" y="2489512"/>
                  <a:pt x="253198" y="2384937"/>
                </a:cubicBezTo>
                <a:cubicBezTo>
                  <a:pt x="253198" y="2384937"/>
                  <a:pt x="253198" y="2384937"/>
                  <a:pt x="253198" y="911801"/>
                </a:cubicBezTo>
                <a:cubicBezTo>
                  <a:pt x="253198" y="807227"/>
                  <a:pt x="167292" y="720839"/>
                  <a:pt x="63300" y="720839"/>
                </a:cubicBezTo>
                <a:cubicBezTo>
                  <a:pt x="63300" y="720839"/>
                  <a:pt x="63300" y="720839"/>
                  <a:pt x="0" y="720839"/>
                </a:cubicBezTo>
                <a:lnTo>
                  <a:pt x="0" y="679332"/>
                </a:lnTo>
                <a:cubicBezTo>
                  <a:pt x="0" y="355027"/>
                  <a:pt x="0" y="355027"/>
                  <a:pt x="0" y="355027"/>
                </a:cubicBezTo>
                <a:cubicBezTo>
                  <a:pt x="0" y="159308"/>
                  <a:pt x="158937" y="0"/>
                  <a:pt x="354199" y="0"/>
                </a:cubicBez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167285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59_Custom Layou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A89F2B-B286-49D9-93D8-DFF00CF73DC5}"/>
              </a:ext>
            </a:extLst>
          </p:cNvPr>
          <p:cNvGrpSpPr/>
          <p:nvPr userDrawn="1"/>
        </p:nvGrpSpPr>
        <p:grpSpPr>
          <a:xfrm rot="16200000">
            <a:off x="3200156" y="1364226"/>
            <a:ext cx="2743688" cy="4129548"/>
            <a:chOff x="4932363" y="1090613"/>
            <a:chExt cx="2330450" cy="4676775"/>
          </a:xfrm>
        </p:grpSpPr>
        <p:sp>
          <p:nvSpPr>
            <p:cNvPr id="10" name="Freeform 5">
              <a:extLst>
                <a:ext uri="{FF2B5EF4-FFF2-40B4-BE49-F238E27FC236}">
                  <a16:creationId xmlns:a16="http://schemas.microsoft.com/office/drawing/2014/main" id="{890DDA5B-322B-4113-A25B-6D141594A808}"/>
                </a:ext>
              </a:extLst>
            </p:cNvPr>
            <p:cNvSpPr>
              <a:spLocks/>
            </p:cNvSpPr>
            <p:nvPr userDrawn="1"/>
          </p:nvSpPr>
          <p:spPr bwMode="auto">
            <a:xfrm>
              <a:off x="4932363" y="1090613"/>
              <a:ext cx="2330450" cy="4676775"/>
            </a:xfrm>
            <a:custGeom>
              <a:avLst/>
              <a:gdLst>
                <a:gd name="T0" fmla="*/ 1652 w 1667"/>
                <a:gd name="T1" fmla="*/ 772 h 3352"/>
                <a:gd name="T2" fmla="*/ 1651 w 1667"/>
                <a:gd name="T3" fmla="*/ 772 h 3352"/>
                <a:gd name="T4" fmla="*/ 1651 w 1667"/>
                <a:gd name="T5" fmla="*/ 232 h 3352"/>
                <a:gd name="T6" fmla="*/ 1419 w 1667"/>
                <a:gd name="T7" fmla="*/ 0 h 3352"/>
                <a:gd name="T8" fmla="*/ 247 w 1667"/>
                <a:gd name="T9" fmla="*/ 0 h 3352"/>
                <a:gd name="T10" fmla="*/ 15 w 1667"/>
                <a:gd name="T11" fmla="*/ 232 h 3352"/>
                <a:gd name="T12" fmla="*/ 15 w 1667"/>
                <a:gd name="T13" fmla="*/ 444 h 3352"/>
                <a:gd name="T14" fmla="*/ 0 w 1667"/>
                <a:gd name="T15" fmla="*/ 459 h 3352"/>
                <a:gd name="T16" fmla="*/ 0 w 1667"/>
                <a:gd name="T17" fmla="*/ 553 h 3352"/>
                <a:gd name="T18" fmla="*/ 15 w 1667"/>
                <a:gd name="T19" fmla="*/ 568 h 3352"/>
                <a:gd name="T20" fmla="*/ 15 w 1667"/>
                <a:gd name="T21" fmla="*/ 684 h 3352"/>
                <a:gd name="T22" fmla="*/ 0 w 1667"/>
                <a:gd name="T23" fmla="*/ 699 h 3352"/>
                <a:gd name="T24" fmla="*/ 0 w 1667"/>
                <a:gd name="T25" fmla="*/ 913 h 3352"/>
                <a:gd name="T26" fmla="*/ 15 w 1667"/>
                <a:gd name="T27" fmla="*/ 928 h 3352"/>
                <a:gd name="T28" fmla="*/ 15 w 1667"/>
                <a:gd name="T29" fmla="*/ 992 h 3352"/>
                <a:gd name="T30" fmla="*/ 0 w 1667"/>
                <a:gd name="T31" fmla="*/ 1007 h 3352"/>
                <a:gd name="T32" fmla="*/ 0 w 1667"/>
                <a:gd name="T33" fmla="*/ 1221 h 3352"/>
                <a:gd name="T34" fmla="*/ 15 w 1667"/>
                <a:gd name="T35" fmla="*/ 1236 h 3352"/>
                <a:gd name="T36" fmla="*/ 15 w 1667"/>
                <a:gd name="T37" fmla="*/ 3120 h 3352"/>
                <a:gd name="T38" fmla="*/ 247 w 1667"/>
                <a:gd name="T39" fmla="*/ 3352 h 3352"/>
                <a:gd name="T40" fmla="*/ 1419 w 1667"/>
                <a:gd name="T41" fmla="*/ 3352 h 3352"/>
                <a:gd name="T42" fmla="*/ 1651 w 1667"/>
                <a:gd name="T43" fmla="*/ 3120 h 3352"/>
                <a:gd name="T44" fmla="*/ 1651 w 1667"/>
                <a:gd name="T45" fmla="*/ 1148 h 3352"/>
                <a:gd name="T46" fmla="*/ 1652 w 1667"/>
                <a:gd name="T47" fmla="*/ 1148 h 3352"/>
                <a:gd name="T48" fmla="*/ 1667 w 1667"/>
                <a:gd name="T49" fmla="*/ 1133 h 3352"/>
                <a:gd name="T50" fmla="*/ 1667 w 1667"/>
                <a:gd name="T51" fmla="*/ 787 h 3352"/>
                <a:gd name="T52" fmla="*/ 1652 w 1667"/>
                <a:gd name="T53" fmla="*/ 772 h 3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7" h="3352">
                  <a:moveTo>
                    <a:pt x="1652" y="772"/>
                  </a:moveTo>
                  <a:cubicBezTo>
                    <a:pt x="1651" y="772"/>
                    <a:pt x="1651" y="772"/>
                    <a:pt x="1651" y="772"/>
                  </a:cubicBezTo>
                  <a:cubicBezTo>
                    <a:pt x="1651" y="232"/>
                    <a:pt x="1651" y="232"/>
                    <a:pt x="1651" y="232"/>
                  </a:cubicBezTo>
                  <a:cubicBezTo>
                    <a:pt x="1651" y="104"/>
                    <a:pt x="1547" y="0"/>
                    <a:pt x="1419" y="0"/>
                  </a:cubicBezTo>
                  <a:cubicBezTo>
                    <a:pt x="247" y="0"/>
                    <a:pt x="247" y="0"/>
                    <a:pt x="247" y="0"/>
                  </a:cubicBezTo>
                  <a:cubicBezTo>
                    <a:pt x="119" y="0"/>
                    <a:pt x="15" y="104"/>
                    <a:pt x="15" y="232"/>
                  </a:cubicBezTo>
                  <a:cubicBezTo>
                    <a:pt x="15" y="444"/>
                    <a:pt x="15" y="444"/>
                    <a:pt x="15" y="444"/>
                  </a:cubicBezTo>
                  <a:cubicBezTo>
                    <a:pt x="7" y="444"/>
                    <a:pt x="0" y="451"/>
                    <a:pt x="0" y="459"/>
                  </a:cubicBezTo>
                  <a:cubicBezTo>
                    <a:pt x="0" y="553"/>
                    <a:pt x="0" y="553"/>
                    <a:pt x="0" y="553"/>
                  </a:cubicBezTo>
                  <a:cubicBezTo>
                    <a:pt x="0" y="561"/>
                    <a:pt x="7" y="568"/>
                    <a:pt x="15" y="568"/>
                  </a:cubicBezTo>
                  <a:cubicBezTo>
                    <a:pt x="15" y="684"/>
                    <a:pt x="15" y="684"/>
                    <a:pt x="15" y="684"/>
                  </a:cubicBezTo>
                  <a:cubicBezTo>
                    <a:pt x="7" y="684"/>
                    <a:pt x="0" y="691"/>
                    <a:pt x="0" y="699"/>
                  </a:cubicBezTo>
                  <a:cubicBezTo>
                    <a:pt x="0" y="913"/>
                    <a:pt x="0" y="913"/>
                    <a:pt x="0" y="913"/>
                  </a:cubicBezTo>
                  <a:cubicBezTo>
                    <a:pt x="0" y="921"/>
                    <a:pt x="7" y="928"/>
                    <a:pt x="15" y="928"/>
                  </a:cubicBezTo>
                  <a:cubicBezTo>
                    <a:pt x="15" y="992"/>
                    <a:pt x="15" y="992"/>
                    <a:pt x="15" y="992"/>
                  </a:cubicBezTo>
                  <a:cubicBezTo>
                    <a:pt x="7" y="992"/>
                    <a:pt x="0" y="999"/>
                    <a:pt x="0" y="1007"/>
                  </a:cubicBezTo>
                  <a:cubicBezTo>
                    <a:pt x="0" y="1221"/>
                    <a:pt x="0" y="1221"/>
                    <a:pt x="0" y="1221"/>
                  </a:cubicBezTo>
                  <a:cubicBezTo>
                    <a:pt x="0" y="1229"/>
                    <a:pt x="7" y="1236"/>
                    <a:pt x="15" y="1236"/>
                  </a:cubicBezTo>
                  <a:cubicBezTo>
                    <a:pt x="15" y="3120"/>
                    <a:pt x="15" y="3120"/>
                    <a:pt x="15" y="3120"/>
                  </a:cubicBezTo>
                  <a:cubicBezTo>
                    <a:pt x="15" y="3248"/>
                    <a:pt x="119" y="3352"/>
                    <a:pt x="247" y="3352"/>
                  </a:cubicBezTo>
                  <a:cubicBezTo>
                    <a:pt x="1419" y="3352"/>
                    <a:pt x="1419" y="3352"/>
                    <a:pt x="1419" y="3352"/>
                  </a:cubicBezTo>
                  <a:cubicBezTo>
                    <a:pt x="1547" y="3352"/>
                    <a:pt x="1651" y="3248"/>
                    <a:pt x="1651" y="3120"/>
                  </a:cubicBezTo>
                  <a:cubicBezTo>
                    <a:pt x="1651" y="1148"/>
                    <a:pt x="1651" y="1148"/>
                    <a:pt x="1651" y="1148"/>
                  </a:cubicBezTo>
                  <a:cubicBezTo>
                    <a:pt x="1651" y="1148"/>
                    <a:pt x="1651" y="1148"/>
                    <a:pt x="1652" y="1148"/>
                  </a:cubicBezTo>
                  <a:cubicBezTo>
                    <a:pt x="1660" y="1148"/>
                    <a:pt x="1667" y="1141"/>
                    <a:pt x="1667" y="1133"/>
                  </a:cubicBezTo>
                  <a:cubicBezTo>
                    <a:pt x="1667" y="787"/>
                    <a:pt x="1667" y="787"/>
                    <a:pt x="1667" y="787"/>
                  </a:cubicBezTo>
                  <a:cubicBezTo>
                    <a:pt x="1667" y="779"/>
                    <a:pt x="1660" y="772"/>
                    <a:pt x="1652" y="772"/>
                  </a:cubicBezTo>
                  <a:close/>
                </a:path>
              </a:pathLst>
            </a:custGeom>
            <a:solidFill>
              <a:schemeClr val="bg1"/>
            </a:solidFill>
            <a:ln w="4763" cap="flat">
              <a:no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1" name="Freeform 7">
              <a:extLst>
                <a:ext uri="{FF2B5EF4-FFF2-40B4-BE49-F238E27FC236}">
                  <a16:creationId xmlns:a16="http://schemas.microsoft.com/office/drawing/2014/main" id="{B64BFDB9-53C5-4CA1-AF74-C30E86B3AA87}"/>
                </a:ext>
              </a:extLst>
            </p:cNvPr>
            <p:cNvSpPr>
              <a:spLocks/>
            </p:cNvSpPr>
            <p:nvPr userDrawn="1"/>
          </p:nvSpPr>
          <p:spPr bwMode="auto">
            <a:xfrm>
              <a:off x="5532438" y="1222376"/>
              <a:ext cx="1139825" cy="155575"/>
            </a:xfrm>
            <a:custGeom>
              <a:avLst/>
              <a:gdLst>
                <a:gd name="T0" fmla="*/ 816 w 816"/>
                <a:gd name="T1" fmla="*/ 0 h 112"/>
                <a:gd name="T2" fmla="*/ 816 w 816"/>
                <a:gd name="T3" fmla="*/ 28 h 112"/>
                <a:gd name="T4" fmla="*/ 732 w 816"/>
                <a:gd name="T5" fmla="*/ 112 h 112"/>
                <a:gd name="T6" fmla="*/ 84 w 816"/>
                <a:gd name="T7" fmla="*/ 112 h 112"/>
                <a:gd name="T8" fmla="*/ 0 w 816"/>
                <a:gd name="T9" fmla="*/ 28 h 112"/>
                <a:gd name="T10" fmla="*/ 0 w 816"/>
                <a:gd name="T11" fmla="*/ 0 h 112"/>
                <a:gd name="T12" fmla="*/ 816 w 816"/>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816" h="112">
                  <a:moveTo>
                    <a:pt x="816" y="0"/>
                  </a:moveTo>
                  <a:cubicBezTo>
                    <a:pt x="816" y="28"/>
                    <a:pt x="816" y="28"/>
                    <a:pt x="816" y="28"/>
                  </a:cubicBezTo>
                  <a:cubicBezTo>
                    <a:pt x="816" y="74"/>
                    <a:pt x="778" y="112"/>
                    <a:pt x="732" y="112"/>
                  </a:cubicBezTo>
                  <a:cubicBezTo>
                    <a:pt x="84" y="112"/>
                    <a:pt x="84" y="112"/>
                    <a:pt x="84" y="112"/>
                  </a:cubicBezTo>
                  <a:cubicBezTo>
                    <a:pt x="38" y="112"/>
                    <a:pt x="0" y="74"/>
                    <a:pt x="0" y="28"/>
                  </a:cubicBezTo>
                  <a:cubicBezTo>
                    <a:pt x="0" y="0"/>
                    <a:pt x="0" y="0"/>
                    <a:pt x="0" y="0"/>
                  </a:cubicBezTo>
                  <a:lnTo>
                    <a:pt x="81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2" name="Freeform 8">
              <a:extLst>
                <a:ext uri="{FF2B5EF4-FFF2-40B4-BE49-F238E27FC236}">
                  <a16:creationId xmlns:a16="http://schemas.microsoft.com/office/drawing/2014/main" id="{83C7A9D6-9A5C-4061-93CC-4A7E9A7E9DC7}"/>
                </a:ext>
              </a:extLst>
            </p:cNvPr>
            <p:cNvSpPr>
              <a:spLocks/>
            </p:cNvSpPr>
            <p:nvPr userDrawn="1"/>
          </p:nvSpPr>
          <p:spPr bwMode="auto">
            <a:xfrm>
              <a:off x="5956301" y="1249363"/>
              <a:ext cx="292100" cy="28575"/>
            </a:xfrm>
            <a:custGeom>
              <a:avLst/>
              <a:gdLst>
                <a:gd name="T0" fmla="*/ 198 w 208"/>
                <a:gd name="T1" fmla="*/ 20 h 20"/>
                <a:gd name="T2" fmla="*/ 10 w 208"/>
                <a:gd name="T3" fmla="*/ 20 h 20"/>
                <a:gd name="T4" fmla="*/ 0 w 208"/>
                <a:gd name="T5" fmla="*/ 10 h 20"/>
                <a:gd name="T6" fmla="*/ 0 w 208"/>
                <a:gd name="T7" fmla="*/ 10 h 20"/>
                <a:gd name="T8" fmla="*/ 10 w 208"/>
                <a:gd name="T9" fmla="*/ 0 h 20"/>
                <a:gd name="T10" fmla="*/ 198 w 208"/>
                <a:gd name="T11" fmla="*/ 0 h 20"/>
                <a:gd name="T12" fmla="*/ 208 w 208"/>
                <a:gd name="T13" fmla="*/ 10 h 20"/>
                <a:gd name="T14" fmla="*/ 208 w 208"/>
                <a:gd name="T15" fmla="*/ 10 h 20"/>
                <a:gd name="T16" fmla="*/ 198 w 208"/>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
                  <a:moveTo>
                    <a:pt x="198" y="20"/>
                  </a:moveTo>
                  <a:cubicBezTo>
                    <a:pt x="10" y="20"/>
                    <a:pt x="10" y="20"/>
                    <a:pt x="10" y="20"/>
                  </a:cubicBezTo>
                  <a:cubicBezTo>
                    <a:pt x="5" y="20"/>
                    <a:pt x="0" y="16"/>
                    <a:pt x="0" y="10"/>
                  </a:cubicBezTo>
                  <a:cubicBezTo>
                    <a:pt x="0" y="10"/>
                    <a:pt x="0" y="10"/>
                    <a:pt x="0" y="10"/>
                  </a:cubicBezTo>
                  <a:cubicBezTo>
                    <a:pt x="0" y="5"/>
                    <a:pt x="5" y="0"/>
                    <a:pt x="10" y="0"/>
                  </a:cubicBezTo>
                  <a:cubicBezTo>
                    <a:pt x="198" y="0"/>
                    <a:pt x="198" y="0"/>
                    <a:pt x="198" y="0"/>
                  </a:cubicBezTo>
                  <a:cubicBezTo>
                    <a:pt x="204" y="0"/>
                    <a:pt x="208" y="5"/>
                    <a:pt x="208" y="10"/>
                  </a:cubicBezTo>
                  <a:cubicBezTo>
                    <a:pt x="208" y="10"/>
                    <a:pt x="208" y="10"/>
                    <a:pt x="208" y="10"/>
                  </a:cubicBezTo>
                  <a:cubicBezTo>
                    <a:pt x="208" y="16"/>
                    <a:pt x="204" y="20"/>
                    <a:pt x="198" y="2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3" name="Oval 9">
              <a:extLst>
                <a:ext uri="{FF2B5EF4-FFF2-40B4-BE49-F238E27FC236}">
                  <a16:creationId xmlns:a16="http://schemas.microsoft.com/office/drawing/2014/main" id="{FFD1556A-E4F1-4AB2-91B5-3B54BA21A72C}"/>
                </a:ext>
              </a:extLst>
            </p:cNvPr>
            <p:cNvSpPr>
              <a:spLocks noChangeArrowheads="1"/>
            </p:cNvSpPr>
            <p:nvPr userDrawn="1"/>
          </p:nvSpPr>
          <p:spPr bwMode="auto">
            <a:xfrm>
              <a:off x="6308726" y="1233488"/>
              <a:ext cx="57150" cy="55563"/>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sp>
        <p:nvSpPr>
          <p:cNvPr id="15" name="Freeform 5">
            <a:extLst>
              <a:ext uri="{FF2B5EF4-FFF2-40B4-BE49-F238E27FC236}">
                <a16:creationId xmlns:a16="http://schemas.microsoft.com/office/drawing/2014/main" id="{ED33A876-B2EE-4F56-9F65-988B6D3D5CFC}"/>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6" name="Slide Number Placeholder 5">
            <a:extLst>
              <a:ext uri="{FF2B5EF4-FFF2-40B4-BE49-F238E27FC236}">
                <a16:creationId xmlns:a16="http://schemas.microsoft.com/office/drawing/2014/main" id="{D202047F-732A-47F9-92BE-F243942F20BD}"/>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7" name="TextBox 16">
            <a:extLst>
              <a:ext uri="{FF2B5EF4-FFF2-40B4-BE49-F238E27FC236}">
                <a16:creationId xmlns:a16="http://schemas.microsoft.com/office/drawing/2014/main" id="{E555B40C-F601-422F-B4A6-47684AC2D5FF}"/>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18" name="Picture Placeholder 12">
            <a:extLst>
              <a:ext uri="{FF2B5EF4-FFF2-40B4-BE49-F238E27FC236}">
                <a16:creationId xmlns:a16="http://schemas.microsoft.com/office/drawing/2014/main" id="{F4562D62-F2B5-408B-9770-E63853257BE3}"/>
              </a:ext>
            </a:extLst>
          </p:cNvPr>
          <p:cNvSpPr>
            <a:spLocks noGrp="1"/>
          </p:cNvSpPr>
          <p:nvPr>
            <p:ph type="pic" sz="quarter" idx="15"/>
          </p:nvPr>
        </p:nvSpPr>
        <p:spPr>
          <a:xfrm>
            <a:off x="2623571" y="2241570"/>
            <a:ext cx="3894825" cy="2391781"/>
          </a:xfrm>
          <a:custGeom>
            <a:avLst/>
            <a:gdLst>
              <a:gd name="connsiteX0" fmla="*/ 354199 w 7174794"/>
              <a:gd name="connsiteY0" fmla="*/ 0 h 3304488"/>
              <a:gd name="connsiteX1" fmla="*/ 6820595 w 7174794"/>
              <a:gd name="connsiteY1" fmla="*/ 0 h 3304488"/>
              <a:gd name="connsiteX2" fmla="*/ 7174794 w 7174794"/>
              <a:gd name="connsiteY2" fmla="*/ 355027 h 3304488"/>
              <a:gd name="connsiteX3" fmla="*/ 7174794 w 7174794"/>
              <a:gd name="connsiteY3" fmla="*/ 2949460 h 3304488"/>
              <a:gd name="connsiteX4" fmla="*/ 6820595 w 7174794"/>
              <a:gd name="connsiteY4" fmla="*/ 3304488 h 3304488"/>
              <a:gd name="connsiteX5" fmla="*/ 354199 w 7174794"/>
              <a:gd name="connsiteY5" fmla="*/ 3304488 h 3304488"/>
              <a:gd name="connsiteX6" fmla="*/ 0 w 7174794"/>
              <a:gd name="connsiteY6" fmla="*/ 2949460 h 3304488"/>
              <a:gd name="connsiteX7" fmla="*/ 0 w 7174794"/>
              <a:gd name="connsiteY7" fmla="*/ 2713755 h 3304488"/>
              <a:gd name="connsiteX8" fmla="*/ 0 w 7174794"/>
              <a:gd name="connsiteY8" fmla="*/ 2575899 h 3304488"/>
              <a:gd name="connsiteX9" fmla="*/ 63300 w 7174794"/>
              <a:gd name="connsiteY9" fmla="*/ 2575899 h 3304488"/>
              <a:gd name="connsiteX10" fmla="*/ 253198 w 7174794"/>
              <a:gd name="connsiteY10" fmla="*/ 2384937 h 3304488"/>
              <a:gd name="connsiteX11" fmla="*/ 253198 w 7174794"/>
              <a:gd name="connsiteY11" fmla="*/ 911801 h 3304488"/>
              <a:gd name="connsiteX12" fmla="*/ 63300 w 7174794"/>
              <a:gd name="connsiteY12" fmla="*/ 720839 h 3304488"/>
              <a:gd name="connsiteX13" fmla="*/ 0 w 7174794"/>
              <a:gd name="connsiteY13" fmla="*/ 720839 h 3304488"/>
              <a:gd name="connsiteX14" fmla="*/ 0 w 7174794"/>
              <a:gd name="connsiteY14" fmla="*/ 679332 h 3304488"/>
              <a:gd name="connsiteX15" fmla="*/ 0 w 7174794"/>
              <a:gd name="connsiteY15" fmla="*/ 355027 h 3304488"/>
              <a:gd name="connsiteX16" fmla="*/ 354199 w 7174794"/>
              <a:gd name="connsiteY16" fmla="*/ 0 h 330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74794" h="3304488">
                <a:moveTo>
                  <a:pt x="354199" y="0"/>
                </a:moveTo>
                <a:cubicBezTo>
                  <a:pt x="6820595" y="0"/>
                  <a:pt x="6820595" y="0"/>
                  <a:pt x="6820595" y="0"/>
                </a:cubicBezTo>
                <a:cubicBezTo>
                  <a:pt x="7015859" y="0"/>
                  <a:pt x="7174794" y="159308"/>
                  <a:pt x="7174794" y="355027"/>
                </a:cubicBezTo>
                <a:cubicBezTo>
                  <a:pt x="7174794" y="2949460"/>
                  <a:pt x="7174794" y="2949460"/>
                  <a:pt x="7174794" y="2949460"/>
                </a:cubicBezTo>
                <a:cubicBezTo>
                  <a:pt x="7174794" y="3145181"/>
                  <a:pt x="7015859" y="3304488"/>
                  <a:pt x="6820595" y="3304488"/>
                </a:cubicBezTo>
                <a:cubicBezTo>
                  <a:pt x="354199" y="3304488"/>
                  <a:pt x="354199" y="3304488"/>
                  <a:pt x="354199" y="3304488"/>
                </a:cubicBezTo>
                <a:cubicBezTo>
                  <a:pt x="158937" y="3304488"/>
                  <a:pt x="0" y="3145181"/>
                  <a:pt x="0" y="2949460"/>
                </a:cubicBezTo>
                <a:cubicBezTo>
                  <a:pt x="0" y="2868385"/>
                  <a:pt x="0" y="2789842"/>
                  <a:pt x="0" y="2713755"/>
                </a:cubicBezTo>
                <a:lnTo>
                  <a:pt x="0" y="2575899"/>
                </a:lnTo>
                <a:cubicBezTo>
                  <a:pt x="0" y="2575899"/>
                  <a:pt x="0" y="2575899"/>
                  <a:pt x="63300" y="2575899"/>
                </a:cubicBezTo>
                <a:cubicBezTo>
                  <a:pt x="167292" y="2575899"/>
                  <a:pt x="253198" y="2489512"/>
                  <a:pt x="253198" y="2384937"/>
                </a:cubicBezTo>
                <a:cubicBezTo>
                  <a:pt x="253198" y="2384937"/>
                  <a:pt x="253198" y="2384937"/>
                  <a:pt x="253198" y="911801"/>
                </a:cubicBezTo>
                <a:cubicBezTo>
                  <a:pt x="253198" y="807227"/>
                  <a:pt x="167292" y="720839"/>
                  <a:pt x="63300" y="720839"/>
                </a:cubicBezTo>
                <a:cubicBezTo>
                  <a:pt x="63300" y="720839"/>
                  <a:pt x="63300" y="720839"/>
                  <a:pt x="0" y="720839"/>
                </a:cubicBezTo>
                <a:lnTo>
                  <a:pt x="0" y="679332"/>
                </a:lnTo>
                <a:cubicBezTo>
                  <a:pt x="0" y="355027"/>
                  <a:pt x="0" y="355027"/>
                  <a:pt x="0" y="355027"/>
                </a:cubicBezTo>
                <a:cubicBezTo>
                  <a:pt x="0" y="159308"/>
                  <a:pt x="158937" y="0"/>
                  <a:pt x="354199" y="0"/>
                </a:cubicBez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189519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500" fill="hold"/>
                                        <p:tgtEl>
                                          <p:spTgt spid="9"/>
                                        </p:tgtEl>
                                        <p:attrNameLst>
                                          <p:attrName>ppt_x</p:attrName>
                                        </p:attrNameLst>
                                      </p:cBhvr>
                                      <p:tavLst>
                                        <p:tav tm="0">
                                          <p:val>
                                            <p:strVal val="1+#ppt_w/2"/>
                                          </p:val>
                                        </p:tav>
                                        <p:tav tm="100000">
                                          <p:val>
                                            <p:strVal val="#ppt_x"/>
                                          </p:val>
                                        </p:tav>
                                      </p:tavLst>
                                    </p:anim>
                                    <p:anim calcmode="lin" valueType="num">
                                      <p:cBhvr additive="base">
                                        <p:cTn id="8" dur="1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1+#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7FB30E0-64FD-4763-94AA-3407946EC81A}"/>
              </a:ext>
            </a:extLst>
          </p:cNvPr>
          <p:cNvGrpSpPr/>
          <p:nvPr userDrawn="1"/>
        </p:nvGrpSpPr>
        <p:grpSpPr>
          <a:xfrm>
            <a:off x="3288647" y="1765300"/>
            <a:ext cx="1480857" cy="3962400"/>
            <a:chOff x="4932363" y="1090613"/>
            <a:chExt cx="2330450" cy="4676775"/>
          </a:xfrm>
        </p:grpSpPr>
        <p:sp>
          <p:nvSpPr>
            <p:cNvPr id="11" name="Freeform 5">
              <a:extLst>
                <a:ext uri="{FF2B5EF4-FFF2-40B4-BE49-F238E27FC236}">
                  <a16:creationId xmlns:a16="http://schemas.microsoft.com/office/drawing/2014/main" id="{1D1A91C1-E678-4DFA-8E69-AE097028CA41}"/>
                </a:ext>
              </a:extLst>
            </p:cNvPr>
            <p:cNvSpPr>
              <a:spLocks/>
            </p:cNvSpPr>
            <p:nvPr userDrawn="1"/>
          </p:nvSpPr>
          <p:spPr bwMode="auto">
            <a:xfrm>
              <a:off x="4932363" y="1090613"/>
              <a:ext cx="2330450" cy="4676775"/>
            </a:xfrm>
            <a:custGeom>
              <a:avLst/>
              <a:gdLst>
                <a:gd name="T0" fmla="*/ 1652 w 1667"/>
                <a:gd name="T1" fmla="*/ 772 h 3352"/>
                <a:gd name="T2" fmla="*/ 1651 w 1667"/>
                <a:gd name="T3" fmla="*/ 772 h 3352"/>
                <a:gd name="T4" fmla="*/ 1651 w 1667"/>
                <a:gd name="T5" fmla="*/ 232 h 3352"/>
                <a:gd name="T6" fmla="*/ 1419 w 1667"/>
                <a:gd name="T7" fmla="*/ 0 h 3352"/>
                <a:gd name="T8" fmla="*/ 247 w 1667"/>
                <a:gd name="T9" fmla="*/ 0 h 3352"/>
                <a:gd name="T10" fmla="*/ 15 w 1667"/>
                <a:gd name="T11" fmla="*/ 232 h 3352"/>
                <a:gd name="T12" fmla="*/ 15 w 1667"/>
                <a:gd name="T13" fmla="*/ 444 h 3352"/>
                <a:gd name="T14" fmla="*/ 0 w 1667"/>
                <a:gd name="T15" fmla="*/ 459 h 3352"/>
                <a:gd name="T16" fmla="*/ 0 w 1667"/>
                <a:gd name="T17" fmla="*/ 553 h 3352"/>
                <a:gd name="T18" fmla="*/ 15 w 1667"/>
                <a:gd name="T19" fmla="*/ 568 h 3352"/>
                <a:gd name="T20" fmla="*/ 15 w 1667"/>
                <a:gd name="T21" fmla="*/ 684 h 3352"/>
                <a:gd name="T22" fmla="*/ 0 w 1667"/>
                <a:gd name="T23" fmla="*/ 699 h 3352"/>
                <a:gd name="T24" fmla="*/ 0 w 1667"/>
                <a:gd name="T25" fmla="*/ 913 h 3352"/>
                <a:gd name="T26" fmla="*/ 15 w 1667"/>
                <a:gd name="T27" fmla="*/ 928 h 3352"/>
                <a:gd name="T28" fmla="*/ 15 w 1667"/>
                <a:gd name="T29" fmla="*/ 992 h 3352"/>
                <a:gd name="T30" fmla="*/ 0 w 1667"/>
                <a:gd name="T31" fmla="*/ 1007 h 3352"/>
                <a:gd name="T32" fmla="*/ 0 w 1667"/>
                <a:gd name="T33" fmla="*/ 1221 h 3352"/>
                <a:gd name="T34" fmla="*/ 15 w 1667"/>
                <a:gd name="T35" fmla="*/ 1236 h 3352"/>
                <a:gd name="T36" fmla="*/ 15 w 1667"/>
                <a:gd name="T37" fmla="*/ 3120 h 3352"/>
                <a:gd name="T38" fmla="*/ 247 w 1667"/>
                <a:gd name="T39" fmla="*/ 3352 h 3352"/>
                <a:gd name="T40" fmla="*/ 1419 w 1667"/>
                <a:gd name="T41" fmla="*/ 3352 h 3352"/>
                <a:gd name="T42" fmla="*/ 1651 w 1667"/>
                <a:gd name="T43" fmla="*/ 3120 h 3352"/>
                <a:gd name="T44" fmla="*/ 1651 w 1667"/>
                <a:gd name="T45" fmla="*/ 1148 h 3352"/>
                <a:gd name="T46" fmla="*/ 1652 w 1667"/>
                <a:gd name="T47" fmla="*/ 1148 h 3352"/>
                <a:gd name="T48" fmla="*/ 1667 w 1667"/>
                <a:gd name="T49" fmla="*/ 1133 h 3352"/>
                <a:gd name="T50" fmla="*/ 1667 w 1667"/>
                <a:gd name="T51" fmla="*/ 787 h 3352"/>
                <a:gd name="T52" fmla="*/ 1652 w 1667"/>
                <a:gd name="T53" fmla="*/ 772 h 3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7" h="3352">
                  <a:moveTo>
                    <a:pt x="1652" y="772"/>
                  </a:moveTo>
                  <a:cubicBezTo>
                    <a:pt x="1651" y="772"/>
                    <a:pt x="1651" y="772"/>
                    <a:pt x="1651" y="772"/>
                  </a:cubicBezTo>
                  <a:cubicBezTo>
                    <a:pt x="1651" y="232"/>
                    <a:pt x="1651" y="232"/>
                    <a:pt x="1651" y="232"/>
                  </a:cubicBezTo>
                  <a:cubicBezTo>
                    <a:pt x="1651" y="104"/>
                    <a:pt x="1547" y="0"/>
                    <a:pt x="1419" y="0"/>
                  </a:cubicBezTo>
                  <a:cubicBezTo>
                    <a:pt x="247" y="0"/>
                    <a:pt x="247" y="0"/>
                    <a:pt x="247" y="0"/>
                  </a:cubicBezTo>
                  <a:cubicBezTo>
                    <a:pt x="119" y="0"/>
                    <a:pt x="15" y="104"/>
                    <a:pt x="15" y="232"/>
                  </a:cubicBezTo>
                  <a:cubicBezTo>
                    <a:pt x="15" y="444"/>
                    <a:pt x="15" y="444"/>
                    <a:pt x="15" y="444"/>
                  </a:cubicBezTo>
                  <a:cubicBezTo>
                    <a:pt x="7" y="444"/>
                    <a:pt x="0" y="451"/>
                    <a:pt x="0" y="459"/>
                  </a:cubicBezTo>
                  <a:cubicBezTo>
                    <a:pt x="0" y="553"/>
                    <a:pt x="0" y="553"/>
                    <a:pt x="0" y="553"/>
                  </a:cubicBezTo>
                  <a:cubicBezTo>
                    <a:pt x="0" y="561"/>
                    <a:pt x="7" y="568"/>
                    <a:pt x="15" y="568"/>
                  </a:cubicBezTo>
                  <a:cubicBezTo>
                    <a:pt x="15" y="684"/>
                    <a:pt x="15" y="684"/>
                    <a:pt x="15" y="684"/>
                  </a:cubicBezTo>
                  <a:cubicBezTo>
                    <a:pt x="7" y="684"/>
                    <a:pt x="0" y="691"/>
                    <a:pt x="0" y="699"/>
                  </a:cubicBezTo>
                  <a:cubicBezTo>
                    <a:pt x="0" y="913"/>
                    <a:pt x="0" y="913"/>
                    <a:pt x="0" y="913"/>
                  </a:cubicBezTo>
                  <a:cubicBezTo>
                    <a:pt x="0" y="921"/>
                    <a:pt x="7" y="928"/>
                    <a:pt x="15" y="928"/>
                  </a:cubicBezTo>
                  <a:cubicBezTo>
                    <a:pt x="15" y="992"/>
                    <a:pt x="15" y="992"/>
                    <a:pt x="15" y="992"/>
                  </a:cubicBezTo>
                  <a:cubicBezTo>
                    <a:pt x="7" y="992"/>
                    <a:pt x="0" y="999"/>
                    <a:pt x="0" y="1007"/>
                  </a:cubicBezTo>
                  <a:cubicBezTo>
                    <a:pt x="0" y="1221"/>
                    <a:pt x="0" y="1221"/>
                    <a:pt x="0" y="1221"/>
                  </a:cubicBezTo>
                  <a:cubicBezTo>
                    <a:pt x="0" y="1229"/>
                    <a:pt x="7" y="1236"/>
                    <a:pt x="15" y="1236"/>
                  </a:cubicBezTo>
                  <a:cubicBezTo>
                    <a:pt x="15" y="3120"/>
                    <a:pt x="15" y="3120"/>
                    <a:pt x="15" y="3120"/>
                  </a:cubicBezTo>
                  <a:cubicBezTo>
                    <a:pt x="15" y="3248"/>
                    <a:pt x="119" y="3352"/>
                    <a:pt x="247" y="3352"/>
                  </a:cubicBezTo>
                  <a:cubicBezTo>
                    <a:pt x="1419" y="3352"/>
                    <a:pt x="1419" y="3352"/>
                    <a:pt x="1419" y="3352"/>
                  </a:cubicBezTo>
                  <a:cubicBezTo>
                    <a:pt x="1547" y="3352"/>
                    <a:pt x="1651" y="3248"/>
                    <a:pt x="1651" y="3120"/>
                  </a:cubicBezTo>
                  <a:cubicBezTo>
                    <a:pt x="1651" y="1148"/>
                    <a:pt x="1651" y="1148"/>
                    <a:pt x="1651" y="1148"/>
                  </a:cubicBezTo>
                  <a:cubicBezTo>
                    <a:pt x="1651" y="1148"/>
                    <a:pt x="1651" y="1148"/>
                    <a:pt x="1652" y="1148"/>
                  </a:cubicBezTo>
                  <a:cubicBezTo>
                    <a:pt x="1660" y="1148"/>
                    <a:pt x="1667" y="1141"/>
                    <a:pt x="1667" y="1133"/>
                  </a:cubicBezTo>
                  <a:cubicBezTo>
                    <a:pt x="1667" y="787"/>
                    <a:pt x="1667" y="787"/>
                    <a:pt x="1667" y="787"/>
                  </a:cubicBezTo>
                  <a:cubicBezTo>
                    <a:pt x="1667" y="779"/>
                    <a:pt x="1660" y="772"/>
                    <a:pt x="1652" y="772"/>
                  </a:cubicBezTo>
                  <a:close/>
                </a:path>
              </a:pathLst>
            </a:custGeom>
            <a:solidFill>
              <a:schemeClr val="bg1"/>
            </a:solidFill>
            <a:ln w="4763" cap="flat">
              <a:no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2" name="Freeform 7">
              <a:extLst>
                <a:ext uri="{FF2B5EF4-FFF2-40B4-BE49-F238E27FC236}">
                  <a16:creationId xmlns:a16="http://schemas.microsoft.com/office/drawing/2014/main" id="{42F49E4B-702B-49FC-9728-850ECD30E29D}"/>
                </a:ext>
              </a:extLst>
            </p:cNvPr>
            <p:cNvSpPr>
              <a:spLocks/>
            </p:cNvSpPr>
            <p:nvPr userDrawn="1"/>
          </p:nvSpPr>
          <p:spPr bwMode="auto">
            <a:xfrm>
              <a:off x="5532438" y="1222376"/>
              <a:ext cx="1139825" cy="155575"/>
            </a:xfrm>
            <a:custGeom>
              <a:avLst/>
              <a:gdLst>
                <a:gd name="T0" fmla="*/ 816 w 816"/>
                <a:gd name="T1" fmla="*/ 0 h 112"/>
                <a:gd name="T2" fmla="*/ 816 w 816"/>
                <a:gd name="T3" fmla="*/ 28 h 112"/>
                <a:gd name="T4" fmla="*/ 732 w 816"/>
                <a:gd name="T5" fmla="*/ 112 h 112"/>
                <a:gd name="T6" fmla="*/ 84 w 816"/>
                <a:gd name="T7" fmla="*/ 112 h 112"/>
                <a:gd name="T8" fmla="*/ 0 w 816"/>
                <a:gd name="T9" fmla="*/ 28 h 112"/>
                <a:gd name="T10" fmla="*/ 0 w 816"/>
                <a:gd name="T11" fmla="*/ 0 h 112"/>
                <a:gd name="T12" fmla="*/ 816 w 816"/>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816" h="112">
                  <a:moveTo>
                    <a:pt x="816" y="0"/>
                  </a:moveTo>
                  <a:cubicBezTo>
                    <a:pt x="816" y="28"/>
                    <a:pt x="816" y="28"/>
                    <a:pt x="816" y="28"/>
                  </a:cubicBezTo>
                  <a:cubicBezTo>
                    <a:pt x="816" y="74"/>
                    <a:pt x="778" y="112"/>
                    <a:pt x="732" y="112"/>
                  </a:cubicBezTo>
                  <a:cubicBezTo>
                    <a:pt x="84" y="112"/>
                    <a:pt x="84" y="112"/>
                    <a:pt x="84" y="112"/>
                  </a:cubicBezTo>
                  <a:cubicBezTo>
                    <a:pt x="38" y="112"/>
                    <a:pt x="0" y="74"/>
                    <a:pt x="0" y="28"/>
                  </a:cubicBezTo>
                  <a:cubicBezTo>
                    <a:pt x="0" y="0"/>
                    <a:pt x="0" y="0"/>
                    <a:pt x="0" y="0"/>
                  </a:cubicBezTo>
                  <a:lnTo>
                    <a:pt x="81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3" name="Freeform 8">
              <a:extLst>
                <a:ext uri="{FF2B5EF4-FFF2-40B4-BE49-F238E27FC236}">
                  <a16:creationId xmlns:a16="http://schemas.microsoft.com/office/drawing/2014/main" id="{E5E1F257-C199-44A8-ACF4-42F1955C7298}"/>
                </a:ext>
              </a:extLst>
            </p:cNvPr>
            <p:cNvSpPr>
              <a:spLocks/>
            </p:cNvSpPr>
            <p:nvPr userDrawn="1"/>
          </p:nvSpPr>
          <p:spPr bwMode="auto">
            <a:xfrm>
              <a:off x="5956301" y="1249363"/>
              <a:ext cx="292100" cy="28575"/>
            </a:xfrm>
            <a:custGeom>
              <a:avLst/>
              <a:gdLst>
                <a:gd name="T0" fmla="*/ 198 w 208"/>
                <a:gd name="T1" fmla="*/ 20 h 20"/>
                <a:gd name="T2" fmla="*/ 10 w 208"/>
                <a:gd name="T3" fmla="*/ 20 h 20"/>
                <a:gd name="T4" fmla="*/ 0 w 208"/>
                <a:gd name="T5" fmla="*/ 10 h 20"/>
                <a:gd name="T6" fmla="*/ 0 w 208"/>
                <a:gd name="T7" fmla="*/ 10 h 20"/>
                <a:gd name="T8" fmla="*/ 10 w 208"/>
                <a:gd name="T9" fmla="*/ 0 h 20"/>
                <a:gd name="T10" fmla="*/ 198 w 208"/>
                <a:gd name="T11" fmla="*/ 0 h 20"/>
                <a:gd name="T12" fmla="*/ 208 w 208"/>
                <a:gd name="T13" fmla="*/ 10 h 20"/>
                <a:gd name="T14" fmla="*/ 208 w 208"/>
                <a:gd name="T15" fmla="*/ 10 h 20"/>
                <a:gd name="T16" fmla="*/ 198 w 208"/>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
                  <a:moveTo>
                    <a:pt x="198" y="20"/>
                  </a:moveTo>
                  <a:cubicBezTo>
                    <a:pt x="10" y="20"/>
                    <a:pt x="10" y="20"/>
                    <a:pt x="10" y="20"/>
                  </a:cubicBezTo>
                  <a:cubicBezTo>
                    <a:pt x="5" y="20"/>
                    <a:pt x="0" y="16"/>
                    <a:pt x="0" y="10"/>
                  </a:cubicBezTo>
                  <a:cubicBezTo>
                    <a:pt x="0" y="10"/>
                    <a:pt x="0" y="10"/>
                    <a:pt x="0" y="10"/>
                  </a:cubicBezTo>
                  <a:cubicBezTo>
                    <a:pt x="0" y="5"/>
                    <a:pt x="5" y="0"/>
                    <a:pt x="10" y="0"/>
                  </a:cubicBezTo>
                  <a:cubicBezTo>
                    <a:pt x="198" y="0"/>
                    <a:pt x="198" y="0"/>
                    <a:pt x="198" y="0"/>
                  </a:cubicBezTo>
                  <a:cubicBezTo>
                    <a:pt x="204" y="0"/>
                    <a:pt x="208" y="5"/>
                    <a:pt x="208" y="10"/>
                  </a:cubicBezTo>
                  <a:cubicBezTo>
                    <a:pt x="208" y="10"/>
                    <a:pt x="208" y="10"/>
                    <a:pt x="208" y="10"/>
                  </a:cubicBezTo>
                  <a:cubicBezTo>
                    <a:pt x="208" y="16"/>
                    <a:pt x="204" y="20"/>
                    <a:pt x="198" y="2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4" name="Oval 9">
              <a:extLst>
                <a:ext uri="{FF2B5EF4-FFF2-40B4-BE49-F238E27FC236}">
                  <a16:creationId xmlns:a16="http://schemas.microsoft.com/office/drawing/2014/main" id="{62DAA0A0-57C9-4B7F-B4C0-8FDC1F814DA2}"/>
                </a:ext>
              </a:extLst>
            </p:cNvPr>
            <p:cNvSpPr>
              <a:spLocks noChangeArrowheads="1"/>
            </p:cNvSpPr>
            <p:nvPr userDrawn="1"/>
          </p:nvSpPr>
          <p:spPr bwMode="auto">
            <a:xfrm>
              <a:off x="6308726" y="1233488"/>
              <a:ext cx="57150" cy="55563"/>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sp>
        <p:nvSpPr>
          <p:cNvPr id="15" name="Picture Placeholder 8">
            <a:extLst>
              <a:ext uri="{FF2B5EF4-FFF2-40B4-BE49-F238E27FC236}">
                <a16:creationId xmlns:a16="http://schemas.microsoft.com/office/drawing/2014/main" id="{124917F2-E8B5-484E-AB29-E1FA14FAE45C}"/>
              </a:ext>
            </a:extLst>
          </p:cNvPr>
          <p:cNvSpPr>
            <a:spLocks noGrp="1"/>
          </p:cNvSpPr>
          <p:nvPr>
            <p:ph type="pic" sz="quarter" idx="15"/>
          </p:nvPr>
        </p:nvSpPr>
        <p:spPr>
          <a:xfrm>
            <a:off x="3384040" y="1884720"/>
            <a:ext cx="1290203" cy="3735096"/>
          </a:xfrm>
          <a:custGeom>
            <a:avLst/>
            <a:gdLst>
              <a:gd name="connsiteX0" fmla="*/ 218144 w 2030413"/>
              <a:gd name="connsiteY0" fmla="*/ 0 h 4408488"/>
              <a:gd name="connsiteX1" fmla="*/ 362971 w 2030413"/>
              <a:gd name="connsiteY1" fmla="*/ 0 h 4408488"/>
              <a:gd name="connsiteX2" fmla="*/ 447675 w 2030413"/>
              <a:gd name="connsiteY2" fmla="*/ 0 h 4408488"/>
              <a:gd name="connsiteX3" fmla="*/ 447675 w 2030413"/>
              <a:gd name="connsiteY3" fmla="*/ 38894 h 4408488"/>
              <a:gd name="connsiteX4" fmla="*/ 565010 w 2030413"/>
              <a:gd name="connsiteY4" fmla="*/ 155575 h 4408488"/>
              <a:gd name="connsiteX5" fmla="*/ 1470165 w 2030413"/>
              <a:gd name="connsiteY5" fmla="*/ 155575 h 4408488"/>
              <a:gd name="connsiteX6" fmla="*/ 1587500 w 2030413"/>
              <a:gd name="connsiteY6" fmla="*/ 38894 h 4408488"/>
              <a:gd name="connsiteX7" fmla="*/ 1587500 w 2030413"/>
              <a:gd name="connsiteY7" fmla="*/ 0 h 4408488"/>
              <a:gd name="connsiteX8" fmla="*/ 1613004 w 2030413"/>
              <a:gd name="connsiteY8" fmla="*/ 0 h 4408488"/>
              <a:gd name="connsiteX9" fmla="*/ 1812270 w 2030413"/>
              <a:gd name="connsiteY9" fmla="*/ 0 h 4408488"/>
              <a:gd name="connsiteX10" fmla="*/ 2030413 w 2030413"/>
              <a:gd name="connsiteY10" fmla="*/ 217634 h 4408488"/>
              <a:gd name="connsiteX11" fmla="*/ 2030413 w 2030413"/>
              <a:gd name="connsiteY11" fmla="*/ 4190854 h 4408488"/>
              <a:gd name="connsiteX12" fmla="*/ 1812270 w 2030413"/>
              <a:gd name="connsiteY12" fmla="*/ 4408488 h 4408488"/>
              <a:gd name="connsiteX13" fmla="*/ 218144 w 2030413"/>
              <a:gd name="connsiteY13" fmla="*/ 4408488 h 4408488"/>
              <a:gd name="connsiteX14" fmla="*/ 0 w 2030413"/>
              <a:gd name="connsiteY14" fmla="*/ 4190854 h 4408488"/>
              <a:gd name="connsiteX15" fmla="*/ 0 w 2030413"/>
              <a:gd name="connsiteY15" fmla="*/ 217634 h 4408488"/>
              <a:gd name="connsiteX16" fmla="*/ 218144 w 2030413"/>
              <a:gd name="connsiteY16" fmla="*/ 0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0413" h="4408488">
                <a:moveTo>
                  <a:pt x="218144" y="0"/>
                </a:moveTo>
                <a:cubicBezTo>
                  <a:pt x="267960" y="0"/>
                  <a:pt x="316220" y="0"/>
                  <a:pt x="362971" y="0"/>
                </a:cubicBezTo>
                <a:lnTo>
                  <a:pt x="447675" y="0"/>
                </a:lnTo>
                <a:cubicBezTo>
                  <a:pt x="447675" y="0"/>
                  <a:pt x="447675" y="0"/>
                  <a:pt x="447675" y="38894"/>
                </a:cubicBezTo>
                <a:cubicBezTo>
                  <a:pt x="447675" y="102791"/>
                  <a:pt x="500755" y="155575"/>
                  <a:pt x="565010" y="155575"/>
                </a:cubicBezTo>
                <a:cubicBezTo>
                  <a:pt x="565010" y="155575"/>
                  <a:pt x="565010" y="155575"/>
                  <a:pt x="1470165" y="155575"/>
                </a:cubicBezTo>
                <a:cubicBezTo>
                  <a:pt x="1534420" y="155575"/>
                  <a:pt x="1587500" y="102791"/>
                  <a:pt x="1587500" y="38894"/>
                </a:cubicBezTo>
                <a:cubicBezTo>
                  <a:pt x="1587500" y="38894"/>
                  <a:pt x="1587500" y="38894"/>
                  <a:pt x="1587500" y="0"/>
                </a:cubicBezTo>
                <a:lnTo>
                  <a:pt x="1613004" y="0"/>
                </a:lnTo>
                <a:cubicBezTo>
                  <a:pt x="1812270" y="0"/>
                  <a:pt x="1812270" y="0"/>
                  <a:pt x="1812270" y="0"/>
                </a:cubicBezTo>
                <a:cubicBezTo>
                  <a:pt x="1932528" y="0"/>
                  <a:pt x="2030413" y="97657"/>
                  <a:pt x="2030413" y="217634"/>
                </a:cubicBezTo>
                <a:cubicBezTo>
                  <a:pt x="2030413" y="4190854"/>
                  <a:pt x="2030413" y="4190854"/>
                  <a:pt x="2030413" y="4190854"/>
                </a:cubicBezTo>
                <a:cubicBezTo>
                  <a:pt x="2030413" y="4310832"/>
                  <a:pt x="1932528" y="4408488"/>
                  <a:pt x="1812270" y="4408488"/>
                </a:cubicBezTo>
                <a:cubicBezTo>
                  <a:pt x="218144" y="4408488"/>
                  <a:pt x="218144" y="4408488"/>
                  <a:pt x="218144" y="4408488"/>
                </a:cubicBezTo>
                <a:cubicBezTo>
                  <a:pt x="97885" y="4408488"/>
                  <a:pt x="0" y="4310832"/>
                  <a:pt x="0" y="4190854"/>
                </a:cubicBezTo>
                <a:cubicBezTo>
                  <a:pt x="0" y="217634"/>
                  <a:pt x="0" y="217634"/>
                  <a:pt x="0" y="217634"/>
                </a:cubicBezTo>
                <a:cubicBezTo>
                  <a:pt x="0" y="97657"/>
                  <a:pt x="97885" y="0"/>
                  <a:pt x="218144" y="0"/>
                </a:cubicBez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16" name="Freeform 5">
            <a:extLst>
              <a:ext uri="{FF2B5EF4-FFF2-40B4-BE49-F238E27FC236}">
                <a16:creationId xmlns:a16="http://schemas.microsoft.com/office/drawing/2014/main" id="{296923C2-5ACF-4C22-BAEC-AAE7D2262748}"/>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7" name="Slide Number Placeholder 5">
            <a:extLst>
              <a:ext uri="{FF2B5EF4-FFF2-40B4-BE49-F238E27FC236}">
                <a16:creationId xmlns:a16="http://schemas.microsoft.com/office/drawing/2014/main" id="{61412870-0F40-4135-AEF1-7281FD5B5F55}"/>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8" name="TextBox 17">
            <a:extLst>
              <a:ext uri="{FF2B5EF4-FFF2-40B4-BE49-F238E27FC236}">
                <a16:creationId xmlns:a16="http://schemas.microsoft.com/office/drawing/2014/main" id="{E37B9D45-255F-44D7-BC25-6C6B4C6B5DD8}"/>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13003794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769DA0-4BF6-4612-B3C9-D9C3CE06CB9A}"/>
              </a:ext>
            </a:extLst>
          </p:cNvPr>
          <p:cNvGrpSpPr/>
          <p:nvPr userDrawn="1"/>
        </p:nvGrpSpPr>
        <p:grpSpPr>
          <a:xfrm rot="16200000">
            <a:off x="452934" y="1807028"/>
            <a:ext cx="2155288" cy="3243944"/>
            <a:chOff x="4932363" y="1090613"/>
            <a:chExt cx="2330450" cy="4676775"/>
          </a:xfrm>
          <a:solidFill>
            <a:srgbClr val="EE4D4D"/>
          </a:solidFill>
        </p:grpSpPr>
        <p:sp>
          <p:nvSpPr>
            <p:cNvPr id="5" name="Freeform 5">
              <a:extLst>
                <a:ext uri="{FF2B5EF4-FFF2-40B4-BE49-F238E27FC236}">
                  <a16:creationId xmlns:a16="http://schemas.microsoft.com/office/drawing/2014/main" id="{63BFB5E6-26A7-456E-9823-67969A502863}"/>
                </a:ext>
              </a:extLst>
            </p:cNvPr>
            <p:cNvSpPr>
              <a:spLocks/>
            </p:cNvSpPr>
            <p:nvPr userDrawn="1"/>
          </p:nvSpPr>
          <p:spPr bwMode="auto">
            <a:xfrm>
              <a:off x="4932363" y="1090613"/>
              <a:ext cx="2330450" cy="4676775"/>
            </a:xfrm>
            <a:custGeom>
              <a:avLst/>
              <a:gdLst>
                <a:gd name="T0" fmla="*/ 1652 w 1667"/>
                <a:gd name="T1" fmla="*/ 772 h 3352"/>
                <a:gd name="T2" fmla="*/ 1651 w 1667"/>
                <a:gd name="T3" fmla="*/ 772 h 3352"/>
                <a:gd name="T4" fmla="*/ 1651 w 1667"/>
                <a:gd name="T5" fmla="*/ 232 h 3352"/>
                <a:gd name="T6" fmla="*/ 1419 w 1667"/>
                <a:gd name="T7" fmla="*/ 0 h 3352"/>
                <a:gd name="T8" fmla="*/ 247 w 1667"/>
                <a:gd name="T9" fmla="*/ 0 h 3352"/>
                <a:gd name="T10" fmla="*/ 15 w 1667"/>
                <a:gd name="T11" fmla="*/ 232 h 3352"/>
                <a:gd name="T12" fmla="*/ 15 w 1667"/>
                <a:gd name="T13" fmla="*/ 444 h 3352"/>
                <a:gd name="T14" fmla="*/ 0 w 1667"/>
                <a:gd name="T15" fmla="*/ 459 h 3352"/>
                <a:gd name="T16" fmla="*/ 0 w 1667"/>
                <a:gd name="T17" fmla="*/ 553 h 3352"/>
                <a:gd name="T18" fmla="*/ 15 w 1667"/>
                <a:gd name="T19" fmla="*/ 568 h 3352"/>
                <a:gd name="T20" fmla="*/ 15 w 1667"/>
                <a:gd name="T21" fmla="*/ 684 h 3352"/>
                <a:gd name="T22" fmla="*/ 0 w 1667"/>
                <a:gd name="T23" fmla="*/ 699 h 3352"/>
                <a:gd name="T24" fmla="*/ 0 w 1667"/>
                <a:gd name="T25" fmla="*/ 913 h 3352"/>
                <a:gd name="T26" fmla="*/ 15 w 1667"/>
                <a:gd name="T27" fmla="*/ 928 h 3352"/>
                <a:gd name="T28" fmla="*/ 15 w 1667"/>
                <a:gd name="T29" fmla="*/ 992 h 3352"/>
                <a:gd name="T30" fmla="*/ 0 w 1667"/>
                <a:gd name="T31" fmla="*/ 1007 h 3352"/>
                <a:gd name="T32" fmla="*/ 0 w 1667"/>
                <a:gd name="T33" fmla="*/ 1221 h 3352"/>
                <a:gd name="T34" fmla="*/ 15 w 1667"/>
                <a:gd name="T35" fmla="*/ 1236 h 3352"/>
                <a:gd name="T36" fmla="*/ 15 w 1667"/>
                <a:gd name="T37" fmla="*/ 3120 h 3352"/>
                <a:gd name="T38" fmla="*/ 247 w 1667"/>
                <a:gd name="T39" fmla="*/ 3352 h 3352"/>
                <a:gd name="T40" fmla="*/ 1419 w 1667"/>
                <a:gd name="T41" fmla="*/ 3352 h 3352"/>
                <a:gd name="T42" fmla="*/ 1651 w 1667"/>
                <a:gd name="T43" fmla="*/ 3120 h 3352"/>
                <a:gd name="T44" fmla="*/ 1651 w 1667"/>
                <a:gd name="T45" fmla="*/ 1148 h 3352"/>
                <a:gd name="T46" fmla="*/ 1652 w 1667"/>
                <a:gd name="T47" fmla="*/ 1148 h 3352"/>
                <a:gd name="T48" fmla="*/ 1667 w 1667"/>
                <a:gd name="T49" fmla="*/ 1133 h 3352"/>
                <a:gd name="T50" fmla="*/ 1667 w 1667"/>
                <a:gd name="T51" fmla="*/ 787 h 3352"/>
                <a:gd name="T52" fmla="*/ 1652 w 1667"/>
                <a:gd name="T53" fmla="*/ 772 h 3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7" h="3352">
                  <a:moveTo>
                    <a:pt x="1652" y="772"/>
                  </a:moveTo>
                  <a:cubicBezTo>
                    <a:pt x="1651" y="772"/>
                    <a:pt x="1651" y="772"/>
                    <a:pt x="1651" y="772"/>
                  </a:cubicBezTo>
                  <a:cubicBezTo>
                    <a:pt x="1651" y="232"/>
                    <a:pt x="1651" y="232"/>
                    <a:pt x="1651" y="232"/>
                  </a:cubicBezTo>
                  <a:cubicBezTo>
                    <a:pt x="1651" y="104"/>
                    <a:pt x="1547" y="0"/>
                    <a:pt x="1419" y="0"/>
                  </a:cubicBezTo>
                  <a:cubicBezTo>
                    <a:pt x="247" y="0"/>
                    <a:pt x="247" y="0"/>
                    <a:pt x="247" y="0"/>
                  </a:cubicBezTo>
                  <a:cubicBezTo>
                    <a:pt x="119" y="0"/>
                    <a:pt x="15" y="104"/>
                    <a:pt x="15" y="232"/>
                  </a:cubicBezTo>
                  <a:cubicBezTo>
                    <a:pt x="15" y="444"/>
                    <a:pt x="15" y="444"/>
                    <a:pt x="15" y="444"/>
                  </a:cubicBezTo>
                  <a:cubicBezTo>
                    <a:pt x="7" y="444"/>
                    <a:pt x="0" y="451"/>
                    <a:pt x="0" y="459"/>
                  </a:cubicBezTo>
                  <a:cubicBezTo>
                    <a:pt x="0" y="553"/>
                    <a:pt x="0" y="553"/>
                    <a:pt x="0" y="553"/>
                  </a:cubicBezTo>
                  <a:cubicBezTo>
                    <a:pt x="0" y="561"/>
                    <a:pt x="7" y="568"/>
                    <a:pt x="15" y="568"/>
                  </a:cubicBezTo>
                  <a:cubicBezTo>
                    <a:pt x="15" y="684"/>
                    <a:pt x="15" y="684"/>
                    <a:pt x="15" y="684"/>
                  </a:cubicBezTo>
                  <a:cubicBezTo>
                    <a:pt x="7" y="684"/>
                    <a:pt x="0" y="691"/>
                    <a:pt x="0" y="699"/>
                  </a:cubicBezTo>
                  <a:cubicBezTo>
                    <a:pt x="0" y="913"/>
                    <a:pt x="0" y="913"/>
                    <a:pt x="0" y="913"/>
                  </a:cubicBezTo>
                  <a:cubicBezTo>
                    <a:pt x="0" y="921"/>
                    <a:pt x="7" y="928"/>
                    <a:pt x="15" y="928"/>
                  </a:cubicBezTo>
                  <a:cubicBezTo>
                    <a:pt x="15" y="992"/>
                    <a:pt x="15" y="992"/>
                    <a:pt x="15" y="992"/>
                  </a:cubicBezTo>
                  <a:cubicBezTo>
                    <a:pt x="7" y="992"/>
                    <a:pt x="0" y="999"/>
                    <a:pt x="0" y="1007"/>
                  </a:cubicBezTo>
                  <a:cubicBezTo>
                    <a:pt x="0" y="1221"/>
                    <a:pt x="0" y="1221"/>
                    <a:pt x="0" y="1221"/>
                  </a:cubicBezTo>
                  <a:cubicBezTo>
                    <a:pt x="0" y="1229"/>
                    <a:pt x="7" y="1236"/>
                    <a:pt x="15" y="1236"/>
                  </a:cubicBezTo>
                  <a:cubicBezTo>
                    <a:pt x="15" y="3120"/>
                    <a:pt x="15" y="3120"/>
                    <a:pt x="15" y="3120"/>
                  </a:cubicBezTo>
                  <a:cubicBezTo>
                    <a:pt x="15" y="3248"/>
                    <a:pt x="119" y="3352"/>
                    <a:pt x="247" y="3352"/>
                  </a:cubicBezTo>
                  <a:cubicBezTo>
                    <a:pt x="1419" y="3352"/>
                    <a:pt x="1419" y="3352"/>
                    <a:pt x="1419" y="3352"/>
                  </a:cubicBezTo>
                  <a:cubicBezTo>
                    <a:pt x="1547" y="3352"/>
                    <a:pt x="1651" y="3248"/>
                    <a:pt x="1651" y="3120"/>
                  </a:cubicBezTo>
                  <a:cubicBezTo>
                    <a:pt x="1651" y="1148"/>
                    <a:pt x="1651" y="1148"/>
                    <a:pt x="1651" y="1148"/>
                  </a:cubicBezTo>
                  <a:cubicBezTo>
                    <a:pt x="1651" y="1148"/>
                    <a:pt x="1651" y="1148"/>
                    <a:pt x="1652" y="1148"/>
                  </a:cubicBezTo>
                  <a:cubicBezTo>
                    <a:pt x="1660" y="1148"/>
                    <a:pt x="1667" y="1141"/>
                    <a:pt x="1667" y="1133"/>
                  </a:cubicBezTo>
                  <a:cubicBezTo>
                    <a:pt x="1667" y="787"/>
                    <a:pt x="1667" y="787"/>
                    <a:pt x="1667" y="787"/>
                  </a:cubicBezTo>
                  <a:cubicBezTo>
                    <a:pt x="1667" y="779"/>
                    <a:pt x="1660" y="772"/>
                    <a:pt x="1652" y="772"/>
                  </a:cubicBezTo>
                  <a:close/>
                </a:path>
              </a:pathLst>
            </a:custGeom>
            <a:grpFill/>
            <a:ln w="28575" cap="flat">
              <a:no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6" name="Freeform 7">
              <a:extLst>
                <a:ext uri="{FF2B5EF4-FFF2-40B4-BE49-F238E27FC236}">
                  <a16:creationId xmlns:a16="http://schemas.microsoft.com/office/drawing/2014/main" id="{9318E8A9-6FC8-4EB3-9F2F-F7098F23385C}"/>
                </a:ext>
              </a:extLst>
            </p:cNvPr>
            <p:cNvSpPr>
              <a:spLocks/>
            </p:cNvSpPr>
            <p:nvPr userDrawn="1"/>
          </p:nvSpPr>
          <p:spPr bwMode="auto">
            <a:xfrm>
              <a:off x="5532438" y="1222376"/>
              <a:ext cx="1139825" cy="155575"/>
            </a:xfrm>
            <a:custGeom>
              <a:avLst/>
              <a:gdLst>
                <a:gd name="T0" fmla="*/ 816 w 816"/>
                <a:gd name="T1" fmla="*/ 0 h 112"/>
                <a:gd name="T2" fmla="*/ 816 w 816"/>
                <a:gd name="T3" fmla="*/ 28 h 112"/>
                <a:gd name="T4" fmla="*/ 732 w 816"/>
                <a:gd name="T5" fmla="*/ 112 h 112"/>
                <a:gd name="T6" fmla="*/ 84 w 816"/>
                <a:gd name="T7" fmla="*/ 112 h 112"/>
                <a:gd name="T8" fmla="*/ 0 w 816"/>
                <a:gd name="T9" fmla="*/ 28 h 112"/>
                <a:gd name="T10" fmla="*/ 0 w 816"/>
                <a:gd name="T11" fmla="*/ 0 h 112"/>
                <a:gd name="T12" fmla="*/ 816 w 816"/>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816" h="112">
                  <a:moveTo>
                    <a:pt x="816" y="0"/>
                  </a:moveTo>
                  <a:cubicBezTo>
                    <a:pt x="816" y="28"/>
                    <a:pt x="816" y="28"/>
                    <a:pt x="816" y="28"/>
                  </a:cubicBezTo>
                  <a:cubicBezTo>
                    <a:pt x="816" y="74"/>
                    <a:pt x="778" y="112"/>
                    <a:pt x="732" y="112"/>
                  </a:cubicBezTo>
                  <a:cubicBezTo>
                    <a:pt x="84" y="112"/>
                    <a:pt x="84" y="112"/>
                    <a:pt x="84" y="112"/>
                  </a:cubicBezTo>
                  <a:cubicBezTo>
                    <a:pt x="38" y="112"/>
                    <a:pt x="0" y="74"/>
                    <a:pt x="0" y="28"/>
                  </a:cubicBezTo>
                  <a:cubicBezTo>
                    <a:pt x="0" y="0"/>
                    <a:pt x="0" y="0"/>
                    <a:pt x="0" y="0"/>
                  </a:cubicBezTo>
                  <a:lnTo>
                    <a:pt x="8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7" name="Freeform 8">
              <a:extLst>
                <a:ext uri="{FF2B5EF4-FFF2-40B4-BE49-F238E27FC236}">
                  <a16:creationId xmlns:a16="http://schemas.microsoft.com/office/drawing/2014/main" id="{5FB946DA-9ACD-43C9-BDFF-1D6FCB986CEC}"/>
                </a:ext>
              </a:extLst>
            </p:cNvPr>
            <p:cNvSpPr>
              <a:spLocks/>
            </p:cNvSpPr>
            <p:nvPr userDrawn="1"/>
          </p:nvSpPr>
          <p:spPr bwMode="auto">
            <a:xfrm>
              <a:off x="5956301" y="1249363"/>
              <a:ext cx="292100" cy="28575"/>
            </a:xfrm>
            <a:custGeom>
              <a:avLst/>
              <a:gdLst>
                <a:gd name="T0" fmla="*/ 198 w 208"/>
                <a:gd name="T1" fmla="*/ 20 h 20"/>
                <a:gd name="T2" fmla="*/ 10 w 208"/>
                <a:gd name="T3" fmla="*/ 20 h 20"/>
                <a:gd name="T4" fmla="*/ 0 w 208"/>
                <a:gd name="T5" fmla="*/ 10 h 20"/>
                <a:gd name="T6" fmla="*/ 0 w 208"/>
                <a:gd name="T7" fmla="*/ 10 h 20"/>
                <a:gd name="T8" fmla="*/ 10 w 208"/>
                <a:gd name="T9" fmla="*/ 0 h 20"/>
                <a:gd name="T10" fmla="*/ 198 w 208"/>
                <a:gd name="T11" fmla="*/ 0 h 20"/>
                <a:gd name="T12" fmla="*/ 208 w 208"/>
                <a:gd name="T13" fmla="*/ 10 h 20"/>
                <a:gd name="T14" fmla="*/ 208 w 208"/>
                <a:gd name="T15" fmla="*/ 10 h 20"/>
                <a:gd name="T16" fmla="*/ 198 w 208"/>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
                  <a:moveTo>
                    <a:pt x="198" y="20"/>
                  </a:moveTo>
                  <a:cubicBezTo>
                    <a:pt x="10" y="20"/>
                    <a:pt x="10" y="20"/>
                    <a:pt x="10" y="20"/>
                  </a:cubicBezTo>
                  <a:cubicBezTo>
                    <a:pt x="5" y="20"/>
                    <a:pt x="0" y="16"/>
                    <a:pt x="0" y="10"/>
                  </a:cubicBezTo>
                  <a:cubicBezTo>
                    <a:pt x="0" y="10"/>
                    <a:pt x="0" y="10"/>
                    <a:pt x="0" y="10"/>
                  </a:cubicBezTo>
                  <a:cubicBezTo>
                    <a:pt x="0" y="5"/>
                    <a:pt x="5" y="0"/>
                    <a:pt x="10" y="0"/>
                  </a:cubicBezTo>
                  <a:cubicBezTo>
                    <a:pt x="198" y="0"/>
                    <a:pt x="198" y="0"/>
                    <a:pt x="198" y="0"/>
                  </a:cubicBezTo>
                  <a:cubicBezTo>
                    <a:pt x="204" y="0"/>
                    <a:pt x="208" y="5"/>
                    <a:pt x="208" y="10"/>
                  </a:cubicBezTo>
                  <a:cubicBezTo>
                    <a:pt x="208" y="10"/>
                    <a:pt x="208" y="10"/>
                    <a:pt x="208" y="10"/>
                  </a:cubicBezTo>
                  <a:cubicBezTo>
                    <a:pt x="208" y="16"/>
                    <a:pt x="204" y="20"/>
                    <a:pt x="19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8" name="Oval 9">
              <a:extLst>
                <a:ext uri="{FF2B5EF4-FFF2-40B4-BE49-F238E27FC236}">
                  <a16:creationId xmlns:a16="http://schemas.microsoft.com/office/drawing/2014/main" id="{D693FCEA-5331-4D89-9B26-2D712E97B5F9}"/>
                </a:ext>
              </a:extLst>
            </p:cNvPr>
            <p:cNvSpPr>
              <a:spLocks noChangeArrowheads="1"/>
            </p:cNvSpPr>
            <p:nvPr userDrawn="1"/>
          </p:nvSpPr>
          <p:spPr bwMode="auto">
            <a:xfrm>
              <a:off x="6308726" y="1233488"/>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grpSp>
        <p:nvGrpSpPr>
          <p:cNvPr id="10" name="Group 9">
            <a:extLst>
              <a:ext uri="{FF2B5EF4-FFF2-40B4-BE49-F238E27FC236}">
                <a16:creationId xmlns:a16="http://schemas.microsoft.com/office/drawing/2014/main" id="{ED440E22-DA20-4F7F-8930-22EB3BDCA187}"/>
              </a:ext>
            </a:extLst>
          </p:cNvPr>
          <p:cNvGrpSpPr/>
          <p:nvPr userDrawn="1"/>
        </p:nvGrpSpPr>
        <p:grpSpPr>
          <a:xfrm rot="16200000">
            <a:off x="469937" y="4230996"/>
            <a:ext cx="2155288" cy="3243944"/>
            <a:chOff x="4932363" y="1090613"/>
            <a:chExt cx="2330450" cy="4676775"/>
          </a:xfrm>
        </p:grpSpPr>
        <p:sp>
          <p:nvSpPr>
            <p:cNvPr id="11" name="Freeform 5">
              <a:extLst>
                <a:ext uri="{FF2B5EF4-FFF2-40B4-BE49-F238E27FC236}">
                  <a16:creationId xmlns:a16="http://schemas.microsoft.com/office/drawing/2014/main" id="{1173887F-5AD5-4D00-8492-11D9E5EC22A1}"/>
                </a:ext>
              </a:extLst>
            </p:cNvPr>
            <p:cNvSpPr>
              <a:spLocks/>
            </p:cNvSpPr>
            <p:nvPr userDrawn="1"/>
          </p:nvSpPr>
          <p:spPr bwMode="auto">
            <a:xfrm>
              <a:off x="4932363" y="1090613"/>
              <a:ext cx="2330450" cy="4676775"/>
            </a:xfrm>
            <a:custGeom>
              <a:avLst/>
              <a:gdLst>
                <a:gd name="T0" fmla="*/ 1652 w 1667"/>
                <a:gd name="T1" fmla="*/ 772 h 3352"/>
                <a:gd name="T2" fmla="*/ 1651 w 1667"/>
                <a:gd name="T3" fmla="*/ 772 h 3352"/>
                <a:gd name="T4" fmla="*/ 1651 w 1667"/>
                <a:gd name="T5" fmla="*/ 232 h 3352"/>
                <a:gd name="T6" fmla="*/ 1419 w 1667"/>
                <a:gd name="T7" fmla="*/ 0 h 3352"/>
                <a:gd name="T8" fmla="*/ 247 w 1667"/>
                <a:gd name="T9" fmla="*/ 0 h 3352"/>
                <a:gd name="T10" fmla="*/ 15 w 1667"/>
                <a:gd name="T11" fmla="*/ 232 h 3352"/>
                <a:gd name="T12" fmla="*/ 15 w 1667"/>
                <a:gd name="T13" fmla="*/ 444 h 3352"/>
                <a:gd name="T14" fmla="*/ 0 w 1667"/>
                <a:gd name="T15" fmla="*/ 459 h 3352"/>
                <a:gd name="T16" fmla="*/ 0 w 1667"/>
                <a:gd name="T17" fmla="*/ 553 h 3352"/>
                <a:gd name="T18" fmla="*/ 15 w 1667"/>
                <a:gd name="T19" fmla="*/ 568 h 3352"/>
                <a:gd name="T20" fmla="*/ 15 w 1667"/>
                <a:gd name="T21" fmla="*/ 684 h 3352"/>
                <a:gd name="T22" fmla="*/ 0 w 1667"/>
                <a:gd name="T23" fmla="*/ 699 h 3352"/>
                <a:gd name="T24" fmla="*/ 0 w 1667"/>
                <a:gd name="T25" fmla="*/ 913 h 3352"/>
                <a:gd name="T26" fmla="*/ 15 w 1667"/>
                <a:gd name="T27" fmla="*/ 928 h 3352"/>
                <a:gd name="T28" fmla="*/ 15 w 1667"/>
                <a:gd name="T29" fmla="*/ 992 h 3352"/>
                <a:gd name="T30" fmla="*/ 0 w 1667"/>
                <a:gd name="T31" fmla="*/ 1007 h 3352"/>
                <a:gd name="T32" fmla="*/ 0 w 1667"/>
                <a:gd name="T33" fmla="*/ 1221 h 3352"/>
                <a:gd name="T34" fmla="*/ 15 w 1667"/>
                <a:gd name="T35" fmla="*/ 1236 h 3352"/>
                <a:gd name="T36" fmla="*/ 15 w 1667"/>
                <a:gd name="T37" fmla="*/ 3120 h 3352"/>
                <a:gd name="T38" fmla="*/ 247 w 1667"/>
                <a:gd name="T39" fmla="*/ 3352 h 3352"/>
                <a:gd name="T40" fmla="*/ 1419 w 1667"/>
                <a:gd name="T41" fmla="*/ 3352 h 3352"/>
                <a:gd name="T42" fmla="*/ 1651 w 1667"/>
                <a:gd name="T43" fmla="*/ 3120 h 3352"/>
                <a:gd name="T44" fmla="*/ 1651 w 1667"/>
                <a:gd name="T45" fmla="*/ 1148 h 3352"/>
                <a:gd name="T46" fmla="*/ 1652 w 1667"/>
                <a:gd name="T47" fmla="*/ 1148 h 3352"/>
                <a:gd name="T48" fmla="*/ 1667 w 1667"/>
                <a:gd name="T49" fmla="*/ 1133 h 3352"/>
                <a:gd name="T50" fmla="*/ 1667 w 1667"/>
                <a:gd name="T51" fmla="*/ 787 h 3352"/>
                <a:gd name="T52" fmla="*/ 1652 w 1667"/>
                <a:gd name="T53" fmla="*/ 772 h 3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7" h="3352">
                  <a:moveTo>
                    <a:pt x="1652" y="772"/>
                  </a:moveTo>
                  <a:cubicBezTo>
                    <a:pt x="1651" y="772"/>
                    <a:pt x="1651" y="772"/>
                    <a:pt x="1651" y="772"/>
                  </a:cubicBezTo>
                  <a:cubicBezTo>
                    <a:pt x="1651" y="232"/>
                    <a:pt x="1651" y="232"/>
                    <a:pt x="1651" y="232"/>
                  </a:cubicBezTo>
                  <a:cubicBezTo>
                    <a:pt x="1651" y="104"/>
                    <a:pt x="1547" y="0"/>
                    <a:pt x="1419" y="0"/>
                  </a:cubicBezTo>
                  <a:cubicBezTo>
                    <a:pt x="247" y="0"/>
                    <a:pt x="247" y="0"/>
                    <a:pt x="247" y="0"/>
                  </a:cubicBezTo>
                  <a:cubicBezTo>
                    <a:pt x="119" y="0"/>
                    <a:pt x="15" y="104"/>
                    <a:pt x="15" y="232"/>
                  </a:cubicBezTo>
                  <a:cubicBezTo>
                    <a:pt x="15" y="444"/>
                    <a:pt x="15" y="444"/>
                    <a:pt x="15" y="444"/>
                  </a:cubicBezTo>
                  <a:cubicBezTo>
                    <a:pt x="7" y="444"/>
                    <a:pt x="0" y="451"/>
                    <a:pt x="0" y="459"/>
                  </a:cubicBezTo>
                  <a:cubicBezTo>
                    <a:pt x="0" y="553"/>
                    <a:pt x="0" y="553"/>
                    <a:pt x="0" y="553"/>
                  </a:cubicBezTo>
                  <a:cubicBezTo>
                    <a:pt x="0" y="561"/>
                    <a:pt x="7" y="568"/>
                    <a:pt x="15" y="568"/>
                  </a:cubicBezTo>
                  <a:cubicBezTo>
                    <a:pt x="15" y="684"/>
                    <a:pt x="15" y="684"/>
                    <a:pt x="15" y="684"/>
                  </a:cubicBezTo>
                  <a:cubicBezTo>
                    <a:pt x="7" y="684"/>
                    <a:pt x="0" y="691"/>
                    <a:pt x="0" y="699"/>
                  </a:cubicBezTo>
                  <a:cubicBezTo>
                    <a:pt x="0" y="913"/>
                    <a:pt x="0" y="913"/>
                    <a:pt x="0" y="913"/>
                  </a:cubicBezTo>
                  <a:cubicBezTo>
                    <a:pt x="0" y="921"/>
                    <a:pt x="7" y="928"/>
                    <a:pt x="15" y="928"/>
                  </a:cubicBezTo>
                  <a:cubicBezTo>
                    <a:pt x="15" y="992"/>
                    <a:pt x="15" y="992"/>
                    <a:pt x="15" y="992"/>
                  </a:cubicBezTo>
                  <a:cubicBezTo>
                    <a:pt x="7" y="992"/>
                    <a:pt x="0" y="999"/>
                    <a:pt x="0" y="1007"/>
                  </a:cubicBezTo>
                  <a:cubicBezTo>
                    <a:pt x="0" y="1221"/>
                    <a:pt x="0" y="1221"/>
                    <a:pt x="0" y="1221"/>
                  </a:cubicBezTo>
                  <a:cubicBezTo>
                    <a:pt x="0" y="1229"/>
                    <a:pt x="7" y="1236"/>
                    <a:pt x="15" y="1236"/>
                  </a:cubicBezTo>
                  <a:cubicBezTo>
                    <a:pt x="15" y="3120"/>
                    <a:pt x="15" y="3120"/>
                    <a:pt x="15" y="3120"/>
                  </a:cubicBezTo>
                  <a:cubicBezTo>
                    <a:pt x="15" y="3248"/>
                    <a:pt x="119" y="3352"/>
                    <a:pt x="247" y="3352"/>
                  </a:cubicBezTo>
                  <a:cubicBezTo>
                    <a:pt x="1419" y="3352"/>
                    <a:pt x="1419" y="3352"/>
                    <a:pt x="1419" y="3352"/>
                  </a:cubicBezTo>
                  <a:cubicBezTo>
                    <a:pt x="1547" y="3352"/>
                    <a:pt x="1651" y="3248"/>
                    <a:pt x="1651" y="3120"/>
                  </a:cubicBezTo>
                  <a:cubicBezTo>
                    <a:pt x="1651" y="1148"/>
                    <a:pt x="1651" y="1148"/>
                    <a:pt x="1651" y="1148"/>
                  </a:cubicBezTo>
                  <a:cubicBezTo>
                    <a:pt x="1651" y="1148"/>
                    <a:pt x="1651" y="1148"/>
                    <a:pt x="1652" y="1148"/>
                  </a:cubicBezTo>
                  <a:cubicBezTo>
                    <a:pt x="1660" y="1148"/>
                    <a:pt x="1667" y="1141"/>
                    <a:pt x="1667" y="1133"/>
                  </a:cubicBezTo>
                  <a:cubicBezTo>
                    <a:pt x="1667" y="787"/>
                    <a:pt x="1667" y="787"/>
                    <a:pt x="1667" y="787"/>
                  </a:cubicBezTo>
                  <a:cubicBezTo>
                    <a:pt x="1667" y="779"/>
                    <a:pt x="1660" y="772"/>
                    <a:pt x="1652" y="772"/>
                  </a:cubicBezTo>
                  <a:close/>
                </a:path>
              </a:pathLst>
            </a:custGeom>
            <a:solidFill>
              <a:schemeClr val="bg1"/>
            </a:solidFill>
            <a:ln w="4763" cap="flat">
              <a:no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2" name="Freeform 7">
              <a:extLst>
                <a:ext uri="{FF2B5EF4-FFF2-40B4-BE49-F238E27FC236}">
                  <a16:creationId xmlns:a16="http://schemas.microsoft.com/office/drawing/2014/main" id="{CBF9A782-17F4-47C5-AD7B-4232D0A90B19}"/>
                </a:ext>
              </a:extLst>
            </p:cNvPr>
            <p:cNvSpPr>
              <a:spLocks/>
            </p:cNvSpPr>
            <p:nvPr userDrawn="1"/>
          </p:nvSpPr>
          <p:spPr bwMode="auto">
            <a:xfrm>
              <a:off x="5532438" y="1222376"/>
              <a:ext cx="1139825" cy="155575"/>
            </a:xfrm>
            <a:custGeom>
              <a:avLst/>
              <a:gdLst>
                <a:gd name="T0" fmla="*/ 816 w 816"/>
                <a:gd name="T1" fmla="*/ 0 h 112"/>
                <a:gd name="T2" fmla="*/ 816 w 816"/>
                <a:gd name="T3" fmla="*/ 28 h 112"/>
                <a:gd name="T4" fmla="*/ 732 w 816"/>
                <a:gd name="T5" fmla="*/ 112 h 112"/>
                <a:gd name="T6" fmla="*/ 84 w 816"/>
                <a:gd name="T7" fmla="*/ 112 h 112"/>
                <a:gd name="T8" fmla="*/ 0 w 816"/>
                <a:gd name="T9" fmla="*/ 28 h 112"/>
                <a:gd name="T10" fmla="*/ 0 w 816"/>
                <a:gd name="T11" fmla="*/ 0 h 112"/>
                <a:gd name="T12" fmla="*/ 816 w 816"/>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816" h="112">
                  <a:moveTo>
                    <a:pt x="816" y="0"/>
                  </a:moveTo>
                  <a:cubicBezTo>
                    <a:pt x="816" y="28"/>
                    <a:pt x="816" y="28"/>
                    <a:pt x="816" y="28"/>
                  </a:cubicBezTo>
                  <a:cubicBezTo>
                    <a:pt x="816" y="74"/>
                    <a:pt x="778" y="112"/>
                    <a:pt x="732" y="112"/>
                  </a:cubicBezTo>
                  <a:cubicBezTo>
                    <a:pt x="84" y="112"/>
                    <a:pt x="84" y="112"/>
                    <a:pt x="84" y="112"/>
                  </a:cubicBezTo>
                  <a:cubicBezTo>
                    <a:pt x="38" y="112"/>
                    <a:pt x="0" y="74"/>
                    <a:pt x="0" y="28"/>
                  </a:cubicBezTo>
                  <a:cubicBezTo>
                    <a:pt x="0" y="0"/>
                    <a:pt x="0" y="0"/>
                    <a:pt x="0" y="0"/>
                  </a:cubicBezTo>
                  <a:lnTo>
                    <a:pt x="81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3" name="Freeform 8">
              <a:extLst>
                <a:ext uri="{FF2B5EF4-FFF2-40B4-BE49-F238E27FC236}">
                  <a16:creationId xmlns:a16="http://schemas.microsoft.com/office/drawing/2014/main" id="{DC81C6F2-951B-478A-A273-96D44381D06B}"/>
                </a:ext>
              </a:extLst>
            </p:cNvPr>
            <p:cNvSpPr>
              <a:spLocks/>
            </p:cNvSpPr>
            <p:nvPr userDrawn="1"/>
          </p:nvSpPr>
          <p:spPr bwMode="auto">
            <a:xfrm>
              <a:off x="5956301" y="1249363"/>
              <a:ext cx="292100" cy="28575"/>
            </a:xfrm>
            <a:custGeom>
              <a:avLst/>
              <a:gdLst>
                <a:gd name="T0" fmla="*/ 198 w 208"/>
                <a:gd name="T1" fmla="*/ 20 h 20"/>
                <a:gd name="T2" fmla="*/ 10 w 208"/>
                <a:gd name="T3" fmla="*/ 20 h 20"/>
                <a:gd name="T4" fmla="*/ 0 w 208"/>
                <a:gd name="T5" fmla="*/ 10 h 20"/>
                <a:gd name="T6" fmla="*/ 0 w 208"/>
                <a:gd name="T7" fmla="*/ 10 h 20"/>
                <a:gd name="T8" fmla="*/ 10 w 208"/>
                <a:gd name="T9" fmla="*/ 0 h 20"/>
                <a:gd name="T10" fmla="*/ 198 w 208"/>
                <a:gd name="T11" fmla="*/ 0 h 20"/>
                <a:gd name="T12" fmla="*/ 208 w 208"/>
                <a:gd name="T13" fmla="*/ 10 h 20"/>
                <a:gd name="T14" fmla="*/ 208 w 208"/>
                <a:gd name="T15" fmla="*/ 10 h 20"/>
                <a:gd name="T16" fmla="*/ 198 w 208"/>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
                  <a:moveTo>
                    <a:pt x="198" y="20"/>
                  </a:moveTo>
                  <a:cubicBezTo>
                    <a:pt x="10" y="20"/>
                    <a:pt x="10" y="20"/>
                    <a:pt x="10" y="20"/>
                  </a:cubicBezTo>
                  <a:cubicBezTo>
                    <a:pt x="5" y="20"/>
                    <a:pt x="0" y="16"/>
                    <a:pt x="0" y="10"/>
                  </a:cubicBezTo>
                  <a:cubicBezTo>
                    <a:pt x="0" y="10"/>
                    <a:pt x="0" y="10"/>
                    <a:pt x="0" y="10"/>
                  </a:cubicBezTo>
                  <a:cubicBezTo>
                    <a:pt x="0" y="5"/>
                    <a:pt x="5" y="0"/>
                    <a:pt x="10" y="0"/>
                  </a:cubicBezTo>
                  <a:cubicBezTo>
                    <a:pt x="198" y="0"/>
                    <a:pt x="198" y="0"/>
                    <a:pt x="198" y="0"/>
                  </a:cubicBezTo>
                  <a:cubicBezTo>
                    <a:pt x="204" y="0"/>
                    <a:pt x="208" y="5"/>
                    <a:pt x="208" y="10"/>
                  </a:cubicBezTo>
                  <a:cubicBezTo>
                    <a:pt x="208" y="10"/>
                    <a:pt x="208" y="10"/>
                    <a:pt x="208" y="10"/>
                  </a:cubicBezTo>
                  <a:cubicBezTo>
                    <a:pt x="208" y="16"/>
                    <a:pt x="204" y="20"/>
                    <a:pt x="198" y="2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4" name="Oval 9">
              <a:extLst>
                <a:ext uri="{FF2B5EF4-FFF2-40B4-BE49-F238E27FC236}">
                  <a16:creationId xmlns:a16="http://schemas.microsoft.com/office/drawing/2014/main" id="{07C10028-4405-4E14-A3F5-1960908CA544}"/>
                </a:ext>
              </a:extLst>
            </p:cNvPr>
            <p:cNvSpPr>
              <a:spLocks noChangeArrowheads="1"/>
            </p:cNvSpPr>
            <p:nvPr userDrawn="1"/>
          </p:nvSpPr>
          <p:spPr bwMode="auto">
            <a:xfrm>
              <a:off x="6308726" y="1233488"/>
              <a:ext cx="57150" cy="55563"/>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grpSp>
        <p:nvGrpSpPr>
          <p:cNvPr id="16" name="Group 15">
            <a:extLst>
              <a:ext uri="{FF2B5EF4-FFF2-40B4-BE49-F238E27FC236}">
                <a16:creationId xmlns:a16="http://schemas.microsoft.com/office/drawing/2014/main" id="{5FABF16F-3CEA-42A5-8847-001F28B5FBE8}"/>
              </a:ext>
            </a:extLst>
          </p:cNvPr>
          <p:cNvGrpSpPr/>
          <p:nvPr userDrawn="1"/>
        </p:nvGrpSpPr>
        <p:grpSpPr>
          <a:xfrm rot="16200000">
            <a:off x="451218" y="-622078"/>
            <a:ext cx="2155288" cy="3243944"/>
            <a:chOff x="4932363" y="1090613"/>
            <a:chExt cx="2330450" cy="4676775"/>
          </a:xfrm>
        </p:grpSpPr>
        <p:sp>
          <p:nvSpPr>
            <p:cNvPr id="17" name="Freeform 5">
              <a:extLst>
                <a:ext uri="{FF2B5EF4-FFF2-40B4-BE49-F238E27FC236}">
                  <a16:creationId xmlns:a16="http://schemas.microsoft.com/office/drawing/2014/main" id="{F5D3766C-7C61-4FAD-8D3C-988DB49D18F4}"/>
                </a:ext>
              </a:extLst>
            </p:cNvPr>
            <p:cNvSpPr>
              <a:spLocks/>
            </p:cNvSpPr>
            <p:nvPr userDrawn="1"/>
          </p:nvSpPr>
          <p:spPr bwMode="auto">
            <a:xfrm>
              <a:off x="4932363" y="1090613"/>
              <a:ext cx="2330450" cy="4676775"/>
            </a:xfrm>
            <a:custGeom>
              <a:avLst/>
              <a:gdLst>
                <a:gd name="T0" fmla="*/ 1652 w 1667"/>
                <a:gd name="T1" fmla="*/ 772 h 3352"/>
                <a:gd name="T2" fmla="*/ 1651 w 1667"/>
                <a:gd name="T3" fmla="*/ 772 h 3352"/>
                <a:gd name="T4" fmla="*/ 1651 w 1667"/>
                <a:gd name="T5" fmla="*/ 232 h 3352"/>
                <a:gd name="T6" fmla="*/ 1419 w 1667"/>
                <a:gd name="T7" fmla="*/ 0 h 3352"/>
                <a:gd name="T8" fmla="*/ 247 w 1667"/>
                <a:gd name="T9" fmla="*/ 0 h 3352"/>
                <a:gd name="T10" fmla="*/ 15 w 1667"/>
                <a:gd name="T11" fmla="*/ 232 h 3352"/>
                <a:gd name="T12" fmla="*/ 15 w 1667"/>
                <a:gd name="T13" fmla="*/ 444 h 3352"/>
                <a:gd name="T14" fmla="*/ 0 w 1667"/>
                <a:gd name="T15" fmla="*/ 459 h 3352"/>
                <a:gd name="T16" fmla="*/ 0 w 1667"/>
                <a:gd name="T17" fmla="*/ 553 h 3352"/>
                <a:gd name="T18" fmla="*/ 15 w 1667"/>
                <a:gd name="T19" fmla="*/ 568 h 3352"/>
                <a:gd name="T20" fmla="*/ 15 w 1667"/>
                <a:gd name="T21" fmla="*/ 684 h 3352"/>
                <a:gd name="T22" fmla="*/ 0 w 1667"/>
                <a:gd name="T23" fmla="*/ 699 h 3352"/>
                <a:gd name="T24" fmla="*/ 0 w 1667"/>
                <a:gd name="T25" fmla="*/ 913 h 3352"/>
                <a:gd name="T26" fmla="*/ 15 w 1667"/>
                <a:gd name="T27" fmla="*/ 928 h 3352"/>
                <a:gd name="T28" fmla="*/ 15 w 1667"/>
                <a:gd name="T29" fmla="*/ 992 h 3352"/>
                <a:gd name="T30" fmla="*/ 0 w 1667"/>
                <a:gd name="T31" fmla="*/ 1007 h 3352"/>
                <a:gd name="T32" fmla="*/ 0 w 1667"/>
                <a:gd name="T33" fmla="*/ 1221 h 3352"/>
                <a:gd name="T34" fmla="*/ 15 w 1667"/>
                <a:gd name="T35" fmla="*/ 1236 h 3352"/>
                <a:gd name="T36" fmla="*/ 15 w 1667"/>
                <a:gd name="T37" fmla="*/ 3120 h 3352"/>
                <a:gd name="T38" fmla="*/ 247 w 1667"/>
                <a:gd name="T39" fmla="*/ 3352 h 3352"/>
                <a:gd name="T40" fmla="*/ 1419 w 1667"/>
                <a:gd name="T41" fmla="*/ 3352 h 3352"/>
                <a:gd name="T42" fmla="*/ 1651 w 1667"/>
                <a:gd name="T43" fmla="*/ 3120 h 3352"/>
                <a:gd name="T44" fmla="*/ 1651 w 1667"/>
                <a:gd name="T45" fmla="*/ 1148 h 3352"/>
                <a:gd name="T46" fmla="*/ 1652 w 1667"/>
                <a:gd name="T47" fmla="*/ 1148 h 3352"/>
                <a:gd name="T48" fmla="*/ 1667 w 1667"/>
                <a:gd name="T49" fmla="*/ 1133 h 3352"/>
                <a:gd name="T50" fmla="*/ 1667 w 1667"/>
                <a:gd name="T51" fmla="*/ 787 h 3352"/>
                <a:gd name="T52" fmla="*/ 1652 w 1667"/>
                <a:gd name="T53" fmla="*/ 772 h 3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7" h="3352">
                  <a:moveTo>
                    <a:pt x="1652" y="772"/>
                  </a:moveTo>
                  <a:cubicBezTo>
                    <a:pt x="1651" y="772"/>
                    <a:pt x="1651" y="772"/>
                    <a:pt x="1651" y="772"/>
                  </a:cubicBezTo>
                  <a:cubicBezTo>
                    <a:pt x="1651" y="232"/>
                    <a:pt x="1651" y="232"/>
                    <a:pt x="1651" y="232"/>
                  </a:cubicBezTo>
                  <a:cubicBezTo>
                    <a:pt x="1651" y="104"/>
                    <a:pt x="1547" y="0"/>
                    <a:pt x="1419" y="0"/>
                  </a:cubicBezTo>
                  <a:cubicBezTo>
                    <a:pt x="247" y="0"/>
                    <a:pt x="247" y="0"/>
                    <a:pt x="247" y="0"/>
                  </a:cubicBezTo>
                  <a:cubicBezTo>
                    <a:pt x="119" y="0"/>
                    <a:pt x="15" y="104"/>
                    <a:pt x="15" y="232"/>
                  </a:cubicBezTo>
                  <a:cubicBezTo>
                    <a:pt x="15" y="444"/>
                    <a:pt x="15" y="444"/>
                    <a:pt x="15" y="444"/>
                  </a:cubicBezTo>
                  <a:cubicBezTo>
                    <a:pt x="7" y="444"/>
                    <a:pt x="0" y="451"/>
                    <a:pt x="0" y="459"/>
                  </a:cubicBezTo>
                  <a:cubicBezTo>
                    <a:pt x="0" y="553"/>
                    <a:pt x="0" y="553"/>
                    <a:pt x="0" y="553"/>
                  </a:cubicBezTo>
                  <a:cubicBezTo>
                    <a:pt x="0" y="561"/>
                    <a:pt x="7" y="568"/>
                    <a:pt x="15" y="568"/>
                  </a:cubicBezTo>
                  <a:cubicBezTo>
                    <a:pt x="15" y="684"/>
                    <a:pt x="15" y="684"/>
                    <a:pt x="15" y="684"/>
                  </a:cubicBezTo>
                  <a:cubicBezTo>
                    <a:pt x="7" y="684"/>
                    <a:pt x="0" y="691"/>
                    <a:pt x="0" y="699"/>
                  </a:cubicBezTo>
                  <a:cubicBezTo>
                    <a:pt x="0" y="913"/>
                    <a:pt x="0" y="913"/>
                    <a:pt x="0" y="913"/>
                  </a:cubicBezTo>
                  <a:cubicBezTo>
                    <a:pt x="0" y="921"/>
                    <a:pt x="7" y="928"/>
                    <a:pt x="15" y="928"/>
                  </a:cubicBezTo>
                  <a:cubicBezTo>
                    <a:pt x="15" y="992"/>
                    <a:pt x="15" y="992"/>
                    <a:pt x="15" y="992"/>
                  </a:cubicBezTo>
                  <a:cubicBezTo>
                    <a:pt x="7" y="992"/>
                    <a:pt x="0" y="999"/>
                    <a:pt x="0" y="1007"/>
                  </a:cubicBezTo>
                  <a:cubicBezTo>
                    <a:pt x="0" y="1221"/>
                    <a:pt x="0" y="1221"/>
                    <a:pt x="0" y="1221"/>
                  </a:cubicBezTo>
                  <a:cubicBezTo>
                    <a:pt x="0" y="1229"/>
                    <a:pt x="7" y="1236"/>
                    <a:pt x="15" y="1236"/>
                  </a:cubicBezTo>
                  <a:cubicBezTo>
                    <a:pt x="15" y="3120"/>
                    <a:pt x="15" y="3120"/>
                    <a:pt x="15" y="3120"/>
                  </a:cubicBezTo>
                  <a:cubicBezTo>
                    <a:pt x="15" y="3248"/>
                    <a:pt x="119" y="3352"/>
                    <a:pt x="247" y="3352"/>
                  </a:cubicBezTo>
                  <a:cubicBezTo>
                    <a:pt x="1419" y="3352"/>
                    <a:pt x="1419" y="3352"/>
                    <a:pt x="1419" y="3352"/>
                  </a:cubicBezTo>
                  <a:cubicBezTo>
                    <a:pt x="1547" y="3352"/>
                    <a:pt x="1651" y="3248"/>
                    <a:pt x="1651" y="3120"/>
                  </a:cubicBezTo>
                  <a:cubicBezTo>
                    <a:pt x="1651" y="1148"/>
                    <a:pt x="1651" y="1148"/>
                    <a:pt x="1651" y="1148"/>
                  </a:cubicBezTo>
                  <a:cubicBezTo>
                    <a:pt x="1651" y="1148"/>
                    <a:pt x="1651" y="1148"/>
                    <a:pt x="1652" y="1148"/>
                  </a:cubicBezTo>
                  <a:cubicBezTo>
                    <a:pt x="1660" y="1148"/>
                    <a:pt x="1667" y="1141"/>
                    <a:pt x="1667" y="1133"/>
                  </a:cubicBezTo>
                  <a:cubicBezTo>
                    <a:pt x="1667" y="787"/>
                    <a:pt x="1667" y="787"/>
                    <a:pt x="1667" y="787"/>
                  </a:cubicBezTo>
                  <a:cubicBezTo>
                    <a:pt x="1667" y="779"/>
                    <a:pt x="1660" y="772"/>
                    <a:pt x="1652" y="772"/>
                  </a:cubicBezTo>
                  <a:close/>
                </a:path>
              </a:pathLst>
            </a:custGeom>
            <a:solidFill>
              <a:schemeClr val="bg1"/>
            </a:solidFill>
            <a:ln w="4763" cap="flat">
              <a:no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8" name="Freeform 7">
              <a:extLst>
                <a:ext uri="{FF2B5EF4-FFF2-40B4-BE49-F238E27FC236}">
                  <a16:creationId xmlns:a16="http://schemas.microsoft.com/office/drawing/2014/main" id="{64C527B8-2FAC-47BC-9BD3-271A2BE1CB0A}"/>
                </a:ext>
              </a:extLst>
            </p:cNvPr>
            <p:cNvSpPr>
              <a:spLocks/>
            </p:cNvSpPr>
            <p:nvPr userDrawn="1"/>
          </p:nvSpPr>
          <p:spPr bwMode="auto">
            <a:xfrm>
              <a:off x="5532438" y="1222376"/>
              <a:ext cx="1139825" cy="155575"/>
            </a:xfrm>
            <a:custGeom>
              <a:avLst/>
              <a:gdLst>
                <a:gd name="T0" fmla="*/ 816 w 816"/>
                <a:gd name="T1" fmla="*/ 0 h 112"/>
                <a:gd name="T2" fmla="*/ 816 w 816"/>
                <a:gd name="T3" fmla="*/ 28 h 112"/>
                <a:gd name="T4" fmla="*/ 732 w 816"/>
                <a:gd name="T5" fmla="*/ 112 h 112"/>
                <a:gd name="T6" fmla="*/ 84 w 816"/>
                <a:gd name="T7" fmla="*/ 112 h 112"/>
                <a:gd name="T8" fmla="*/ 0 w 816"/>
                <a:gd name="T9" fmla="*/ 28 h 112"/>
                <a:gd name="T10" fmla="*/ 0 w 816"/>
                <a:gd name="T11" fmla="*/ 0 h 112"/>
                <a:gd name="T12" fmla="*/ 816 w 816"/>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816" h="112">
                  <a:moveTo>
                    <a:pt x="816" y="0"/>
                  </a:moveTo>
                  <a:cubicBezTo>
                    <a:pt x="816" y="28"/>
                    <a:pt x="816" y="28"/>
                    <a:pt x="816" y="28"/>
                  </a:cubicBezTo>
                  <a:cubicBezTo>
                    <a:pt x="816" y="74"/>
                    <a:pt x="778" y="112"/>
                    <a:pt x="732" y="112"/>
                  </a:cubicBezTo>
                  <a:cubicBezTo>
                    <a:pt x="84" y="112"/>
                    <a:pt x="84" y="112"/>
                    <a:pt x="84" y="112"/>
                  </a:cubicBezTo>
                  <a:cubicBezTo>
                    <a:pt x="38" y="112"/>
                    <a:pt x="0" y="74"/>
                    <a:pt x="0" y="28"/>
                  </a:cubicBezTo>
                  <a:cubicBezTo>
                    <a:pt x="0" y="0"/>
                    <a:pt x="0" y="0"/>
                    <a:pt x="0" y="0"/>
                  </a:cubicBezTo>
                  <a:lnTo>
                    <a:pt x="81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9" name="Freeform 8">
              <a:extLst>
                <a:ext uri="{FF2B5EF4-FFF2-40B4-BE49-F238E27FC236}">
                  <a16:creationId xmlns:a16="http://schemas.microsoft.com/office/drawing/2014/main" id="{6D8C969B-A753-47AF-B371-6F37B4ED1102}"/>
                </a:ext>
              </a:extLst>
            </p:cNvPr>
            <p:cNvSpPr>
              <a:spLocks/>
            </p:cNvSpPr>
            <p:nvPr userDrawn="1"/>
          </p:nvSpPr>
          <p:spPr bwMode="auto">
            <a:xfrm>
              <a:off x="5956301" y="1249363"/>
              <a:ext cx="292100" cy="28575"/>
            </a:xfrm>
            <a:custGeom>
              <a:avLst/>
              <a:gdLst>
                <a:gd name="T0" fmla="*/ 198 w 208"/>
                <a:gd name="T1" fmla="*/ 20 h 20"/>
                <a:gd name="T2" fmla="*/ 10 w 208"/>
                <a:gd name="T3" fmla="*/ 20 h 20"/>
                <a:gd name="T4" fmla="*/ 0 w 208"/>
                <a:gd name="T5" fmla="*/ 10 h 20"/>
                <a:gd name="T6" fmla="*/ 0 w 208"/>
                <a:gd name="T7" fmla="*/ 10 h 20"/>
                <a:gd name="T8" fmla="*/ 10 w 208"/>
                <a:gd name="T9" fmla="*/ 0 h 20"/>
                <a:gd name="T10" fmla="*/ 198 w 208"/>
                <a:gd name="T11" fmla="*/ 0 h 20"/>
                <a:gd name="T12" fmla="*/ 208 w 208"/>
                <a:gd name="T13" fmla="*/ 10 h 20"/>
                <a:gd name="T14" fmla="*/ 208 w 208"/>
                <a:gd name="T15" fmla="*/ 10 h 20"/>
                <a:gd name="T16" fmla="*/ 198 w 208"/>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
                  <a:moveTo>
                    <a:pt x="198" y="20"/>
                  </a:moveTo>
                  <a:cubicBezTo>
                    <a:pt x="10" y="20"/>
                    <a:pt x="10" y="20"/>
                    <a:pt x="10" y="20"/>
                  </a:cubicBezTo>
                  <a:cubicBezTo>
                    <a:pt x="5" y="20"/>
                    <a:pt x="0" y="16"/>
                    <a:pt x="0" y="10"/>
                  </a:cubicBezTo>
                  <a:cubicBezTo>
                    <a:pt x="0" y="10"/>
                    <a:pt x="0" y="10"/>
                    <a:pt x="0" y="10"/>
                  </a:cubicBezTo>
                  <a:cubicBezTo>
                    <a:pt x="0" y="5"/>
                    <a:pt x="5" y="0"/>
                    <a:pt x="10" y="0"/>
                  </a:cubicBezTo>
                  <a:cubicBezTo>
                    <a:pt x="198" y="0"/>
                    <a:pt x="198" y="0"/>
                    <a:pt x="198" y="0"/>
                  </a:cubicBezTo>
                  <a:cubicBezTo>
                    <a:pt x="204" y="0"/>
                    <a:pt x="208" y="5"/>
                    <a:pt x="208" y="10"/>
                  </a:cubicBezTo>
                  <a:cubicBezTo>
                    <a:pt x="208" y="10"/>
                    <a:pt x="208" y="10"/>
                    <a:pt x="208" y="10"/>
                  </a:cubicBezTo>
                  <a:cubicBezTo>
                    <a:pt x="208" y="16"/>
                    <a:pt x="204" y="20"/>
                    <a:pt x="198" y="2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20" name="Oval 9">
              <a:extLst>
                <a:ext uri="{FF2B5EF4-FFF2-40B4-BE49-F238E27FC236}">
                  <a16:creationId xmlns:a16="http://schemas.microsoft.com/office/drawing/2014/main" id="{1EA2FC1F-3BFF-4778-B818-B8E8E6767FDB}"/>
                </a:ext>
              </a:extLst>
            </p:cNvPr>
            <p:cNvSpPr>
              <a:spLocks noChangeArrowheads="1"/>
            </p:cNvSpPr>
            <p:nvPr userDrawn="1"/>
          </p:nvSpPr>
          <p:spPr bwMode="auto">
            <a:xfrm>
              <a:off x="6308726" y="1233488"/>
              <a:ext cx="57150" cy="55563"/>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sp>
        <p:nvSpPr>
          <p:cNvPr id="22" name="Freeform 5">
            <a:extLst>
              <a:ext uri="{FF2B5EF4-FFF2-40B4-BE49-F238E27FC236}">
                <a16:creationId xmlns:a16="http://schemas.microsoft.com/office/drawing/2014/main" id="{B89DA9CA-5428-43F9-A0CD-541FC0B46F57}"/>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23" name="Slide Number Placeholder 5">
            <a:extLst>
              <a:ext uri="{FF2B5EF4-FFF2-40B4-BE49-F238E27FC236}">
                <a16:creationId xmlns:a16="http://schemas.microsoft.com/office/drawing/2014/main" id="{CCE32876-5B7B-4E36-B54C-CE7B131D59F4}"/>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24" name="TextBox 23">
            <a:extLst>
              <a:ext uri="{FF2B5EF4-FFF2-40B4-BE49-F238E27FC236}">
                <a16:creationId xmlns:a16="http://schemas.microsoft.com/office/drawing/2014/main" id="{7E8E51F0-1356-42F8-9976-2354FEBDA0B1}"/>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25" name="Picture Placeholder 12">
            <a:extLst>
              <a:ext uri="{FF2B5EF4-FFF2-40B4-BE49-F238E27FC236}">
                <a16:creationId xmlns:a16="http://schemas.microsoft.com/office/drawing/2014/main" id="{3E0857BB-F1A6-4038-B5FC-7D4ED1E94B9A}"/>
              </a:ext>
            </a:extLst>
          </p:cNvPr>
          <p:cNvSpPr>
            <a:spLocks noGrp="1"/>
          </p:cNvSpPr>
          <p:nvPr>
            <p:ph type="pic" sz="quarter" idx="17"/>
          </p:nvPr>
        </p:nvSpPr>
        <p:spPr>
          <a:xfrm>
            <a:off x="-1716" y="66760"/>
            <a:ext cx="3057858" cy="1877806"/>
          </a:xfrm>
          <a:custGeom>
            <a:avLst/>
            <a:gdLst>
              <a:gd name="connsiteX0" fmla="*/ 354199 w 7174794"/>
              <a:gd name="connsiteY0" fmla="*/ 0 h 3304488"/>
              <a:gd name="connsiteX1" fmla="*/ 6820595 w 7174794"/>
              <a:gd name="connsiteY1" fmla="*/ 0 h 3304488"/>
              <a:gd name="connsiteX2" fmla="*/ 7174794 w 7174794"/>
              <a:gd name="connsiteY2" fmla="*/ 355027 h 3304488"/>
              <a:gd name="connsiteX3" fmla="*/ 7174794 w 7174794"/>
              <a:gd name="connsiteY3" fmla="*/ 2949460 h 3304488"/>
              <a:gd name="connsiteX4" fmla="*/ 6820595 w 7174794"/>
              <a:gd name="connsiteY4" fmla="*/ 3304488 h 3304488"/>
              <a:gd name="connsiteX5" fmla="*/ 354199 w 7174794"/>
              <a:gd name="connsiteY5" fmla="*/ 3304488 h 3304488"/>
              <a:gd name="connsiteX6" fmla="*/ 0 w 7174794"/>
              <a:gd name="connsiteY6" fmla="*/ 2949460 h 3304488"/>
              <a:gd name="connsiteX7" fmla="*/ 0 w 7174794"/>
              <a:gd name="connsiteY7" fmla="*/ 2713755 h 3304488"/>
              <a:gd name="connsiteX8" fmla="*/ 0 w 7174794"/>
              <a:gd name="connsiteY8" fmla="*/ 2575899 h 3304488"/>
              <a:gd name="connsiteX9" fmla="*/ 63300 w 7174794"/>
              <a:gd name="connsiteY9" fmla="*/ 2575899 h 3304488"/>
              <a:gd name="connsiteX10" fmla="*/ 253198 w 7174794"/>
              <a:gd name="connsiteY10" fmla="*/ 2384937 h 3304488"/>
              <a:gd name="connsiteX11" fmla="*/ 253198 w 7174794"/>
              <a:gd name="connsiteY11" fmla="*/ 911801 h 3304488"/>
              <a:gd name="connsiteX12" fmla="*/ 63300 w 7174794"/>
              <a:gd name="connsiteY12" fmla="*/ 720839 h 3304488"/>
              <a:gd name="connsiteX13" fmla="*/ 0 w 7174794"/>
              <a:gd name="connsiteY13" fmla="*/ 720839 h 3304488"/>
              <a:gd name="connsiteX14" fmla="*/ 0 w 7174794"/>
              <a:gd name="connsiteY14" fmla="*/ 679332 h 3304488"/>
              <a:gd name="connsiteX15" fmla="*/ 0 w 7174794"/>
              <a:gd name="connsiteY15" fmla="*/ 355027 h 3304488"/>
              <a:gd name="connsiteX16" fmla="*/ 354199 w 7174794"/>
              <a:gd name="connsiteY16" fmla="*/ 0 h 330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74794" h="3304488">
                <a:moveTo>
                  <a:pt x="354199" y="0"/>
                </a:moveTo>
                <a:cubicBezTo>
                  <a:pt x="6820595" y="0"/>
                  <a:pt x="6820595" y="0"/>
                  <a:pt x="6820595" y="0"/>
                </a:cubicBezTo>
                <a:cubicBezTo>
                  <a:pt x="7015859" y="0"/>
                  <a:pt x="7174794" y="159308"/>
                  <a:pt x="7174794" y="355027"/>
                </a:cubicBezTo>
                <a:cubicBezTo>
                  <a:pt x="7174794" y="2949460"/>
                  <a:pt x="7174794" y="2949460"/>
                  <a:pt x="7174794" y="2949460"/>
                </a:cubicBezTo>
                <a:cubicBezTo>
                  <a:pt x="7174794" y="3145181"/>
                  <a:pt x="7015859" y="3304488"/>
                  <a:pt x="6820595" y="3304488"/>
                </a:cubicBezTo>
                <a:cubicBezTo>
                  <a:pt x="354199" y="3304488"/>
                  <a:pt x="354199" y="3304488"/>
                  <a:pt x="354199" y="3304488"/>
                </a:cubicBezTo>
                <a:cubicBezTo>
                  <a:pt x="158937" y="3304488"/>
                  <a:pt x="0" y="3145181"/>
                  <a:pt x="0" y="2949460"/>
                </a:cubicBezTo>
                <a:cubicBezTo>
                  <a:pt x="0" y="2868385"/>
                  <a:pt x="0" y="2789842"/>
                  <a:pt x="0" y="2713755"/>
                </a:cubicBezTo>
                <a:lnTo>
                  <a:pt x="0" y="2575899"/>
                </a:lnTo>
                <a:cubicBezTo>
                  <a:pt x="0" y="2575899"/>
                  <a:pt x="0" y="2575899"/>
                  <a:pt x="63300" y="2575899"/>
                </a:cubicBezTo>
                <a:cubicBezTo>
                  <a:pt x="167292" y="2575899"/>
                  <a:pt x="253198" y="2489512"/>
                  <a:pt x="253198" y="2384937"/>
                </a:cubicBezTo>
                <a:cubicBezTo>
                  <a:pt x="253198" y="2384937"/>
                  <a:pt x="253198" y="2384937"/>
                  <a:pt x="253198" y="911801"/>
                </a:cubicBezTo>
                <a:cubicBezTo>
                  <a:pt x="253198" y="807227"/>
                  <a:pt x="167292" y="720839"/>
                  <a:pt x="63300" y="720839"/>
                </a:cubicBezTo>
                <a:cubicBezTo>
                  <a:pt x="63300" y="720839"/>
                  <a:pt x="63300" y="720839"/>
                  <a:pt x="0" y="720839"/>
                </a:cubicBezTo>
                <a:lnTo>
                  <a:pt x="0" y="679332"/>
                </a:lnTo>
                <a:cubicBezTo>
                  <a:pt x="0" y="355027"/>
                  <a:pt x="0" y="355027"/>
                  <a:pt x="0" y="355027"/>
                </a:cubicBezTo>
                <a:cubicBezTo>
                  <a:pt x="0" y="159308"/>
                  <a:pt x="158937" y="0"/>
                  <a:pt x="354199" y="0"/>
                </a:cubicBez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26" name="Picture Placeholder 12">
            <a:extLst>
              <a:ext uri="{FF2B5EF4-FFF2-40B4-BE49-F238E27FC236}">
                <a16:creationId xmlns:a16="http://schemas.microsoft.com/office/drawing/2014/main" id="{D288E185-5C3B-4A42-8A60-C9485B3530B4}"/>
              </a:ext>
            </a:extLst>
          </p:cNvPr>
          <p:cNvSpPr>
            <a:spLocks noGrp="1"/>
          </p:cNvSpPr>
          <p:nvPr>
            <p:ph type="pic" sz="quarter" idx="18"/>
          </p:nvPr>
        </p:nvSpPr>
        <p:spPr>
          <a:xfrm>
            <a:off x="-1716" y="2487529"/>
            <a:ext cx="3057858" cy="1877806"/>
          </a:xfrm>
          <a:custGeom>
            <a:avLst/>
            <a:gdLst>
              <a:gd name="connsiteX0" fmla="*/ 354199 w 7174794"/>
              <a:gd name="connsiteY0" fmla="*/ 0 h 3304488"/>
              <a:gd name="connsiteX1" fmla="*/ 6820595 w 7174794"/>
              <a:gd name="connsiteY1" fmla="*/ 0 h 3304488"/>
              <a:gd name="connsiteX2" fmla="*/ 7174794 w 7174794"/>
              <a:gd name="connsiteY2" fmla="*/ 355027 h 3304488"/>
              <a:gd name="connsiteX3" fmla="*/ 7174794 w 7174794"/>
              <a:gd name="connsiteY3" fmla="*/ 2949460 h 3304488"/>
              <a:gd name="connsiteX4" fmla="*/ 6820595 w 7174794"/>
              <a:gd name="connsiteY4" fmla="*/ 3304488 h 3304488"/>
              <a:gd name="connsiteX5" fmla="*/ 354199 w 7174794"/>
              <a:gd name="connsiteY5" fmla="*/ 3304488 h 3304488"/>
              <a:gd name="connsiteX6" fmla="*/ 0 w 7174794"/>
              <a:gd name="connsiteY6" fmla="*/ 2949460 h 3304488"/>
              <a:gd name="connsiteX7" fmla="*/ 0 w 7174794"/>
              <a:gd name="connsiteY7" fmla="*/ 2713755 h 3304488"/>
              <a:gd name="connsiteX8" fmla="*/ 0 w 7174794"/>
              <a:gd name="connsiteY8" fmla="*/ 2575899 h 3304488"/>
              <a:gd name="connsiteX9" fmla="*/ 63300 w 7174794"/>
              <a:gd name="connsiteY9" fmla="*/ 2575899 h 3304488"/>
              <a:gd name="connsiteX10" fmla="*/ 253198 w 7174794"/>
              <a:gd name="connsiteY10" fmla="*/ 2384937 h 3304488"/>
              <a:gd name="connsiteX11" fmla="*/ 253198 w 7174794"/>
              <a:gd name="connsiteY11" fmla="*/ 911801 h 3304488"/>
              <a:gd name="connsiteX12" fmla="*/ 63300 w 7174794"/>
              <a:gd name="connsiteY12" fmla="*/ 720839 h 3304488"/>
              <a:gd name="connsiteX13" fmla="*/ 0 w 7174794"/>
              <a:gd name="connsiteY13" fmla="*/ 720839 h 3304488"/>
              <a:gd name="connsiteX14" fmla="*/ 0 w 7174794"/>
              <a:gd name="connsiteY14" fmla="*/ 679332 h 3304488"/>
              <a:gd name="connsiteX15" fmla="*/ 0 w 7174794"/>
              <a:gd name="connsiteY15" fmla="*/ 355027 h 3304488"/>
              <a:gd name="connsiteX16" fmla="*/ 354199 w 7174794"/>
              <a:gd name="connsiteY16" fmla="*/ 0 h 330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74794" h="3304488">
                <a:moveTo>
                  <a:pt x="354199" y="0"/>
                </a:moveTo>
                <a:cubicBezTo>
                  <a:pt x="6820595" y="0"/>
                  <a:pt x="6820595" y="0"/>
                  <a:pt x="6820595" y="0"/>
                </a:cubicBezTo>
                <a:cubicBezTo>
                  <a:pt x="7015859" y="0"/>
                  <a:pt x="7174794" y="159308"/>
                  <a:pt x="7174794" y="355027"/>
                </a:cubicBezTo>
                <a:cubicBezTo>
                  <a:pt x="7174794" y="2949460"/>
                  <a:pt x="7174794" y="2949460"/>
                  <a:pt x="7174794" y="2949460"/>
                </a:cubicBezTo>
                <a:cubicBezTo>
                  <a:pt x="7174794" y="3145181"/>
                  <a:pt x="7015859" y="3304488"/>
                  <a:pt x="6820595" y="3304488"/>
                </a:cubicBezTo>
                <a:cubicBezTo>
                  <a:pt x="354199" y="3304488"/>
                  <a:pt x="354199" y="3304488"/>
                  <a:pt x="354199" y="3304488"/>
                </a:cubicBezTo>
                <a:cubicBezTo>
                  <a:pt x="158937" y="3304488"/>
                  <a:pt x="0" y="3145181"/>
                  <a:pt x="0" y="2949460"/>
                </a:cubicBezTo>
                <a:cubicBezTo>
                  <a:pt x="0" y="2868385"/>
                  <a:pt x="0" y="2789842"/>
                  <a:pt x="0" y="2713755"/>
                </a:cubicBezTo>
                <a:lnTo>
                  <a:pt x="0" y="2575899"/>
                </a:lnTo>
                <a:cubicBezTo>
                  <a:pt x="0" y="2575899"/>
                  <a:pt x="0" y="2575899"/>
                  <a:pt x="63300" y="2575899"/>
                </a:cubicBezTo>
                <a:cubicBezTo>
                  <a:pt x="167292" y="2575899"/>
                  <a:pt x="253198" y="2489512"/>
                  <a:pt x="253198" y="2384937"/>
                </a:cubicBezTo>
                <a:cubicBezTo>
                  <a:pt x="253198" y="2384937"/>
                  <a:pt x="253198" y="2384937"/>
                  <a:pt x="253198" y="911801"/>
                </a:cubicBezTo>
                <a:cubicBezTo>
                  <a:pt x="253198" y="807227"/>
                  <a:pt x="167292" y="720839"/>
                  <a:pt x="63300" y="720839"/>
                </a:cubicBezTo>
                <a:cubicBezTo>
                  <a:pt x="63300" y="720839"/>
                  <a:pt x="63300" y="720839"/>
                  <a:pt x="0" y="720839"/>
                </a:cubicBezTo>
                <a:lnTo>
                  <a:pt x="0" y="679332"/>
                </a:lnTo>
                <a:cubicBezTo>
                  <a:pt x="0" y="355027"/>
                  <a:pt x="0" y="355027"/>
                  <a:pt x="0" y="355027"/>
                </a:cubicBezTo>
                <a:cubicBezTo>
                  <a:pt x="0" y="159308"/>
                  <a:pt x="158937" y="0"/>
                  <a:pt x="354199" y="0"/>
                </a:cubicBez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27" name="Picture Placeholder 12">
            <a:extLst>
              <a:ext uri="{FF2B5EF4-FFF2-40B4-BE49-F238E27FC236}">
                <a16:creationId xmlns:a16="http://schemas.microsoft.com/office/drawing/2014/main" id="{492A87B7-39D0-471D-9858-C4E84BA3FBFB}"/>
              </a:ext>
            </a:extLst>
          </p:cNvPr>
          <p:cNvSpPr>
            <a:spLocks noGrp="1"/>
          </p:cNvSpPr>
          <p:nvPr>
            <p:ph type="pic" sz="quarter" idx="19"/>
          </p:nvPr>
        </p:nvSpPr>
        <p:spPr>
          <a:xfrm>
            <a:off x="-1716" y="4909659"/>
            <a:ext cx="3057858" cy="1877806"/>
          </a:xfrm>
          <a:custGeom>
            <a:avLst/>
            <a:gdLst>
              <a:gd name="connsiteX0" fmla="*/ 354199 w 7174794"/>
              <a:gd name="connsiteY0" fmla="*/ 0 h 3304488"/>
              <a:gd name="connsiteX1" fmla="*/ 6820595 w 7174794"/>
              <a:gd name="connsiteY1" fmla="*/ 0 h 3304488"/>
              <a:gd name="connsiteX2" fmla="*/ 7174794 w 7174794"/>
              <a:gd name="connsiteY2" fmla="*/ 355027 h 3304488"/>
              <a:gd name="connsiteX3" fmla="*/ 7174794 w 7174794"/>
              <a:gd name="connsiteY3" fmla="*/ 2949460 h 3304488"/>
              <a:gd name="connsiteX4" fmla="*/ 6820595 w 7174794"/>
              <a:gd name="connsiteY4" fmla="*/ 3304488 h 3304488"/>
              <a:gd name="connsiteX5" fmla="*/ 354199 w 7174794"/>
              <a:gd name="connsiteY5" fmla="*/ 3304488 h 3304488"/>
              <a:gd name="connsiteX6" fmla="*/ 0 w 7174794"/>
              <a:gd name="connsiteY6" fmla="*/ 2949460 h 3304488"/>
              <a:gd name="connsiteX7" fmla="*/ 0 w 7174794"/>
              <a:gd name="connsiteY7" fmla="*/ 2713755 h 3304488"/>
              <a:gd name="connsiteX8" fmla="*/ 0 w 7174794"/>
              <a:gd name="connsiteY8" fmla="*/ 2575899 h 3304488"/>
              <a:gd name="connsiteX9" fmla="*/ 63300 w 7174794"/>
              <a:gd name="connsiteY9" fmla="*/ 2575899 h 3304488"/>
              <a:gd name="connsiteX10" fmla="*/ 253198 w 7174794"/>
              <a:gd name="connsiteY10" fmla="*/ 2384937 h 3304488"/>
              <a:gd name="connsiteX11" fmla="*/ 253198 w 7174794"/>
              <a:gd name="connsiteY11" fmla="*/ 911801 h 3304488"/>
              <a:gd name="connsiteX12" fmla="*/ 63300 w 7174794"/>
              <a:gd name="connsiteY12" fmla="*/ 720839 h 3304488"/>
              <a:gd name="connsiteX13" fmla="*/ 0 w 7174794"/>
              <a:gd name="connsiteY13" fmla="*/ 720839 h 3304488"/>
              <a:gd name="connsiteX14" fmla="*/ 0 w 7174794"/>
              <a:gd name="connsiteY14" fmla="*/ 679332 h 3304488"/>
              <a:gd name="connsiteX15" fmla="*/ 0 w 7174794"/>
              <a:gd name="connsiteY15" fmla="*/ 355027 h 3304488"/>
              <a:gd name="connsiteX16" fmla="*/ 354199 w 7174794"/>
              <a:gd name="connsiteY16" fmla="*/ 0 h 330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74794" h="3304488">
                <a:moveTo>
                  <a:pt x="354199" y="0"/>
                </a:moveTo>
                <a:cubicBezTo>
                  <a:pt x="6820595" y="0"/>
                  <a:pt x="6820595" y="0"/>
                  <a:pt x="6820595" y="0"/>
                </a:cubicBezTo>
                <a:cubicBezTo>
                  <a:pt x="7015859" y="0"/>
                  <a:pt x="7174794" y="159308"/>
                  <a:pt x="7174794" y="355027"/>
                </a:cubicBezTo>
                <a:cubicBezTo>
                  <a:pt x="7174794" y="2949460"/>
                  <a:pt x="7174794" y="2949460"/>
                  <a:pt x="7174794" y="2949460"/>
                </a:cubicBezTo>
                <a:cubicBezTo>
                  <a:pt x="7174794" y="3145181"/>
                  <a:pt x="7015859" y="3304488"/>
                  <a:pt x="6820595" y="3304488"/>
                </a:cubicBezTo>
                <a:cubicBezTo>
                  <a:pt x="354199" y="3304488"/>
                  <a:pt x="354199" y="3304488"/>
                  <a:pt x="354199" y="3304488"/>
                </a:cubicBezTo>
                <a:cubicBezTo>
                  <a:pt x="158937" y="3304488"/>
                  <a:pt x="0" y="3145181"/>
                  <a:pt x="0" y="2949460"/>
                </a:cubicBezTo>
                <a:cubicBezTo>
                  <a:pt x="0" y="2868385"/>
                  <a:pt x="0" y="2789842"/>
                  <a:pt x="0" y="2713755"/>
                </a:cubicBezTo>
                <a:lnTo>
                  <a:pt x="0" y="2575899"/>
                </a:lnTo>
                <a:cubicBezTo>
                  <a:pt x="0" y="2575899"/>
                  <a:pt x="0" y="2575899"/>
                  <a:pt x="63300" y="2575899"/>
                </a:cubicBezTo>
                <a:cubicBezTo>
                  <a:pt x="167292" y="2575899"/>
                  <a:pt x="253198" y="2489512"/>
                  <a:pt x="253198" y="2384937"/>
                </a:cubicBezTo>
                <a:cubicBezTo>
                  <a:pt x="253198" y="2384937"/>
                  <a:pt x="253198" y="2384937"/>
                  <a:pt x="253198" y="911801"/>
                </a:cubicBezTo>
                <a:cubicBezTo>
                  <a:pt x="253198" y="807227"/>
                  <a:pt x="167292" y="720839"/>
                  <a:pt x="63300" y="720839"/>
                </a:cubicBezTo>
                <a:cubicBezTo>
                  <a:pt x="63300" y="720839"/>
                  <a:pt x="63300" y="720839"/>
                  <a:pt x="0" y="720839"/>
                </a:cubicBezTo>
                <a:lnTo>
                  <a:pt x="0" y="679332"/>
                </a:lnTo>
                <a:cubicBezTo>
                  <a:pt x="0" y="355027"/>
                  <a:pt x="0" y="355027"/>
                  <a:pt x="0" y="355027"/>
                </a:cubicBezTo>
                <a:cubicBezTo>
                  <a:pt x="0" y="159308"/>
                  <a:pt x="158937" y="0"/>
                  <a:pt x="354199" y="0"/>
                </a:cubicBezTo>
                <a:close/>
              </a:path>
            </a:pathLst>
          </a:cu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117401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500" fill="hold"/>
                                        <p:tgtEl>
                                          <p:spTgt spid="16"/>
                                        </p:tgtEl>
                                        <p:attrNameLst>
                                          <p:attrName>ppt_x</p:attrName>
                                        </p:attrNameLst>
                                      </p:cBhvr>
                                      <p:tavLst>
                                        <p:tav tm="0">
                                          <p:val>
                                            <p:strVal val="0-#ppt_w/2"/>
                                          </p:val>
                                        </p:tav>
                                        <p:tav tm="100000">
                                          <p:val>
                                            <p:strVal val="#ppt_x"/>
                                          </p:val>
                                        </p:tav>
                                      </p:tavLst>
                                    </p:anim>
                                    <p:anim calcmode="lin" valueType="num">
                                      <p:cBhvr additive="base">
                                        <p:cTn id="8" dur="1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500" fill="hold"/>
                                        <p:tgtEl>
                                          <p:spTgt spid="25"/>
                                        </p:tgtEl>
                                        <p:attrNameLst>
                                          <p:attrName>ppt_x</p:attrName>
                                        </p:attrNameLst>
                                      </p:cBhvr>
                                      <p:tavLst>
                                        <p:tav tm="0">
                                          <p:val>
                                            <p:strVal val="0-#ppt_w/2"/>
                                          </p:val>
                                        </p:tav>
                                        <p:tav tm="100000">
                                          <p:val>
                                            <p:strVal val="#ppt_x"/>
                                          </p:val>
                                        </p:tav>
                                      </p:tavLst>
                                    </p:anim>
                                    <p:anim calcmode="lin" valueType="num">
                                      <p:cBhvr additive="base">
                                        <p:cTn id="12" dur="15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1500" fill="hold"/>
                                        <p:tgtEl>
                                          <p:spTgt spid="26"/>
                                        </p:tgtEl>
                                        <p:attrNameLst>
                                          <p:attrName>ppt_x</p:attrName>
                                        </p:attrNameLst>
                                      </p:cBhvr>
                                      <p:tavLst>
                                        <p:tav tm="0">
                                          <p:val>
                                            <p:strVal val="0-#ppt_w/2"/>
                                          </p:val>
                                        </p:tav>
                                        <p:tav tm="100000">
                                          <p:val>
                                            <p:strVal val="#ppt_x"/>
                                          </p:val>
                                        </p:tav>
                                      </p:tavLst>
                                    </p:anim>
                                    <p:anim calcmode="lin" valueType="num">
                                      <p:cBhvr additive="base">
                                        <p:cTn id="20" dur="1500" fill="hold"/>
                                        <p:tgtEl>
                                          <p:spTgt spid="2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10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500" fill="hold"/>
                                        <p:tgtEl>
                                          <p:spTgt spid="10"/>
                                        </p:tgtEl>
                                        <p:attrNameLst>
                                          <p:attrName>ppt_x</p:attrName>
                                        </p:attrNameLst>
                                      </p:cBhvr>
                                      <p:tavLst>
                                        <p:tav tm="0">
                                          <p:val>
                                            <p:strVal val="0-#ppt_w/2"/>
                                          </p:val>
                                        </p:tav>
                                        <p:tav tm="100000">
                                          <p:val>
                                            <p:strVal val="#ppt_x"/>
                                          </p:val>
                                        </p:tav>
                                      </p:tavLst>
                                    </p:anim>
                                    <p:anim calcmode="lin" valueType="num">
                                      <p:cBhvr additive="base">
                                        <p:cTn id="24" dur="15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500" fill="hold"/>
                                        <p:tgtEl>
                                          <p:spTgt spid="27"/>
                                        </p:tgtEl>
                                        <p:attrNameLst>
                                          <p:attrName>ppt_x</p:attrName>
                                        </p:attrNameLst>
                                      </p:cBhvr>
                                      <p:tavLst>
                                        <p:tav tm="0">
                                          <p:val>
                                            <p:strVal val="0-#ppt_w/2"/>
                                          </p:val>
                                        </p:tav>
                                        <p:tav tm="100000">
                                          <p:val>
                                            <p:strVal val="#ppt_x"/>
                                          </p:val>
                                        </p:tav>
                                      </p:tavLst>
                                    </p:anim>
                                    <p:anim calcmode="lin" valueType="num">
                                      <p:cBhvr additive="base">
                                        <p:cTn id="28" dur="1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1EDFE9-7965-4A4B-BCE7-470BE6CC9E34}" type="slidenum">
              <a:rPr lang="en-CA" smtClean="0"/>
              <a:t>‹#›</a:t>
            </a:fld>
            <a:endParaRPr lang="en-CA"/>
          </a:p>
        </p:txBody>
      </p:sp>
    </p:spTree>
    <p:extLst>
      <p:ext uri="{BB962C8B-B14F-4D97-AF65-F5344CB8AC3E}">
        <p14:creationId xmlns:p14="http://schemas.microsoft.com/office/powerpoint/2010/main" val="112733037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D5524DDD-2B6F-4F5F-AF9B-5C3F223740F5}"/>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1" name="Slide Number Placeholder 5">
            <a:extLst>
              <a:ext uri="{FF2B5EF4-FFF2-40B4-BE49-F238E27FC236}">
                <a16:creationId xmlns:a16="http://schemas.microsoft.com/office/drawing/2014/main" id="{DDF36D7E-64C4-4180-915D-B905B345E107}"/>
              </a:ext>
            </a:extLst>
          </p:cNvPr>
          <p:cNvSpPr>
            <a:spLocks noGrp="1"/>
          </p:cNvSpPr>
          <p:nvPr userDrawn="1">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2" name="TextBox 11">
            <a:extLst>
              <a:ext uri="{FF2B5EF4-FFF2-40B4-BE49-F238E27FC236}">
                <a16:creationId xmlns:a16="http://schemas.microsoft.com/office/drawing/2014/main" id="{73304AF1-2E57-4B2C-8849-A2EACE2A627B}"/>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grpSp>
        <p:nvGrpSpPr>
          <p:cNvPr id="15" name="Group 14">
            <a:extLst>
              <a:ext uri="{FF2B5EF4-FFF2-40B4-BE49-F238E27FC236}">
                <a16:creationId xmlns:a16="http://schemas.microsoft.com/office/drawing/2014/main" id="{20851B5B-DA00-40BF-A407-3254F57AAFD4}"/>
              </a:ext>
            </a:extLst>
          </p:cNvPr>
          <p:cNvGrpSpPr/>
          <p:nvPr userDrawn="1"/>
        </p:nvGrpSpPr>
        <p:grpSpPr>
          <a:xfrm>
            <a:off x="2658497" y="2197602"/>
            <a:ext cx="3829389" cy="2896186"/>
            <a:chOff x="3544662" y="2197602"/>
            <a:chExt cx="5105852" cy="2896186"/>
          </a:xfrm>
        </p:grpSpPr>
        <p:sp>
          <p:nvSpPr>
            <p:cNvPr id="5" name="Freeform 5">
              <a:extLst>
                <a:ext uri="{FF2B5EF4-FFF2-40B4-BE49-F238E27FC236}">
                  <a16:creationId xmlns:a16="http://schemas.microsoft.com/office/drawing/2014/main" id="{4E5AEB57-3E3F-4D8D-9749-9F96FF467077}"/>
                </a:ext>
              </a:extLst>
            </p:cNvPr>
            <p:cNvSpPr>
              <a:spLocks/>
            </p:cNvSpPr>
            <p:nvPr/>
          </p:nvSpPr>
          <p:spPr bwMode="auto">
            <a:xfrm>
              <a:off x="3947266" y="2197602"/>
              <a:ext cx="4319262" cy="2772845"/>
            </a:xfrm>
            <a:custGeom>
              <a:avLst/>
              <a:gdLst>
                <a:gd name="T0" fmla="*/ 3644 w 3644"/>
                <a:gd name="T1" fmla="*/ 117 h 2340"/>
                <a:gd name="T2" fmla="*/ 3644 w 3644"/>
                <a:gd name="T3" fmla="*/ 2266 h 2340"/>
                <a:gd name="T4" fmla="*/ 3641 w 3644"/>
                <a:gd name="T5" fmla="*/ 2288 h 2340"/>
                <a:gd name="T6" fmla="*/ 3594 w 3644"/>
                <a:gd name="T7" fmla="*/ 2336 h 2340"/>
                <a:gd name="T8" fmla="*/ 3570 w 3644"/>
                <a:gd name="T9" fmla="*/ 2340 h 2340"/>
                <a:gd name="T10" fmla="*/ 117 w 3644"/>
                <a:gd name="T11" fmla="*/ 2340 h 2340"/>
                <a:gd name="T12" fmla="*/ 87 w 3644"/>
                <a:gd name="T13" fmla="*/ 2336 h 2340"/>
                <a:gd name="T14" fmla="*/ 20 w 3644"/>
                <a:gd name="T15" fmla="*/ 2288 h 2340"/>
                <a:gd name="T16" fmla="*/ 0 w 3644"/>
                <a:gd name="T17" fmla="*/ 2223 h 2340"/>
                <a:gd name="T18" fmla="*/ 0 w 3644"/>
                <a:gd name="T19" fmla="*/ 117 h 2340"/>
                <a:gd name="T20" fmla="*/ 117 w 3644"/>
                <a:gd name="T21" fmla="*/ 0 h 2340"/>
                <a:gd name="T22" fmla="*/ 3527 w 3644"/>
                <a:gd name="T23" fmla="*/ 0 h 2340"/>
                <a:gd name="T24" fmla="*/ 3644 w 3644"/>
                <a:gd name="T25" fmla="*/ 117 h 2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4" h="2340">
                  <a:moveTo>
                    <a:pt x="3644" y="117"/>
                  </a:moveTo>
                  <a:cubicBezTo>
                    <a:pt x="3644" y="2266"/>
                    <a:pt x="3644" y="2266"/>
                    <a:pt x="3644" y="2266"/>
                  </a:cubicBezTo>
                  <a:cubicBezTo>
                    <a:pt x="3644" y="2274"/>
                    <a:pt x="3643" y="2281"/>
                    <a:pt x="3641" y="2288"/>
                  </a:cubicBezTo>
                  <a:cubicBezTo>
                    <a:pt x="3634" y="2310"/>
                    <a:pt x="3616" y="2328"/>
                    <a:pt x="3594" y="2336"/>
                  </a:cubicBezTo>
                  <a:cubicBezTo>
                    <a:pt x="3586" y="2339"/>
                    <a:pt x="3578" y="2340"/>
                    <a:pt x="3570" y="2340"/>
                  </a:cubicBezTo>
                  <a:cubicBezTo>
                    <a:pt x="117" y="2340"/>
                    <a:pt x="117" y="2340"/>
                    <a:pt x="117" y="2340"/>
                  </a:cubicBezTo>
                  <a:cubicBezTo>
                    <a:pt x="107" y="2340"/>
                    <a:pt x="97" y="2339"/>
                    <a:pt x="87" y="2336"/>
                  </a:cubicBezTo>
                  <a:cubicBezTo>
                    <a:pt x="59" y="2329"/>
                    <a:pt x="36" y="2311"/>
                    <a:pt x="20" y="2288"/>
                  </a:cubicBezTo>
                  <a:cubicBezTo>
                    <a:pt x="7" y="2269"/>
                    <a:pt x="0" y="2247"/>
                    <a:pt x="0" y="2223"/>
                  </a:cubicBezTo>
                  <a:cubicBezTo>
                    <a:pt x="0" y="117"/>
                    <a:pt x="0" y="117"/>
                    <a:pt x="0" y="117"/>
                  </a:cubicBezTo>
                  <a:cubicBezTo>
                    <a:pt x="0" y="53"/>
                    <a:pt x="53" y="0"/>
                    <a:pt x="117" y="0"/>
                  </a:cubicBezTo>
                  <a:cubicBezTo>
                    <a:pt x="3527" y="0"/>
                    <a:pt x="3527" y="0"/>
                    <a:pt x="3527" y="0"/>
                  </a:cubicBezTo>
                  <a:cubicBezTo>
                    <a:pt x="3591" y="0"/>
                    <a:pt x="3644" y="53"/>
                    <a:pt x="3644" y="117"/>
                  </a:cubicBezTo>
                  <a:close/>
                </a:path>
              </a:pathLst>
            </a:custGeom>
            <a:solidFill>
              <a:schemeClr val="bg1"/>
            </a:solidFill>
            <a:ln w="4763" cap="flat">
              <a:noFill/>
              <a:prstDash val="solid"/>
              <a:miter lim="800000"/>
              <a:headEnd/>
              <a:tailEnd/>
            </a:ln>
            <a:effectLst>
              <a:outerShdw blurRad="317500" sx="102000" sy="102000" algn="ctr" rotWithShape="0">
                <a:prstClr val="black">
                  <a:alpha val="1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7" name="Rectangle 7">
              <a:extLst>
                <a:ext uri="{FF2B5EF4-FFF2-40B4-BE49-F238E27FC236}">
                  <a16:creationId xmlns:a16="http://schemas.microsoft.com/office/drawing/2014/main" id="{8BD5FC65-073C-4772-9C9F-DD53481005FC}"/>
                </a:ext>
              </a:extLst>
            </p:cNvPr>
            <p:cNvSpPr>
              <a:spLocks noChangeArrowheads="1"/>
            </p:cNvSpPr>
            <p:nvPr/>
          </p:nvSpPr>
          <p:spPr bwMode="auto">
            <a:xfrm>
              <a:off x="3544662" y="4970447"/>
              <a:ext cx="5105852" cy="57016"/>
            </a:xfrm>
            <a:prstGeom prst="rect">
              <a:avLst/>
            </a:prstGeom>
            <a:solidFill>
              <a:schemeClr val="bg1"/>
            </a:solidFill>
            <a:ln w="4763" cap="flat">
              <a:noFill/>
              <a:prstDash val="solid"/>
              <a:miter lim="800000"/>
              <a:headEnd/>
              <a:tailEnd/>
            </a:ln>
            <a:effectLst>
              <a:outerShdw blurRad="317500" sx="102000" sy="102000" algn="ctr" rotWithShape="0">
                <a:prstClr val="black">
                  <a:alpha val="1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8" name="Rectangle 8">
              <a:extLst>
                <a:ext uri="{FF2B5EF4-FFF2-40B4-BE49-F238E27FC236}">
                  <a16:creationId xmlns:a16="http://schemas.microsoft.com/office/drawing/2014/main" id="{0CEA2ED0-1991-4871-90E6-E35890AA0964}"/>
                </a:ext>
              </a:extLst>
            </p:cNvPr>
            <p:cNvSpPr>
              <a:spLocks noChangeArrowheads="1"/>
            </p:cNvSpPr>
            <p:nvPr/>
          </p:nvSpPr>
          <p:spPr bwMode="auto">
            <a:xfrm>
              <a:off x="5635641" y="4984410"/>
              <a:ext cx="923894" cy="29090"/>
            </a:xfrm>
            <a:prstGeom prst="rect">
              <a:avLst/>
            </a:prstGeom>
            <a:solidFill>
              <a:schemeClr val="bg1">
                <a:lumMod val="85000"/>
              </a:schemeClr>
            </a:solidFill>
            <a:ln w="285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9" name="Freeform 9">
              <a:extLst>
                <a:ext uri="{FF2B5EF4-FFF2-40B4-BE49-F238E27FC236}">
                  <a16:creationId xmlns:a16="http://schemas.microsoft.com/office/drawing/2014/main" id="{DEA82563-240E-4008-BC3C-872EDE467E2C}"/>
                </a:ext>
              </a:extLst>
            </p:cNvPr>
            <p:cNvSpPr>
              <a:spLocks/>
            </p:cNvSpPr>
            <p:nvPr/>
          </p:nvSpPr>
          <p:spPr bwMode="auto">
            <a:xfrm>
              <a:off x="3544662" y="5027463"/>
              <a:ext cx="5105852" cy="66325"/>
            </a:xfrm>
            <a:custGeom>
              <a:avLst/>
              <a:gdLst>
                <a:gd name="T0" fmla="*/ 4308 w 4308"/>
                <a:gd name="T1" fmla="*/ 4 h 56"/>
                <a:gd name="T2" fmla="*/ 2154 w 4308"/>
                <a:gd name="T3" fmla="*/ 56 h 56"/>
                <a:gd name="T4" fmla="*/ 0 w 4308"/>
                <a:gd name="T5" fmla="*/ 4 h 56"/>
                <a:gd name="T6" fmla="*/ 6 w 4308"/>
                <a:gd name="T7" fmla="*/ 0 h 56"/>
                <a:gd name="T8" fmla="*/ 4302 w 4308"/>
                <a:gd name="T9" fmla="*/ 0 h 56"/>
                <a:gd name="T10" fmla="*/ 4308 w 4308"/>
                <a:gd name="T11" fmla="*/ 4 h 56"/>
              </a:gdLst>
              <a:ahLst/>
              <a:cxnLst>
                <a:cxn ang="0">
                  <a:pos x="T0" y="T1"/>
                </a:cxn>
                <a:cxn ang="0">
                  <a:pos x="T2" y="T3"/>
                </a:cxn>
                <a:cxn ang="0">
                  <a:pos x="T4" y="T5"/>
                </a:cxn>
                <a:cxn ang="0">
                  <a:pos x="T6" y="T7"/>
                </a:cxn>
                <a:cxn ang="0">
                  <a:pos x="T8" y="T9"/>
                </a:cxn>
                <a:cxn ang="0">
                  <a:pos x="T10" y="T11"/>
                </a:cxn>
              </a:cxnLst>
              <a:rect l="0" t="0" r="r" b="b"/>
              <a:pathLst>
                <a:path w="4308" h="56">
                  <a:moveTo>
                    <a:pt x="4308" y="4"/>
                  </a:moveTo>
                  <a:cubicBezTo>
                    <a:pt x="4308" y="33"/>
                    <a:pt x="3980" y="56"/>
                    <a:pt x="2154" y="56"/>
                  </a:cubicBezTo>
                  <a:cubicBezTo>
                    <a:pt x="340" y="56"/>
                    <a:pt x="0" y="33"/>
                    <a:pt x="0" y="4"/>
                  </a:cubicBezTo>
                  <a:cubicBezTo>
                    <a:pt x="0" y="3"/>
                    <a:pt x="2" y="1"/>
                    <a:pt x="6" y="0"/>
                  </a:cubicBezTo>
                  <a:cubicBezTo>
                    <a:pt x="4302" y="0"/>
                    <a:pt x="4302" y="0"/>
                    <a:pt x="4302" y="0"/>
                  </a:cubicBezTo>
                  <a:cubicBezTo>
                    <a:pt x="4306" y="1"/>
                    <a:pt x="4308" y="3"/>
                    <a:pt x="4308" y="4"/>
                  </a:cubicBezTo>
                  <a:close/>
                </a:path>
              </a:pathLst>
            </a:custGeom>
            <a:solidFill>
              <a:schemeClr val="bg1">
                <a:lumMod val="85000"/>
              </a:schemeClr>
            </a:solidFill>
            <a:ln w="4763" cap="flat">
              <a:no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sp>
        <p:nvSpPr>
          <p:cNvPr id="14" name="Picture Placeholder 13">
            <a:extLst>
              <a:ext uri="{FF2B5EF4-FFF2-40B4-BE49-F238E27FC236}">
                <a16:creationId xmlns:a16="http://schemas.microsoft.com/office/drawing/2014/main" id="{E5F90B8C-BB62-44BD-BC64-52BC3593F018}"/>
              </a:ext>
            </a:extLst>
          </p:cNvPr>
          <p:cNvSpPr>
            <a:spLocks noGrp="1"/>
          </p:cNvSpPr>
          <p:nvPr userDrawn="1">
            <p:ph type="pic" sz="quarter" idx="14"/>
          </p:nvPr>
        </p:nvSpPr>
        <p:spPr>
          <a:xfrm>
            <a:off x="3127772" y="2397126"/>
            <a:ext cx="2908697" cy="2417763"/>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126929706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6_Custom Layou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042234F-8589-4693-9A00-67A697048BE9}"/>
              </a:ext>
            </a:extLst>
          </p:cNvPr>
          <p:cNvGrpSpPr/>
          <p:nvPr userDrawn="1"/>
        </p:nvGrpSpPr>
        <p:grpSpPr>
          <a:xfrm>
            <a:off x="4463254" y="2153616"/>
            <a:ext cx="3593936" cy="2718112"/>
            <a:chOff x="5951006" y="2153616"/>
            <a:chExt cx="4791914" cy="2718112"/>
          </a:xfrm>
          <a:solidFill>
            <a:srgbClr val="EE4D4D"/>
          </a:solidFill>
          <a:effectLst>
            <a:outerShdw blurRad="254000" dist="152400" dir="5400000" algn="t" rotWithShape="0">
              <a:prstClr val="black">
                <a:alpha val="20000"/>
              </a:prstClr>
            </a:outerShdw>
          </a:effectLst>
        </p:grpSpPr>
        <p:sp>
          <p:nvSpPr>
            <p:cNvPr id="10" name="Freeform 5">
              <a:extLst>
                <a:ext uri="{FF2B5EF4-FFF2-40B4-BE49-F238E27FC236}">
                  <a16:creationId xmlns:a16="http://schemas.microsoft.com/office/drawing/2014/main" id="{6119DFD8-874F-497F-A23C-0BAE0F9BAF36}"/>
                </a:ext>
              </a:extLst>
            </p:cNvPr>
            <p:cNvSpPr>
              <a:spLocks/>
            </p:cNvSpPr>
            <p:nvPr/>
          </p:nvSpPr>
          <p:spPr bwMode="auto">
            <a:xfrm>
              <a:off x="6328856" y="2153616"/>
              <a:ext cx="4053688" cy="2602355"/>
            </a:xfrm>
            <a:custGeom>
              <a:avLst/>
              <a:gdLst>
                <a:gd name="T0" fmla="*/ 3644 w 3644"/>
                <a:gd name="T1" fmla="*/ 117 h 2340"/>
                <a:gd name="T2" fmla="*/ 3644 w 3644"/>
                <a:gd name="T3" fmla="*/ 2266 h 2340"/>
                <a:gd name="T4" fmla="*/ 3641 w 3644"/>
                <a:gd name="T5" fmla="*/ 2288 h 2340"/>
                <a:gd name="T6" fmla="*/ 3594 w 3644"/>
                <a:gd name="T7" fmla="*/ 2336 h 2340"/>
                <a:gd name="T8" fmla="*/ 3570 w 3644"/>
                <a:gd name="T9" fmla="*/ 2340 h 2340"/>
                <a:gd name="T10" fmla="*/ 117 w 3644"/>
                <a:gd name="T11" fmla="*/ 2340 h 2340"/>
                <a:gd name="T12" fmla="*/ 87 w 3644"/>
                <a:gd name="T13" fmla="*/ 2336 h 2340"/>
                <a:gd name="T14" fmla="*/ 20 w 3644"/>
                <a:gd name="T15" fmla="*/ 2288 h 2340"/>
                <a:gd name="T16" fmla="*/ 0 w 3644"/>
                <a:gd name="T17" fmla="*/ 2223 h 2340"/>
                <a:gd name="T18" fmla="*/ 0 w 3644"/>
                <a:gd name="T19" fmla="*/ 117 h 2340"/>
                <a:gd name="T20" fmla="*/ 117 w 3644"/>
                <a:gd name="T21" fmla="*/ 0 h 2340"/>
                <a:gd name="T22" fmla="*/ 3527 w 3644"/>
                <a:gd name="T23" fmla="*/ 0 h 2340"/>
                <a:gd name="T24" fmla="*/ 3644 w 3644"/>
                <a:gd name="T25" fmla="*/ 117 h 2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4" h="2340">
                  <a:moveTo>
                    <a:pt x="3644" y="117"/>
                  </a:moveTo>
                  <a:cubicBezTo>
                    <a:pt x="3644" y="2266"/>
                    <a:pt x="3644" y="2266"/>
                    <a:pt x="3644" y="2266"/>
                  </a:cubicBezTo>
                  <a:cubicBezTo>
                    <a:pt x="3644" y="2274"/>
                    <a:pt x="3643" y="2281"/>
                    <a:pt x="3641" y="2288"/>
                  </a:cubicBezTo>
                  <a:cubicBezTo>
                    <a:pt x="3634" y="2310"/>
                    <a:pt x="3616" y="2328"/>
                    <a:pt x="3594" y="2336"/>
                  </a:cubicBezTo>
                  <a:cubicBezTo>
                    <a:pt x="3586" y="2339"/>
                    <a:pt x="3578" y="2340"/>
                    <a:pt x="3570" y="2340"/>
                  </a:cubicBezTo>
                  <a:cubicBezTo>
                    <a:pt x="117" y="2340"/>
                    <a:pt x="117" y="2340"/>
                    <a:pt x="117" y="2340"/>
                  </a:cubicBezTo>
                  <a:cubicBezTo>
                    <a:pt x="107" y="2340"/>
                    <a:pt x="97" y="2339"/>
                    <a:pt x="87" y="2336"/>
                  </a:cubicBezTo>
                  <a:cubicBezTo>
                    <a:pt x="59" y="2329"/>
                    <a:pt x="36" y="2311"/>
                    <a:pt x="20" y="2288"/>
                  </a:cubicBezTo>
                  <a:cubicBezTo>
                    <a:pt x="7" y="2269"/>
                    <a:pt x="0" y="2247"/>
                    <a:pt x="0" y="2223"/>
                  </a:cubicBezTo>
                  <a:cubicBezTo>
                    <a:pt x="0" y="117"/>
                    <a:pt x="0" y="117"/>
                    <a:pt x="0" y="117"/>
                  </a:cubicBezTo>
                  <a:cubicBezTo>
                    <a:pt x="0" y="53"/>
                    <a:pt x="53" y="0"/>
                    <a:pt x="117" y="0"/>
                  </a:cubicBezTo>
                  <a:cubicBezTo>
                    <a:pt x="3527" y="0"/>
                    <a:pt x="3527" y="0"/>
                    <a:pt x="3527" y="0"/>
                  </a:cubicBezTo>
                  <a:cubicBezTo>
                    <a:pt x="3591" y="0"/>
                    <a:pt x="3644" y="53"/>
                    <a:pt x="3644" y="117"/>
                  </a:cubicBezTo>
                  <a:close/>
                </a:path>
              </a:pathLst>
            </a:custGeom>
            <a:grpFill/>
            <a:ln w="4763" cap="flat">
              <a:no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1" name="Rectangle 7">
              <a:extLst>
                <a:ext uri="{FF2B5EF4-FFF2-40B4-BE49-F238E27FC236}">
                  <a16:creationId xmlns:a16="http://schemas.microsoft.com/office/drawing/2014/main" id="{45159CE3-9E42-43CC-A121-8FDB587B9C60}"/>
                </a:ext>
              </a:extLst>
            </p:cNvPr>
            <p:cNvSpPr>
              <a:spLocks noChangeArrowheads="1"/>
            </p:cNvSpPr>
            <p:nvPr/>
          </p:nvSpPr>
          <p:spPr bwMode="auto">
            <a:xfrm>
              <a:off x="5951006" y="4755971"/>
              <a:ext cx="4791914" cy="53510"/>
            </a:xfrm>
            <a:prstGeom prst="rect">
              <a:avLst/>
            </a:prstGeom>
            <a:grpFill/>
            <a:ln w="4763" cap="flat">
              <a:no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2" name="Rectangle 8">
              <a:extLst>
                <a:ext uri="{FF2B5EF4-FFF2-40B4-BE49-F238E27FC236}">
                  <a16:creationId xmlns:a16="http://schemas.microsoft.com/office/drawing/2014/main" id="{8028FF5D-4913-4B5F-A765-62AA87044B68}"/>
                </a:ext>
              </a:extLst>
            </p:cNvPr>
            <p:cNvSpPr>
              <a:spLocks noChangeArrowheads="1"/>
            </p:cNvSpPr>
            <p:nvPr/>
          </p:nvSpPr>
          <p:spPr bwMode="auto">
            <a:xfrm>
              <a:off x="7913419" y="4769075"/>
              <a:ext cx="867088" cy="27301"/>
            </a:xfrm>
            <a:prstGeom prst="rect">
              <a:avLst/>
            </a:prstGeom>
            <a:grpFill/>
            <a:ln w="285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3" name="Freeform 9">
              <a:extLst>
                <a:ext uri="{FF2B5EF4-FFF2-40B4-BE49-F238E27FC236}">
                  <a16:creationId xmlns:a16="http://schemas.microsoft.com/office/drawing/2014/main" id="{655BA60B-2568-4306-88D6-0BD46C7C5952}"/>
                </a:ext>
              </a:extLst>
            </p:cNvPr>
            <p:cNvSpPr>
              <a:spLocks/>
            </p:cNvSpPr>
            <p:nvPr/>
          </p:nvSpPr>
          <p:spPr bwMode="auto">
            <a:xfrm>
              <a:off x="5951006" y="4809481"/>
              <a:ext cx="4791914" cy="62247"/>
            </a:xfrm>
            <a:custGeom>
              <a:avLst/>
              <a:gdLst>
                <a:gd name="T0" fmla="*/ 4308 w 4308"/>
                <a:gd name="T1" fmla="*/ 4 h 56"/>
                <a:gd name="T2" fmla="*/ 2154 w 4308"/>
                <a:gd name="T3" fmla="*/ 56 h 56"/>
                <a:gd name="T4" fmla="*/ 0 w 4308"/>
                <a:gd name="T5" fmla="*/ 4 h 56"/>
                <a:gd name="T6" fmla="*/ 6 w 4308"/>
                <a:gd name="T7" fmla="*/ 0 h 56"/>
                <a:gd name="T8" fmla="*/ 4302 w 4308"/>
                <a:gd name="T9" fmla="*/ 0 h 56"/>
                <a:gd name="T10" fmla="*/ 4308 w 4308"/>
                <a:gd name="T11" fmla="*/ 4 h 56"/>
              </a:gdLst>
              <a:ahLst/>
              <a:cxnLst>
                <a:cxn ang="0">
                  <a:pos x="T0" y="T1"/>
                </a:cxn>
                <a:cxn ang="0">
                  <a:pos x="T2" y="T3"/>
                </a:cxn>
                <a:cxn ang="0">
                  <a:pos x="T4" y="T5"/>
                </a:cxn>
                <a:cxn ang="0">
                  <a:pos x="T6" y="T7"/>
                </a:cxn>
                <a:cxn ang="0">
                  <a:pos x="T8" y="T9"/>
                </a:cxn>
                <a:cxn ang="0">
                  <a:pos x="T10" y="T11"/>
                </a:cxn>
              </a:cxnLst>
              <a:rect l="0" t="0" r="r" b="b"/>
              <a:pathLst>
                <a:path w="4308" h="56">
                  <a:moveTo>
                    <a:pt x="4308" y="4"/>
                  </a:moveTo>
                  <a:cubicBezTo>
                    <a:pt x="4308" y="33"/>
                    <a:pt x="3980" y="56"/>
                    <a:pt x="2154" y="56"/>
                  </a:cubicBezTo>
                  <a:cubicBezTo>
                    <a:pt x="340" y="56"/>
                    <a:pt x="0" y="33"/>
                    <a:pt x="0" y="4"/>
                  </a:cubicBezTo>
                  <a:cubicBezTo>
                    <a:pt x="0" y="3"/>
                    <a:pt x="2" y="1"/>
                    <a:pt x="6" y="0"/>
                  </a:cubicBezTo>
                  <a:cubicBezTo>
                    <a:pt x="4302" y="0"/>
                    <a:pt x="4302" y="0"/>
                    <a:pt x="4302" y="0"/>
                  </a:cubicBezTo>
                  <a:cubicBezTo>
                    <a:pt x="4306" y="1"/>
                    <a:pt x="4308" y="3"/>
                    <a:pt x="4308" y="4"/>
                  </a:cubicBezTo>
                  <a:close/>
                </a:path>
              </a:pathLst>
            </a:custGeom>
            <a:grpFill/>
            <a:ln w="4763" cap="flat">
              <a:no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sp>
        <p:nvSpPr>
          <p:cNvPr id="4" name="Picture Placeholder 13">
            <a:extLst>
              <a:ext uri="{FF2B5EF4-FFF2-40B4-BE49-F238E27FC236}">
                <a16:creationId xmlns:a16="http://schemas.microsoft.com/office/drawing/2014/main" id="{031A471A-8B22-470A-B449-1140CD8EB02C}"/>
              </a:ext>
            </a:extLst>
          </p:cNvPr>
          <p:cNvSpPr>
            <a:spLocks noGrp="1"/>
          </p:cNvSpPr>
          <p:nvPr userDrawn="1">
            <p:ph type="pic" sz="quarter" idx="14"/>
          </p:nvPr>
        </p:nvSpPr>
        <p:spPr>
          <a:xfrm>
            <a:off x="6547221" y="-245668"/>
            <a:ext cx="2679413" cy="2227178"/>
          </a:xfrm>
          <a:prstGeom prst="rect">
            <a:avLst/>
          </a:prstGeom>
          <a:pattFill prst="pct5">
            <a:fgClr>
              <a:schemeClr val="tx1">
                <a:lumMod val="50000"/>
                <a:lumOff val="50000"/>
              </a:schemeClr>
            </a:fgClr>
            <a:bgClr>
              <a:schemeClr val="bg1"/>
            </a:bgClr>
          </a:pattFill>
          <a:effectLst>
            <a:outerShdw blurRad="254000" dist="152400" dir="5400000" algn="t" rotWithShape="0">
              <a:prstClr val="black">
                <a:alpha val="20000"/>
              </a:prstClr>
            </a:outerShdw>
          </a:effectLst>
        </p:spPr>
        <p:txBody>
          <a:bodyPr wrap="square">
            <a:noAutofit/>
          </a:bodyPr>
          <a:lstStyle>
            <a:lvl1pPr>
              <a:defRPr lang="en-US" sz="1200"/>
            </a:lvl1pPr>
          </a:lstStyle>
          <a:p>
            <a:pPr lvl="0"/>
            <a:endParaRPr lang="en-US"/>
          </a:p>
        </p:txBody>
      </p:sp>
      <p:sp>
        <p:nvSpPr>
          <p:cNvPr id="5" name="Picture Placeholder 13">
            <a:extLst>
              <a:ext uri="{FF2B5EF4-FFF2-40B4-BE49-F238E27FC236}">
                <a16:creationId xmlns:a16="http://schemas.microsoft.com/office/drawing/2014/main" id="{CCA81DAE-60CB-45AC-B2DB-8FFF120AE7C4}"/>
              </a:ext>
            </a:extLst>
          </p:cNvPr>
          <p:cNvSpPr>
            <a:spLocks noGrp="1"/>
          </p:cNvSpPr>
          <p:nvPr userDrawn="1">
            <p:ph type="pic" sz="quarter" idx="15"/>
          </p:nvPr>
        </p:nvSpPr>
        <p:spPr>
          <a:xfrm>
            <a:off x="3681586" y="-245669"/>
            <a:ext cx="2679413" cy="2227178"/>
          </a:xfrm>
          <a:prstGeom prst="rect">
            <a:avLst/>
          </a:prstGeom>
          <a:pattFill prst="pct5">
            <a:fgClr>
              <a:schemeClr val="tx1">
                <a:lumMod val="50000"/>
                <a:lumOff val="50000"/>
              </a:schemeClr>
            </a:fgClr>
            <a:bgClr>
              <a:schemeClr val="bg1"/>
            </a:bgClr>
          </a:pattFill>
          <a:effectLst>
            <a:outerShdw blurRad="254000" dist="152400" dir="5400000" algn="t" rotWithShape="0">
              <a:prstClr val="black">
                <a:alpha val="20000"/>
              </a:prstClr>
            </a:outerShdw>
          </a:effectLst>
        </p:spPr>
        <p:txBody>
          <a:bodyPr wrap="square">
            <a:noAutofit/>
          </a:bodyPr>
          <a:lstStyle>
            <a:lvl1pPr>
              <a:defRPr lang="en-US" sz="1200"/>
            </a:lvl1pPr>
          </a:lstStyle>
          <a:p>
            <a:pPr lvl="0"/>
            <a:endParaRPr lang="en-US"/>
          </a:p>
        </p:txBody>
      </p:sp>
      <p:sp>
        <p:nvSpPr>
          <p:cNvPr id="6" name="Picture Placeholder 13">
            <a:extLst>
              <a:ext uri="{FF2B5EF4-FFF2-40B4-BE49-F238E27FC236}">
                <a16:creationId xmlns:a16="http://schemas.microsoft.com/office/drawing/2014/main" id="{D9ED97F2-B570-4F5E-8EA3-475681318DD7}"/>
              </a:ext>
            </a:extLst>
          </p:cNvPr>
          <p:cNvSpPr>
            <a:spLocks noGrp="1"/>
          </p:cNvSpPr>
          <p:nvPr userDrawn="1">
            <p:ph type="pic" sz="quarter" idx="16"/>
          </p:nvPr>
        </p:nvSpPr>
        <p:spPr>
          <a:xfrm>
            <a:off x="4940841" y="2356687"/>
            <a:ext cx="2679413" cy="2227178"/>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7" name="Picture Placeholder 13">
            <a:extLst>
              <a:ext uri="{FF2B5EF4-FFF2-40B4-BE49-F238E27FC236}">
                <a16:creationId xmlns:a16="http://schemas.microsoft.com/office/drawing/2014/main" id="{98EBBA31-93D1-492B-8C9E-6C0CBF64724D}"/>
              </a:ext>
            </a:extLst>
          </p:cNvPr>
          <p:cNvSpPr>
            <a:spLocks noGrp="1"/>
          </p:cNvSpPr>
          <p:nvPr userDrawn="1">
            <p:ph type="pic" sz="quarter" idx="17"/>
          </p:nvPr>
        </p:nvSpPr>
        <p:spPr>
          <a:xfrm>
            <a:off x="7981107" y="2356686"/>
            <a:ext cx="2679413" cy="2227178"/>
          </a:xfrm>
          <a:prstGeom prst="rect">
            <a:avLst/>
          </a:prstGeom>
          <a:pattFill prst="pct5">
            <a:fgClr>
              <a:schemeClr val="tx1">
                <a:lumMod val="50000"/>
                <a:lumOff val="50000"/>
              </a:schemeClr>
            </a:fgClr>
            <a:bgClr>
              <a:schemeClr val="bg1"/>
            </a:bgClr>
          </a:pattFill>
          <a:effectLst>
            <a:outerShdw blurRad="254000" dist="152400" dir="5400000" algn="t" rotWithShape="0">
              <a:prstClr val="black">
                <a:alpha val="20000"/>
              </a:prstClr>
            </a:outerShdw>
          </a:effectLst>
        </p:spPr>
        <p:txBody>
          <a:bodyPr wrap="square">
            <a:noAutofit/>
          </a:bodyPr>
          <a:lstStyle>
            <a:lvl1pPr>
              <a:defRPr lang="en-US" sz="1200"/>
            </a:lvl1pPr>
          </a:lstStyle>
          <a:p>
            <a:pPr lvl="0"/>
            <a:endParaRPr lang="en-US"/>
          </a:p>
        </p:txBody>
      </p:sp>
      <p:sp>
        <p:nvSpPr>
          <p:cNvPr id="8" name="Picture Placeholder 13">
            <a:extLst>
              <a:ext uri="{FF2B5EF4-FFF2-40B4-BE49-F238E27FC236}">
                <a16:creationId xmlns:a16="http://schemas.microsoft.com/office/drawing/2014/main" id="{C63805B2-E23A-414F-B500-9DD97C66ADBE}"/>
              </a:ext>
            </a:extLst>
          </p:cNvPr>
          <p:cNvSpPr>
            <a:spLocks noGrp="1"/>
          </p:cNvSpPr>
          <p:nvPr userDrawn="1">
            <p:ph type="pic" sz="quarter" idx="18"/>
          </p:nvPr>
        </p:nvSpPr>
        <p:spPr>
          <a:xfrm>
            <a:off x="6436012" y="4981587"/>
            <a:ext cx="2679413" cy="2227178"/>
          </a:xfrm>
          <a:prstGeom prst="rect">
            <a:avLst/>
          </a:prstGeom>
          <a:pattFill prst="pct5">
            <a:fgClr>
              <a:schemeClr val="tx1">
                <a:lumMod val="50000"/>
                <a:lumOff val="50000"/>
              </a:schemeClr>
            </a:fgClr>
            <a:bgClr>
              <a:schemeClr val="bg1"/>
            </a:bgClr>
          </a:pattFill>
          <a:effectLst>
            <a:outerShdw blurRad="254000" dist="152400" dir="5400000" algn="t" rotWithShape="0">
              <a:prstClr val="black">
                <a:alpha val="20000"/>
              </a:prstClr>
            </a:outerShdw>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269232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500" fill="hold"/>
                                        <p:tgtEl>
                                          <p:spTgt spid="14"/>
                                        </p:tgtEl>
                                        <p:attrNameLst>
                                          <p:attrName>ppt_x</p:attrName>
                                        </p:attrNameLst>
                                      </p:cBhvr>
                                      <p:tavLst>
                                        <p:tav tm="0">
                                          <p:val>
                                            <p:strVal val="1+#ppt_w/2"/>
                                          </p:val>
                                        </p:tav>
                                        <p:tav tm="100000">
                                          <p:val>
                                            <p:strVal val="#ppt_x"/>
                                          </p:val>
                                        </p:tav>
                                      </p:tavLst>
                                    </p:anim>
                                    <p:anim calcmode="lin" valueType="num">
                                      <p:cBhvr additive="base">
                                        <p:cTn id="8" dur="1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1+#ppt_w/2"/>
                                          </p:val>
                                        </p:tav>
                                        <p:tav tm="100000">
                                          <p:val>
                                            <p:strVal val="#ppt_x"/>
                                          </p:val>
                                        </p:tav>
                                      </p:tavLst>
                                    </p:anim>
                                    <p:anim calcmode="lin" valueType="num">
                                      <p:cBhvr additive="base">
                                        <p:cTn id="12" dur="1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1+#ppt_w/2"/>
                                          </p:val>
                                        </p:tav>
                                        <p:tav tm="100000">
                                          <p:val>
                                            <p:strVal val="#ppt_x"/>
                                          </p:val>
                                        </p:tav>
                                      </p:tavLst>
                                    </p:anim>
                                    <p:anim calcmode="lin" valueType="num">
                                      <p:cBhvr additive="base">
                                        <p:cTn id="16" dur="1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75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500" fill="hold"/>
                                        <p:tgtEl>
                                          <p:spTgt spid="8"/>
                                        </p:tgtEl>
                                        <p:attrNameLst>
                                          <p:attrName>ppt_x</p:attrName>
                                        </p:attrNameLst>
                                      </p:cBhvr>
                                      <p:tavLst>
                                        <p:tav tm="0">
                                          <p:val>
                                            <p:strVal val="1+#ppt_w/2"/>
                                          </p:val>
                                        </p:tav>
                                        <p:tav tm="100000">
                                          <p:val>
                                            <p:strVal val="#ppt_x"/>
                                          </p:val>
                                        </p:tav>
                                      </p:tavLst>
                                    </p:anim>
                                    <p:anim calcmode="lin" valueType="num">
                                      <p:cBhvr additive="base">
                                        <p:cTn id="20" dur="1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500" fill="hold"/>
                                        <p:tgtEl>
                                          <p:spTgt spid="7"/>
                                        </p:tgtEl>
                                        <p:attrNameLst>
                                          <p:attrName>ppt_x</p:attrName>
                                        </p:attrNameLst>
                                      </p:cBhvr>
                                      <p:tavLst>
                                        <p:tav tm="0">
                                          <p:val>
                                            <p:strVal val="1+#ppt_w/2"/>
                                          </p:val>
                                        </p:tav>
                                        <p:tav tm="100000">
                                          <p:val>
                                            <p:strVal val="#ppt_x"/>
                                          </p:val>
                                        </p:tav>
                                      </p:tavLst>
                                    </p:anim>
                                    <p:anim calcmode="lin" valueType="num">
                                      <p:cBhvr additive="base">
                                        <p:cTn id="24" dur="1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125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500" fill="hold"/>
                                        <p:tgtEl>
                                          <p:spTgt spid="4"/>
                                        </p:tgtEl>
                                        <p:attrNameLst>
                                          <p:attrName>ppt_x</p:attrName>
                                        </p:attrNameLst>
                                      </p:cBhvr>
                                      <p:tavLst>
                                        <p:tav tm="0">
                                          <p:val>
                                            <p:strVal val="1+#ppt_w/2"/>
                                          </p:val>
                                        </p:tav>
                                        <p:tav tm="100000">
                                          <p:val>
                                            <p:strVal val="#ppt_x"/>
                                          </p:val>
                                        </p:tav>
                                      </p:tavLst>
                                    </p:anim>
                                    <p:anim calcmode="lin" valueType="num">
                                      <p:cBhvr additive="base">
                                        <p:cTn id="2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95014365-4F08-487B-916A-B81EC5D56BFC}"/>
              </a:ext>
            </a:extLst>
          </p:cNvPr>
          <p:cNvSpPr>
            <a:spLocks/>
          </p:cNvSpPr>
          <p:nvPr userDrawn="1"/>
        </p:nvSpPr>
        <p:spPr bwMode="auto">
          <a:xfrm rot="8100000">
            <a:off x="-798009" y="-435067"/>
            <a:ext cx="7147337" cy="9575746"/>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EE4D4D"/>
          </a:solidFill>
          <a:ln w="50800">
            <a:noFill/>
            <a:round/>
            <a:headEnd/>
            <a:tailEnd/>
          </a:ln>
          <a:effectLst>
            <a:outerShdw blurRad="317500" dist="101600" dir="5400000" sx="102000" sy="102000" algn="t" rotWithShape="0">
              <a:prstClr val="black">
                <a:alpha val="20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grpSp>
        <p:nvGrpSpPr>
          <p:cNvPr id="4" name="Group 3">
            <a:extLst>
              <a:ext uri="{FF2B5EF4-FFF2-40B4-BE49-F238E27FC236}">
                <a16:creationId xmlns:a16="http://schemas.microsoft.com/office/drawing/2014/main" id="{2A9BD38F-C6AE-40B8-A7E7-35ADF623EDE2}"/>
              </a:ext>
            </a:extLst>
          </p:cNvPr>
          <p:cNvGrpSpPr/>
          <p:nvPr userDrawn="1"/>
        </p:nvGrpSpPr>
        <p:grpSpPr>
          <a:xfrm>
            <a:off x="-773563" y="1460500"/>
            <a:ext cx="5778608" cy="4370390"/>
            <a:chOff x="3544662" y="2197602"/>
            <a:chExt cx="5105852" cy="2896186"/>
          </a:xfrm>
        </p:grpSpPr>
        <p:sp>
          <p:nvSpPr>
            <p:cNvPr id="5" name="Freeform 5">
              <a:extLst>
                <a:ext uri="{FF2B5EF4-FFF2-40B4-BE49-F238E27FC236}">
                  <a16:creationId xmlns:a16="http://schemas.microsoft.com/office/drawing/2014/main" id="{4C9C05DD-E358-4B41-ADB7-18DEF1D88174}"/>
                </a:ext>
              </a:extLst>
            </p:cNvPr>
            <p:cNvSpPr>
              <a:spLocks/>
            </p:cNvSpPr>
            <p:nvPr/>
          </p:nvSpPr>
          <p:spPr bwMode="auto">
            <a:xfrm>
              <a:off x="3947266" y="2197602"/>
              <a:ext cx="4319262" cy="2772845"/>
            </a:xfrm>
            <a:custGeom>
              <a:avLst/>
              <a:gdLst>
                <a:gd name="T0" fmla="*/ 3644 w 3644"/>
                <a:gd name="T1" fmla="*/ 117 h 2340"/>
                <a:gd name="T2" fmla="*/ 3644 w 3644"/>
                <a:gd name="T3" fmla="*/ 2266 h 2340"/>
                <a:gd name="T4" fmla="*/ 3641 w 3644"/>
                <a:gd name="T5" fmla="*/ 2288 h 2340"/>
                <a:gd name="T6" fmla="*/ 3594 w 3644"/>
                <a:gd name="T7" fmla="*/ 2336 h 2340"/>
                <a:gd name="T8" fmla="*/ 3570 w 3644"/>
                <a:gd name="T9" fmla="*/ 2340 h 2340"/>
                <a:gd name="T10" fmla="*/ 117 w 3644"/>
                <a:gd name="T11" fmla="*/ 2340 h 2340"/>
                <a:gd name="T12" fmla="*/ 87 w 3644"/>
                <a:gd name="T13" fmla="*/ 2336 h 2340"/>
                <a:gd name="T14" fmla="*/ 20 w 3644"/>
                <a:gd name="T15" fmla="*/ 2288 h 2340"/>
                <a:gd name="T16" fmla="*/ 0 w 3644"/>
                <a:gd name="T17" fmla="*/ 2223 h 2340"/>
                <a:gd name="T18" fmla="*/ 0 w 3644"/>
                <a:gd name="T19" fmla="*/ 117 h 2340"/>
                <a:gd name="T20" fmla="*/ 117 w 3644"/>
                <a:gd name="T21" fmla="*/ 0 h 2340"/>
                <a:gd name="T22" fmla="*/ 3527 w 3644"/>
                <a:gd name="T23" fmla="*/ 0 h 2340"/>
                <a:gd name="T24" fmla="*/ 3644 w 3644"/>
                <a:gd name="T25" fmla="*/ 117 h 2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4" h="2340">
                  <a:moveTo>
                    <a:pt x="3644" y="117"/>
                  </a:moveTo>
                  <a:cubicBezTo>
                    <a:pt x="3644" y="2266"/>
                    <a:pt x="3644" y="2266"/>
                    <a:pt x="3644" y="2266"/>
                  </a:cubicBezTo>
                  <a:cubicBezTo>
                    <a:pt x="3644" y="2274"/>
                    <a:pt x="3643" y="2281"/>
                    <a:pt x="3641" y="2288"/>
                  </a:cubicBezTo>
                  <a:cubicBezTo>
                    <a:pt x="3634" y="2310"/>
                    <a:pt x="3616" y="2328"/>
                    <a:pt x="3594" y="2336"/>
                  </a:cubicBezTo>
                  <a:cubicBezTo>
                    <a:pt x="3586" y="2339"/>
                    <a:pt x="3578" y="2340"/>
                    <a:pt x="3570" y="2340"/>
                  </a:cubicBezTo>
                  <a:cubicBezTo>
                    <a:pt x="117" y="2340"/>
                    <a:pt x="117" y="2340"/>
                    <a:pt x="117" y="2340"/>
                  </a:cubicBezTo>
                  <a:cubicBezTo>
                    <a:pt x="107" y="2340"/>
                    <a:pt x="97" y="2339"/>
                    <a:pt x="87" y="2336"/>
                  </a:cubicBezTo>
                  <a:cubicBezTo>
                    <a:pt x="59" y="2329"/>
                    <a:pt x="36" y="2311"/>
                    <a:pt x="20" y="2288"/>
                  </a:cubicBezTo>
                  <a:cubicBezTo>
                    <a:pt x="7" y="2269"/>
                    <a:pt x="0" y="2247"/>
                    <a:pt x="0" y="2223"/>
                  </a:cubicBezTo>
                  <a:cubicBezTo>
                    <a:pt x="0" y="117"/>
                    <a:pt x="0" y="117"/>
                    <a:pt x="0" y="117"/>
                  </a:cubicBezTo>
                  <a:cubicBezTo>
                    <a:pt x="0" y="53"/>
                    <a:pt x="53" y="0"/>
                    <a:pt x="117" y="0"/>
                  </a:cubicBezTo>
                  <a:cubicBezTo>
                    <a:pt x="3527" y="0"/>
                    <a:pt x="3527" y="0"/>
                    <a:pt x="3527" y="0"/>
                  </a:cubicBezTo>
                  <a:cubicBezTo>
                    <a:pt x="3591" y="0"/>
                    <a:pt x="3644" y="53"/>
                    <a:pt x="3644" y="117"/>
                  </a:cubicBezTo>
                  <a:close/>
                </a:path>
              </a:pathLst>
            </a:custGeom>
            <a:solidFill>
              <a:schemeClr val="bg1"/>
            </a:solidFill>
            <a:ln w="4763" cap="flat">
              <a:noFill/>
              <a:prstDash val="solid"/>
              <a:miter lim="800000"/>
              <a:headEnd/>
              <a:tailEnd/>
            </a:ln>
            <a:effectLst>
              <a:outerShdw blurRad="317500" sx="102000" sy="102000" algn="ctr" rotWithShape="0">
                <a:prstClr val="black">
                  <a:alpha val="1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6" name="Rectangle 7">
              <a:extLst>
                <a:ext uri="{FF2B5EF4-FFF2-40B4-BE49-F238E27FC236}">
                  <a16:creationId xmlns:a16="http://schemas.microsoft.com/office/drawing/2014/main" id="{400DAEEE-E951-41B1-B654-A4C52F568215}"/>
                </a:ext>
              </a:extLst>
            </p:cNvPr>
            <p:cNvSpPr>
              <a:spLocks noChangeArrowheads="1"/>
            </p:cNvSpPr>
            <p:nvPr/>
          </p:nvSpPr>
          <p:spPr bwMode="auto">
            <a:xfrm>
              <a:off x="3544662" y="4970447"/>
              <a:ext cx="5105852" cy="57016"/>
            </a:xfrm>
            <a:prstGeom prst="rect">
              <a:avLst/>
            </a:prstGeom>
            <a:solidFill>
              <a:schemeClr val="bg1"/>
            </a:solidFill>
            <a:ln w="4763" cap="flat">
              <a:noFill/>
              <a:prstDash val="solid"/>
              <a:miter lim="800000"/>
              <a:headEnd/>
              <a:tailEnd/>
            </a:ln>
            <a:effectLst>
              <a:outerShdw blurRad="317500" sx="102000" sy="102000" algn="ctr" rotWithShape="0">
                <a:prstClr val="black">
                  <a:alpha val="1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7" name="Rectangle 8">
              <a:extLst>
                <a:ext uri="{FF2B5EF4-FFF2-40B4-BE49-F238E27FC236}">
                  <a16:creationId xmlns:a16="http://schemas.microsoft.com/office/drawing/2014/main" id="{2F24E247-C2B0-4BA6-A279-644195FF1D16}"/>
                </a:ext>
              </a:extLst>
            </p:cNvPr>
            <p:cNvSpPr>
              <a:spLocks noChangeArrowheads="1"/>
            </p:cNvSpPr>
            <p:nvPr/>
          </p:nvSpPr>
          <p:spPr bwMode="auto">
            <a:xfrm>
              <a:off x="5635641" y="4984410"/>
              <a:ext cx="923894" cy="29090"/>
            </a:xfrm>
            <a:prstGeom prst="rect">
              <a:avLst/>
            </a:prstGeom>
            <a:solidFill>
              <a:schemeClr val="bg1">
                <a:lumMod val="85000"/>
              </a:schemeClr>
            </a:solidFill>
            <a:ln w="285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8" name="Freeform 9">
              <a:extLst>
                <a:ext uri="{FF2B5EF4-FFF2-40B4-BE49-F238E27FC236}">
                  <a16:creationId xmlns:a16="http://schemas.microsoft.com/office/drawing/2014/main" id="{B1ACDD88-4C53-4CBE-B701-E2EF736ED0A2}"/>
                </a:ext>
              </a:extLst>
            </p:cNvPr>
            <p:cNvSpPr>
              <a:spLocks/>
            </p:cNvSpPr>
            <p:nvPr/>
          </p:nvSpPr>
          <p:spPr bwMode="auto">
            <a:xfrm>
              <a:off x="3544662" y="5027463"/>
              <a:ext cx="5105852" cy="66325"/>
            </a:xfrm>
            <a:custGeom>
              <a:avLst/>
              <a:gdLst>
                <a:gd name="T0" fmla="*/ 4308 w 4308"/>
                <a:gd name="T1" fmla="*/ 4 h 56"/>
                <a:gd name="T2" fmla="*/ 2154 w 4308"/>
                <a:gd name="T3" fmla="*/ 56 h 56"/>
                <a:gd name="T4" fmla="*/ 0 w 4308"/>
                <a:gd name="T5" fmla="*/ 4 h 56"/>
                <a:gd name="T6" fmla="*/ 6 w 4308"/>
                <a:gd name="T7" fmla="*/ 0 h 56"/>
                <a:gd name="T8" fmla="*/ 4302 w 4308"/>
                <a:gd name="T9" fmla="*/ 0 h 56"/>
                <a:gd name="T10" fmla="*/ 4308 w 4308"/>
                <a:gd name="T11" fmla="*/ 4 h 56"/>
              </a:gdLst>
              <a:ahLst/>
              <a:cxnLst>
                <a:cxn ang="0">
                  <a:pos x="T0" y="T1"/>
                </a:cxn>
                <a:cxn ang="0">
                  <a:pos x="T2" y="T3"/>
                </a:cxn>
                <a:cxn ang="0">
                  <a:pos x="T4" y="T5"/>
                </a:cxn>
                <a:cxn ang="0">
                  <a:pos x="T6" y="T7"/>
                </a:cxn>
                <a:cxn ang="0">
                  <a:pos x="T8" y="T9"/>
                </a:cxn>
                <a:cxn ang="0">
                  <a:pos x="T10" y="T11"/>
                </a:cxn>
              </a:cxnLst>
              <a:rect l="0" t="0" r="r" b="b"/>
              <a:pathLst>
                <a:path w="4308" h="56">
                  <a:moveTo>
                    <a:pt x="4308" y="4"/>
                  </a:moveTo>
                  <a:cubicBezTo>
                    <a:pt x="4308" y="33"/>
                    <a:pt x="3980" y="56"/>
                    <a:pt x="2154" y="56"/>
                  </a:cubicBezTo>
                  <a:cubicBezTo>
                    <a:pt x="340" y="56"/>
                    <a:pt x="0" y="33"/>
                    <a:pt x="0" y="4"/>
                  </a:cubicBezTo>
                  <a:cubicBezTo>
                    <a:pt x="0" y="3"/>
                    <a:pt x="2" y="1"/>
                    <a:pt x="6" y="0"/>
                  </a:cubicBezTo>
                  <a:cubicBezTo>
                    <a:pt x="4302" y="0"/>
                    <a:pt x="4302" y="0"/>
                    <a:pt x="4302" y="0"/>
                  </a:cubicBezTo>
                  <a:cubicBezTo>
                    <a:pt x="4306" y="1"/>
                    <a:pt x="4308" y="3"/>
                    <a:pt x="4308" y="4"/>
                  </a:cubicBezTo>
                  <a:close/>
                </a:path>
              </a:pathLst>
            </a:custGeom>
            <a:solidFill>
              <a:schemeClr val="bg1">
                <a:lumMod val="85000"/>
              </a:schemeClr>
            </a:solidFill>
            <a:ln w="4763" cap="flat">
              <a:noFill/>
              <a:prstDash val="solid"/>
              <a:miter lim="800000"/>
              <a:headEnd/>
              <a:tailEnd/>
            </a:ln>
            <a:effectLst>
              <a:outerShdw blurRad="317500" sx="102000" sy="102000" algn="ctr"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sp>
        <p:nvSpPr>
          <p:cNvPr id="9" name="Picture Placeholder 13">
            <a:extLst>
              <a:ext uri="{FF2B5EF4-FFF2-40B4-BE49-F238E27FC236}">
                <a16:creationId xmlns:a16="http://schemas.microsoft.com/office/drawing/2014/main" id="{330C3277-AED6-4CC7-B9FC-B81D7801CA85}"/>
              </a:ext>
            </a:extLst>
          </p:cNvPr>
          <p:cNvSpPr>
            <a:spLocks noGrp="1"/>
          </p:cNvSpPr>
          <p:nvPr>
            <p:ph type="pic" sz="quarter" idx="14"/>
          </p:nvPr>
        </p:nvSpPr>
        <p:spPr>
          <a:xfrm>
            <a:off x="-69965" y="1781786"/>
            <a:ext cx="4389270" cy="3648442"/>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11" name="Freeform 5">
            <a:extLst>
              <a:ext uri="{FF2B5EF4-FFF2-40B4-BE49-F238E27FC236}">
                <a16:creationId xmlns:a16="http://schemas.microsoft.com/office/drawing/2014/main" id="{7961B010-1CC1-49AF-9FD5-FD646A903000}"/>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2" name="Slide Number Placeholder 5">
            <a:extLst>
              <a:ext uri="{FF2B5EF4-FFF2-40B4-BE49-F238E27FC236}">
                <a16:creationId xmlns:a16="http://schemas.microsoft.com/office/drawing/2014/main" id="{84060474-8A38-418D-A25C-2FA1F2C5C2B6}"/>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3" name="TextBox 12">
            <a:extLst>
              <a:ext uri="{FF2B5EF4-FFF2-40B4-BE49-F238E27FC236}">
                <a16:creationId xmlns:a16="http://schemas.microsoft.com/office/drawing/2014/main" id="{8A3780A2-9375-4B79-AC77-7515651A4F51}"/>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46742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500" fill="hold"/>
                                        <p:tgtEl>
                                          <p:spTgt spid="10"/>
                                        </p:tgtEl>
                                        <p:attrNameLst>
                                          <p:attrName>ppt_w</p:attrName>
                                        </p:attrNameLst>
                                      </p:cBhvr>
                                      <p:tavLst>
                                        <p:tav tm="0">
                                          <p:val>
                                            <p:fltVal val="0"/>
                                          </p:val>
                                        </p:tav>
                                        <p:tav tm="100000">
                                          <p:val>
                                            <p:strVal val="#ppt_w"/>
                                          </p:val>
                                        </p:tav>
                                      </p:tavLst>
                                    </p:anim>
                                    <p:anim calcmode="lin" valueType="num">
                                      <p:cBhvr>
                                        <p:cTn id="8" dur="1500" fill="hold"/>
                                        <p:tgtEl>
                                          <p:spTgt spid="10"/>
                                        </p:tgtEl>
                                        <p:attrNameLst>
                                          <p:attrName>ppt_h</p:attrName>
                                        </p:attrNameLst>
                                      </p:cBhvr>
                                      <p:tavLst>
                                        <p:tav tm="0">
                                          <p:val>
                                            <p:fltVal val="0"/>
                                          </p:val>
                                        </p:tav>
                                        <p:tav tm="100000">
                                          <p:val>
                                            <p:strVal val="#ppt_h"/>
                                          </p:val>
                                        </p:tav>
                                      </p:tavLst>
                                    </p:anim>
                                    <p:anim calcmode="lin" valueType="num">
                                      <p:cBhvr>
                                        <p:cTn id="9" dur="1500" fill="hold"/>
                                        <p:tgtEl>
                                          <p:spTgt spid="10"/>
                                        </p:tgtEl>
                                        <p:attrNameLst>
                                          <p:attrName>style.rotation</p:attrName>
                                        </p:attrNameLst>
                                      </p:cBhvr>
                                      <p:tavLst>
                                        <p:tav tm="0">
                                          <p:val>
                                            <p:fltVal val="90"/>
                                          </p:val>
                                        </p:tav>
                                        <p:tav tm="100000">
                                          <p:val>
                                            <p:fltVal val="0"/>
                                          </p:val>
                                        </p:tav>
                                      </p:tavLst>
                                    </p:anim>
                                    <p:animEffect transition="in" filter="fade">
                                      <p:cBhvr>
                                        <p:cTn id="10"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5_Custom Layout">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43A9413B-D334-453D-842E-746DA8A457FC}"/>
              </a:ext>
            </a:extLst>
          </p:cNvPr>
          <p:cNvSpPr>
            <a:spLocks/>
          </p:cNvSpPr>
          <p:nvPr/>
        </p:nvSpPr>
        <p:spPr bwMode="auto">
          <a:xfrm>
            <a:off x="2624658" y="1071202"/>
            <a:ext cx="2939153" cy="2515804"/>
          </a:xfrm>
          <a:custGeom>
            <a:avLst/>
            <a:gdLst>
              <a:gd name="T0" fmla="*/ 3644 w 3644"/>
              <a:gd name="T1" fmla="*/ 117 h 2340"/>
              <a:gd name="T2" fmla="*/ 3644 w 3644"/>
              <a:gd name="T3" fmla="*/ 2266 h 2340"/>
              <a:gd name="T4" fmla="*/ 3641 w 3644"/>
              <a:gd name="T5" fmla="*/ 2288 h 2340"/>
              <a:gd name="T6" fmla="*/ 3594 w 3644"/>
              <a:gd name="T7" fmla="*/ 2336 h 2340"/>
              <a:gd name="T8" fmla="*/ 3570 w 3644"/>
              <a:gd name="T9" fmla="*/ 2340 h 2340"/>
              <a:gd name="T10" fmla="*/ 117 w 3644"/>
              <a:gd name="T11" fmla="*/ 2340 h 2340"/>
              <a:gd name="T12" fmla="*/ 87 w 3644"/>
              <a:gd name="T13" fmla="*/ 2336 h 2340"/>
              <a:gd name="T14" fmla="*/ 20 w 3644"/>
              <a:gd name="T15" fmla="*/ 2288 h 2340"/>
              <a:gd name="T16" fmla="*/ 0 w 3644"/>
              <a:gd name="T17" fmla="*/ 2223 h 2340"/>
              <a:gd name="T18" fmla="*/ 0 w 3644"/>
              <a:gd name="T19" fmla="*/ 117 h 2340"/>
              <a:gd name="T20" fmla="*/ 117 w 3644"/>
              <a:gd name="T21" fmla="*/ 0 h 2340"/>
              <a:gd name="T22" fmla="*/ 3527 w 3644"/>
              <a:gd name="T23" fmla="*/ 0 h 2340"/>
              <a:gd name="T24" fmla="*/ 3644 w 3644"/>
              <a:gd name="T25" fmla="*/ 117 h 2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4" h="2340">
                <a:moveTo>
                  <a:pt x="3644" y="117"/>
                </a:moveTo>
                <a:cubicBezTo>
                  <a:pt x="3644" y="2266"/>
                  <a:pt x="3644" y="2266"/>
                  <a:pt x="3644" y="2266"/>
                </a:cubicBezTo>
                <a:cubicBezTo>
                  <a:pt x="3644" y="2274"/>
                  <a:pt x="3643" y="2281"/>
                  <a:pt x="3641" y="2288"/>
                </a:cubicBezTo>
                <a:cubicBezTo>
                  <a:pt x="3634" y="2310"/>
                  <a:pt x="3616" y="2328"/>
                  <a:pt x="3594" y="2336"/>
                </a:cubicBezTo>
                <a:cubicBezTo>
                  <a:pt x="3586" y="2339"/>
                  <a:pt x="3578" y="2340"/>
                  <a:pt x="3570" y="2340"/>
                </a:cubicBezTo>
                <a:cubicBezTo>
                  <a:pt x="117" y="2340"/>
                  <a:pt x="117" y="2340"/>
                  <a:pt x="117" y="2340"/>
                </a:cubicBezTo>
                <a:cubicBezTo>
                  <a:pt x="107" y="2340"/>
                  <a:pt x="97" y="2339"/>
                  <a:pt x="87" y="2336"/>
                </a:cubicBezTo>
                <a:cubicBezTo>
                  <a:pt x="59" y="2329"/>
                  <a:pt x="36" y="2311"/>
                  <a:pt x="20" y="2288"/>
                </a:cubicBezTo>
                <a:cubicBezTo>
                  <a:pt x="7" y="2269"/>
                  <a:pt x="0" y="2247"/>
                  <a:pt x="0" y="2223"/>
                </a:cubicBezTo>
                <a:cubicBezTo>
                  <a:pt x="0" y="117"/>
                  <a:pt x="0" y="117"/>
                  <a:pt x="0" y="117"/>
                </a:cubicBezTo>
                <a:cubicBezTo>
                  <a:pt x="0" y="53"/>
                  <a:pt x="53" y="0"/>
                  <a:pt x="117" y="0"/>
                </a:cubicBezTo>
                <a:cubicBezTo>
                  <a:pt x="3527" y="0"/>
                  <a:pt x="3527" y="0"/>
                  <a:pt x="3527" y="0"/>
                </a:cubicBezTo>
                <a:cubicBezTo>
                  <a:pt x="3591" y="0"/>
                  <a:pt x="3644" y="53"/>
                  <a:pt x="3644" y="117"/>
                </a:cubicBezTo>
                <a:close/>
              </a:path>
            </a:pathLst>
          </a:custGeom>
          <a:solidFill>
            <a:schemeClr val="bg1"/>
          </a:solidFill>
          <a:ln w="4763" cap="flat">
            <a:noFill/>
            <a:prstDash val="solid"/>
            <a:miter lim="800000"/>
            <a:headEnd/>
            <a:tailEnd/>
          </a:ln>
          <a:effectLst>
            <a:outerShdw blurRad="317500" sx="102000" sy="102000" algn="ctr" rotWithShape="0">
              <a:prstClr val="black">
                <a:alpha val="1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prstClr val="black"/>
              </a:solidFill>
            </a:endParaRPr>
          </a:p>
        </p:txBody>
      </p:sp>
      <p:sp>
        <p:nvSpPr>
          <p:cNvPr id="9" name="Picture Placeholder 13">
            <a:extLst>
              <a:ext uri="{FF2B5EF4-FFF2-40B4-BE49-F238E27FC236}">
                <a16:creationId xmlns:a16="http://schemas.microsoft.com/office/drawing/2014/main" id="{CBA40517-3E65-44E8-8CAE-E2BEC1F4F606}"/>
              </a:ext>
            </a:extLst>
          </p:cNvPr>
          <p:cNvSpPr>
            <a:spLocks noGrp="1"/>
          </p:cNvSpPr>
          <p:nvPr userDrawn="1">
            <p:ph type="pic" sz="quarter" idx="14"/>
          </p:nvPr>
        </p:nvSpPr>
        <p:spPr>
          <a:xfrm>
            <a:off x="2776218" y="1306430"/>
            <a:ext cx="2639064" cy="555157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17" name="Freeform 5">
            <a:extLst>
              <a:ext uri="{FF2B5EF4-FFF2-40B4-BE49-F238E27FC236}">
                <a16:creationId xmlns:a16="http://schemas.microsoft.com/office/drawing/2014/main" id="{5326E098-9BED-4F74-822F-BD908535D07F}"/>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8" name="Slide Number Placeholder 5">
            <a:extLst>
              <a:ext uri="{FF2B5EF4-FFF2-40B4-BE49-F238E27FC236}">
                <a16:creationId xmlns:a16="http://schemas.microsoft.com/office/drawing/2014/main" id="{206FC43B-D557-446D-B81B-2030DF4B03DB}"/>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9" name="TextBox 18">
            <a:extLst>
              <a:ext uri="{FF2B5EF4-FFF2-40B4-BE49-F238E27FC236}">
                <a16:creationId xmlns:a16="http://schemas.microsoft.com/office/drawing/2014/main" id="{C62858A2-FE58-4419-A530-D8040343CCE2}"/>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419719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500" fill="hold"/>
                                        <p:tgtEl>
                                          <p:spTgt spid="9"/>
                                        </p:tgtEl>
                                        <p:attrNameLst>
                                          <p:attrName>ppt_x</p:attrName>
                                        </p:attrNameLst>
                                      </p:cBhvr>
                                      <p:tavLst>
                                        <p:tav tm="0">
                                          <p:val>
                                            <p:strVal val="#ppt_x"/>
                                          </p:val>
                                        </p:tav>
                                        <p:tav tm="100000">
                                          <p:val>
                                            <p:strVal val="#ppt_x"/>
                                          </p:val>
                                        </p:tav>
                                      </p:tavLst>
                                    </p:anim>
                                    <p:anim calcmode="lin" valueType="num">
                                      <p:cBhvr additive="base">
                                        <p:cTn id="8" dur="1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5" name="Picture Placeholder 13">
            <a:extLst>
              <a:ext uri="{FF2B5EF4-FFF2-40B4-BE49-F238E27FC236}">
                <a16:creationId xmlns:a16="http://schemas.microsoft.com/office/drawing/2014/main" id="{3FCD0886-7CF5-4D6D-8078-3860B61B9696}"/>
              </a:ext>
            </a:extLst>
          </p:cNvPr>
          <p:cNvSpPr>
            <a:spLocks noGrp="1"/>
          </p:cNvSpPr>
          <p:nvPr>
            <p:ph type="pic" sz="quarter" idx="15"/>
          </p:nvPr>
        </p:nvSpPr>
        <p:spPr>
          <a:xfrm>
            <a:off x="-447468" y="3044385"/>
            <a:ext cx="4389270" cy="3648442"/>
          </a:xfrm>
          <a:prstGeom prst="rect">
            <a:avLst/>
          </a:prstGeom>
          <a:pattFill prst="pct5">
            <a:fgClr>
              <a:schemeClr val="tx1">
                <a:lumMod val="50000"/>
                <a:lumOff val="50000"/>
              </a:schemeClr>
            </a:fgClr>
            <a:bgClr>
              <a:schemeClr val="bg1"/>
            </a:bgClr>
          </a:pattFill>
          <a:effectLst>
            <a:outerShdw blurRad="317500" dist="317500" dir="9000000" algn="t" rotWithShape="0">
              <a:prstClr val="black">
                <a:alpha val="15000"/>
              </a:prstClr>
            </a:outerShdw>
          </a:effectLst>
          <a:scene3d>
            <a:camera prst="isometricTopUp"/>
            <a:lightRig rig="threePt" dir="t"/>
          </a:scene3d>
        </p:spPr>
        <p:txBody>
          <a:bodyPr wrap="square">
            <a:noAutofit/>
          </a:bodyPr>
          <a:lstStyle>
            <a:lvl1pPr>
              <a:defRPr lang="en-US" sz="1200"/>
            </a:lvl1pPr>
          </a:lstStyle>
          <a:p>
            <a:pPr lvl="0"/>
            <a:endParaRPr lang="en-US"/>
          </a:p>
        </p:txBody>
      </p:sp>
      <p:sp>
        <p:nvSpPr>
          <p:cNvPr id="6" name="Picture Placeholder 13">
            <a:extLst>
              <a:ext uri="{FF2B5EF4-FFF2-40B4-BE49-F238E27FC236}">
                <a16:creationId xmlns:a16="http://schemas.microsoft.com/office/drawing/2014/main" id="{74746C04-C6B8-4066-AB97-8233EA50F6F7}"/>
              </a:ext>
            </a:extLst>
          </p:cNvPr>
          <p:cNvSpPr>
            <a:spLocks noGrp="1"/>
          </p:cNvSpPr>
          <p:nvPr>
            <p:ph type="pic" sz="quarter" idx="16"/>
          </p:nvPr>
        </p:nvSpPr>
        <p:spPr>
          <a:xfrm>
            <a:off x="2739911" y="604056"/>
            <a:ext cx="4389270" cy="3648442"/>
          </a:xfrm>
          <a:prstGeom prst="rect">
            <a:avLst/>
          </a:prstGeom>
          <a:pattFill prst="pct5">
            <a:fgClr>
              <a:schemeClr val="tx1">
                <a:lumMod val="50000"/>
                <a:lumOff val="50000"/>
              </a:schemeClr>
            </a:fgClr>
            <a:bgClr>
              <a:schemeClr val="bg1"/>
            </a:bgClr>
          </a:pattFill>
          <a:effectLst>
            <a:outerShdw blurRad="317500" dist="317500" dir="9000000" algn="t" rotWithShape="0">
              <a:prstClr val="black">
                <a:alpha val="15000"/>
              </a:prstClr>
            </a:outerShdw>
          </a:effectLst>
          <a:scene3d>
            <a:camera prst="isometricTopUp"/>
            <a:lightRig rig="threePt" dir="t"/>
          </a:scene3d>
        </p:spPr>
        <p:txBody>
          <a:bodyPr wrap="square">
            <a:noAutofit/>
          </a:bodyPr>
          <a:lstStyle>
            <a:lvl1pPr>
              <a:defRPr lang="en-US" sz="1200"/>
            </a:lvl1pPr>
          </a:lstStyle>
          <a:p>
            <a:pPr lvl="0"/>
            <a:endParaRPr lang="en-US"/>
          </a:p>
        </p:txBody>
      </p:sp>
      <p:sp>
        <p:nvSpPr>
          <p:cNvPr id="4" name="Picture Placeholder 13">
            <a:extLst>
              <a:ext uri="{FF2B5EF4-FFF2-40B4-BE49-F238E27FC236}">
                <a16:creationId xmlns:a16="http://schemas.microsoft.com/office/drawing/2014/main" id="{5030D198-D0B2-445A-9488-39914FD01736}"/>
              </a:ext>
            </a:extLst>
          </p:cNvPr>
          <p:cNvSpPr>
            <a:spLocks noGrp="1"/>
          </p:cNvSpPr>
          <p:nvPr>
            <p:ph type="pic" sz="quarter" idx="14"/>
          </p:nvPr>
        </p:nvSpPr>
        <p:spPr>
          <a:xfrm>
            <a:off x="-511762" y="0"/>
            <a:ext cx="4389270" cy="3648442"/>
          </a:xfrm>
          <a:prstGeom prst="rect">
            <a:avLst/>
          </a:prstGeom>
          <a:pattFill prst="pct5">
            <a:fgClr>
              <a:schemeClr val="tx1">
                <a:lumMod val="50000"/>
                <a:lumOff val="50000"/>
              </a:schemeClr>
            </a:fgClr>
            <a:bgClr>
              <a:schemeClr val="bg1"/>
            </a:bgClr>
          </a:pattFill>
          <a:effectLst>
            <a:outerShdw blurRad="317500" dist="317500" dir="9000000" algn="t" rotWithShape="0">
              <a:prstClr val="black">
                <a:alpha val="15000"/>
              </a:prstClr>
            </a:outerShdw>
          </a:effectLst>
          <a:scene3d>
            <a:camera prst="isometricTopUp"/>
            <a:lightRig rig="threePt" dir="t"/>
          </a:scene3d>
        </p:spPr>
        <p:txBody>
          <a:bodyPr wrap="square">
            <a:noAutofit/>
          </a:bodyPr>
          <a:lstStyle>
            <a:lvl1pPr>
              <a:defRPr lang="en-US" sz="1200"/>
            </a:lvl1pPr>
          </a:lstStyle>
          <a:p>
            <a:pPr lvl="0"/>
            <a:endParaRPr lang="en-US"/>
          </a:p>
        </p:txBody>
      </p:sp>
      <p:sp>
        <p:nvSpPr>
          <p:cNvPr id="7" name="Freeform 5">
            <a:extLst>
              <a:ext uri="{FF2B5EF4-FFF2-40B4-BE49-F238E27FC236}">
                <a16:creationId xmlns:a16="http://schemas.microsoft.com/office/drawing/2014/main" id="{6F6F7FCB-08E2-42F2-9A43-8D18BFA7FD39}"/>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8" name="Slide Number Placeholder 5">
            <a:extLst>
              <a:ext uri="{FF2B5EF4-FFF2-40B4-BE49-F238E27FC236}">
                <a16:creationId xmlns:a16="http://schemas.microsoft.com/office/drawing/2014/main" id="{85C053C7-93E6-40CE-969B-CAADD06482D8}"/>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9" name="TextBox 8">
            <a:extLst>
              <a:ext uri="{FF2B5EF4-FFF2-40B4-BE49-F238E27FC236}">
                <a16:creationId xmlns:a16="http://schemas.microsoft.com/office/drawing/2014/main" id="{E1717D0B-238E-4F29-9261-AB59555C9764}"/>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192263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0-#ppt_w/2"/>
                                          </p:val>
                                        </p:tav>
                                        <p:tav tm="100000">
                                          <p:val>
                                            <p:strVal val="#ppt_x"/>
                                          </p:val>
                                        </p:tav>
                                      </p:tavLst>
                                    </p:anim>
                                    <p:anim calcmode="lin" valueType="num">
                                      <p:cBhvr additive="base">
                                        <p:cTn id="8" dur="1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9"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0-#ppt_w/2"/>
                                          </p:val>
                                        </p:tav>
                                        <p:tav tm="100000">
                                          <p:val>
                                            <p:strVal val="#ppt_x"/>
                                          </p:val>
                                        </p:tav>
                                      </p:tavLst>
                                    </p:anim>
                                    <p:anim calcmode="lin" valueType="num">
                                      <p:cBhvr additive="base">
                                        <p:cTn id="12" dur="1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7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2618DF-72EF-4436-AE5C-31EBA2B5077F}"/>
              </a:ext>
            </a:extLst>
          </p:cNvPr>
          <p:cNvSpPr/>
          <p:nvPr userDrawn="1"/>
        </p:nvSpPr>
        <p:spPr>
          <a:xfrm>
            <a:off x="838200" y="1910720"/>
            <a:ext cx="4981575" cy="2725960"/>
          </a:xfrm>
          <a:prstGeom prst="rect">
            <a:avLst/>
          </a:prstGeom>
          <a:solidFill>
            <a:srgbClr val="EE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22" name="Rectangle: Rounded Corners 21">
            <a:extLst>
              <a:ext uri="{FF2B5EF4-FFF2-40B4-BE49-F238E27FC236}">
                <a16:creationId xmlns:a16="http://schemas.microsoft.com/office/drawing/2014/main" id="{25937BE8-5AE3-411D-9521-1F29F9117A15}"/>
              </a:ext>
            </a:extLst>
          </p:cNvPr>
          <p:cNvSpPr/>
          <p:nvPr userDrawn="1"/>
        </p:nvSpPr>
        <p:spPr>
          <a:xfrm>
            <a:off x="5825895" y="1710548"/>
            <a:ext cx="3652386" cy="3126304"/>
          </a:xfrm>
          <a:prstGeom prst="roundRect">
            <a:avLst>
              <a:gd name="adj" fmla="val 5294"/>
            </a:avLst>
          </a:prstGeom>
          <a:solidFill>
            <a:schemeClr val="bg1"/>
          </a:solidFill>
          <a:ln w="4763" cap="flat">
            <a:noFill/>
            <a:prstDash val="solid"/>
            <a:miter lim="800000"/>
            <a:headEnd/>
            <a:tailEnd/>
          </a:ln>
          <a:effectLst>
            <a:outerShdw blurRad="317500" sx="102000" sy="102000" algn="ctr" rotWithShape="0">
              <a:prstClr val="black">
                <a:alpha val="1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prstClr val="black"/>
              </a:solidFill>
            </a:endParaRPr>
          </a:p>
        </p:txBody>
      </p:sp>
      <p:sp>
        <p:nvSpPr>
          <p:cNvPr id="21" name="Picture Placeholder 13">
            <a:extLst>
              <a:ext uri="{FF2B5EF4-FFF2-40B4-BE49-F238E27FC236}">
                <a16:creationId xmlns:a16="http://schemas.microsoft.com/office/drawing/2014/main" id="{8AF09D4A-2F5A-40B7-A1B8-73A257D38D4A}"/>
              </a:ext>
            </a:extLst>
          </p:cNvPr>
          <p:cNvSpPr>
            <a:spLocks noGrp="1"/>
          </p:cNvSpPr>
          <p:nvPr>
            <p:ph type="pic" sz="quarter" idx="16"/>
          </p:nvPr>
        </p:nvSpPr>
        <p:spPr>
          <a:xfrm>
            <a:off x="6012675" y="1910720"/>
            <a:ext cx="3279477" cy="2725960"/>
          </a:xfrm>
          <a:prstGeom prst="rect">
            <a:avLst/>
          </a:prstGeom>
          <a:pattFill prst="pct5">
            <a:fgClr>
              <a:schemeClr val="tx1">
                <a:lumMod val="50000"/>
                <a:lumOff val="50000"/>
              </a:schemeClr>
            </a:fgClr>
            <a:bgClr>
              <a:schemeClr val="bg1"/>
            </a:bgClr>
          </a:pattFill>
          <a:effectLst/>
        </p:spPr>
        <p:txBody>
          <a:bodyPr wrap="square">
            <a:noAutofit/>
          </a:bodyPr>
          <a:lstStyle>
            <a:lvl1pPr>
              <a:defRPr lang="en-US" sz="1200"/>
            </a:lvl1pPr>
          </a:lstStyle>
          <a:p>
            <a:pPr lvl="0"/>
            <a:endParaRPr lang="en-US"/>
          </a:p>
        </p:txBody>
      </p:sp>
      <p:sp>
        <p:nvSpPr>
          <p:cNvPr id="23" name="Freeform 5">
            <a:extLst>
              <a:ext uri="{FF2B5EF4-FFF2-40B4-BE49-F238E27FC236}">
                <a16:creationId xmlns:a16="http://schemas.microsoft.com/office/drawing/2014/main" id="{F5339CD4-2D00-4123-B8C9-D93074F22DEC}"/>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24" name="Slide Number Placeholder 5">
            <a:extLst>
              <a:ext uri="{FF2B5EF4-FFF2-40B4-BE49-F238E27FC236}">
                <a16:creationId xmlns:a16="http://schemas.microsoft.com/office/drawing/2014/main" id="{CBD1D175-D749-4C23-8F40-23F82D5C364A}"/>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25" name="TextBox 24">
            <a:extLst>
              <a:ext uri="{FF2B5EF4-FFF2-40B4-BE49-F238E27FC236}">
                <a16:creationId xmlns:a16="http://schemas.microsoft.com/office/drawing/2014/main" id="{4831931D-A28A-42EF-8829-554A665AF455}"/>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Tree>
    <p:extLst>
      <p:ext uri="{BB962C8B-B14F-4D97-AF65-F5344CB8AC3E}">
        <p14:creationId xmlns:p14="http://schemas.microsoft.com/office/powerpoint/2010/main" val="8023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500" fill="hold"/>
                                        <p:tgtEl>
                                          <p:spTgt spid="22"/>
                                        </p:tgtEl>
                                        <p:attrNameLst>
                                          <p:attrName>ppt_x</p:attrName>
                                        </p:attrNameLst>
                                      </p:cBhvr>
                                      <p:tavLst>
                                        <p:tav tm="0">
                                          <p:val>
                                            <p:strVal val="1+#ppt_w/2"/>
                                          </p:val>
                                        </p:tav>
                                        <p:tav tm="100000">
                                          <p:val>
                                            <p:strVal val="#ppt_x"/>
                                          </p:val>
                                        </p:tav>
                                      </p:tavLst>
                                    </p:anim>
                                    <p:anim calcmode="lin" valueType="num">
                                      <p:cBhvr additive="base">
                                        <p:cTn id="8" dur="1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1+#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500" fill="hold"/>
                                        <p:tgtEl>
                                          <p:spTgt spid="7"/>
                                        </p:tgtEl>
                                        <p:attrNameLst>
                                          <p:attrName>ppt_x</p:attrName>
                                        </p:attrNameLst>
                                      </p:cBhvr>
                                      <p:tavLst>
                                        <p:tav tm="0">
                                          <p:val>
                                            <p:strVal val="1+#ppt_w/2"/>
                                          </p:val>
                                        </p:tav>
                                        <p:tav tm="100000">
                                          <p:val>
                                            <p:strVal val="#ppt_x"/>
                                          </p:val>
                                        </p:tav>
                                      </p:tavLst>
                                    </p:anim>
                                    <p:anim calcmode="lin" valueType="num">
                                      <p:cBhvr additive="base">
                                        <p:cTn id="16"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21"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B7B0151-92E4-47EE-9500-467A9C153162}"/>
              </a:ext>
            </a:extLst>
          </p:cNvPr>
          <p:cNvSpPr>
            <a:spLocks noGrp="1"/>
          </p:cNvSpPr>
          <p:nvPr>
            <p:ph type="pic" sz="quarter" idx="10"/>
          </p:nvPr>
        </p:nvSpPr>
        <p:spPr>
          <a:xfrm>
            <a:off x="3555332" y="1554322"/>
            <a:ext cx="4145632" cy="2930206"/>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a:p>
        </p:txBody>
      </p:sp>
      <p:sp>
        <p:nvSpPr>
          <p:cNvPr id="13" name="Freeform 5">
            <a:extLst>
              <a:ext uri="{FF2B5EF4-FFF2-40B4-BE49-F238E27FC236}">
                <a16:creationId xmlns:a16="http://schemas.microsoft.com/office/drawing/2014/main" id="{C9C12E5B-83DB-42BF-A331-0D605F7D80F0}"/>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4" name="Slide Number Placeholder 5">
            <a:extLst>
              <a:ext uri="{FF2B5EF4-FFF2-40B4-BE49-F238E27FC236}">
                <a16:creationId xmlns:a16="http://schemas.microsoft.com/office/drawing/2014/main" id="{B048F7C2-9862-48B2-9E1D-C098FDD4B1BB}"/>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5" name="TextBox 14">
            <a:extLst>
              <a:ext uri="{FF2B5EF4-FFF2-40B4-BE49-F238E27FC236}">
                <a16:creationId xmlns:a16="http://schemas.microsoft.com/office/drawing/2014/main" id="{8B002496-A5A5-424C-BDD1-7C571B403336}"/>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16" name="Picture Placeholder 4">
            <a:extLst>
              <a:ext uri="{FF2B5EF4-FFF2-40B4-BE49-F238E27FC236}">
                <a16:creationId xmlns:a16="http://schemas.microsoft.com/office/drawing/2014/main" id="{2C5F6EB8-FFCE-4A95-BD2A-AEAE35F23590}"/>
              </a:ext>
            </a:extLst>
          </p:cNvPr>
          <p:cNvSpPr>
            <a:spLocks noGrp="1"/>
          </p:cNvSpPr>
          <p:nvPr>
            <p:ph type="pic" sz="quarter" idx="14"/>
          </p:nvPr>
        </p:nvSpPr>
        <p:spPr>
          <a:xfrm>
            <a:off x="3555332" y="6688135"/>
            <a:ext cx="4145632" cy="2930206"/>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26369892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B7B0151-92E4-47EE-9500-467A9C153162}"/>
              </a:ext>
            </a:extLst>
          </p:cNvPr>
          <p:cNvSpPr>
            <a:spLocks noGrp="1"/>
          </p:cNvSpPr>
          <p:nvPr>
            <p:ph type="pic" sz="quarter" idx="10"/>
          </p:nvPr>
        </p:nvSpPr>
        <p:spPr>
          <a:xfrm>
            <a:off x="3555332" y="-2762678"/>
            <a:ext cx="4145632" cy="2930206"/>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a:p>
        </p:txBody>
      </p:sp>
      <p:sp>
        <p:nvSpPr>
          <p:cNvPr id="13" name="Freeform 5">
            <a:extLst>
              <a:ext uri="{FF2B5EF4-FFF2-40B4-BE49-F238E27FC236}">
                <a16:creationId xmlns:a16="http://schemas.microsoft.com/office/drawing/2014/main" id="{C9C12E5B-83DB-42BF-A331-0D605F7D80F0}"/>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4" name="Slide Number Placeholder 5">
            <a:extLst>
              <a:ext uri="{FF2B5EF4-FFF2-40B4-BE49-F238E27FC236}">
                <a16:creationId xmlns:a16="http://schemas.microsoft.com/office/drawing/2014/main" id="{B048F7C2-9862-48B2-9E1D-C098FDD4B1BB}"/>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5" name="TextBox 14">
            <a:extLst>
              <a:ext uri="{FF2B5EF4-FFF2-40B4-BE49-F238E27FC236}">
                <a16:creationId xmlns:a16="http://schemas.microsoft.com/office/drawing/2014/main" id="{8B002496-A5A5-424C-BDD1-7C571B403336}"/>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16" name="Picture Placeholder 4">
            <a:extLst>
              <a:ext uri="{FF2B5EF4-FFF2-40B4-BE49-F238E27FC236}">
                <a16:creationId xmlns:a16="http://schemas.microsoft.com/office/drawing/2014/main" id="{2C5F6EB8-FFCE-4A95-BD2A-AEAE35F23590}"/>
              </a:ext>
            </a:extLst>
          </p:cNvPr>
          <p:cNvSpPr>
            <a:spLocks noGrp="1"/>
          </p:cNvSpPr>
          <p:nvPr>
            <p:ph type="pic" sz="quarter" idx="14"/>
          </p:nvPr>
        </p:nvSpPr>
        <p:spPr>
          <a:xfrm>
            <a:off x="3555332" y="1544635"/>
            <a:ext cx="4145632" cy="2930206"/>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7" name="Picture Placeholder 4">
            <a:extLst>
              <a:ext uri="{FF2B5EF4-FFF2-40B4-BE49-F238E27FC236}">
                <a16:creationId xmlns:a16="http://schemas.microsoft.com/office/drawing/2014/main" id="{27AE4001-C161-447D-A3C5-465F75DE3BD9}"/>
              </a:ext>
            </a:extLst>
          </p:cNvPr>
          <p:cNvSpPr>
            <a:spLocks noGrp="1"/>
          </p:cNvSpPr>
          <p:nvPr>
            <p:ph type="pic" sz="quarter" idx="15"/>
          </p:nvPr>
        </p:nvSpPr>
        <p:spPr>
          <a:xfrm>
            <a:off x="3555331" y="6688135"/>
            <a:ext cx="4145632" cy="2930206"/>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14965335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1_Custom Layout">
    <p:spTree>
      <p:nvGrpSpPr>
        <p:cNvPr id="1" name=""/>
        <p:cNvGrpSpPr/>
        <p:nvPr/>
      </p:nvGrpSpPr>
      <p:grpSpPr>
        <a:xfrm>
          <a:off x="0" y="0"/>
          <a:ext cx="0" cy="0"/>
          <a:chOff x="0" y="0"/>
          <a:chExt cx="0" cy="0"/>
        </a:xfrm>
      </p:grpSpPr>
      <p:sp>
        <p:nvSpPr>
          <p:cNvPr id="13" name="Freeform 5">
            <a:extLst>
              <a:ext uri="{FF2B5EF4-FFF2-40B4-BE49-F238E27FC236}">
                <a16:creationId xmlns:a16="http://schemas.microsoft.com/office/drawing/2014/main" id="{C9C12E5B-83DB-42BF-A331-0D605F7D80F0}"/>
              </a:ext>
            </a:extLst>
          </p:cNvPr>
          <p:cNvSpPr>
            <a:spLocks/>
          </p:cNvSpPr>
          <p:nvPr userDrawn="1"/>
        </p:nvSpPr>
        <p:spPr bwMode="auto">
          <a:xfrm>
            <a:off x="8127207" y="5630863"/>
            <a:ext cx="1026319" cy="1239838"/>
          </a:xfrm>
          <a:custGeom>
            <a:avLst/>
            <a:gdLst>
              <a:gd name="T0" fmla="*/ 796 w 796"/>
              <a:gd name="T1" fmla="*/ 26 h 721"/>
              <a:gd name="T2" fmla="*/ 796 w 796"/>
              <a:gd name="T3" fmla="*/ 721 h 721"/>
              <a:gd name="T4" fmla="*/ 36 w 796"/>
              <a:gd name="T5" fmla="*/ 721 h 721"/>
              <a:gd name="T6" fmla="*/ 36 w 796"/>
              <a:gd name="T7" fmla="*/ 721 h 721"/>
              <a:gd name="T8" fmla="*/ 240 w 796"/>
              <a:gd name="T9" fmla="*/ 389 h 721"/>
              <a:gd name="T10" fmla="*/ 532 w 796"/>
              <a:gd name="T11" fmla="*/ 145 h 721"/>
              <a:gd name="T12" fmla="*/ 796 w 796"/>
              <a:gd name="T13" fmla="*/ 26 h 721"/>
            </a:gdLst>
            <a:ahLst/>
            <a:cxnLst>
              <a:cxn ang="0">
                <a:pos x="T0" y="T1"/>
              </a:cxn>
              <a:cxn ang="0">
                <a:pos x="T2" y="T3"/>
              </a:cxn>
              <a:cxn ang="0">
                <a:pos x="T4" y="T5"/>
              </a:cxn>
              <a:cxn ang="0">
                <a:pos x="T6" y="T7"/>
              </a:cxn>
              <a:cxn ang="0">
                <a:pos x="T8" y="T9"/>
              </a:cxn>
              <a:cxn ang="0">
                <a:pos x="T10" y="T11"/>
              </a:cxn>
              <a:cxn ang="0">
                <a:pos x="T12" y="T13"/>
              </a:cxn>
            </a:cxnLst>
            <a:rect l="0" t="0" r="r" b="b"/>
            <a:pathLst>
              <a:path w="796" h="721">
                <a:moveTo>
                  <a:pt x="796" y="26"/>
                </a:moveTo>
                <a:cubicBezTo>
                  <a:pt x="796" y="721"/>
                  <a:pt x="796" y="721"/>
                  <a:pt x="796" y="721"/>
                </a:cubicBezTo>
                <a:cubicBezTo>
                  <a:pt x="36" y="721"/>
                  <a:pt x="36" y="721"/>
                  <a:pt x="36" y="721"/>
                </a:cubicBezTo>
                <a:cubicBezTo>
                  <a:pt x="36" y="721"/>
                  <a:pt x="36" y="721"/>
                  <a:pt x="36" y="721"/>
                </a:cubicBezTo>
                <a:cubicBezTo>
                  <a:pt x="0" y="521"/>
                  <a:pt x="112" y="433"/>
                  <a:pt x="240" y="389"/>
                </a:cubicBezTo>
                <a:cubicBezTo>
                  <a:pt x="368" y="345"/>
                  <a:pt x="428" y="257"/>
                  <a:pt x="532" y="145"/>
                </a:cubicBezTo>
                <a:cubicBezTo>
                  <a:pt x="609" y="62"/>
                  <a:pt x="691" y="0"/>
                  <a:pt x="796" y="2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14" name="Slide Number Placeholder 5">
            <a:extLst>
              <a:ext uri="{FF2B5EF4-FFF2-40B4-BE49-F238E27FC236}">
                <a16:creationId xmlns:a16="http://schemas.microsoft.com/office/drawing/2014/main" id="{B048F7C2-9862-48B2-9E1D-C098FDD4B1BB}"/>
              </a:ext>
            </a:extLst>
          </p:cNvPr>
          <p:cNvSpPr>
            <a:spLocks noGrp="1"/>
          </p:cNvSpPr>
          <p:nvPr>
            <p:ph type="sldNum" sz="quarter" idx="13"/>
          </p:nvPr>
        </p:nvSpPr>
        <p:spPr>
          <a:xfrm>
            <a:off x="8791528" y="6323011"/>
            <a:ext cx="305753" cy="365125"/>
          </a:xfrm>
          <a:prstGeom prst="rect">
            <a:avLst/>
          </a:prstGeom>
        </p:spPr>
        <p:txBody>
          <a:bodyPr lIns="0" tIns="0" rIns="0" bIns="0"/>
          <a:lstStyle>
            <a:lvl1pPr algn="l">
              <a:defRPr sz="1050">
                <a:solidFill>
                  <a:schemeClr val="bg1"/>
                </a:solidFill>
              </a:defRPr>
            </a:lvl1pPr>
          </a:lstStyle>
          <a:p>
            <a:fld id="{C05E74F7-3300-457A-B626-DF17756E4C0D}" type="slidenum">
              <a:rPr lang="en-US" smtClean="0">
                <a:solidFill>
                  <a:prstClr val="white"/>
                </a:solidFill>
              </a:rPr>
              <a:pPr/>
              <a:t>‹#›</a:t>
            </a:fld>
            <a:endParaRPr lang="en-US" dirty="0">
              <a:solidFill>
                <a:prstClr val="white"/>
              </a:solidFill>
            </a:endParaRPr>
          </a:p>
        </p:txBody>
      </p:sp>
      <p:sp>
        <p:nvSpPr>
          <p:cNvPr id="15" name="TextBox 14">
            <a:extLst>
              <a:ext uri="{FF2B5EF4-FFF2-40B4-BE49-F238E27FC236}">
                <a16:creationId xmlns:a16="http://schemas.microsoft.com/office/drawing/2014/main" id="{8B002496-A5A5-424C-BDD1-7C571B403336}"/>
              </a:ext>
            </a:extLst>
          </p:cNvPr>
          <p:cNvSpPr txBox="1"/>
          <p:nvPr userDrawn="1"/>
        </p:nvSpPr>
        <p:spPr>
          <a:xfrm>
            <a:off x="8553737" y="6476998"/>
            <a:ext cx="370238" cy="80791"/>
          </a:xfrm>
          <a:prstGeom prst="rect">
            <a:avLst/>
          </a:prstGeom>
          <a:noFill/>
        </p:spPr>
        <p:txBody>
          <a:bodyPr wrap="square" lIns="0" tIns="0" rIns="0" bIns="0" rtlCol="0">
            <a:spAutoFit/>
          </a:bodyPr>
          <a:lstStyle/>
          <a:p>
            <a:r>
              <a:rPr lang="en-US" sz="525" dirty="0">
                <a:solidFill>
                  <a:prstClr val="white"/>
                </a:solidFill>
                <a:latin typeface="Montserrat Semibold"/>
              </a:rPr>
              <a:t>PAGE</a:t>
            </a:r>
            <a:endParaRPr lang="en-US" sz="600" dirty="0">
              <a:solidFill>
                <a:prstClr val="white"/>
              </a:solidFill>
              <a:latin typeface="Montserrat Semibold"/>
            </a:endParaRPr>
          </a:p>
        </p:txBody>
      </p:sp>
      <p:sp>
        <p:nvSpPr>
          <p:cNvPr id="16" name="Picture Placeholder 4">
            <a:extLst>
              <a:ext uri="{FF2B5EF4-FFF2-40B4-BE49-F238E27FC236}">
                <a16:creationId xmlns:a16="http://schemas.microsoft.com/office/drawing/2014/main" id="{2C5F6EB8-FFCE-4A95-BD2A-AEAE35F23590}"/>
              </a:ext>
            </a:extLst>
          </p:cNvPr>
          <p:cNvSpPr>
            <a:spLocks noGrp="1"/>
          </p:cNvSpPr>
          <p:nvPr>
            <p:ph type="pic" sz="quarter" idx="14"/>
          </p:nvPr>
        </p:nvSpPr>
        <p:spPr>
          <a:xfrm>
            <a:off x="3555332" y="-2930206"/>
            <a:ext cx="4145632" cy="2930206"/>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dirty="0"/>
          </a:p>
        </p:txBody>
      </p:sp>
      <p:sp>
        <p:nvSpPr>
          <p:cNvPr id="17" name="Picture Placeholder 4">
            <a:extLst>
              <a:ext uri="{FF2B5EF4-FFF2-40B4-BE49-F238E27FC236}">
                <a16:creationId xmlns:a16="http://schemas.microsoft.com/office/drawing/2014/main" id="{27AE4001-C161-447D-A3C5-465F75DE3BD9}"/>
              </a:ext>
            </a:extLst>
          </p:cNvPr>
          <p:cNvSpPr>
            <a:spLocks noGrp="1"/>
          </p:cNvSpPr>
          <p:nvPr>
            <p:ph type="pic" sz="quarter" idx="15"/>
          </p:nvPr>
        </p:nvSpPr>
        <p:spPr>
          <a:xfrm>
            <a:off x="3555331" y="1579403"/>
            <a:ext cx="4145632" cy="2930206"/>
          </a:xfrm>
          <a:prstGeom prst="rect">
            <a:avLst/>
          </a:prstGeom>
          <a:pattFill prst="pct5">
            <a:fgClr>
              <a:schemeClr val="tx1">
                <a:lumMod val="50000"/>
                <a:lumOff val="50000"/>
              </a:schemeClr>
            </a:fgClr>
            <a:bgClr>
              <a:schemeClr val="bg1"/>
            </a:bgClr>
          </a:pattFill>
          <a:effectLst>
            <a:outerShdw blurRad="317500" dist="101600" dir="5400000" algn="t" rotWithShape="0">
              <a:prstClr val="black">
                <a:alpha val="25000"/>
              </a:prstClr>
            </a:outerShdw>
          </a:effectLst>
        </p:spPr>
        <p:txBody>
          <a:bodyPr wrap="square">
            <a:noAutofit/>
          </a:bodyPr>
          <a:lstStyle>
            <a:lvl1pPr>
              <a:defRPr lang="en-US" sz="1200"/>
            </a:lvl1pPr>
          </a:lstStyle>
          <a:p>
            <a:pPr lvl="0"/>
            <a:endParaRPr lang="en-US"/>
          </a:p>
        </p:txBody>
      </p:sp>
    </p:spTree>
    <p:extLst>
      <p:ext uri="{BB962C8B-B14F-4D97-AF65-F5344CB8AC3E}">
        <p14:creationId xmlns:p14="http://schemas.microsoft.com/office/powerpoint/2010/main" val="16535653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9.xml"/><Relationship Id="rId21" Type="http://schemas.openxmlformats.org/officeDocument/2006/relationships/slideLayout" Target="../slideLayouts/slideLayout34.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63" Type="http://schemas.openxmlformats.org/officeDocument/2006/relationships/slideLayout" Target="../slideLayouts/slideLayout76.xml"/><Relationship Id="rId68" Type="http://schemas.openxmlformats.org/officeDocument/2006/relationships/slideLayout" Target="../slideLayouts/slideLayout81.xml"/><Relationship Id="rId84" Type="http://schemas.openxmlformats.org/officeDocument/2006/relationships/slideLayout" Target="../slideLayouts/slideLayout97.xml"/><Relationship Id="rId16" Type="http://schemas.openxmlformats.org/officeDocument/2006/relationships/slideLayout" Target="../slideLayouts/slideLayout29.xml"/><Relationship Id="rId11" Type="http://schemas.openxmlformats.org/officeDocument/2006/relationships/slideLayout" Target="../slideLayouts/slideLayout24.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53" Type="http://schemas.openxmlformats.org/officeDocument/2006/relationships/slideLayout" Target="../slideLayouts/slideLayout66.xml"/><Relationship Id="rId58" Type="http://schemas.openxmlformats.org/officeDocument/2006/relationships/slideLayout" Target="../slideLayouts/slideLayout71.xml"/><Relationship Id="rId74" Type="http://schemas.openxmlformats.org/officeDocument/2006/relationships/slideLayout" Target="../slideLayouts/slideLayout87.xml"/><Relationship Id="rId79" Type="http://schemas.openxmlformats.org/officeDocument/2006/relationships/slideLayout" Target="../slideLayouts/slideLayout92.xml"/><Relationship Id="rId5" Type="http://schemas.openxmlformats.org/officeDocument/2006/relationships/slideLayout" Target="../slideLayouts/slideLayout18.xml"/><Relationship Id="rId19" Type="http://schemas.openxmlformats.org/officeDocument/2006/relationships/slideLayout" Target="../slideLayouts/slideLayout3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56" Type="http://schemas.openxmlformats.org/officeDocument/2006/relationships/slideLayout" Target="../slideLayouts/slideLayout69.xml"/><Relationship Id="rId64" Type="http://schemas.openxmlformats.org/officeDocument/2006/relationships/slideLayout" Target="../slideLayouts/slideLayout77.xml"/><Relationship Id="rId69" Type="http://schemas.openxmlformats.org/officeDocument/2006/relationships/slideLayout" Target="../slideLayouts/slideLayout82.xml"/><Relationship Id="rId77" Type="http://schemas.openxmlformats.org/officeDocument/2006/relationships/slideLayout" Target="../slideLayouts/slideLayout90.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72" Type="http://schemas.openxmlformats.org/officeDocument/2006/relationships/slideLayout" Target="../slideLayouts/slideLayout85.xml"/><Relationship Id="rId80" Type="http://schemas.openxmlformats.org/officeDocument/2006/relationships/slideLayout" Target="../slideLayouts/slideLayout93.xml"/><Relationship Id="rId85" Type="http://schemas.openxmlformats.org/officeDocument/2006/relationships/slideLayout" Target="../slideLayouts/slideLayout98.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59" Type="http://schemas.openxmlformats.org/officeDocument/2006/relationships/slideLayout" Target="../slideLayouts/slideLayout72.xml"/><Relationship Id="rId67" Type="http://schemas.openxmlformats.org/officeDocument/2006/relationships/slideLayout" Target="../slideLayouts/slideLayout80.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54" Type="http://schemas.openxmlformats.org/officeDocument/2006/relationships/slideLayout" Target="../slideLayouts/slideLayout67.xml"/><Relationship Id="rId62" Type="http://schemas.openxmlformats.org/officeDocument/2006/relationships/slideLayout" Target="../slideLayouts/slideLayout75.xml"/><Relationship Id="rId70" Type="http://schemas.openxmlformats.org/officeDocument/2006/relationships/slideLayout" Target="../slideLayouts/slideLayout83.xml"/><Relationship Id="rId75" Type="http://schemas.openxmlformats.org/officeDocument/2006/relationships/slideLayout" Target="../slideLayouts/slideLayout88.xml"/><Relationship Id="rId83" Type="http://schemas.openxmlformats.org/officeDocument/2006/relationships/slideLayout" Target="../slideLayouts/slideLayout96.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57" Type="http://schemas.openxmlformats.org/officeDocument/2006/relationships/slideLayout" Target="../slideLayouts/slideLayout70.xml"/><Relationship Id="rId10" Type="http://schemas.openxmlformats.org/officeDocument/2006/relationships/slideLayout" Target="../slideLayouts/slideLayout23.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slideLayout" Target="../slideLayouts/slideLayout65.xml"/><Relationship Id="rId60" Type="http://schemas.openxmlformats.org/officeDocument/2006/relationships/slideLayout" Target="../slideLayouts/slideLayout73.xml"/><Relationship Id="rId65" Type="http://schemas.openxmlformats.org/officeDocument/2006/relationships/slideLayout" Target="../slideLayouts/slideLayout78.xml"/><Relationship Id="rId73" Type="http://schemas.openxmlformats.org/officeDocument/2006/relationships/slideLayout" Target="../slideLayouts/slideLayout86.xml"/><Relationship Id="rId78" Type="http://schemas.openxmlformats.org/officeDocument/2006/relationships/slideLayout" Target="../slideLayouts/slideLayout91.xml"/><Relationship Id="rId81" Type="http://schemas.openxmlformats.org/officeDocument/2006/relationships/slideLayout" Target="../slideLayouts/slideLayout94.xml"/><Relationship Id="rId86"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9" Type="http://schemas.openxmlformats.org/officeDocument/2006/relationships/slideLayout" Target="../slideLayouts/slideLayout52.xml"/><Relationship Id="rId34" Type="http://schemas.openxmlformats.org/officeDocument/2006/relationships/slideLayout" Target="../slideLayouts/slideLayout47.xml"/><Relationship Id="rId50" Type="http://schemas.openxmlformats.org/officeDocument/2006/relationships/slideLayout" Target="../slideLayouts/slideLayout63.xml"/><Relationship Id="rId55" Type="http://schemas.openxmlformats.org/officeDocument/2006/relationships/slideLayout" Target="../slideLayouts/slideLayout68.xml"/><Relationship Id="rId76" Type="http://schemas.openxmlformats.org/officeDocument/2006/relationships/slideLayout" Target="../slideLayouts/slideLayout89.xml"/><Relationship Id="rId7" Type="http://schemas.openxmlformats.org/officeDocument/2006/relationships/slideLayout" Target="../slideLayouts/slideLayout20.xml"/><Relationship Id="rId71" Type="http://schemas.openxmlformats.org/officeDocument/2006/relationships/slideLayout" Target="../slideLayouts/slideLayout84.xml"/><Relationship Id="rId2" Type="http://schemas.openxmlformats.org/officeDocument/2006/relationships/slideLayout" Target="../slideLayouts/slideLayout15.xml"/><Relationship Id="rId29" Type="http://schemas.openxmlformats.org/officeDocument/2006/relationships/slideLayout" Target="../slideLayouts/slideLayout42.xml"/><Relationship Id="rId24" Type="http://schemas.openxmlformats.org/officeDocument/2006/relationships/slideLayout" Target="../slideLayouts/slideLayout37.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66" Type="http://schemas.openxmlformats.org/officeDocument/2006/relationships/slideLayout" Target="../slideLayouts/slideLayout79.xml"/><Relationship Id="rId61" Type="http://schemas.openxmlformats.org/officeDocument/2006/relationships/slideLayout" Target="../slideLayouts/slideLayout74.xml"/><Relationship Id="rId82"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EDFE9-7965-4A4B-BCE7-470BE6CC9E34}" type="slidenum">
              <a:rPr lang="en-CA" smtClean="0"/>
              <a:t>‹#›</a:t>
            </a:fld>
            <a:endParaRPr lang="en-CA"/>
          </a:p>
        </p:txBody>
      </p:sp>
      <p:sp>
        <p:nvSpPr>
          <p:cNvPr id="7" name="hl"/>
          <p:cNvSpPr txBox="1"/>
          <p:nvPr userDrawn="1"/>
        </p:nvSpPr>
        <p:spPr>
          <a:xfrm>
            <a:off x="0" y="0"/>
            <a:ext cx="9144000" cy="369332"/>
          </a:xfrm>
          <a:prstGeom prst="rect">
            <a:avLst/>
          </a:prstGeom>
          <a:noFill/>
        </p:spPr>
        <p:txBody>
          <a:bodyPr vert="horz" rtlCol="0">
            <a:spAutoFit/>
          </a:bodyPr>
          <a:lstStyle/>
          <a:p>
            <a:endParaRPr lang="en-CA">
              <a:solidFill>
                <a:schemeClr val="tx1"/>
              </a:solidFill>
            </a:endParaRPr>
          </a:p>
        </p:txBody>
      </p:sp>
    </p:spTree>
    <p:extLst>
      <p:ext uri="{BB962C8B-B14F-4D97-AF65-F5344CB8AC3E}">
        <p14:creationId xmlns:p14="http://schemas.microsoft.com/office/powerpoint/2010/main" val="2253606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4551" r:id="rId12"/>
    <p:sldLayoutId id="2147484552"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460B4E8-DD16-4C5B-B63B-8DE8F2FDB165}"/>
              </a:ext>
            </a:extLst>
          </p:cNvPr>
          <p:cNvSpPr>
            <a:spLocks noGrp="1"/>
          </p:cNvSpPr>
          <p:nvPr>
            <p:ph type="sldNum" sz="quarter" idx="4"/>
          </p:nvPr>
        </p:nvSpPr>
        <p:spPr>
          <a:xfrm>
            <a:off x="6819900" y="61531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5E74F7-3300-457A-B626-DF17756E4C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82651226"/>
      </p:ext>
    </p:extLst>
  </p:cSld>
  <p:clrMap bg1="lt1" tx1="dk1" bg2="lt2" tx2="dk2" accent1="accent1" accent2="accent2" accent3="accent3" accent4="accent4" accent5="accent5" accent6="accent6" hlink="hlink" folHlink="folHlink"/>
  <p:sldLayoutIdLst>
    <p:sldLayoutId id="2147484554" r:id="rId1"/>
    <p:sldLayoutId id="2147484555" r:id="rId2"/>
    <p:sldLayoutId id="2147484556" r:id="rId3"/>
    <p:sldLayoutId id="2147484557" r:id="rId4"/>
    <p:sldLayoutId id="2147484558" r:id="rId5"/>
    <p:sldLayoutId id="2147484559" r:id="rId6"/>
    <p:sldLayoutId id="2147484560" r:id="rId7"/>
    <p:sldLayoutId id="2147484561" r:id="rId8"/>
    <p:sldLayoutId id="2147484562" r:id="rId9"/>
    <p:sldLayoutId id="2147484563" r:id="rId10"/>
    <p:sldLayoutId id="2147484564" r:id="rId11"/>
    <p:sldLayoutId id="2147484565" r:id="rId12"/>
    <p:sldLayoutId id="2147484566" r:id="rId13"/>
    <p:sldLayoutId id="2147484567" r:id="rId14"/>
    <p:sldLayoutId id="2147484568" r:id="rId15"/>
    <p:sldLayoutId id="2147484569" r:id="rId16"/>
    <p:sldLayoutId id="2147484570" r:id="rId17"/>
    <p:sldLayoutId id="2147484571" r:id="rId18"/>
    <p:sldLayoutId id="2147484572" r:id="rId19"/>
    <p:sldLayoutId id="2147484573" r:id="rId20"/>
    <p:sldLayoutId id="2147484574" r:id="rId21"/>
    <p:sldLayoutId id="2147484575" r:id="rId22"/>
    <p:sldLayoutId id="2147484576" r:id="rId23"/>
    <p:sldLayoutId id="2147484577" r:id="rId24"/>
    <p:sldLayoutId id="2147484578" r:id="rId25"/>
    <p:sldLayoutId id="2147484579" r:id="rId26"/>
    <p:sldLayoutId id="2147484580" r:id="rId27"/>
    <p:sldLayoutId id="2147484581" r:id="rId28"/>
    <p:sldLayoutId id="2147484582" r:id="rId29"/>
    <p:sldLayoutId id="2147484583" r:id="rId30"/>
    <p:sldLayoutId id="2147484584" r:id="rId31"/>
    <p:sldLayoutId id="2147484585" r:id="rId32"/>
    <p:sldLayoutId id="2147484586" r:id="rId33"/>
    <p:sldLayoutId id="2147484587" r:id="rId34"/>
    <p:sldLayoutId id="2147484588" r:id="rId35"/>
    <p:sldLayoutId id="2147484589" r:id="rId36"/>
    <p:sldLayoutId id="2147484590" r:id="rId37"/>
    <p:sldLayoutId id="2147484591" r:id="rId38"/>
    <p:sldLayoutId id="2147484592" r:id="rId39"/>
    <p:sldLayoutId id="2147484593" r:id="rId40"/>
    <p:sldLayoutId id="2147484594" r:id="rId41"/>
    <p:sldLayoutId id="2147484595" r:id="rId42"/>
    <p:sldLayoutId id="2147484596" r:id="rId43"/>
    <p:sldLayoutId id="2147484597" r:id="rId44"/>
    <p:sldLayoutId id="2147484598" r:id="rId45"/>
    <p:sldLayoutId id="2147484599" r:id="rId46"/>
    <p:sldLayoutId id="2147484600" r:id="rId47"/>
    <p:sldLayoutId id="2147484601" r:id="rId48"/>
    <p:sldLayoutId id="2147484602" r:id="rId49"/>
    <p:sldLayoutId id="2147484603" r:id="rId50"/>
    <p:sldLayoutId id="2147484604" r:id="rId51"/>
    <p:sldLayoutId id="2147484605" r:id="rId52"/>
    <p:sldLayoutId id="2147484606" r:id="rId53"/>
    <p:sldLayoutId id="2147484607" r:id="rId54"/>
    <p:sldLayoutId id="2147484608" r:id="rId55"/>
    <p:sldLayoutId id="2147484609" r:id="rId56"/>
    <p:sldLayoutId id="2147484610" r:id="rId57"/>
    <p:sldLayoutId id="2147484611" r:id="rId58"/>
    <p:sldLayoutId id="2147484612" r:id="rId59"/>
    <p:sldLayoutId id="2147484613" r:id="rId60"/>
    <p:sldLayoutId id="2147484614" r:id="rId61"/>
    <p:sldLayoutId id="2147484615" r:id="rId62"/>
    <p:sldLayoutId id="2147484616" r:id="rId63"/>
    <p:sldLayoutId id="2147484617" r:id="rId64"/>
    <p:sldLayoutId id="2147484618" r:id="rId65"/>
    <p:sldLayoutId id="2147484619" r:id="rId66"/>
    <p:sldLayoutId id="2147484620" r:id="rId67"/>
    <p:sldLayoutId id="2147484621" r:id="rId68"/>
    <p:sldLayoutId id="2147484622" r:id="rId69"/>
    <p:sldLayoutId id="2147484623" r:id="rId70"/>
    <p:sldLayoutId id="2147484624" r:id="rId71"/>
    <p:sldLayoutId id="2147484625" r:id="rId72"/>
    <p:sldLayoutId id="2147484626" r:id="rId73"/>
    <p:sldLayoutId id="2147484627" r:id="rId74"/>
    <p:sldLayoutId id="2147484628" r:id="rId75"/>
    <p:sldLayoutId id="2147484629" r:id="rId76"/>
    <p:sldLayoutId id="2147484630" r:id="rId77"/>
    <p:sldLayoutId id="2147484631" r:id="rId78"/>
    <p:sldLayoutId id="2147484632" r:id="rId79"/>
    <p:sldLayoutId id="2147484633" r:id="rId80"/>
    <p:sldLayoutId id="2147484634" r:id="rId81"/>
    <p:sldLayoutId id="2147484635" r:id="rId82"/>
    <p:sldLayoutId id="2147484636" r:id="rId83"/>
    <p:sldLayoutId id="2147484637" r:id="rId84"/>
    <p:sldLayoutId id="2147484638" r:id="rId8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www.qualtrics.com/brand-experience/" TargetMode="External"/><Relationship Id="rId2" Type="http://schemas.openxmlformats.org/officeDocument/2006/relationships/hyperlink" Target="https://www.qualtrics.com/employee-experience/employee-pulse-surveys/"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hyperlink" Target="https://www.cochrane.org/" TargetMode="External"/><Relationship Id="rId3" Type="http://schemas.openxmlformats.org/officeDocument/2006/relationships/hyperlink" Target="https://www.stir.ac.uk/media/stirling/services/faculties/social-sciences/research/documents/Nudge-Database-1.2.pdf" TargetMode="External"/><Relationship Id="rId7" Type="http://schemas.openxmlformats.org/officeDocument/2006/relationships/hyperlink" Target="http://www.3ieimpact.org/"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s://campbellcollaboration.org/" TargetMode="External"/><Relationship Id="rId5" Type="http://schemas.openxmlformats.org/officeDocument/2006/relationships/hyperlink" Target="https://www.socialsystemsevidence.org/" TargetMode="External"/><Relationship Id="rId10" Type="http://schemas.openxmlformats.org/officeDocument/2006/relationships/hyperlink" Target="https://www.bi.team/our-work/publications/" TargetMode="External"/><Relationship Id="rId4" Type="http://schemas.openxmlformats.org/officeDocument/2006/relationships/hyperlink" Target="https://www.innovationgrowthlab.org/our-projects?field_research_theme_tid=85&amp;keys=&amp;items_per_page=9" TargetMode="External"/><Relationship Id="rId9" Type="http://schemas.openxmlformats.org/officeDocument/2006/relationships/hyperlink" Target="https://www.healthsystemsevidence.org/?lang=e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povertyactionlab.org/sites/default/files/resources/2017.02.28-Admin-Data-Poster.pdf"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s://www.povertyactionlab.org/sites/default/files/resources/Admin_Data_Guide.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3">
            <a:extLst>
              <a:ext uri="{FF2B5EF4-FFF2-40B4-BE49-F238E27FC236}">
                <a16:creationId xmlns:a16="http://schemas.microsoft.com/office/drawing/2014/main" id="{D82693E8-03DA-45C3-AC28-843D6C9E840C}"/>
              </a:ext>
            </a:extLst>
          </p:cNvPr>
          <p:cNvSpPr>
            <a:spLocks/>
          </p:cNvSpPr>
          <p:nvPr/>
        </p:nvSpPr>
        <p:spPr bwMode="auto">
          <a:xfrm rot="9900000">
            <a:off x="2209801" y="1034742"/>
            <a:ext cx="4942115" cy="4966008"/>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FF884D"/>
          </a:solidFill>
          <a:ln>
            <a:noFill/>
          </a:ln>
          <a:effectLst>
            <a:outerShdw blurRad="292100" dist="266700" dir="5400000" algn="t"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en-US" sz="1350" dirty="0">
              <a:solidFill>
                <a:prstClr val="black"/>
              </a:solidFill>
              <a:latin typeface="Montserrat Thin"/>
            </a:endParaRPr>
          </a:p>
        </p:txBody>
      </p:sp>
      <p:sp>
        <p:nvSpPr>
          <p:cNvPr id="7" name="Freeform 13">
            <a:extLst>
              <a:ext uri="{FF2B5EF4-FFF2-40B4-BE49-F238E27FC236}">
                <a16:creationId xmlns:a16="http://schemas.microsoft.com/office/drawing/2014/main" id="{12DD389F-4411-409B-BCB3-EE79EA9279CE}"/>
              </a:ext>
            </a:extLst>
          </p:cNvPr>
          <p:cNvSpPr>
            <a:spLocks/>
          </p:cNvSpPr>
          <p:nvPr/>
        </p:nvSpPr>
        <p:spPr bwMode="auto">
          <a:xfrm rot="8100000">
            <a:off x="2209800" y="734115"/>
            <a:ext cx="4942115" cy="4966008"/>
          </a:xfrm>
          <a:custGeom>
            <a:avLst/>
            <a:gdLst>
              <a:gd name="T0" fmla="*/ 458 w 1014"/>
              <a:gd name="T1" fmla="*/ 906 h 1020"/>
              <a:gd name="T2" fmla="*/ 301 w 1014"/>
              <a:gd name="T3" fmla="*/ 294 h 1020"/>
              <a:gd name="T4" fmla="*/ 909 w 1014"/>
              <a:gd name="T5" fmla="*/ 465 h 1020"/>
              <a:gd name="T6" fmla="*/ 458 w 1014"/>
              <a:gd name="T7" fmla="*/ 906 h 1020"/>
            </a:gdLst>
            <a:ahLst/>
            <a:cxnLst>
              <a:cxn ang="0">
                <a:pos x="T0" y="T1"/>
              </a:cxn>
              <a:cxn ang="0">
                <a:pos x="T2" y="T3"/>
              </a:cxn>
              <a:cxn ang="0">
                <a:pos x="T4" y="T5"/>
              </a:cxn>
              <a:cxn ang="0">
                <a:pos x="T6" y="T7"/>
              </a:cxn>
            </a:cxnLst>
            <a:rect l="0" t="0" r="r" b="b"/>
            <a:pathLst>
              <a:path w="1014" h="1020">
                <a:moveTo>
                  <a:pt x="458" y="906"/>
                </a:moveTo>
                <a:cubicBezTo>
                  <a:pt x="52" y="792"/>
                  <a:pt x="0" y="588"/>
                  <a:pt x="301" y="294"/>
                </a:cubicBezTo>
                <a:cubicBezTo>
                  <a:pt x="602" y="0"/>
                  <a:pt x="805" y="57"/>
                  <a:pt x="909" y="465"/>
                </a:cubicBezTo>
                <a:cubicBezTo>
                  <a:pt x="1014" y="873"/>
                  <a:pt x="863" y="1020"/>
                  <a:pt x="458" y="906"/>
                </a:cubicBezTo>
                <a:close/>
              </a:path>
            </a:pathLst>
          </a:custGeom>
          <a:solidFill>
            <a:srgbClr val="F2F2F2"/>
          </a:solidFill>
          <a:ln>
            <a:noFill/>
          </a:ln>
          <a:effectLst>
            <a:outerShdw blurRad="152400" dist="101600" dir="5400000" algn="t" rotWithShape="0">
              <a:prstClr val="black">
                <a:alpha val="15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black"/>
              </a:solidFill>
              <a:effectLst/>
              <a:uLnTx/>
              <a:uFillTx/>
              <a:latin typeface="Montserrat Thin"/>
            </a:endParaRPr>
          </a:p>
        </p:txBody>
      </p:sp>
      <p:sp>
        <p:nvSpPr>
          <p:cNvPr id="8" name="TextBox 7">
            <a:extLst>
              <a:ext uri="{FF2B5EF4-FFF2-40B4-BE49-F238E27FC236}">
                <a16:creationId xmlns:a16="http://schemas.microsoft.com/office/drawing/2014/main" id="{EC4331C9-7016-4B44-A7AA-081CC032386D}"/>
              </a:ext>
            </a:extLst>
          </p:cNvPr>
          <p:cNvSpPr txBox="1"/>
          <p:nvPr/>
        </p:nvSpPr>
        <p:spPr>
          <a:xfrm>
            <a:off x="2951425" y="2506581"/>
            <a:ext cx="4642562" cy="1354217"/>
          </a:xfrm>
          <a:prstGeom prst="rect">
            <a:avLst/>
          </a:prstGeom>
          <a:noFill/>
        </p:spPr>
        <p:txBody>
          <a:bodyPr wrap="square" lIns="0" tIns="0" rIns="0" bIns="0" rtlCol="0">
            <a:spAutoFit/>
          </a:bodyPr>
          <a:lstStyle/>
          <a:p>
            <a:r>
              <a:rPr lang="en-US" sz="4400" spc="-225" dirty="0">
                <a:solidFill>
                  <a:srgbClr val="FF884D"/>
                </a:solidFill>
                <a:latin typeface="Poppins" panose="00000500000000000000" pitchFamily="2" charset="0"/>
                <a:cs typeface="Poppins" panose="00000500000000000000" pitchFamily="2" charset="0"/>
              </a:rPr>
              <a:t>Initiating an Experiment</a:t>
            </a:r>
          </a:p>
        </p:txBody>
      </p:sp>
      <p:sp>
        <p:nvSpPr>
          <p:cNvPr id="9" name="TextBox 8">
            <a:extLst>
              <a:ext uri="{FF2B5EF4-FFF2-40B4-BE49-F238E27FC236}">
                <a16:creationId xmlns:a16="http://schemas.microsoft.com/office/drawing/2014/main" id="{86FABAFD-A3C0-442B-8B6B-23CECC69627D}"/>
              </a:ext>
            </a:extLst>
          </p:cNvPr>
          <p:cNvSpPr txBox="1"/>
          <p:nvPr/>
        </p:nvSpPr>
        <p:spPr>
          <a:xfrm>
            <a:off x="3575159" y="3809823"/>
            <a:ext cx="2211396" cy="215444"/>
          </a:xfrm>
          <a:prstGeom prst="rect">
            <a:avLst/>
          </a:prstGeom>
          <a:noFill/>
        </p:spPr>
        <p:txBody>
          <a:bodyPr wrap="square" lIns="0" tIns="0" rIns="0" bIns="0" rtlCol="0">
            <a:spAutoFit/>
          </a:bodyPr>
          <a:lstStyle/>
          <a:p>
            <a:pPr algn="r"/>
            <a:r>
              <a:rPr lang="en-US" sz="1400" dirty="0">
                <a:solidFill>
                  <a:prstClr val="black"/>
                </a:solidFill>
                <a:latin typeface="Poppins Light" panose="00000400000000000000" pitchFamily="2" charset="0"/>
                <a:cs typeface="Poppins Light" panose="00000400000000000000" pitchFamily="2" charset="0"/>
              </a:rPr>
              <a:t>Module 2 of 6</a:t>
            </a:r>
          </a:p>
        </p:txBody>
      </p:sp>
      <p:sp>
        <p:nvSpPr>
          <p:cNvPr id="10" name="TextBox 9">
            <a:extLst>
              <a:ext uri="{FF2B5EF4-FFF2-40B4-BE49-F238E27FC236}">
                <a16:creationId xmlns:a16="http://schemas.microsoft.com/office/drawing/2014/main" id="{9B2D6698-5840-468E-A4E0-E4569A4BB9F1}"/>
              </a:ext>
            </a:extLst>
          </p:cNvPr>
          <p:cNvSpPr txBox="1"/>
          <p:nvPr/>
        </p:nvSpPr>
        <p:spPr>
          <a:xfrm>
            <a:off x="4178812" y="4025267"/>
            <a:ext cx="1602263" cy="276999"/>
          </a:xfrm>
          <a:prstGeom prst="rect">
            <a:avLst/>
          </a:prstGeom>
          <a:noFill/>
        </p:spPr>
        <p:txBody>
          <a:bodyPr wrap="square" lIns="0" tIns="0" rIns="0" bIns="0" rtlCol="0">
            <a:spAutoFit/>
          </a:bodyPr>
          <a:lstStyle/>
          <a:p>
            <a:pPr algn="r"/>
            <a:r>
              <a:rPr lang="en-US" sz="900" dirty="0">
                <a:solidFill>
                  <a:srgbClr val="FF884D"/>
                </a:solidFill>
                <a:latin typeface="Poppins Light" panose="00000400000000000000" pitchFamily="2" charset="0"/>
                <a:cs typeface="Poppins Light" panose="00000400000000000000" pitchFamily="2" charset="0"/>
              </a:rPr>
              <a:t>Experimentation in the Government of Canada</a:t>
            </a:r>
          </a:p>
        </p:txBody>
      </p:sp>
    </p:spTree>
    <p:extLst>
      <p:ext uri="{BB962C8B-B14F-4D97-AF65-F5344CB8AC3E}">
        <p14:creationId xmlns:p14="http://schemas.microsoft.com/office/powerpoint/2010/main" val="41021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 calcmode="lin" valueType="num">
                                      <p:cBhvr>
                                        <p:cTn id="9" dur="2000" fill="hold"/>
                                        <p:tgtEl>
                                          <p:spTgt spid="6"/>
                                        </p:tgtEl>
                                        <p:attrNameLst>
                                          <p:attrName>style.rotation</p:attrName>
                                        </p:attrNameLst>
                                      </p:cBhvr>
                                      <p:tavLst>
                                        <p:tav tm="0">
                                          <p:val>
                                            <p:fltVal val="90"/>
                                          </p:val>
                                        </p:tav>
                                        <p:tav tm="100000">
                                          <p:val>
                                            <p:fltVal val="0"/>
                                          </p:val>
                                        </p:tav>
                                      </p:tavLst>
                                    </p:anim>
                                    <p:animEffect transition="in" filter="fade">
                                      <p:cBhvr>
                                        <p:cTn id="10" dur="2000"/>
                                        <p:tgtEl>
                                          <p:spTgt spid="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000" fill="hold"/>
                                        <p:tgtEl>
                                          <p:spTgt spid="7"/>
                                        </p:tgtEl>
                                        <p:attrNameLst>
                                          <p:attrName>ppt_w</p:attrName>
                                        </p:attrNameLst>
                                      </p:cBhvr>
                                      <p:tavLst>
                                        <p:tav tm="0">
                                          <p:val>
                                            <p:fltVal val="0"/>
                                          </p:val>
                                        </p:tav>
                                        <p:tav tm="100000">
                                          <p:val>
                                            <p:strVal val="#ppt_w"/>
                                          </p:val>
                                        </p:tav>
                                      </p:tavLst>
                                    </p:anim>
                                    <p:anim calcmode="lin" valueType="num">
                                      <p:cBhvr>
                                        <p:cTn id="14" dur="2000" fill="hold"/>
                                        <p:tgtEl>
                                          <p:spTgt spid="7"/>
                                        </p:tgtEl>
                                        <p:attrNameLst>
                                          <p:attrName>ppt_h</p:attrName>
                                        </p:attrNameLst>
                                      </p:cBhvr>
                                      <p:tavLst>
                                        <p:tav tm="0">
                                          <p:val>
                                            <p:fltVal val="0"/>
                                          </p:val>
                                        </p:tav>
                                        <p:tav tm="100000">
                                          <p:val>
                                            <p:strVal val="#ppt_h"/>
                                          </p:val>
                                        </p:tav>
                                      </p:tavLst>
                                    </p:anim>
                                    <p:anim calcmode="lin" valueType="num">
                                      <p:cBhvr>
                                        <p:cTn id="15" dur="2000" fill="hold"/>
                                        <p:tgtEl>
                                          <p:spTgt spid="7"/>
                                        </p:tgtEl>
                                        <p:attrNameLst>
                                          <p:attrName>style.rotation</p:attrName>
                                        </p:attrNameLst>
                                      </p:cBhvr>
                                      <p:tavLst>
                                        <p:tav tm="0">
                                          <p:val>
                                            <p:fltVal val="90"/>
                                          </p:val>
                                        </p:tav>
                                        <p:tav tm="100000">
                                          <p:val>
                                            <p:fltVal val="0"/>
                                          </p:val>
                                        </p:tav>
                                      </p:tavLst>
                                    </p:anim>
                                    <p:animEffect transition="in" filter="fade">
                                      <p:cBhvr>
                                        <p:cTn id="16" dur="2000"/>
                                        <p:tgtEl>
                                          <p:spTgt spid="7"/>
                                        </p:tgtEl>
                                      </p:cBhvr>
                                    </p:animEffect>
                                  </p:childTnLst>
                                </p:cTn>
                              </p:par>
                              <p:par>
                                <p:cTn id="17" presetID="2" presetClass="entr" presetSubtype="1" decel="100000" fill="hold" grpId="0" nodeType="withEffect">
                                  <p:stCondLst>
                                    <p:cond delay="125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250" fill="hold"/>
                                        <p:tgtEl>
                                          <p:spTgt spid="8"/>
                                        </p:tgtEl>
                                        <p:attrNameLst>
                                          <p:attrName>ppt_x</p:attrName>
                                        </p:attrNameLst>
                                      </p:cBhvr>
                                      <p:tavLst>
                                        <p:tav tm="0">
                                          <p:val>
                                            <p:strVal val="#ppt_x"/>
                                          </p:val>
                                        </p:tav>
                                        <p:tav tm="100000">
                                          <p:val>
                                            <p:strVal val="#ppt_x"/>
                                          </p:val>
                                        </p:tav>
                                      </p:tavLst>
                                    </p:anim>
                                    <p:anim calcmode="lin" valueType="num">
                                      <p:cBhvr additive="base">
                                        <p:cTn id="20" dur="125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125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250" fill="hold"/>
                                        <p:tgtEl>
                                          <p:spTgt spid="9"/>
                                        </p:tgtEl>
                                        <p:attrNameLst>
                                          <p:attrName>ppt_x</p:attrName>
                                        </p:attrNameLst>
                                      </p:cBhvr>
                                      <p:tavLst>
                                        <p:tav tm="0">
                                          <p:val>
                                            <p:strVal val="#ppt_x"/>
                                          </p:val>
                                        </p:tav>
                                        <p:tav tm="100000">
                                          <p:val>
                                            <p:strVal val="#ppt_x"/>
                                          </p:val>
                                        </p:tav>
                                      </p:tavLst>
                                    </p:anim>
                                    <p:anim calcmode="lin" valueType="num">
                                      <p:cBhvr additive="base">
                                        <p:cTn id="24" dur="1250" fill="hold"/>
                                        <p:tgtEl>
                                          <p:spTgt spid="9"/>
                                        </p:tgtEl>
                                        <p:attrNameLst>
                                          <p:attrName>ppt_y</p:attrName>
                                        </p:attrNameLst>
                                      </p:cBhvr>
                                      <p:tavLst>
                                        <p:tav tm="0">
                                          <p:val>
                                            <p:strVal val="0-#ppt_h/2"/>
                                          </p:val>
                                        </p:tav>
                                        <p:tav tm="100000">
                                          <p:val>
                                            <p:strVal val="#ppt_y"/>
                                          </p:val>
                                        </p:tav>
                                      </p:tavLst>
                                    </p:anim>
                                  </p:childTnLst>
                                </p:cTn>
                              </p:par>
                              <p:par>
                                <p:cTn id="25" presetID="2" presetClass="entr" presetSubtype="4" decel="100000" fill="hold" grpId="0" nodeType="withEffect">
                                  <p:stCondLst>
                                    <p:cond delay="175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250" fill="hold"/>
                                        <p:tgtEl>
                                          <p:spTgt spid="10"/>
                                        </p:tgtEl>
                                        <p:attrNameLst>
                                          <p:attrName>ppt_x</p:attrName>
                                        </p:attrNameLst>
                                      </p:cBhvr>
                                      <p:tavLst>
                                        <p:tav tm="0">
                                          <p:val>
                                            <p:strVal val="#ppt_x"/>
                                          </p:val>
                                        </p:tav>
                                        <p:tav tm="100000">
                                          <p:val>
                                            <p:strVal val="#ppt_x"/>
                                          </p:val>
                                        </p:tav>
                                      </p:tavLst>
                                    </p:anim>
                                    <p:anim calcmode="lin" valueType="num">
                                      <p:cBhvr additive="base">
                                        <p:cTn id="28" dur="1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218"/>
          <p:cNvGrpSpPr/>
          <p:nvPr/>
        </p:nvGrpSpPr>
        <p:grpSpPr>
          <a:xfrm>
            <a:off x="5431270" y="2272375"/>
            <a:ext cx="387624" cy="751595"/>
            <a:chOff x="4287838" y="1330325"/>
            <a:chExt cx="2081213" cy="4035426"/>
          </a:xfrm>
        </p:grpSpPr>
        <p:sp>
          <p:nvSpPr>
            <p:cNvPr id="220" name="Freeform 79"/>
            <p:cNvSpPr>
              <a:spLocks/>
            </p:cNvSpPr>
            <p:nvPr/>
          </p:nvSpPr>
          <p:spPr bwMode="auto">
            <a:xfrm>
              <a:off x="4376738" y="1925638"/>
              <a:ext cx="1898650" cy="3440113"/>
            </a:xfrm>
            <a:custGeom>
              <a:avLst/>
              <a:gdLst>
                <a:gd name="T0" fmla="*/ 1 w 592"/>
                <a:gd name="T1" fmla="*/ 0 h 1073"/>
                <a:gd name="T2" fmla="*/ 0 w 592"/>
                <a:gd name="T3" fmla="*/ 885 h 1073"/>
                <a:gd name="T4" fmla="*/ 87 w 592"/>
                <a:gd name="T5" fmla="*/ 1006 h 1073"/>
                <a:gd name="T6" fmla="*/ 505 w 592"/>
                <a:gd name="T7" fmla="*/ 1006 h 1073"/>
                <a:gd name="T8" fmla="*/ 590 w 592"/>
                <a:gd name="T9" fmla="*/ 886 h 1073"/>
                <a:gd name="T10" fmla="*/ 592 w 592"/>
                <a:gd name="T11" fmla="*/ 2 h 1073"/>
                <a:gd name="T12" fmla="*/ 506 w 592"/>
                <a:gd name="T13" fmla="*/ 122 h 1073"/>
                <a:gd name="T14" fmla="*/ 89 w 592"/>
                <a:gd name="T15" fmla="*/ 122 h 1073"/>
                <a:gd name="T16" fmla="*/ 1 w 592"/>
                <a:gd name="T17"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1073">
                  <a:moveTo>
                    <a:pt x="1" y="0"/>
                  </a:moveTo>
                  <a:cubicBezTo>
                    <a:pt x="0" y="885"/>
                    <a:pt x="0" y="885"/>
                    <a:pt x="0" y="885"/>
                  </a:cubicBezTo>
                  <a:cubicBezTo>
                    <a:pt x="0" y="929"/>
                    <a:pt x="29" y="973"/>
                    <a:pt x="87" y="1006"/>
                  </a:cubicBezTo>
                  <a:cubicBezTo>
                    <a:pt x="203" y="1073"/>
                    <a:pt x="390" y="1073"/>
                    <a:pt x="505" y="1006"/>
                  </a:cubicBezTo>
                  <a:cubicBezTo>
                    <a:pt x="562" y="973"/>
                    <a:pt x="590" y="930"/>
                    <a:pt x="590" y="886"/>
                  </a:cubicBezTo>
                  <a:cubicBezTo>
                    <a:pt x="592" y="2"/>
                    <a:pt x="592" y="2"/>
                    <a:pt x="592" y="2"/>
                  </a:cubicBezTo>
                  <a:cubicBezTo>
                    <a:pt x="591" y="46"/>
                    <a:pt x="563" y="89"/>
                    <a:pt x="506" y="122"/>
                  </a:cubicBezTo>
                  <a:cubicBezTo>
                    <a:pt x="391" y="189"/>
                    <a:pt x="204" y="189"/>
                    <a:pt x="89" y="122"/>
                  </a:cubicBezTo>
                  <a:cubicBezTo>
                    <a:pt x="30" y="89"/>
                    <a:pt x="1" y="44"/>
                    <a:pt x="1" y="0"/>
                  </a:cubicBezTo>
                  <a:close/>
                </a:path>
              </a:pathLst>
            </a:custGeom>
            <a:solidFill>
              <a:srgbClr val="FF34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cs typeface="Poppins Light" panose="00000400000000000000" pitchFamily="2" charset="0"/>
              </a:endParaRPr>
            </a:p>
          </p:txBody>
        </p:sp>
        <p:sp>
          <p:nvSpPr>
            <p:cNvPr id="221" name="Freeform 80"/>
            <p:cNvSpPr>
              <a:spLocks/>
            </p:cNvSpPr>
            <p:nvPr/>
          </p:nvSpPr>
          <p:spPr bwMode="auto">
            <a:xfrm>
              <a:off x="4287838" y="1330325"/>
              <a:ext cx="2081213" cy="1201738"/>
            </a:xfrm>
            <a:custGeom>
              <a:avLst/>
              <a:gdLst>
                <a:gd name="T0" fmla="*/ 532 w 649"/>
                <a:gd name="T1" fmla="*/ 66 h 375"/>
                <a:gd name="T2" fmla="*/ 115 w 649"/>
                <a:gd name="T3" fmla="*/ 66 h 375"/>
                <a:gd name="T4" fmla="*/ 117 w 649"/>
                <a:gd name="T5" fmla="*/ 308 h 375"/>
                <a:gd name="T6" fmla="*/ 534 w 649"/>
                <a:gd name="T7" fmla="*/ 308 h 375"/>
                <a:gd name="T8" fmla="*/ 532 w 649"/>
                <a:gd name="T9" fmla="*/ 66 h 375"/>
              </a:gdLst>
              <a:ahLst/>
              <a:cxnLst>
                <a:cxn ang="0">
                  <a:pos x="T0" y="T1"/>
                </a:cxn>
                <a:cxn ang="0">
                  <a:pos x="T2" y="T3"/>
                </a:cxn>
                <a:cxn ang="0">
                  <a:pos x="T4" y="T5"/>
                </a:cxn>
                <a:cxn ang="0">
                  <a:pos x="T6" y="T7"/>
                </a:cxn>
                <a:cxn ang="0">
                  <a:pos x="T8" y="T9"/>
                </a:cxn>
              </a:cxnLst>
              <a:rect l="0" t="0" r="r" b="b"/>
              <a:pathLst>
                <a:path w="649" h="375">
                  <a:moveTo>
                    <a:pt x="532" y="66"/>
                  </a:moveTo>
                  <a:cubicBezTo>
                    <a:pt x="417" y="0"/>
                    <a:pt x="230" y="0"/>
                    <a:pt x="115" y="66"/>
                  </a:cubicBezTo>
                  <a:cubicBezTo>
                    <a:pt x="0" y="133"/>
                    <a:pt x="1" y="241"/>
                    <a:pt x="117" y="308"/>
                  </a:cubicBezTo>
                  <a:cubicBezTo>
                    <a:pt x="232" y="375"/>
                    <a:pt x="419" y="375"/>
                    <a:pt x="534" y="308"/>
                  </a:cubicBezTo>
                  <a:cubicBezTo>
                    <a:pt x="649" y="241"/>
                    <a:pt x="648" y="133"/>
                    <a:pt x="532" y="66"/>
                  </a:cubicBezTo>
                  <a:close/>
                </a:path>
              </a:pathLst>
            </a:custGeom>
            <a:solidFill>
              <a:srgbClr val="FF56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cs typeface="Poppins Light" panose="00000400000000000000" pitchFamily="2" charset="0"/>
              </a:endParaRPr>
            </a:p>
          </p:txBody>
        </p:sp>
      </p:grpSp>
      <p:grpSp>
        <p:nvGrpSpPr>
          <p:cNvPr id="222" name="Group 221"/>
          <p:cNvGrpSpPr/>
          <p:nvPr/>
        </p:nvGrpSpPr>
        <p:grpSpPr>
          <a:xfrm>
            <a:off x="5176697" y="2542322"/>
            <a:ext cx="387033" cy="602872"/>
            <a:chOff x="2921000" y="2779713"/>
            <a:chExt cx="2078038" cy="3236912"/>
          </a:xfrm>
        </p:grpSpPr>
        <p:sp>
          <p:nvSpPr>
            <p:cNvPr id="223" name="Freeform 81"/>
            <p:cNvSpPr>
              <a:spLocks/>
            </p:cNvSpPr>
            <p:nvPr/>
          </p:nvSpPr>
          <p:spPr bwMode="auto">
            <a:xfrm>
              <a:off x="3011488" y="3378200"/>
              <a:ext cx="1893888" cy="2638425"/>
            </a:xfrm>
            <a:custGeom>
              <a:avLst/>
              <a:gdLst>
                <a:gd name="T0" fmla="*/ 1 w 591"/>
                <a:gd name="T1" fmla="*/ 0 h 823"/>
                <a:gd name="T2" fmla="*/ 0 w 591"/>
                <a:gd name="T3" fmla="*/ 635 h 823"/>
                <a:gd name="T4" fmla="*/ 87 w 591"/>
                <a:gd name="T5" fmla="*/ 757 h 823"/>
                <a:gd name="T6" fmla="*/ 504 w 591"/>
                <a:gd name="T7" fmla="*/ 757 h 823"/>
                <a:gd name="T8" fmla="*/ 590 w 591"/>
                <a:gd name="T9" fmla="*/ 637 h 823"/>
                <a:gd name="T10" fmla="*/ 591 w 591"/>
                <a:gd name="T11" fmla="*/ 2 h 823"/>
                <a:gd name="T12" fmla="*/ 505 w 591"/>
                <a:gd name="T13" fmla="*/ 122 h 823"/>
                <a:gd name="T14" fmla="*/ 88 w 591"/>
                <a:gd name="T15" fmla="*/ 122 h 823"/>
                <a:gd name="T16" fmla="*/ 1 w 591"/>
                <a:gd name="T17"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823">
                  <a:moveTo>
                    <a:pt x="1" y="0"/>
                  </a:moveTo>
                  <a:cubicBezTo>
                    <a:pt x="0" y="635"/>
                    <a:pt x="0" y="635"/>
                    <a:pt x="0" y="635"/>
                  </a:cubicBezTo>
                  <a:cubicBezTo>
                    <a:pt x="0" y="679"/>
                    <a:pt x="29" y="723"/>
                    <a:pt x="87" y="757"/>
                  </a:cubicBezTo>
                  <a:cubicBezTo>
                    <a:pt x="203" y="823"/>
                    <a:pt x="389" y="823"/>
                    <a:pt x="504" y="757"/>
                  </a:cubicBezTo>
                  <a:cubicBezTo>
                    <a:pt x="561" y="723"/>
                    <a:pt x="590" y="680"/>
                    <a:pt x="590" y="637"/>
                  </a:cubicBezTo>
                  <a:cubicBezTo>
                    <a:pt x="591" y="2"/>
                    <a:pt x="591" y="2"/>
                    <a:pt x="591" y="2"/>
                  </a:cubicBezTo>
                  <a:cubicBezTo>
                    <a:pt x="591" y="45"/>
                    <a:pt x="562" y="88"/>
                    <a:pt x="505" y="122"/>
                  </a:cubicBezTo>
                  <a:cubicBezTo>
                    <a:pt x="391" y="188"/>
                    <a:pt x="204" y="188"/>
                    <a:pt x="88" y="122"/>
                  </a:cubicBezTo>
                  <a:cubicBezTo>
                    <a:pt x="30" y="88"/>
                    <a:pt x="1" y="44"/>
                    <a:pt x="1" y="0"/>
                  </a:cubicBezTo>
                  <a:close/>
                </a:path>
              </a:pathLst>
            </a:custGeom>
            <a:solidFill>
              <a:srgbClr val="2E51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cs typeface="Poppins Light" panose="00000400000000000000" pitchFamily="2" charset="0"/>
              </a:endParaRPr>
            </a:p>
          </p:txBody>
        </p:sp>
        <p:sp>
          <p:nvSpPr>
            <p:cNvPr id="224" name="Freeform 82"/>
            <p:cNvSpPr>
              <a:spLocks/>
            </p:cNvSpPr>
            <p:nvPr/>
          </p:nvSpPr>
          <p:spPr bwMode="auto">
            <a:xfrm>
              <a:off x="2921000" y="2779713"/>
              <a:ext cx="2078038" cy="1201738"/>
            </a:xfrm>
            <a:custGeom>
              <a:avLst/>
              <a:gdLst>
                <a:gd name="T0" fmla="*/ 532 w 648"/>
                <a:gd name="T1" fmla="*/ 67 h 375"/>
                <a:gd name="T2" fmla="*/ 115 w 648"/>
                <a:gd name="T3" fmla="*/ 67 h 375"/>
                <a:gd name="T4" fmla="*/ 116 w 648"/>
                <a:gd name="T5" fmla="*/ 309 h 375"/>
                <a:gd name="T6" fmla="*/ 533 w 648"/>
                <a:gd name="T7" fmla="*/ 309 h 375"/>
                <a:gd name="T8" fmla="*/ 532 w 648"/>
                <a:gd name="T9" fmla="*/ 67 h 375"/>
              </a:gdLst>
              <a:ahLst/>
              <a:cxnLst>
                <a:cxn ang="0">
                  <a:pos x="T0" y="T1"/>
                </a:cxn>
                <a:cxn ang="0">
                  <a:pos x="T2" y="T3"/>
                </a:cxn>
                <a:cxn ang="0">
                  <a:pos x="T4" y="T5"/>
                </a:cxn>
                <a:cxn ang="0">
                  <a:pos x="T6" y="T7"/>
                </a:cxn>
                <a:cxn ang="0">
                  <a:pos x="T8" y="T9"/>
                </a:cxn>
              </a:cxnLst>
              <a:rect l="0" t="0" r="r" b="b"/>
              <a:pathLst>
                <a:path w="648" h="375">
                  <a:moveTo>
                    <a:pt x="532" y="67"/>
                  </a:moveTo>
                  <a:cubicBezTo>
                    <a:pt x="416" y="0"/>
                    <a:pt x="230" y="0"/>
                    <a:pt x="115" y="67"/>
                  </a:cubicBezTo>
                  <a:cubicBezTo>
                    <a:pt x="0" y="134"/>
                    <a:pt x="1" y="242"/>
                    <a:pt x="116" y="309"/>
                  </a:cubicBezTo>
                  <a:cubicBezTo>
                    <a:pt x="232" y="375"/>
                    <a:pt x="419" y="375"/>
                    <a:pt x="533" y="309"/>
                  </a:cubicBezTo>
                  <a:cubicBezTo>
                    <a:pt x="648" y="242"/>
                    <a:pt x="648" y="134"/>
                    <a:pt x="532" y="67"/>
                  </a:cubicBezTo>
                  <a:close/>
                </a:path>
              </a:pathLst>
            </a:custGeom>
            <a:solidFill>
              <a:srgbClr val="3B6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cs typeface="Poppins Light" panose="00000400000000000000" pitchFamily="2" charset="0"/>
              </a:endParaRPr>
            </a:p>
          </p:txBody>
        </p:sp>
      </p:grpSp>
      <p:grpSp>
        <p:nvGrpSpPr>
          <p:cNvPr id="225" name="Group 224"/>
          <p:cNvGrpSpPr/>
          <p:nvPr/>
        </p:nvGrpSpPr>
        <p:grpSpPr>
          <a:xfrm>
            <a:off x="4981259" y="2776789"/>
            <a:ext cx="387033" cy="454446"/>
            <a:chOff x="1871662" y="4038600"/>
            <a:chExt cx="2078038" cy="2439988"/>
          </a:xfrm>
        </p:grpSpPr>
        <p:sp>
          <p:nvSpPr>
            <p:cNvPr id="226" name="Freeform 83"/>
            <p:cNvSpPr>
              <a:spLocks/>
            </p:cNvSpPr>
            <p:nvPr/>
          </p:nvSpPr>
          <p:spPr bwMode="auto">
            <a:xfrm>
              <a:off x="1958975" y="4638675"/>
              <a:ext cx="1898650" cy="1839913"/>
            </a:xfrm>
            <a:custGeom>
              <a:avLst/>
              <a:gdLst>
                <a:gd name="T0" fmla="*/ 2 w 592"/>
                <a:gd name="T1" fmla="*/ 0 h 574"/>
                <a:gd name="T2" fmla="*/ 1 w 592"/>
                <a:gd name="T3" fmla="*/ 386 h 574"/>
                <a:gd name="T4" fmla="*/ 88 w 592"/>
                <a:gd name="T5" fmla="*/ 508 h 574"/>
                <a:gd name="T6" fmla="*/ 505 w 592"/>
                <a:gd name="T7" fmla="*/ 508 h 574"/>
                <a:gd name="T8" fmla="*/ 591 w 592"/>
                <a:gd name="T9" fmla="*/ 388 h 574"/>
                <a:gd name="T10" fmla="*/ 592 w 592"/>
                <a:gd name="T11" fmla="*/ 2 h 574"/>
                <a:gd name="T12" fmla="*/ 506 w 592"/>
                <a:gd name="T13" fmla="*/ 122 h 574"/>
                <a:gd name="T14" fmla="*/ 89 w 592"/>
                <a:gd name="T15" fmla="*/ 122 h 574"/>
                <a:gd name="T16" fmla="*/ 2 w 592"/>
                <a:gd name="T17" fmla="*/ 0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574">
                  <a:moveTo>
                    <a:pt x="2" y="0"/>
                  </a:moveTo>
                  <a:cubicBezTo>
                    <a:pt x="1" y="386"/>
                    <a:pt x="1" y="386"/>
                    <a:pt x="1" y="386"/>
                  </a:cubicBezTo>
                  <a:cubicBezTo>
                    <a:pt x="0" y="430"/>
                    <a:pt x="30" y="474"/>
                    <a:pt x="88" y="508"/>
                  </a:cubicBezTo>
                  <a:cubicBezTo>
                    <a:pt x="203" y="574"/>
                    <a:pt x="390" y="574"/>
                    <a:pt x="505" y="508"/>
                  </a:cubicBezTo>
                  <a:cubicBezTo>
                    <a:pt x="562" y="475"/>
                    <a:pt x="591" y="431"/>
                    <a:pt x="591" y="388"/>
                  </a:cubicBezTo>
                  <a:cubicBezTo>
                    <a:pt x="592" y="2"/>
                    <a:pt x="592" y="2"/>
                    <a:pt x="592" y="2"/>
                  </a:cubicBezTo>
                  <a:cubicBezTo>
                    <a:pt x="592" y="45"/>
                    <a:pt x="563" y="89"/>
                    <a:pt x="506" y="122"/>
                  </a:cubicBezTo>
                  <a:cubicBezTo>
                    <a:pt x="391" y="189"/>
                    <a:pt x="204" y="189"/>
                    <a:pt x="89" y="122"/>
                  </a:cubicBezTo>
                  <a:cubicBezTo>
                    <a:pt x="31" y="88"/>
                    <a:pt x="2" y="44"/>
                    <a:pt x="2" y="0"/>
                  </a:cubicBezTo>
                  <a:close/>
                </a:path>
              </a:pathLst>
            </a:custGeom>
            <a:solidFill>
              <a:srgbClr val="70E4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cs typeface="Poppins Light" panose="00000400000000000000" pitchFamily="2" charset="0"/>
              </a:endParaRPr>
            </a:p>
          </p:txBody>
        </p:sp>
        <p:sp>
          <p:nvSpPr>
            <p:cNvPr id="227" name="Freeform 84"/>
            <p:cNvSpPr>
              <a:spLocks/>
            </p:cNvSpPr>
            <p:nvPr/>
          </p:nvSpPr>
          <p:spPr bwMode="auto">
            <a:xfrm>
              <a:off x="1871662" y="4038600"/>
              <a:ext cx="2078038" cy="1206500"/>
            </a:xfrm>
            <a:custGeom>
              <a:avLst/>
              <a:gdLst>
                <a:gd name="T0" fmla="*/ 532 w 648"/>
                <a:gd name="T1" fmla="*/ 67 h 376"/>
                <a:gd name="T2" fmla="*/ 114 w 648"/>
                <a:gd name="T3" fmla="*/ 67 h 376"/>
                <a:gd name="T4" fmla="*/ 116 w 648"/>
                <a:gd name="T5" fmla="*/ 309 h 376"/>
                <a:gd name="T6" fmla="*/ 533 w 648"/>
                <a:gd name="T7" fmla="*/ 309 h 376"/>
                <a:gd name="T8" fmla="*/ 532 w 648"/>
                <a:gd name="T9" fmla="*/ 67 h 376"/>
              </a:gdLst>
              <a:ahLst/>
              <a:cxnLst>
                <a:cxn ang="0">
                  <a:pos x="T0" y="T1"/>
                </a:cxn>
                <a:cxn ang="0">
                  <a:pos x="T2" y="T3"/>
                </a:cxn>
                <a:cxn ang="0">
                  <a:pos x="T4" y="T5"/>
                </a:cxn>
                <a:cxn ang="0">
                  <a:pos x="T6" y="T7"/>
                </a:cxn>
                <a:cxn ang="0">
                  <a:pos x="T8" y="T9"/>
                </a:cxn>
              </a:cxnLst>
              <a:rect l="0" t="0" r="r" b="b"/>
              <a:pathLst>
                <a:path w="648" h="376">
                  <a:moveTo>
                    <a:pt x="532" y="67"/>
                  </a:moveTo>
                  <a:cubicBezTo>
                    <a:pt x="416" y="0"/>
                    <a:pt x="229" y="0"/>
                    <a:pt x="114" y="67"/>
                  </a:cubicBezTo>
                  <a:cubicBezTo>
                    <a:pt x="0" y="134"/>
                    <a:pt x="0" y="242"/>
                    <a:pt x="116" y="309"/>
                  </a:cubicBezTo>
                  <a:cubicBezTo>
                    <a:pt x="231" y="376"/>
                    <a:pt x="418" y="376"/>
                    <a:pt x="533" y="309"/>
                  </a:cubicBezTo>
                  <a:cubicBezTo>
                    <a:pt x="648" y="242"/>
                    <a:pt x="647" y="134"/>
                    <a:pt x="532" y="67"/>
                  </a:cubicBezTo>
                  <a:close/>
                </a:path>
              </a:pathLst>
            </a:custGeom>
            <a:solidFill>
              <a:srgbClr val="83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cs typeface="Poppins Light" panose="00000400000000000000" pitchFamily="2" charset="0"/>
              </a:endParaRPr>
            </a:p>
          </p:txBody>
        </p:sp>
      </p:grpSp>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chemeClr val="accent2"/>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3660367" y="190120"/>
            <a:ext cx="5265767" cy="20300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CA" sz="3600" b="0" dirty="0">
                <a:latin typeface="Poppins" panose="00000500000000000000" pitchFamily="2" charset="0"/>
                <a:cs typeface="Poppins" panose="00000500000000000000" pitchFamily="2" charset="0"/>
              </a:rPr>
              <a:t>Defining the </a:t>
            </a:r>
            <a:r>
              <a:rPr lang="en-CA" sz="3600" b="0" dirty="0">
                <a:solidFill>
                  <a:srgbClr val="FF884D"/>
                </a:solidFill>
                <a:latin typeface="Poppins" panose="00000500000000000000" pitchFamily="2" charset="0"/>
                <a:cs typeface="Poppins" panose="00000500000000000000" pitchFamily="2" charset="0"/>
              </a:rPr>
              <a:t>problem</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sp>
        <p:nvSpPr>
          <p:cNvPr id="6" name="Text Placeholder 53"/>
          <p:cNvSpPr txBox="1">
            <a:spLocks/>
          </p:cNvSpPr>
          <p:nvPr/>
        </p:nvSpPr>
        <p:spPr>
          <a:xfrm>
            <a:off x="261582" y="1296141"/>
            <a:ext cx="4901944" cy="1331968"/>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9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The problem you are trying to solve could be in </a:t>
            </a:r>
            <a:r>
              <a:rPr kumimoji="0" lang="en-US" sz="1400" b="0" i="0" u="none" strike="noStrike" kern="120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any field </a:t>
            </a:r>
            <a:r>
              <a:rPr kumimoji="0" lang="en-US" sz="1400" b="0"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(agriculture, natural resources, fiscal policy) and at </a:t>
            </a:r>
            <a:r>
              <a:rPr kumimoji="0" lang="en-US" sz="1400" b="0" i="0" u="none" strike="noStrike" kern="120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any level </a:t>
            </a:r>
            <a:r>
              <a:rPr kumimoji="0" lang="en-US" sz="1400" b="0"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(affecting</a:t>
            </a:r>
            <a:r>
              <a:rPr kumimoji="0" lang="en-US" sz="14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t> 20 people, or all of Canada’s population). The problem could touch on policy, program, service delivery, regulatory affairs, or internal services.</a:t>
            </a:r>
          </a:p>
        </p:txBody>
      </p:sp>
      <p:grpSp>
        <p:nvGrpSpPr>
          <p:cNvPr id="36" name="Group 35"/>
          <p:cNvGrpSpPr/>
          <p:nvPr/>
        </p:nvGrpSpPr>
        <p:grpSpPr>
          <a:xfrm>
            <a:off x="7667911" y="2251661"/>
            <a:ext cx="1123617" cy="1368608"/>
            <a:chOff x="4248151" y="3152776"/>
            <a:chExt cx="1601787" cy="1951037"/>
          </a:xfrm>
        </p:grpSpPr>
        <p:sp>
          <p:nvSpPr>
            <p:cNvPr id="37" name="Freeform 5"/>
            <p:cNvSpPr>
              <a:spLocks/>
            </p:cNvSpPr>
            <p:nvPr/>
          </p:nvSpPr>
          <p:spPr bwMode="auto">
            <a:xfrm>
              <a:off x="5084763" y="4759326"/>
              <a:ext cx="230188" cy="314325"/>
            </a:xfrm>
            <a:custGeom>
              <a:avLst/>
              <a:gdLst>
                <a:gd name="T0" fmla="*/ 0 w 145"/>
                <a:gd name="T1" fmla="*/ 198 h 198"/>
                <a:gd name="T2" fmla="*/ 104 w 145"/>
                <a:gd name="T3" fmla="*/ 137 h 198"/>
                <a:gd name="T4" fmla="*/ 145 w 145"/>
                <a:gd name="T5" fmla="*/ 0 h 198"/>
                <a:gd name="T6" fmla="*/ 40 w 145"/>
                <a:gd name="T7" fmla="*/ 62 h 198"/>
                <a:gd name="T8" fmla="*/ 0 w 145"/>
                <a:gd name="T9" fmla="*/ 198 h 198"/>
              </a:gdLst>
              <a:ahLst/>
              <a:cxnLst>
                <a:cxn ang="0">
                  <a:pos x="T0" y="T1"/>
                </a:cxn>
                <a:cxn ang="0">
                  <a:pos x="T2" y="T3"/>
                </a:cxn>
                <a:cxn ang="0">
                  <a:pos x="T4" y="T5"/>
                </a:cxn>
                <a:cxn ang="0">
                  <a:pos x="T6" y="T7"/>
                </a:cxn>
                <a:cxn ang="0">
                  <a:pos x="T8" y="T9"/>
                </a:cxn>
              </a:cxnLst>
              <a:rect l="0" t="0" r="r" b="b"/>
              <a:pathLst>
                <a:path w="145" h="198">
                  <a:moveTo>
                    <a:pt x="0" y="198"/>
                  </a:moveTo>
                  <a:lnTo>
                    <a:pt x="104" y="137"/>
                  </a:lnTo>
                  <a:lnTo>
                    <a:pt x="145" y="0"/>
                  </a:lnTo>
                  <a:lnTo>
                    <a:pt x="40" y="62"/>
                  </a:lnTo>
                  <a:lnTo>
                    <a:pt x="0" y="198"/>
                  </a:ln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38" name="Freeform 6"/>
            <p:cNvSpPr>
              <a:spLocks/>
            </p:cNvSpPr>
            <p:nvPr/>
          </p:nvSpPr>
          <p:spPr bwMode="auto">
            <a:xfrm>
              <a:off x="4251326" y="3522663"/>
              <a:ext cx="387350" cy="152400"/>
            </a:xfrm>
            <a:custGeom>
              <a:avLst/>
              <a:gdLst>
                <a:gd name="T0" fmla="*/ 0 w 244"/>
                <a:gd name="T1" fmla="*/ 61 h 96"/>
                <a:gd name="T2" fmla="*/ 139 w 244"/>
                <a:gd name="T3" fmla="*/ 96 h 96"/>
                <a:gd name="T4" fmla="*/ 244 w 244"/>
                <a:gd name="T5" fmla="*/ 35 h 96"/>
                <a:gd name="T6" fmla="*/ 105 w 244"/>
                <a:gd name="T7" fmla="*/ 0 h 96"/>
                <a:gd name="T8" fmla="*/ 0 w 244"/>
                <a:gd name="T9" fmla="*/ 61 h 96"/>
              </a:gdLst>
              <a:ahLst/>
              <a:cxnLst>
                <a:cxn ang="0">
                  <a:pos x="T0" y="T1"/>
                </a:cxn>
                <a:cxn ang="0">
                  <a:pos x="T2" y="T3"/>
                </a:cxn>
                <a:cxn ang="0">
                  <a:pos x="T4" y="T5"/>
                </a:cxn>
                <a:cxn ang="0">
                  <a:pos x="T6" y="T7"/>
                </a:cxn>
                <a:cxn ang="0">
                  <a:pos x="T8" y="T9"/>
                </a:cxn>
              </a:cxnLst>
              <a:rect l="0" t="0" r="r" b="b"/>
              <a:pathLst>
                <a:path w="244" h="96">
                  <a:moveTo>
                    <a:pt x="0" y="61"/>
                  </a:moveTo>
                  <a:lnTo>
                    <a:pt x="139" y="96"/>
                  </a:lnTo>
                  <a:lnTo>
                    <a:pt x="244" y="35"/>
                  </a:lnTo>
                  <a:lnTo>
                    <a:pt x="105" y="0"/>
                  </a:lnTo>
                  <a:lnTo>
                    <a:pt x="0" y="61"/>
                  </a:ln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39" name="Freeform 7"/>
            <p:cNvSpPr>
              <a:spLocks/>
            </p:cNvSpPr>
            <p:nvPr/>
          </p:nvSpPr>
          <p:spPr bwMode="auto">
            <a:xfrm>
              <a:off x="5446713" y="4581526"/>
              <a:ext cx="276225" cy="420688"/>
            </a:xfrm>
            <a:custGeom>
              <a:avLst/>
              <a:gdLst>
                <a:gd name="T0" fmla="*/ 42 w 65"/>
                <a:gd name="T1" fmla="*/ 0 h 99"/>
                <a:gd name="T2" fmla="*/ 3 w 65"/>
                <a:gd name="T3" fmla="*/ 23 h 99"/>
                <a:gd name="T4" fmla="*/ 0 w 65"/>
                <a:gd name="T5" fmla="*/ 30 h 99"/>
                <a:gd name="T6" fmla="*/ 26 w 65"/>
                <a:gd name="T7" fmla="*/ 99 h 99"/>
                <a:gd name="T8" fmla="*/ 65 w 65"/>
                <a:gd name="T9" fmla="*/ 77 h 99"/>
                <a:gd name="T10" fmla="*/ 39 w 65"/>
                <a:gd name="T11" fmla="*/ 7 h 99"/>
                <a:gd name="T12" fmla="*/ 42 w 65"/>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65" h="99">
                  <a:moveTo>
                    <a:pt x="42" y="0"/>
                  </a:moveTo>
                  <a:cubicBezTo>
                    <a:pt x="3" y="23"/>
                    <a:pt x="3" y="23"/>
                    <a:pt x="3" y="23"/>
                  </a:cubicBezTo>
                  <a:cubicBezTo>
                    <a:pt x="2" y="25"/>
                    <a:pt x="1" y="27"/>
                    <a:pt x="0" y="30"/>
                  </a:cubicBezTo>
                  <a:cubicBezTo>
                    <a:pt x="26" y="99"/>
                    <a:pt x="26" y="99"/>
                    <a:pt x="26" y="99"/>
                  </a:cubicBezTo>
                  <a:cubicBezTo>
                    <a:pt x="65" y="77"/>
                    <a:pt x="65" y="77"/>
                    <a:pt x="65" y="77"/>
                  </a:cubicBezTo>
                  <a:cubicBezTo>
                    <a:pt x="39" y="7"/>
                    <a:pt x="39" y="7"/>
                    <a:pt x="39" y="7"/>
                  </a:cubicBezTo>
                  <a:cubicBezTo>
                    <a:pt x="40" y="5"/>
                    <a:pt x="41" y="2"/>
                    <a:pt x="42" y="0"/>
                  </a:cubicBez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40" name="Freeform 8"/>
            <p:cNvSpPr>
              <a:spLocks/>
            </p:cNvSpPr>
            <p:nvPr/>
          </p:nvSpPr>
          <p:spPr bwMode="auto">
            <a:xfrm>
              <a:off x="4375151" y="3152776"/>
              <a:ext cx="573088" cy="344488"/>
            </a:xfrm>
            <a:custGeom>
              <a:avLst/>
              <a:gdLst>
                <a:gd name="T0" fmla="*/ 135 w 135"/>
                <a:gd name="T1" fmla="*/ 58 h 81"/>
                <a:gd name="T2" fmla="*/ 96 w 135"/>
                <a:gd name="T3" fmla="*/ 81 h 81"/>
                <a:gd name="T4" fmla="*/ 88 w 135"/>
                <a:gd name="T5" fmla="*/ 80 h 81"/>
                <a:gd name="T6" fmla="*/ 41 w 135"/>
                <a:gd name="T7" fmla="*/ 22 h 81"/>
                <a:gd name="T8" fmla="*/ 0 w 135"/>
                <a:gd name="T9" fmla="*/ 46 h 81"/>
                <a:gd name="T10" fmla="*/ 39 w 135"/>
                <a:gd name="T11" fmla="*/ 23 h 81"/>
                <a:gd name="T12" fmla="*/ 80 w 135"/>
                <a:gd name="T13" fmla="*/ 0 h 81"/>
                <a:gd name="T14" fmla="*/ 127 w 135"/>
                <a:gd name="T15" fmla="*/ 57 h 81"/>
                <a:gd name="T16" fmla="*/ 135 w 135"/>
                <a:gd name="T17" fmla="*/ 5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81">
                  <a:moveTo>
                    <a:pt x="135" y="58"/>
                  </a:moveTo>
                  <a:cubicBezTo>
                    <a:pt x="96" y="81"/>
                    <a:pt x="96" y="81"/>
                    <a:pt x="96" y="81"/>
                  </a:cubicBezTo>
                  <a:cubicBezTo>
                    <a:pt x="93" y="80"/>
                    <a:pt x="91" y="80"/>
                    <a:pt x="88" y="80"/>
                  </a:cubicBezTo>
                  <a:cubicBezTo>
                    <a:pt x="41" y="22"/>
                    <a:pt x="41" y="22"/>
                    <a:pt x="41" y="22"/>
                  </a:cubicBezTo>
                  <a:cubicBezTo>
                    <a:pt x="0" y="46"/>
                    <a:pt x="0" y="46"/>
                    <a:pt x="0" y="46"/>
                  </a:cubicBezTo>
                  <a:cubicBezTo>
                    <a:pt x="39" y="23"/>
                    <a:pt x="39" y="23"/>
                    <a:pt x="39" y="23"/>
                  </a:cubicBezTo>
                  <a:cubicBezTo>
                    <a:pt x="80" y="0"/>
                    <a:pt x="80" y="0"/>
                    <a:pt x="80" y="0"/>
                  </a:cubicBezTo>
                  <a:cubicBezTo>
                    <a:pt x="127" y="57"/>
                    <a:pt x="127" y="57"/>
                    <a:pt x="127" y="57"/>
                  </a:cubicBezTo>
                  <a:cubicBezTo>
                    <a:pt x="130" y="57"/>
                    <a:pt x="132" y="58"/>
                    <a:pt x="135" y="58"/>
                  </a:cubicBez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41" name="Freeform 9"/>
            <p:cNvSpPr>
              <a:spLocks/>
            </p:cNvSpPr>
            <p:nvPr/>
          </p:nvSpPr>
          <p:spPr bwMode="auto">
            <a:xfrm>
              <a:off x="4846638" y="3182938"/>
              <a:ext cx="1003300" cy="1550988"/>
            </a:xfrm>
            <a:custGeom>
              <a:avLst/>
              <a:gdLst>
                <a:gd name="T0" fmla="*/ 184 w 236"/>
                <a:gd name="T1" fmla="*/ 228 h 365"/>
                <a:gd name="T2" fmla="*/ 181 w 236"/>
                <a:gd name="T3" fmla="*/ 217 h 365"/>
                <a:gd name="T4" fmla="*/ 207 w 236"/>
                <a:gd name="T5" fmla="*/ 178 h 365"/>
                <a:gd name="T6" fmla="*/ 167 w 236"/>
                <a:gd name="T7" fmla="*/ 107 h 365"/>
                <a:gd name="T8" fmla="*/ 119 w 236"/>
                <a:gd name="T9" fmla="*/ 110 h 365"/>
                <a:gd name="T10" fmla="*/ 112 w 236"/>
                <a:gd name="T11" fmla="*/ 102 h 365"/>
                <a:gd name="T12" fmla="*/ 97 w 236"/>
                <a:gd name="T13" fmla="*/ 33 h 365"/>
                <a:gd name="T14" fmla="*/ 39 w 236"/>
                <a:gd name="T15" fmla="*/ 0 h 365"/>
                <a:gd name="T16" fmla="*/ 0 w 236"/>
                <a:gd name="T17" fmla="*/ 22 h 365"/>
                <a:gd name="T18" fmla="*/ 58 w 236"/>
                <a:gd name="T19" fmla="*/ 56 h 365"/>
                <a:gd name="T20" fmla="*/ 73 w 236"/>
                <a:gd name="T21" fmla="*/ 124 h 365"/>
                <a:gd name="T22" fmla="*/ 80 w 236"/>
                <a:gd name="T23" fmla="*/ 132 h 365"/>
                <a:gd name="T24" fmla="*/ 127 w 236"/>
                <a:gd name="T25" fmla="*/ 129 h 365"/>
                <a:gd name="T26" fmla="*/ 168 w 236"/>
                <a:gd name="T27" fmla="*/ 201 h 365"/>
                <a:gd name="T28" fmla="*/ 142 w 236"/>
                <a:gd name="T29" fmla="*/ 240 h 365"/>
                <a:gd name="T30" fmla="*/ 145 w 236"/>
                <a:gd name="T31" fmla="*/ 250 h 365"/>
                <a:gd name="T32" fmla="*/ 145 w 236"/>
                <a:gd name="T33" fmla="*/ 250 h 365"/>
                <a:gd name="T34" fmla="*/ 197 w 236"/>
                <a:gd name="T35" fmla="*/ 297 h 365"/>
                <a:gd name="T36" fmla="*/ 196 w 236"/>
                <a:gd name="T37" fmla="*/ 365 h 365"/>
                <a:gd name="T38" fmla="*/ 235 w 236"/>
                <a:gd name="T39" fmla="*/ 342 h 365"/>
                <a:gd name="T40" fmla="*/ 236 w 236"/>
                <a:gd name="T41" fmla="*/ 275 h 365"/>
                <a:gd name="T42" fmla="*/ 184 w 236"/>
                <a:gd name="T43" fmla="*/ 22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 h="365">
                  <a:moveTo>
                    <a:pt x="184" y="228"/>
                  </a:moveTo>
                  <a:cubicBezTo>
                    <a:pt x="183" y="224"/>
                    <a:pt x="182" y="221"/>
                    <a:pt x="181" y="217"/>
                  </a:cubicBezTo>
                  <a:cubicBezTo>
                    <a:pt x="207" y="178"/>
                    <a:pt x="207" y="178"/>
                    <a:pt x="207" y="178"/>
                  </a:cubicBezTo>
                  <a:cubicBezTo>
                    <a:pt x="167" y="107"/>
                    <a:pt x="167" y="107"/>
                    <a:pt x="167" y="107"/>
                  </a:cubicBezTo>
                  <a:cubicBezTo>
                    <a:pt x="119" y="110"/>
                    <a:pt x="119" y="110"/>
                    <a:pt x="119" y="110"/>
                  </a:cubicBezTo>
                  <a:cubicBezTo>
                    <a:pt x="117" y="107"/>
                    <a:pt x="114" y="104"/>
                    <a:pt x="112" y="102"/>
                  </a:cubicBezTo>
                  <a:cubicBezTo>
                    <a:pt x="97" y="33"/>
                    <a:pt x="97" y="33"/>
                    <a:pt x="97" y="33"/>
                  </a:cubicBezTo>
                  <a:cubicBezTo>
                    <a:pt x="39" y="0"/>
                    <a:pt x="39" y="0"/>
                    <a:pt x="39" y="0"/>
                  </a:cubicBezTo>
                  <a:cubicBezTo>
                    <a:pt x="0" y="22"/>
                    <a:pt x="0" y="22"/>
                    <a:pt x="0" y="22"/>
                  </a:cubicBezTo>
                  <a:cubicBezTo>
                    <a:pt x="58" y="56"/>
                    <a:pt x="58" y="56"/>
                    <a:pt x="58" y="56"/>
                  </a:cubicBezTo>
                  <a:cubicBezTo>
                    <a:pt x="73" y="124"/>
                    <a:pt x="73" y="124"/>
                    <a:pt x="73" y="124"/>
                  </a:cubicBezTo>
                  <a:cubicBezTo>
                    <a:pt x="75" y="127"/>
                    <a:pt x="78" y="130"/>
                    <a:pt x="80" y="132"/>
                  </a:cubicBezTo>
                  <a:cubicBezTo>
                    <a:pt x="127" y="129"/>
                    <a:pt x="127" y="129"/>
                    <a:pt x="127" y="129"/>
                  </a:cubicBezTo>
                  <a:cubicBezTo>
                    <a:pt x="168" y="201"/>
                    <a:pt x="168" y="201"/>
                    <a:pt x="168" y="201"/>
                  </a:cubicBezTo>
                  <a:cubicBezTo>
                    <a:pt x="142" y="240"/>
                    <a:pt x="142" y="240"/>
                    <a:pt x="142" y="240"/>
                  </a:cubicBezTo>
                  <a:cubicBezTo>
                    <a:pt x="143" y="243"/>
                    <a:pt x="144" y="247"/>
                    <a:pt x="145" y="250"/>
                  </a:cubicBezTo>
                  <a:cubicBezTo>
                    <a:pt x="145" y="250"/>
                    <a:pt x="145" y="250"/>
                    <a:pt x="145" y="250"/>
                  </a:cubicBezTo>
                  <a:cubicBezTo>
                    <a:pt x="197" y="297"/>
                    <a:pt x="197" y="297"/>
                    <a:pt x="197" y="297"/>
                  </a:cubicBezTo>
                  <a:cubicBezTo>
                    <a:pt x="196" y="365"/>
                    <a:pt x="196" y="365"/>
                    <a:pt x="196" y="365"/>
                  </a:cubicBezTo>
                  <a:cubicBezTo>
                    <a:pt x="235" y="342"/>
                    <a:pt x="235" y="342"/>
                    <a:pt x="235" y="342"/>
                  </a:cubicBezTo>
                  <a:cubicBezTo>
                    <a:pt x="236" y="275"/>
                    <a:pt x="236" y="275"/>
                    <a:pt x="236" y="275"/>
                  </a:cubicBezTo>
                  <a:lnTo>
                    <a:pt x="184" y="228"/>
                  </a:ln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42" name="Freeform 10"/>
            <p:cNvSpPr>
              <a:spLocks/>
            </p:cNvSpPr>
            <p:nvPr/>
          </p:nvSpPr>
          <p:spPr bwMode="auto">
            <a:xfrm>
              <a:off x="4537076" y="3603626"/>
              <a:ext cx="866775" cy="1092200"/>
            </a:xfrm>
            <a:custGeom>
              <a:avLst/>
              <a:gdLst>
                <a:gd name="T0" fmla="*/ 37 w 204"/>
                <a:gd name="T1" fmla="*/ 23 h 257"/>
                <a:gd name="T2" fmla="*/ 76 w 204"/>
                <a:gd name="T3" fmla="*/ 0 h 257"/>
                <a:gd name="T4" fmla="*/ 75 w 204"/>
                <a:gd name="T5" fmla="*/ 149 h 257"/>
                <a:gd name="T6" fmla="*/ 139 w 204"/>
                <a:gd name="T7" fmla="*/ 218 h 257"/>
                <a:gd name="T8" fmla="*/ 204 w 204"/>
                <a:gd name="T9" fmla="*/ 224 h 257"/>
                <a:gd name="T10" fmla="*/ 165 w 204"/>
                <a:gd name="T11" fmla="*/ 247 h 257"/>
                <a:gd name="T12" fmla="*/ 100 w 204"/>
                <a:gd name="T13" fmla="*/ 240 h 257"/>
                <a:gd name="T14" fmla="*/ 36 w 204"/>
                <a:gd name="T15" fmla="*/ 172 h 257"/>
                <a:gd name="T16" fmla="*/ 37 w 204"/>
                <a:gd name="T17" fmla="*/ 2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57">
                  <a:moveTo>
                    <a:pt x="37" y="23"/>
                  </a:moveTo>
                  <a:cubicBezTo>
                    <a:pt x="76" y="0"/>
                    <a:pt x="76" y="0"/>
                    <a:pt x="76" y="0"/>
                  </a:cubicBezTo>
                  <a:cubicBezTo>
                    <a:pt x="40" y="21"/>
                    <a:pt x="39" y="87"/>
                    <a:pt x="75" y="149"/>
                  </a:cubicBezTo>
                  <a:cubicBezTo>
                    <a:pt x="93" y="180"/>
                    <a:pt x="116" y="204"/>
                    <a:pt x="139" y="218"/>
                  </a:cubicBezTo>
                  <a:cubicBezTo>
                    <a:pt x="163" y="231"/>
                    <a:pt x="186" y="234"/>
                    <a:pt x="204" y="224"/>
                  </a:cubicBezTo>
                  <a:cubicBezTo>
                    <a:pt x="165" y="247"/>
                    <a:pt x="165" y="247"/>
                    <a:pt x="165" y="247"/>
                  </a:cubicBezTo>
                  <a:cubicBezTo>
                    <a:pt x="147" y="257"/>
                    <a:pt x="124" y="254"/>
                    <a:pt x="100" y="240"/>
                  </a:cubicBezTo>
                  <a:cubicBezTo>
                    <a:pt x="77" y="227"/>
                    <a:pt x="53" y="203"/>
                    <a:pt x="36" y="172"/>
                  </a:cubicBezTo>
                  <a:cubicBezTo>
                    <a:pt x="0" y="110"/>
                    <a:pt x="1" y="43"/>
                    <a:pt x="37" y="23"/>
                  </a:cubicBez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43" name="Freeform 11"/>
            <p:cNvSpPr>
              <a:spLocks noEditPoints="1"/>
            </p:cNvSpPr>
            <p:nvPr/>
          </p:nvSpPr>
          <p:spPr bwMode="auto">
            <a:xfrm>
              <a:off x="4248151" y="3246438"/>
              <a:ext cx="1436688" cy="1857375"/>
            </a:xfrm>
            <a:custGeom>
              <a:avLst/>
              <a:gdLst>
                <a:gd name="T0" fmla="*/ 337 w 338"/>
                <a:gd name="T1" fmla="*/ 350 h 437"/>
                <a:gd name="T2" fmla="*/ 285 w 338"/>
                <a:gd name="T3" fmla="*/ 337 h 437"/>
                <a:gd name="T4" fmla="*/ 282 w 338"/>
                <a:gd name="T5" fmla="*/ 344 h 437"/>
                <a:gd name="T6" fmla="*/ 308 w 338"/>
                <a:gd name="T7" fmla="*/ 413 h 437"/>
                <a:gd name="T8" fmla="*/ 267 w 338"/>
                <a:gd name="T9" fmla="*/ 437 h 437"/>
                <a:gd name="T10" fmla="*/ 220 w 338"/>
                <a:gd name="T11" fmla="*/ 379 h 437"/>
                <a:gd name="T12" fmla="*/ 212 w 338"/>
                <a:gd name="T13" fmla="*/ 379 h 437"/>
                <a:gd name="T14" fmla="*/ 197 w 338"/>
                <a:gd name="T15" fmla="*/ 430 h 437"/>
                <a:gd name="T16" fmla="*/ 139 w 338"/>
                <a:gd name="T17" fmla="*/ 397 h 437"/>
                <a:gd name="T18" fmla="*/ 124 w 338"/>
                <a:gd name="T19" fmla="*/ 328 h 437"/>
                <a:gd name="T20" fmla="*/ 117 w 338"/>
                <a:gd name="T21" fmla="*/ 320 h 437"/>
                <a:gd name="T22" fmla="*/ 69 w 338"/>
                <a:gd name="T23" fmla="*/ 323 h 437"/>
                <a:gd name="T24" fmla="*/ 28 w 338"/>
                <a:gd name="T25" fmla="*/ 252 h 437"/>
                <a:gd name="T26" fmla="*/ 55 w 338"/>
                <a:gd name="T27" fmla="*/ 213 h 437"/>
                <a:gd name="T28" fmla="*/ 52 w 338"/>
                <a:gd name="T29" fmla="*/ 202 h 437"/>
                <a:gd name="T30" fmla="*/ 0 w 338"/>
                <a:gd name="T31" fmla="*/ 155 h 437"/>
                <a:gd name="T32" fmla="*/ 1 w 338"/>
                <a:gd name="T33" fmla="*/ 88 h 437"/>
                <a:gd name="T34" fmla="*/ 53 w 338"/>
                <a:gd name="T35" fmla="*/ 101 h 437"/>
                <a:gd name="T36" fmla="*/ 56 w 338"/>
                <a:gd name="T37" fmla="*/ 94 h 437"/>
                <a:gd name="T38" fmla="*/ 30 w 338"/>
                <a:gd name="T39" fmla="*/ 24 h 437"/>
                <a:gd name="T40" fmla="*/ 71 w 338"/>
                <a:gd name="T41" fmla="*/ 0 h 437"/>
                <a:gd name="T42" fmla="*/ 118 w 338"/>
                <a:gd name="T43" fmla="*/ 58 h 437"/>
                <a:gd name="T44" fmla="*/ 126 w 338"/>
                <a:gd name="T45" fmla="*/ 59 h 437"/>
                <a:gd name="T46" fmla="*/ 141 w 338"/>
                <a:gd name="T47" fmla="*/ 7 h 437"/>
                <a:gd name="T48" fmla="*/ 199 w 338"/>
                <a:gd name="T49" fmla="*/ 41 h 437"/>
                <a:gd name="T50" fmla="*/ 214 w 338"/>
                <a:gd name="T51" fmla="*/ 109 h 437"/>
                <a:gd name="T52" fmla="*/ 221 w 338"/>
                <a:gd name="T53" fmla="*/ 117 h 437"/>
                <a:gd name="T54" fmla="*/ 268 w 338"/>
                <a:gd name="T55" fmla="*/ 114 h 437"/>
                <a:gd name="T56" fmla="*/ 309 w 338"/>
                <a:gd name="T57" fmla="*/ 186 h 437"/>
                <a:gd name="T58" fmla="*/ 283 w 338"/>
                <a:gd name="T59" fmla="*/ 225 h 437"/>
                <a:gd name="T60" fmla="*/ 286 w 338"/>
                <a:gd name="T61" fmla="*/ 235 h 437"/>
                <a:gd name="T62" fmla="*/ 338 w 338"/>
                <a:gd name="T63" fmla="*/ 282 h 437"/>
                <a:gd name="T64" fmla="*/ 337 w 338"/>
                <a:gd name="T65" fmla="*/ 350 h 437"/>
                <a:gd name="T66" fmla="*/ 233 w 338"/>
                <a:gd name="T67" fmla="*/ 331 h 437"/>
                <a:gd name="T68" fmla="*/ 234 w 338"/>
                <a:gd name="T69" fmla="*/ 181 h 437"/>
                <a:gd name="T70" fmla="*/ 170 w 338"/>
                <a:gd name="T71" fmla="*/ 113 h 437"/>
                <a:gd name="T72" fmla="*/ 105 w 338"/>
                <a:gd name="T73" fmla="*/ 107 h 437"/>
                <a:gd name="T74" fmla="*/ 104 w 338"/>
                <a:gd name="T75" fmla="*/ 256 h 437"/>
                <a:gd name="T76" fmla="*/ 168 w 338"/>
                <a:gd name="T77" fmla="*/ 324 h 437"/>
                <a:gd name="T78" fmla="*/ 233 w 338"/>
                <a:gd name="T79" fmla="*/ 33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8" h="437">
                  <a:moveTo>
                    <a:pt x="337" y="350"/>
                  </a:moveTo>
                  <a:cubicBezTo>
                    <a:pt x="285" y="337"/>
                    <a:pt x="285" y="337"/>
                    <a:pt x="285" y="337"/>
                  </a:cubicBezTo>
                  <a:cubicBezTo>
                    <a:pt x="284" y="339"/>
                    <a:pt x="283" y="341"/>
                    <a:pt x="282" y="344"/>
                  </a:cubicBezTo>
                  <a:cubicBezTo>
                    <a:pt x="308" y="413"/>
                    <a:pt x="308" y="413"/>
                    <a:pt x="308" y="413"/>
                  </a:cubicBezTo>
                  <a:cubicBezTo>
                    <a:pt x="267" y="437"/>
                    <a:pt x="267" y="437"/>
                    <a:pt x="267" y="437"/>
                  </a:cubicBezTo>
                  <a:cubicBezTo>
                    <a:pt x="220" y="379"/>
                    <a:pt x="220" y="379"/>
                    <a:pt x="220" y="379"/>
                  </a:cubicBezTo>
                  <a:cubicBezTo>
                    <a:pt x="217" y="379"/>
                    <a:pt x="215" y="379"/>
                    <a:pt x="212" y="379"/>
                  </a:cubicBezTo>
                  <a:cubicBezTo>
                    <a:pt x="197" y="430"/>
                    <a:pt x="197" y="430"/>
                    <a:pt x="197" y="430"/>
                  </a:cubicBezTo>
                  <a:cubicBezTo>
                    <a:pt x="139" y="397"/>
                    <a:pt x="139" y="397"/>
                    <a:pt x="139" y="397"/>
                  </a:cubicBezTo>
                  <a:cubicBezTo>
                    <a:pt x="124" y="328"/>
                    <a:pt x="124" y="328"/>
                    <a:pt x="124" y="328"/>
                  </a:cubicBezTo>
                  <a:cubicBezTo>
                    <a:pt x="122" y="325"/>
                    <a:pt x="119" y="323"/>
                    <a:pt x="117" y="320"/>
                  </a:cubicBezTo>
                  <a:cubicBezTo>
                    <a:pt x="69" y="323"/>
                    <a:pt x="69" y="323"/>
                    <a:pt x="69" y="323"/>
                  </a:cubicBezTo>
                  <a:cubicBezTo>
                    <a:pt x="28" y="252"/>
                    <a:pt x="28" y="252"/>
                    <a:pt x="28" y="252"/>
                  </a:cubicBezTo>
                  <a:cubicBezTo>
                    <a:pt x="55" y="213"/>
                    <a:pt x="55" y="213"/>
                    <a:pt x="55" y="213"/>
                  </a:cubicBezTo>
                  <a:cubicBezTo>
                    <a:pt x="54" y="209"/>
                    <a:pt x="53" y="206"/>
                    <a:pt x="52" y="202"/>
                  </a:cubicBezTo>
                  <a:cubicBezTo>
                    <a:pt x="0" y="155"/>
                    <a:pt x="0" y="155"/>
                    <a:pt x="0" y="155"/>
                  </a:cubicBezTo>
                  <a:cubicBezTo>
                    <a:pt x="1" y="88"/>
                    <a:pt x="1" y="88"/>
                    <a:pt x="1" y="88"/>
                  </a:cubicBezTo>
                  <a:cubicBezTo>
                    <a:pt x="53" y="101"/>
                    <a:pt x="53" y="101"/>
                    <a:pt x="53" y="101"/>
                  </a:cubicBezTo>
                  <a:cubicBezTo>
                    <a:pt x="54" y="98"/>
                    <a:pt x="55" y="96"/>
                    <a:pt x="56" y="94"/>
                  </a:cubicBezTo>
                  <a:cubicBezTo>
                    <a:pt x="30" y="24"/>
                    <a:pt x="30" y="24"/>
                    <a:pt x="30" y="24"/>
                  </a:cubicBezTo>
                  <a:cubicBezTo>
                    <a:pt x="71" y="0"/>
                    <a:pt x="71" y="0"/>
                    <a:pt x="71" y="0"/>
                  </a:cubicBezTo>
                  <a:cubicBezTo>
                    <a:pt x="118" y="58"/>
                    <a:pt x="118" y="58"/>
                    <a:pt x="118" y="58"/>
                  </a:cubicBezTo>
                  <a:cubicBezTo>
                    <a:pt x="121" y="58"/>
                    <a:pt x="123" y="58"/>
                    <a:pt x="126" y="59"/>
                  </a:cubicBezTo>
                  <a:cubicBezTo>
                    <a:pt x="141" y="7"/>
                    <a:pt x="141" y="7"/>
                    <a:pt x="141" y="7"/>
                  </a:cubicBezTo>
                  <a:cubicBezTo>
                    <a:pt x="199" y="41"/>
                    <a:pt x="199" y="41"/>
                    <a:pt x="199" y="41"/>
                  </a:cubicBezTo>
                  <a:cubicBezTo>
                    <a:pt x="214" y="109"/>
                    <a:pt x="214" y="109"/>
                    <a:pt x="214" y="109"/>
                  </a:cubicBezTo>
                  <a:cubicBezTo>
                    <a:pt x="216" y="112"/>
                    <a:pt x="219" y="115"/>
                    <a:pt x="221" y="117"/>
                  </a:cubicBezTo>
                  <a:cubicBezTo>
                    <a:pt x="268" y="114"/>
                    <a:pt x="268" y="114"/>
                    <a:pt x="268" y="114"/>
                  </a:cubicBezTo>
                  <a:cubicBezTo>
                    <a:pt x="309" y="186"/>
                    <a:pt x="309" y="186"/>
                    <a:pt x="309" y="186"/>
                  </a:cubicBezTo>
                  <a:cubicBezTo>
                    <a:pt x="283" y="225"/>
                    <a:pt x="283" y="225"/>
                    <a:pt x="283" y="225"/>
                  </a:cubicBezTo>
                  <a:cubicBezTo>
                    <a:pt x="284" y="228"/>
                    <a:pt x="285" y="232"/>
                    <a:pt x="286" y="235"/>
                  </a:cubicBezTo>
                  <a:cubicBezTo>
                    <a:pt x="338" y="282"/>
                    <a:pt x="338" y="282"/>
                    <a:pt x="338" y="282"/>
                  </a:cubicBezTo>
                  <a:lnTo>
                    <a:pt x="337" y="350"/>
                  </a:lnTo>
                  <a:close/>
                  <a:moveTo>
                    <a:pt x="233" y="331"/>
                  </a:moveTo>
                  <a:cubicBezTo>
                    <a:pt x="269" y="310"/>
                    <a:pt x="270" y="243"/>
                    <a:pt x="234" y="181"/>
                  </a:cubicBezTo>
                  <a:cubicBezTo>
                    <a:pt x="216" y="150"/>
                    <a:pt x="193" y="127"/>
                    <a:pt x="170" y="113"/>
                  </a:cubicBezTo>
                  <a:cubicBezTo>
                    <a:pt x="146" y="100"/>
                    <a:pt x="123" y="96"/>
                    <a:pt x="105" y="107"/>
                  </a:cubicBezTo>
                  <a:cubicBezTo>
                    <a:pt x="69" y="127"/>
                    <a:pt x="68" y="194"/>
                    <a:pt x="104" y="256"/>
                  </a:cubicBezTo>
                  <a:cubicBezTo>
                    <a:pt x="121" y="287"/>
                    <a:pt x="145" y="311"/>
                    <a:pt x="168" y="324"/>
                  </a:cubicBezTo>
                  <a:cubicBezTo>
                    <a:pt x="192" y="338"/>
                    <a:pt x="215" y="341"/>
                    <a:pt x="233" y="331"/>
                  </a:cubicBezTo>
                </a:path>
              </a:pathLst>
            </a:custGeom>
            <a:solidFill>
              <a:srgbClr val="0AA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grpSp>
      <p:grpSp>
        <p:nvGrpSpPr>
          <p:cNvPr id="44" name="Group 43"/>
          <p:cNvGrpSpPr/>
          <p:nvPr/>
        </p:nvGrpSpPr>
        <p:grpSpPr>
          <a:xfrm>
            <a:off x="7316015" y="1541187"/>
            <a:ext cx="655907" cy="802902"/>
            <a:chOff x="3746501" y="2139951"/>
            <a:chExt cx="935037" cy="1144587"/>
          </a:xfrm>
        </p:grpSpPr>
        <p:sp>
          <p:nvSpPr>
            <p:cNvPr id="45" name="Freeform 12"/>
            <p:cNvSpPr>
              <a:spLocks/>
            </p:cNvSpPr>
            <p:nvPr/>
          </p:nvSpPr>
          <p:spPr bwMode="auto">
            <a:xfrm>
              <a:off x="4235451" y="3084513"/>
              <a:ext cx="134938" cy="182563"/>
            </a:xfrm>
            <a:custGeom>
              <a:avLst/>
              <a:gdLst>
                <a:gd name="T0" fmla="*/ 0 w 85"/>
                <a:gd name="T1" fmla="*/ 115 h 115"/>
                <a:gd name="T2" fmla="*/ 61 w 85"/>
                <a:gd name="T3" fmla="*/ 80 h 115"/>
                <a:gd name="T4" fmla="*/ 85 w 85"/>
                <a:gd name="T5" fmla="*/ 0 h 115"/>
                <a:gd name="T6" fmla="*/ 24 w 85"/>
                <a:gd name="T7" fmla="*/ 35 h 115"/>
                <a:gd name="T8" fmla="*/ 0 w 85"/>
                <a:gd name="T9" fmla="*/ 115 h 115"/>
              </a:gdLst>
              <a:ahLst/>
              <a:cxnLst>
                <a:cxn ang="0">
                  <a:pos x="T0" y="T1"/>
                </a:cxn>
                <a:cxn ang="0">
                  <a:pos x="T2" y="T3"/>
                </a:cxn>
                <a:cxn ang="0">
                  <a:pos x="T4" y="T5"/>
                </a:cxn>
                <a:cxn ang="0">
                  <a:pos x="T6" y="T7"/>
                </a:cxn>
                <a:cxn ang="0">
                  <a:pos x="T8" y="T9"/>
                </a:cxn>
              </a:cxnLst>
              <a:rect l="0" t="0" r="r" b="b"/>
              <a:pathLst>
                <a:path w="85" h="115">
                  <a:moveTo>
                    <a:pt x="0" y="115"/>
                  </a:moveTo>
                  <a:lnTo>
                    <a:pt x="61" y="80"/>
                  </a:lnTo>
                  <a:lnTo>
                    <a:pt x="85" y="0"/>
                  </a:lnTo>
                  <a:lnTo>
                    <a:pt x="24" y="35"/>
                  </a:lnTo>
                  <a:lnTo>
                    <a:pt x="0" y="115"/>
                  </a:ln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46" name="Freeform 13"/>
            <p:cNvSpPr>
              <a:spLocks/>
            </p:cNvSpPr>
            <p:nvPr/>
          </p:nvSpPr>
          <p:spPr bwMode="auto">
            <a:xfrm>
              <a:off x="3746501" y="2357438"/>
              <a:ext cx="225425" cy="88900"/>
            </a:xfrm>
            <a:custGeom>
              <a:avLst/>
              <a:gdLst>
                <a:gd name="T0" fmla="*/ 0 w 142"/>
                <a:gd name="T1" fmla="*/ 37 h 56"/>
                <a:gd name="T2" fmla="*/ 80 w 142"/>
                <a:gd name="T3" fmla="*/ 56 h 56"/>
                <a:gd name="T4" fmla="*/ 142 w 142"/>
                <a:gd name="T5" fmla="*/ 21 h 56"/>
                <a:gd name="T6" fmla="*/ 61 w 142"/>
                <a:gd name="T7" fmla="*/ 0 h 56"/>
                <a:gd name="T8" fmla="*/ 0 w 142"/>
                <a:gd name="T9" fmla="*/ 37 h 56"/>
              </a:gdLst>
              <a:ahLst/>
              <a:cxnLst>
                <a:cxn ang="0">
                  <a:pos x="T0" y="T1"/>
                </a:cxn>
                <a:cxn ang="0">
                  <a:pos x="T2" y="T3"/>
                </a:cxn>
                <a:cxn ang="0">
                  <a:pos x="T4" y="T5"/>
                </a:cxn>
                <a:cxn ang="0">
                  <a:pos x="T6" y="T7"/>
                </a:cxn>
                <a:cxn ang="0">
                  <a:pos x="T8" y="T9"/>
                </a:cxn>
              </a:cxnLst>
              <a:rect l="0" t="0" r="r" b="b"/>
              <a:pathLst>
                <a:path w="142" h="56">
                  <a:moveTo>
                    <a:pt x="0" y="37"/>
                  </a:moveTo>
                  <a:lnTo>
                    <a:pt x="80" y="56"/>
                  </a:lnTo>
                  <a:lnTo>
                    <a:pt x="142" y="21"/>
                  </a:lnTo>
                  <a:lnTo>
                    <a:pt x="61" y="0"/>
                  </a:lnTo>
                  <a:lnTo>
                    <a:pt x="0" y="37"/>
                  </a:ln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47" name="Freeform 14"/>
            <p:cNvSpPr>
              <a:spLocks/>
            </p:cNvSpPr>
            <p:nvPr/>
          </p:nvSpPr>
          <p:spPr bwMode="auto">
            <a:xfrm>
              <a:off x="4446588" y="2978151"/>
              <a:ext cx="161925" cy="246063"/>
            </a:xfrm>
            <a:custGeom>
              <a:avLst/>
              <a:gdLst>
                <a:gd name="T0" fmla="*/ 25 w 38"/>
                <a:gd name="T1" fmla="*/ 0 h 58"/>
                <a:gd name="T2" fmla="*/ 2 w 38"/>
                <a:gd name="T3" fmla="*/ 13 h 58"/>
                <a:gd name="T4" fmla="*/ 0 w 38"/>
                <a:gd name="T5" fmla="*/ 17 h 58"/>
                <a:gd name="T6" fmla="*/ 15 w 38"/>
                <a:gd name="T7" fmla="*/ 58 h 58"/>
                <a:gd name="T8" fmla="*/ 38 w 38"/>
                <a:gd name="T9" fmla="*/ 45 h 58"/>
                <a:gd name="T10" fmla="*/ 23 w 38"/>
                <a:gd name="T11" fmla="*/ 4 h 58"/>
                <a:gd name="T12" fmla="*/ 25 w 38"/>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5" y="0"/>
                  </a:moveTo>
                  <a:cubicBezTo>
                    <a:pt x="2" y="13"/>
                    <a:pt x="2" y="13"/>
                    <a:pt x="2" y="13"/>
                  </a:cubicBezTo>
                  <a:cubicBezTo>
                    <a:pt x="1" y="15"/>
                    <a:pt x="1" y="16"/>
                    <a:pt x="0" y="17"/>
                  </a:cubicBezTo>
                  <a:cubicBezTo>
                    <a:pt x="15" y="58"/>
                    <a:pt x="15" y="58"/>
                    <a:pt x="15" y="58"/>
                  </a:cubicBezTo>
                  <a:cubicBezTo>
                    <a:pt x="38" y="45"/>
                    <a:pt x="38" y="45"/>
                    <a:pt x="38" y="45"/>
                  </a:cubicBezTo>
                  <a:cubicBezTo>
                    <a:pt x="23" y="4"/>
                    <a:pt x="23" y="4"/>
                    <a:pt x="23" y="4"/>
                  </a:cubicBezTo>
                  <a:cubicBezTo>
                    <a:pt x="24" y="3"/>
                    <a:pt x="24" y="1"/>
                    <a:pt x="25" y="0"/>
                  </a:cubicBez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48" name="Freeform 15"/>
            <p:cNvSpPr>
              <a:spLocks/>
            </p:cNvSpPr>
            <p:nvPr/>
          </p:nvSpPr>
          <p:spPr bwMode="auto">
            <a:xfrm>
              <a:off x="3817938" y="2139951"/>
              <a:ext cx="336550" cy="204788"/>
            </a:xfrm>
            <a:custGeom>
              <a:avLst/>
              <a:gdLst>
                <a:gd name="T0" fmla="*/ 79 w 79"/>
                <a:gd name="T1" fmla="*/ 34 h 48"/>
                <a:gd name="T2" fmla="*/ 56 w 79"/>
                <a:gd name="T3" fmla="*/ 48 h 48"/>
                <a:gd name="T4" fmla="*/ 52 w 79"/>
                <a:gd name="T5" fmla="*/ 47 h 48"/>
                <a:gd name="T6" fmla="*/ 24 w 79"/>
                <a:gd name="T7" fmla="*/ 13 h 48"/>
                <a:gd name="T8" fmla="*/ 0 w 79"/>
                <a:gd name="T9" fmla="*/ 27 h 48"/>
                <a:gd name="T10" fmla="*/ 23 w 79"/>
                <a:gd name="T11" fmla="*/ 14 h 48"/>
                <a:gd name="T12" fmla="*/ 47 w 79"/>
                <a:gd name="T13" fmla="*/ 0 h 48"/>
                <a:gd name="T14" fmla="*/ 75 w 79"/>
                <a:gd name="T15" fmla="*/ 34 h 48"/>
                <a:gd name="T16" fmla="*/ 79 w 79"/>
                <a:gd name="T1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8">
                  <a:moveTo>
                    <a:pt x="79" y="34"/>
                  </a:moveTo>
                  <a:cubicBezTo>
                    <a:pt x="56" y="48"/>
                    <a:pt x="56" y="48"/>
                    <a:pt x="56" y="48"/>
                  </a:cubicBezTo>
                  <a:cubicBezTo>
                    <a:pt x="55" y="47"/>
                    <a:pt x="53" y="47"/>
                    <a:pt x="52" y="47"/>
                  </a:cubicBezTo>
                  <a:cubicBezTo>
                    <a:pt x="24" y="13"/>
                    <a:pt x="24" y="13"/>
                    <a:pt x="24" y="13"/>
                  </a:cubicBezTo>
                  <a:cubicBezTo>
                    <a:pt x="0" y="27"/>
                    <a:pt x="0" y="27"/>
                    <a:pt x="0" y="27"/>
                  </a:cubicBezTo>
                  <a:cubicBezTo>
                    <a:pt x="23" y="14"/>
                    <a:pt x="23" y="14"/>
                    <a:pt x="23" y="14"/>
                  </a:cubicBezTo>
                  <a:cubicBezTo>
                    <a:pt x="47" y="0"/>
                    <a:pt x="47" y="0"/>
                    <a:pt x="47" y="0"/>
                  </a:cubicBezTo>
                  <a:cubicBezTo>
                    <a:pt x="75" y="34"/>
                    <a:pt x="75" y="34"/>
                    <a:pt x="75" y="34"/>
                  </a:cubicBezTo>
                  <a:cubicBezTo>
                    <a:pt x="76" y="34"/>
                    <a:pt x="78" y="34"/>
                    <a:pt x="79" y="34"/>
                  </a:cubicBez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49" name="Freeform 16"/>
            <p:cNvSpPr>
              <a:spLocks/>
            </p:cNvSpPr>
            <p:nvPr/>
          </p:nvSpPr>
          <p:spPr bwMode="auto">
            <a:xfrm>
              <a:off x="4094163" y="2157413"/>
              <a:ext cx="587375" cy="909638"/>
            </a:xfrm>
            <a:custGeom>
              <a:avLst/>
              <a:gdLst>
                <a:gd name="T0" fmla="*/ 108 w 138"/>
                <a:gd name="T1" fmla="*/ 134 h 214"/>
                <a:gd name="T2" fmla="*/ 106 w 138"/>
                <a:gd name="T3" fmla="*/ 128 h 214"/>
                <a:gd name="T4" fmla="*/ 122 w 138"/>
                <a:gd name="T5" fmla="*/ 104 h 214"/>
                <a:gd name="T6" fmla="*/ 98 w 138"/>
                <a:gd name="T7" fmla="*/ 63 h 214"/>
                <a:gd name="T8" fmla="*/ 70 w 138"/>
                <a:gd name="T9" fmla="*/ 65 h 214"/>
                <a:gd name="T10" fmla="*/ 66 w 138"/>
                <a:gd name="T11" fmla="*/ 60 h 214"/>
                <a:gd name="T12" fmla="*/ 57 w 138"/>
                <a:gd name="T13" fmla="*/ 20 h 214"/>
                <a:gd name="T14" fmla="*/ 23 w 138"/>
                <a:gd name="T15" fmla="*/ 0 h 214"/>
                <a:gd name="T16" fmla="*/ 0 w 138"/>
                <a:gd name="T17" fmla="*/ 13 h 214"/>
                <a:gd name="T18" fmla="*/ 34 w 138"/>
                <a:gd name="T19" fmla="*/ 33 h 214"/>
                <a:gd name="T20" fmla="*/ 43 w 138"/>
                <a:gd name="T21" fmla="*/ 73 h 214"/>
                <a:gd name="T22" fmla="*/ 47 w 138"/>
                <a:gd name="T23" fmla="*/ 78 h 214"/>
                <a:gd name="T24" fmla="*/ 75 w 138"/>
                <a:gd name="T25" fmla="*/ 76 h 214"/>
                <a:gd name="T26" fmla="*/ 99 w 138"/>
                <a:gd name="T27" fmla="*/ 118 h 214"/>
                <a:gd name="T28" fmla="*/ 83 w 138"/>
                <a:gd name="T29" fmla="*/ 141 h 214"/>
                <a:gd name="T30" fmla="*/ 85 w 138"/>
                <a:gd name="T31" fmla="*/ 147 h 214"/>
                <a:gd name="T32" fmla="*/ 85 w 138"/>
                <a:gd name="T33" fmla="*/ 147 h 214"/>
                <a:gd name="T34" fmla="*/ 115 w 138"/>
                <a:gd name="T35" fmla="*/ 175 h 214"/>
                <a:gd name="T36" fmla="*/ 115 w 138"/>
                <a:gd name="T37" fmla="*/ 214 h 214"/>
                <a:gd name="T38" fmla="*/ 138 w 138"/>
                <a:gd name="T39" fmla="*/ 201 h 214"/>
                <a:gd name="T40" fmla="*/ 138 w 138"/>
                <a:gd name="T41" fmla="*/ 161 h 214"/>
                <a:gd name="T42" fmla="*/ 108 w 138"/>
                <a:gd name="T43" fmla="*/ 13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214">
                  <a:moveTo>
                    <a:pt x="108" y="134"/>
                  </a:moveTo>
                  <a:cubicBezTo>
                    <a:pt x="107" y="132"/>
                    <a:pt x="107" y="130"/>
                    <a:pt x="106" y="128"/>
                  </a:cubicBezTo>
                  <a:cubicBezTo>
                    <a:pt x="122" y="104"/>
                    <a:pt x="122" y="104"/>
                    <a:pt x="122" y="104"/>
                  </a:cubicBezTo>
                  <a:cubicBezTo>
                    <a:pt x="98" y="63"/>
                    <a:pt x="98" y="63"/>
                    <a:pt x="98" y="63"/>
                  </a:cubicBezTo>
                  <a:cubicBezTo>
                    <a:pt x="70" y="65"/>
                    <a:pt x="70" y="65"/>
                    <a:pt x="70" y="65"/>
                  </a:cubicBezTo>
                  <a:cubicBezTo>
                    <a:pt x="69" y="63"/>
                    <a:pt x="67" y="61"/>
                    <a:pt x="66" y="60"/>
                  </a:cubicBezTo>
                  <a:cubicBezTo>
                    <a:pt x="57" y="20"/>
                    <a:pt x="57" y="20"/>
                    <a:pt x="57" y="20"/>
                  </a:cubicBezTo>
                  <a:cubicBezTo>
                    <a:pt x="23" y="0"/>
                    <a:pt x="23" y="0"/>
                    <a:pt x="23" y="0"/>
                  </a:cubicBezTo>
                  <a:cubicBezTo>
                    <a:pt x="0" y="13"/>
                    <a:pt x="0" y="13"/>
                    <a:pt x="0" y="13"/>
                  </a:cubicBezTo>
                  <a:cubicBezTo>
                    <a:pt x="34" y="33"/>
                    <a:pt x="34" y="33"/>
                    <a:pt x="34" y="33"/>
                  </a:cubicBezTo>
                  <a:cubicBezTo>
                    <a:pt x="43" y="73"/>
                    <a:pt x="43" y="73"/>
                    <a:pt x="43" y="73"/>
                  </a:cubicBezTo>
                  <a:cubicBezTo>
                    <a:pt x="44" y="75"/>
                    <a:pt x="46" y="76"/>
                    <a:pt x="47" y="78"/>
                  </a:cubicBezTo>
                  <a:cubicBezTo>
                    <a:pt x="75" y="76"/>
                    <a:pt x="75" y="76"/>
                    <a:pt x="75" y="76"/>
                  </a:cubicBezTo>
                  <a:cubicBezTo>
                    <a:pt x="99" y="118"/>
                    <a:pt x="99" y="118"/>
                    <a:pt x="99" y="118"/>
                  </a:cubicBezTo>
                  <a:cubicBezTo>
                    <a:pt x="83" y="141"/>
                    <a:pt x="83" y="141"/>
                    <a:pt x="83" y="141"/>
                  </a:cubicBezTo>
                  <a:cubicBezTo>
                    <a:pt x="84" y="143"/>
                    <a:pt x="85" y="145"/>
                    <a:pt x="85" y="147"/>
                  </a:cubicBezTo>
                  <a:cubicBezTo>
                    <a:pt x="85" y="147"/>
                    <a:pt x="85" y="147"/>
                    <a:pt x="85" y="147"/>
                  </a:cubicBezTo>
                  <a:cubicBezTo>
                    <a:pt x="115" y="175"/>
                    <a:pt x="115" y="175"/>
                    <a:pt x="115" y="175"/>
                  </a:cubicBezTo>
                  <a:cubicBezTo>
                    <a:pt x="115" y="214"/>
                    <a:pt x="115" y="214"/>
                    <a:pt x="115" y="214"/>
                  </a:cubicBezTo>
                  <a:cubicBezTo>
                    <a:pt x="138" y="201"/>
                    <a:pt x="138" y="201"/>
                    <a:pt x="138" y="201"/>
                  </a:cubicBezTo>
                  <a:cubicBezTo>
                    <a:pt x="138" y="161"/>
                    <a:pt x="138" y="161"/>
                    <a:pt x="138" y="161"/>
                  </a:cubicBezTo>
                  <a:lnTo>
                    <a:pt x="108" y="134"/>
                  </a:ln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50" name="Freeform 17"/>
            <p:cNvSpPr>
              <a:spLocks/>
            </p:cNvSpPr>
            <p:nvPr/>
          </p:nvSpPr>
          <p:spPr bwMode="auto">
            <a:xfrm>
              <a:off x="3916363" y="2403476"/>
              <a:ext cx="504825" cy="642938"/>
            </a:xfrm>
            <a:custGeom>
              <a:avLst/>
              <a:gdLst>
                <a:gd name="T0" fmla="*/ 21 w 119"/>
                <a:gd name="T1" fmla="*/ 14 h 151"/>
                <a:gd name="T2" fmla="*/ 44 w 119"/>
                <a:gd name="T3" fmla="*/ 0 h 151"/>
                <a:gd name="T4" fmla="*/ 43 w 119"/>
                <a:gd name="T5" fmla="*/ 88 h 151"/>
                <a:gd name="T6" fmla="*/ 81 w 119"/>
                <a:gd name="T7" fmla="*/ 128 h 151"/>
                <a:gd name="T8" fmla="*/ 119 w 119"/>
                <a:gd name="T9" fmla="*/ 132 h 151"/>
                <a:gd name="T10" fmla="*/ 96 w 119"/>
                <a:gd name="T11" fmla="*/ 145 h 151"/>
                <a:gd name="T12" fmla="*/ 58 w 119"/>
                <a:gd name="T13" fmla="*/ 141 h 151"/>
                <a:gd name="T14" fmla="*/ 20 w 119"/>
                <a:gd name="T15" fmla="*/ 101 h 151"/>
                <a:gd name="T16" fmla="*/ 21 w 119"/>
                <a:gd name="T17" fmla="*/ 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1">
                  <a:moveTo>
                    <a:pt x="21" y="14"/>
                  </a:moveTo>
                  <a:cubicBezTo>
                    <a:pt x="44" y="0"/>
                    <a:pt x="44" y="0"/>
                    <a:pt x="44" y="0"/>
                  </a:cubicBezTo>
                  <a:cubicBezTo>
                    <a:pt x="23" y="12"/>
                    <a:pt x="23" y="52"/>
                    <a:pt x="43" y="88"/>
                  </a:cubicBezTo>
                  <a:cubicBezTo>
                    <a:pt x="54" y="106"/>
                    <a:pt x="67" y="120"/>
                    <a:pt x="81" y="128"/>
                  </a:cubicBezTo>
                  <a:cubicBezTo>
                    <a:pt x="95" y="136"/>
                    <a:pt x="109" y="138"/>
                    <a:pt x="119" y="132"/>
                  </a:cubicBezTo>
                  <a:cubicBezTo>
                    <a:pt x="96" y="145"/>
                    <a:pt x="96" y="145"/>
                    <a:pt x="96" y="145"/>
                  </a:cubicBezTo>
                  <a:cubicBezTo>
                    <a:pt x="86" y="151"/>
                    <a:pt x="72" y="149"/>
                    <a:pt x="58" y="141"/>
                  </a:cubicBezTo>
                  <a:cubicBezTo>
                    <a:pt x="45" y="133"/>
                    <a:pt x="31" y="119"/>
                    <a:pt x="20" y="101"/>
                  </a:cubicBezTo>
                  <a:cubicBezTo>
                    <a:pt x="0" y="65"/>
                    <a:pt x="0" y="26"/>
                    <a:pt x="21" y="14"/>
                  </a:cubicBez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51" name="Freeform 18"/>
            <p:cNvSpPr>
              <a:spLocks noEditPoints="1"/>
            </p:cNvSpPr>
            <p:nvPr/>
          </p:nvSpPr>
          <p:spPr bwMode="auto">
            <a:xfrm>
              <a:off x="3746501" y="2195513"/>
              <a:ext cx="836613" cy="1089025"/>
            </a:xfrm>
            <a:custGeom>
              <a:avLst/>
              <a:gdLst>
                <a:gd name="T0" fmla="*/ 197 w 197"/>
                <a:gd name="T1" fmla="*/ 205 h 256"/>
                <a:gd name="T2" fmla="*/ 167 w 197"/>
                <a:gd name="T3" fmla="*/ 197 h 256"/>
                <a:gd name="T4" fmla="*/ 165 w 197"/>
                <a:gd name="T5" fmla="*/ 201 h 256"/>
                <a:gd name="T6" fmla="*/ 180 w 197"/>
                <a:gd name="T7" fmla="*/ 242 h 256"/>
                <a:gd name="T8" fmla="*/ 156 w 197"/>
                <a:gd name="T9" fmla="*/ 256 h 256"/>
                <a:gd name="T10" fmla="*/ 128 w 197"/>
                <a:gd name="T11" fmla="*/ 222 h 256"/>
                <a:gd name="T12" fmla="*/ 124 w 197"/>
                <a:gd name="T13" fmla="*/ 222 h 256"/>
                <a:gd name="T14" fmla="*/ 115 w 197"/>
                <a:gd name="T15" fmla="*/ 252 h 256"/>
                <a:gd name="T16" fmla="*/ 81 w 197"/>
                <a:gd name="T17" fmla="*/ 232 h 256"/>
                <a:gd name="T18" fmla="*/ 72 w 197"/>
                <a:gd name="T19" fmla="*/ 192 h 256"/>
                <a:gd name="T20" fmla="*/ 68 w 197"/>
                <a:gd name="T21" fmla="*/ 188 h 256"/>
                <a:gd name="T22" fmla="*/ 40 w 197"/>
                <a:gd name="T23" fmla="*/ 189 h 256"/>
                <a:gd name="T24" fmla="*/ 16 w 197"/>
                <a:gd name="T25" fmla="*/ 148 h 256"/>
                <a:gd name="T26" fmla="*/ 32 w 197"/>
                <a:gd name="T27" fmla="*/ 125 h 256"/>
                <a:gd name="T28" fmla="*/ 30 w 197"/>
                <a:gd name="T29" fmla="*/ 119 h 256"/>
                <a:gd name="T30" fmla="*/ 0 w 197"/>
                <a:gd name="T31" fmla="*/ 91 h 256"/>
                <a:gd name="T32" fmla="*/ 0 w 197"/>
                <a:gd name="T33" fmla="*/ 52 h 256"/>
                <a:gd name="T34" fmla="*/ 30 w 197"/>
                <a:gd name="T35" fmla="*/ 59 h 256"/>
                <a:gd name="T36" fmla="*/ 32 w 197"/>
                <a:gd name="T37" fmla="*/ 55 h 256"/>
                <a:gd name="T38" fmla="*/ 17 w 197"/>
                <a:gd name="T39" fmla="*/ 14 h 256"/>
                <a:gd name="T40" fmla="*/ 41 w 197"/>
                <a:gd name="T41" fmla="*/ 0 h 256"/>
                <a:gd name="T42" fmla="*/ 69 w 197"/>
                <a:gd name="T43" fmla="*/ 34 h 256"/>
                <a:gd name="T44" fmla="*/ 73 w 197"/>
                <a:gd name="T45" fmla="*/ 35 h 256"/>
                <a:gd name="T46" fmla="*/ 82 w 197"/>
                <a:gd name="T47" fmla="*/ 4 h 256"/>
                <a:gd name="T48" fmla="*/ 116 w 197"/>
                <a:gd name="T49" fmla="*/ 24 h 256"/>
                <a:gd name="T50" fmla="*/ 125 w 197"/>
                <a:gd name="T51" fmla="*/ 64 h 256"/>
                <a:gd name="T52" fmla="*/ 129 w 197"/>
                <a:gd name="T53" fmla="*/ 69 h 256"/>
                <a:gd name="T54" fmla="*/ 157 w 197"/>
                <a:gd name="T55" fmla="*/ 67 h 256"/>
                <a:gd name="T56" fmla="*/ 181 w 197"/>
                <a:gd name="T57" fmla="*/ 109 h 256"/>
                <a:gd name="T58" fmla="*/ 165 w 197"/>
                <a:gd name="T59" fmla="*/ 132 h 256"/>
                <a:gd name="T60" fmla="*/ 167 w 197"/>
                <a:gd name="T61" fmla="*/ 138 h 256"/>
                <a:gd name="T62" fmla="*/ 197 w 197"/>
                <a:gd name="T63" fmla="*/ 166 h 256"/>
                <a:gd name="T64" fmla="*/ 197 w 197"/>
                <a:gd name="T65" fmla="*/ 205 h 256"/>
                <a:gd name="T66" fmla="*/ 136 w 197"/>
                <a:gd name="T67" fmla="*/ 194 h 256"/>
                <a:gd name="T68" fmla="*/ 137 w 197"/>
                <a:gd name="T69" fmla="*/ 106 h 256"/>
                <a:gd name="T70" fmla="*/ 99 w 197"/>
                <a:gd name="T71" fmla="*/ 66 h 256"/>
                <a:gd name="T72" fmla="*/ 61 w 197"/>
                <a:gd name="T73" fmla="*/ 63 h 256"/>
                <a:gd name="T74" fmla="*/ 60 w 197"/>
                <a:gd name="T75" fmla="*/ 150 h 256"/>
                <a:gd name="T76" fmla="*/ 98 w 197"/>
                <a:gd name="T77" fmla="*/ 190 h 256"/>
                <a:gd name="T78" fmla="*/ 136 w 197"/>
                <a:gd name="T79" fmla="*/ 19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7" h="256">
                  <a:moveTo>
                    <a:pt x="197" y="205"/>
                  </a:moveTo>
                  <a:cubicBezTo>
                    <a:pt x="167" y="197"/>
                    <a:pt x="167" y="197"/>
                    <a:pt x="167" y="197"/>
                  </a:cubicBezTo>
                  <a:cubicBezTo>
                    <a:pt x="166" y="199"/>
                    <a:pt x="166" y="200"/>
                    <a:pt x="165" y="201"/>
                  </a:cubicBezTo>
                  <a:cubicBezTo>
                    <a:pt x="180" y="242"/>
                    <a:pt x="180" y="242"/>
                    <a:pt x="180" y="242"/>
                  </a:cubicBezTo>
                  <a:cubicBezTo>
                    <a:pt x="156" y="256"/>
                    <a:pt x="156" y="256"/>
                    <a:pt x="156" y="256"/>
                  </a:cubicBezTo>
                  <a:cubicBezTo>
                    <a:pt x="128" y="222"/>
                    <a:pt x="128" y="222"/>
                    <a:pt x="128" y="222"/>
                  </a:cubicBezTo>
                  <a:cubicBezTo>
                    <a:pt x="127" y="222"/>
                    <a:pt x="125" y="222"/>
                    <a:pt x="124" y="222"/>
                  </a:cubicBezTo>
                  <a:cubicBezTo>
                    <a:pt x="115" y="252"/>
                    <a:pt x="115" y="252"/>
                    <a:pt x="115" y="252"/>
                  </a:cubicBezTo>
                  <a:cubicBezTo>
                    <a:pt x="81" y="232"/>
                    <a:pt x="81" y="232"/>
                    <a:pt x="81" y="232"/>
                  </a:cubicBezTo>
                  <a:cubicBezTo>
                    <a:pt x="72" y="192"/>
                    <a:pt x="72" y="192"/>
                    <a:pt x="72" y="192"/>
                  </a:cubicBezTo>
                  <a:cubicBezTo>
                    <a:pt x="71" y="191"/>
                    <a:pt x="70" y="189"/>
                    <a:pt x="68" y="188"/>
                  </a:cubicBezTo>
                  <a:cubicBezTo>
                    <a:pt x="40" y="189"/>
                    <a:pt x="40" y="189"/>
                    <a:pt x="40" y="189"/>
                  </a:cubicBezTo>
                  <a:cubicBezTo>
                    <a:pt x="16" y="148"/>
                    <a:pt x="16" y="148"/>
                    <a:pt x="16" y="148"/>
                  </a:cubicBezTo>
                  <a:cubicBezTo>
                    <a:pt x="32" y="125"/>
                    <a:pt x="32" y="125"/>
                    <a:pt x="32" y="125"/>
                  </a:cubicBezTo>
                  <a:cubicBezTo>
                    <a:pt x="31" y="123"/>
                    <a:pt x="31" y="121"/>
                    <a:pt x="30" y="119"/>
                  </a:cubicBezTo>
                  <a:cubicBezTo>
                    <a:pt x="0" y="91"/>
                    <a:pt x="0" y="91"/>
                    <a:pt x="0" y="91"/>
                  </a:cubicBezTo>
                  <a:cubicBezTo>
                    <a:pt x="0" y="52"/>
                    <a:pt x="0" y="52"/>
                    <a:pt x="0" y="52"/>
                  </a:cubicBezTo>
                  <a:cubicBezTo>
                    <a:pt x="30" y="59"/>
                    <a:pt x="30" y="59"/>
                    <a:pt x="30" y="59"/>
                  </a:cubicBezTo>
                  <a:cubicBezTo>
                    <a:pt x="31" y="58"/>
                    <a:pt x="32" y="56"/>
                    <a:pt x="32" y="55"/>
                  </a:cubicBezTo>
                  <a:cubicBezTo>
                    <a:pt x="17" y="14"/>
                    <a:pt x="17" y="14"/>
                    <a:pt x="17" y="14"/>
                  </a:cubicBezTo>
                  <a:cubicBezTo>
                    <a:pt x="41" y="0"/>
                    <a:pt x="41" y="0"/>
                    <a:pt x="41" y="0"/>
                  </a:cubicBezTo>
                  <a:cubicBezTo>
                    <a:pt x="69" y="34"/>
                    <a:pt x="69" y="34"/>
                    <a:pt x="69" y="34"/>
                  </a:cubicBezTo>
                  <a:cubicBezTo>
                    <a:pt x="70" y="34"/>
                    <a:pt x="72" y="34"/>
                    <a:pt x="73" y="35"/>
                  </a:cubicBezTo>
                  <a:cubicBezTo>
                    <a:pt x="82" y="4"/>
                    <a:pt x="82" y="4"/>
                    <a:pt x="82" y="4"/>
                  </a:cubicBezTo>
                  <a:cubicBezTo>
                    <a:pt x="116" y="24"/>
                    <a:pt x="116" y="24"/>
                    <a:pt x="116" y="24"/>
                  </a:cubicBezTo>
                  <a:cubicBezTo>
                    <a:pt x="125" y="64"/>
                    <a:pt x="125" y="64"/>
                    <a:pt x="125" y="64"/>
                  </a:cubicBezTo>
                  <a:cubicBezTo>
                    <a:pt x="126" y="66"/>
                    <a:pt x="128" y="67"/>
                    <a:pt x="129" y="69"/>
                  </a:cubicBezTo>
                  <a:cubicBezTo>
                    <a:pt x="157" y="67"/>
                    <a:pt x="157" y="67"/>
                    <a:pt x="157" y="67"/>
                  </a:cubicBezTo>
                  <a:cubicBezTo>
                    <a:pt x="181" y="109"/>
                    <a:pt x="181" y="109"/>
                    <a:pt x="181" y="109"/>
                  </a:cubicBezTo>
                  <a:cubicBezTo>
                    <a:pt x="165" y="132"/>
                    <a:pt x="165" y="132"/>
                    <a:pt x="165" y="132"/>
                  </a:cubicBezTo>
                  <a:cubicBezTo>
                    <a:pt x="166" y="134"/>
                    <a:pt x="167" y="136"/>
                    <a:pt x="167" y="138"/>
                  </a:cubicBezTo>
                  <a:cubicBezTo>
                    <a:pt x="197" y="166"/>
                    <a:pt x="197" y="166"/>
                    <a:pt x="197" y="166"/>
                  </a:cubicBezTo>
                  <a:lnTo>
                    <a:pt x="197" y="205"/>
                  </a:lnTo>
                  <a:close/>
                  <a:moveTo>
                    <a:pt x="136" y="194"/>
                  </a:moveTo>
                  <a:cubicBezTo>
                    <a:pt x="157" y="182"/>
                    <a:pt x="158" y="143"/>
                    <a:pt x="137" y="106"/>
                  </a:cubicBezTo>
                  <a:cubicBezTo>
                    <a:pt x="126" y="88"/>
                    <a:pt x="113" y="74"/>
                    <a:pt x="99" y="66"/>
                  </a:cubicBezTo>
                  <a:cubicBezTo>
                    <a:pt x="85" y="58"/>
                    <a:pt x="71" y="57"/>
                    <a:pt x="61" y="63"/>
                  </a:cubicBezTo>
                  <a:cubicBezTo>
                    <a:pt x="40" y="75"/>
                    <a:pt x="40" y="114"/>
                    <a:pt x="60" y="150"/>
                  </a:cubicBezTo>
                  <a:cubicBezTo>
                    <a:pt x="71" y="168"/>
                    <a:pt x="85" y="182"/>
                    <a:pt x="98" y="190"/>
                  </a:cubicBezTo>
                  <a:cubicBezTo>
                    <a:pt x="112" y="198"/>
                    <a:pt x="126" y="200"/>
                    <a:pt x="136" y="194"/>
                  </a:cubicBezTo>
                </a:path>
              </a:pathLst>
            </a:custGeom>
            <a:solidFill>
              <a:srgbClr val="0AA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grpSp>
      <p:grpSp>
        <p:nvGrpSpPr>
          <p:cNvPr id="52" name="Group 51"/>
          <p:cNvGrpSpPr/>
          <p:nvPr/>
        </p:nvGrpSpPr>
        <p:grpSpPr>
          <a:xfrm>
            <a:off x="6605541" y="1583504"/>
            <a:ext cx="790652" cy="966601"/>
            <a:chOff x="2733676" y="2200276"/>
            <a:chExt cx="1127125" cy="1377950"/>
          </a:xfrm>
        </p:grpSpPr>
        <p:sp>
          <p:nvSpPr>
            <p:cNvPr id="53" name="Freeform 19"/>
            <p:cNvSpPr>
              <a:spLocks/>
            </p:cNvSpPr>
            <p:nvPr/>
          </p:nvSpPr>
          <p:spPr bwMode="auto">
            <a:xfrm>
              <a:off x="3325813" y="3335338"/>
              <a:ext cx="160338" cy="220663"/>
            </a:xfrm>
            <a:custGeom>
              <a:avLst/>
              <a:gdLst>
                <a:gd name="T0" fmla="*/ 0 w 101"/>
                <a:gd name="T1" fmla="*/ 139 h 139"/>
                <a:gd name="T2" fmla="*/ 72 w 101"/>
                <a:gd name="T3" fmla="*/ 96 h 139"/>
                <a:gd name="T4" fmla="*/ 101 w 101"/>
                <a:gd name="T5" fmla="*/ 0 h 139"/>
                <a:gd name="T6" fmla="*/ 26 w 101"/>
                <a:gd name="T7" fmla="*/ 43 h 139"/>
                <a:gd name="T8" fmla="*/ 0 w 101"/>
                <a:gd name="T9" fmla="*/ 139 h 139"/>
              </a:gdLst>
              <a:ahLst/>
              <a:cxnLst>
                <a:cxn ang="0">
                  <a:pos x="T0" y="T1"/>
                </a:cxn>
                <a:cxn ang="0">
                  <a:pos x="T2" y="T3"/>
                </a:cxn>
                <a:cxn ang="0">
                  <a:pos x="T4" y="T5"/>
                </a:cxn>
                <a:cxn ang="0">
                  <a:pos x="T6" y="T7"/>
                </a:cxn>
                <a:cxn ang="0">
                  <a:pos x="T8" y="T9"/>
                </a:cxn>
              </a:cxnLst>
              <a:rect l="0" t="0" r="r" b="b"/>
              <a:pathLst>
                <a:path w="101" h="139">
                  <a:moveTo>
                    <a:pt x="0" y="139"/>
                  </a:moveTo>
                  <a:lnTo>
                    <a:pt x="72" y="96"/>
                  </a:lnTo>
                  <a:lnTo>
                    <a:pt x="101" y="0"/>
                  </a:lnTo>
                  <a:lnTo>
                    <a:pt x="26" y="43"/>
                  </a:lnTo>
                  <a:lnTo>
                    <a:pt x="0" y="139"/>
                  </a:ln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54" name="Freeform 20"/>
            <p:cNvSpPr>
              <a:spLocks/>
            </p:cNvSpPr>
            <p:nvPr/>
          </p:nvSpPr>
          <p:spPr bwMode="auto">
            <a:xfrm>
              <a:off x="2733676" y="2463801"/>
              <a:ext cx="273050" cy="106363"/>
            </a:xfrm>
            <a:custGeom>
              <a:avLst/>
              <a:gdLst>
                <a:gd name="T0" fmla="*/ 0 w 172"/>
                <a:gd name="T1" fmla="*/ 43 h 67"/>
                <a:gd name="T2" fmla="*/ 99 w 172"/>
                <a:gd name="T3" fmla="*/ 67 h 67"/>
                <a:gd name="T4" fmla="*/ 172 w 172"/>
                <a:gd name="T5" fmla="*/ 24 h 67"/>
                <a:gd name="T6" fmla="*/ 75 w 172"/>
                <a:gd name="T7" fmla="*/ 0 h 67"/>
                <a:gd name="T8" fmla="*/ 0 w 172"/>
                <a:gd name="T9" fmla="*/ 43 h 67"/>
              </a:gdLst>
              <a:ahLst/>
              <a:cxnLst>
                <a:cxn ang="0">
                  <a:pos x="T0" y="T1"/>
                </a:cxn>
                <a:cxn ang="0">
                  <a:pos x="T2" y="T3"/>
                </a:cxn>
                <a:cxn ang="0">
                  <a:pos x="T4" y="T5"/>
                </a:cxn>
                <a:cxn ang="0">
                  <a:pos x="T6" y="T7"/>
                </a:cxn>
                <a:cxn ang="0">
                  <a:pos x="T8" y="T9"/>
                </a:cxn>
              </a:cxnLst>
              <a:rect l="0" t="0" r="r" b="b"/>
              <a:pathLst>
                <a:path w="172" h="67">
                  <a:moveTo>
                    <a:pt x="0" y="43"/>
                  </a:moveTo>
                  <a:lnTo>
                    <a:pt x="99" y="67"/>
                  </a:lnTo>
                  <a:lnTo>
                    <a:pt x="172" y="24"/>
                  </a:lnTo>
                  <a:lnTo>
                    <a:pt x="75" y="0"/>
                  </a:lnTo>
                  <a:lnTo>
                    <a:pt x="0" y="43"/>
                  </a:ln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55" name="Freeform 21"/>
            <p:cNvSpPr>
              <a:spLocks/>
            </p:cNvSpPr>
            <p:nvPr/>
          </p:nvSpPr>
          <p:spPr bwMode="auto">
            <a:xfrm>
              <a:off x="3579813" y="3208338"/>
              <a:ext cx="192088" cy="296863"/>
            </a:xfrm>
            <a:custGeom>
              <a:avLst/>
              <a:gdLst>
                <a:gd name="T0" fmla="*/ 29 w 45"/>
                <a:gd name="T1" fmla="*/ 0 h 70"/>
                <a:gd name="T2" fmla="*/ 2 w 45"/>
                <a:gd name="T3" fmla="*/ 16 h 70"/>
                <a:gd name="T4" fmla="*/ 0 w 45"/>
                <a:gd name="T5" fmla="*/ 21 h 70"/>
                <a:gd name="T6" fmla="*/ 18 w 45"/>
                <a:gd name="T7" fmla="*/ 70 h 70"/>
                <a:gd name="T8" fmla="*/ 45 w 45"/>
                <a:gd name="T9" fmla="*/ 54 h 70"/>
                <a:gd name="T10" fmla="*/ 27 w 45"/>
                <a:gd name="T11" fmla="*/ 5 h 70"/>
                <a:gd name="T12" fmla="*/ 29 w 45"/>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45" h="70">
                  <a:moveTo>
                    <a:pt x="29" y="0"/>
                  </a:moveTo>
                  <a:cubicBezTo>
                    <a:pt x="2" y="16"/>
                    <a:pt x="2" y="16"/>
                    <a:pt x="2" y="16"/>
                  </a:cubicBezTo>
                  <a:cubicBezTo>
                    <a:pt x="1" y="18"/>
                    <a:pt x="0" y="20"/>
                    <a:pt x="0" y="21"/>
                  </a:cubicBezTo>
                  <a:cubicBezTo>
                    <a:pt x="18" y="70"/>
                    <a:pt x="18" y="70"/>
                    <a:pt x="18" y="70"/>
                  </a:cubicBezTo>
                  <a:cubicBezTo>
                    <a:pt x="45" y="54"/>
                    <a:pt x="45" y="54"/>
                    <a:pt x="45" y="54"/>
                  </a:cubicBezTo>
                  <a:cubicBezTo>
                    <a:pt x="27" y="5"/>
                    <a:pt x="27" y="5"/>
                    <a:pt x="27" y="5"/>
                  </a:cubicBezTo>
                  <a:cubicBezTo>
                    <a:pt x="28" y="4"/>
                    <a:pt x="29" y="2"/>
                    <a:pt x="29" y="0"/>
                  </a:cubicBez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56" name="Freeform 22"/>
            <p:cNvSpPr>
              <a:spLocks/>
            </p:cNvSpPr>
            <p:nvPr/>
          </p:nvSpPr>
          <p:spPr bwMode="auto">
            <a:xfrm>
              <a:off x="2824163" y="2200276"/>
              <a:ext cx="403225" cy="242888"/>
            </a:xfrm>
            <a:custGeom>
              <a:avLst/>
              <a:gdLst>
                <a:gd name="T0" fmla="*/ 95 w 95"/>
                <a:gd name="T1" fmla="*/ 41 h 57"/>
                <a:gd name="T2" fmla="*/ 67 w 95"/>
                <a:gd name="T3" fmla="*/ 57 h 57"/>
                <a:gd name="T4" fmla="*/ 62 w 95"/>
                <a:gd name="T5" fmla="*/ 57 h 57"/>
                <a:gd name="T6" fmla="*/ 29 w 95"/>
                <a:gd name="T7" fmla="*/ 16 h 57"/>
                <a:gd name="T8" fmla="*/ 0 w 95"/>
                <a:gd name="T9" fmla="*/ 33 h 57"/>
                <a:gd name="T10" fmla="*/ 27 w 95"/>
                <a:gd name="T11" fmla="*/ 17 h 57"/>
                <a:gd name="T12" fmla="*/ 57 w 95"/>
                <a:gd name="T13" fmla="*/ 0 h 57"/>
                <a:gd name="T14" fmla="*/ 90 w 95"/>
                <a:gd name="T15" fmla="*/ 41 h 57"/>
                <a:gd name="T16" fmla="*/ 95 w 95"/>
                <a:gd name="T17" fmla="*/ 4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57">
                  <a:moveTo>
                    <a:pt x="95" y="41"/>
                  </a:moveTo>
                  <a:cubicBezTo>
                    <a:pt x="67" y="57"/>
                    <a:pt x="67" y="57"/>
                    <a:pt x="67" y="57"/>
                  </a:cubicBezTo>
                  <a:cubicBezTo>
                    <a:pt x="66" y="57"/>
                    <a:pt x="64" y="57"/>
                    <a:pt x="62" y="57"/>
                  </a:cubicBezTo>
                  <a:cubicBezTo>
                    <a:pt x="29" y="16"/>
                    <a:pt x="29" y="16"/>
                    <a:pt x="29" y="16"/>
                  </a:cubicBezTo>
                  <a:cubicBezTo>
                    <a:pt x="0" y="33"/>
                    <a:pt x="0" y="33"/>
                    <a:pt x="0" y="33"/>
                  </a:cubicBezTo>
                  <a:cubicBezTo>
                    <a:pt x="27" y="17"/>
                    <a:pt x="27" y="17"/>
                    <a:pt x="27" y="17"/>
                  </a:cubicBezTo>
                  <a:cubicBezTo>
                    <a:pt x="57" y="0"/>
                    <a:pt x="57" y="0"/>
                    <a:pt x="57" y="0"/>
                  </a:cubicBezTo>
                  <a:cubicBezTo>
                    <a:pt x="90" y="41"/>
                    <a:pt x="90" y="41"/>
                    <a:pt x="90" y="41"/>
                  </a:cubicBezTo>
                  <a:cubicBezTo>
                    <a:pt x="91" y="41"/>
                    <a:pt x="93" y="41"/>
                    <a:pt x="95" y="41"/>
                  </a:cubicBez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57" name="Freeform 23"/>
            <p:cNvSpPr>
              <a:spLocks/>
            </p:cNvSpPr>
            <p:nvPr/>
          </p:nvSpPr>
          <p:spPr bwMode="auto">
            <a:xfrm>
              <a:off x="3154363" y="2220913"/>
              <a:ext cx="706438" cy="1093788"/>
            </a:xfrm>
            <a:custGeom>
              <a:avLst/>
              <a:gdLst>
                <a:gd name="T0" fmla="*/ 130 w 166"/>
                <a:gd name="T1" fmla="*/ 161 h 257"/>
                <a:gd name="T2" fmla="*/ 128 w 166"/>
                <a:gd name="T3" fmla="*/ 154 h 257"/>
                <a:gd name="T4" fmla="*/ 146 w 166"/>
                <a:gd name="T5" fmla="*/ 126 h 257"/>
                <a:gd name="T6" fmla="*/ 118 w 166"/>
                <a:gd name="T7" fmla="*/ 76 h 257"/>
                <a:gd name="T8" fmla="*/ 84 w 166"/>
                <a:gd name="T9" fmla="*/ 78 h 257"/>
                <a:gd name="T10" fmla="*/ 79 w 166"/>
                <a:gd name="T11" fmla="*/ 72 h 257"/>
                <a:gd name="T12" fmla="*/ 69 w 166"/>
                <a:gd name="T13" fmla="*/ 24 h 257"/>
                <a:gd name="T14" fmla="*/ 28 w 166"/>
                <a:gd name="T15" fmla="*/ 0 h 257"/>
                <a:gd name="T16" fmla="*/ 0 w 166"/>
                <a:gd name="T17" fmla="*/ 16 h 257"/>
                <a:gd name="T18" fmla="*/ 41 w 166"/>
                <a:gd name="T19" fmla="*/ 40 h 257"/>
                <a:gd name="T20" fmla="*/ 51 w 166"/>
                <a:gd name="T21" fmla="*/ 88 h 257"/>
                <a:gd name="T22" fmla="*/ 57 w 166"/>
                <a:gd name="T23" fmla="*/ 94 h 257"/>
                <a:gd name="T24" fmla="*/ 90 w 166"/>
                <a:gd name="T25" fmla="*/ 92 h 257"/>
                <a:gd name="T26" fmla="*/ 119 w 166"/>
                <a:gd name="T27" fmla="*/ 142 h 257"/>
                <a:gd name="T28" fmla="*/ 100 w 166"/>
                <a:gd name="T29" fmla="*/ 170 h 257"/>
                <a:gd name="T30" fmla="*/ 102 w 166"/>
                <a:gd name="T31" fmla="*/ 177 h 257"/>
                <a:gd name="T32" fmla="*/ 102 w 166"/>
                <a:gd name="T33" fmla="*/ 177 h 257"/>
                <a:gd name="T34" fmla="*/ 139 w 166"/>
                <a:gd name="T35" fmla="*/ 210 h 257"/>
                <a:gd name="T36" fmla="*/ 138 w 166"/>
                <a:gd name="T37" fmla="*/ 257 h 257"/>
                <a:gd name="T38" fmla="*/ 166 w 166"/>
                <a:gd name="T39" fmla="*/ 241 h 257"/>
                <a:gd name="T40" fmla="*/ 166 w 166"/>
                <a:gd name="T41" fmla="*/ 194 h 257"/>
                <a:gd name="T42" fmla="*/ 130 w 166"/>
                <a:gd name="T43" fmla="*/ 161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6" h="257">
                  <a:moveTo>
                    <a:pt x="130" y="161"/>
                  </a:moveTo>
                  <a:cubicBezTo>
                    <a:pt x="129" y="158"/>
                    <a:pt x="128" y="156"/>
                    <a:pt x="128" y="154"/>
                  </a:cubicBezTo>
                  <a:cubicBezTo>
                    <a:pt x="146" y="126"/>
                    <a:pt x="146" y="126"/>
                    <a:pt x="146" y="126"/>
                  </a:cubicBezTo>
                  <a:cubicBezTo>
                    <a:pt x="118" y="76"/>
                    <a:pt x="118" y="76"/>
                    <a:pt x="118" y="76"/>
                  </a:cubicBezTo>
                  <a:cubicBezTo>
                    <a:pt x="84" y="78"/>
                    <a:pt x="84" y="78"/>
                    <a:pt x="84" y="78"/>
                  </a:cubicBezTo>
                  <a:cubicBezTo>
                    <a:pt x="82" y="76"/>
                    <a:pt x="81" y="74"/>
                    <a:pt x="79" y="72"/>
                  </a:cubicBezTo>
                  <a:cubicBezTo>
                    <a:pt x="69" y="24"/>
                    <a:pt x="69" y="24"/>
                    <a:pt x="69" y="24"/>
                  </a:cubicBezTo>
                  <a:cubicBezTo>
                    <a:pt x="28" y="0"/>
                    <a:pt x="28" y="0"/>
                    <a:pt x="28" y="0"/>
                  </a:cubicBezTo>
                  <a:cubicBezTo>
                    <a:pt x="0" y="16"/>
                    <a:pt x="0" y="16"/>
                    <a:pt x="0" y="16"/>
                  </a:cubicBezTo>
                  <a:cubicBezTo>
                    <a:pt x="41" y="40"/>
                    <a:pt x="41" y="40"/>
                    <a:pt x="41" y="40"/>
                  </a:cubicBezTo>
                  <a:cubicBezTo>
                    <a:pt x="51" y="88"/>
                    <a:pt x="51" y="88"/>
                    <a:pt x="51" y="88"/>
                  </a:cubicBezTo>
                  <a:cubicBezTo>
                    <a:pt x="53" y="90"/>
                    <a:pt x="55" y="92"/>
                    <a:pt x="57" y="94"/>
                  </a:cubicBezTo>
                  <a:cubicBezTo>
                    <a:pt x="90" y="92"/>
                    <a:pt x="90" y="92"/>
                    <a:pt x="90" y="92"/>
                  </a:cubicBezTo>
                  <a:cubicBezTo>
                    <a:pt x="119" y="142"/>
                    <a:pt x="119" y="142"/>
                    <a:pt x="119" y="142"/>
                  </a:cubicBezTo>
                  <a:cubicBezTo>
                    <a:pt x="100" y="170"/>
                    <a:pt x="100" y="170"/>
                    <a:pt x="100" y="170"/>
                  </a:cubicBezTo>
                  <a:cubicBezTo>
                    <a:pt x="101" y="172"/>
                    <a:pt x="101" y="174"/>
                    <a:pt x="102" y="177"/>
                  </a:cubicBezTo>
                  <a:cubicBezTo>
                    <a:pt x="102" y="177"/>
                    <a:pt x="102" y="177"/>
                    <a:pt x="102" y="177"/>
                  </a:cubicBezTo>
                  <a:cubicBezTo>
                    <a:pt x="139" y="210"/>
                    <a:pt x="139" y="210"/>
                    <a:pt x="139" y="210"/>
                  </a:cubicBezTo>
                  <a:cubicBezTo>
                    <a:pt x="138" y="257"/>
                    <a:pt x="138" y="257"/>
                    <a:pt x="138" y="257"/>
                  </a:cubicBezTo>
                  <a:cubicBezTo>
                    <a:pt x="166" y="241"/>
                    <a:pt x="166" y="241"/>
                    <a:pt x="166" y="241"/>
                  </a:cubicBezTo>
                  <a:cubicBezTo>
                    <a:pt x="166" y="194"/>
                    <a:pt x="166" y="194"/>
                    <a:pt x="166" y="194"/>
                  </a:cubicBezTo>
                  <a:lnTo>
                    <a:pt x="130" y="161"/>
                  </a:ln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58" name="Freeform 24"/>
            <p:cNvSpPr>
              <a:spLocks/>
            </p:cNvSpPr>
            <p:nvPr/>
          </p:nvSpPr>
          <p:spPr bwMode="auto">
            <a:xfrm>
              <a:off x="2938463" y="2519363"/>
              <a:ext cx="611188" cy="768350"/>
            </a:xfrm>
            <a:custGeom>
              <a:avLst/>
              <a:gdLst>
                <a:gd name="T0" fmla="*/ 26 w 144"/>
                <a:gd name="T1" fmla="*/ 16 h 181"/>
                <a:gd name="T2" fmla="*/ 53 w 144"/>
                <a:gd name="T3" fmla="*/ 0 h 181"/>
                <a:gd name="T4" fmla="*/ 52 w 144"/>
                <a:gd name="T5" fmla="*/ 105 h 181"/>
                <a:gd name="T6" fmla="*/ 98 w 144"/>
                <a:gd name="T7" fmla="*/ 154 h 181"/>
                <a:gd name="T8" fmla="*/ 144 w 144"/>
                <a:gd name="T9" fmla="*/ 158 h 181"/>
                <a:gd name="T10" fmla="*/ 116 w 144"/>
                <a:gd name="T11" fmla="*/ 174 h 181"/>
                <a:gd name="T12" fmla="*/ 70 w 144"/>
                <a:gd name="T13" fmla="*/ 170 h 181"/>
                <a:gd name="T14" fmla="*/ 25 w 144"/>
                <a:gd name="T15" fmla="*/ 122 h 181"/>
                <a:gd name="T16" fmla="*/ 26 w 144"/>
                <a:gd name="T17"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81">
                  <a:moveTo>
                    <a:pt x="26" y="16"/>
                  </a:moveTo>
                  <a:cubicBezTo>
                    <a:pt x="53" y="0"/>
                    <a:pt x="53" y="0"/>
                    <a:pt x="53" y="0"/>
                  </a:cubicBezTo>
                  <a:cubicBezTo>
                    <a:pt x="28" y="15"/>
                    <a:pt x="27" y="62"/>
                    <a:pt x="52" y="105"/>
                  </a:cubicBezTo>
                  <a:cubicBezTo>
                    <a:pt x="65" y="127"/>
                    <a:pt x="81" y="144"/>
                    <a:pt x="98" y="154"/>
                  </a:cubicBezTo>
                  <a:cubicBezTo>
                    <a:pt x="114" y="163"/>
                    <a:pt x="131" y="165"/>
                    <a:pt x="144" y="158"/>
                  </a:cubicBezTo>
                  <a:cubicBezTo>
                    <a:pt x="116" y="174"/>
                    <a:pt x="116" y="174"/>
                    <a:pt x="116" y="174"/>
                  </a:cubicBezTo>
                  <a:cubicBezTo>
                    <a:pt x="103" y="181"/>
                    <a:pt x="87" y="179"/>
                    <a:pt x="70" y="170"/>
                  </a:cubicBezTo>
                  <a:cubicBezTo>
                    <a:pt x="54" y="160"/>
                    <a:pt x="37" y="143"/>
                    <a:pt x="25" y="122"/>
                  </a:cubicBezTo>
                  <a:cubicBezTo>
                    <a:pt x="0" y="78"/>
                    <a:pt x="0" y="31"/>
                    <a:pt x="26" y="16"/>
                  </a:cubicBezTo>
                  <a:close/>
                </a:path>
              </a:pathLst>
            </a:custGeom>
            <a:solidFill>
              <a:srgbClr val="0A8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59" name="Freeform 25"/>
            <p:cNvSpPr>
              <a:spLocks noEditPoints="1"/>
            </p:cNvSpPr>
            <p:nvPr/>
          </p:nvSpPr>
          <p:spPr bwMode="auto">
            <a:xfrm>
              <a:off x="2733676" y="2268538"/>
              <a:ext cx="1012825" cy="1309688"/>
            </a:xfrm>
            <a:custGeom>
              <a:avLst/>
              <a:gdLst>
                <a:gd name="T0" fmla="*/ 237 w 238"/>
                <a:gd name="T1" fmla="*/ 246 h 308"/>
                <a:gd name="T2" fmla="*/ 201 w 238"/>
                <a:gd name="T3" fmla="*/ 237 h 308"/>
                <a:gd name="T4" fmla="*/ 199 w 238"/>
                <a:gd name="T5" fmla="*/ 242 h 308"/>
                <a:gd name="T6" fmla="*/ 217 w 238"/>
                <a:gd name="T7" fmla="*/ 291 h 308"/>
                <a:gd name="T8" fmla="*/ 188 w 238"/>
                <a:gd name="T9" fmla="*/ 308 h 308"/>
                <a:gd name="T10" fmla="*/ 154 w 238"/>
                <a:gd name="T11" fmla="*/ 267 h 308"/>
                <a:gd name="T12" fmla="*/ 149 w 238"/>
                <a:gd name="T13" fmla="*/ 267 h 308"/>
                <a:gd name="T14" fmla="*/ 139 w 238"/>
                <a:gd name="T15" fmla="*/ 303 h 308"/>
                <a:gd name="T16" fmla="*/ 98 w 238"/>
                <a:gd name="T17" fmla="*/ 279 h 308"/>
                <a:gd name="T18" fmla="*/ 87 w 238"/>
                <a:gd name="T19" fmla="*/ 231 h 308"/>
                <a:gd name="T20" fmla="*/ 82 w 238"/>
                <a:gd name="T21" fmla="*/ 226 h 308"/>
                <a:gd name="T22" fmla="*/ 49 w 238"/>
                <a:gd name="T23" fmla="*/ 228 h 308"/>
                <a:gd name="T24" fmla="*/ 20 w 238"/>
                <a:gd name="T25" fmla="*/ 178 h 308"/>
                <a:gd name="T26" fmla="*/ 39 w 238"/>
                <a:gd name="T27" fmla="*/ 150 h 308"/>
                <a:gd name="T28" fmla="*/ 36 w 238"/>
                <a:gd name="T29" fmla="*/ 142 h 308"/>
                <a:gd name="T30" fmla="*/ 0 w 238"/>
                <a:gd name="T31" fmla="*/ 109 h 308"/>
                <a:gd name="T32" fmla="*/ 0 w 238"/>
                <a:gd name="T33" fmla="*/ 62 h 308"/>
                <a:gd name="T34" fmla="*/ 37 w 238"/>
                <a:gd name="T35" fmla="*/ 71 h 308"/>
                <a:gd name="T36" fmla="*/ 39 w 238"/>
                <a:gd name="T37" fmla="*/ 66 h 308"/>
                <a:gd name="T38" fmla="*/ 21 w 238"/>
                <a:gd name="T39" fmla="*/ 17 h 308"/>
                <a:gd name="T40" fmla="*/ 50 w 238"/>
                <a:gd name="T41" fmla="*/ 0 h 308"/>
                <a:gd name="T42" fmla="*/ 83 w 238"/>
                <a:gd name="T43" fmla="*/ 41 h 308"/>
                <a:gd name="T44" fmla="*/ 88 w 238"/>
                <a:gd name="T45" fmla="*/ 41 h 308"/>
                <a:gd name="T46" fmla="*/ 99 w 238"/>
                <a:gd name="T47" fmla="*/ 5 h 308"/>
                <a:gd name="T48" fmla="*/ 140 w 238"/>
                <a:gd name="T49" fmla="*/ 29 h 308"/>
                <a:gd name="T50" fmla="*/ 150 w 238"/>
                <a:gd name="T51" fmla="*/ 77 h 308"/>
                <a:gd name="T52" fmla="*/ 156 w 238"/>
                <a:gd name="T53" fmla="*/ 83 h 308"/>
                <a:gd name="T54" fmla="*/ 189 w 238"/>
                <a:gd name="T55" fmla="*/ 81 h 308"/>
                <a:gd name="T56" fmla="*/ 218 w 238"/>
                <a:gd name="T57" fmla="*/ 131 h 308"/>
                <a:gd name="T58" fmla="*/ 199 w 238"/>
                <a:gd name="T59" fmla="*/ 159 h 308"/>
                <a:gd name="T60" fmla="*/ 201 w 238"/>
                <a:gd name="T61" fmla="*/ 166 h 308"/>
                <a:gd name="T62" fmla="*/ 238 w 238"/>
                <a:gd name="T63" fmla="*/ 199 h 308"/>
                <a:gd name="T64" fmla="*/ 237 w 238"/>
                <a:gd name="T65" fmla="*/ 246 h 308"/>
                <a:gd name="T66" fmla="*/ 164 w 238"/>
                <a:gd name="T67" fmla="*/ 233 h 308"/>
                <a:gd name="T68" fmla="*/ 165 w 238"/>
                <a:gd name="T69" fmla="*/ 128 h 308"/>
                <a:gd name="T70" fmla="*/ 119 w 238"/>
                <a:gd name="T71" fmla="*/ 80 h 308"/>
                <a:gd name="T72" fmla="*/ 74 w 238"/>
                <a:gd name="T73" fmla="*/ 75 h 308"/>
                <a:gd name="T74" fmla="*/ 73 w 238"/>
                <a:gd name="T75" fmla="*/ 181 h 308"/>
                <a:gd name="T76" fmla="*/ 118 w 238"/>
                <a:gd name="T77" fmla="*/ 229 h 308"/>
                <a:gd name="T78" fmla="*/ 164 w 238"/>
                <a:gd name="T79" fmla="*/ 23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8" h="308">
                  <a:moveTo>
                    <a:pt x="237" y="246"/>
                  </a:moveTo>
                  <a:cubicBezTo>
                    <a:pt x="201" y="237"/>
                    <a:pt x="201" y="237"/>
                    <a:pt x="201" y="237"/>
                  </a:cubicBezTo>
                  <a:cubicBezTo>
                    <a:pt x="200" y="239"/>
                    <a:pt x="199" y="241"/>
                    <a:pt x="199" y="242"/>
                  </a:cubicBezTo>
                  <a:cubicBezTo>
                    <a:pt x="217" y="291"/>
                    <a:pt x="217" y="291"/>
                    <a:pt x="217" y="291"/>
                  </a:cubicBezTo>
                  <a:cubicBezTo>
                    <a:pt x="188" y="308"/>
                    <a:pt x="188" y="308"/>
                    <a:pt x="188" y="308"/>
                  </a:cubicBezTo>
                  <a:cubicBezTo>
                    <a:pt x="154" y="267"/>
                    <a:pt x="154" y="267"/>
                    <a:pt x="154" y="267"/>
                  </a:cubicBezTo>
                  <a:cubicBezTo>
                    <a:pt x="153" y="267"/>
                    <a:pt x="151" y="267"/>
                    <a:pt x="149" y="267"/>
                  </a:cubicBezTo>
                  <a:cubicBezTo>
                    <a:pt x="139" y="303"/>
                    <a:pt x="139" y="303"/>
                    <a:pt x="139" y="303"/>
                  </a:cubicBezTo>
                  <a:cubicBezTo>
                    <a:pt x="98" y="279"/>
                    <a:pt x="98" y="279"/>
                    <a:pt x="98" y="279"/>
                  </a:cubicBezTo>
                  <a:cubicBezTo>
                    <a:pt x="87" y="231"/>
                    <a:pt x="87" y="231"/>
                    <a:pt x="87" y="231"/>
                  </a:cubicBezTo>
                  <a:cubicBezTo>
                    <a:pt x="86" y="229"/>
                    <a:pt x="84" y="228"/>
                    <a:pt x="82" y="226"/>
                  </a:cubicBezTo>
                  <a:cubicBezTo>
                    <a:pt x="49" y="228"/>
                    <a:pt x="49" y="228"/>
                    <a:pt x="49" y="228"/>
                  </a:cubicBezTo>
                  <a:cubicBezTo>
                    <a:pt x="20" y="178"/>
                    <a:pt x="20" y="178"/>
                    <a:pt x="20" y="178"/>
                  </a:cubicBezTo>
                  <a:cubicBezTo>
                    <a:pt x="39" y="150"/>
                    <a:pt x="39" y="150"/>
                    <a:pt x="39" y="150"/>
                  </a:cubicBezTo>
                  <a:cubicBezTo>
                    <a:pt x="38" y="147"/>
                    <a:pt x="37" y="145"/>
                    <a:pt x="36" y="142"/>
                  </a:cubicBezTo>
                  <a:cubicBezTo>
                    <a:pt x="0" y="109"/>
                    <a:pt x="0" y="109"/>
                    <a:pt x="0" y="109"/>
                  </a:cubicBezTo>
                  <a:cubicBezTo>
                    <a:pt x="0" y="62"/>
                    <a:pt x="0" y="62"/>
                    <a:pt x="0" y="62"/>
                  </a:cubicBezTo>
                  <a:cubicBezTo>
                    <a:pt x="37" y="71"/>
                    <a:pt x="37" y="71"/>
                    <a:pt x="37" y="71"/>
                  </a:cubicBezTo>
                  <a:cubicBezTo>
                    <a:pt x="38" y="69"/>
                    <a:pt x="38" y="68"/>
                    <a:pt x="39" y="66"/>
                  </a:cubicBezTo>
                  <a:cubicBezTo>
                    <a:pt x="21" y="17"/>
                    <a:pt x="21" y="17"/>
                    <a:pt x="21" y="17"/>
                  </a:cubicBezTo>
                  <a:cubicBezTo>
                    <a:pt x="50" y="0"/>
                    <a:pt x="50" y="0"/>
                    <a:pt x="50" y="0"/>
                  </a:cubicBezTo>
                  <a:cubicBezTo>
                    <a:pt x="83" y="41"/>
                    <a:pt x="83" y="41"/>
                    <a:pt x="83" y="41"/>
                  </a:cubicBezTo>
                  <a:cubicBezTo>
                    <a:pt x="85" y="41"/>
                    <a:pt x="87" y="41"/>
                    <a:pt x="88" y="41"/>
                  </a:cubicBezTo>
                  <a:cubicBezTo>
                    <a:pt x="99" y="5"/>
                    <a:pt x="99" y="5"/>
                    <a:pt x="99" y="5"/>
                  </a:cubicBezTo>
                  <a:cubicBezTo>
                    <a:pt x="140" y="29"/>
                    <a:pt x="140" y="29"/>
                    <a:pt x="140" y="29"/>
                  </a:cubicBezTo>
                  <a:cubicBezTo>
                    <a:pt x="150" y="77"/>
                    <a:pt x="150" y="77"/>
                    <a:pt x="150" y="77"/>
                  </a:cubicBezTo>
                  <a:cubicBezTo>
                    <a:pt x="152" y="79"/>
                    <a:pt x="154" y="81"/>
                    <a:pt x="156" y="83"/>
                  </a:cubicBezTo>
                  <a:cubicBezTo>
                    <a:pt x="189" y="81"/>
                    <a:pt x="189" y="81"/>
                    <a:pt x="189" y="81"/>
                  </a:cubicBezTo>
                  <a:cubicBezTo>
                    <a:pt x="218" y="131"/>
                    <a:pt x="218" y="131"/>
                    <a:pt x="218" y="131"/>
                  </a:cubicBezTo>
                  <a:cubicBezTo>
                    <a:pt x="199" y="159"/>
                    <a:pt x="199" y="159"/>
                    <a:pt x="199" y="159"/>
                  </a:cubicBezTo>
                  <a:cubicBezTo>
                    <a:pt x="200" y="161"/>
                    <a:pt x="200" y="163"/>
                    <a:pt x="201" y="166"/>
                  </a:cubicBezTo>
                  <a:cubicBezTo>
                    <a:pt x="238" y="199"/>
                    <a:pt x="238" y="199"/>
                    <a:pt x="238" y="199"/>
                  </a:cubicBezTo>
                  <a:lnTo>
                    <a:pt x="237" y="246"/>
                  </a:lnTo>
                  <a:close/>
                  <a:moveTo>
                    <a:pt x="164" y="233"/>
                  </a:moveTo>
                  <a:cubicBezTo>
                    <a:pt x="189" y="219"/>
                    <a:pt x="190" y="171"/>
                    <a:pt x="165" y="128"/>
                  </a:cubicBezTo>
                  <a:cubicBezTo>
                    <a:pt x="152" y="106"/>
                    <a:pt x="136" y="89"/>
                    <a:pt x="119" y="80"/>
                  </a:cubicBezTo>
                  <a:cubicBezTo>
                    <a:pt x="103" y="70"/>
                    <a:pt x="86" y="68"/>
                    <a:pt x="74" y="75"/>
                  </a:cubicBezTo>
                  <a:cubicBezTo>
                    <a:pt x="48" y="90"/>
                    <a:pt x="48" y="137"/>
                    <a:pt x="73" y="181"/>
                  </a:cubicBezTo>
                  <a:cubicBezTo>
                    <a:pt x="85" y="202"/>
                    <a:pt x="102" y="219"/>
                    <a:pt x="118" y="229"/>
                  </a:cubicBezTo>
                  <a:cubicBezTo>
                    <a:pt x="135" y="238"/>
                    <a:pt x="151" y="240"/>
                    <a:pt x="164" y="233"/>
                  </a:cubicBezTo>
                </a:path>
              </a:pathLst>
            </a:custGeom>
            <a:solidFill>
              <a:srgbClr val="0AA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grpSp>
      <p:grpSp>
        <p:nvGrpSpPr>
          <p:cNvPr id="60" name="Group 59"/>
          <p:cNvGrpSpPr/>
          <p:nvPr/>
        </p:nvGrpSpPr>
        <p:grpSpPr>
          <a:xfrm>
            <a:off x="5751132" y="1929831"/>
            <a:ext cx="2281358" cy="2929205"/>
            <a:chOff x="711200" y="1557338"/>
            <a:chExt cx="3259138" cy="4184650"/>
          </a:xfrm>
        </p:grpSpPr>
        <p:sp>
          <p:nvSpPr>
            <p:cNvPr id="61" name="Freeform 113"/>
            <p:cNvSpPr>
              <a:spLocks/>
            </p:cNvSpPr>
            <p:nvPr/>
          </p:nvSpPr>
          <p:spPr bwMode="auto">
            <a:xfrm>
              <a:off x="1123950" y="1557338"/>
              <a:ext cx="2846388" cy="3832225"/>
            </a:xfrm>
            <a:custGeom>
              <a:avLst/>
              <a:gdLst>
                <a:gd name="T0" fmla="*/ 340 w 670"/>
                <a:gd name="T1" fmla="*/ 58 h 902"/>
                <a:gd name="T2" fmla="*/ 104 w 670"/>
                <a:gd name="T3" fmla="*/ 35 h 902"/>
                <a:gd name="T4" fmla="*/ 0 w 670"/>
                <a:gd name="T5" fmla="*/ 96 h 902"/>
                <a:gd name="T6" fmla="*/ 235 w 670"/>
                <a:gd name="T7" fmla="*/ 119 h 902"/>
                <a:gd name="T8" fmla="*/ 565 w 670"/>
                <a:gd name="T9" fmla="*/ 690 h 902"/>
                <a:gd name="T10" fmla="*/ 469 w 670"/>
                <a:gd name="T11" fmla="*/ 902 h 902"/>
                <a:gd name="T12" fmla="*/ 573 w 670"/>
                <a:gd name="T13" fmla="*/ 841 h 902"/>
                <a:gd name="T14" fmla="*/ 670 w 670"/>
                <a:gd name="T15" fmla="*/ 629 h 902"/>
                <a:gd name="T16" fmla="*/ 340 w 670"/>
                <a:gd name="T17" fmla="*/ 58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0" h="902">
                  <a:moveTo>
                    <a:pt x="340" y="58"/>
                  </a:moveTo>
                  <a:cubicBezTo>
                    <a:pt x="248" y="5"/>
                    <a:pt x="164" y="0"/>
                    <a:pt x="104" y="35"/>
                  </a:cubicBezTo>
                  <a:cubicBezTo>
                    <a:pt x="0" y="96"/>
                    <a:pt x="0" y="96"/>
                    <a:pt x="0" y="96"/>
                  </a:cubicBezTo>
                  <a:cubicBezTo>
                    <a:pt x="60" y="61"/>
                    <a:pt x="143" y="65"/>
                    <a:pt x="235" y="119"/>
                  </a:cubicBezTo>
                  <a:cubicBezTo>
                    <a:pt x="418" y="224"/>
                    <a:pt x="566" y="480"/>
                    <a:pt x="565" y="690"/>
                  </a:cubicBezTo>
                  <a:cubicBezTo>
                    <a:pt x="565" y="794"/>
                    <a:pt x="528" y="868"/>
                    <a:pt x="469" y="902"/>
                  </a:cubicBezTo>
                  <a:cubicBezTo>
                    <a:pt x="573" y="841"/>
                    <a:pt x="573" y="841"/>
                    <a:pt x="573" y="841"/>
                  </a:cubicBezTo>
                  <a:cubicBezTo>
                    <a:pt x="632" y="807"/>
                    <a:pt x="669" y="734"/>
                    <a:pt x="670" y="629"/>
                  </a:cubicBezTo>
                  <a:cubicBezTo>
                    <a:pt x="670" y="419"/>
                    <a:pt x="523" y="163"/>
                    <a:pt x="340" y="58"/>
                  </a:cubicBezTo>
                  <a:close/>
                </a:path>
              </a:pathLst>
            </a:custGeom>
            <a:solidFill>
              <a:srgbClr val="31CE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62" name="Freeform 114"/>
            <p:cNvSpPr>
              <a:spLocks/>
            </p:cNvSpPr>
            <p:nvPr/>
          </p:nvSpPr>
          <p:spPr bwMode="auto">
            <a:xfrm>
              <a:off x="711200" y="1612900"/>
              <a:ext cx="2817813" cy="4129088"/>
            </a:xfrm>
            <a:custGeom>
              <a:avLst/>
              <a:gdLst>
                <a:gd name="T0" fmla="*/ 332 w 663"/>
                <a:gd name="T1" fmla="*/ 106 h 972"/>
                <a:gd name="T2" fmla="*/ 662 w 663"/>
                <a:gd name="T3" fmla="*/ 677 h 972"/>
                <a:gd name="T4" fmla="*/ 330 w 663"/>
                <a:gd name="T5" fmla="*/ 866 h 972"/>
                <a:gd name="T6" fmla="*/ 0 w 663"/>
                <a:gd name="T7" fmla="*/ 295 h 972"/>
                <a:gd name="T8" fmla="*/ 332 w 663"/>
                <a:gd name="T9" fmla="*/ 106 h 972"/>
              </a:gdLst>
              <a:ahLst/>
              <a:cxnLst>
                <a:cxn ang="0">
                  <a:pos x="T0" y="T1"/>
                </a:cxn>
                <a:cxn ang="0">
                  <a:pos x="T2" y="T3"/>
                </a:cxn>
                <a:cxn ang="0">
                  <a:pos x="T4" y="T5"/>
                </a:cxn>
                <a:cxn ang="0">
                  <a:pos x="T6" y="T7"/>
                </a:cxn>
                <a:cxn ang="0">
                  <a:pos x="T8" y="T9"/>
                </a:cxn>
              </a:cxnLst>
              <a:rect l="0" t="0" r="r" b="b"/>
              <a:pathLst>
                <a:path w="663" h="972">
                  <a:moveTo>
                    <a:pt x="332" y="106"/>
                  </a:moveTo>
                  <a:cubicBezTo>
                    <a:pt x="515" y="211"/>
                    <a:pt x="663" y="467"/>
                    <a:pt x="662" y="677"/>
                  </a:cubicBezTo>
                  <a:cubicBezTo>
                    <a:pt x="662" y="887"/>
                    <a:pt x="513" y="972"/>
                    <a:pt x="330" y="866"/>
                  </a:cubicBezTo>
                  <a:cubicBezTo>
                    <a:pt x="147" y="761"/>
                    <a:pt x="0" y="505"/>
                    <a:pt x="0" y="295"/>
                  </a:cubicBezTo>
                  <a:cubicBezTo>
                    <a:pt x="1" y="85"/>
                    <a:pt x="150" y="0"/>
                    <a:pt x="332" y="106"/>
                  </a:cubicBezTo>
                  <a:close/>
                </a:path>
              </a:pathLst>
            </a:custGeom>
            <a:solidFill>
              <a:srgbClr val="59E6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63" name="Freeform 115"/>
            <p:cNvSpPr>
              <a:spLocks/>
            </p:cNvSpPr>
            <p:nvPr/>
          </p:nvSpPr>
          <p:spPr bwMode="auto">
            <a:xfrm>
              <a:off x="906463" y="1897063"/>
              <a:ext cx="2427288" cy="3556000"/>
            </a:xfrm>
            <a:custGeom>
              <a:avLst/>
              <a:gdLst>
                <a:gd name="T0" fmla="*/ 286 w 571"/>
                <a:gd name="T1" fmla="*/ 91 h 837"/>
                <a:gd name="T2" fmla="*/ 570 w 571"/>
                <a:gd name="T3" fmla="*/ 583 h 837"/>
                <a:gd name="T4" fmla="*/ 284 w 571"/>
                <a:gd name="T5" fmla="*/ 746 h 837"/>
                <a:gd name="T6" fmla="*/ 0 w 571"/>
                <a:gd name="T7" fmla="*/ 254 h 837"/>
                <a:gd name="T8" fmla="*/ 286 w 571"/>
                <a:gd name="T9" fmla="*/ 91 h 837"/>
              </a:gdLst>
              <a:ahLst/>
              <a:cxnLst>
                <a:cxn ang="0">
                  <a:pos x="T0" y="T1"/>
                </a:cxn>
                <a:cxn ang="0">
                  <a:pos x="T2" y="T3"/>
                </a:cxn>
                <a:cxn ang="0">
                  <a:pos x="T4" y="T5"/>
                </a:cxn>
                <a:cxn ang="0">
                  <a:pos x="T6" y="T7"/>
                </a:cxn>
                <a:cxn ang="0">
                  <a:pos x="T8" y="T9"/>
                </a:cxn>
              </a:cxnLst>
              <a:rect l="0" t="0" r="r" b="b"/>
              <a:pathLst>
                <a:path w="571" h="837">
                  <a:moveTo>
                    <a:pt x="286" y="91"/>
                  </a:moveTo>
                  <a:cubicBezTo>
                    <a:pt x="444" y="182"/>
                    <a:pt x="571" y="403"/>
                    <a:pt x="570" y="583"/>
                  </a:cubicBezTo>
                  <a:cubicBezTo>
                    <a:pt x="570" y="764"/>
                    <a:pt x="442" y="837"/>
                    <a:pt x="284" y="746"/>
                  </a:cubicBezTo>
                  <a:cubicBezTo>
                    <a:pt x="127" y="656"/>
                    <a:pt x="0" y="435"/>
                    <a:pt x="0" y="254"/>
                  </a:cubicBezTo>
                  <a:cubicBezTo>
                    <a:pt x="1" y="73"/>
                    <a:pt x="129" y="0"/>
                    <a:pt x="286"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64" name="Freeform 116"/>
            <p:cNvSpPr>
              <a:spLocks/>
            </p:cNvSpPr>
            <p:nvPr/>
          </p:nvSpPr>
          <p:spPr bwMode="auto">
            <a:xfrm>
              <a:off x="906463" y="1897063"/>
              <a:ext cx="1598613" cy="2981325"/>
            </a:xfrm>
            <a:custGeom>
              <a:avLst/>
              <a:gdLst>
                <a:gd name="T0" fmla="*/ 27 w 376"/>
                <a:gd name="T1" fmla="*/ 278 h 702"/>
                <a:gd name="T2" fmla="*/ 313 w 376"/>
                <a:gd name="T3" fmla="*/ 115 h 702"/>
                <a:gd name="T4" fmla="*/ 376 w 376"/>
                <a:gd name="T5" fmla="*/ 160 h 702"/>
                <a:gd name="T6" fmla="*/ 286 w 376"/>
                <a:gd name="T7" fmla="*/ 91 h 702"/>
                <a:gd name="T8" fmla="*/ 0 w 376"/>
                <a:gd name="T9" fmla="*/ 254 h 702"/>
                <a:gd name="T10" fmla="*/ 221 w 376"/>
                <a:gd name="T11" fmla="*/ 702 h 702"/>
                <a:gd name="T12" fmla="*/ 27 w 376"/>
                <a:gd name="T13" fmla="*/ 278 h 702"/>
              </a:gdLst>
              <a:ahLst/>
              <a:cxnLst>
                <a:cxn ang="0">
                  <a:pos x="T0" y="T1"/>
                </a:cxn>
                <a:cxn ang="0">
                  <a:pos x="T2" y="T3"/>
                </a:cxn>
                <a:cxn ang="0">
                  <a:pos x="T4" y="T5"/>
                </a:cxn>
                <a:cxn ang="0">
                  <a:pos x="T6" y="T7"/>
                </a:cxn>
                <a:cxn ang="0">
                  <a:pos x="T8" y="T9"/>
                </a:cxn>
                <a:cxn ang="0">
                  <a:pos x="T10" y="T11"/>
                </a:cxn>
                <a:cxn ang="0">
                  <a:pos x="T12" y="T13"/>
                </a:cxn>
              </a:cxnLst>
              <a:rect l="0" t="0" r="r" b="b"/>
              <a:pathLst>
                <a:path w="376" h="702">
                  <a:moveTo>
                    <a:pt x="27" y="278"/>
                  </a:moveTo>
                  <a:cubicBezTo>
                    <a:pt x="27" y="97"/>
                    <a:pt x="155" y="24"/>
                    <a:pt x="313" y="115"/>
                  </a:cubicBezTo>
                  <a:cubicBezTo>
                    <a:pt x="334" y="128"/>
                    <a:pt x="356" y="143"/>
                    <a:pt x="376" y="160"/>
                  </a:cubicBezTo>
                  <a:cubicBezTo>
                    <a:pt x="348" y="133"/>
                    <a:pt x="318" y="109"/>
                    <a:pt x="286" y="91"/>
                  </a:cubicBezTo>
                  <a:cubicBezTo>
                    <a:pt x="129" y="0"/>
                    <a:pt x="1" y="73"/>
                    <a:pt x="0" y="254"/>
                  </a:cubicBezTo>
                  <a:cubicBezTo>
                    <a:pt x="0" y="410"/>
                    <a:pt x="94" y="595"/>
                    <a:pt x="221" y="702"/>
                  </a:cubicBezTo>
                  <a:cubicBezTo>
                    <a:pt x="108" y="593"/>
                    <a:pt x="26" y="423"/>
                    <a:pt x="27" y="278"/>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65" name="Freeform 117"/>
            <p:cNvSpPr>
              <a:spLocks/>
            </p:cNvSpPr>
            <p:nvPr/>
          </p:nvSpPr>
          <p:spPr bwMode="auto">
            <a:xfrm>
              <a:off x="2028825" y="3554413"/>
              <a:ext cx="182563" cy="246063"/>
            </a:xfrm>
            <a:custGeom>
              <a:avLst/>
              <a:gdLst>
                <a:gd name="T0" fmla="*/ 21 w 43"/>
                <a:gd name="T1" fmla="*/ 5 h 58"/>
                <a:gd name="T2" fmla="*/ 39 w 43"/>
                <a:gd name="T3" fmla="*/ 26 h 58"/>
                <a:gd name="T4" fmla="*/ 43 w 43"/>
                <a:gd name="T5" fmla="*/ 41 h 58"/>
                <a:gd name="T6" fmla="*/ 39 w 43"/>
                <a:gd name="T7" fmla="*/ 52 h 58"/>
                <a:gd name="T8" fmla="*/ 21 w 43"/>
                <a:gd name="T9" fmla="*/ 53 h 58"/>
                <a:gd name="T10" fmla="*/ 0 w 43"/>
                <a:gd name="T11" fmla="*/ 17 h 58"/>
                <a:gd name="T12" fmla="*/ 1 w 43"/>
                <a:gd name="T13" fmla="*/ 10 h 58"/>
                <a:gd name="T14" fmla="*/ 19 w 43"/>
                <a:gd name="T15" fmla="*/ 3 h 58"/>
                <a:gd name="T16" fmla="*/ 21 w 43"/>
                <a:gd name="T17" fmla="*/ 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58">
                  <a:moveTo>
                    <a:pt x="21" y="5"/>
                  </a:moveTo>
                  <a:cubicBezTo>
                    <a:pt x="29" y="9"/>
                    <a:pt x="35" y="17"/>
                    <a:pt x="39" y="26"/>
                  </a:cubicBezTo>
                  <a:cubicBezTo>
                    <a:pt x="41" y="31"/>
                    <a:pt x="43" y="36"/>
                    <a:pt x="43" y="41"/>
                  </a:cubicBezTo>
                  <a:cubicBezTo>
                    <a:pt x="43" y="46"/>
                    <a:pt x="41" y="50"/>
                    <a:pt x="39" y="52"/>
                  </a:cubicBezTo>
                  <a:cubicBezTo>
                    <a:pt x="35" y="57"/>
                    <a:pt x="29" y="58"/>
                    <a:pt x="21" y="53"/>
                  </a:cubicBezTo>
                  <a:cubicBezTo>
                    <a:pt x="10" y="46"/>
                    <a:pt x="0" y="30"/>
                    <a:pt x="0" y="17"/>
                  </a:cubicBezTo>
                  <a:cubicBezTo>
                    <a:pt x="0" y="14"/>
                    <a:pt x="1" y="12"/>
                    <a:pt x="1" y="10"/>
                  </a:cubicBezTo>
                  <a:cubicBezTo>
                    <a:pt x="4" y="2"/>
                    <a:pt x="10" y="0"/>
                    <a:pt x="19" y="3"/>
                  </a:cubicBezTo>
                  <a:cubicBezTo>
                    <a:pt x="20" y="4"/>
                    <a:pt x="21" y="4"/>
                    <a:pt x="21" y="5"/>
                  </a:cubicBezTo>
                  <a:close/>
                </a:path>
              </a:pathLst>
            </a:custGeom>
            <a:solidFill>
              <a:srgbClr val="4F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66" name="Freeform 118"/>
            <p:cNvSpPr>
              <a:spLocks/>
            </p:cNvSpPr>
            <p:nvPr/>
          </p:nvSpPr>
          <p:spPr bwMode="auto">
            <a:xfrm>
              <a:off x="2024063" y="4649788"/>
              <a:ext cx="182563" cy="263525"/>
            </a:xfrm>
            <a:custGeom>
              <a:avLst/>
              <a:gdLst>
                <a:gd name="T0" fmla="*/ 22 w 43"/>
                <a:gd name="T1" fmla="*/ 6 h 62"/>
                <a:gd name="T2" fmla="*/ 43 w 43"/>
                <a:gd name="T3" fmla="*/ 43 h 62"/>
                <a:gd name="T4" fmla="*/ 22 w 43"/>
                <a:gd name="T5" fmla="*/ 55 h 62"/>
                <a:gd name="T6" fmla="*/ 0 w 43"/>
                <a:gd name="T7" fmla="*/ 18 h 62"/>
                <a:gd name="T8" fmla="*/ 22 w 43"/>
                <a:gd name="T9" fmla="*/ 6 h 62"/>
              </a:gdLst>
              <a:ahLst/>
              <a:cxnLst>
                <a:cxn ang="0">
                  <a:pos x="T0" y="T1"/>
                </a:cxn>
                <a:cxn ang="0">
                  <a:pos x="T2" y="T3"/>
                </a:cxn>
                <a:cxn ang="0">
                  <a:pos x="T4" y="T5"/>
                </a:cxn>
                <a:cxn ang="0">
                  <a:pos x="T6" y="T7"/>
                </a:cxn>
                <a:cxn ang="0">
                  <a:pos x="T8" y="T9"/>
                </a:cxn>
              </a:cxnLst>
              <a:rect l="0" t="0" r="r" b="b"/>
              <a:pathLst>
                <a:path w="43" h="62">
                  <a:moveTo>
                    <a:pt x="22" y="6"/>
                  </a:moveTo>
                  <a:cubicBezTo>
                    <a:pt x="33" y="13"/>
                    <a:pt x="43" y="29"/>
                    <a:pt x="43" y="43"/>
                  </a:cubicBezTo>
                  <a:cubicBezTo>
                    <a:pt x="43" y="56"/>
                    <a:pt x="33" y="62"/>
                    <a:pt x="22" y="55"/>
                  </a:cubicBezTo>
                  <a:cubicBezTo>
                    <a:pt x="10" y="48"/>
                    <a:pt x="0" y="32"/>
                    <a:pt x="0" y="18"/>
                  </a:cubicBezTo>
                  <a:cubicBezTo>
                    <a:pt x="0" y="5"/>
                    <a:pt x="10" y="0"/>
                    <a:pt x="22" y="6"/>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67" name="Freeform 119"/>
            <p:cNvSpPr>
              <a:spLocks/>
            </p:cNvSpPr>
            <p:nvPr/>
          </p:nvSpPr>
          <p:spPr bwMode="auto">
            <a:xfrm>
              <a:off x="2032000" y="2441575"/>
              <a:ext cx="179388" cy="263525"/>
            </a:xfrm>
            <a:custGeom>
              <a:avLst/>
              <a:gdLst>
                <a:gd name="T0" fmla="*/ 21 w 42"/>
                <a:gd name="T1" fmla="*/ 7 h 62"/>
                <a:gd name="T2" fmla="*/ 42 w 42"/>
                <a:gd name="T3" fmla="*/ 43 h 62"/>
                <a:gd name="T4" fmla="*/ 21 w 42"/>
                <a:gd name="T5" fmla="*/ 55 h 62"/>
                <a:gd name="T6" fmla="*/ 0 w 42"/>
                <a:gd name="T7" fmla="*/ 19 h 62"/>
                <a:gd name="T8" fmla="*/ 21 w 42"/>
                <a:gd name="T9" fmla="*/ 7 h 62"/>
              </a:gdLst>
              <a:ahLst/>
              <a:cxnLst>
                <a:cxn ang="0">
                  <a:pos x="T0" y="T1"/>
                </a:cxn>
                <a:cxn ang="0">
                  <a:pos x="T2" y="T3"/>
                </a:cxn>
                <a:cxn ang="0">
                  <a:pos x="T4" y="T5"/>
                </a:cxn>
                <a:cxn ang="0">
                  <a:pos x="T6" y="T7"/>
                </a:cxn>
                <a:cxn ang="0">
                  <a:pos x="T8" y="T9"/>
                </a:cxn>
              </a:cxnLst>
              <a:rect l="0" t="0" r="r" b="b"/>
              <a:pathLst>
                <a:path w="42" h="62">
                  <a:moveTo>
                    <a:pt x="21" y="7"/>
                  </a:moveTo>
                  <a:cubicBezTo>
                    <a:pt x="33" y="13"/>
                    <a:pt x="42" y="30"/>
                    <a:pt x="42" y="43"/>
                  </a:cubicBezTo>
                  <a:cubicBezTo>
                    <a:pt x="42" y="57"/>
                    <a:pt x="33" y="62"/>
                    <a:pt x="21" y="55"/>
                  </a:cubicBezTo>
                  <a:cubicBezTo>
                    <a:pt x="9" y="49"/>
                    <a:pt x="0" y="32"/>
                    <a:pt x="0" y="19"/>
                  </a:cubicBezTo>
                  <a:cubicBezTo>
                    <a:pt x="0" y="5"/>
                    <a:pt x="9" y="0"/>
                    <a:pt x="21" y="7"/>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68" name="Freeform 120"/>
            <p:cNvSpPr>
              <a:spLocks/>
            </p:cNvSpPr>
            <p:nvPr/>
          </p:nvSpPr>
          <p:spPr bwMode="auto">
            <a:xfrm>
              <a:off x="1068388" y="2989263"/>
              <a:ext cx="177800" cy="263525"/>
            </a:xfrm>
            <a:custGeom>
              <a:avLst/>
              <a:gdLst>
                <a:gd name="T0" fmla="*/ 21 w 42"/>
                <a:gd name="T1" fmla="*/ 7 h 62"/>
                <a:gd name="T2" fmla="*/ 42 w 42"/>
                <a:gd name="T3" fmla="*/ 44 h 62"/>
                <a:gd name="T4" fmla="*/ 21 w 42"/>
                <a:gd name="T5" fmla="*/ 56 h 62"/>
                <a:gd name="T6" fmla="*/ 0 w 42"/>
                <a:gd name="T7" fmla="*/ 19 h 62"/>
                <a:gd name="T8" fmla="*/ 21 w 42"/>
                <a:gd name="T9" fmla="*/ 7 h 62"/>
              </a:gdLst>
              <a:ahLst/>
              <a:cxnLst>
                <a:cxn ang="0">
                  <a:pos x="T0" y="T1"/>
                </a:cxn>
                <a:cxn ang="0">
                  <a:pos x="T2" y="T3"/>
                </a:cxn>
                <a:cxn ang="0">
                  <a:pos x="T4" y="T5"/>
                </a:cxn>
                <a:cxn ang="0">
                  <a:pos x="T6" y="T7"/>
                </a:cxn>
                <a:cxn ang="0">
                  <a:pos x="T8" y="T9"/>
                </a:cxn>
              </a:cxnLst>
              <a:rect l="0" t="0" r="r" b="b"/>
              <a:pathLst>
                <a:path w="42" h="62">
                  <a:moveTo>
                    <a:pt x="21" y="7"/>
                  </a:moveTo>
                  <a:cubicBezTo>
                    <a:pt x="33" y="14"/>
                    <a:pt x="42" y="30"/>
                    <a:pt x="42" y="44"/>
                  </a:cubicBezTo>
                  <a:cubicBezTo>
                    <a:pt x="42" y="57"/>
                    <a:pt x="33" y="62"/>
                    <a:pt x="21" y="56"/>
                  </a:cubicBezTo>
                  <a:cubicBezTo>
                    <a:pt x="9" y="49"/>
                    <a:pt x="0" y="33"/>
                    <a:pt x="0" y="19"/>
                  </a:cubicBezTo>
                  <a:cubicBezTo>
                    <a:pt x="0" y="6"/>
                    <a:pt x="10" y="0"/>
                    <a:pt x="21" y="7"/>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69" name="Freeform 121"/>
            <p:cNvSpPr>
              <a:spLocks/>
            </p:cNvSpPr>
            <p:nvPr/>
          </p:nvSpPr>
          <p:spPr bwMode="auto">
            <a:xfrm>
              <a:off x="2989263" y="4097338"/>
              <a:ext cx="182563" cy="268288"/>
            </a:xfrm>
            <a:custGeom>
              <a:avLst/>
              <a:gdLst>
                <a:gd name="T0" fmla="*/ 22 w 43"/>
                <a:gd name="T1" fmla="*/ 7 h 63"/>
                <a:gd name="T2" fmla="*/ 43 w 43"/>
                <a:gd name="T3" fmla="*/ 44 h 63"/>
                <a:gd name="T4" fmla="*/ 21 w 43"/>
                <a:gd name="T5" fmla="*/ 56 h 63"/>
                <a:gd name="T6" fmla="*/ 0 w 43"/>
                <a:gd name="T7" fmla="*/ 19 h 63"/>
                <a:gd name="T8" fmla="*/ 22 w 43"/>
                <a:gd name="T9" fmla="*/ 7 h 63"/>
              </a:gdLst>
              <a:ahLst/>
              <a:cxnLst>
                <a:cxn ang="0">
                  <a:pos x="T0" y="T1"/>
                </a:cxn>
                <a:cxn ang="0">
                  <a:pos x="T2" y="T3"/>
                </a:cxn>
                <a:cxn ang="0">
                  <a:pos x="T4" y="T5"/>
                </a:cxn>
                <a:cxn ang="0">
                  <a:pos x="T6" y="T7"/>
                </a:cxn>
                <a:cxn ang="0">
                  <a:pos x="T8" y="T9"/>
                </a:cxn>
              </a:cxnLst>
              <a:rect l="0" t="0" r="r" b="b"/>
              <a:pathLst>
                <a:path w="43" h="63">
                  <a:moveTo>
                    <a:pt x="22" y="7"/>
                  </a:moveTo>
                  <a:cubicBezTo>
                    <a:pt x="33" y="14"/>
                    <a:pt x="43" y="30"/>
                    <a:pt x="43" y="44"/>
                  </a:cubicBezTo>
                  <a:cubicBezTo>
                    <a:pt x="43" y="57"/>
                    <a:pt x="33" y="63"/>
                    <a:pt x="21" y="56"/>
                  </a:cubicBezTo>
                  <a:cubicBezTo>
                    <a:pt x="10" y="49"/>
                    <a:pt x="0" y="33"/>
                    <a:pt x="0" y="19"/>
                  </a:cubicBezTo>
                  <a:cubicBezTo>
                    <a:pt x="0" y="6"/>
                    <a:pt x="10" y="0"/>
                    <a:pt x="22" y="7"/>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70" name="Freeform 122"/>
            <p:cNvSpPr>
              <a:spLocks/>
            </p:cNvSpPr>
            <p:nvPr/>
          </p:nvSpPr>
          <p:spPr bwMode="auto">
            <a:xfrm>
              <a:off x="1441450" y="2390775"/>
              <a:ext cx="668338" cy="1204913"/>
            </a:xfrm>
            <a:custGeom>
              <a:avLst/>
              <a:gdLst>
                <a:gd name="T0" fmla="*/ 13 w 157"/>
                <a:gd name="T1" fmla="*/ 2 h 284"/>
                <a:gd name="T2" fmla="*/ 22 w 157"/>
                <a:gd name="T3" fmla="*/ 12 h 284"/>
                <a:gd name="T4" fmla="*/ 157 w 157"/>
                <a:gd name="T5" fmla="*/ 277 h 284"/>
                <a:gd name="T6" fmla="*/ 139 w 157"/>
                <a:gd name="T7" fmla="*/ 284 h 284"/>
                <a:gd name="T8" fmla="*/ 4 w 157"/>
                <a:gd name="T9" fmla="*/ 19 h 284"/>
                <a:gd name="T10" fmla="*/ 6 w 157"/>
                <a:gd name="T11" fmla="*/ 1 h 284"/>
                <a:gd name="T12" fmla="*/ 13 w 157"/>
                <a:gd name="T13" fmla="*/ 2 h 284"/>
              </a:gdLst>
              <a:ahLst/>
              <a:cxnLst>
                <a:cxn ang="0">
                  <a:pos x="T0" y="T1"/>
                </a:cxn>
                <a:cxn ang="0">
                  <a:pos x="T2" y="T3"/>
                </a:cxn>
                <a:cxn ang="0">
                  <a:pos x="T4" y="T5"/>
                </a:cxn>
                <a:cxn ang="0">
                  <a:pos x="T6" y="T7"/>
                </a:cxn>
                <a:cxn ang="0">
                  <a:pos x="T8" y="T9"/>
                </a:cxn>
                <a:cxn ang="0">
                  <a:pos x="T10" y="T11"/>
                </a:cxn>
                <a:cxn ang="0">
                  <a:pos x="T12" y="T13"/>
                </a:cxn>
              </a:cxnLst>
              <a:rect l="0" t="0" r="r" b="b"/>
              <a:pathLst>
                <a:path w="157" h="284">
                  <a:moveTo>
                    <a:pt x="13" y="2"/>
                  </a:moveTo>
                  <a:cubicBezTo>
                    <a:pt x="16" y="4"/>
                    <a:pt x="20" y="8"/>
                    <a:pt x="22" y="12"/>
                  </a:cubicBezTo>
                  <a:cubicBezTo>
                    <a:pt x="157" y="277"/>
                    <a:pt x="157" y="277"/>
                    <a:pt x="157" y="277"/>
                  </a:cubicBezTo>
                  <a:cubicBezTo>
                    <a:pt x="148" y="274"/>
                    <a:pt x="142" y="276"/>
                    <a:pt x="139" y="284"/>
                  </a:cubicBezTo>
                  <a:cubicBezTo>
                    <a:pt x="4" y="19"/>
                    <a:pt x="4" y="19"/>
                    <a:pt x="4" y="19"/>
                  </a:cubicBezTo>
                  <a:cubicBezTo>
                    <a:pt x="0" y="11"/>
                    <a:pt x="1" y="3"/>
                    <a:pt x="6" y="1"/>
                  </a:cubicBezTo>
                  <a:cubicBezTo>
                    <a:pt x="8" y="0"/>
                    <a:pt x="10" y="1"/>
                    <a:pt x="13" y="2"/>
                  </a:cubicBezTo>
                  <a:close/>
                </a:path>
              </a:pathLst>
            </a:custGeom>
            <a:solidFill>
              <a:srgbClr val="FE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71" name="Freeform 123"/>
            <p:cNvSpPr>
              <a:spLocks/>
            </p:cNvSpPr>
            <p:nvPr/>
          </p:nvSpPr>
          <p:spPr bwMode="auto">
            <a:xfrm>
              <a:off x="2193925" y="3663950"/>
              <a:ext cx="522288" cy="400050"/>
            </a:xfrm>
            <a:custGeom>
              <a:avLst/>
              <a:gdLst>
                <a:gd name="T0" fmla="*/ 112 w 123"/>
                <a:gd name="T1" fmla="*/ 64 h 94"/>
                <a:gd name="T2" fmla="*/ 123 w 123"/>
                <a:gd name="T3" fmla="*/ 84 h 94"/>
                <a:gd name="T4" fmla="*/ 112 w 123"/>
                <a:gd name="T5" fmla="*/ 90 h 94"/>
                <a:gd name="T6" fmla="*/ 0 w 123"/>
                <a:gd name="T7" fmla="*/ 26 h 94"/>
                <a:gd name="T8" fmla="*/ 4 w 123"/>
                <a:gd name="T9" fmla="*/ 15 h 94"/>
                <a:gd name="T10" fmla="*/ 0 w 123"/>
                <a:gd name="T11" fmla="*/ 0 h 94"/>
                <a:gd name="T12" fmla="*/ 112 w 123"/>
                <a:gd name="T13" fmla="*/ 64 h 94"/>
              </a:gdLst>
              <a:ahLst/>
              <a:cxnLst>
                <a:cxn ang="0">
                  <a:pos x="T0" y="T1"/>
                </a:cxn>
                <a:cxn ang="0">
                  <a:pos x="T2" y="T3"/>
                </a:cxn>
                <a:cxn ang="0">
                  <a:pos x="T4" y="T5"/>
                </a:cxn>
                <a:cxn ang="0">
                  <a:pos x="T6" y="T7"/>
                </a:cxn>
                <a:cxn ang="0">
                  <a:pos x="T8" y="T9"/>
                </a:cxn>
                <a:cxn ang="0">
                  <a:pos x="T10" y="T11"/>
                </a:cxn>
                <a:cxn ang="0">
                  <a:pos x="T12" y="T13"/>
                </a:cxn>
              </a:cxnLst>
              <a:rect l="0" t="0" r="r" b="b"/>
              <a:pathLst>
                <a:path w="123" h="94">
                  <a:moveTo>
                    <a:pt x="112" y="64"/>
                  </a:moveTo>
                  <a:cubicBezTo>
                    <a:pt x="118" y="68"/>
                    <a:pt x="123" y="77"/>
                    <a:pt x="123" y="84"/>
                  </a:cubicBezTo>
                  <a:cubicBezTo>
                    <a:pt x="123" y="91"/>
                    <a:pt x="118" y="94"/>
                    <a:pt x="112" y="90"/>
                  </a:cubicBezTo>
                  <a:cubicBezTo>
                    <a:pt x="0" y="26"/>
                    <a:pt x="0" y="26"/>
                    <a:pt x="0" y="26"/>
                  </a:cubicBezTo>
                  <a:cubicBezTo>
                    <a:pt x="2" y="24"/>
                    <a:pt x="4" y="20"/>
                    <a:pt x="4" y="15"/>
                  </a:cubicBezTo>
                  <a:cubicBezTo>
                    <a:pt x="4" y="10"/>
                    <a:pt x="2" y="5"/>
                    <a:pt x="0" y="0"/>
                  </a:cubicBezTo>
                  <a:lnTo>
                    <a:pt x="112" y="64"/>
                  </a:lnTo>
                  <a:close/>
                </a:path>
              </a:pathLst>
            </a:custGeom>
            <a:solidFill>
              <a:srgbClr val="0653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grpSp>
      <p:grpSp>
        <p:nvGrpSpPr>
          <p:cNvPr id="72" name="Group 71"/>
          <p:cNvGrpSpPr/>
          <p:nvPr/>
        </p:nvGrpSpPr>
        <p:grpSpPr>
          <a:xfrm>
            <a:off x="7959463" y="3690721"/>
            <a:ext cx="777247" cy="1057351"/>
            <a:chOff x="2382838" y="2501901"/>
            <a:chExt cx="1330326" cy="1809749"/>
          </a:xfrm>
        </p:grpSpPr>
        <p:sp>
          <p:nvSpPr>
            <p:cNvPr id="73" name="Freeform 300"/>
            <p:cNvSpPr>
              <a:spLocks/>
            </p:cNvSpPr>
            <p:nvPr/>
          </p:nvSpPr>
          <p:spPr bwMode="auto">
            <a:xfrm>
              <a:off x="2435226" y="2852738"/>
              <a:ext cx="1112838" cy="1458912"/>
            </a:xfrm>
            <a:custGeom>
              <a:avLst/>
              <a:gdLst>
                <a:gd name="T0" fmla="*/ 840 w 840"/>
                <a:gd name="T1" fmla="*/ 2 h 1102"/>
                <a:gd name="T2" fmla="*/ 837 w 840"/>
                <a:gd name="T3" fmla="*/ 837 h 1102"/>
                <a:gd name="T4" fmla="*/ 716 w 840"/>
                <a:gd name="T5" fmla="*/ 1007 h 1102"/>
                <a:gd name="T6" fmla="*/ 124 w 840"/>
                <a:gd name="T7" fmla="*/ 1007 h 1102"/>
                <a:gd name="T8" fmla="*/ 0 w 840"/>
                <a:gd name="T9" fmla="*/ 835 h 1102"/>
                <a:gd name="T10" fmla="*/ 2 w 840"/>
                <a:gd name="T11" fmla="*/ 0 h 1102"/>
                <a:gd name="T12" fmla="*/ 126 w 840"/>
                <a:gd name="T13" fmla="*/ 173 h 1102"/>
                <a:gd name="T14" fmla="*/ 718 w 840"/>
                <a:gd name="T15" fmla="*/ 173 h 1102"/>
                <a:gd name="T16" fmla="*/ 840 w 840"/>
                <a:gd name="T17" fmla="*/ 2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0" h="1102">
                  <a:moveTo>
                    <a:pt x="840" y="2"/>
                  </a:moveTo>
                  <a:cubicBezTo>
                    <a:pt x="837" y="837"/>
                    <a:pt x="837" y="837"/>
                    <a:pt x="837" y="837"/>
                  </a:cubicBezTo>
                  <a:cubicBezTo>
                    <a:pt x="837" y="899"/>
                    <a:pt x="797" y="960"/>
                    <a:pt x="716" y="1007"/>
                  </a:cubicBezTo>
                  <a:cubicBezTo>
                    <a:pt x="553" y="1102"/>
                    <a:pt x="288" y="1102"/>
                    <a:pt x="124" y="1007"/>
                  </a:cubicBezTo>
                  <a:cubicBezTo>
                    <a:pt x="41" y="960"/>
                    <a:pt x="0" y="897"/>
                    <a:pt x="0" y="835"/>
                  </a:cubicBezTo>
                  <a:cubicBezTo>
                    <a:pt x="2" y="0"/>
                    <a:pt x="2" y="0"/>
                    <a:pt x="2" y="0"/>
                  </a:cubicBezTo>
                  <a:cubicBezTo>
                    <a:pt x="2" y="62"/>
                    <a:pt x="43" y="125"/>
                    <a:pt x="126" y="173"/>
                  </a:cubicBezTo>
                  <a:cubicBezTo>
                    <a:pt x="290" y="267"/>
                    <a:pt x="555" y="267"/>
                    <a:pt x="718" y="173"/>
                  </a:cubicBezTo>
                  <a:cubicBezTo>
                    <a:pt x="799" y="126"/>
                    <a:pt x="840" y="64"/>
                    <a:pt x="840" y="2"/>
                  </a:cubicBezTo>
                  <a:close/>
                </a:path>
              </a:pathLst>
            </a:custGeom>
            <a:solidFill>
              <a:srgbClr val="D2DB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74" name="Freeform 301"/>
            <p:cNvSpPr>
              <a:spLocks/>
            </p:cNvSpPr>
            <p:nvPr/>
          </p:nvSpPr>
          <p:spPr bwMode="auto">
            <a:xfrm>
              <a:off x="2382838" y="2501901"/>
              <a:ext cx="1219200" cy="704850"/>
            </a:xfrm>
            <a:custGeom>
              <a:avLst/>
              <a:gdLst>
                <a:gd name="T0" fmla="*/ 755 w 920"/>
                <a:gd name="T1" fmla="*/ 95 h 532"/>
                <a:gd name="T2" fmla="*/ 757 w 920"/>
                <a:gd name="T3" fmla="*/ 438 h 532"/>
                <a:gd name="T4" fmla="*/ 165 w 920"/>
                <a:gd name="T5" fmla="*/ 438 h 532"/>
                <a:gd name="T6" fmla="*/ 163 w 920"/>
                <a:gd name="T7" fmla="*/ 95 h 532"/>
                <a:gd name="T8" fmla="*/ 755 w 920"/>
                <a:gd name="T9" fmla="*/ 95 h 532"/>
              </a:gdLst>
              <a:ahLst/>
              <a:cxnLst>
                <a:cxn ang="0">
                  <a:pos x="T0" y="T1"/>
                </a:cxn>
                <a:cxn ang="0">
                  <a:pos x="T2" y="T3"/>
                </a:cxn>
                <a:cxn ang="0">
                  <a:pos x="T4" y="T5"/>
                </a:cxn>
                <a:cxn ang="0">
                  <a:pos x="T6" y="T7"/>
                </a:cxn>
                <a:cxn ang="0">
                  <a:pos x="T8" y="T9"/>
                </a:cxn>
              </a:cxnLst>
              <a:rect l="0" t="0" r="r" b="b"/>
              <a:pathLst>
                <a:path w="920" h="532">
                  <a:moveTo>
                    <a:pt x="755" y="95"/>
                  </a:moveTo>
                  <a:cubicBezTo>
                    <a:pt x="919" y="189"/>
                    <a:pt x="920" y="343"/>
                    <a:pt x="757" y="438"/>
                  </a:cubicBezTo>
                  <a:cubicBezTo>
                    <a:pt x="594" y="532"/>
                    <a:pt x="329" y="532"/>
                    <a:pt x="165" y="438"/>
                  </a:cubicBezTo>
                  <a:cubicBezTo>
                    <a:pt x="1" y="343"/>
                    <a:pt x="0" y="189"/>
                    <a:pt x="163" y="95"/>
                  </a:cubicBezTo>
                  <a:cubicBezTo>
                    <a:pt x="326" y="0"/>
                    <a:pt x="591" y="0"/>
                    <a:pt x="755" y="95"/>
                  </a:cubicBezTo>
                  <a:close/>
                </a:path>
              </a:pathLst>
            </a:custGeom>
            <a:solidFill>
              <a:srgbClr val="F6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75" name="Freeform 302"/>
            <p:cNvSpPr>
              <a:spLocks/>
            </p:cNvSpPr>
            <p:nvPr/>
          </p:nvSpPr>
          <p:spPr bwMode="auto">
            <a:xfrm>
              <a:off x="2490788" y="2584450"/>
              <a:ext cx="1003300" cy="538162"/>
            </a:xfrm>
            <a:custGeom>
              <a:avLst/>
              <a:gdLst>
                <a:gd name="T0" fmla="*/ 380 w 758"/>
                <a:gd name="T1" fmla="*/ 406 h 406"/>
                <a:gd name="T2" fmla="*/ 104 w 758"/>
                <a:gd name="T3" fmla="*/ 340 h 406"/>
                <a:gd name="T4" fmla="*/ 0 w 758"/>
                <a:gd name="T5" fmla="*/ 202 h 406"/>
                <a:gd name="T6" fmla="*/ 102 w 758"/>
                <a:gd name="T7" fmla="*/ 66 h 406"/>
                <a:gd name="T8" fmla="*/ 378 w 758"/>
                <a:gd name="T9" fmla="*/ 0 h 406"/>
                <a:gd name="T10" fmla="*/ 654 w 758"/>
                <a:gd name="T11" fmla="*/ 66 h 406"/>
                <a:gd name="T12" fmla="*/ 758 w 758"/>
                <a:gd name="T13" fmla="*/ 204 h 406"/>
                <a:gd name="T14" fmla="*/ 656 w 758"/>
                <a:gd name="T15" fmla="*/ 341 h 406"/>
                <a:gd name="T16" fmla="*/ 380 w 758"/>
                <a:gd name="T1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406">
                  <a:moveTo>
                    <a:pt x="380" y="406"/>
                  </a:moveTo>
                  <a:cubicBezTo>
                    <a:pt x="275" y="406"/>
                    <a:pt x="177" y="383"/>
                    <a:pt x="104" y="340"/>
                  </a:cubicBezTo>
                  <a:cubicBezTo>
                    <a:pt x="37" y="302"/>
                    <a:pt x="0" y="253"/>
                    <a:pt x="0" y="202"/>
                  </a:cubicBezTo>
                  <a:cubicBezTo>
                    <a:pt x="0" y="153"/>
                    <a:pt x="36" y="104"/>
                    <a:pt x="102" y="66"/>
                  </a:cubicBezTo>
                  <a:cubicBezTo>
                    <a:pt x="175" y="23"/>
                    <a:pt x="273" y="0"/>
                    <a:pt x="378" y="0"/>
                  </a:cubicBezTo>
                  <a:cubicBezTo>
                    <a:pt x="483" y="0"/>
                    <a:pt x="581" y="23"/>
                    <a:pt x="654" y="66"/>
                  </a:cubicBezTo>
                  <a:cubicBezTo>
                    <a:pt x="721" y="104"/>
                    <a:pt x="758" y="153"/>
                    <a:pt x="758" y="204"/>
                  </a:cubicBezTo>
                  <a:cubicBezTo>
                    <a:pt x="758" y="254"/>
                    <a:pt x="722" y="302"/>
                    <a:pt x="656" y="341"/>
                  </a:cubicBezTo>
                  <a:cubicBezTo>
                    <a:pt x="583" y="383"/>
                    <a:pt x="485" y="406"/>
                    <a:pt x="380" y="406"/>
                  </a:cubicBezTo>
                  <a:close/>
                </a:path>
              </a:pathLst>
            </a:custGeom>
            <a:solidFill>
              <a:srgbClr val="D2DB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76" name="Freeform 303"/>
            <p:cNvSpPr>
              <a:spLocks/>
            </p:cNvSpPr>
            <p:nvPr/>
          </p:nvSpPr>
          <p:spPr bwMode="auto">
            <a:xfrm>
              <a:off x="2517776" y="2759075"/>
              <a:ext cx="949325" cy="363537"/>
            </a:xfrm>
            <a:custGeom>
              <a:avLst/>
              <a:gdLst>
                <a:gd name="T0" fmla="*/ 633 w 716"/>
                <a:gd name="T1" fmla="*/ 66 h 274"/>
                <a:gd name="T2" fmla="*/ 357 w 716"/>
                <a:gd name="T3" fmla="*/ 0 h 274"/>
                <a:gd name="T4" fmla="*/ 81 w 716"/>
                <a:gd name="T5" fmla="*/ 66 h 274"/>
                <a:gd name="T6" fmla="*/ 0 w 716"/>
                <a:gd name="T7" fmla="*/ 136 h 274"/>
                <a:gd name="T8" fmla="*/ 83 w 716"/>
                <a:gd name="T9" fmla="*/ 208 h 274"/>
                <a:gd name="T10" fmla="*/ 359 w 716"/>
                <a:gd name="T11" fmla="*/ 274 h 274"/>
                <a:gd name="T12" fmla="*/ 635 w 716"/>
                <a:gd name="T13" fmla="*/ 209 h 274"/>
                <a:gd name="T14" fmla="*/ 716 w 716"/>
                <a:gd name="T15" fmla="*/ 138 h 274"/>
                <a:gd name="T16" fmla="*/ 633 w 716"/>
                <a:gd name="T17" fmla="*/ 6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6" h="274">
                  <a:moveTo>
                    <a:pt x="633" y="66"/>
                  </a:moveTo>
                  <a:cubicBezTo>
                    <a:pt x="560" y="23"/>
                    <a:pt x="462" y="0"/>
                    <a:pt x="357" y="0"/>
                  </a:cubicBezTo>
                  <a:cubicBezTo>
                    <a:pt x="252" y="0"/>
                    <a:pt x="154" y="23"/>
                    <a:pt x="81" y="66"/>
                  </a:cubicBezTo>
                  <a:cubicBezTo>
                    <a:pt x="45" y="87"/>
                    <a:pt x="18" y="111"/>
                    <a:pt x="0" y="136"/>
                  </a:cubicBezTo>
                  <a:cubicBezTo>
                    <a:pt x="18" y="163"/>
                    <a:pt x="46" y="187"/>
                    <a:pt x="83" y="208"/>
                  </a:cubicBezTo>
                  <a:cubicBezTo>
                    <a:pt x="156" y="251"/>
                    <a:pt x="254" y="274"/>
                    <a:pt x="359" y="274"/>
                  </a:cubicBezTo>
                  <a:cubicBezTo>
                    <a:pt x="464" y="274"/>
                    <a:pt x="562" y="251"/>
                    <a:pt x="635" y="209"/>
                  </a:cubicBezTo>
                  <a:cubicBezTo>
                    <a:pt x="671" y="188"/>
                    <a:pt x="698" y="163"/>
                    <a:pt x="716" y="138"/>
                  </a:cubicBezTo>
                  <a:cubicBezTo>
                    <a:pt x="698" y="112"/>
                    <a:pt x="670" y="87"/>
                    <a:pt x="633" y="66"/>
                  </a:cubicBezTo>
                  <a:close/>
                </a:path>
              </a:pathLst>
            </a:custGeom>
            <a:solidFill>
              <a:srgbClr val="7350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77" name="Freeform 304"/>
            <p:cNvSpPr>
              <a:spLocks/>
            </p:cNvSpPr>
            <p:nvPr/>
          </p:nvSpPr>
          <p:spPr bwMode="auto">
            <a:xfrm>
              <a:off x="3297238" y="3825875"/>
              <a:ext cx="268288" cy="90487"/>
            </a:xfrm>
            <a:custGeom>
              <a:avLst/>
              <a:gdLst>
                <a:gd name="T0" fmla="*/ 0 w 203"/>
                <a:gd name="T1" fmla="*/ 44 h 68"/>
                <a:gd name="T2" fmla="*/ 70 w 203"/>
                <a:gd name="T3" fmla="*/ 3 h 68"/>
                <a:gd name="T4" fmla="*/ 94 w 203"/>
                <a:gd name="T5" fmla="*/ 5 h 68"/>
                <a:gd name="T6" fmla="*/ 139 w 203"/>
                <a:gd name="T7" fmla="*/ 24 h 68"/>
                <a:gd name="T8" fmla="*/ 180 w 203"/>
                <a:gd name="T9" fmla="*/ 25 h 68"/>
                <a:gd name="T10" fmla="*/ 203 w 203"/>
                <a:gd name="T11" fmla="*/ 16 h 68"/>
                <a:gd name="T12" fmla="*/ 133 w 203"/>
                <a:gd name="T13" fmla="*/ 57 h 68"/>
                <a:gd name="T14" fmla="*/ 109 w 203"/>
                <a:gd name="T15" fmla="*/ 65 h 68"/>
                <a:gd name="T16" fmla="*/ 69 w 203"/>
                <a:gd name="T17" fmla="*/ 65 h 68"/>
                <a:gd name="T18" fmla="*/ 24 w 203"/>
                <a:gd name="T19" fmla="*/ 46 h 68"/>
                <a:gd name="T20" fmla="*/ 0 w 203"/>
                <a:gd name="T21"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68">
                  <a:moveTo>
                    <a:pt x="0" y="44"/>
                  </a:moveTo>
                  <a:cubicBezTo>
                    <a:pt x="70" y="3"/>
                    <a:pt x="70" y="3"/>
                    <a:pt x="70" y="3"/>
                  </a:cubicBezTo>
                  <a:cubicBezTo>
                    <a:pt x="76" y="0"/>
                    <a:pt x="85" y="0"/>
                    <a:pt x="94" y="5"/>
                  </a:cubicBezTo>
                  <a:cubicBezTo>
                    <a:pt x="110" y="15"/>
                    <a:pt x="125" y="21"/>
                    <a:pt x="139" y="24"/>
                  </a:cubicBezTo>
                  <a:cubicBezTo>
                    <a:pt x="154" y="27"/>
                    <a:pt x="167" y="27"/>
                    <a:pt x="180" y="25"/>
                  </a:cubicBezTo>
                  <a:cubicBezTo>
                    <a:pt x="188" y="23"/>
                    <a:pt x="196" y="20"/>
                    <a:pt x="203" y="16"/>
                  </a:cubicBezTo>
                  <a:cubicBezTo>
                    <a:pt x="133" y="57"/>
                    <a:pt x="133" y="57"/>
                    <a:pt x="133" y="57"/>
                  </a:cubicBezTo>
                  <a:cubicBezTo>
                    <a:pt x="126" y="61"/>
                    <a:pt x="118" y="64"/>
                    <a:pt x="109" y="65"/>
                  </a:cubicBezTo>
                  <a:cubicBezTo>
                    <a:pt x="97" y="68"/>
                    <a:pt x="84" y="68"/>
                    <a:pt x="69" y="65"/>
                  </a:cubicBezTo>
                  <a:cubicBezTo>
                    <a:pt x="55" y="61"/>
                    <a:pt x="39" y="55"/>
                    <a:pt x="24" y="46"/>
                  </a:cubicBezTo>
                  <a:cubicBezTo>
                    <a:pt x="14" y="41"/>
                    <a:pt x="6" y="40"/>
                    <a:pt x="0" y="44"/>
                  </a:cubicBezTo>
                  <a:close/>
                </a:path>
              </a:pathLst>
            </a:custGeom>
            <a:solidFill>
              <a:srgbClr val="A1AC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78" name="Freeform 305"/>
            <p:cNvSpPr>
              <a:spLocks/>
            </p:cNvSpPr>
            <p:nvPr/>
          </p:nvSpPr>
          <p:spPr bwMode="auto">
            <a:xfrm>
              <a:off x="3298826" y="3255963"/>
              <a:ext cx="414338" cy="750887"/>
            </a:xfrm>
            <a:custGeom>
              <a:avLst/>
              <a:gdLst>
                <a:gd name="T0" fmla="*/ 296 w 313"/>
                <a:gd name="T1" fmla="*/ 277 h 567"/>
                <a:gd name="T2" fmla="*/ 217 w 313"/>
                <a:gd name="T3" fmla="*/ 120 h 567"/>
                <a:gd name="T4" fmla="*/ 159 w 313"/>
                <a:gd name="T5" fmla="*/ 55 h 567"/>
                <a:gd name="T6" fmla="*/ 94 w 313"/>
                <a:gd name="T7" fmla="*/ 6 h 567"/>
                <a:gd name="T8" fmla="*/ 71 w 313"/>
                <a:gd name="T9" fmla="*/ 4 h 567"/>
                <a:gd name="T10" fmla="*/ 0 w 313"/>
                <a:gd name="T11" fmla="*/ 45 h 567"/>
                <a:gd name="T12" fmla="*/ 24 w 313"/>
                <a:gd name="T13" fmla="*/ 47 h 567"/>
                <a:gd name="T14" fmla="*/ 89 w 313"/>
                <a:gd name="T15" fmla="*/ 96 h 567"/>
                <a:gd name="T16" fmla="*/ 146 w 313"/>
                <a:gd name="T17" fmla="*/ 161 h 567"/>
                <a:gd name="T18" fmla="*/ 226 w 313"/>
                <a:gd name="T19" fmla="*/ 318 h 567"/>
                <a:gd name="T20" fmla="*/ 243 w 313"/>
                <a:gd name="T21" fmla="*/ 426 h 567"/>
                <a:gd name="T22" fmla="*/ 233 w 313"/>
                <a:gd name="T23" fmla="*/ 495 h 567"/>
                <a:gd name="T24" fmla="*/ 205 w 313"/>
                <a:gd name="T25" fmla="*/ 545 h 567"/>
                <a:gd name="T26" fmla="*/ 178 w 313"/>
                <a:gd name="T27" fmla="*/ 567 h 567"/>
                <a:gd name="T28" fmla="*/ 249 w 313"/>
                <a:gd name="T29" fmla="*/ 526 h 567"/>
                <a:gd name="T30" fmla="*/ 275 w 313"/>
                <a:gd name="T31" fmla="*/ 505 h 567"/>
                <a:gd name="T32" fmla="*/ 303 w 313"/>
                <a:gd name="T33" fmla="*/ 455 h 567"/>
                <a:gd name="T34" fmla="*/ 313 w 313"/>
                <a:gd name="T35" fmla="*/ 385 h 567"/>
                <a:gd name="T36" fmla="*/ 296 w 313"/>
                <a:gd name="T37" fmla="*/ 277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3" h="567">
                  <a:moveTo>
                    <a:pt x="296" y="277"/>
                  </a:moveTo>
                  <a:cubicBezTo>
                    <a:pt x="279" y="222"/>
                    <a:pt x="251" y="168"/>
                    <a:pt x="217" y="120"/>
                  </a:cubicBezTo>
                  <a:cubicBezTo>
                    <a:pt x="199" y="97"/>
                    <a:pt x="180" y="75"/>
                    <a:pt x="159" y="55"/>
                  </a:cubicBezTo>
                  <a:cubicBezTo>
                    <a:pt x="139" y="36"/>
                    <a:pt x="117" y="19"/>
                    <a:pt x="94" y="6"/>
                  </a:cubicBezTo>
                  <a:cubicBezTo>
                    <a:pt x="85" y="1"/>
                    <a:pt x="77" y="0"/>
                    <a:pt x="71" y="4"/>
                  </a:cubicBezTo>
                  <a:cubicBezTo>
                    <a:pt x="0" y="45"/>
                    <a:pt x="0" y="45"/>
                    <a:pt x="0" y="45"/>
                  </a:cubicBezTo>
                  <a:cubicBezTo>
                    <a:pt x="6" y="41"/>
                    <a:pt x="15" y="42"/>
                    <a:pt x="24" y="47"/>
                  </a:cubicBezTo>
                  <a:cubicBezTo>
                    <a:pt x="46" y="60"/>
                    <a:pt x="68" y="77"/>
                    <a:pt x="89" y="96"/>
                  </a:cubicBezTo>
                  <a:cubicBezTo>
                    <a:pt x="110" y="115"/>
                    <a:pt x="129" y="137"/>
                    <a:pt x="146" y="161"/>
                  </a:cubicBezTo>
                  <a:cubicBezTo>
                    <a:pt x="181" y="209"/>
                    <a:pt x="209" y="263"/>
                    <a:pt x="226" y="318"/>
                  </a:cubicBezTo>
                  <a:cubicBezTo>
                    <a:pt x="237" y="355"/>
                    <a:pt x="243" y="391"/>
                    <a:pt x="243" y="426"/>
                  </a:cubicBezTo>
                  <a:cubicBezTo>
                    <a:pt x="243" y="452"/>
                    <a:pt x="239" y="475"/>
                    <a:pt x="233" y="495"/>
                  </a:cubicBezTo>
                  <a:cubicBezTo>
                    <a:pt x="226" y="515"/>
                    <a:pt x="217" y="532"/>
                    <a:pt x="205" y="545"/>
                  </a:cubicBezTo>
                  <a:cubicBezTo>
                    <a:pt x="197" y="554"/>
                    <a:pt x="188" y="561"/>
                    <a:pt x="178" y="567"/>
                  </a:cubicBezTo>
                  <a:cubicBezTo>
                    <a:pt x="249" y="526"/>
                    <a:pt x="249" y="526"/>
                    <a:pt x="249" y="526"/>
                  </a:cubicBezTo>
                  <a:cubicBezTo>
                    <a:pt x="258" y="520"/>
                    <a:pt x="267" y="513"/>
                    <a:pt x="275" y="505"/>
                  </a:cubicBezTo>
                  <a:cubicBezTo>
                    <a:pt x="287" y="491"/>
                    <a:pt x="296" y="475"/>
                    <a:pt x="303" y="455"/>
                  </a:cubicBezTo>
                  <a:cubicBezTo>
                    <a:pt x="309" y="435"/>
                    <a:pt x="313" y="411"/>
                    <a:pt x="313" y="385"/>
                  </a:cubicBezTo>
                  <a:cubicBezTo>
                    <a:pt x="313" y="351"/>
                    <a:pt x="307" y="314"/>
                    <a:pt x="296" y="277"/>
                  </a:cubicBezTo>
                  <a:close/>
                </a:path>
              </a:pathLst>
            </a:custGeom>
            <a:solidFill>
              <a:srgbClr val="C0C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79" name="Freeform 306"/>
            <p:cNvSpPr>
              <a:spLocks/>
            </p:cNvSpPr>
            <p:nvPr/>
          </p:nvSpPr>
          <p:spPr bwMode="auto">
            <a:xfrm>
              <a:off x="3284538" y="3305175"/>
              <a:ext cx="336550" cy="725487"/>
            </a:xfrm>
            <a:custGeom>
              <a:avLst/>
              <a:gdLst>
                <a:gd name="T0" fmla="*/ 34 w 253"/>
                <a:gd name="T1" fmla="*/ 10 h 548"/>
                <a:gd name="T2" fmla="*/ 99 w 253"/>
                <a:gd name="T3" fmla="*/ 59 h 548"/>
                <a:gd name="T4" fmla="*/ 156 w 253"/>
                <a:gd name="T5" fmla="*/ 124 h 548"/>
                <a:gd name="T6" fmla="*/ 236 w 253"/>
                <a:gd name="T7" fmla="*/ 281 h 548"/>
                <a:gd name="T8" fmla="*/ 253 w 253"/>
                <a:gd name="T9" fmla="*/ 389 h 548"/>
                <a:gd name="T10" fmla="*/ 243 w 253"/>
                <a:gd name="T11" fmla="*/ 458 h 548"/>
                <a:gd name="T12" fmla="*/ 215 w 253"/>
                <a:gd name="T13" fmla="*/ 508 h 548"/>
                <a:gd name="T14" fmla="*/ 118 w 253"/>
                <a:gd name="T15" fmla="*/ 544 h 548"/>
                <a:gd name="T16" fmla="*/ 32 w 253"/>
                <a:gd name="T17" fmla="*/ 515 h 548"/>
                <a:gd name="T18" fmla="*/ 0 w 253"/>
                <a:gd name="T19" fmla="*/ 458 h 548"/>
                <a:gd name="T20" fmla="*/ 33 w 253"/>
                <a:gd name="T21" fmla="*/ 439 h 548"/>
                <a:gd name="T22" fmla="*/ 78 w 253"/>
                <a:gd name="T23" fmla="*/ 458 h 548"/>
                <a:gd name="T24" fmla="*/ 118 w 253"/>
                <a:gd name="T25" fmla="*/ 458 h 548"/>
                <a:gd name="T26" fmla="*/ 175 w 253"/>
                <a:gd name="T27" fmla="*/ 413 h 548"/>
                <a:gd name="T28" fmla="*/ 187 w 253"/>
                <a:gd name="T29" fmla="*/ 351 h 548"/>
                <a:gd name="T30" fmla="*/ 180 w 253"/>
                <a:gd name="T31" fmla="*/ 295 h 548"/>
                <a:gd name="T32" fmla="*/ 161 w 253"/>
                <a:gd name="T33" fmla="*/ 237 h 548"/>
                <a:gd name="T34" fmla="*/ 93 w 253"/>
                <a:gd name="T35" fmla="*/ 134 h 548"/>
                <a:gd name="T36" fmla="*/ 34 w 253"/>
                <a:gd name="T37" fmla="*/ 86 h 548"/>
                <a:gd name="T38" fmla="*/ 1 w 253"/>
                <a:gd name="T39" fmla="*/ 29 h 548"/>
                <a:gd name="T40" fmla="*/ 34 w 253"/>
                <a:gd name="T41" fmla="*/ 1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3" h="548">
                  <a:moveTo>
                    <a:pt x="34" y="10"/>
                  </a:moveTo>
                  <a:cubicBezTo>
                    <a:pt x="56" y="23"/>
                    <a:pt x="78" y="40"/>
                    <a:pt x="99" y="59"/>
                  </a:cubicBezTo>
                  <a:cubicBezTo>
                    <a:pt x="120" y="78"/>
                    <a:pt x="139" y="100"/>
                    <a:pt x="156" y="124"/>
                  </a:cubicBezTo>
                  <a:cubicBezTo>
                    <a:pt x="191" y="172"/>
                    <a:pt x="219" y="226"/>
                    <a:pt x="236" y="281"/>
                  </a:cubicBezTo>
                  <a:cubicBezTo>
                    <a:pt x="247" y="318"/>
                    <a:pt x="253" y="354"/>
                    <a:pt x="253" y="389"/>
                  </a:cubicBezTo>
                  <a:cubicBezTo>
                    <a:pt x="253" y="415"/>
                    <a:pt x="249" y="438"/>
                    <a:pt x="243" y="458"/>
                  </a:cubicBezTo>
                  <a:cubicBezTo>
                    <a:pt x="236" y="478"/>
                    <a:pt x="227" y="495"/>
                    <a:pt x="215" y="508"/>
                  </a:cubicBezTo>
                  <a:cubicBezTo>
                    <a:pt x="191" y="535"/>
                    <a:pt x="157" y="548"/>
                    <a:pt x="118" y="544"/>
                  </a:cubicBezTo>
                  <a:cubicBezTo>
                    <a:pt x="91" y="542"/>
                    <a:pt x="63" y="532"/>
                    <a:pt x="32" y="515"/>
                  </a:cubicBezTo>
                  <a:cubicBezTo>
                    <a:pt x="14" y="504"/>
                    <a:pt x="0" y="479"/>
                    <a:pt x="0" y="458"/>
                  </a:cubicBezTo>
                  <a:cubicBezTo>
                    <a:pt x="0" y="437"/>
                    <a:pt x="14" y="429"/>
                    <a:pt x="33" y="439"/>
                  </a:cubicBezTo>
                  <a:cubicBezTo>
                    <a:pt x="48" y="448"/>
                    <a:pt x="64" y="454"/>
                    <a:pt x="78" y="458"/>
                  </a:cubicBezTo>
                  <a:cubicBezTo>
                    <a:pt x="93" y="461"/>
                    <a:pt x="106" y="461"/>
                    <a:pt x="118" y="458"/>
                  </a:cubicBezTo>
                  <a:cubicBezTo>
                    <a:pt x="143" y="453"/>
                    <a:pt x="163" y="438"/>
                    <a:pt x="175" y="413"/>
                  </a:cubicBezTo>
                  <a:cubicBezTo>
                    <a:pt x="182" y="396"/>
                    <a:pt x="187" y="376"/>
                    <a:pt x="187" y="351"/>
                  </a:cubicBezTo>
                  <a:cubicBezTo>
                    <a:pt x="187" y="333"/>
                    <a:pt x="185" y="314"/>
                    <a:pt x="180" y="295"/>
                  </a:cubicBezTo>
                  <a:cubicBezTo>
                    <a:pt x="176" y="276"/>
                    <a:pt x="169" y="256"/>
                    <a:pt x="161" y="237"/>
                  </a:cubicBezTo>
                  <a:cubicBezTo>
                    <a:pt x="144" y="200"/>
                    <a:pt x="121" y="163"/>
                    <a:pt x="93" y="134"/>
                  </a:cubicBezTo>
                  <a:cubicBezTo>
                    <a:pt x="75" y="114"/>
                    <a:pt x="55" y="98"/>
                    <a:pt x="34" y="86"/>
                  </a:cubicBezTo>
                  <a:cubicBezTo>
                    <a:pt x="15" y="75"/>
                    <a:pt x="1" y="50"/>
                    <a:pt x="1" y="29"/>
                  </a:cubicBezTo>
                  <a:cubicBezTo>
                    <a:pt x="1" y="8"/>
                    <a:pt x="16" y="0"/>
                    <a:pt x="34" y="10"/>
                  </a:cubicBezTo>
                  <a:close/>
                </a:path>
              </a:pathLst>
            </a:custGeom>
            <a:solidFill>
              <a:srgbClr val="F6F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grpSp>
      <p:grpSp>
        <p:nvGrpSpPr>
          <p:cNvPr id="80" name="Group 79"/>
          <p:cNvGrpSpPr/>
          <p:nvPr/>
        </p:nvGrpSpPr>
        <p:grpSpPr>
          <a:xfrm>
            <a:off x="7115128" y="4421311"/>
            <a:ext cx="1333501" cy="1026009"/>
            <a:chOff x="3059113" y="1355725"/>
            <a:chExt cx="6113462" cy="4703763"/>
          </a:xfrm>
        </p:grpSpPr>
        <p:sp>
          <p:nvSpPr>
            <p:cNvPr id="81" name="Freeform 29"/>
            <p:cNvSpPr>
              <a:spLocks/>
            </p:cNvSpPr>
            <p:nvPr/>
          </p:nvSpPr>
          <p:spPr bwMode="auto">
            <a:xfrm>
              <a:off x="3062288" y="1355725"/>
              <a:ext cx="6110287" cy="3544888"/>
            </a:xfrm>
            <a:custGeom>
              <a:avLst/>
              <a:gdLst>
                <a:gd name="T0" fmla="*/ 3849 w 3849"/>
                <a:gd name="T1" fmla="*/ 1008 h 2233"/>
                <a:gd name="T2" fmla="*/ 2106 w 3849"/>
                <a:gd name="T3" fmla="*/ 0 h 2233"/>
                <a:gd name="T4" fmla="*/ 0 w 3849"/>
                <a:gd name="T5" fmla="*/ 1225 h 2233"/>
                <a:gd name="T6" fmla="*/ 1743 w 3849"/>
                <a:gd name="T7" fmla="*/ 2233 h 2233"/>
                <a:gd name="T8" fmla="*/ 3849 w 3849"/>
                <a:gd name="T9" fmla="*/ 1008 h 2233"/>
              </a:gdLst>
              <a:ahLst/>
              <a:cxnLst>
                <a:cxn ang="0">
                  <a:pos x="T0" y="T1"/>
                </a:cxn>
                <a:cxn ang="0">
                  <a:pos x="T2" y="T3"/>
                </a:cxn>
                <a:cxn ang="0">
                  <a:pos x="T4" y="T5"/>
                </a:cxn>
                <a:cxn ang="0">
                  <a:pos x="T6" y="T7"/>
                </a:cxn>
                <a:cxn ang="0">
                  <a:pos x="T8" y="T9"/>
                </a:cxn>
              </a:cxnLst>
              <a:rect l="0" t="0" r="r" b="b"/>
              <a:pathLst>
                <a:path w="3849" h="2233">
                  <a:moveTo>
                    <a:pt x="3849" y="1008"/>
                  </a:moveTo>
                  <a:lnTo>
                    <a:pt x="2106" y="0"/>
                  </a:lnTo>
                  <a:lnTo>
                    <a:pt x="0" y="1225"/>
                  </a:lnTo>
                  <a:lnTo>
                    <a:pt x="1743" y="2233"/>
                  </a:lnTo>
                  <a:lnTo>
                    <a:pt x="3849" y="1008"/>
                  </a:lnTo>
                  <a:close/>
                </a:path>
              </a:pathLst>
            </a:custGeom>
            <a:solidFill>
              <a:srgbClr val="F2F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82" name="Freeform 30"/>
            <p:cNvSpPr>
              <a:spLocks noEditPoints="1"/>
            </p:cNvSpPr>
            <p:nvPr/>
          </p:nvSpPr>
          <p:spPr bwMode="auto">
            <a:xfrm>
              <a:off x="5084763" y="2306638"/>
              <a:ext cx="3248025" cy="1370013"/>
            </a:xfrm>
            <a:custGeom>
              <a:avLst/>
              <a:gdLst>
                <a:gd name="T0" fmla="*/ 1193 w 2046"/>
                <a:gd name="T1" fmla="*/ 117 h 863"/>
                <a:gd name="T2" fmla="*/ 503 w 2046"/>
                <a:gd name="T3" fmla="*/ 518 h 863"/>
                <a:gd name="T4" fmla="*/ 299 w 2046"/>
                <a:gd name="T5" fmla="*/ 401 h 863"/>
                <a:gd name="T6" fmla="*/ 990 w 2046"/>
                <a:gd name="T7" fmla="*/ 0 h 863"/>
                <a:gd name="T8" fmla="*/ 1193 w 2046"/>
                <a:gd name="T9" fmla="*/ 117 h 863"/>
                <a:gd name="T10" fmla="*/ 375 w 2046"/>
                <a:gd name="T11" fmla="*/ 10 h 863"/>
                <a:gd name="T12" fmla="*/ 0 w 2046"/>
                <a:gd name="T13" fmla="*/ 227 h 863"/>
                <a:gd name="T14" fmla="*/ 204 w 2046"/>
                <a:gd name="T15" fmla="*/ 345 h 863"/>
                <a:gd name="T16" fmla="*/ 579 w 2046"/>
                <a:gd name="T17" fmla="*/ 127 h 863"/>
                <a:gd name="T18" fmla="*/ 375 w 2046"/>
                <a:gd name="T19" fmla="*/ 10 h 863"/>
                <a:gd name="T20" fmla="*/ 1121 w 2046"/>
                <a:gd name="T21" fmla="*/ 269 h 863"/>
                <a:gd name="T22" fmla="*/ 599 w 2046"/>
                <a:gd name="T23" fmla="*/ 572 h 863"/>
                <a:gd name="T24" fmla="*/ 802 w 2046"/>
                <a:gd name="T25" fmla="*/ 690 h 863"/>
                <a:gd name="T26" fmla="*/ 1325 w 2046"/>
                <a:gd name="T27" fmla="*/ 387 h 863"/>
                <a:gd name="T28" fmla="*/ 1121 w 2046"/>
                <a:gd name="T29" fmla="*/ 269 h 863"/>
                <a:gd name="T30" fmla="*/ 1843 w 2046"/>
                <a:gd name="T31" fmla="*/ 195 h 863"/>
                <a:gd name="T32" fmla="*/ 896 w 2046"/>
                <a:gd name="T33" fmla="*/ 746 h 863"/>
                <a:gd name="T34" fmla="*/ 1099 w 2046"/>
                <a:gd name="T35" fmla="*/ 863 h 863"/>
                <a:gd name="T36" fmla="*/ 2046 w 2046"/>
                <a:gd name="T37" fmla="*/ 313 h 863"/>
                <a:gd name="T38" fmla="*/ 1843 w 2046"/>
                <a:gd name="T39" fmla="*/ 195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46" h="863">
                  <a:moveTo>
                    <a:pt x="1193" y="117"/>
                  </a:moveTo>
                  <a:lnTo>
                    <a:pt x="503" y="518"/>
                  </a:lnTo>
                  <a:lnTo>
                    <a:pt x="299" y="401"/>
                  </a:lnTo>
                  <a:lnTo>
                    <a:pt x="990" y="0"/>
                  </a:lnTo>
                  <a:lnTo>
                    <a:pt x="1193" y="117"/>
                  </a:lnTo>
                  <a:close/>
                  <a:moveTo>
                    <a:pt x="375" y="10"/>
                  </a:moveTo>
                  <a:lnTo>
                    <a:pt x="0" y="227"/>
                  </a:lnTo>
                  <a:lnTo>
                    <a:pt x="204" y="345"/>
                  </a:lnTo>
                  <a:lnTo>
                    <a:pt x="579" y="127"/>
                  </a:lnTo>
                  <a:lnTo>
                    <a:pt x="375" y="10"/>
                  </a:lnTo>
                  <a:close/>
                  <a:moveTo>
                    <a:pt x="1121" y="269"/>
                  </a:moveTo>
                  <a:lnTo>
                    <a:pt x="599" y="572"/>
                  </a:lnTo>
                  <a:lnTo>
                    <a:pt x="802" y="690"/>
                  </a:lnTo>
                  <a:lnTo>
                    <a:pt x="1325" y="387"/>
                  </a:lnTo>
                  <a:lnTo>
                    <a:pt x="1121" y="269"/>
                  </a:lnTo>
                  <a:close/>
                  <a:moveTo>
                    <a:pt x="1843" y="195"/>
                  </a:moveTo>
                  <a:lnTo>
                    <a:pt x="896" y="746"/>
                  </a:lnTo>
                  <a:lnTo>
                    <a:pt x="1099" y="863"/>
                  </a:lnTo>
                  <a:lnTo>
                    <a:pt x="2046" y="313"/>
                  </a:lnTo>
                  <a:lnTo>
                    <a:pt x="1843" y="195"/>
                  </a:lnTo>
                  <a:close/>
                </a:path>
              </a:pathLst>
            </a:custGeom>
            <a:solidFill>
              <a:srgbClr val="CA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83" name="Freeform 31"/>
            <p:cNvSpPr>
              <a:spLocks/>
            </p:cNvSpPr>
            <p:nvPr/>
          </p:nvSpPr>
          <p:spPr bwMode="auto">
            <a:xfrm>
              <a:off x="4252913" y="2946400"/>
              <a:ext cx="1576387" cy="911225"/>
            </a:xfrm>
            <a:custGeom>
              <a:avLst/>
              <a:gdLst>
                <a:gd name="T0" fmla="*/ 82 w 993"/>
                <a:gd name="T1" fmla="*/ 0 h 574"/>
                <a:gd name="T2" fmla="*/ 0 w 993"/>
                <a:gd name="T3" fmla="*/ 47 h 574"/>
                <a:gd name="T4" fmla="*/ 911 w 993"/>
                <a:gd name="T5" fmla="*/ 574 h 574"/>
                <a:gd name="T6" fmla="*/ 993 w 993"/>
                <a:gd name="T7" fmla="*/ 526 h 574"/>
                <a:gd name="T8" fmla="*/ 82 w 993"/>
                <a:gd name="T9" fmla="*/ 0 h 574"/>
              </a:gdLst>
              <a:ahLst/>
              <a:cxnLst>
                <a:cxn ang="0">
                  <a:pos x="T0" y="T1"/>
                </a:cxn>
                <a:cxn ang="0">
                  <a:pos x="T2" y="T3"/>
                </a:cxn>
                <a:cxn ang="0">
                  <a:pos x="T4" y="T5"/>
                </a:cxn>
                <a:cxn ang="0">
                  <a:pos x="T6" y="T7"/>
                </a:cxn>
                <a:cxn ang="0">
                  <a:pos x="T8" y="T9"/>
                </a:cxn>
              </a:cxnLst>
              <a:rect l="0" t="0" r="r" b="b"/>
              <a:pathLst>
                <a:path w="993" h="574">
                  <a:moveTo>
                    <a:pt x="82" y="0"/>
                  </a:moveTo>
                  <a:lnTo>
                    <a:pt x="0" y="47"/>
                  </a:lnTo>
                  <a:lnTo>
                    <a:pt x="911" y="574"/>
                  </a:lnTo>
                  <a:lnTo>
                    <a:pt x="993" y="526"/>
                  </a:lnTo>
                  <a:lnTo>
                    <a:pt x="82" y="0"/>
                  </a:lnTo>
                  <a:close/>
                </a:path>
              </a:pathLst>
            </a:custGeom>
            <a:solidFill>
              <a:srgbClr val="B8C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85" name="Freeform 32"/>
            <p:cNvSpPr>
              <a:spLocks/>
            </p:cNvSpPr>
            <p:nvPr/>
          </p:nvSpPr>
          <p:spPr bwMode="auto">
            <a:xfrm>
              <a:off x="3995738" y="3090863"/>
              <a:ext cx="2011362" cy="1160463"/>
            </a:xfrm>
            <a:custGeom>
              <a:avLst/>
              <a:gdLst>
                <a:gd name="T0" fmla="*/ 84 w 1267"/>
                <a:gd name="T1" fmla="*/ 0 h 731"/>
                <a:gd name="T2" fmla="*/ 0 w 1267"/>
                <a:gd name="T3" fmla="*/ 48 h 731"/>
                <a:gd name="T4" fmla="*/ 1183 w 1267"/>
                <a:gd name="T5" fmla="*/ 731 h 731"/>
                <a:gd name="T6" fmla="*/ 1267 w 1267"/>
                <a:gd name="T7" fmla="*/ 683 h 731"/>
                <a:gd name="T8" fmla="*/ 84 w 1267"/>
                <a:gd name="T9" fmla="*/ 0 h 731"/>
              </a:gdLst>
              <a:ahLst/>
              <a:cxnLst>
                <a:cxn ang="0">
                  <a:pos x="T0" y="T1"/>
                </a:cxn>
                <a:cxn ang="0">
                  <a:pos x="T2" y="T3"/>
                </a:cxn>
                <a:cxn ang="0">
                  <a:pos x="T4" y="T5"/>
                </a:cxn>
                <a:cxn ang="0">
                  <a:pos x="T6" y="T7"/>
                </a:cxn>
                <a:cxn ang="0">
                  <a:pos x="T8" y="T9"/>
                </a:cxn>
              </a:cxnLst>
              <a:rect l="0" t="0" r="r" b="b"/>
              <a:pathLst>
                <a:path w="1267" h="731">
                  <a:moveTo>
                    <a:pt x="84" y="0"/>
                  </a:moveTo>
                  <a:lnTo>
                    <a:pt x="0" y="48"/>
                  </a:lnTo>
                  <a:lnTo>
                    <a:pt x="1183" y="731"/>
                  </a:lnTo>
                  <a:lnTo>
                    <a:pt x="1267" y="683"/>
                  </a:lnTo>
                  <a:lnTo>
                    <a:pt x="84" y="0"/>
                  </a:lnTo>
                  <a:close/>
                </a:path>
              </a:pathLst>
            </a:custGeom>
            <a:solidFill>
              <a:srgbClr val="B8C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86" name="Freeform 33"/>
            <p:cNvSpPr>
              <a:spLocks/>
            </p:cNvSpPr>
            <p:nvPr/>
          </p:nvSpPr>
          <p:spPr bwMode="auto">
            <a:xfrm>
              <a:off x="4489450" y="2787650"/>
              <a:ext cx="2219325" cy="1282700"/>
            </a:xfrm>
            <a:custGeom>
              <a:avLst/>
              <a:gdLst>
                <a:gd name="T0" fmla="*/ 82 w 1398"/>
                <a:gd name="T1" fmla="*/ 0 h 808"/>
                <a:gd name="T2" fmla="*/ 0 w 1398"/>
                <a:gd name="T3" fmla="*/ 48 h 808"/>
                <a:gd name="T4" fmla="*/ 1317 w 1398"/>
                <a:gd name="T5" fmla="*/ 808 h 808"/>
                <a:gd name="T6" fmla="*/ 1398 w 1398"/>
                <a:gd name="T7" fmla="*/ 760 h 808"/>
                <a:gd name="T8" fmla="*/ 82 w 1398"/>
                <a:gd name="T9" fmla="*/ 0 h 808"/>
              </a:gdLst>
              <a:ahLst/>
              <a:cxnLst>
                <a:cxn ang="0">
                  <a:pos x="T0" y="T1"/>
                </a:cxn>
                <a:cxn ang="0">
                  <a:pos x="T2" y="T3"/>
                </a:cxn>
                <a:cxn ang="0">
                  <a:pos x="T4" y="T5"/>
                </a:cxn>
                <a:cxn ang="0">
                  <a:pos x="T6" y="T7"/>
                </a:cxn>
                <a:cxn ang="0">
                  <a:pos x="T8" y="T9"/>
                </a:cxn>
              </a:cxnLst>
              <a:rect l="0" t="0" r="r" b="b"/>
              <a:pathLst>
                <a:path w="1398" h="808">
                  <a:moveTo>
                    <a:pt x="82" y="0"/>
                  </a:moveTo>
                  <a:lnTo>
                    <a:pt x="0" y="48"/>
                  </a:lnTo>
                  <a:lnTo>
                    <a:pt x="1317" y="808"/>
                  </a:lnTo>
                  <a:lnTo>
                    <a:pt x="1398" y="760"/>
                  </a:lnTo>
                  <a:lnTo>
                    <a:pt x="82" y="0"/>
                  </a:lnTo>
                  <a:close/>
                </a:path>
              </a:pathLst>
            </a:custGeom>
            <a:solidFill>
              <a:srgbClr val="B8C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87" name="Freeform 34"/>
            <p:cNvSpPr>
              <a:spLocks/>
            </p:cNvSpPr>
            <p:nvPr/>
          </p:nvSpPr>
          <p:spPr bwMode="auto">
            <a:xfrm>
              <a:off x="3724275" y="3233738"/>
              <a:ext cx="2222500" cy="1282700"/>
            </a:xfrm>
            <a:custGeom>
              <a:avLst/>
              <a:gdLst>
                <a:gd name="T0" fmla="*/ 84 w 1400"/>
                <a:gd name="T1" fmla="*/ 0 h 808"/>
                <a:gd name="T2" fmla="*/ 0 w 1400"/>
                <a:gd name="T3" fmla="*/ 48 h 808"/>
                <a:gd name="T4" fmla="*/ 1316 w 1400"/>
                <a:gd name="T5" fmla="*/ 808 h 808"/>
                <a:gd name="T6" fmla="*/ 1400 w 1400"/>
                <a:gd name="T7" fmla="*/ 758 h 808"/>
                <a:gd name="T8" fmla="*/ 84 w 1400"/>
                <a:gd name="T9" fmla="*/ 0 h 808"/>
              </a:gdLst>
              <a:ahLst/>
              <a:cxnLst>
                <a:cxn ang="0">
                  <a:pos x="T0" y="T1"/>
                </a:cxn>
                <a:cxn ang="0">
                  <a:pos x="T2" y="T3"/>
                </a:cxn>
                <a:cxn ang="0">
                  <a:pos x="T4" y="T5"/>
                </a:cxn>
                <a:cxn ang="0">
                  <a:pos x="T6" y="T7"/>
                </a:cxn>
                <a:cxn ang="0">
                  <a:pos x="T8" y="T9"/>
                </a:cxn>
              </a:cxnLst>
              <a:rect l="0" t="0" r="r" b="b"/>
              <a:pathLst>
                <a:path w="1400" h="808">
                  <a:moveTo>
                    <a:pt x="84" y="0"/>
                  </a:moveTo>
                  <a:lnTo>
                    <a:pt x="0" y="48"/>
                  </a:lnTo>
                  <a:lnTo>
                    <a:pt x="1316" y="808"/>
                  </a:lnTo>
                  <a:lnTo>
                    <a:pt x="1400" y="758"/>
                  </a:lnTo>
                  <a:lnTo>
                    <a:pt x="84" y="0"/>
                  </a:lnTo>
                  <a:close/>
                </a:path>
              </a:pathLst>
            </a:custGeom>
            <a:solidFill>
              <a:srgbClr val="B8C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88" name="Freeform 35"/>
            <p:cNvSpPr>
              <a:spLocks/>
            </p:cNvSpPr>
            <p:nvPr/>
          </p:nvSpPr>
          <p:spPr bwMode="auto">
            <a:xfrm>
              <a:off x="3059113" y="3300413"/>
              <a:ext cx="2770187" cy="2759075"/>
            </a:xfrm>
            <a:custGeom>
              <a:avLst/>
              <a:gdLst>
                <a:gd name="T0" fmla="*/ 2 w 1745"/>
                <a:gd name="T1" fmla="*/ 0 h 1738"/>
                <a:gd name="T2" fmla="*/ 0 w 1745"/>
                <a:gd name="T3" fmla="*/ 730 h 1738"/>
                <a:gd name="T4" fmla="*/ 1743 w 1745"/>
                <a:gd name="T5" fmla="*/ 1738 h 1738"/>
                <a:gd name="T6" fmla="*/ 1745 w 1745"/>
                <a:gd name="T7" fmla="*/ 1008 h 1738"/>
                <a:gd name="T8" fmla="*/ 2 w 1745"/>
                <a:gd name="T9" fmla="*/ 0 h 1738"/>
              </a:gdLst>
              <a:ahLst/>
              <a:cxnLst>
                <a:cxn ang="0">
                  <a:pos x="T0" y="T1"/>
                </a:cxn>
                <a:cxn ang="0">
                  <a:pos x="T2" y="T3"/>
                </a:cxn>
                <a:cxn ang="0">
                  <a:pos x="T4" y="T5"/>
                </a:cxn>
                <a:cxn ang="0">
                  <a:pos x="T6" y="T7"/>
                </a:cxn>
                <a:cxn ang="0">
                  <a:pos x="T8" y="T9"/>
                </a:cxn>
              </a:cxnLst>
              <a:rect l="0" t="0" r="r" b="b"/>
              <a:pathLst>
                <a:path w="1745" h="1738">
                  <a:moveTo>
                    <a:pt x="2" y="0"/>
                  </a:moveTo>
                  <a:lnTo>
                    <a:pt x="0" y="730"/>
                  </a:lnTo>
                  <a:lnTo>
                    <a:pt x="1743" y="1738"/>
                  </a:lnTo>
                  <a:lnTo>
                    <a:pt x="1745" y="1008"/>
                  </a:lnTo>
                  <a:lnTo>
                    <a:pt x="2" y="0"/>
                  </a:lnTo>
                  <a:close/>
                </a:path>
              </a:pathLst>
            </a:custGeom>
            <a:solidFill>
              <a:srgbClr val="E1E8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89" name="Freeform 36"/>
            <p:cNvSpPr>
              <a:spLocks/>
            </p:cNvSpPr>
            <p:nvPr/>
          </p:nvSpPr>
          <p:spPr bwMode="auto">
            <a:xfrm>
              <a:off x="5826125" y="2955925"/>
              <a:ext cx="3346450" cy="3103563"/>
            </a:xfrm>
            <a:custGeom>
              <a:avLst/>
              <a:gdLst>
                <a:gd name="T0" fmla="*/ 2 w 2108"/>
                <a:gd name="T1" fmla="*/ 1225 h 1955"/>
                <a:gd name="T2" fmla="*/ 0 w 2108"/>
                <a:gd name="T3" fmla="*/ 1955 h 1955"/>
                <a:gd name="T4" fmla="*/ 2106 w 2108"/>
                <a:gd name="T5" fmla="*/ 730 h 1955"/>
                <a:gd name="T6" fmla="*/ 2108 w 2108"/>
                <a:gd name="T7" fmla="*/ 0 h 1955"/>
                <a:gd name="T8" fmla="*/ 2 w 2108"/>
                <a:gd name="T9" fmla="*/ 1225 h 1955"/>
              </a:gdLst>
              <a:ahLst/>
              <a:cxnLst>
                <a:cxn ang="0">
                  <a:pos x="T0" y="T1"/>
                </a:cxn>
                <a:cxn ang="0">
                  <a:pos x="T2" y="T3"/>
                </a:cxn>
                <a:cxn ang="0">
                  <a:pos x="T4" y="T5"/>
                </a:cxn>
                <a:cxn ang="0">
                  <a:pos x="T6" y="T7"/>
                </a:cxn>
                <a:cxn ang="0">
                  <a:pos x="T8" y="T9"/>
                </a:cxn>
              </a:cxnLst>
              <a:rect l="0" t="0" r="r" b="b"/>
              <a:pathLst>
                <a:path w="2108" h="1955">
                  <a:moveTo>
                    <a:pt x="2" y="1225"/>
                  </a:moveTo>
                  <a:lnTo>
                    <a:pt x="0" y="1955"/>
                  </a:lnTo>
                  <a:lnTo>
                    <a:pt x="2106" y="730"/>
                  </a:lnTo>
                  <a:lnTo>
                    <a:pt x="2108" y="0"/>
                  </a:lnTo>
                  <a:lnTo>
                    <a:pt x="2" y="1225"/>
                  </a:lnTo>
                  <a:close/>
                </a:path>
              </a:pathLst>
            </a:custGeom>
            <a:solidFill>
              <a:srgbClr val="DBE2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grpSp>
      <p:grpSp>
        <p:nvGrpSpPr>
          <p:cNvPr id="90" name="Group 89"/>
          <p:cNvGrpSpPr/>
          <p:nvPr/>
        </p:nvGrpSpPr>
        <p:grpSpPr>
          <a:xfrm>
            <a:off x="7170338" y="4287529"/>
            <a:ext cx="648451" cy="1311215"/>
            <a:chOff x="1060450" y="1265238"/>
            <a:chExt cx="2589213" cy="5235575"/>
          </a:xfrm>
        </p:grpSpPr>
        <p:sp>
          <p:nvSpPr>
            <p:cNvPr id="91" name="Freeform 127"/>
            <p:cNvSpPr>
              <a:spLocks/>
            </p:cNvSpPr>
            <p:nvPr/>
          </p:nvSpPr>
          <p:spPr bwMode="auto">
            <a:xfrm>
              <a:off x="2339975" y="1984376"/>
              <a:ext cx="1243013" cy="2009775"/>
            </a:xfrm>
            <a:custGeom>
              <a:avLst/>
              <a:gdLst>
                <a:gd name="T0" fmla="*/ 215 w 394"/>
                <a:gd name="T1" fmla="*/ 28 h 638"/>
                <a:gd name="T2" fmla="*/ 204 w 394"/>
                <a:gd name="T3" fmla="*/ 39 h 638"/>
                <a:gd name="T4" fmla="*/ 182 w 394"/>
                <a:gd name="T5" fmla="*/ 71 h 638"/>
                <a:gd name="T6" fmla="*/ 144 w 394"/>
                <a:gd name="T7" fmla="*/ 95 h 638"/>
                <a:gd name="T8" fmla="*/ 108 w 394"/>
                <a:gd name="T9" fmla="*/ 92 h 638"/>
                <a:gd name="T10" fmla="*/ 90 w 394"/>
                <a:gd name="T11" fmla="*/ 69 h 638"/>
                <a:gd name="T12" fmla="*/ 86 w 394"/>
                <a:gd name="T13" fmla="*/ 40 h 638"/>
                <a:gd name="T14" fmla="*/ 88 w 394"/>
                <a:gd name="T15" fmla="*/ 10 h 638"/>
                <a:gd name="T16" fmla="*/ 33 w 394"/>
                <a:gd name="T17" fmla="*/ 22 h 638"/>
                <a:gd name="T18" fmla="*/ 1 w 394"/>
                <a:gd name="T19" fmla="*/ 78 h 638"/>
                <a:gd name="T20" fmla="*/ 11 w 394"/>
                <a:gd name="T21" fmla="*/ 93 h 638"/>
                <a:gd name="T22" fmla="*/ 20 w 394"/>
                <a:gd name="T23" fmla="*/ 109 h 638"/>
                <a:gd name="T24" fmla="*/ 36 w 394"/>
                <a:gd name="T25" fmla="*/ 142 h 638"/>
                <a:gd name="T26" fmla="*/ 47 w 394"/>
                <a:gd name="T27" fmla="*/ 177 h 638"/>
                <a:gd name="T28" fmla="*/ 53 w 394"/>
                <a:gd name="T29" fmla="*/ 217 h 638"/>
                <a:gd name="T30" fmla="*/ 67 w 394"/>
                <a:gd name="T31" fmla="*/ 305 h 638"/>
                <a:gd name="T32" fmla="*/ 69 w 394"/>
                <a:gd name="T33" fmla="*/ 359 h 638"/>
                <a:gd name="T34" fmla="*/ 56 w 394"/>
                <a:gd name="T35" fmla="*/ 411 h 638"/>
                <a:gd name="T36" fmla="*/ 81 w 394"/>
                <a:gd name="T37" fmla="*/ 526 h 638"/>
                <a:gd name="T38" fmla="*/ 266 w 394"/>
                <a:gd name="T39" fmla="*/ 524 h 638"/>
                <a:gd name="T40" fmla="*/ 303 w 394"/>
                <a:gd name="T41" fmla="*/ 535 h 638"/>
                <a:gd name="T42" fmla="*/ 330 w 394"/>
                <a:gd name="T43" fmla="*/ 561 h 638"/>
                <a:gd name="T44" fmla="*/ 329 w 394"/>
                <a:gd name="T45" fmla="*/ 615 h 638"/>
                <a:gd name="T46" fmla="*/ 347 w 394"/>
                <a:gd name="T47" fmla="*/ 638 h 638"/>
                <a:gd name="T48" fmla="*/ 373 w 394"/>
                <a:gd name="T49" fmla="*/ 497 h 638"/>
                <a:gd name="T50" fmla="*/ 359 w 394"/>
                <a:gd name="T51" fmla="*/ 353 h 638"/>
                <a:gd name="T52" fmla="*/ 394 w 394"/>
                <a:gd name="T53" fmla="*/ 113 h 638"/>
                <a:gd name="T54" fmla="*/ 386 w 394"/>
                <a:gd name="T55" fmla="*/ 99 h 638"/>
                <a:gd name="T56" fmla="*/ 342 w 394"/>
                <a:gd name="T57" fmla="*/ 55 h 638"/>
                <a:gd name="T58" fmla="*/ 221 w 394"/>
                <a:gd name="T59" fmla="*/ 1 h 638"/>
                <a:gd name="T60" fmla="*/ 216 w 394"/>
                <a:gd name="T61" fmla="*/ 0 h 638"/>
                <a:gd name="T62" fmla="*/ 222 w 394"/>
                <a:gd name="T63" fmla="*/ 14 h 638"/>
                <a:gd name="T64" fmla="*/ 215 w 394"/>
                <a:gd name="T65" fmla="*/ 2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4" h="638">
                  <a:moveTo>
                    <a:pt x="215" y="28"/>
                  </a:moveTo>
                  <a:cubicBezTo>
                    <a:pt x="211" y="32"/>
                    <a:pt x="208" y="35"/>
                    <a:pt x="204" y="39"/>
                  </a:cubicBezTo>
                  <a:cubicBezTo>
                    <a:pt x="196" y="49"/>
                    <a:pt x="191" y="61"/>
                    <a:pt x="182" y="71"/>
                  </a:cubicBezTo>
                  <a:cubicBezTo>
                    <a:pt x="172" y="83"/>
                    <a:pt x="159" y="92"/>
                    <a:pt x="144" y="95"/>
                  </a:cubicBezTo>
                  <a:cubicBezTo>
                    <a:pt x="132" y="99"/>
                    <a:pt x="118" y="98"/>
                    <a:pt x="108" y="92"/>
                  </a:cubicBezTo>
                  <a:cubicBezTo>
                    <a:pt x="99" y="87"/>
                    <a:pt x="94" y="78"/>
                    <a:pt x="90" y="69"/>
                  </a:cubicBezTo>
                  <a:cubicBezTo>
                    <a:pt x="87" y="59"/>
                    <a:pt x="87" y="49"/>
                    <a:pt x="86" y="40"/>
                  </a:cubicBezTo>
                  <a:cubicBezTo>
                    <a:pt x="86" y="30"/>
                    <a:pt x="86" y="20"/>
                    <a:pt x="88" y="10"/>
                  </a:cubicBezTo>
                  <a:cubicBezTo>
                    <a:pt x="70" y="12"/>
                    <a:pt x="51" y="16"/>
                    <a:pt x="33" y="22"/>
                  </a:cubicBezTo>
                  <a:cubicBezTo>
                    <a:pt x="20" y="39"/>
                    <a:pt x="9" y="58"/>
                    <a:pt x="1" y="78"/>
                  </a:cubicBezTo>
                  <a:cubicBezTo>
                    <a:pt x="0" y="80"/>
                    <a:pt x="10" y="91"/>
                    <a:pt x="11" y="93"/>
                  </a:cubicBezTo>
                  <a:cubicBezTo>
                    <a:pt x="14" y="98"/>
                    <a:pt x="17" y="103"/>
                    <a:pt x="20" y="109"/>
                  </a:cubicBezTo>
                  <a:cubicBezTo>
                    <a:pt x="26" y="120"/>
                    <a:pt x="31" y="131"/>
                    <a:pt x="36" y="142"/>
                  </a:cubicBezTo>
                  <a:cubicBezTo>
                    <a:pt x="41" y="154"/>
                    <a:pt x="45" y="165"/>
                    <a:pt x="47" y="177"/>
                  </a:cubicBezTo>
                  <a:cubicBezTo>
                    <a:pt x="49" y="190"/>
                    <a:pt x="51" y="204"/>
                    <a:pt x="53" y="217"/>
                  </a:cubicBezTo>
                  <a:cubicBezTo>
                    <a:pt x="58" y="247"/>
                    <a:pt x="62" y="276"/>
                    <a:pt x="67" y="305"/>
                  </a:cubicBezTo>
                  <a:cubicBezTo>
                    <a:pt x="70" y="323"/>
                    <a:pt x="73" y="341"/>
                    <a:pt x="69" y="359"/>
                  </a:cubicBezTo>
                  <a:cubicBezTo>
                    <a:pt x="66" y="377"/>
                    <a:pt x="57" y="393"/>
                    <a:pt x="56" y="411"/>
                  </a:cubicBezTo>
                  <a:cubicBezTo>
                    <a:pt x="54" y="451"/>
                    <a:pt x="63" y="490"/>
                    <a:pt x="81" y="526"/>
                  </a:cubicBezTo>
                  <a:cubicBezTo>
                    <a:pt x="143" y="520"/>
                    <a:pt x="205" y="514"/>
                    <a:pt x="266" y="524"/>
                  </a:cubicBezTo>
                  <a:cubicBezTo>
                    <a:pt x="279" y="526"/>
                    <a:pt x="291" y="529"/>
                    <a:pt x="303" y="535"/>
                  </a:cubicBezTo>
                  <a:cubicBezTo>
                    <a:pt x="314" y="540"/>
                    <a:pt x="324" y="549"/>
                    <a:pt x="330" y="561"/>
                  </a:cubicBezTo>
                  <a:cubicBezTo>
                    <a:pt x="337" y="578"/>
                    <a:pt x="334" y="598"/>
                    <a:pt x="329" y="615"/>
                  </a:cubicBezTo>
                  <a:cubicBezTo>
                    <a:pt x="335" y="623"/>
                    <a:pt x="341" y="631"/>
                    <a:pt x="347" y="638"/>
                  </a:cubicBezTo>
                  <a:cubicBezTo>
                    <a:pt x="367" y="594"/>
                    <a:pt x="375" y="546"/>
                    <a:pt x="373" y="497"/>
                  </a:cubicBezTo>
                  <a:cubicBezTo>
                    <a:pt x="372" y="449"/>
                    <a:pt x="364" y="401"/>
                    <a:pt x="359" y="353"/>
                  </a:cubicBezTo>
                  <a:cubicBezTo>
                    <a:pt x="394" y="113"/>
                    <a:pt x="394" y="113"/>
                    <a:pt x="394" y="113"/>
                  </a:cubicBezTo>
                  <a:cubicBezTo>
                    <a:pt x="391" y="108"/>
                    <a:pt x="388" y="103"/>
                    <a:pt x="386" y="99"/>
                  </a:cubicBezTo>
                  <a:cubicBezTo>
                    <a:pt x="375" y="81"/>
                    <a:pt x="360" y="66"/>
                    <a:pt x="342" y="55"/>
                  </a:cubicBezTo>
                  <a:cubicBezTo>
                    <a:pt x="304" y="32"/>
                    <a:pt x="263" y="14"/>
                    <a:pt x="221" y="1"/>
                  </a:cubicBezTo>
                  <a:cubicBezTo>
                    <a:pt x="220" y="1"/>
                    <a:pt x="218" y="0"/>
                    <a:pt x="216" y="0"/>
                  </a:cubicBezTo>
                  <a:cubicBezTo>
                    <a:pt x="220" y="3"/>
                    <a:pt x="223" y="8"/>
                    <a:pt x="222" y="14"/>
                  </a:cubicBezTo>
                  <a:cubicBezTo>
                    <a:pt x="222" y="19"/>
                    <a:pt x="218" y="24"/>
                    <a:pt x="215" y="28"/>
                  </a:cubicBezTo>
                  <a:close/>
                </a:path>
              </a:pathLst>
            </a:custGeom>
            <a:solidFill>
              <a:srgbClr val="0AA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92" name="Freeform 128"/>
            <p:cNvSpPr>
              <a:spLocks/>
            </p:cNvSpPr>
            <p:nvPr/>
          </p:nvSpPr>
          <p:spPr bwMode="auto">
            <a:xfrm>
              <a:off x="2573338" y="1984376"/>
              <a:ext cx="511175" cy="346075"/>
            </a:xfrm>
            <a:custGeom>
              <a:avLst/>
              <a:gdLst>
                <a:gd name="T0" fmla="*/ 0 w 162"/>
                <a:gd name="T1" fmla="*/ 25 h 110"/>
                <a:gd name="T2" fmla="*/ 0 w 162"/>
                <a:gd name="T3" fmla="*/ 40 h 110"/>
                <a:gd name="T4" fmla="*/ 5 w 162"/>
                <a:gd name="T5" fmla="*/ 73 h 110"/>
                <a:gd name="T6" fmla="*/ 27 w 162"/>
                <a:gd name="T7" fmla="*/ 102 h 110"/>
                <a:gd name="T8" fmla="*/ 55 w 162"/>
                <a:gd name="T9" fmla="*/ 110 h 110"/>
                <a:gd name="T10" fmla="*/ 73 w 162"/>
                <a:gd name="T11" fmla="*/ 108 h 110"/>
                <a:gd name="T12" fmla="*/ 118 w 162"/>
                <a:gd name="T13" fmla="*/ 79 h 110"/>
                <a:gd name="T14" fmla="*/ 130 w 162"/>
                <a:gd name="T15" fmla="*/ 62 h 110"/>
                <a:gd name="T16" fmla="*/ 140 w 162"/>
                <a:gd name="T17" fmla="*/ 47 h 110"/>
                <a:gd name="T18" fmla="*/ 145 w 162"/>
                <a:gd name="T19" fmla="*/ 42 h 110"/>
                <a:gd name="T20" fmla="*/ 150 w 162"/>
                <a:gd name="T21" fmla="*/ 36 h 110"/>
                <a:gd name="T22" fmla="*/ 151 w 162"/>
                <a:gd name="T23" fmla="*/ 34 h 110"/>
                <a:gd name="T24" fmla="*/ 160 w 162"/>
                <a:gd name="T25" fmla="*/ 19 h 110"/>
                <a:gd name="T26" fmla="*/ 158 w 162"/>
                <a:gd name="T27" fmla="*/ 5 h 110"/>
                <a:gd name="T28" fmla="*/ 147 w 162"/>
                <a:gd name="T29" fmla="*/ 1 h 110"/>
                <a:gd name="T30" fmla="*/ 142 w 162"/>
                <a:gd name="T31" fmla="*/ 0 h 110"/>
                <a:gd name="T32" fmla="*/ 148 w 162"/>
                <a:gd name="T33" fmla="*/ 14 h 110"/>
                <a:gd name="T34" fmla="*/ 141 w 162"/>
                <a:gd name="T35" fmla="*/ 28 h 110"/>
                <a:gd name="T36" fmla="*/ 130 w 162"/>
                <a:gd name="T37" fmla="*/ 39 h 110"/>
                <a:gd name="T38" fmla="*/ 108 w 162"/>
                <a:gd name="T39" fmla="*/ 71 h 110"/>
                <a:gd name="T40" fmla="*/ 70 w 162"/>
                <a:gd name="T41" fmla="*/ 95 h 110"/>
                <a:gd name="T42" fmla="*/ 34 w 162"/>
                <a:gd name="T43" fmla="*/ 92 h 110"/>
                <a:gd name="T44" fmla="*/ 16 w 162"/>
                <a:gd name="T45" fmla="*/ 69 h 110"/>
                <a:gd name="T46" fmla="*/ 12 w 162"/>
                <a:gd name="T47" fmla="*/ 40 h 110"/>
                <a:gd name="T48" fmla="*/ 14 w 162"/>
                <a:gd name="T49" fmla="*/ 10 h 110"/>
                <a:gd name="T50" fmla="*/ 0 w 162"/>
                <a:gd name="T51" fmla="*/ 12 h 110"/>
                <a:gd name="T52" fmla="*/ 0 w 162"/>
                <a:gd name="T53" fmla="*/ 2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10">
                  <a:moveTo>
                    <a:pt x="0" y="25"/>
                  </a:moveTo>
                  <a:cubicBezTo>
                    <a:pt x="0" y="29"/>
                    <a:pt x="0" y="34"/>
                    <a:pt x="0" y="40"/>
                  </a:cubicBezTo>
                  <a:cubicBezTo>
                    <a:pt x="0" y="50"/>
                    <a:pt x="1" y="61"/>
                    <a:pt x="5" y="73"/>
                  </a:cubicBezTo>
                  <a:cubicBezTo>
                    <a:pt x="9" y="86"/>
                    <a:pt x="17" y="96"/>
                    <a:pt x="27" y="102"/>
                  </a:cubicBezTo>
                  <a:cubicBezTo>
                    <a:pt x="35" y="107"/>
                    <a:pt x="44" y="110"/>
                    <a:pt x="55" y="110"/>
                  </a:cubicBezTo>
                  <a:cubicBezTo>
                    <a:pt x="61" y="110"/>
                    <a:pt x="67" y="109"/>
                    <a:pt x="73" y="108"/>
                  </a:cubicBezTo>
                  <a:cubicBezTo>
                    <a:pt x="90" y="103"/>
                    <a:pt x="106" y="93"/>
                    <a:pt x="118" y="79"/>
                  </a:cubicBezTo>
                  <a:cubicBezTo>
                    <a:pt x="123" y="74"/>
                    <a:pt x="126" y="67"/>
                    <a:pt x="130" y="62"/>
                  </a:cubicBezTo>
                  <a:cubicBezTo>
                    <a:pt x="134" y="56"/>
                    <a:pt x="137" y="51"/>
                    <a:pt x="140" y="47"/>
                  </a:cubicBezTo>
                  <a:cubicBezTo>
                    <a:pt x="142" y="45"/>
                    <a:pt x="143" y="43"/>
                    <a:pt x="145" y="42"/>
                  </a:cubicBezTo>
                  <a:cubicBezTo>
                    <a:pt x="147" y="40"/>
                    <a:pt x="148" y="38"/>
                    <a:pt x="150" y="36"/>
                  </a:cubicBezTo>
                  <a:cubicBezTo>
                    <a:pt x="151" y="34"/>
                    <a:pt x="151" y="34"/>
                    <a:pt x="151" y="34"/>
                  </a:cubicBezTo>
                  <a:cubicBezTo>
                    <a:pt x="154" y="31"/>
                    <a:pt x="159" y="25"/>
                    <a:pt x="160" y="19"/>
                  </a:cubicBezTo>
                  <a:cubicBezTo>
                    <a:pt x="162" y="14"/>
                    <a:pt x="160" y="9"/>
                    <a:pt x="158" y="5"/>
                  </a:cubicBezTo>
                  <a:cubicBezTo>
                    <a:pt x="154" y="4"/>
                    <a:pt x="151" y="2"/>
                    <a:pt x="147" y="1"/>
                  </a:cubicBezTo>
                  <a:cubicBezTo>
                    <a:pt x="146" y="1"/>
                    <a:pt x="144" y="0"/>
                    <a:pt x="142" y="0"/>
                  </a:cubicBezTo>
                  <a:cubicBezTo>
                    <a:pt x="146" y="3"/>
                    <a:pt x="149" y="8"/>
                    <a:pt x="148" y="14"/>
                  </a:cubicBezTo>
                  <a:cubicBezTo>
                    <a:pt x="148" y="19"/>
                    <a:pt x="144" y="24"/>
                    <a:pt x="141" y="28"/>
                  </a:cubicBezTo>
                  <a:cubicBezTo>
                    <a:pt x="137" y="32"/>
                    <a:pt x="134" y="35"/>
                    <a:pt x="130" y="39"/>
                  </a:cubicBezTo>
                  <a:cubicBezTo>
                    <a:pt x="122" y="49"/>
                    <a:pt x="117" y="61"/>
                    <a:pt x="108" y="71"/>
                  </a:cubicBezTo>
                  <a:cubicBezTo>
                    <a:pt x="98" y="83"/>
                    <a:pt x="85" y="92"/>
                    <a:pt x="70" y="95"/>
                  </a:cubicBezTo>
                  <a:cubicBezTo>
                    <a:pt x="58" y="99"/>
                    <a:pt x="44" y="98"/>
                    <a:pt x="34" y="92"/>
                  </a:cubicBezTo>
                  <a:cubicBezTo>
                    <a:pt x="25" y="87"/>
                    <a:pt x="20" y="78"/>
                    <a:pt x="16" y="69"/>
                  </a:cubicBezTo>
                  <a:cubicBezTo>
                    <a:pt x="13" y="59"/>
                    <a:pt x="13" y="49"/>
                    <a:pt x="12" y="40"/>
                  </a:cubicBezTo>
                  <a:cubicBezTo>
                    <a:pt x="12" y="30"/>
                    <a:pt x="12" y="20"/>
                    <a:pt x="14" y="10"/>
                  </a:cubicBezTo>
                  <a:cubicBezTo>
                    <a:pt x="9" y="11"/>
                    <a:pt x="5" y="11"/>
                    <a:pt x="0" y="12"/>
                  </a:cubicBezTo>
                  <a:cubicBezTo>
                    <a:pt x="0" y="16"/>
                    <a:pt x="0" y="20"/>
                    <a:pt x="0" y="25"/>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93" name="Freeform 129"/>
            <p:cNvSpPr>
              <a:spLocks/>
            </p:cNvSpPr>
            <p:nvPr/>
          </p:nvSpPr>
          <p:spPr bwMode="auto">
            <a:xfrm>
              <a:off x="3276600" y="2339976"/>
              <a:ext cx="373063" cy="601663"/>
            </a:xfrm>
            <a:custGeom>
              <a:avLst/>
              <a:gdLst>
                <a:gd name="T0" fmla="*/ 97 w 118"/>
                <a:gd name="T1" fmla="*/ 0 h 191"/>
                <a:gd name="T2" fmla="*/ 103 w 118"/>
                <a:gd name="T3" fmla="*/ 14 h 191"/>
                <a:gd name="T4" fmla="*/ 111 w 118"/>
                <a:gd name="T5" fmla="*/ 53 h 191"/>
                <a:gd name="T6" fmla="*/ 112 w 118"/>
                <a:gd name="T7" fmla="*/ 180 h 191"/>
                <a:gd name="T8" fmla="*/ 95 w 118"/>
                <a:gd name="T9" fmla="*/ 186 h 191"/>
                <a:gd name="T10" fmla="*/ 12 w 118"/>
                <a:gd name="T11" fmla="*/ 190 h 191"/>
                <a:gd name="T12" fmla="*/ 4 w 118"/>
                <a:gd name="T13" fmla="*/ 128 h 191"/>
                <a:gd name="T14" fmla="*/ 14 w 118"/>
                <a:gd name="T15" fmla="*/ 93 h 191"/>
                <a:gd name="T16" fmla="*/ 7 w 118"/>
                <a:gd name="T17" fmla="*/ 59 h 191"/>
                <a:gd name="T18" fmla="*/ 97 w 118"/>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91">
                  <a:moveTo>
                    <a:pt x="97" y="0"/>
                  </a:moveTo>
                  <a:cubicBezTo>
                    <a:pt x="99" y="4"/>
                    <a:pt x="101" y="9"/>
                    <a:pt x="103" y="14"/>
                  </a:cubicBezTo>
                  <a:cubicBezTo>
                    <a:pt x="106" y="27"/>
                    <a:pt x="109" y="40"/>
                    <a:pt x="111" y="53"/>
                  </a:cubicBezTo>
                  <a:cubicBezTo>
                    <a:pt x="118" y="95"/>
                    <a:pt x="118" y="138"/>
                    <a:pt x="112" y="180"/>
                  </a:cubicBezTo>
                  <a:cubicBezTo>
                    <a:pt x="107" y="184"/>
                    <a:pt x="101" y="185"/>
                    <a:pt x="95" y="186"/>
                  </a:cubicBezTo>
                  <a:cubicBezTo>
                    <a:pt x="67" y="190"/>
                    <a:pt x="40" y="191"/>
                    <a:pt x="12" y="190"/>
                  </a:cubicBezTo>
                  <a:cubicBezTo>
                    <a:pt x="3" y="171"/>
                    <a:pt x="0" y="149"/>
                    <a:pt x="4" y="128"/>
                  </a:cubicBezTo>
                  <a:cubicBezTo>
                    <a:pt x="7" y="117"/>
                    <a:pt x="12" y="105"/>
                    <a:pt x="14" y="93"/>
                  </a:cubicBezTo>
                  <a:cubicBezTo>
                    <a:pt x="16" y="81"/>
                    <a:pt x="15" y="68"/>
                    <a:pt x="7" y="59"/>
                  </a:cubicBezTo>
                  <a:cubicBezTo>
                    <a:pt x="22" y="38"/>
                    <a:pt x="76" y="4"/>
                    <a:pt x="97" y="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94" name="Freeform 130"/>
            <p:cNvSpPr>
              <a:spLocks/>
            </p:cNvSpPr>
            <p:nvPr/>
          </p:nvSpPr>
          <p:spPr bwMode="auto">
            <a:xfrm>
              <a:off x="2343150" y="2233613"/>
              <a:ext cx="176213" cy="509588"/>
            </a:xfrm>
            <a:custGeom>
              <a:avLst/>
              <a:gdLst>
                <a:gd name="T0" fmla="*/ 56 w 56"/>
                <a:gd name="T1" fmla="*/ 162 h 162"/>
                <a:gd name="T2" fmla="*/ 52 w 56"/>
                <a:gd name="T3" fmla="*/ 138 h 162"/>
                <a:gd name="T4" fmla="*/ 46 w 56"/>
                <a:gd name="T5" fmla="*/ 98 h 162"/>
                <a:gd name="T6" fmla="*/ 35 w 56"/>
                <a:gd name="T7" fmla="*/ 63 h 162"/>
                <a:gd name="T8" fmla="*/ 19 w 56"/>
                <a:gd name="T9" fmla="*/ 30 h 162"/>
                <a:gd name="T10" fmla="*/ 10 w 56"/>
                <a:gd name="T11" fmla="*/ 14 h 162"/>
                <a:gd name="T12" fmla="*/ 0 w 56"/>
                <a:gd name="T13" fmla="*/ 0 h 162"/>
                <a:gd name="T14" fmla="*/ 4 w 56"/>
                <a:gd name="T15" fmla="*/ 33 h 162"/>
                <a:gd name="T16" fmla="*/ 6 w 56"/>
                <a:gd name="T17" fmla="*/ 47 h 162"/>
                <a:gd name="T18" fmla="*/ 8 w 56"/>
                <a:gd name="T19" fmla="*/ 66 h 162"/>
                <a:gd name="T20" fmla="*/ 5 w 56"/>
                <a:gd name="T21" fmla="*/ 141 h 162"/>
                <a:gd name="T22" fmla="*/ 56 w 56"/>
                <a:gd name="T2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62">
                  <a:moveTo>
                    <a:pt x="56" y="162"/>
                  </a:moveTo>
                  <a:cubicBezTo>
                    <a:pt x="54" y="154"/>
                    <a:pt x="53" y="146"/>
                    <a:pt x="52" y="138"/>
                  </a:cubicBezTo>
                  <a:cubicBezTo>
                    <a:pt x="50" y="125"/>
                    <a:pt x="48" y="111"/>
                    <a:pt x="46" y="98"/>
                  </a:cubicBezTo>
                  <a:cubicBezTo>
                    <a:pt x="44" y="86"/>
                    <a:pt x="40" y="75"/>
                    <a:pt x="35" y="63"/>
                  </a:cubicBezTo>
                  <a:cubicBezTo>
                    <a:pt x="30" y="52"/>
                    <a:pt x="25" y="41"/>
                    <a:pt x="19" y="30"/>
                  </a:cubicBezTo>
                  <a:cubicBezTo>
                    <a:pt x="16" y="24"/>
                    <a:pt x="13" y="19"/>
                    <a:pt x="10" y="14"/>
                  </a:cubicBezTo>
                  <a:cubicBezTo>
                    <a:pt x="9" y="12"/>
                    <a:pt x="1" y="3"/>
                    <a:pt x="0" y="0"/>
                  </a:cubicBezTo>
                  <a:cubicBezTo>
                    <a:pt x="1" y="11"/>
                    <a:pt x="3" y="22"/>
                    <a:pt x="4" y="33"/>
                  </a:cubicBezTo>
                  <a:cubicBezTo>
                    <a:pt x="5" y="38"/>
                    <a:pt x="5" y="42"/>
                    <a:pt x="6" y="47"/>
                  </a:cubicBezTo>
                  <a:cubicBezTo>
                    <a:pt x="7" y="53"/>
                    <a:pt x="8" y="60"/>
                    <a:pt x="8" y="66"/>
                  </a:cubicBezTo>
                  <a:cubicBezTo>
                    <a:pt x="11" y="91"/>
                    <a:pt x="8" y="116"/>
                    <a:pt x="5" y="141"/>
                  </a:cubicBezTo>
                  <a:cubicBezTo>
                    <a:pt x="20" y="152"/>
                    <a:pt x="37" y="160"/>
                    <a:pt x="56" y="16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95" name="Freeform 131"/>
            <p:cNvSpPr>
              <a:spLocks/>
            </p:cNvSpPr>
            <p:nvPr/>
          </p:nvSpPr>
          <p:spPr bwMode="auto">
            <a:xfrm>
              <a:off x="2263775" y="1265238"/>
              <a:ext cx="674688" cy="604838"/>
            </a:xfrm>
            <a:custGeom>
              <a:avLst/>
              <a:gdLst>
                <a:gd name="T0" fmla="*/ 23 w 214"/>
                <a:gd name="T1" fmla="*/ 140 h 192"/>
                <a:gd name="T2" fmla="*/ 50 w 214"/>
                <a:gd name="T3" fmla="*/ 134 h 192"/>
                <a:gd name="T4" fmla="*/ 81 w 214"/>
                <a:gd name="T5" fmla="*/ 121 h 192"/>
                <a:gd name="T6" fmla="*/ 100 w 214"/>
                <a:gd name="T7" fmla="*/ 120 h 192"/>
                <a:gd name="T8" fmla="*/ 107 w 214"/>
                <a:gd name="T9" fmla="*/ 136 h 192"/>
                <a:gd name="T10" fmla="*/ 128 w 214"/>
                <a:gd name="T11" fmla="*/ 150 h 192"/>
                <a:gd name="T12" fmla="*/ 148 w 214"/>
                <a:gd name="T13" fmla="*/ 165 h 192"/>
                <a:gd name="T14" fmla="*/ 149 w 214"/>
                <a:gd name="T15" fmla="*/ 181 h 192"/>
                <a:gd name="T16" fmla="*/ 159 w 214"/>
                <a:gd name="T17" fmla="*/ 190 h 192"/>
                <a:gd name="T18" fmla="*/ 166 w 214"/>
                <a:gd name="T19" fmla="*/ 179 h 192"/>
                <a:gd name="T20" fmla="*/ 183 w 214"/>
                <a:gd name="T21" fmla="*/ 147 h 192"/>
                <a:gd name="T22" fmla="*/ 205 w 214"/>
                <a:gd name="T23" fmla="*/ 138 h 192"/>
                <a:gd name="T24" fmla="*/ 210 w 214"/>
                <a:gd name="T25" fmla="*/ 122 h 192"/>
                <a:gd name="T26" fmla="*/ 211 w 214"/>
                <a:gd name="T27" fmla="*/ 86 h 192"/>
                <a:gd name="T28" fmla="*/ 198 w 214"/>
                <a:gd name="T29" fmla="*/ 52 h 192"/>
                <a:gd name="T30" fmla="*/ 91 w 214"/>
                <a:gd name="T31" fmla="*/ 7 h 192"/>
                <a:gd name="T32" fmla="*/ 43 w 214"/>
                <a:gd name="T33" fmla="*/ 28 h 192"/>
                <a:gd name="T34" fmla="*/ 11 w 214"/>
                <a:gd name="T35" fmla="*/ 64 h 192"/>
                <a:gd name="T36" fmla="*/ 4 w 214"/>
                <a:gd name="T37" fmla="*/ 126 h 192"/>
                <a:gd name="T38" fmla="*/ 23 w 214"/>
                <a:gd name="T39"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4" h="192">
                  <a:moveTo>
                    <a:pt x="23" y="140"/>
                  </a:moveTo>
                  <a:cubicBezTo>
                    <a:pt x="32" y="141"/>
                    <a:pt x="41" y="138"/>
                    <a:pt x="50" y="134"/>
                  </a:cubicBezTo>
                  <a:cubicBezTo>
                    <a:pt x="60" y="130"/>
                    <a:pt x="71" y="126"/>
                    <a:pt x="81" y="121"/>
                  </a:cubicBezTo>
                  <a:cubicBezTo>
                    <a:pt x="87" y="119"/>
                    <a:pt x="95" y="116"/>
                    <a:pt x="100" y="120"/>
                  </a:cubicBezTo>
                  <a:cubicBezTo>
                    <a:pt x="104" y="124"/>
                    <a:pt x="104" y="131"/>
                    <a:pt x="107" y="136"/>
                  </a:cubicBezTo>
                  <a:cubicBezTo>
                    <a:pt x="111" y="144"/>
                    <a:pt x="120" y="147"/>
                    <a:pt x="128" y="150"/>
                  </a:cubicBezTo>
                  <a:cubicBezTo>
                    <a:pt x="137" y="153"/>
                    <a:pt x="145" y="157"/>
                    <a:pt x="148" y="165"/>
                  </a:cubicBezTo>
                  <a:cubicBezTo>
                    <a:pt x="149" y="170"/>
                    <a:pt x="148" y="176"/>
                    <a:pt x="149" y="181"/>
                  </a:cubicBezTo>
                  <a:cubicBezTo>
                    <a:pt x="150" y="186"/>
                    <a:pt x="154" y="192"/>
                    <a:pt x="159" y="190"/>
                  </a:cubicBezTo>
                  <a:cubicBezTo>
                    <a:pt x="163" y="189"/>
                    <a:pt x="165" y="184"/>
                    <a:pt x="166" y="179"/>
                  </a:cubicBezTo>
                  <a:cubicBezTo>
                    <a:pt x="169" y="168"/>
                    <a:pt x="174" y="155"/>
                    <a:pt x="183" y="147"/>
                  </a:cubicBezTo>
                  <a:cubicBezTo>
                    <a:pt x="189" y="142"/>
                    <a:pt x="197" y="138"/>
                    <a:pt x="205" y="138"/>
                  </a:cubicBezTo>
                  <a:cubicBezTo>
                    <a:pt x="205" y="133"/>
                    <a:pt x="208" y="128"/>
                    <a:pt x="210" y="122"/>
                  </a:cubicBezTo>
                  <a:cubicBezTo>
                    <a:pt x="214" y="111"/>
                    <a:pt x="213" y="98"/>
                    <a:pt x="211" y="86"/>
                  </a:cubicBezTo>
                  <a:cubicBezTo>
                    <a:pt x="208" y="74"/>
                    <a:pt x="203" y="63"/>
                    <a:pt x="198" y="52"/>
                  </a:cubicBezTo>
                  <a:cubicBezTo>
                    <a:pt x="182" y="14"/>
                    <a:pt x="131" y="0"/>
                    <a:pt x="91" y="7"/>
                  </a:cubicBezTo>
                  <a:cubicBezTo>
                    <a:pt x="74" y="10"/>
                    <a:pt x="57" y="17"/>
                    <a:pt x="43" y="28"/>
                  </a:cubicBezTo>
                  <a:cubicBezTo>
                    <a:pt x="30" y="37"/>
                    <a:pt x="18" y="49"/>
                    <a:pt x="11" y="64"/>
                  </a:cubicBezTo>
                  <a:cubicBezTo>
                    <a:pt x="2" y="83"/>
                    <a:pt x="0" y="105"/>
                    <a:pt x="4" y="126"/>
                  </a:cubicBezTo>
                  <a:cubicBezTo>
                    <a:pt x="9" y="133"/>
                    <a:pt x="15" y="138"/>
                    <a:pt x="23" y="14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96" name="Freeform 132"/>
            <p:cNvSpPr>
              <a:spLocks/>
            </p:cNvSpPr>
            <p:nvPr/>
          </p:nvSpPr>
          <p:spPr bwMode="auto">
            <a:xfrm>
              <a:off x="2276475" y="1630363"/>
              <a:ext cx="646113" cy="546100"/>
            </a:xfrm>
            <a:custGeom>
              <a:avLst/>
              <a:gdLst>
                <a:gd name="T0" fmla="*/ 204 w 205"/>
                <a:gd name="T1" fmla="*/ 42 h 173"/>
                <a:gd name="T2" fmla="*/ 201 w 205"/>
                <a:gd name="T3" fmla="*/ 23 h 173"/>
                <a:gd name="T4" fmla="*/ 201 w 205"/>
                <a:gd name="T5" fmla="*/ 22 h 173"/>
                <a:gd name="T6" fmla="*/ 179 w 205"/>
                <a:gd name="T7" fmla="*/ 31 h 173"/>
                <a:gd name="T8" fmla="*/ 162 w 205"/>
                <a:gd name="T9" fmla="*/ 63 h 173"/>
                <a:gd name="T10" fmla="*/ 155 w 205"/>
                <a:gd name="T11" fmla="*/ 74 h 173"/>
                <a:gd name="T12" fmla="*/ 145 w 205"/>
                <a:gd name="T13" fmla="*/ 65 h 173"/>
                <a:gd name="T14" fmla="*/ 144 w 205"/>
                <a:gd name="T15" fmla="*/ 49 h 173"/>
                <a:gd name="T16" fmla="*/ 124 w 205"/>
                <a:gd name="T17" fmla="*/ 34 h 173"/>
                <a:gd name="T18" fmla="*/ 103 w 205"/>
                <a:gd name="T19" fmla="*/ 20 h 173"/>
                <a:gd name="T20" fmla="*/ 96 w 205"/>
                <a:gd name="T21" fmla="*/ 4 h 173"/>
                <a:gd name="T22" fmla="*/ 77 w 205"/>
                <a:gd name="T23" fmla="*/ 5 h 173"/>
                <a:gd name="T24" fmla="*/ 46 w 205"/>
                <a:gd name="T25" fmla="*/ 18 h 173"/>
                <a:gd name="T26" fmla="*/ 19 w 205"/>
                <a:gd name="T27" fmla="*/ 24 h 173"/>
                <a:gd name="T28" fmla="*/ 0 w 205"/>
                <a:gd name="T29" fmla="*/ 11 h 173"/>
                <a:gd name="T30" fmla="*/ 19 w 205"/>
                <a:gd name="T31" fmla="*/ 71 h 173"/>
                <a:gd name="T32" fmla="*/ 29 w 205"/>
                <a:gd name="T33" fmla="*/ 110 h 173"/>
                <a:gd name="T34" fmla="*/ 27 w 205"/>
                <a:gd name="T35" fmla="*/ 122 h 173"/>
                <a:gd name="T36" fmla="*/ 33 w 205"/>
                <a:gd name="T37" fmla="*/ 130 h 173"/>
                <a:gd name="T38" fmla="*/ 43 w 205"/>
                <a:gd name="T39" fmla="*/ 129 h 173"/>
                <a:gd name="T40" fmla="*/ 54 w 205"/>
                <a:gd name="T41" fmla="*/ 139 h 173"/>
                <a:gd name="T42" fmla="*/ 58 w 205"/>
                <a:gd name="T43" fmla="*/ 153 h 173"/>
                <a:gd name="T44" fmla="*/ 79 w 205"/>
                <a:gd name="T45" fmla="*/ 171 h 173"/>
                <a:gd name="T46" fmla="*/ 110 w 205"/>
                <a:gd name="T47" fmla="*/ 161 h 173"/>
                <a:gd name="T48" fmla="*/ 167 w 205"/>
                <a:gd name="T49" fmla="*/ 113 h 173"/>
                <a:gd name="T50" fmla="*/ 195 w 205"/>
                <a:gd name="T51" fmla="*/ 79 h 173"/>
                <a:gd name="T52" fmla="*/ 195 w 205"/>
                <a:gd name="T53" fmla="*/ 74 h 173"/>
                <a:gd name="T54" fmla="*/ 204 w 205"/>
                <a:gd name="T55" fmla="*/ 4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5" h="173">
                  <a:moveTo>
                    <a:pt x="204" y="42"/>
                  </a:moveTo>
                  <a:cubicBezTo>
                    <a:pt x="204" y="35"/>
                    <a:pt x="201" y="29"/>
                    <a:pt x="201" y="23"/>
                  </a:cubicBezTo>
                  <a:cubicBezTo>
                    <a:pt x="201" y="23"/>
                    <a:pt x="201" y="23"/>
                    <a:pt x="201" y="22"/>
                  </a:cubicBezTo>
                  <a:cubicBezTo>
                    <a:pt x="193" y="22"/>
                    <a:pt x="185" y="26"/>
                    <a:pt x="179" y="31"/>
                  </a:cubicBezTo>
                  <a:cubicBezTo>
                    <a:pt x="170" y="39"/>
                    <a:pt x="165" y="52"/>
                    <a:pt x="162" y="63"/>
                  </a:cubicBezTo>
                  <a:cubicBezTo>
                    <a:pt x="161" y="68"/>
                    <a:pt x="159" y="73"/>
                    <a:pt x="155" y="74"/>
                  </a:cubicBezTo>
                  <a:cubicBezTo>
                    <a:pt x="150" y="76"/>
                    <a:pt x="146" y="70"/>
                    <a:pt x="145" y="65"/>
                  </a:cubicBezTo>
                  <a:cubicBezTo>
                    <a:pt x="144" y="60"/>
                    <a:pt x="145" y="54"/>
                    <a:pt x="144" y="49"/>
                  </a:cubicBezTo>
                  <a:cubicBezTo>
                    <a:pt x="141" y="41"/>
                    <a:pt x="133" y="37"/>
                    <a:pt x="124" y="34"/>
                  </a:cubicBezTo>
                  <a:cubicBezTo>
                    <a:pt x="116" y="31"/>
                    <a:pt x="107" y="28"/>
                    <a:pt x="103" y="20"/>
                  </a:cubicBezTo>
                  <a:cubicBezTo>
                    <a:pt x="100" y="15"/>
                    <a:pt x="100" y="8"/>
                    <a:pt x="96" y="4"/>
                  </a:cubicBezTo>
                  <a:cubicBezTo>
                    <a:pt x="91" y="0"/>
                    <a:pt x="83" y="3"/>
                    <a:pt x="77" y="5"/>
                  </a:cubicBezTo>
                  <a:cubicBezTo>
                    <a:pt x="67" y="10"/>
                    <a:pt x="56" y="14"/>
                    <a:pt x="46" y="18"/>
                  </a:cubicBezTo>
                  <a:cubicBezTo>
                    <a:pt x="37" y="22"/>
                    <a:pt x="28" y="25"/>
                    <a:pt x="19" y="24"/>
                  </a:cubicBezTo>
                  <a:cubicBezTo>
                    <a:pt x="11" y="22"/>
                    <a:pt x="5" y="17"/>
                    <a:pt x="0" y="11"/>
                  </a:cubicBezTo>
                  <a:cubicBezTo>
                    <a:pt x="3" y="31"/>
                    <a:pt x="11" y="51"/>
                    <a:pt x="19" y="71"/>
                  </a:cubicBezTo>
                  <a:cubicBezTo>
                    <a:pt x="25" y="83"/>
                    <a:pt x="31" y="97"/>
                    <a:pt x="29" y="110"/>
                  </a:cubicBezTo>
                  <a:cubicBezTo>
                    <a:pt x="28" y="114"/>
                    <a:pt x="27" y="118"/>
                    <a:pt x="27" y="122"/>
                  </a:cubicBezTo>
                  <a:cubicBezTo>
                    <a:pt x="28" y="125"/>
                    <a:pt x="30" y="129"/>
                    <a:pt x="33" y="130"/>
                  </a:cubicBezTo>
                  <a:cubicBezTo>
                    <a:pt x="37" y="131"/>
                    <a:pt x="40" y="129"/>
                    <a:pt x="43" y="129"/>
                  </a:cubicBezTo>
                  <a:cubicBezTo>
                    <a:pt x="48" y="129"/>
                    <a:pt x="52" y="134"/>
                    <a:pt x="54" y="139"/>
                  </a:cubicBezTo>
                  <a:cubicBezTo>
                    <a:pt x="56" y="143"/>
                    <a:pt x="56" y="148"/>
                    <a:pt x="58" y="153"/>
                  </a:cubicBezTo>
                  <a:cubicBezTo>
                    <a:pt x="61" y="162"/>
                    <a:pt x="70" y="169"/>
                    <a:pt x="79" y="171"/>
                  </a:cubicBezTo>
                  <a:cubicBezTo>
                    <a:pt x="90" y="173"/>
                    <a:pt x="101" y="167"/>
                    <a:pt x="110" y="161"/>
                  </a:cubicBezTo>
                  <a:cubicBezTo>
                    <a:pt x="132" y="149"/>
                    <a:pt x="151" y="132"/>
                    <a:pt x="167" y="113"/>
                  </a:cubicBezTo>
                  <a:cubicBezTo>
                    <a:pt x="177" y="102"/>
                    <a:pt x="187" y="91"/>
                    <a:pt x="195" y="79"/>
                  </a:cubicBezTo>
                  <a:cubicBezTo>
                    <a:pt x="195" y="77"/>
                    <a:pt x="195" y="76"/>
                    <a:pt x="195" y="74"/>
                  </a:cubicBezTo>
                  <a:cubicBezTo>
                    <a:pt x="196" y="63"/>
                    <a:pt x="205" y="53"/>
                    <a:pt x="204" y="42"/>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97" name="Freeform 133"/>
            <p:cNvSpPr>
              <a:spLocks/>
            </p:cNvSpPr>
            <p:nvPr/>
          </p:nvSpPr>
          <p:spPr bwMode="auto">
            <a:xfrm>
              <a:off x="2614613" y="1879601"/>
              <a:ext cx="428625" cy="415925"/>
            </a:xfrm>
            <a:custGeom>
              <a:avLst/>
              <a:gdLst>
                <a:gd name="T0" fmla="*/ 129 w 136"/>
                <a:gd name="T1" fmla="*/ 33 h 132"/>
                <a:gd name="T2" fmla="*/ 104 w 136"/>
                <a:gd name="T3" fmla="*/ 22 h 132"/>
                <a:gd name="T4" fmla="*/ 88 w 136"/>
                <a:gd name="T5" fmla="*/ 0 h 132"/>
                <a:gd name="T6" fmla="*/ 60 w 136"/>
                <a:gd name="T7" fmla="*/ 34 h 132"/>
                <a:gd name="T8" fmla="*/ 3 w 136"/>
                <a:gd name="T9" fmla="*/ 82 h 132"/>
                <a:gd name="T10" fmla="*/ 0 w 136"/>
                <a:gd name="T11" fmla="*/ 84 h 132"/>
                <a:gd name="T12" fmla="*/ 3 w 136"/>
                <a:gd name="T13" fmla="*/ 102 h 132"/>
                <a:gd name="T14" fmla="*/ 21 w 136"/>
                <a:gd name="T15" fmla="*/ 125 h 132"/>
                <a:gd name="T16" fmla="*/ 57 w 136"/>
                <a:gd name="T17" fmla="*/ 128 h 132"/>
                <a:gd name="T18" fmla="*/ 95 w 136"/>
                <a:gd name="T19" fmla="*/ 104 h 132"/>
                <a:gd name="T20" fmla="*/ 117 w 136"/>
                <a:gd name="T21" fmla="*/ 72 h 132"/>
                <a:gd name="T22" fmla="*/ 128 w 136"/>
                <a:gd name="T23" fmla="*/ 61 h 132"/>
                <a:gd name="T24" fmla="*/ 135 w 136"/>
                <a:gd name="T25" fmla="*/ 47 h 132"/>
                <a:gd name="T26" fmla="*/ 129 w 136"/>
                <a:gd name="T27" fmla="*/ 3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32">
                  <a:moveTo>
                    <a:pt x="129" y="33"/>
                  </a:moveTo>
                  <a:cubicBezTo>
                    <a:pt x="120" y="30"/>
                    <a:pt x="111" y="27"/>
                    <a:pt x="104" y="22"/>
                  </a:cubicBezTo>
                  <a:cubicBezTo>
                    <a:pt x="96" y="17"/>
                    <a:pt x="90" y="9"/>
                    <a:pt x="88" y="0"/>
                  </a:cubicBezTo>
                  <a:cubicBezTo>
                    <a:pt x="80" y="12"/>
                    <a:pt x="70" y="23"/>
                    <a:pt x="60" y="34"/>
                  </a:cubicBezTo>
                  <a:cubicBezTo>
                    <a:pt x="44" y="53"/>
                    <a:pt x="25" y="70"/>
                    <a:pt x="3" y="82"/>
                  </a:cubicBezTo>
                  <a:cubicBezTo>
                    <a:pt x="2" y="83"/>
                    <a:pt x="1" y="84"/>
                    <a:pt x="0" y="84"/>
                  </a:cubicBezTo>
                  <a:cubicBezTo>
                    <a:pt x="1" y="90"/>
                    <a:pt x="2" y="96"/>
                    <a:pt x="3" y="102"/>
                  </a:cubicBezTo>
                  <a:cubicBezTo>
                    <a:pt x="7" y="111"/>
                    <a:pt x="12" y="120"/>
                    <a:pt x="21" y="125"/>
                  </a:cubicBezTo>
                  <a:cubicBezTo>
                    <a:pt x="31" y="131"/>
                    <a:pt x="45" y="132"/>
                    <a:pt x="57" y="128"/>
                  </a:cubicBezTo>
                  <a:cubicBezTo>
                    <a:pt x="72" y="125"/>
                    <a:pt x="85" y="116"/>
                    <a:pt x="95" y="104"/>
                  </a:cubicBezTo>
                  <a:cubicBezTo>
                    <a:pt x="104" y="94"/>
                    <a:pt x="109" y="82"/>
                    <a:pt x="117" y="72"/>
                  </a:cubicBezTo>
                  <a:cubicBezTo>
                    <a:pt x="121" y="68"/>
                    <a:pt x="124" y="65"/>
                    <a:pt x="128" y="61"/>
                  </a:cubicBezTo>
                  <a:cubicBezTo>
                    <a:pt x="131" y="57"/>
                    <a:pt x="135" y="52"/>
                    <a:pt x="135" y="47"/>
                  </a:cubicBezTo>
                  <a:cubicBezTo>
                    <a:pt x="136" y="41"/>
                    <a:pt x="133" y="36"/>
                    <a:pt x="129" y="3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98" name="Freeform 134"/>
            <p:cNvSpPr>
              <a:spLocks/>
            </p:cNvSpPr>
            <p:nvPr/>
          </p:nvSpPr>
          <p:spPr bwMode="auto">
            <a:xfrm>
              <a:off x="2216150" y="3606801"/>
              <a:ext cx="1187450" cy="2386013"/>
            </a:xfrm>
            <a:custGeom>
              <a:avLst/>
              <a:gdLst>
                <a:gd name="T0" fmla="*/ 369 w 376"/>
                <a:gd name="T1" fmla="*/ 46 h 757"/>
                <a:gd name="T2" fmla="*/ 342 w 376"/>
                <a:gd name="T3" fmla="*/ 20 h 757"/>
                <a:gd name="T4" fmla="*/ 305 w 376"/>
                <a:gd name="T5" fmla="*/ 9 h 757"/>
                <a:gd name="T6" fmla="*/ 150 w 376"/>
                <a:gd name="T7" fmla="*/ 8 h 757"/>
                <a:gd name="T8" fmla="*/ 133 w 376"/>
                <a:gd name="T9" fmla="*/ 35 h 757"/>
                <a:gd name="T10" fmla="*/ 89 w 376"/>
                <a:gd name="T11" fmla="*/ 109 h 757"/>
                <a:gd name="T12" fmla="*/ 19 w 376"/>
                <a:gd name="T13" fmla="*/ 246 h 757"/>
                <a:gd name="T14" fmla="*/ 11 w 376"/>
                <a:gd name="T15" fmla="*/ 383 h 757"/>
                <a:gd name="T16" fmla="*/ 40 w 376"/>
                <a:gd name="T17" fmla="*/ 509 h 757"/>
                <a:gd name="T18" fmla="*/ 41 w 376"/>
                <a:gd name="T19" fmla="*/ 607 h 757"/>
                <a:gd name="T20" fmla="*/ 61 w 376"/>
                <a:gd name="T21" fmla="*/ 703 h 757"/>
                <a:gd name="T22" fmla="*/ 138 w 376"/>
                <a:gd name="T23" fmla="*/ 757 h 757"/>
                <a:gd name="T24" fmla="*/ 175 w 376"/>
                <a:gd name="T25" fmla="*/ 746 h 757"/>
                <a:gd name="T26" fmla="*/ 196 w 376"/>
                <a:gd name="T27" fmla="*/ 714 h 757"/>
                <a:gd name="T28" fmla="*/ 185 w 376"/>
                <a:gd name="T29" fmla="*/ 506 h 757"/>
                <a:gd name="T30" fmla="*/ 191 w 376"/>
                <a:gd name="T31" fmla="*/ 439 h 757"/>
                <a:gd name="T32" fmla="*/ 157 w 376"/>
                <a:gd name="T33" fmla="*/ 317 h 757"/>
                <a:gd name="T34" fmla="*/ 153 w 376"/>
                <a:gd name="T35" fmla="*/ 308 h 757"/>
                <a:gd name="T36" fmla="*/ 164 w 376"/>
                <a:gd name="T37" fmla="*/ 299 h 757"/>
                <a:gd name="T38" fmla="*/ 260 w 376"/>
                <a:gd name="T39" fmla="*/ 216 h 757"/>
                <a:gd name="T40" fmla="*/ 323 w 376"/>
                <a:gd name="T41" fmla="*/ 167 h 757"/>
                <a:gd name="T42" fmla="*/ 353 w 376"/>
                <a:gd name="T43" fmla="*/ 130 h 757"/>
                <a:gd name="T44" fmla="*/ 368 w 376"/>
                <a:gd name="T45" fmla="*/ 100 h 757"/>
                <a:gd name="T46" fmla="*/ 369 w 376"/>
                <a:gd name="T47" fmla="*/ 46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6" h="757">
                  <a:moveTo>
                    <a:pt x="369" y="46"/>
                  </a:moveTo>
                  <a:cubicBezTo>
                    <a:pt x="363" y="34"/>
                    <a:pt x="353" y="25"/>
                    <a:pt x="342" y="20"/>
                  </a:cubicBezTo>
                  <a:cubicBezTo>
                    <a:pt x="330" y="14"/>
                    <a:pt x="318" y="11"/>
                    <a:pt x="305" y="9"/>
                  </a:cubicBezTo>
                  <a:cubicBezTo>
                    <a:pt x="254" y="0"/>
                    <a:pt x="202" y="3"/>
                    <a:pt x="150" y="8"/>
                  </a:cubicBezTo>
                  <a:cubicBezTo>
                    <a:pt x="144" y="17"/>
                    <a:pt x="138" y="26"/>
                    <a:pt x="133" y="35"/>
                  </a:cubicBezTo>
                  <a:cubicBezTo>
                    <a:pt x="118" y="60"/>
                    <a:pt x="103" y="84"/>
                    <a:pt x="89" y="109"/>
                  </a:cubicBezTo>
                  <a:cubicBezTo>
                    <a:pt x="64" y="153"/>
                    <a:pt x="39" y="198"/>
                    <a:pt x="19" y="246"/>
                  </a:cubicBezTo>
                  <a:cubicBezTo>
                    <a:pt x="0" y="289"/>
                    <a:pt x="1" y="337"/>
                    <a:pt x="11" y="383"/>
                  </a:cubicBezTo>
                  <a:cubicBezTo>
                    <a:pt x="21" y="425"/>
                    <a:pt x="36" y="466"/>
                    <a:pt x="40" y="509"/>
                  </a:cubicBezTo>
                  <a:cubicBezTo>
                    <a:pt x="44" y="541"/>
                    <a:pt x="41" y="574"/>
                    <a:pt x="41" y="607"/>
                  </a:cubicBezTo>
                  <a:cubicBezTo>
                    <a:pt x="42" y="640"/>
                    <a:pt x="45" y="674"/>
                    <a:pt x="61" y="703"/>
                  </a:cubicBezTo>
                  <a:cubicBezTo>
                    <a:pt x="76" y="732"/>
                    <a:pt x="105" y="755"/>
                    <a:pt x="138" y="757"/>
                  </a:cubicBezTo>
                  <a:cubicBezTo>
                    <a:pt x="151" y="757"/>
                    <a:pt x="164" y="754"/>
                    <a:pt x="175" y="746"/>
                  </a:cubicBezTo>
                  <a:cubicBezTo>
                    <a:pt x="185" y="739"/>
                    <a:pt x="192" y="727"/>
                    <a:pt x="196" y="714"/>
                  </a:cubicBezTo>
                  <a:cubicBezTo>
                    <a:pt x="217" y="647"/>
                    <a:pt x="185" y="576"/>
                    <a:pt x="185" y="506"/>
                  </a:cubicBezTo>
                  <a:cubicBezTo>
                    <a:pt x="185" y="483"/>
                    <a:pt x="189" y="461"/>
                    <a:pt x="191" y="439"/>
                  </a:cubicBezTo>
                  <a:cubicBezTo>
                    <a:pt x="195" y="396"/>
                    <a:pt x="183" y="351"/>
                    <a:pt x="157" y="317"/>
                  </a:cubicBezTo>
                  <a:cubicBezTo>
                    <a:pt x="155" y="314"/>
                    <a:pt x="153" y="311"/>
                    <a:pt x="153" y="308"/>
                  </a:cubicBezTo>
                  <a:cubicBezTo>
                    <a:pt x="154" y="303"/>
                    <a:pt x="159" y="301"/>
                    <a:pt x="164" y="299"/>
                  </a:cubicBezTo>
                  <a:cubicBezTo>
                    <a:pt x="204" y="284"/>
                    <a:pt x="228" y="244"/>
                    <a:pt x="260" y="216"/>
                  </a:cubicBezTo>
                  <a:cubicBezTo>
                    <a:pt x="280" y="198"/>
                    <a:pt x="303" y="185"/>
                    <a:pt x="323" y="167"/>
                  </a:cubicBezTo>
                  <a:cubicBezTo>
                    <a:pt x="335" y="156"/>
                    <a:pt x="345" y="144"/>
                    <a:pt x="353" y="130"/>
                  </a:cubicBezTo>
                  <a:cubicBezTo>
                    <a:pt x="359" y="121"/>
                    <a:pt x="363" y="110"/>
                    <a:pt x="368" y="100"/>
                  </a:cubicBezTo>
                  <a:cubicBezTo>
                    <a:pt x="373" y="82"/>
                    <a:pt x="376" y="63"/>
                    <a:pt x="369" y="46"/>
                  </a:cubicBezTo>
                  <a:close/>
                </a:path>
              </a:pathLst>
            </a:custGeom>
            <a:solidFill>
              <a:srgbClr val="FE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99" name="Freeform 135"/>
            <p:cNvSpPr>
              <a:spLocks/>
            </p:cNvSpPr>
            <p:nvPr/>
          </p:nvSpPr>
          <p:spPr bwMode="auto">
            <a:xfrm>
              <a:off x="1452563" y="3357563"/>
              <a:ext cx="1236663" cy="2011363"/>
            </a:xfrm>
            <a:custGeom>
              <a:avLst/>
              <a:gdLst>
                <a:gd name="T0" fmla="*/ 287 w 392"/>
                <a:gd name="T1" fmla="*/ 227 h 638"/>
                <a:gd name="T2" fmla="*/ 314 w 392"/>
                <a:gd name="T3" fmla="*/ 218 h 638"/>
                <a:gd name="T4" fmla="*/ 331 w 392"/>
                <a:gd name="T5" fmla="*/ 188 h 638"/>
                <a:gd name="T6" fmla="*/ 375 w 392"/>
                <a:gd name="T7" fmla="*/ 114 h 638"/>
                <a:gd name="T8" fmla="*/ 392 w 392"/>
                <a:gd name="T9" fmla="*/ 87 h 638"/>
                <a:gd name="T10" fmla="*/ 362 w 392"/>
                <a:gd name="T11" fmla="*/ 90 h 638"/>
                <a:gd name="T12" fmla="*/ 338 w 392"/>
                <a:gd name="T13" fmla="*/ 10 h 638"/>
                <a:gd name="T14" fmla="*/ 292 w 392"/>
                <a:gd name="T15" fmla="*/ 3 h 638"/>
                <a:gd name="T16" fmla="*/ 239 w 392"/>
                <a:gd name="T17" fmla="*/ 27 h 638"/>
                <a:gd name="T18" fmla="*/ 82 w 392"/>
                <a:gd name="T19" fmla="*/ 130 h 638"/>
                <a:gd name="T20" fmla="*/ 10 w 392"/>
                <a:gd name="T21" fmla="*/ 224 h 638"/>
                <a:gd name="T22" fmla="*/ 1 w 392"/>
                <a:gd name="T23" fmla="*/ 295 h 638"/>
                <a:gd name="T24" fmla="*/ 3 w 392"/>
                <a:gd name="T25" fmla="*/ 331 h 638"/>
                <a:gd name="T26" fmla="*/ 13 w 392"/>
                <a:gd name="T27" fmla="*/ 364 h 638"/>
                <a:gd name="T28" fmla="*/ 24 w 392"/>
                <a:gd name="T29" fmla="*/ 461 h 638"/>
                <a:gd name="T30" fmla="*/ 19 w 392"/>
                <a:gd name="T31" fmla="*/ 507 h 638"/>
                <a:gd name="T32" fmla="*/ 25 w 392"/>
                <a:gd name="T33" fmla="*/ 557 h 638"/>
                <a:gd name="T34" fmla="*/ 48 w 392"/>
                <a:gd name="T35" fmla="*/ 620 h 638"/>
                <a:gd name="T36" fmla="*/ 112 w 392"/>
                <a:gd name="T37" fmla="*/ 638 h 638"/>
                <a:gd name="T38" fmla="*/ 166 w 392"/>
                <a:gd name="T39" fmla="*/ 620 h 638"/>
                <a:gd name="T40" fmla="*/ 169 w 392"/>
                <a:gd name="T41" fmla="*/ 535 h 638"/>
                <a:gd name="T42" fmla="*/ 174 w 392"/>
                <a:gd name="T43" fmla="*/ 438 h 638"/>
                <a:gd name="T44" fmla="*/ 183 w 392"/>
                <a:gd name="T45" fmla="*/ 351 h 638"/>
                <a:gd name="T46" fmla="*/ 157 w 392"/>
                <a:gd name="T47" fmla="*/ 269 h 638"/>
                <a:gd name="T48" fmla="*/ 287 w 392"/>
                <a:gd name="T49" fmla="*/ 22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2" h="638">
                  <a:moveTo>
                    <a:pt x="287" y="227"/>
                  </a:moveTo>
                  <a:cubicBezTo>
                    <a:pt x="296" y="224"/>
                    <a:pt x="305" y="221"/>
                    <a:pt x="314" y="218"/>
                  </a:cubicBezTo>
                  <a:cubicBezTo>
                    <a:pt x="320" y="207"/>
                    <a:pt x="326" y="197"/>
                    <a:pt x="331" y="188"/>
                  </a:cubicBezTo>
                  <a:cubicBezTo>
                    <a:pt x="345" y="163"/>
                    <a:pt x="360" y="139"/>
                    <a:pt x="375" y="114"/>
                  </a:cubicBezTo>
                  <a:cubicBezTo>
                    <a:pt x="380" y="105"/>
                    <a:pt x="386" y="96"/>
                    <a:pt x="392" y="87"/>
                  </a:cubicBezTo>
                  <a:cubicBezTo>
                    <a:pt x="382" y="88"/>
                    <a:pt x="372" y="89"/>
                    <a:pt x="362" y="90"/>
                  </a:cubicBezTo>
                  <a:cubicBezTo>
                    <a:pt x="350" y="65"/>
                    <a:pt x="341" y="38"/>
                    <a:pt x="338" y="10"/>
                  </a:cubicBezTo>
                  <a:cubicBezTo>
                    <a:pt x="325" y="2"/>
                    <a:pt x="308" y="0"/>
                    <a:pt x="292" y="3"/>
                  </a:cubicBezTo>
                  <a:cubicBezTo>
                    <a:pt x="273" y="7"/>
                    <a:pt x="256" y="17"/>
                    <a:pt x="239" y="27"/>
                  </a:cubicBezTo>
                  <a:cubicBezTo>
                    <a:pt x="184" y="58"/>
                    <a:pt x="130" y="89"/>
                    <a:pt x="82" y="130"/>
                  </a:cubicBezTo>
                  <a:cubicBezTo>
                    <a:pt x="51" y="155"/>
                    <a:pt x="22" y="186"/>
                    <a:pt x="10" y="224"/>
                  </a:cubicBezTo>
                  <a:cubicBezTo>
                    <a:pt x="2" y="247"/>
                    <a:pt x="0" y="271"/>
                    <a:pt x="1" y="295"/>
                  </a:cubicBezTo>
                  <a:cubicBezTo>
                    <a:pt x="1" y="307"/>
                    <a:pt x="2" y="319"/>
                    <a:pt x="3" y="331"/>
                  </a:cubicBezTo>
                  <a:cubicBezTo>
                    <a:pt x="5" y="343"/>
                    <a:pt x="10" y="353"/>
                    <a:pt x="13" y="364"/>
                  </a:cubicBezTo>
                  <a:cubicBezTo>
                    <a:pt x="22" y="395"/>
                    <a:pt x="26" y="428"/>
                    <a:pt x="24" y="461"/>
                  </a:cubicBezTo>
                  <a:cubicBezTo>
                    <a:pt x="24" y="476"/>
                    <a:pt x="18" y="493"/>
                    <a:pt x="19" y="507"/>
                  </a:cubicBezTo>
                  <a:cubicBezTo>
                    <a:pt x="21" y="524"/>
                    <a:pt x="24" y="540"/>
                    <a:pt x="25" y="557"/>
                  </a:cubicBezTo>
                  <a:cubicBezTo>
                    <a:pt x="27" y="580"/>
                    <a:pt x="31" y="605"/>
                    <a:pt x="48" y="620"/>
                  </a:cubicBezTo>
                  <a:cubicBezTo>
                    <a:pt x="64" y="636"/>
                    <a:pt x="89" y="637"/>
                    <a:pt x="112" y="638"/>
                  </a:cubicBezTo>
                  <a:cubicBezTo>
                    <a:pt x="132" y="638"/>
                    <a:pt x="155" y="637"/>
                    <a:pt x="166" y="620"/>
                  </a:cubicBezTo>
                  <a:cubicBezTo>
                    <a:pt x="181" y="598"/>
                    <a:pt x="170" y="560"/>
                    <a:pt x="169" y="535"/>
                  </a:cubicBezTo>
                  <a:cubicBezTo>
                    <a:pt x="168" y="502"/>
                    <a:pt x="170" y="470"/>
                    <a:pt x="174" y="438"/>
                  </a:cubicBezTo>
                  <a:cubicBezTo>
                    <a:pt x="178" y="409"/>
                    <a:pt x="184" y="380"/>
                    <a:pt x="183" y="351"/>
                  </a:cubicBezTo>
                  <a:cubicBezTo>
                    <a:pt x="183" y="322"/>
                    <a:pt x="176" y="292"/>
                    <a:pt x="157" y="269"/>
                  </a:cubicBezTo>
                  <a:cubicBezTo>
                    <a:pt x="201" y="256"/>
                    <a:pt x="243" y="240"/>
                    <a:pt x="287" y="227"/>
                  </a:cubicBezTo>
                  <a:close/>
                </a:path>
              </a:pathLst>
            </a:custGeom>
            <a:solidFill>
              <a:srgbClr val="FE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00" name="Freeform 136"/>
            <p:cNvSpPr>
              <a:spLocks/>
            </p:cNvSpPr>
            <p:nvPr/>
          </p:nvSpPr>
          <p:spPr bwMode="auto">
            <a:xfrm>
              <a:off x="1420813" y="3382963"/>
              <a:ext cx="1755775" cy="1012825"/>
            </a:xfrm>
            <a:custGeom>
              <a:avLst/>
              <a:gdLst>
                <a:gd name="T0" fmla="*/ 323 w 556"/>
                <a:gd name="T1" fmla="*/ 320 h 321"/>
                <a:gd name="T2" fmla="*/ 3 w 556"/>
                <a:gd name="T3" fmla="*/ 135 h 321"/>
                <a:gd name="T4" fmla="*/ 3 w 556"/>
                <a:gd name="T5" fmla="*/ 129 h 321"/>
                <a:gd name="T6" fmla="*/ 224 w 556"/>
                <a:gd name="T7" fmla="*/ 2 h 321"/>
                <a:gd name="T8" fmla="*/ 234 w 556"/>
                <a:gd name="T9" fmla="*/ 2 h 321"/>
                <a:gd name="T10" fmla="*/ 553 w 556"/>
                <a:gd name="T11" fmla="*/ 186 h 321"/>
                <a:gd name="T12" fmla="*/ 553 w 556"/>
                <a:gd name="T13" fmla="*/ 192 h 321"/>
                <a:gd name="T14" fmla="*/ 332 w 556"/>
                <a:gd name="T15" fmla="*/ 320 h 321"/>
                <a:gd name="T16" fmla="*/ 323 w 556"/>
                <a:gd name="T17" fmla="*/ 32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321">
                  <a:moveTo>
                    <a:pt x="323" y="320"/>
                  </a:moveTo>
                  <a:cubicBezTo>
                    <a:pt x="3" y="135"/>
                    <a:pt x="3" y="135"/>
                    <a:pt x="3" y="135"/>
                  </a:cubicBezTo>
                  <a:cubicBezTo>
                    <a:pt x="0" y="133"/>
                    <a:pt x="0" y="131"/>
                    <a:pt x="3" y="129"/>
                  </a:cubicBezTo>
                  <a:cubicBezTo>
                    <a:pt x="224" y="2"/>
                    <a:pt x="224" y="2"/>
                    <a:pt x="224" y="2"/>
                  </a:cubicBezTo>
                  <a:cubicBezTo>
                    <a:pt x="227" y="0"/>
                    <a:pt x="231" y="0"/>
                    <a:pt x="234" y="2"/>
                  </a:cubicBezTo>
                  <a:cubicBezTo>
                    <a:pt x="553" y="186"/>
                    <a:pt x="553" y="186"/>
                    <a:pt x="553" y="186"/>
                  </a:cubicBezTo>
                  <a:cubicBezTo>
                    <a:pt x="556" y="188"/>
                    <a:pt x="556" y="190"/>
                    <a:pt x="553" y="192"/>
                  </a:cubicBezTo>
                  <a:cubicBezTo>
                    <a:pt x="332" y="320"/>
                    <a:pt x="332" y="320"/>
                    <a:pt x="332" y="320"/>
                  </a:cubicBezTo>
                  <a:cubicBezTo>
                    <a:pt x="330" y="321"/>
                    <a:pt x="325" y="321"/>
                    <a:pt x="323" y="320"/>
                  </a:cubicBezTo>
                  <a:close/>
                </a:path>
              </a:pathLst>
            </a:custGeom>
            <a:solidFill>
              <a:srgbClr val="EEF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01" name="Freeform 137"/>
            <p:cNvSpPr>
              <a:spLocks/>
            </p:cNvSpPr>
            <p:nvPr/>
          </p:nvSpPr>
          <p:spPr bwMode="auto">
            <a:xfrm>
              <a:off x="1497013" y="3749676"/>
              <a:ext cx="119063" cy="68263"/>
            </a:xfrm>
            <a:custGeom>
              <a:avLst/>
              <a:gdLst>
                <a:gd name="T0" fmla="*/ 37 w 38"/>
                <a:gd name="T1" fmla="*/ 16 h 22"/>
                <a:gd name="T2" fmla="*/ 9 w 38"/>
                <a:gd name="T3" fmla="*/ 0 h 22"/>
                <a:gd name="T4" fmla="*/ 7 w 38"/>
                <a:gd name="T5" fmla="*/ 0 h 22"/>
                <a:gd name="T6" fmla="*/ 0 w 38"/>
                <a:gd name="T7" fmla="*/ 4 h 22"/>
                <a:gd name="T8" fmla="*/ 0 w 38"/>
                <a:gd name="T9" fmla="*/ 5 h 22"/>
                <a:gd name="T10" fmla="*/ 29 w 38"/>
                <a:gd name="T11" fmla="*/ 21 h 22"/>
                <a:gd name="T12" fmla="*/ 31 w 38"/>
                <a:gd name="T13" fmla="*/ 21 h 22"/>
                <a:gd name="T14" fmla="*/ 37 w 38"/>
                <a:gd name="T15" fmla="*/ 18 h 22"/>
                <a:gd name="T16" fmla="*/ 37 w 38"/>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2">
                  <a:moveTo>
                    <a:pt x="37" y="16"/>
                  </a:moveTo>
                  <a:cubicBezTo>
                    <a:pt x="9" y="0"/>
                    <a:pt x="9" y="0"/>
                    <a:pt x="9" y="0"/>
                  </a:cubicBezTo>
                  <a:cubicBezTo>
                    <a:pt x="8" y="0"/>
                    <a:pt x="7" y="0"/>
                    <a:pt x="7" y="0"/>
                  </a:cubicBezTo>
                  <a:cubicBezTo>
                    <a:pt x="0" y="4"/>
                    <a:pt x="0" y="4"/>
                    <a:pt x="0" y="4"/>
                  </a:cubicBezTo>
                  <a:cubicBezTo>
                    <a:pt x="0" y="4"/>
                    <a:pt x="0" y="5"/>
                    <a:pt x="0" y="5"/>
                  </a:cubicBezTo>
                  <a:cubicBezTo>
                    <a:pt x="29" y="21"/>
                    <a:pt x="29" y="21"/>
                    <a:pt x="29" y="21"/>
                  </a:cubicBezTo>
                  <a:cubicBezTo>
                    <a:pt x="29" y="22"/>
                    <a:pt x="30" y="22"/>
                    <a:pt x="31" y="21"/>
                  </a:cubicBezTo>
                  <a:cubicBezTo>
                    <a:pt x="37" y="18"/>
                    <a:pt x="37" y="18"/>
                    <a:pt x="37" y="18"/>
                  </a:cubicBezTo>
                  <a:cubicBezTo>
                    <a:pt x="38" y="17"/>
                    <a:pt x="38" y="17"/>
                    <a:pt x="37" y="16"/>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02" name="Freeform 138"/>
            <p:cNvSpPr>
              <a:spLocks/>
            </p:cNvSpPr>
            <p:nvPr/>
          </p:nvSpPr>
          <p:spPr bwMode="auto">
            <a:xfrm>
              <a:off x="1600200" y="3808413"/>
              <a:ext cx="88900" cy="50800"/>
            </a:xfrm>
            <a:custGeom>
              <a:avLst/>
              <a:gdLst>
                <a:gd name="T0" fmla="*/ 27 w 28"/>
                <a:gd name="T1" fmla="*/ 11 h 16"/>
                <a:gd name="T2" fmla="*/ 9 w 28"/>
                <a:gd name="T3" fmla="*/ 0 h 16"/>
                <a:gd name="T4" fmla="*/ 7 w 28"/>
                <a:gd name="T5" fmla="*/ 0 h 16"/>
                <a:gd name="T6" fmla="*/ 1 w 28"/>
                <a:gd name="T7" fmla="*/ 4 h 16"/>
                <a:gd name="T8" fmla="*/ 1 w 28"/>
                <a:gd name="T9" fmla="*/ 5 h 16"/>
                <a:gd name="T10" fmla="*/ 19 w 28"/>
                <a:gd name="T11" fmla="*/ 16 h 16"/>
                <a:gd name="T12" fmla="*/ 21 w 28"/>
                <a:gd name="T13" fmla="*/ 16 h 16"/>
                <a:gd name="T14" fmla="*/ 27 w 28"/>
                <a:gd name="T15" fmla="*/ 12 h 16"/>
                <a:gd name="T16" fmla="*/ 27 w 28"/>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1"/>
                  </a:moveTo>
                  <a:cubicBezTo>
                    <a:pt x="9" y="0"/>
                    <a:pt x="9" y="0"/>
                    <a:pt x="9" y="0"/>
                  </a:cubicBezTo>
                  <a:cubicBezTo>
                    <a:pt x="9" y="0"/>
                    <a:pt x="8" y="0"/>
                    <a:pt x="7" y="0"/>
                  </a:cubicBezTo>
                  <a:cubicBezTo>
                    <a:pt x="1" y="4"/>
                    <a:pt x="1" y="4"/>
                    <a:pt x="1" y="4"/>
                  </a:cubicBezTo>
                  <a:cubicBezTo>
                    <a:pt x="0" y="4"/>
                    <a:pt x="0" y="5"/>
                    <a:pt x="1" y="5"/>
                  </a:cubicBezTo>
                  <a:cubicBezTo>
                    <a:pt x="19" y="16"/>
                    <a:pt x="19" y="16"/>
                    <a:pt x="19" y="16"/>
                  </a:cubicBezTo>
                  <a:cubicBezTo>
                    <a:pt x="20" y="16"/>
                    <a:pt x="20" y="16"/>
                    <a:pt x="21" y="16"/>
                  </a:cubicBezTo>
                  <a:cubicBezTo>
                    <a:pt x="27" y="12"/>
                    <a:pt x="27" y="12"/>
                    <a:pt x="27" y="12"/>
                  </a:cubicBezTo>
                  <a:cubicBezTo>
                    <a:pt x="28" y="12"/>
                    <a:pt x="28" y="11"/>
                    <a:pt x="27"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03" name="Freeform 139"/>
            <p:cNvSpPr>
              <a:spLocks/>
            </p:cNvSpPr>
            <p:nvPr/>
          </p:nvSpPr>
          <p:spPr bwMode="auto">
            <a:xfrm>
              <a:off x="1673225" y="3849688"/>
              <a:ext cx="88900" cy="50800"/>
            </a:xfrm>
            <a:custGeom>
              <a:avLst/>
              <a:gdLst>
                <a:gd name="T0" fmla="*/ 27 w 28"/>
                <a:gd name="T1" fmla="*/ 11 h 16"/>
                <a:gd name="T2" fmla="*/ 9 w 28"/>
                <a:gd name="T3" fmla="*/ 0 h 16"/>
                <a:gd name="T4" fmla="*/ 7 w 28"/>
                <a:gd name="T5" fmla="*/ 0 h 16"/>
                <a:gd name="T6" fmla="*/ 0 w 28"/>
                <a:gd name="T7" fmla="*/ 4 h 16"/>
                <a:gd name="T8" fmla="*/ 0 w 28"/>
                <a:gd name="T9" fmla="*/ 5 h 16"/>
                <a:gd name="T10" fmla="*/ 19 w 28"/>
                <a:gd name="T11" fmla="*/ 16 h 16"/>
                <a:gd name="T12" fmla="*/ 21 w 28"/>
                <a:gd name="T13" fmla="*/ 16 h 16"/>
                <a:gd name="T14" fmla="*/ 27 w 28"/>
                <a:gd name="T15" fmla="*/ 12 h 16"/>
                <a:gd name="T16" fmla="*/ 27 w 28"/>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1"/>
                  </a:moveTo>
                  <a:cubicBezTo>
                    <a:pt x="9" y="0"/>
                    <a:pt x="9" y="0"/>
                    <a:pt x="9" y="0"/>
                  </a:cubicBezTo>
                  <a:cubicBezTo>
                    <a:pt x="8" y="0"/>
                    <a:pt x="7" y="0"/>
                    <a:pt x="7" y="0"/>
                  </a:cubicBezTo>
                  <a:cubicBezTo>
                    <a:pt x="0" y="4"/>
                    <a:pt x="0" y="4"/>
                    <a:pt x="0" y="4"/>
                  </a:cubicBezTo>
                  <a:cubicBezTo>
                    <a:pt x="0" y="4"/>
                    <a:pt x="0" y="5"/>
                    <a:pt x="0" y="5"/>
                  </a:cubicBezTo>
                  <a:cubicBezTo>
                    <a:pt x="19" y="16"/>
                    <a:pt x="19" y="16"/>
                    <a:pt x="19" y="16"/>
                  </a:cubicBezTo>
                  <a:cubicBezTo>
                    <a:pt x="19" y="16"/>
                    <a:pt x="20" y="16"/>
                    <a:pt x="21" y="16"/>
                  </a:cubicBezTo>
                  <a:cubicBezTo>
                    <a:pt x="27" y="12"/>
                    <a:pt x="27" y="12"/>
                    <a:pt x="27" y="12"/>
                  </a:cubicBezTo>
                  <a:cubicBezTo>
                    <a:pt x="28" y="12"/>
                    <a:pt x="28" y="11"/>
                    <a:pt x="27"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04" name="Freeform 140"/>
            <p:cNvSpPr>
              <a:spLocks/>
            </p:cNvSpPr>
            <p:nvPr/>
          </p:nvSpPr>
          <p:spPr bwMode="auto">
            <a:xfrm>
              <a:off x="1743075" y="3890963"/>
              <a:ext cx="87313" cy="50800"/>
            </a:xfrm>
            <a:custGeom>
              <a:avLst/>
              <a:gdLst>
                <a:gd name="T0" fmla="*/ 28 w 28"/>
                <a:gd name="T1" fmla="*/ 11 h 16"/>
                <a:gd name="T2" fmla="*/ 9 w 28"/>
                <a:gd name="T3" fmla="*/ 0 h 16"/>
                <a:gd name="T4" fmla="*/ 7 w 28"/>
                <a:gd name="T5" fmla="*/ 0 h 16"/>
                <a:gd name="T6" fmla="*/ 1 w 28"/>
                <a:gd name="T7" fmla="*/ 4 h 16"/>
                <a:gd name="T8" fmla="*/ 1 w 28"/>
                <a:gd name="T9" fmla="*/ 5 h 16"/>
                <a:gd name="T10" fmla="*/ 19 w 28"/>
                <a:gd name="T11" fmla="*/ 16 h 16"/>
                <a:gd name="T12" fmla="*/ 21 w 28"/>
                <a:gd name="T13" fmla="*/ 16 h 16"/>
                <a:gd name="T14" fmla="*/ 28 w 28"/>
                <a:gd name="T15" fmla="*/ 12 h 16"/>
                <a:gd name="T16" fmla="*/ 28 w 28"/>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8" y="11"/>
                  </a:moveTo>
                  <a:cubicBezTo>
                    <a:pt x="9" y="0"/>
                    <a:pt x="9" y="0"/>
                    <a:pt x="9" y="0"/>
                  </a:cubicBezTo>
                  <a:cubicBezTo>
                    <a:pt x="9" y="0"/>
                    <a:pt x="8" y="0"/>
                    <a:pt x="7" y="0"/>
                  </a:cubicBezTo>
                  <a:cubicBezTo>
                    <a:pt x="1" y="4"/>
                    <a:pt x="1" y="4"/>
                    <a:pt x="1" y="4"/>
                  </a:cubicBezTo>
                  <a:cubicBezTo>
                    <a:pt x="0" y="4"/>
                    <a:pt x="0" y="5"/>
                    <a:pt x="1" y="5"/>
                  </a:cubicBezTo>
                  <a:cubicBezTo>
                    <a:pt x="19" y="16"/>
                    <a:pt x="19" y="16"/>
                    <a:pt x="19" y="16"/>
                  </a:cubicBezTo>
                  <a:cubicBezTo>
                    <a:pt x="20" y="16"/>
                    <a:pt x="21" y="16"/>
                    <a:pt x="21" y="16"/>
                  </a:cubicBezTo>
                  <a:cubicBezTo>
                    <a:pt x="28" y="12"/>
                    <a:pt x="28" y="12"/>
                    <a:pt x="28" y="12"/>
                  </a:cubicBezTo>
                  <a:cubicBezTo>
                    <a:pt x="28" y="12"/>
                    <a:pt x="28" y="11"/>
                    <a:pt x="2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05" name="Freeform 141"/>
            <p:cNvSpPr>
              <a:spLocks/>
            </p:cNvSpPr>
            <p:nvPr/>
          </p:nvSpPr>
          <p:spPr bwMode="auto">
            <a:xfrm>
              <a:off x="1814513" y="3932238"/>
              <a:ext cx="88900" cy="49213"/>
            </a:xfrm>
            <a:custGeom>
              <a:avLst/>
              <a:gdLst>
                <a:gd name="T0" fmla="*/ 27 w 28"/>
                <a:gd name="T1" fmla="*/ 11 h 16"/>
                <a:gd name="T2" fmla="*/ 9 w 28"/>
                <a:gd name="T3" fmla="*/ 0 h 16"/>
                <a:gd name="T4" fmla="*/ 7 w 28"/>
                <a:gd name="T5" fmla="*/ 0 h 16"/>
                <a:gd name="T6" fmla="*/ 0 w 28"/>
                <a:gd name="T7" fmla="*/ 4 h 16"/>
                <a:gd name="T8" fmla="*/ 0 w 28"/>
                <a:gd name="T9" fmla="*/ 5 h 16"/>
                <a:gd name="T10" fmla="*/ 19 w 28"/>
                <a:gd name="T11" fmla="*/ 16 h 16"/>
                <a:gd name="T12" fmla="*/ 21 w 28"/>
                <a:gd name="T13" fmla="*/ 16 h 16"/>
                <a:gd name="T14" fmla="*/ 27 w 28"/>
                <a:gd name="T15" fmla="*/ 12 h 16"/>
                <a:gd name="T16" fmla="*/ 27 w 28"/>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1"/>
                  </a:moveTo>
                  <a:cubicBezTo>
                    <a:pt x="9" y="0"/>
                    <a:pt x="9" y="0"/>
                    <a:pt x="9" y="0"/>
                  </a:cubicBezTo>
                  <a:cubicBezTo>
                    <a:pt x="8" y="0"/>
                    <a:pt x="7" y="0"/>
                    <a:pt x="7" y="0"/>
                  </a:cubicBezTo>
                  <a:cubicBezTo>
                    <a:pt x="0" y="4"/>
                    <a:pt x="0" y="4"/>
                    <a:pt x="0" y="4"/>
                  </a:cubicBezTo>
                  <a:cubicBezTo>
                    <a:pt x="0" y="4"/>
                    <a:pt x="0" y="5"/>
                    <a:pt x="0" y="5"/>
                  </a:cubicBezTo>
                  <a:cubicBezTo>
                    <a:pt x="19" y="16"/>
                    <a:pt x="19" y="16"/>
                    <a:pt x="19" y="16"/>
                  </a:cubicBezTo>
                  <a:cubicBezTo>
                    <a:pt x="19" y="16"/>
                    <a:pt x="20" y="16"/>
                    <a:pt x="21" y="16"/>
                  </a:cubicBezTo>
                  <a:cubicBezTo>
                    <a:pt x="27" y="12"/>
                    <a:pt x="27" y="12"/>
                    <a:pt x="27" y="12"/>
                  </a:cubicBezTo>
                  <a:cubicBezTo>
                    <a:pt x="28" y="12"/>
                    <a:pt x="28" y="11"/>
                    <a:pt x="27"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06" name="Freeform 142"/>
            <p:cNvSpPr>
              <a:spLocks/>
            </p:cNvSpPr>
            <p:nvPr/>
          </p:nvSpPr>
          <p:spPr bwMode="auto">
            <a:xfrm>
              <a:off x="1884363" y="3973513"/>
              <a:ext cx="92075" cy="49213"/>
            </a:xfrm>
            <a:custGeom>
              <a:avLst/>
              <a:gdLst>
                <a:gd name="T0" fmla="*/ 28 w 29"/>
                <a:gd name="T1" fmla="*/ 11 h 16"/>
                <a:gd name="T2" fmla="*/ 10 w 29"/>
                <a:gd name="T3" fmla="*/ 0 h 16"/>
                <a:gd name="T4" fmla="*/ 7 w 29"/>
                <a:gd name="T5" fmla="*/ 0 h 16"/>
                <a:gd name="T6" fmla="*/ 1 w 29"/>
                <a:gd name="T7" fmla="*/ 4 h 16"/>
                <a:gd name="T8" fmla="*/ 1 w 29"/>
                <a:gd name="T9" fmla="*/ 5 h 16"/>
                <a:gd name="T10" fmla="*/ 19 w 29"/>
                <a:gd name="T11" fmla="*/ 16 h 16"/>
                <a:gd name="T12" fmla="*/ 22 w 29"/>
                <a:gd name="T13" fmla="*/ 16 h 16"/>
                <a:gd name="T14" fmla="*/ 28 w 29"/>
                <a:gd name="T15" fmla="*/ 12 h 16"/>
                <a:gd name="T16" fmla="*/ 28 w 29"/>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28" y="11"/>
                  </a:moveTo>
                  <a:cubicBezTo>
                    <a:pt x="10" y="0"/>
                    <a:pt x="10" y="0"/>
                    <a:pt x="10" y="0"/>
                  </a:cubicBezTo>
                  <a:cubicBezTo>
                    <a:pt x="9" y="0"/>
                    <a:pt x="8" y="0"/>
                    <a:pt x="7" y="0"/>
                  </a:cubicBezTo>
                  <a:cubicBezTo>
                    <a:pt x="1" y="4"/>
                    <a:pt x="1" y="4"/>
                    <a:pt x="1" y="4"/>
                  </a:cubicBezTo>
                  <a:cubicBezTo>
                    <a:pt x="0" y="5"/>
                    <a:pt x="0" y="5"/>
                    <a:pt x="1" y="5"/>
                  </a:cubicBezTo>
                  <a:cubicBezTo>
                    <a:pt x="19" y="16"/>
                    <a:pt x="19" y="16"/>
                    <a:pt x="19" y="16"/>
                  </a:cubicBezTo>
                  <a:cubicBezTo>
                    <a:pt x="20" y="16"/>
                    <a:pt x="21" y="16"/>
                    <a:pt x="22" y="16"/>
                  </a:cubicBezTo>
                  <a:cubicBezTo>
                    <a:pt x="28" y="12"/>
                    <a:pt x="28" y="12"/>
                    <a:pt x="28" y="12"/>
                  </a:cubicBezTo>
                  <a:cubicBezTo>
                    <a:pt x="29" y="12"/>
                    <a:pt x="29" y="11"/>
                    <a:pt x="2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07" name="Freeform 143"/>
            <p:cNvSpPr>
              <a:spLocks/>
            </p:cNvSpPr>
            <p:nvPr/>
          </p:nvSpPr>
          <p:spPr bwMode="auto">
            <a:xfrm>
              <a:off x="1957388" y="4013201"/>
              <a:ext cx="88900" cy="50800"/>
            </a:xfrm>
            <a:custGeom>
              <a:avLst/>
              <a:gdLst>
                <a:gd name="T0" fmla="*/ 28 w 28"/>
                <a:gd name="T1" fmla="*/ 11 h 16"/>
                <a:gd name="T2" fmla="*/ 9 w 28"/>
                <a:gd name="T3" fmla="*/ 1 h 16"/>
                <a:gd name="T4" fmla="*/ 7 w 28"/>
                <a:gd name="T5" fmla="*/ 1 h 16"/>
                <a:gd name="T6" fmla="*/ 1 w 28"/>
                <a:gd name="T7" fmla="*/ 4 h 16"/>
                <a:gd name="T8" fmla="*/ 1 w 28"/>
                <a:gd name="T9" fmla="*/ 6 h 16"/>
                <a:gd name="T10" fmla="*/ 19 w 28"/>
                <a:gd name="T11" fmla="*/ 16 h 16"/>
                <a:gd name="T12" fmla="*/ 21 w 28"/>
                <a:gd name="T13" fmla="*/ 16 h 16"/>
                <a:gd name="T14" fmla="*/ 28 w 28"/>
                <a:gd name="T15" fmla="*/ 12 h 16"/>
                <a:gd name="T16" fmla="*/ 28 w 28"/>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8" y="11"/>
                  </a:moveTo>
                  <a:cubicBezTo>
                    <a:pt x="9" y="1"/>
                    <a:pt x="9" y="1"/>
                    <a:pt x="9" y="1"/>
                  </a:cubicBezTo>
                  <a:cubicBezTo>
                    <a:pt x="9" y="0"/>
                    <a:pt x="8" y="0"/>
                    <a:pt x="7" y="1"/>
                  </a:cubicBezTo>
                  <a:cubicBezTo>
                    <a:pt x="1" y="4"/>
                    <a:pt x="1" y="4"/>
                    <a:pt x="1" y="4"/>
                  </a:cubicBezTo>
                  <a:cubicBezTo>
                    <a:pt x="0" y="5"/>
                    <a:pt x="0" y="5"/>
                    <a:pt x="1" y="6"/>
                  </a:cubicBezTo>
                  <a:cubicBezTo>
                    <a:pt x="19" y="16"/>
                    <a:pt x="19" y="16"/>
                    <a:pt x="19" y="16"/>
                  </a:cubicBezTo>
                  <a:cubicBezTo>
                    <a:pt x="20" y="16"/>
                    <a:pt x="21" y="16"/>
                    <a:pt x="21" y="16"/>
                  </a:cubicBezTo>
                  <a:cubicBezTo>
                    <a:pt x="28" y="12"/>
                    <a:pt x="28" y="12"/>
                    <a:pt x="28" y="12"/>
                  </a:cubicBezTo>
                  <a:cubicBezTo>
                    <a:pt x="28" y="12"/>
                    <a:pt x="28" y="12"/>
                    <a:pt x="2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08" name="Freeform 144"/>
            <p:cNvSpPr>
              <a:spLocks/>
            </p:cNvSpPr>
            <p:nvPr/>
          </p:nvSpPr>
          <p:spPr bwMode="auto">
            <a:xfrm>
              <a:off x="2030413" y="4054476"/>
              <a:ext cx="87313" cy="53975"/>
            </a:xfrm>
            <a:custGeom>
              <a:avLst/>
              <a:gdLst>
                <a:gd name="T0" fmla="*/ 27 w 28"/>
                <a:gd name="T1" fmla="*/ 11 h 17"/>
                <a:gd name="T2" fmla="*/ 9 w 28"/>
                <a:gd name="T3" fmla="*/ 1 h 17"/>
                <a:gd name="T4" fmla="*/ 7 w 28"/>
                <a:gd name="T5" fmla="*/ 1 h 17"/>
                <a:gd name="T6" fmla="*/ 0 w 28"/>
                <a:gd name="T7" fmla="*/ 4 h 17"/>
                <a:gd name="T8" fmla="*/ 0 w 28"/>
                <a:gd name="T9" fmla="*/ 6 h 17"/>
                <a:gd name="T10" fmla="*/ 19 w 28"/>
                <a:gd name="T11" fmla="*/ 16 h 17"/>
                <a:gd name="T12" fmla="*/ 21 w 28"/>
                <a:gd name="T13" fmla="*/ 16 h 17"/>
                <a:gd name="T14" fmla="*/ 27 w 28"/>
                <a:gd name="T15" fmla="*/ 12 h 17"/>
                <a:gd name="T16" fmla="*/ 27 w 2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27" y="11"/>
                  </a:moveTo>
                  <a:cubicBezTo>
                    <a:pt x="9" y="1"/>
                    <a:pt x="9" y="1"/>
                    <a:pt x="9" y="1"/>
                  </a:cubicBezTo>
                  <a:cubicBezTo>
                    <a:pt x="8" y="0"/>
                    <a:pt x="7" y="0"/>
                    <a:pt x="7" y="1"/>
                  </a:cubicBezTo>
                  <a:cubicBezTo>
                    <a:pt x="0" y="4"/>
                    <a:pt x="0" y="4"/>
                    <a:pt x="0" y="4"/>
                  </a:cubicBezTo>
                  <a:cubicBezTo>
                    <a:pt x="0" y="5"/>
                    <a:pt x="0" y="5"/>
                    <a:pt x="0" y="6"/>
                  </a:cubicBezTo>
                  <a:cubicBezTo>
                    <a:pt x="19" y="16"/>
                    <a:pt x="19" y="16"/>
                    <a:pt x="19" y="16"/>
                  </a:cubicBezTo>
                  <a:cubicBezTo>
                    <a:pt x="19" y="17"/>
                    <a:pt x="20" y="17"/>
                    <a:pt x="21" y="16"/>
                  </a:cubicBezTo>
                  <a:cubicBezTo>
                    <a:pt x="27" y="12"/>
                    <a:pt x="27" y="12"/>
                    <a:pt x="27" y="12"/>
                  </a:cubicBezTo>
                  <a:cubicBezTo>
                    <a:pt x="28" y="12"/>
                    <a:pt x="28" y="12"/>
                    <a:pt x="27"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09" name="Freeform 145"/>
            <p:cNvSpPr>
              <a:spLocks/>
            </p:cNvSpPr>
            <p:nvPr/>
          </p:nvSpPr>
          <p:spPr bwMode="auto">
            <a:xfrm>
              <a:off x="2098675" y="4095751"/>
              <a:ext cx="88900" cy="53975"/>
            </a:xfrm>
            <a:custGeom>
              <a:avLst/>
              <a:gdLst>
                <a:gd name="T0" fmla="*/ 28 w 28"/>
                <a:gd name="T1" fmla="*/ 11 h 17"/>
                <a:gd name="T2" fmla="*/ 10 w 28"/>
                <a:gd name="T3" fmla="*/ 1 h 17"/>
                <a:gd name="T4" fmla="*/ 7 w 28"/>
                <a:gd name="T5" fmla="*/ 1 h 17"/>
                <a:gd name="T6" fmla="*/ 1 w 28"/>
                <a:gd name="T7" fmla="*/ 4 h 17"/>
                <a:gd name="T8" fmla="*/ 1 w 28"/>
                <a:gd name="T9" fmla="*/ 6 h 17"/>
                <a:gd name="T10" fmla="*/ 19 w 28"/>
                <a:gd name="T11" fmla="*/ 16 h 17"/>
                <a:gd name="T12" fmla="*/ 21 w 28"/>
                <a:gd name="T13" fmla="*/ 16 h 17"/>
                <a:gd name="T14" fmla="*/ 28 w 28"/>
                <a:gd name="T15" fmla="*/ 13 h 17"/>
                <a:gd name="T16" fmla="*/ 28 w 2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28" y="11"/>
                  </a:moveTo>
                  <a:cubicBezTo>
                    <a:pt x="10" y="1"/>
                    <a:pt x="10" y="1"/>
                    <a:pt x="10" y="1"/>
                  </a:cubicBezTo>
                  <a:cubicBezTo>
                    <a:pt x="9" y="0"/>
                    <a:pt x="8" y="0"/>
                    <a:pt x="7" y="1"/>
                  </a:cubicBezTo>
                  <a:cubicBezTo>
                    <a:pt x="1" y="4"/>
                    <a:pt x="1" y="4"/>
                    <a:pt x="1" y="4"/>
                  </a:cubicBezTo>
                  <a:cubicBezTo>
                    <a:pt x="0" y="5"/>
                    <a:pt x="0" y="5"/>
                    <a:pt x="1" y="6"/>
                  </a:cubicBezTo>
                  <a:cubicBezTo>
                    <a:pt x="19" y="16"/>
                    <a:pt x="19" y="16"/>
                    <a:pt x="19" y="16"/>
                  </a:cubicBezTo>
                  <a:cubicBezTo>
                    <a:pt x="20" y="17"/>
                    <a:pt x="21" y="17"/>
                    <a:pt x="21" y="16"/>
                  </a:cubicBezTo>
                  <a:cubicBezTo>
                    <a:pt x="28" y="13"/>
                    <a:pt x="28" y="13"/>
                    <a:pt x="28" y="13"/>
                  </a:cubicBezTo>
                  <a:cubicBezTo>
                    <a:pt x="28" y="12"/>
                    <a:pt x="28" y="12"/>
                    <a:pt x="2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10" name="Freeform 146"/>
            <p:cNvSpPr>
              <a:spLocks/>
            </p:cNvSpPr>
            <p:nvPr/>
          </p:nvSpPr>
          <p:spPr bwMode="auto">
            <a:xfrm>
              <a:off x="2171700" y="4137026"/>
              <a:ext cx="88900" cy="53975"/>
            </a:xfrm>
            <a:custGeom>
              <a:avLst/>
              <a:gdLst>
                <a:gd name="T0" fmla="*/ 28 w 28"/>
                <a:gd name="T1" fmla="*/ 11 h 17"/>
                <a:gd name="T2" fmla="*/ 9 w 28"/>
                <a:gd name="T3" fmla="*/ 1 h 17"/>
                <a:gd name="T4" fmla="*/ 7 w 28"/>
                <a:gd name="T5" fmla="*/ 1 h 17"/>
                <a:gd name="T6" fmla="*/ 1 w 28"/>
                <a:gd name="T7" fmla="*/ 4 h 17"/>
                <a:gd name="T8" fmla="*/ 1 w 28"/>
                <a:gd name="T9" fmla="*/ 6 h 17"/>
                <a:gd name="T10" fmla="*/ 19 w 28"/>
                <a:gd name="T11" fmla="*/ 16 h 17"/>
                <a:gd name="T12" fmla="*/ 21 w 28"/>
                <a:gd name="T13" fmla="*/ 16 h 17"/>
                <a:gd name="T14" fmla="*/ 28 w 28"/>
                <a:gd name="T15" fmla="*/ 13 h 17"/>
                <a:gd name="T16" fmla="*/ 28 w 2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28" y="11"/>
                  </a:moveTo>
                  <a:cubicBezTo>
                    <a:pt x="9" y="1"/>
                    <a:pt x="9" y="1"/>
                    <a:pt x="9" y="1"/>
                  </a:cubicBezTo>
                  <a:cubicBezTo>
                    <a:pt x="9" y="0"/>
                    <a:pt x="8" y="0"/>
                    <a:pt x="7" y="1"/>
                  </a:cubicBezTo>
                  <a:cubicBezTo>
                    <a:pt x="1" y="4"/>
                    <a:pt x="1" y="4"/>
                    <a:pt x="1" y="4"/>
                  </a:cubicBezTo>
                  <a:cubicBezTo>
                    <a:pt x="0" y="5"/>
                    <a:pt x="0" y="5"/>
                    <a:pt x="1" y="6"/>
                  </a:cubicBezTo>
                  <a:cubicBezTo>
                    <a:pt x="19" y="16"/>
                    <a:pt x="19" y="16"/>
                    <a:pt x="19" y="16"/>
                  </a:cubicBezTo>
                  <a:cubicBezTo>
                    <a:pt x="20" y="17"/>
                    <a:pt x="21" y="17"/>
                    <a:pt x="21" y="16"/>
                  </a:cubicBezTo>
                  <a:cubicBezTo>
                    <a:pt x="28" y="13"/>
                    <a:pt x="28" y="13"/>
                    <a:pt x="28" y="13"/>
                  </a:cubicBezTo>
                  <a:cubicBezTo>
                    <a:pt x="28" y="12"/>
                    <a:pt x="28" y="12"/>
                    <a:pt x="2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11" name="Freeform 147"/>
            <p:cNvSpPr>
              <a:spLocks/>
            </p:cNvSpPr>
            <p:nvPr/>
          </p:nvSpPr>
          <p:spPr bwMode="auto">
            <a:xfrm>
              <a:off x="2244725" y="4178301"/>
              <a:ext cx="88900" cy="52388"/>
            </a:xfrm>
            <a:custGeom>
              <a:avLst/>
              <a:gdLst>
                <a:gd name="T0" fmla="*/ 27 w 28"/>
                <a:gd name="T1" fmla="*/ 11 h 17"/>
                <a:gd name="T2" fmla="*/ 9 w 28"/>
                <a:gd name="T3" fmla="*/ 1 h 17"/>
                <a:gd name="T4" fmla="*/ 7 w 28"/>
                <a:gd name="T5" fmla="*/ 1 h 17"/>
                <a:gd name="T6" fmla="*/ 0 w 28"/>
                <a:gd name="T7" fmla="*/ 4 h 17"/>
                <a:gd name="T8" fmla="*/ 0 w 28"/>
                <a:gd name="T9" fmla="*/ 6 h 17"/>
                <a:gd name="T10" fmla="*/ 19 w 28"/>
                <a:gd name="T11" fmla="*/ 16 h 17"/>
                <a:gd name="T12" fmla="*/ 21 w 28"/>
                <a:gd name="T13" fmla="*/ 16 h 17"/>
                <a:gd name="T14" fmla="*/ 27 w 28"/>
                <a:gd name="T15" fmla="*/ 13 h 17"/>
                <a:gd name="T16" fmla="*/ 27 w 2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27" y="11"/>
                  </a:moveTo>
                  <a:cubicBezTo>
                    <a:pt x="9" y="1"/>
                    <a:pt x="9" y="1"/>
                    <a:pt x="9" y="1"/>
                  </a:cubicBezTo>
                  <a:cubicBezTo>
                    <a:pt x="8" y="0"/>
                    <a:pt x="7" y="0"/>
                    <a:pt x="7" y="1"/>
                  </a:cubicBezTo>
                  <a:cubicBezTo>
                    <a:pt x="0" y="4"/>
                    <a:pt x="0" y="4"/>
                    <a:pt x="0" y="4"/>
                  </a:cubicBezTo>
                  <a:cubicBezTo>
                    <a:pt x="0" y="5"/>
                    <a:pt x="0" y="5"/>
                    <a:pt x="0" y="6"/>
                  </a:cubicBezTo>
                  <a:cubicBezTo>
                    <a:pt x="19" y="16"/>
                    <a:pt x="19" y="16"/>
                    <a:pt x="19" y="16"/>
                  </a:cubicBezTo>
                  <a:cubicBezTo>
                    <a:pt x="19" y="17"/>
                    <a:pt x="20" y="17"/>
                    <a:pt x="21" y="16"/>
                  </a:cubicBezTo>
                  <a:cubicBezTo>
                    <a:pt x="27" y="13"/>
                    <a:pt x="27" y="13"/>
                    <a:pt x="27" y="13"/>
                  </a:cubicBezTo>
                  <a:cubicBezTo>
                    <a:pt x="28" y="12"/>
                    <a:pt x="28" y="12"/>
                    <a:pt x="27"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12" name="Freeform 148"/>
            <p:cNvSpPr>
              <a:spLocks/>
            </p:cNvSpPr>
            <p:nvPr/>
          </p:nvSpPr>
          <p:spPr bwMode="auto">
            <a:xfrm>
              <a:off x="2314575" y="4221163"/>
              <a:ext cx="87313" cy="50800"/>
            </a:xfrm>
            <a:custGeom>
              <a:avLst/>
              <a:gdLst>
                <a:gd name="T0" fmla="*/ 28 w 28"/>
                <a:gd name="T1" fmla="*/ 10 h 16"/>
                <a:gd name="T2" fmla="*/ 9 w 28"/>
                <a:gd name="T3" fmla="*/ 0 h 16"/>
                <a:gd name="T4" fmla="*/ 7 w 28"/>
                <a:gd name="T5" fmla="*/ 0 h 16"/>
                <a:gd name="T6" fmla="*/ 1 w 28"/>
                <a:gd name="T7" fmla="*/ 4 h 16"/>
                <a:gd name="T8" fmla="*/ 1 w 28"/>
                <a:gd name="T9" fmla="*/ 5 h 16"/>
                <a:gd name="T10" fmla="*/ 19 w 28"/>
                <a:gd name="T11" fmla="*/ 15 h 16"/>
                <a:gd name="T12" fmla="*/ 21 w 28"/>
                <a:gd name="T13" fmla="*/ 15 h 16"/>
                <a:gd name="T14" fmla="*/ 28 w 28"/>
                <a:gd name="T15" fmla="*/ 12 h 16"/>
                <a:gd name="T16" fmla="*/ 28 w 28"/>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8" y="10"/>
                  </a:moveTo>
                  <a:cubicBezTo>
                    <a:pt x="9" y="0"/>
                    <a:pt x="9" y="0"/>
                    <a:pt x="9" y="0"/>
                  </a:cubicBezTo>
                  <a:cubicBezTo>
                    <a:pt x="9" y="0"/>
                    <a:pt x="8" y="0"/>
                    <a:pt x="7" y="0"/>
                  </a:cubicBezTo>
                  <a:cubicBezTo>
                    <a:pt x="1" y="4"/>
                    <a:pt x="1" y="4"/>
                    <a:pt x="1" y="4"/>
                  </a:cubicBezTo>
                  <a:cubicBezTo>
                    <a:pt x="0" y="4"/>
                    <a:pt x="0" y="4"/>
                    <a:pt x="1" y="5"/>
                  </a:cubicBezTo>
                  <a:cubicBezTo>
                    <a:pt x="19" y="15"/>
                    <a:pt x="19" y="15"/>
                    <a:pt x="19" y="15"/>
                  </a:cubicBezTo>
                  <a:cubicBezTo>
                    <a:pt x="20" y="16"/>
                    <a:pt x="21" y="16"/>
                    <a:pt x="21" y="15"/>
                  </a:cubicBezTo>
                  <a:cubicBezTo>
                    <a:pt x="28" y="12"/>
                    <a:pt x="28" y="12"/>
                    <a:pt x="28" y="12"/>
                  </a:cubicBezTo>
                  <a:cubicBezTo>
                    <a:pt x="28" y="11"/>
                    <a:pt x="28" y="11"/>
                    <a:pt x="28"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13" name="Freeform 149"/>
            <p:cNvSpPr>
              <a:spLocks/>
            </p:cNvSpPr>
            <p:nvPr/>
          </p:nvSpPr>
          <p:spPr bwMode="auto">
            <a:xfrm>
              <a:off x="2386013" y="4262438"/>
              <a:ext cx="88900" cy="50800"/>
            </a:xfrm>
            <a:custGeom>
              <a:avLst/>
              <a:gdLst>
                <a:gd name="T0" fmla="*/ 27 w 28"/>
                <a:gd name="T1" fmla="*/ 11 h 16"/>
                <a:gd name="T2" fmla="*/ 9 w 28"/>
                <a:gd name="T3" fmla="*/ 0 h 16"/>
                <a:gd name="T4" fmla="*/ 7 w 28"/>
                <a:gd name="T5" fmla="*/ 0 h 16"/>
                <a:gd name="T6" fmla="*/ 0 w 28"/>
                <a:gd name="T7" fmla="*/ 4 h 16"/>
                <a:gd name="T8" fmla="*/ 0 w 28"/>
                <a:gd name="T9" fmla="*/ 5 h 16"/>
                <a:gd name="T10" fmla="*/ 19 w 28"/>
                <a:gd name="T11" fmla="*/ 16 h 16"/>
                <a:gd name="T12" fmla="*/ 21 w 28"/>
                <a:gd name="T13" fmla="*/ 16 h 16"/>
                <a:gd name="T14" fmla="*/ 27 w 28"/>
                <a:gd name="T15" fmla="*/ 12 h 16"/>
                <a:gd name="T16" fmla="*/ 27 w 28"/>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1"/>
                  </a:moveTo>
                  <a:cubicBezTo>
                    <a:pt x="9" y="0"/>
                    <a:pt x="9" y="0"/>
                    <a:pt x="9" y="0"/>
                  </a:cubicBezTo>
                  <a:cubicBezTo>
                    <a:pt x="8" y="0"/>
                    <a:pt x="7" y="0"/>
                    <a:pt x="7" y="0"/>
                  </a:cubicBezTo>
                  <a:cubicBezTo>
                    <a:pt x="0" y="4"/>
                    <a:pt x="0" y="4"/>
                    <a:pt x="0" y="4"/>
                  </a:cubicBezTo>
                  <a:cubicBezTo>
                    <a:pt x="0" y="4"/>
                    <a:pt x="0" y="5"/>
                    <a:pt x="0" y="5"/>
                  </a:cubicBezTo>
                  <a:cubicBezTo>
                    <a:pt x="19" y="16"/>
                    <a:pt x="19" y="16"/>
                    <a:pt x="19" y="16"/>
                  </a:cubicBezTo>
                  <a:cubicBezTo>
                    <a:pt x="19" y="16"/>
                    <a:pt x="20" y="16"/>
                    <a:pt x="21" y="16"/>
                  </a:cubicBezTo>
                  <a:cubicBezTo>
                    <a:pt x="27" y="12"/>
                    <a:pt x="27" y="12"/>
                    <a:pt x="27" y="12"/>
                  </a:cubicBezTo>
                  <a:cubicBezTo>
                    <a:pt x="28" y="11"/>
                    <a:pt x="28" y="11"/>
                    <a:pt x="27"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14" name="Freeform 150"/>
            <p:cNvSpPr>
              <a:spLocks/>
            </p:cNvSpPr>
            <p:nvPr/>
          </p:nvSpPr>
          <p:spPr bwMode="auto">
            <a:xfrm>
              <a:off x="2455863" y="4303713"/>
              <a:ext cx="92075" cy="50800"/>
            </a:xfrm>
            <a:custGeom>
              <a:avLst/>
              <a:gdLst>
                <a:gd name="T0" fmla="*/ 28 w 29"/>
                <a:gd name="T1" fmla="*/ 11 h 16"/>
                <a:gd name="T2" fmla="*/ 10 w 29"/>
                <a:gd name="T3" fmla="*/ 0 h 16"/>
                <a:gd name="T4" fmla="*/ 7 w 29"/>
                <a:gd name="T5" fmla="*/ 0 h 16"/>
                <a:gd name="T6" fmla="*/ 1 w 29"/>
                <a:gd name="T7" fmla="*/ 4 h 16"/>
                <a:gd name="T8" fmla="*/ 1 w 29"/>
                <a:gd name="T9" fmla="*/ 5 h 16"/>
                <a:gd name="T10" fmla="*/ 19 w 29"/>
                <a:gd name="T11" fmla="*/ 16 h 16"/>
                <a:gd name="T12" fmla="*/ 22 w 29"/>
                <a:gd name="T13" fmla="*/ 16 h 16"/>
                <a:gd name="T14" fmla="*/ 28 w 29"/>
                <a:gd name="T15" fmla="*/ 12 h 16"/>
                <a:gd name="T16" fmla="*/ 28 w 29"/>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28" y="11"/>
                  </a:moveTo>
                  <a:cubicBezTo>
                    <a:pt x="10" y="0"/>
                    <a:pt x="10" y="0"/>
                    <a:pt x="10" y="0"/>
                  </a:cubicBezTo>
                  <a:cubicBezTo>
                    <a:pt x="9" y="0"/>
                    <a:pt x="8" y="0"/>
                    <a:pt x="7" y="0"/>
                  </a:cubicBezTo>
                  <a:cubicBezTo>
                    <a:pt x="1" y="4"/>
                    <a:pt x="1" y="4"/>
                    <a:pt x="1" y="4"/>
                  </a:cubicBezTo>
                  <a:cubicBezTo>
                    <a:pt x="0" y="4"/>
                    <a:pt x="0" y="5"/>
                    <a:pt x="1" y="5"/>
                  </a:cubicBezTo>
                  <a:cubicBezTo>
                    <a:pt x="19" y="16"/>
                    <a:pt x="19" y="16"/>
                    <a:pt x="19" y="16"/>
                  </a:cubicBezTo>
                  <a:cubicBezTo>
                    <a:pt x="20" y="16"/>
                    <a:pt x="21" y="16"/>
                    <a:pt x="22" y="16"/>
                  </a:cubicBezTo>
                  <a:cubicBezTo>
                    <a:pt x="28" y="12"/>
                    <a:pt x="28" y="12"/>
                    <a:pt x="28" y="12"/>
                  </a:cubicBezTo>
                  <a:cubicBezTo>
                    <a:pt x="29" y="12"/>
                    <a:pt x="29" y="11"/>
                    <a:pt x="2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15" name="Freeform 151"/>
            <p:cNvSpPr>
              <a:spLocks/>
            </p:cNvSpPr>
            <p:nvPr/>
          </p:nvSpPr>
          <p:spPr bwMode="auto">
            <a:xfrm>
              <a:off x="1530350" y="3708401"/>
              <a:ext cx="123825" cy="68263"/>
            </a:xfrm>
            <a:custGeom>
              <a:avLst/>
              <a:gdLst>
                <a:gd name="T0" fmla="*/ 38 w 39"/>
                <a:gd name="T1" fmla="*/ 10 h 22"/>
                <a:gd name="T2" fmla="*/ 21 w 39"/>
                <a:gd name="T3" fmla="*/ 0 h 22"/>
                <a:gd name="T4" fmla="*/ 18 w 39"/>
                <a:gd name="T5" fmla="*/ 0 h 22"/>
                <a:gd name="T6" fmla="*/ 1 w 39"/>
                <a:gd name="T7" fmla="*/ 10 h 22"/>
                <a:gd name="T8" fmla="*/ 1 w 39"/>
                <a:gd name="T9" fmla="*/ 12 h 22"/>
                <a:gd name="T10" fmla="*/ 18 w 39"/>
                <a:gd name="T11" fmla="*/ 22 h 22"/>
                <a:gd name="T12" fmla="*/ 21 w 39"/>
                <a:gd name="T13" fmla="*/ 22 h 22"/>
                <a:gd name="T14" fmla="*/ 38 w 39"/>
                <a:gd name="T15" fmla="*/ 12 h 22"/>
                <a:gd name="T16" fmla="*/ 38 w 39"/>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0"/>
                  </a:moveTo>
                  <a:cubicBezTo>
                    <a:pt x="21" y="0"/>
                    <a:pt x="21" y="0"/>
                    <a:pt x="21" y="0"/>
                  </a:cubicBezTo>
                  <a:cubicBezTo>
                    <a:pt x="20" y="0"/>
                    <a:pt x="19" y="0"/>
                    <a:pt x="18" y="0"/>
                  </a:cubicBezTo>
                  <a:cubicBezTo>
                    <a:pt x="1" y="10"/>
                    <a:pt x="1" y="10"/>
                    <a:pt x="1" y="10"/>
                  </a:cubicBezTo>
                  <a:cubicBezTo>
                    <a:pt x="0" y="11"/>
                    <a:pt x="0" y="11"/>
                    <a:pt x="1" y="12"/>
                  </a:cubicBezTo>
                  <a:cubicBezTo>
                    <a:pt x="18" y="22"/>
                    <a:pt x="18" y="22"/>
                    <a:pt x="18" y="22"/>
                  </a:cubicBezTo>
                  <a:cubicBezTo>
                    <a:pt x="19" y="22"/>
                    <a:pt x="20" y="22"/>
                    <a:pt x="21" y="22"/>
                  </a:cubicBezTo>
                  <a:cubicBezTo>
                    <a:pt x="38" y="12"/>
                    <a:pt x="38" y="12"/>
                    <a:pt x="38" y="12"/>
                  </a:cubicBezTo>
                  <a:cubicBezTo>
                    <a:pt x="39" y="11"/>
                    <a:pt x="39" y="11"/>
                    <a:pt x="38"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16" name="Freeform 152"/>
            <p:cNvSpPr>
              <a:spLocks/>
            </p:cNvSpPr>
            <p:nvPr/>
          </p:nvSpPr>
          <p:spPr bwMode="auto">
            <a:xfrm>
              <a:off x="1600200" y="3667126"/>
              <a:ext cx="158750" cy="92075"/>
            </a:xfrm>
            <a:custGeom>
              <a:avLst/>
              <a:gdLst>
                <a:gd name="T0" fmla="*/ 49 w 50"/>
                <a:gd name="T1" fmla="*/ 17 h 29"/>
                <a:gd name="T2" fmla="*/ 20 w 50"/>
                <a:gd name="T3" fmla="*/ 1 h 29"/>
                <a:gd name="T4" fmla="*/ 18 w 50"/>
                <a:gd name="T5" fmla="*/ 1 h 29"/>
                <a:gd name="T6" fmla="*/ 0 w 50"/>
                <a:gd name="T7" fmla="*/ 11 h 29"/>
                <a:gd name="T8" fmla="*/ 0 w 50"/>
                <a:gd name="T9" fmla="*/ 12 h 29"/>
                <a:gd name="T10" fmla="*/ 29 w 50"/>
                <a:gd name="T11" fmla="*/ 29 h 29"/>
                <a:gd name="T12" fmla="*/ 32 w 50"/>
                <a:gd name="T13" fmla="*/ 29 h 29"/>
                <a:gd name="T14" fmla="*/ 49 w 50"/>
                <a:gd name="T15" fmla="*/ 19 h 29"/>
                <a:gd name="T16" fmla="*/ 49 w 50"/>
                <a:gd name="T17"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9">
                  <a:moveTo>
                    <a:pt x="49" y="17"/>
                  </a:moveTo>
                  <a:cubicBezTo>
                    <a:pt x="20" y="1"/>
                    <a:pt x="20" y="1"/>
                    <a:pt x="20" y="1"/>
                  </a:cubicBezTo>
                  <a:cubicBezTo>
                    <a:pt x="20" y="0"/>
                    <a:pt x="19" y="0"/>
                    <a:pt x="18" y="1"/>
                  </a:cubicBezTo>
                  <a:cubicBezTo>
                    <a:pt x="0" y="11"/>
                    <a:pt x="0" y="11"/>
                    <a:pt x="0" y="11"/>
                  </a:cubicBezTo>
                  <a:cubicBezTo>
                    <a:pt x="0" y="11"/>
                    <a:pt x="0" y="12"/>
                    <a:pt x="0" y="12"/>
                  </a:cubicBezTo>
                  <a:cubicBezTo>
                    <a:pt x="29" y="29"/>
                    <a:pt x="29" y="29"/>
                    <a:pt x="29" y="29"/>
                  </a:cubicBezTo>
                  <a:cubicBezTo>
                    <a:pt x="30" y="29"/>
                    <a:pt x="31" y="29"/>
                    <a:pt x="32" y="29"/>
                  </a:cubicBezTo>
                  <a:cubicBezTo>
                    <a:pt x="49" y="19"/>
                    <a:pt x="49" y="19"/>
                    <a:pt x="49" y="19"/>
                  </a:cubicBezTo>
                  <a:cubicBezTo>
                    <a:pt x="50" y="18"/>
                    <a:pt x="50" y="18"/>
                    <a:pt x="49" y="17"/>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17" name="Freeform 153"/>
            <p:cNvSpPr>
              <a:spLocks/>
            </p:cNvSpPr>
            <p:nvPr/>
          </p:nvSpPr>
          <p:spPr bwMode="auto">
            <a:xfrm>
              <a:off x="1670050" y="3629026"/>
              <a:ext cx="173038" cy="101600"/>
            </a:xfrm>
            <a:custGeom>
              <a:avLst/>
              <a:gdLst>
                <a:gd name="T0" fmla="*/ 55 w 55"/>
                <a:gd name="T1" fmla="*/ 20 h 32"/>
                <a:gd name="T2" fmla="*/ 20 w 55"/>
                <a:gd name="T3" fmla="*/ 0 h 32"/>
                <a:gd name="T4" fmla="*/ 18 w 55"/>
                <a:gd name="T5" fmla="*/ 0 h 32"/>
                <a:gd name="T6" fmla="*/ 0 w 55"/>
                <a:gd name="T7" fmla="*/ 10 h 32"/>
                <a:gd name="T8" fmla="*/ 0 w 55"/>
                <a:gd name="T9" fmla="*/ 11 h 32"/>
                <a:gd name="T10" fmla="*/ 35 w 55"/>
                <a:gd name="T11" fmla="*/ 32 h 32"/>
                <a:gd name="T12" fmla="*/ 37 w 55"/>
                <a:gd name="T13" fmla="*/ 32 h 32"/>
                <a:gd name="T14" fmla="*/ 55 w 55"/>
                <a:gd name="T15" fmla="*/ 21 h 32"/>
                <a:gd name="T16" fmla="*/ 55 w 55"/>
                <a:gd name="T17"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2">
                  <a:moveTo>
                    <a:pt x="55" y="20"/>
                  </a:moveTo>
                  <a:cubicBezTo>
                    <a:pt x="20" y="0"/>
                    <a:pt x="20" y="0"/>
                    <a:pt x="20" y="0"/>
                  </a:cubicBezTo>
                  <a:cubicBezTo>
                    <a:pt x="19" y="0"/>
                    <a:pt x="18" y="0"/>
                    <a:pt x="18" y="0"/>
                  </a:cubicBezTo>
                  <a:cubicBezTo>
                    <a:pt x="0" y="10"/>
                    <a:pt x="0" y="10"/>
                    <a:pt x="0" y="10"/>
                  </a:cubicBezTo>
                  <a:cubicBezTo>
                    <a:pt x="0" y="11"/>
                    <a:pt x="0" y="11"/>
                    <a:pt x="0" y="11"/>
                  </a:cubicBezTo>
                  <a:cubicBezTo>
                    <a:pt x="35" y="32"/>
                    <a:pt x="35" y="32"/>
                    <a:pt x="35" y="32"/>
                  </a:cubicBezTo>
                  <a:cubicBezTo>
                    <a:pt x="35" y="32"/>
                    <a:pt x="36" y="32"/>
                    <a:pt x="37" y="32"/>
                  </a:cubicBezTo>
                  <a:cubicBezTo>
                    <a:pt x="55" y="21"/>
                    <a:pt x="55" y="21"/>
                    <a:pt x="55" y="21"/>
                  </a:cubicBezTo>
                  <a:cubicBezTo>
                    <a:pt x="55" y="21"/>
                    <a:pt x="55" y="20"/>
                    <a:pt x="55" y="2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18" name="Freeform 154"/>
            <p:cNvSpPr>
              <a:spLocks/>
            </p:cNvSpPr>
            <p:nvPr/>
          </p:nvSpPr>
          <p:spPr bwMode="auto">
            <a:xfrm>
              <a:off x="1736725" y="3587751"/>
              <a:ext cx="214313" cy="123825"/>
            </a:xfrm>
            <a:custGeom>
              <a:avLst/>
              <a:gdLst>
                <a:gd name="T0" fmla="*/ 67 w 68"/>
                <a:gd name="T1" fmla="*/ 27 h 39"/>
                <a:gd name="T2" fmla="*/ 21 w 68"/>
                <a:gd name="T3" fmla="*/ 0 h 39"/>
                <a:gd name="T4" fmla="*/ 19 w 68"/>
                <a:gd name="T5" fmla="*/ 0 h 39"/>
                <a:gd name="T6" fmla="*/ 1 w 68"/>
                <a:gd name="T7" fmla="*/ 11 h 39"/>
                <a:gd name="T8" fmla="*/ 1 w 68"/>
                <a:gd name="T9" fmla="*/ 12 h 39"/>
                <a:gd name="T10" fmla="*/ 47 w 68"/>
                <a:gd name="T11" fmla="*/ 39 h 39"/>
                <a:gd name="T12" fmla="*/ 49 w 68"/>
                <a:gd name="T13" fmla="*/ 39 h 39"/>
                <a:gd name="T14" fmla="*/ 67 w 68"/>
                <a:gd name="T15" fmla="*/ 28 h 39"/>
                <a:gd name="T16" fmla="*/ 67 w 68"/>
                <a:gd name="T1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9">
                  <a:moveTo>
                    <a:pt x="67" y="27"/>
                  </a:moveTo>
                  <a:cubicBezTo>
                    <a:pt x="21" y="0"/>
                    <a:pt x="21" y="0"/>
                    <a:pt x="21" y="0"/>
                  </a:cubicBezTo>
                  <a:cubicBezTo>
                    <a:pt x="20" y="0"/>
                    <a:pt x="19" y="0"/>
                    <a:pt x="19" y="0"/>
                  </a:cubicBezTo>
                  <a:cubicBezTo>
                    <a:pt x="1" y="11"/>
                    <a:pt x="1" y="11"/>
                    <a:pt x="1" y="11"/>
                  </a:cubicBezTo>
                  <a:cubicBezTo>
                    <a:pt x="0" y="11"/>
                    <a:pt x="0" y="12"/>
                    <a:pt x="1" y="12"/>
                  </a:cubicBezTo>
                  <a:cubicBezTo>
                    <a:pt x="47" y="39"/>
                    <a:pt x="47" y="39"/>
                    <a:pt x="47" y="39"/>
                  </a:cubicBezTo>
                  <a:cubicBezTo>
                    <a:pt x="48" y="39"/>
                    <a:pt x="49" y="39"/>
                    <a:pt x="49" y="39"/>
                  </a:cubicBezTo>
                  <a:cubicBezTo>
                    <a:pt x="67" y="28"/>
                    <a:pt x="67" y="28"/>
                    <a:pt x="67" y="28"/>
                  </a:cubicBezTo>
                  <a:cubicBezTo>
                    <a:pt x="68" y="28"/>
                    <a:pt x="68" y="27"/>
                    <a:pt x="67" y="27"/>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19" name="Freeform 155"/>
            <p:cNvSpPr>
              <a:spLocks/>
            </p:cNvSpPr>
            <p:nvPr/>
          </p:nvSpPr>
          <p:spPr bwMode="auto">
            <a:xfrm>
              <a:off x="1603375" y="3749676"/>
              <a:ext cx="120650" cy="68263"/>
            </a:xfrm>
            <a:custGeom>
              <a:avLst/>
              <a:gdLst>
                <a:gd name="T0" fmla="*/ 38 w 38"/>
                <a:gd name="T1" fmla="*/ 10 h 22"/>
                <a:gd name="T2" fmla="*/ 20 w 38"/>
                <a:gd name="T3" fmla="*/ 0 h 22"/>
                <a:gd name="T4" fmla="*/ 18 w 38"/>
                <a:gd name="T5" fmla="*/ 0 h 22"/>
                <a:gd name="T6" fmla="*/ 0 w 38"/>
                <a:gd name="T7" fmla="*/ 10 h 22"/>
                <a:gd name="T8" fmla="*/ 0 w 38"/>
                <a:gd name="T9" fmla="*/ 12 h 22"/>
                <a:gd name="T10" fmla="*/ 18 w 38"/>
                <a:gd name="T11" fmla="*/ 22 h 22"/>
                <a:gd name="T12" fmla="*/ 20 w 38"/>
                <a:gd name="T13" fmla="*/ 22 h 22"/>
                <a:gd name="T14" fmla="*/ 38 w 38"/>
                <a:gd name="T15" fmla="*/ 12 h 22"/>
                <a:gd name="T16" fmla="*/ 38 w 38"/>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2">
                  <a:moveTo>
                    <a:pt x="38" y="10"/>
                  </a:moveTo>
                  <a:cubicBezTo>
                    <a:pt x="20" y="0"/>
                    <a:pt x="20" y="0"/>
                    <a:pt x="20" y="0"/>
                  </a:cubicBezTo>
                  <a:cubicBezTo>
                    <a:pt x="20" y="0"/>
                    <a:pt x="19" y="0"/>
                    <a:pt x="18" y="0"/>
                  </a:cubicBezTo>
                  <a:cubicBezTo>
                    <a:pt x="0" y="10"/>
                    <a:pt x="0" y="10"/>
                    <a:pt x="0" y="10"/>
                  </a:cubicBezTo>
                  <a:cubicBezTo>
                    <a:pt x="0" y="11"/>
                    <a:pt x="0" y="11"/>
                    <a:pt x="0" y="12"/>
                  </a:cubicBezTo>
                  <a:cubicBezTo>
                    <a:pt x="18" y="22"/>
                    <a:pt x="18" y="22"/>
                    <a:pt x="18" y="22"/>
                  </a:cubicBezTo>
                  <a:cubicBezTo>
                    <a:pt x="19" y="22"/>
                    <a:pt x="20" y="22"/>
                    <a:pt x="20" y="22"/>
                  </a:cubicBezTo>
                  <a:cubicBezTo>
                    <a:pt x="38" y="12"/>
                    <a:pt x="38" y="12"/>
                    <a:pt x="38" y="12"/>
                  </a:cubicBezTo>
                  <a:cubicBezTo>
                    <a:pt x="38" y="11"/>
                    <a:pt x="38" y="11"/>
                    <a:pt x="38"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20" name="Freeform 156"/>
            <p:cNvSpPr>
              <a:spLocks/>
            </p:cNvSpPr>
            <p:nvPr/>
          </p:nvSpPr>
          <p:spPr bwMode="auto">
            <a:xfrm>
              <a:off x="1673225" y="3789363"/>
              <a:ext cx="122238" cy="69850"/>
            </a:xfrm>
            <a:custGeom>
              <a:avLst/>
              <a:gdLst>
                <a:gd name="T0" fmla="*/ 38 w 39"/>
                <a:gd name="T1" fmla="*/ 10 h 22"/>
                <a:gd name="T2" fmla="*/ 21 w 39"/>
                <a:gd name="T3" fmla="*/ 0 h 22"/>
                <a:gd name="T4" fmla="*/ 18 w 39"/>
                <a:gd name="T5" fmla="*/ 0 h 22"/>
                <a:gd name="T6" fmla="*/ 1 w 39"/>
                <a:gd name="T7" fmla="*/ 10 h 22"/>
                <a:gd name="T8" fmla="*/ 1 w 39"/>
                <a:gd name="T9" fmla="*/ 12 h 22"/>
                <a:gd name="T10" fmla="*/ 18 w 39"/>
                <a:gd name="T11" fmla="*/ 22 h 22"/>
                <a:gd name="T12" fmla="*/ 21 w 39"/>
                <a:gd name="T13" fmla="*/ 22 h 22"/>
                <a:gd name="T14" fmla="*/ 38 w 39"/>
                <a:gd name="T15" fmla="*/ 12 h 22"/>
                <a:gd name="T16" fmla="*/ 38 w 39"/>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0"/>
                  </a:moveTo>
                  <a:cubicBezTo>
                    <a:pt x="21" y="0"/>
                    <a:pt x="21" y="0"/>
                    <a:pt x="21" y="0"/>
                  </a:cubicBezTo>
                  <a:cubicBezTo>
                    <a:pt x="20" y="0"/>
                    <a:pt x="19" y="0"/>
                    <a:pt x="18" y="0"/>
                  </a:cubicBezTo>
                  <a:cubicBezTo>
                    <a:pt x="1" y="10"/>
                    <a:pt x="1" y="10"/>
                    <a:pt x="1" y="10"/>
                  </a:cubicBezTo>
                  <a:cubicBezTo>
                    <a:pt x="0" y="11"/>
                    <a:pt x="0" y="11"/>
                    <a:pt x="1" y="12"/>
                  </a:cubicBezTo>
                  <a:cubicBezTo>
                    <a:pt x="18" y="22"/>
                    <a:pt x="18" y="22"/>
                    <a:pt x="18" y="22"/>
                  </a:cubicBezTo>
                  <a:cubicBezTo>
                    <a:pt x="19" y="22"/>
                    <a:pt x="20" y="22"/>
                    <a:pt x="21" y="22"/>
                  </a:cubicBezTo>
                  <a:cubicBezTo>
                    <a:pt x="38" y="12"/>
                    <a:pt x="38" y="12"/>
                    <a:pt x="38" y="12"/>
                  </a:cubicBezTo>
                  <a:cubicBezTo>
                    <a:pt x="39" y="11"/>
                    <a:pt x="39" y="11"/>
                    <a:pt x="38"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21" name="Freeform 157"/>
            <p:cNvSpPr>
              <a:spLocks/>
            </p:cNvSpPr>
            <p:nvPr/>
          </p:nvSpPr>
          <p:spPr bwMode="auto">
            <a:xfrm>
              <a:off x="1746250" y="3830638"/>
              <a:ext cx="122238" cy="69850"/>
            </a:xfrm>
            <a:custGeom>
              <a:avLst/>
              <a:gdLst>
                <a:gd name="T0" fmla="*/ 38 w 39"/>
                <a:gd name="T1" fmla="*/ 10 h 22"/>
                <a:gd name="T2" fmla="*/ 20 w 39"/>
                <a:gd name="T3" fmla="*/ 0 h 22"/>
                <a:gd name="T4" fmla="*/ 18 w 39"/>
                <a:gd name="T5" fmla="*/ 0 h 22"/>
                <a:gd name="T6" fmla="*/ 0 w 39"/>
                <a:gd name="T7" fmla="*/ 10 h 22"/>
                <a:gd name="T8" fmla="*/ 0 w 39"/>
                <a:gd name="T9" fmla="*/ 12 h 22"/>
                <a:gd name="T10" fmla="*/ 18 w 39"/>
                <a:gd name="T11" fmla="*/ 22 h 22"/>
                <a:gd name="T12" fmla="*/ 20 w 39"/>
                <a:gd name="T13" fmla="*/ 22 h 22"/>
                <a:gd name="T14" fmla="*/ 38 w 39"/>
                <a:gd name="T15" fmla="*/ 12 h 22"/>
                <a:gd name="T16" fmla="*/ 38 w 39"/>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0"/>
                  </a:moveTo>
                  <a:cubicBezTo>
                    <a:pt x="20" y="0"/>
                    <a:pt x="20" y="0"/>
                    <a:pt x="20" y="0"/>
                  </a:cubicBezTo>
                  <a:cubicBezTo>
                    <a:pt x="20" y="0"/>
                    <a:pt x="19" y="0"/>
                    <a:pt x="18" y="0"/>
                  </a:cubicBezTo>
                  <a:cubicBezTo>
                    <a:pt x="0" y="10"/>
                    <a:pt x="0" y="10"/>
                    <a:pt x="0" y="10"/>
                  </a:cubicBezTo>
                  <a:cubicBezTo>
                    <a:pt x="0" y="11"/>
                    <a:pt x="0" y="11"/>
                    <a:pt x="0" y="12"/>
                  </a:cubicBezTo>
                  <a:cubicBezTo>
                    <a:pt x="18" y="22"/>
                    <a:pt x="18" y="22"/>
                    <a:pt x="18" y="22"/>
                  </a:cubicBezTo>
                  <a:cubicBezTo>
                    <a:pt x="19" y="22"/>
                    <a:pt x="20" y="22"/>
                    <a:pt x="20" y="22"/>
                  </a:cubicBezTo>
                  <a:cubicBezTo>
                    <a:pt x="38" y="12"/>
                    <a:pt x="38" y="12"/>
                    <a:pt x="38" y="12"/>
                  </a:cubicBezTo>
                  <a:cubicBezTo>
                    <a:pt x="39" y="11"/>
                    <a:pt x="39" y="11"/>
                    <a:pt x="38"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22" name="Freeform 158"/>
            <p:cNvSpPr>
              <a:spLocks/>
            </p:cNvSpPr>
            <p:nvPr/>
          </p:nvSpPr>
          <p:spPr bwMode="auto">
            <a:xfrm>
              <a:off x="1814513" y="3871913"/>
              <a:ext cx="123825" cy="69850"/>
            </a:xfrm>
            <a:custGeom>
              <a:avLst/>
              <a:gdLst>
                <a:gd name="T0" fmla="*/ 39 w 39"/>
                <a:gd name="T1" fmla="*/ 11 h 22"/>
                <a:gd name="T2" fmla="*/ 21 w 39"/>
                <a:gd name="T3" fmla="*/ 0 h 22"/>
                <a:gd name="T4" fmla="*/ 19 w 39"/>
                <a:gd name="T5" fmla="*/ 0 h 22"/>
                <a:gd name="T6" fmla="*/ 1 w 39"/>
                <a:gd name="T7" fmla="*/ 11 h 22"/>
                <a:gd name="T8" fmla="*/ 1 w 39"/>
                <a:gd name="T9" fmla="*/ 12 h 22"/>
                <a:gd name="T10" fmla="*/ 19 w 39"/>
                <a:gd name="T11" fmla="*/ 22 h 22"/>
                <a:gd name="T12" fmla="*/ 21 w 39"/>
                <a:gd name="T13" fmla="*/ 22 h 22"/>
                <a:gd name="T14" fmla="*/ 39 w 39"/>
                <a:gd name="T15" fmla="*/ 12 h 22"/>
                <a:gd name="T16" fmla="*/ 39 w 39"/>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9" y="11"/>
                  </a:moveTo>
                  <a:cubicBezTo>
                    <a:pt x="21" y="0"/>
                    <a:pt x="21" y="0"/>
                    <a:pt x="21" y="0"/>
                  </a:cubicBezTo>
                  <a:cubicBezTo>
                    <a:pt x="20" y="0"/>
                    <a:pt x="19" y="0"/>
                    <a:pt x="19" y="0"/>
                  </a:cubicBezTo>
                  <a:cubicBezTo>
                    <a:pt x="1" y="11"/>
                    <a:pt x="1" y="11"/>
                    <a:pt x="1" y="11"/>
                  </a:cubicBezTo>
                  <a:cubicBezTo>
                    <a:pt x="0" y="11"/>
                    <a:pt x="0" y="11"/>
                    <a:pt x="1" y="12"/>
                  </a:cubicBezTo>
                  <a:cubicBezTo>
                    <a:pt x="19" y="22"/>
                    <a:pt x="19" y="22"/>
                    <a:pt x="19" y="22"/>
                  </a:cubicBezTo>
                  <a:cubicBezTo>
                    <a:pt x="19" y="22"/>
                    <a:pt x="20" y="22"/>
                    <a:pt x="21" y="22"/>
                  </a:cubicBezTo>
                  <a:cubicBezTo>
                    <a:pt x="39" y="12"/>
                    <a:pt x="39" y="12"/>
                    <a:pt x="39" y="12"/>
                  </a:cubicBezTo>
                  <a:cubicBezTo>
                    <a:pt x="39" y="11"/>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23" name="Freeform 159"/>
            <p:cNvSpPr>
              <a:spLocks/>
            </p:cNvSpPr>
            <p:nvPr/>
          </p:nvSpPr>
          <p:spPr bwMode="auto">
            <a:xfrm>
              <a:off x="1887538" y="3913188"/>
              <a:ext cx="123825" cy="68263"/>
            </a:xfrm>
            <a:custGeom>
              <a:avLst/>
              <a:gdLst>
                <a:gd name="T0" fmla="*/ 38 w 39"/>
                <a:gd name="T1" fmla="*/ 11 h 22"/>
                <a:gd name="T2" fmla="*/ 20 w 39"/>
                <a:gd name="T3" fmla="*/ 0 h 22"/>
                <a:gd name="T4" fmla="*/ 18 w 39"/>
                <a:gd name="T5" fmla="*/ 0 h 22"/>
                <a:gd name="T6" fmla="*/ 0 w 39"/>
                <a:gd name="T7" fmla="*/ 11 h 22"/>
                <a:gd name="T8" fmla="*/ 0 w 39"/>
                <a:gd name="T9" fmla="*/ 12 h 22"/>
                <a:gd name="T10" fmla="*/ 18 w 39"/>
                <a:gd name="T11" fmla="*/ 22 h 22"/>
                <a:gd name="T12" fmla="*/ 20 w 39"/>
                <a:gd name="T13" fmla="*/ 22 h 22"/>
                <a:gd name="T14" fmla="*/ 38 w 39"/>
                <a:gd name="T15" fmla="*/ 12 h 22"/>
                <a:gd name="T16" fmla="*/ 38 w 39"/>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1"/>
                  </a:moveTo>
                  <a:cubicBezTo>
                    <a:pt x="20" y="0"/>
                    <a:pt x="20" y="0"/>
                    <a:pt x="20" y="0"/>
                  </a:cubicBezTo>
                  <a:cubicBezTo>
                    <a:pt x="20" y="0"/>
                    <a:pt x="19" y="0"/>
                    <a:pt x="18" y="0"/>
                  </a:cubicBezTo>
                  <a:cubicBezTo>
                    <a:pt x="0" y="11"/>
                    <a:pt x="0" y="11"/>
                    <a:pt x="0" y="11"/>
                  </a:cubicBezTo>
                  <a:cubicBezTo>
                    <a:pt x="0" y="11"/>
                    <a:pt x="0" y="11"/>
                    <a:pt x="0" y="12"/>
                  </a:cubicBezTo>
                  <a:cubicBezTo>
                    <a:pt x="18" y="22"/>
                    <a:pt x="18" y="22"/>
                    <a:pt x="18" y="22"/>
                  </a:cubicBezTo>
                  <a:cubicBezTo>
                    <a:pt x="19" y="22"/>
                    <a:pt x="20" y="22"/>
                    <a:pt x="20" y="22"/>
                  </a:cubicBezTo>
                  <a:cubicBezTo>
                    <a:pt x="38" y="12"/>
                    <a:pt x="38" y="12"/>
                    <a:pt x="38" y="12"/>
                  </a:cubicBezTo>
                  <a:cubicBezTo>
                    <a:pt x="39" y="11"/>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24" name="Freeform 160"/>
            <p:cNvSpPr>
              <a:spLocks/>
            </p:cNvSpPr>
            <p:nvPr/>
          </p:nvSpPr>
          <p:spPr bwMode="auto">
            <a:xfrm>
              <a:off x="1957388" y="3954463"/>
              <a:ext cx="122238" cy="68263"/>
            </a:xfrm>
            <a:custGeom>
              <a:avLst/>
              <a:gdLst>
                <a:gd name="T0" fmla="*/ 39 w 39"/>
                <a:gd name="T1" fmla="*/ 11 h 22"/>
                <a:gd name="T2" fmla="*/ 21 w 39"/>
                <a:gd name="T3" fmla="*/ 0 h 22"/>
                <a:gd name="T4" fmla="*/ 19 w 39"/>
                <a:gd name="T5" fmla="*/ 0 h 22"/>
                <a:gd name="T6" fmla="*/ 1 w 39"/>
                <a:gd name="T7" fmla="*/ 11 h 22"/>
                <a:gd name="T8" fmla="*/ 1 w 39"/>
                <a:gd name="T9" fmla="*/ 12 h 22"/>
                <a:gd name="T10" fmla="*/ 19 w 39"/>
                <a:gd name="T11" fmla="*/ 22 h 22"/>
                <a:gd name="T12" fmla="*/ 21 w 39"/>
                <a:gd name="T13" fmla="*/ 22 h 22"/>
                <a:gd name="T14" fmla="*/ 39 w 39"/>
                <a:gd name="T15" fmla="*/ 12 h 22"/>
                <a:gd name="T16" fmla="*/ 39 w 39"/>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9" y="11"/>
                  </a:moveTo>
                  <a:cubicBezTo>
                    <a:pt x="21" y="0"/>
                    <a:pt x="21" y="0"/>
                    <a:pt x="21" y="0"/>
                  </a:cubicBezTo>
                  <a:cubicBezTo>
                    <a:pt x="20" y="0"/>
                    <a:pt x="19" y="0"/>
                    <a:pt x="19" y="0"/>
                  </a:cubicBezTo>
                  <a:cubicBezTo>
                    <a:pt x="1" y="11"/>
                    <a:pt x="1" y="11"/>
                    <a:pt x="1" y="11"/>
                  </a:cubicBezTo>
                  <a:cubicBezTo>
                    <a:pt x="0" y="11"/>
                    <a:pt x="0" y="11"/>
                    <a:pt x="1" y="12"/>
                  </a:cubicBezTo>
                  <a:cubicBezTo>
                    <a:pt x="19" y="22"/>
                    <a:pt x="19" y="22"/>
                    <a:pt x="19" y="22"/>
                  </a:cubicBezTo>
                  <a:cubicBezTo>
                    <a:pt x="19" y="22"/>
                    <a:pt x="20" y="22"/>
                    <a:pt x="21" y="22"/>
                  </a:cubicBezTo>
                  <a:cubicBezTo>
                    <a:pt x="39" y="12"/>
                    <a:pt x="39" y="12"/>
                    <a:pt x="39" y="12"/>
                  </a:cubicBezTo>
                  <a:cubicBezTo>
                    <a:pt x="39" y="11"/>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25" name="Freeform 161"/>
            <p:cNvSpPr>
              <a:spLocks/>
            </p:cNvSpPr>
            <p:nvPr/>
          </p:nvSpPr>
          <p:spPr bwMode="auto">
            <a:xfrm>
              <a:off x="2030413" y="3994151"/>
              <a:ext cx="122238" cy="69850"/>
            </a:xfrm>
            <a:custGeom>
              <a:avLst/>
              <a:gdLst>
                <a:gd name="T0" fmla="*/ 38 w 39"/>
                <a:gd name="T1" fmla="*/ 11 h 22"/>
                <a:gd name="T2" fmla="*/ 21 w 39"/>
                <a:gd name="T3" fmla="*/ 0 h 22"/>
                <a:gd name="T4" fmla="*/ 18 w 39"/>
                <a:gd name="T5" fmla="*/ 0 h 22"/>
                <a:gd name="T6" fmla="*/ 1 w 39"/>
                <a:gd name="T7" fmla="*/ 11 h 22"/>
                <a:gd name="T8" fmla="*/ 1 w 39"/>
                <a:gd name="T9" fmla="*/ 12 h 22"/>
                <a:gd name="T10" fmla="*/ 18 w 39"/>
                <a:gd name="T11" fmla="*/ 22 h 22"/>
                <a:gd name="T12" fmla="*/ 21 w 39"/>
                <a:gd name="T13" fmla="*/ 22 h 22"/>
                <a:gd name="T14" fmla="*/ 38 w 39"/>
                <a:gd name="T15" fmla="*/ 12 h 22"/>
                <a:gd name="T16" fmla="*/ 38 w 39"/>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1"/>
                  </a:moveTo>
                  <a:cubicBezTo>
                    <a:pt x="21" y="0"/>
                    <a:pt x="21" y="0"/>
                    <a:pt x="21" y="0"/>
                  </a:cubicBezTo>
                  <a:cubicBezTo>
                    <a:pt x="20" y="0"/>
                    <a:pt x="19" y="0"/>
                    <a:pt x="18" y="0"/>
                  </a:cubicBezTo>
                  <a:cubicBezTo>
                    <a:pt x="1" y="11"/>
                    <a:pt x="1" y="11"/>
                    <a:pt x="1" y="11"/>
                  </a:cubicBezTo>
                  <a:cubicBezTo>
                    <a:pt x="0" y="11"/>
                    <a:pt x="0" y="12"/>
                    <a:pt x="1" y="12"/>
                  </a:cubicBezTo>
                  <a:cubicBezTo>
                    <a:pt x="18" y="22"/>
                    <a:pt x="18" y="22"/>
                    <a:pt x="18" y="22"/>
                  </a:cubicBezTo>
                  <a:cubicBezTo>
                    <a:pt x="19" y="22"/>
                    <a:pt x="20" y="22"/>
                    <a:pt x="21"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26" name="Freeform 162"/>
            <p:cNvSpPr>
              <a:spLocks/>
            </p:cNvSpPr>
            <p:nvPr/>
          </p:nvSpPr>
          <p:spPr bwMode="auto">
            <a:xfrm>
              <a:off x="2101850" y="4035426"/>
              <a:ext cx="123825" cy="73025"/>
            </a:xfrm>
            <a:custGeom>
              <a:avLst/>
              <a:gdLst>
                <a:gd name="T0" fmla="*/ 38 w 39"/>
                <a:gd name="T1" fmla="*/ 11 h 23"/>
                <a:gd name="T2" fmla="*/ 20 w 39"/>
                <a:gd name="T3" fmla="*/ 0 h 23"/>
                <a:gd name="T4" fmla="*/ 18 w 39"/>
                <a:gd name="T5" fmla="*/ 0 h 23"/>
                <a:gd name="T6" fmla="*/ 0 w 39"/>
                <a:gd name="T7" fmla="*/ 11 h 23"/>
                <a:gd name="T8" fmla="*/ 0 w 39"/>
                <a:gd name="T9" fmla="*/ 12 h 23"/>
                <a:gd name="T10" fmla="*/ 18 w 39"/>
                <a:gd name="T11" fmla="*/ 22 h 23"/>
                <a:gd name="T12" fmla="*/ 20 w 39"/>
                <a:gd name="T13" fmla="*/ 22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0" y="0"/>
                    <a:pt x="20" y="0"/>
                    <a:pt x="20" y="0"/>
                  </a:cubicBezTo>
                  <a:cubicBezTo>
                    <a:pt x="20" y="0"/>
                    <a:pt x="19" y="0"/>
                    <a:pt x="18" y="0"/>
                  </a:cubicBezTo>
                  <a:cubicBezTo>
                    <a:pt x="0" y="11"/>
                    <a:pt x="0" y="11"/>
                    <a:pt x="0" y="11"/>
                  </a:cubicBezTo>
                  <a:cubicBezTo>
                    <a:pt x="0" y="11"/>
                    <a:pt x="0" y="12"/>
                    <a:pt x="0" y="12"/>
                  </a:cubicBezTo>
                  <a:cubicBezTo>
                    <a:pt x="18" y="22"/>
                    <a:pt x="18" y="22"/>
                    <a:pt x="18" y="22"/>
                  </a:cubicBezTo>
                  <a:cubicBezTo>
                    <a:pt x="19" y="23"/>
                    <a:pt x="20" y="23"/>
                    <a:pt x="20"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27" name="Freeform 163"/>
            <p:cNvSpPr>
              <a:spLocks/>
            </p:cNvSpPr>
            <p:nvPr/>
          </p:nvSpPr>
          <p:spPr bwMode="auto">
            <a:xfrm>
              <a:off x="2171700" y="4076701"/>
              <a:ext cx="123825" cy="73025"/>
            </a:xfrm>
            <a:custGeom>
              <a:avLst/>
              <a:gdLst>
                <a:gd name="T0" fmla="*/ 39 w 39"/>
                <a:gd name="T1" fmla="*/ 11 h 23"/>
                <a:gd name="T2" fmla="*/ 21 w 39"/>
                <a:gd name="T3" fmla="*/ 0 h 23"/>
                <a:gd name="T4" fmla="*/ 19 w 39"/>
                <a:gd name="T5" fmla="*/ 0 h 23"/>
                <a:gd name="T6" fmla="*/ 1 w 39"/>
                <a:gd name="T7" fmla="*/ 11 h 23"/>
                <a:gd name="T8" fmla="*/ 1 w 39"/>
                <a:gd name="T9" fmla="*/ 12 h 23"/>
                <a:gd name="T10" fmla="*/ 19 w 39"/>
                <a:gd name="T11" fmla="*/ 22 h 23"/>
                <a:gd name="T12" fmla="*/ 21 w 39"/>
                <a:gd name="T13" fmla="*/ 22 h 23"/>
                <a:gd name="T14" fmla="*/ 39 w 39"/>
                <a:gd name="T15" fmla="*/ 12 h 23"/>
                <a:gd name="T16" fmla="*/ 39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9" y="11"/>
                  </a:moveTo>
                  <a:cubicBezTo>
                    <a:pt x="21" y="0"/>
                    <a:pt x="21" y="0"/>
                    <a:pt x="21" y="0"/>
                  </a:cubicBezTo>
                  <a:cubicBezTo>
                    <a:pt x="20" y="0"/>
                    <a:pt x="19" y="0"/>
                    <a:pt x="19" y="0"/>
                  </a:cubicBezTo>
                  <a:cubicBezTo>
                    <a:pt x="1" y="11"/>
                    <a:pt x="1" y="11"/>
                    <a:pt x="1" y="11"/>
                  </a:cubicBezTo>
                  <a:cubicBezTo>
                    <a:pt x="0" y="11"/>
                    <a:pt x="0" y="12"/>
                    <a:pt x="1" y="12"/>
                  </a:cubicBezTo>
                  <a:cubicBezTo>
                    <a:pt x="19" y="22"/>
                    <a:pt x="19" y="22"/>
                    <a:pt x="19" y="22"/>
                  </a:cubicBezTo>
                  <a:cubicBezTo>
                    <a:pt x="19" y="23"/>
                    <a:pt x="20" y="23"/>
                    <a:pt x="21" y="22"/>
                  </a:cubicBezTo>
                  <a:cubicBezTo>
                    <a:pt x="39" y="12"/>
                    <a:pt x="39" y="12"/>
                    <a:pt x="39" y="12"/>
                  </a:cubicBezTo>
                  <a:cubicBezTo>
                    <a:pt x="39" y="12"/>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28" name="Freeform 164"/>
            <p:cNvSpPr>
              <a:spLocks/>
            </p:cNvSpPr>
            <p:nvPr/>
          </p:nvSpPr>
          <p:spPr bwMode="auto">
            <a:xfrm>
              <a:off x="2244725" y="4117976"/>
              <a:ext cx="122238" cy="73025"/>
            </a:xfrm>
            <a:custGeom>
              <a:avLst/>
              <a:gdLst>
                <a:gd name="T0" fmla="*/ 38 w 39"/>
                <a:gd name="T1" fmla="*/ 11 h 23"/>
                <a:gd name="T2" fmla="*/ 20 w 39"/>
                <a:gd name="T3" fmla="*/ 0 h 23"/>
                <a:gd name="T4" fmla="*/ 18 w 39"/>
                <a:gd name="T5" fmla="*/ 0 h 23"/>
                <a:gd name="T6" fmla="*/ 0 w 39"/>
                <a:gd name="T7" fmla="*/ 11 h 23"/>
                <a:gd name="T8" fmla="*/ 0 w 39"/>
                <a:gd name="T9" fmla="*/ 12 h 23"/>
                <a:gd name="T10" fmla="*/ 18 w 39"/>
                <a:gd name="T11" fmla="*/ 22 h 23"/>
                <a:gd name="T12" fmla="*/ 20 w 39"/>
                <a:gd name="T13" fmla="*/ 22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0" y="0"/>
                    <a:pt x="20" y="0"/>
                    <a:pt x="20" y="0"/>
                  </a:cubicBezTo>
                  <a:cubicBezTo>
                    <a:pt x="20" y="0"/>
                    <a:pt x="19" y="0"/>
                    <a:pt x="18" y="0"/>
                  </a:cubicBezTo>
                  <a:cubicBezTo>
                    <a:pt x="0" y="11"/>
                    <a:pt x="0" y="11"/>
                    <a:pt x="0" y="11"/>
                  </a:cubicBezTo>
                  <a:cubicBezTo>
                    <a:pt x="0" y="11"/>
                    <a:pt x="0" y="12"/>
                    <a:pt x="0" y="12"/>
                  </a:cubicBezTo>
                  <a:cubicBezTo>
                    <a:pt x="18" y="22"/>
                    <a:pt x="18" y="22"/>
                    <a:pt x="18" y="22"/>
                  </a:cubicBezTo>
                  <a:cubicBezTo>
                    <a:pt x="19" y="23"/>
                    <a:pt x="20" y="23"/>
                    <a:pt x="20"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29" name="Freeform 165"/>
            <p:cNvSpPr>
              <a:spLocks/>
            </p:cNvSpPr>
            <p:nvPr/>
          </p:nvSpPr>
          <p:spPr bwMode="auto">
            <a:xfrm>
              <a:off x="2314575" y="4159251"/>
              <a:ext cx="122238" cy="71438"/>
            </a:xfrm>
            <a:custGeom>
              <a:avLst/>
              <a:gdLst>
                <a:gd name="T0" fmla="*/ 39 w 39"/>
                <a:gd name="T1" fmla="*/ 11 h 23"/>
                <a:gd name="T2" fmla="*/ 21 w 39"/>
                <a:gd name="T3" fmla="*/ 1 h 23"/>
                <a:gd name="T4" fmla="*/ 19 w 39"/>
                <a:gd name="T5" fmla="*/ 1 h 23"/>
                <a:gd name="T6" fmla="*/ 1 w 39"/>
                <a:gd name="T7" fmla="*/ 11 h 23"/>
                <a:gd name="T8" fmla="*/ 1 w 39"/>
                <a:gd name="T9" fmla="*/ 12 h 23"/>
                <a:gd name="T10" fmla="*/ 19 w 39"/>
                <a:gd name="T11" fmla="*/ 22 h 23"/>
                <a:gd name="T12" fmla="*/ 21 w 39"/>
                <a:gd name="T13" fmla="*/ 22 h 23"/>
                <a:gd name="T14" fmla="*/ 39 w 39"/>
                <a:gd name="T15" fmla="*/ 12 h 23"/>
                <a:gd name="T16" fmla="*/ 39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9" y="11"/>
                  </a:moveTo>
                  <a:cubicBezTo>
                    <a:pt x="21" y="1"/>
                    <a:pt x="21" y="1"/>
                    <a:pt x="21" y="1"/>
                  </a:cubicBezTo>
                  <a:cubicBezTo>
                    <a:pt x="20" y="0"/>
                    <a:pt x="19" y="0"/>
                    <a:pt x="19" y="1"/>
                  </a:cubicBezTo>
                  <a:cubicBezTo>
                    <a:pt x="1" y="11"/>
                    <a:pt x="1" y="11"/>
                    <a:pt x="1" y="11"/>
                  </a:cubicBezTo>
                  <a:cubicBezTo>
                    <a:pt x="0" y="11"/>
                    <a:pt x="0" y="12"/>
                    <a:pt x="1" y="12"/>
                  </a:cubicBezTo>
                  <a:cubicBezTo>
                    <a:pt x="19" y="22"/>
                    <a:pt x="19" y="22"/>
                    <a:pt x="19" y="22"/>
                  </a:cubicBezTo>
                  <a:cubicBezTo>
                    <a:pt x="19" y="23"/>
                    <a:pt x="20" y="23"/>
                    <a:pt x="21" y="22"/>
                  </a:cubicBezTo>
                  <a:cubicBezTo>
                    <a:pt x="39" y="12"/>
                    <a:pt x="39" y="12"/>
                    <a:pt x="39" y="12"/>
                  </a:cubicBezTo>
                  <a:cubicBezTo>
                    <a:pt x="39" y="12"/>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30" name="Freeform 166"/>
            <p:cNvSpPr>
              <a:spLocks/>
            </p:cNvSpPr>
            <p:nvPr/>
          </p:nvSpPr>
          <p:spPr bwMode="auto">
            <a:xfrm>
              <a:off x="2386013" y="4198938"/>
              <a:ext cx="123825" cy="73025"/>
            </a:xfrm>
            <a:custGeom>
              <a:avLst/>
              <a:gdLst>
                <a:gd name="T0" fmla="*/ 38 w 39"/>
                <a:gd name="T1" fmla="*/ 11 h 23"/>
                <a:gd name="T2" fmla="*/ 20 w 39"/>
                <a:gd name="T3" fmla="*/ 1 h 23"/>
                <a:gd name="T4" fmla="*/ 18 w 39"/>
                <a:gd name="T5" fmla="*/ 1 h 23"/>
                <a:gd name="T6" fmla="*/ 1 w 39"/>
                <a:gd name="T7" fmla="*/ 11 h 23"/>
                <a:gd name="T8" fmla="*/ 1 w 39"/>
                <a:gd name="T9" fmla="*/ 12 h 23"/>
                <a:gd name="T10" fmla="*/ 18 w 39"/>
                <a:gd name="T11" fmla="*/ 22 h 23"/>
                <a:gd name="T12" fmla="*/ 20 w 39"/>
                <a:gd name="T13" fmla="*/ 22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0" y="1"/>
                    <a:pt x="20" y="1"/>
                    <a:pt x="20" y="1"/>
                  </a:cubicBezTo>
                  <a:cubicBezTo>
                    <a:pt x="20" y="0"/>
                    <a:pt x="19" y="0"/>
                    <a:pt x="18" y="1"/>
                  </a:cubicBezTo>
                  <a:cubicBezTo>
                    <a:pt x="1" y="11"/>
                    <a:pt x="1" y="11"/>
                    <a:pt x="1" y="11"/>
                  </a:cubicBezTo>
                  <a:cubicBezTo>
                    <a:pt x="0" y="11"/>
                    <a:pt x="0" y="12"/>
                    <a:pt x="1" y="12"/>
                  </a:cubicBezTo>
                  <a:cubicBezTo>
                    <a:pt x="18" y="22"/>
                    <a:pt x="18" y="22"/>
                    <a:pt x="18" y="22"/>
                  </a:cubicBezTo>
                  <a:cubicBezTo>
                    <a:pt x="19" y="23"/>
                    <a:pt x="20" y="23"/>
                    <a:pt x="20"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31" name="Freeform 167"/>
            <p:cNvSpPr>
              <a:spLocks/>
            </p:cNvSpPr>
            <p:nvPr/>
          </p:nvSpPr>
          <p:spPr bwMode="auto">
            <a:xfrm>
              <a:off x="1708150" y="3730626"/>
              <a:ext cx="122238" cy="68263"/>
            </a:xfrm>
            <a:custGeom>
              <a:avLst/>
              <a:gdLst>
                <a:gd name="T0" fmla="*/ 38 w 39"/>
                <a:gd name="T1" fmla="*/ 10 h 22"/>
                <a:gd name="T2" fmla="*/ 20 w 39"/>
                <a:gd name="T3" fmla="*/ 0 h 22"/>
                <a:gd name="T4" fmla="*/ 18 w 39"/>
                <a:gd name="T5" fmla="*/ 0 h 22"/>
                <a:gd name="T6" fmla="*/ 0 w 39"/>
                <a:gd name="T7" fmla="*/ 10 h 22"/>
                <a:gd name="T8" fmla="*/ 0 w 39"/>
                <a:gd name="T9" fmla="*/ 12 h 22"/>
                <a:gd name="T10" fmla="*/ 18 w 39"/>
                <a:gd name="T11" fmla="*/ 22 h 22"/>
                <a:gd name="T12" fmla="*/ 20 w 39"/>
                <a:gd name="T13" fmla="*/ 22 h 22"/>
                <a:gd name="T14" fmla="*/ 38 w 39"/>
                <a:gd name="T15" fmla="*/ 12 h 22"/>
                <a:gd name="T16" fmla="*/ 38 w 39"/>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0"/>
                  </a:moveTo>
                  <a:cubicBezTo>
                    <a:pt x="20" y="0"/>
                    <a:pt x="20" y="0"/>
                    <a:pt x="20" y="0"/>
                  </a:cubicBezTo>
                  <a:cubicBezTo>
                    <a:pt x="20" y="0"/>
                    <a:pt x="19" y="0"/>
                    <a:pt x="18" y="0"/>
                  </a:cubicBezTo>
                  <a:cubicBezTo>
                    <a:pt x="0" y="10"/>
                    <a:pt x="0" y="10"/>
                    <a:pt x="0" y="10"/>
                  </a:cubicBezTo>
                  <a:cubicBezTo>
                    <a:pt x="0" y="11"/>
                    <a:pt x="0" y="11"/>
                    <a:pt x="0" y="12"/>
                  </a:cubicBezTo>
                  <a:cubicBezTo>
                    <a:pt x="18" y="22"/>
                    <a:pt x="18" y="22"/>
                    <a:pt x="18" y="22"/>
                  </a:cubicBezTo>
                  <a:cubicBezTo>
                    <a:pt x="19" y="22"/>
                    <a:pt x="20" y="22"/>
                    <a:pt x="20" y="22"/>
                  </a:cubicBezTo>
                  <a:cubicBezTo>
                    <a:pt x="38" y="12"/>
                    <a:pt x="38" y="12"/>
                    <a:pt x="38" y="12"/>
                  </a:cubicBezTo>
                  <a:cubicBezTo>
                    <a:pt x="39" y="11"/>
                    <a:pt x="39" y="11"/>
                    <a:pt x="38"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32" name="Freeform 168"/>
            <p:cNvSpPr>
              <a:spLocks/>
            </p:cNvSpPr>
            <p:nvPr/>
          </p:nvSpPr>
          <p:spPr bwMode="auto">
            <a:xfrm>
              <a:off x="1778000" y="3770313"/>
              <a:ext cx="122238" cy="69850"/>
            </a:xfrm>
            <a:custGeom>
              <a:avLst/>
              <a:gdLst>
                <a:gd name="T0" fmla="*/ 39 w 39"/>
                <a:gd name="T1" fmla="*/ 10 h 22"/>
                <a:gd name="T2" fmla="*/ 21 w 39"/>
                <a:gd name="T3" fmla="*/ 0 h 22"/>
                <a:gd name="T4" fmla="*/ 19 w 39"/>
                <a:gd name="T5" fmla="*/ 0 h 22"/>
                <a:gd name="T6" fmla="*/ 1 w 39"/>
                <a:gd name="T7" fmla="*/ 10 h 22"/>
                <a:gd name="T8" fmla="*/ 1 w 39"/>
                <a:gd name="T9" fmla="*/ 12 h 22"/>
                <a:gd name="T10" fmla="*/ 19 w 39"/>
                <a:gd name="T11" fmla="*/ 22 h 22"/>
                <a:gd name="T12" fmla="*/ 21 w 39"/>
                <a:gd name="T13" fmla="*/ 22 h 22"/>
                <a:gd name="T14" fmla="*/ 39 w 39"/>
                <a:gd name="T15" fmla="*/ 12 h 22"/>
                <a:gd name="T16" fmla="*/ 39 w 39"/>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9" y="10"/>
                  </a:moveTo>
                  <a:cubicBezTo>
                    <a:pt x="21" y="0"/>
                    <a:pt x="21" y="0"/>
                    <a:pt x="21" y="0"/>
                  </a:cubicBezTo>
                  <a:cubicBezTo>
                    <a:pt x="20" y="0"/>
                    <a:pt x="19" y="0"/>
                    <a:pt x="19" y="0"/>
                  </a:cubicBezTo>
                  <a:cubicBezTo>
                    <a:pt x="1" y="10"/>
                    <a:pt x="1" y="10"/>
                    <a:pt x="1" y="10"/>
                  </a:cubicBezTo>
                  <a:cubicBezTo>
                    <a:pt x="0" y="11"/>
                    <a:pt x="0" y="11"/>
                    <a:pt x="1" y="12"/>
                  </a:cubicBezTo>
                  <a:cubicBezTo>
                    <a:pt x="19" y="22"/>
                    <a:pt x="19" y="22"/>
                    <a:pt x="19" y="22"/>
                  </a:cubicBezTo>
                  <a:cubicBezTo>
                    <a:pt x="19" y="22"/>
                    <a:pt x="20" y="22"/>
                    <a:pt x="21" y="22"/>
                  </a:cubicBezTo>
                  <a:cubicBezTo>
                    <a:pt x="39" y="12"/>
                    <a:pt x="39" y="12"/>
                    <a:pt x="39" y="12"/>
                  </a:cubicBezTo>
                  <a:cubicBezTo>
                    <a:pt x="39" y="11"/>
                    <a:pt x="39" y="11"/>
                    <a:pt x="39"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33" name="Freeform 169"/>
            <p:cNvSpPr>
              <a:spLocks/>
            </p:cNvSpPr>
            <p:nvPr/>
          </p:nvSpPr>
          <p:spPr bwMode="auto">
            <a:xfrm>
              <a:off x="1849438" y="3811588"/>
              <a:ext cx="123825" cy="69850"/>
            </a:xfrm>
            <a:custGeom>
              <a:avLst/>
              <a:gdLst>
                <a:gd name="T0" fmla="*/ 38 w 39"/>
                <a:gd name="T1" fmla="*/ 10 h 22"/>
                <a:gd name="T2" fmla="*/ 20 w 39"/>
                <a:gd name="T3" fmla="*/ 0 h 22"/>
                <a:gd name="T4" fmla="*/ 18 w 39"/>
                <a:gd name="T5" fmla="*/ 0 h 22"/>
                <a:gd name="T6" fmla="*/ 0 w 39"/>
                <a:gd name="T7" fmla="*/ 10 h 22"/>
                <a:gd name="T8" fmla="*/ 0 w 39"/>
                <a:gd name="T9" fmla="*/ 12 h 22"/>
                <a:gd name="T10" fmla="*/ 18 w 39"/>
                <a:gd name="T11" fmla="*/ 22 h 22"/>
                <a:gd name="T12" fmla="*/ 20 w 39"/>
                <a:gd name="T13" fmla="*/ 22 h 22"/>
                <a:gd name="T14" fmla="*/ 38 w 39"/>
                <a:gd name="T15" fmla="*/ 12 h 22"/>
                <a:gd name="T16" fmla="*/ 38 w 39"/>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0"/>
                  </a:moveTo>
                  <a:cubicBezTo>
                    <a:pt x="20" y="0"/>
                    <a:pt x="20" y="0"/>
                    <a:pt x="20" y="0"/>
                  </a:cubicBezTo>
                  <a:cubicBezTo>
                    <a:pt x="20" y="0"/>
                    <a:pt x="19" y="0"/>
                    <a:pt x="18" y="0"/>
                  </a:cubicBezTo>
                  <a:cubicBezTo>
                    <a:pt x="0" y="10"/>
                    <a:pt x="0" y="10"/>
                    <a:pt x="0" y="10"/>
                  </a:cubicBezTo>
                  <a:cubicBezTo>
                    <a:pt x="0" y="11"/>
                    <a:pt x="0" y="11"/>
                    <a:pt x="0" y="12"/>
                  </a:cubicBezTo>
                  <a:cubicBezTo>
                    <a:pt x="18" y="22"/>
                    <a:pt x="18" y="22"/>
                    <a:pt x="18" y="22"/>
                  </a:cubicBezTo>
                  <a:cubicBezTo>
                    <a:pt x="19" y="22"/>
                    <a:pt x="20" y="22"/>
                    <a:pt x="20" y="22"/>
                  </a:cubicBezTo>
                  <a:cubicBezTo>
                    <a:pt x="38" y="12"/>
                    <a:pt x="38" y="12"/>
                    <a:pt x="38" y="12"/>
                  </a:cubicBezTo>
                  <a:cubicBezTo>
                    <a:pt x="39" y="11"/>
                    <a:pt x="39" y="11"/>
                    <a:pt x="38"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34" name="Freeform 170"/>
            <p:cNvSpPr>
              <a:spLocks/>
            </p:cNvSpPr>
            <p:nvPr/>
          </p:nvSpPr>
          <p:spPr bwMode="auto">
            <a:xfrm>
              <a:off x="1919288" y="3852863"/>
              <a:ext cx="123825" cy="69850"/>
            </a:xfrm>
            <a:custGeom>
              <a:avLst/>
              <a:gdLst>
                <a:gd name="T0" fmla="*/ 39 w 39"/>
                <a:gd name="T1" fmla="*/ 10 h 22"/>
                <a:gd name="T2" fmla="*/ 21 w 39"/>
                <a:gd name="T3" fmla="*/ 0 h 22"/>
                <a:gd name="T4" fmla="*/ 19 w 39"/>
                <a:gd name="T5" fmla="*/ 0 h 22"/>
                <a:gd name="T6" fmla="*/ 1 w 39"/>
                <a:gd name="T7" fmla="*/ 10 h 22"/>
                <a:gd name="T8" fmla="*/ 1 w 39"/>
                <a:gd name="T9" fmla="*/ 12 h 22"/>
                <a:gd name="T10" fmla="*/ 19 w 39"/>
                <a:gd name="T11" fmla="*/ 22 h 22"/>
                <a:gd name="T12" fmla="*/ 21 w 39"/>
                <a:gd name="T13" fmla="*/ 22 h 22"/>
                <a:gd name="T14" fmla="*/ 39 w 39"/>
                <a:gd name="T15" fmla="*/ 12 h 22"/>
                <a:gd name="T16" fmla="*/ 39 w 39"/>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9" y="10"/>
                  </a:moveTo>
                  <a:cubicBezTo>
                    <a:pt x="21" y="0"/>
                    <a:pt x="21" y="0"/>
                    <a:pt x="21" y="0"/>
                  </a:cubicBezTo>
                  <a:cubicBezTo>
                    <a:pt x="20" y="0"/>
                    <a:pt x="19" y="0"/>
                    <a:pt x="19" y="0"/>
                  </a:cubicBezTo>
                  <a:cubicBezTo>
                    <a:pt x="1" y="10"/>
                    <a:pt x="1" y="10"/>
                    <a:pt x="1" y="10"/>
                  </a:cubicBezTo>
                  <a:cubicBezTo>
                    <a:pt x="0" y="11"/>
                    <a:pt x="0" y="11"/>
                    <a:pt x="1" y="12"/>
                  </a:cubicBezTo>
                  <a:cubicBezTo>
                    <a:pt x="19" y="22"/>
                    <a:pt x="19" y="22"/>
                    <a:pt x="19" y="22"/>
                  </a:cubicBezTo>
                  <a:cubicBezTo>
                    <a:pt x="19" y="22"/>
                    <a:pt x="20" y="22"/>
                    <a:pt x="21" y="22"/>
                  </a:cubicBezTo>
                  <a:cubicBezTo>
                    <a:pt x="39" y="12"/>
                    <a:pt x="39" y="12"/>
                    <a:pt x="39" y="12"/>
                  </a:cubicBezTo>
                  <a:cubicBezTo>
                    <a:pt x="39" y="11"/>
                    <a:pt x="39" y="11"/>
                    <a:pt x="39"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35" name="Freeform 171"/>
            <p:cNvSpPr>
              <a:spLocks/>
            </p:cNvSpPr>
            <p:nvPr/>
          </p:nvSpPr>
          <p:spPr bwMode="auto">
            <a:xfrm>
              <a:off x="1992313" y="3894138"/>
              <a:ext cx="122238" cy="69850"/>
            </a:xfrm>
            <a:custGeom>
              <a:avLst/>
              <a:gdLst>
                <a:gd name="T0" fmla="*/ 38 w 39"/>
                <a:gd name="T1" fmla="*/ 10 h 22"/>
                <a:gd name="T2" fmla="*/ 21 w 39"/>
                <a:gd name="T3" fmla="*/ 0 h 22"/>
                <a:gd name="T4" fmla="*/ 18 w 39"/>
                <a:gd name="T5" fmla="*/ 0 h 22"/>
                <a:gd name="T6" fmla="*/ 1 w 39"/>
                <a:gd name="T7" fmla="*/ 10 h 22"/>
                <a:gd name="T8" fmla="*/ 1 w 39"/>
                <a:gd name="T9" fmla="*/ 12 h 22"/>
                <a:gd name="T10" fmla="*/ 18 w 39"/>
                <a:gd name="T11" fmla="*/ 22 h 22"/>
                <a:gd name="T12" fmla="*/ 21 w 39"/>
                <a:gd name="T13" fmla="*/ 22 h 22"/>
                <a:gd name="T14" fmla="*/ 38 w 39"/>
                <a:gd name="T15" fmla="*/ 12 h 22"/>
                <a:gd name="T16" fmla="*/ 38 w 39"/>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0"/>
                  </a:moveTo>
                  <a:cubicBezTo>
                    <a:pt x="21" y="0"/>
                    <a:pt x="21" y="0"/>
                    <a:pt x="21" y="0"/>
                  </a:cubicBezTo>
                  <a:cubicBezTo>
                    <a:pt x="20" y="0"/>
                    <a:pt x="19" y="0"/>
                    <a:pt x="18" y="0"/>
                  </a:cubicBezTo>
                  <a:cubicBezTo>
                    <a:pt x="1" y="10"/>
                    <a:pt x="1" y="10"/>
                    <a:pt x="1" y="10"/>
                  </a:cubicBezTo>
                  <a:cubicBezTo>
                    <a:pt x="0" y="11"/>
                    <a:pt x="0" y="11"/>
                    <a:pt x="1" y="12"/>
                  </a:cubicBezTo>
                  <a:cubicBezTo>
                    <a:pt x="18" y="22"/>
                    <a:pt x="18" y="22"/>
                    <a:pt x="18" y="22"/>
                  </a:cubicBezTo>
                  <a:cubicBezTo>
                    <a:pt x="19" y="22"/>
                    <a:pt x="20" y="22"/>
                    <a:pt x="21" y="22"/>
                  </a:cubicBezTo>
                  <a:cubicBezTo>
                    <a:pt x="38" y="12"/>
                    <a:pt x="38" y="12"/>
                    <a:pt x="38" y="12"/>
                  </a:cubicBezTo>
                  <a:cubicBezTo>
                    <a:pt x="39" y="11"/>
                    <a:pt x="39" y="11"/>
                    <a:pt x="38"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36" name="Freeform 172"/>
            <p:cNvSpPr>
              <a:spLocks/>
            </p:cNvSpPr>
            <p:nvPr/>
          </p:nvSpPr>
          <p:spPr bwMode="auto">
            <a:xfrm>
              <a:off x="2065338" y="3935413"/>
              <a:ext cx="119063" cy="68263"/>
            </a:xfrm>
            <a:custGeom>
              <a:avLst/>
              <a:gdLst>
                <a:gd name="T0" fmla="*/ 38 w 38"/>
                <a:gd name="T1" fmla="*/ 10 h 22"/>
                <a:gd name="T2" fmla="*/ 20 w 38"/>
                <a:gd name="T3" fmla="*/ 0 h 22"/>
                <a:gd name="T4" fmla="*/ 18 w 38"/>
                <a:gd name="T5" fmla="*/ 0 h 22"/>
                <a:gd name="T6" fmla="*/ 0 w 38"/>
                <a:gd name="T7" fmla="*/ 10 h 22"/>
                <a:gd name="T8" fmla="*/ 0 w 38"/>
                <a:gd name="T9" fmla="*/ 12 h 22"/>
                <a:gd name="T10" fmla="*/ 18 w 38"/>
                <a:gd name="T11" fmla="*/ 22 h 22"/>
                <a:gd name="T12" fmla="*/ 20 w 38"/>
                <a:gd name="T13" fmla="*/ 22 h 22"/>
                <a:gd name="T14" fmla="*/ 38 w 38"/>
                <a:gd name="T15" fmla="*/ 12 h 22"/>
                <a:gd name="T16" fmla="*/ 38 w 38"/>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2">
                  <a:moveTo>
                    <a:pt x="38" y="10"/>
                  </a:moveTo>
                  <a:cubicBezTo>
                    <a:pt x="20" y="0"/>
                    <a:pt x="20" y="0"/>
                    <a:pt x="20" y="0"/>
                  </a:cubicBezTo>
                  <a:cubicBezTo>
                    <a:pt x="20" y="0"/>
                    <a:pt x="19" y="0"/>
                    <a:pt x="18" y="0"/>
                  </a:cubicBezTo>
                  <a:cubicBezTo>
                    <a:pt x="0" y="10"/>
                    <a:pt x="0" y="10"/>
                    <a:pt x="0" y="10"/>
                  </a:cubicBezTo>
                  <a:cubicBezTo>
                    <a:pt x="0" y="11"/>
                    <a:pt x="0" y="11"/>
                    <a:pt x="0" y="12"/>
                  </a:cubicBezTo>
                  <a:cubicBezTo>
                    <a:pt x="18" y="22"/>
                    <a:pt x="18" y="22"/>
                    <a:pt x="18" y="22"/>
                  </a:cubicBezTo>
                  <a:cubicBezTo>
                    <a:pt x="19" y="22"/>
                    <a:pt x="20" y="22"/>
                    <a:pt x="20" y="22"/>
                  </a:cubicBezTo>
                  <a:cubicBezTo>
                    <a:pt x="38" y="12"/>
                    <a:pt x="38" y="12"/>
                    <a:pt x="38" y="12"/>
                  </a:cubicBezTo>
                  <a:cubicBezTo>
                    <a:pt x="38" y="11"/>
                    <a:pt x="38" y="11"/>
                    <a:pt x="38"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37" name="Freeform 173"/>
            <p:cNvSpPr>
              <a:spLocks/>
            </p:cNvSpPr>
            <p:nvPr/>
          </p:nvSpPr>
          <p:spPr bwMode="auto">
            <a:xfrm>
              <a:off x="2133600" y="3976688"/>
              <a:ext cx="123825" cy="68263"/>
            </a:xfrm>
            <a:custGeom>
              <a:avLst/>
              <a:gdLst>
                <a:gd name="T0" fmla="*/ 38 w 39"/>
                <a:gd name="T1" fmla="*/ 11 h 22"/>
                <a:gd name="T2" fmla="*/ 21 w 39"/>
                <a:gd name="T3" fmla="*/ 0 h 22"/>
                <a:gd name="T4" fmla="*/ 19 w 39"/>
                <a:gd name="T5" fmla="*/ 0 h 22"/>
                <a:gd name="T6" fmla="*/ 1 w 39"/>
                <a:gd name="T7" fmla="*/ 11 h 22"/>
                <a:gd name="T8" fmla="*/ 1 w 39"/>
                <a:gd name="T9" fmla="*/ 12 h 22"/>
                <a:gd name="T10" fmla="*/ 19 w 39"/>
                <a:gd name="T11" fmla="*/ 22 h 22"/>
                <a:gd name="T12" fmla="*/ 21 w 39"/>
                <a:gd name="T13" fmla="*/ 22 h 22"/>
                <a:gd name="T14" fmla="*/ 38 w 39"/>
                <a:gd name="T15" fmla="*/ 12 h 22"/>
                <a:gd name="T16" fmla="*/ 38 w 39"/>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1"/>
                  </a:moveTo>
                  <a:cubicBezTo>
                    <a:pt x="21" y="0"/>
                    <a:pt x="21" y="0"/>
                    <a:pt x="21" y="0"/>
                  </a:cubicBezTo>
                  <a:cubicBezTo>
                    <a:pt x="20" y="0"/>
                    <a:pt x="19" y="0"/>
                    <a:pt x="19" y="0"/>
                  </a:cubicBezTo>
                  <a:cubicBezTo>
                    <a:pt x="1" y="11"/>
                    <a:pt x="1" y="11"/>
                    <a:pt x="1" y="11"/>
                  </a:cubicBezTo>
                  <a:cubicBezTo>
                    <a:pt x="0" y="11"/>
                    <a:pt x="0" y="11"/>
                    <a:pt x="1" y="12"/>
                  </a:cubicBezTo>
                  <a:cubicBezTo>
                    <a:pt x="19" y="22"/>
                    <a:pt x="19" y="22"/>
                    <a:pt x="19" y="22"/>
                  </a:cubicBezTo>
                  <a:cubicBezTo>
                    <a:pt x="19" y="22"/>
                    <a:pt x="20" y="22"/>
                    <a:pt x="21" y="22"/>
                  </a:cubicBezTo>
                  <a:cubicBezTo>
                    <a:pt x="38" y="12"/>
                    <a:pt x="38" y="12"/>
                    <a:pt x="38" y="12"/>
                  </a:cubicBezTo>
                  <a:cubicBezTo>
                    <a:pt x="39" y="11"/>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38" name="Freeform 174"/>
            <p:cNvSpPr>
              <a:spLocks/>
            </p:cNvSpPr>
            <p:nvPr/>
          </p:nvSpPr>
          <p:spPr bwMode="auto">
            <a:xfrm>
              <a:off x="2206625" y="4016376"/>
              <a:ext cx="123825" cy="69850"/>
            </a:xfrm>
            <a:custGeom>
              <a:avLst/>
              <a:gdLst>
                <a:gd name="T0" fmla="*/ 38 w 39"/>
                <a:gd name="T1" fmla="*/ 11 h 22"/>
                <a:gd name="T2" fmla="*/ 20 w 39"/>
                <a:gd name="T3" fmla="*/ 0 h 22"/>
                <a:gd name="T4" fmla="*/ 18 w 39"/>
                <a:gd name="T5" fmla="*/ 0 h 22"/>
                <a:gd name="T6" fmla="*/ 0 w 39"/>
                <a:gd name="T7" fmla="*/ 11 h 22"/>
                <a:gd name="T8" fmla="*/ 0 w 39"/>
                <a:gd name="T9" fmla="*/ 12 h 22"/>
                <a:gd name="T10" fmla="*/ 18 w 39"/>
                <a:gd name="T11" fmla="*/ 22 h 22"/>
                <a:gd name="T12" fmla="*/ 20 w 39"/>
                <a:gd name="T13" fmla="*/ 22 h 22"/>
                <a:gd name="T14" fmla="*/ 38 w 39"/>
                <a:gd name="T15" fmla="*/ 12 h 22"/>
                <a:gd name="T16" fmla="*/ 38 w 39"/>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1"/>
                  </a:moveTo>
                  <a:cubicBezTo>
                    <a:pt x="20" y="0"/>
                    <a:pt x="20" y="0"/>
                    <a:pt x="20" y="0"/>
                  </a:cubicBezTo>
                  <a:cubicBezTo>
                    <a:pt x="20" y="0"/>
                    <a:pt x="19" y="0"/>
                    <a:pt x="18" y="0"/>
                  </a:cubicBezTo>
                  <a:cubicBezTo>
                    <a:pt x="0" y="11"/>
                    <a:pt x="0" y="11"/>
                    <a:pt x="0" y="11"/>
                  </a:cubicBezTo>
                  <a:cubicBezTo>
                    <a:pt x="0" y="11"/>
                    <a:pt x="0" y="11"/>
                    <a:pt x="0" y="12"/>
                  </a:cubicBezTo>
                  <a:cubicBezTo>
                    <a:pt x="18" y="22"/>
                    <a:pt x="18" y="22"/>
                    <a:pt x="18" y="22"/>
                  </a:cubicBezTo>
                  <a:cubicBezTo>
                    <a:pt x="19" y="22"/>
                    <a:pt x="20" y="22"/>
                    <a:pt x="20" y="22"/>
                  </a:cubicBezTo>
                  <a:cubicBezTo>
                    <a:pt x="38" y="12"/>
                    <a:pt x="38" y="12"/>
                    <a:pt x="38" y="12"/>
                  </a:cubicBezTo>
                  <a:cubicBezTo>
                    <a:pt x="39" y="11"/>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39" name="Freeform 175"/>
            <p:cNvSpPr>
              <a:spLocks/>
            </p:cNvSpPr>
            <p:nvPr/>
          </p:nvSpPr>
          <p:spPr bwMode="auto">
            <a:xfrm>
              <a:off x="2276475" y="4057651"/>
              <a:ext cx="122238" cy="69850"/>
            </a:xfrm>
            <a:custGeom>
              <a:avLst/>
              <a:gdLst>
                <a:gd name="T0" fmla="*/ 39 w 39"/>
                <a:gd name="T1" fmla="*/ 11 h 22"/>
                <a:gd name="T2" fmla="*/ 21 w 39"/>
                <a:gd name="T3" fmla="*/ 0 h 22"/>
                <a:gd name="T4" fmla="*/ 19 w 39"/>
                <a:gd name="T5" fmla="*/ 0 h 22"/>
                <a:gd name="T6" fmla="*/ 1 w 39"/>
                <a:gd name="T7" fmla="*/ 11 h 22"/>
                <a:gd name="T8" fmla="*/ 1 w 39"/>
                <a:gd name="T9" fmla="*/ 12 h 22"/>
                <a:gd name="T10" fmla="*/ 19 w 39"/>
                <a:gd name="T11" fmla="*/ 22 h 22"/>
                <a:gd name="T12" fmla="*/ 21 w 39"/>
                <a:gd name="T13" fmla="*/ 22 h 22"/>
                <a:gd name="T14" fmla="*/ 39 w 39"/>
                <a:gd name="T15" fmla="*/ 12 h 22"/>
                <a:gd name="T16" fmla="*/ 39 w 39"/>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9" y="11"/>
                  </a:moveTo>
                  <a:cubicBezTo>
                    <a:pt x="21" y="0"/>
                    <a:pt x="21" y="0"/>
                    <a:pt x="21" y="0"/>
                  </a:cubicBezTo>
                  <a:cubicBezTo>
                    <a:pt x="20" y="0"/>
                    <a:pt x="19" y="0"/>
                    <a:pt x="19" y="0"/>
                  </a:cubicBezTo>
                  <a:cubicBezTo>
                    <a:pt x="1" y="11"/>
                    <a:pt x="1" y="11"/>
                    <a:pt x="1" y="11"/>
                  </a:cubicBezTo>
                  <a:cubicBezTo>
                    <a:pt x="0" y="11"/>
                    <a:pt x="0" y="12"/>
                    <a:pt x="1" y="12"/>
                  </a:cubicBezTo>
                  <a:cubicBezTo>
                    <a:pt x="19" y="22"/>
                    <a:pt x="19" y="22"/>
                    <a:pt x="19" y="22"/>
                  </a:cubicBezTo>
                  <a:cubicBezTo>
                    <a:pt x="19" y="22"/>
                    <a:pt x="20" y="22"/>
                    <a:pt x="21" y="22"/>
                  </a:cubicBezTo>
                  <a:cubicBezTo>
                    <a:pt x="39" y="12"/>
                    <a:pt x="39" y="12"/>
                    <a:pt x="39" y="12"/>
                  </a:cubicBezTo>
                  <a:cubicBezTo>
                    <a:pt x="39" y="12"/>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40" name="Freeform 176"/>
            <p:cNvSpPr>
              <a:spLocks/>
            </p:cNvSpPr>
            <p:nvPr/>
          </p:nvSpPr>
          <p:spPr bwMode="auto">
            <a:xfrm>
              <a:off x="2347913" y="4098926"/>
              <a:ext cx="123825" cy="73025"/>
            </a:xfrm>
            <a:custGeom>
              <a:avLst/>
              <a:gdLst>
                <a:gd name="T0" fmla="*/ 38 w 39"/>
                <a:gd name="T1" fmla="*/ 11 h 23"/>
                <a:gd name="T2" fmla="*/ 20 w 39"/>
                <a:gd name="T3" fmla="*/ 0 h 23"/>
                <a:gd name="T4" fmla="*/ 18 w 39"/>
                <a:gd name="T5" fmla="*/ 0 h 23"/>
                <a:gd name="T6" fmla="*/ 0 w 39"/>
                <a:gd name="T7" fmla="*/ 11 h 23"/>
                <a:gd name="T8" fmla="*/ 0 w 39"/>
                <a:gd name="T9" fmla="*/ 12 h 23"/>
                <a:gd name="T10" fmla="*/ 18 w 39"/>
                <a:gd name="T11" fmla="*/ 22 h 23"/>
                <a:gd name="T12" fmla="*/ 20 w 39"/>
                <a:gd name="T13" fmla="*/ 22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0" y="0"/>
                    <a:pt x="20" y="0"/>
                    <a:pt x="20" y="0"/>
                  </a:cubicBezTo>
                  <a:cubicBezTo>
                    <a:pt x="20" y="0"/>
                    <a:pt x="19" y="0"/>
                    <a:pt x="18" y="0"/>
                  </a:cubicBezTo>
                  <a:cubicBezTo>
                    <a:pt x="0" y="11"/>
                    <a:pt x="0" y="11"/>
                    <a:pt x="0" y="11"/>
                  </a:cubicBezTo>
                  <a:cubicBezTo>
                    <a:pt x="0" y="11"/>
                    <a:pt x="0" y="12"/>
                    <a:pt x="0" y="12"/>
                  </a:cubicBezTo>
                  <a:cubicBezTo>
                    <a:pt x="18" y="22"/>
                    <a:pt x="18" y="22"/>
                    <a:pt x="18" y="22"/>
                  </a:cubicBezTo>
                  <a:cubicBezTo>
                    <a:pt x="19" y="23"/>
                    <a:pt x="20" y="23"/>
                    <a:pt x="20"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41" name="Freeform 177"/>
            <p:cNvSpPr>
              <a:spLocks/>
            </p:cNvSpPr>
            <p:nvPr/>
          </p:nvSpPr>
          <p:spPr bwMode="auto">
            <a:xfrm>
              <a:off x="2417763" y="4140201"/>
              <a:ext cx="123825" cy="71438"/>
            </a:xfrm>
            <a:custGeom>
              <a:avLst/>
              <a:gdLst>
                <a:gd name="T0" fmla="*/ 39 w 39"/>
                <a:gd name="T1" fmla="*/ 11 h 23"/>
                <a:gd name="T2" fmla="*/ 21 w 39"/>
                <a:gd name="T3" fmla="*/ 0 h 23"/>
                <a:gd name="T4" fmla="*/ 19 w 39"/>
                <a:gd name="T5" fmla="*/ 0 h 23"/>
                <a:gd name="T6" fmla="*/ 1 w 39"/>
                <a:gd name="T7" fmla="*/ 11 h 23"/>
                <a:gd name="T8" fmla="*/ 1 w 39"/>
                <a:gd name="T9" fmla="*/ 12 h 23"/>
                <a:gd name="T10" fmla="*/ 19 w 39"/>
                <a:gd name="T11" fmla="*/ 22 h 23"/>
                <a:gd name="T12" fmla="*/ 21 w 39"/>
                <a:gd name="T13" fmla="*/ 22 h 23"/>
                <a:gd name="T14" fmla="*/ 39 w 39"/>
                <a:gd name="T15" fmla="*/ 12 h 23"/>
                <a:gd name="T16" fmla="*/ 39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9" y="11"/>
                  </a:moveTo>
                  <a:cubicBezTo>
                    <a:pt x="21" y="0"/>
                    <a:pt x="21" y="0"/>
                    <a:pt x="21" y="0"/>
                  </a:cubicBezTo>
                  <a:cubicBezTo>
                    <a:pt x="20" y="0"/>
                    <a:pt x="19" y="0"/>
                    <a:pt x="19" y="0"/>
                  </a:cubicBezTo>
                  <a:cubicBezTo>
                    <a:pt x="1" y="11"/>
                    <a:pt x="1" y="11"/>
                    <a:pt x="1" y="11"/>
                  </a:cubicBezTo>
                  <a:cubicBezTo>
                    <a:pt x="0" y="11"/>
                    <a:pt x="0" y="12"/>
                    <a:pt x="1" y="12"/>
                  </a:cubicBezTo>
                  <a:cubicBezTo>
                    <a:pt x="19" y="22"/>
                    <a:pt x="19" y="22"/>
                    <a:pt x="19" y="22"/>
                  </a:cubicBezTo>
                  <a:cubicBezTo>
                    <a:pt x="19" y="23"/>
                    <a:pt x="20" y="23"/>
                    <a:pt x="21" y="22"/>
                  </a:cubicBezTo>
                  <a:cubicBezTo>
                    <a:pt x="39" y="12"/>
                    <a:pt x="39" y="12"/>
                    <a:pt x="39" y="12"/>
                  </a:cubicBezTo>
                  <a:cubicBezTo>
                    <a:pt x="39" y="12"/>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42" name="Freeform 178"/>
            <p:cNvSpPr>
              <a:spLocks/>
            </p:cNvSpPr>
            <p:nvPr/>
          </p:nvSpPr>
          <p:spPr bwMode="auto">
            <a:xfrm>
              <a:off x="2490788" y="4181476"/>
              <a:ext cx="123825" cy="71438"/>
            </a:xfrm>
            <a:custGeom>
              <a:avLst/>
              <a:gdLst>
                <a:gd name="T0" fmla="*/ 38 w 39"/>
                <a:gd name="T1" fmla="*/ 11 h 23"/>
                <a:gd name="T2" fmla="*/ 21 w 39"/>
                <a:gd name="T3" fmla="*/ 0 h 23"/>
                <a:gd name="T4" fmla="*/ 18 w 39"/>
                <a:gd name="T5" fmla="*/ 0 h 23"/>
                <a:gd name="T6" fmla="*/ 1 w 39"/>
                <a:gd name="T7" fmla="*/ 11 h 23"/>
                <a:gd name="T8" fmla="*/ 1 w 39"/>
                <a:gd name="T9" fmla="*/ 12 h 23"/>
                <a:gd name="T10" fmla="*/ 18 w 39"/>
                <a:gd name="T11" fmla="*/ 22 h 23"/>
                <a:gd name="T12" fmla="*/ 21 w 39"/>
                <a:gd name="T13" fmla="*/ 22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1" y="0"/>
                    <a:pt x="21" y="0"/>
                    <a:pt x="21" y="0"/>
                  </a:cubicBezTo>
                  <a:cubicBezTo>
                    <a:pt x="20" y="0"/>
                    <a:pt x="19" y="0"/>
                    <a:pt x="18" y="0"/>
                  </a:cubicBezTo>
                  <a:cubicBezTo>
                    <a:pt x="1" y="11"/>
                    <a:pt x="1" y="11"/>
                    <a:pt x="1" y="11"/>
                  </a:cubicBezTo>
                  <a:cubicBezTo>
                    <a:pt x="0" y="11"/>
                    <a:pt x="0" y="12"/>
                    <a:pt x="1" y="12"/>
                  </a:cubicBezTo>
                  <a:cubicBezTo>
                    <a:pt x="18" y="22"/>
                    <a:pt x="18" y="22"/>
                    <a:pt x="18" y="22"/>
                  </a:cubicBezTo>
                  <a:cubicBezTo>
                    <a:pt x="19" y="23"/>
                    <a:pt x="20" y="23"/>
                    <a:pt x="21"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43" name="Freeform 179"/>
            <p:cNvSpPr>
              <a:spLocks/>
            </p:cNvSpPr>
            <p:nvPr/>
          </p:nvSpPr>
          <p:spPr bwMode="auto">
            <a:xfrm>
              <a:off x="1792288" y="3698876"/>
              <a:ext cx="123825" cy="71438"/>
            </a:xfrm>
            <a:custGeom>
              <a:avLst/>
              <a:gdLst>
                <a:gd name="T0" fmla="*/ 38 w 39"/>
                <a:gd name="T1" fmla="*/ 11 h 23"/>
                <a:gd name="T2" fmla="*/ 20 w 39"/>
                <a:gd name="T3" fmla="*/ 1 h 23"/>
                <a:gd name="T4" fmla="*/ 18 w 39"/>
                <a:gd name="T5" fmla="*/ 1 h 23"/>
                <a:gd name="T6" fmla="*/ 0 w 39"/>
                <a:gd name="T7" fmla="*/ 11 h 23"/>
                <a:gd name="T8" fmla="*/ 0 w 39"/>
                <a:gd name="T9" fmla="*/ 12 h 23"/>
                <a:gd name="T10" fmla="*/ 18 w 39"/>
                <a:gd name="T11" fmla="*/ 22 h 23"/>
                <a:gd name="T12" fmla="*/ 20 w 39"/>
                <a:gd name="T13" fmla="*/ 22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0" y="1"/>
                    <a:pt x="20" y="1"/>
                    <a:pt x="20" y="1"/>
                  </a:cubicBezTo>
                  <a:cubicBezTo>
                    <a:pt x="20" y="0"/>
                    <a:pt x="19" y="0"/>
                    <a:pt x="18" y="1"/>
                  </a:cubicBezTo>
                  <a:cubicBezTo>
                    <a:pt x="0" y="11"/>
                    <a:pt x="0" y="11"/>
                    <a:pt x="0" y="11"/>
                  </a:cubicBezTo>
                  <a:cubicBezTo>
                    <a:pt x="0" y="11"/>
                    <a:pt x="0" y="12"/>
                    <a:pt x="0" y="12"/>
                  </a:cubicBezTo>
                  <a:cubicBezTo>
                    <a:pt x="18" y="22"/>
                    <a:pt x="18" y="22"/>
                    <a:pt x="18" y="22"/>
                  </a:cubicBezTo>
                  <a:cubicBezTo>
                    <a:pt x="19" y="23"/>
                    <a:pt x="20" y="23"/>
                    <a:pt x="20"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44" name="Freeform 180"/>
            <p:cNvSpPr>
              <a:spLocks/>
            </p:cNvSpPr>
            <p:nvPr/>
          </p:nvSpPr>
          <p:spPr bwMode="auto">
            <a:xfrm>
              <a:off x="1862138" y="3740151"/>
              <a:ext cx="123825" cy="71438"/>
            </a:xfrm>
            <a:custGeom>
              <a:avLst/>
              <a:gdLst>
                <a:gd name="T0" fmla="*/ 39 w 39"/>
                <a:gd name="T1" fmla="*/ 11 h 23"/>
                <a:gd name="T2" fmla="*/ 21 w 39"/>
                <a:gd name="T3" fmla="*/ 1 h 23"/>
                <a:gd name="T4" fmla="*/ 19 w 39"/>
                <a:gd name="T5" fmla="*/ 1 h 23"/>
                <a:gd name="T6" fmla="*/ 1 w 39"/>
                <a:gd name="T7" fmla="*/ 11 h 23"/>
                <a:gd name="T8" fmla="*/ 1 w 39"/>
                <a:gd name="T9" fmla="*/ 12 h 23"/>
                <a:gd name="T10" fmla="*/ 19 w 39"/>
                <a:gd name="T11" fmla="*/ 22 h 23"/>
                <a:gd name="T12" fmla="*/ 21 w 39"/>
                <a:gd name="T13" fmla="*/ 22 h 23"/>
                <a:gd name="T14" fmla="*/ 39 w 39"/>
                <a:gd name="T15" fmla="*/ 12 h 23"/>
                <a:gd name="T16" fmla="*/ 39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9" y="11"/>
                  </a:moveTo>
                  <a:cubicBezTo>
                    <a:pt x="21" y="1"/>
                    <a:pt x="21" y="1"/>
                    <a:pt x="21" y="1"/>
                  </a:cubicBezTo>
                  <a:cubicBezTo>
                    <a:pt x="20" y="0"/>
                    <a:pt x="19" y="0"/>
                    <a:pt x="19" y="1"/>
                  </a:cubicBezTo>
                  <a:cubicBezTo>
                    <a:pt x="1" y="11"/>
                    <a:pt x="1" y="11"/>
                    <a:pt x="1" y="11"/>
                  </a:cubicBezTo>
                  <a:cubicBezTo>
                    <a:pt x="0" y="11"/>
                    <a:pt x="0" y="12"/>
                    <a:pt x="1" y="12"/>
                  </a:cubicBezTo>
                  <a:cubicBezTo>
                    <a:pt x="19" y="22"/>
                    <a:pt x="19" y="22"/>
                    <a:pt x="19" y="22"/>
                  </a:cubicBezTo>
                  <a:cubicBezTo>
                    <a:pt x="19" y="23"/>
                    <a:pt x="20" y="23"/>
                    <a:pt x="21" y="22"/>
                  </a:cubicBezTo>
                  <a:cubicBezTo>
                    <a:pt x="39" y="12"/>
                    <a:pt x="39" y="12"/>
                    <a:pt x="39" y="12"/>
                  </a:cubicBezTo>
                  <a:cubicBezTo>
                    <a:pt x="39" y="12"/>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45" name="Freeform 181"/>
            <p:cNvSpPr>
              <a:spLocks/>
            </p:cNvSpPr>
            <p:nvPr/>
          </p:nvSpPr>
          <p:spPr bwMode="auto">
            <a:xfrm>
              <a:off x="1935163" y="3779838"/>
              <a:ext cx="123825" cy="73025"/>
            </a:xfrm>
            <a:custGeom>
              <a:avLst/>
              <a:gdLst>
                <a:gd name="T0" fmla="*/ 38 w 39"/>
                <a:gd name="T1" fmla="*/ 11 h 23"/>
                <a:gd name="T2" fmla="*/ 20 w 39"/>
                <a:gd name="T3" fmla="*/ 1 h 23"/>
                <a:gd name="T4" fmla="*/ 18 w 39"/>
                <a:gd name="T5" fmla="*/ 1 h 23"/>
                <a:gd name="T6" fmla="*/ 1 w 39"/>
                <a:gd name="T7" fmla="*/ 11 h 23"/>
                <a:gd name="T8" fmla="*/ 1 w 39"/>
                <a:gd name="T9" fmla="*/ 12 h 23"/>
                <a:gd name="T10" fmla="*/ 18 w 39"/>
                <a:gd name="T11" fmla="*/ 22 h 23"/>
                <a:gd name="T12" fmla="*/ 20 w 39"/>
                <a:gd name="T13" fmla="*/ 22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0" y="1"/>
                    <a:pt x="20" y="1"/>
                    <a:pt x="20" y="1"/>
                  </a:cubicBezTo>
                  <a:cubicBezTo>
                    <a:pt x="20" y="0"/>
                    <a:pt x="19" y="0"/>
                    <a:pt x="18" y="1"/>
                  </a:cubicBezTo>
                  <a:cubicBezTo>
                    <a:pt x="1" y="11"/>
                    <a:pt x="1" y="11"/>
                    <a:pt x="1" y="11"/>
                  </a:cubicBezTo>
                  <a:cubicBezTo>
                    <a:pt x="0" y="11"/>
                    <a:pt x="0" y="12"/>
                    <a:pt x="1" y="12"/>
                  </a:cubicBezTo>
                  <a:cubicBezTo>
                    <a:pt x="18" y="22"/>
                    <a:pt x="18" y="22"/>
                    <a:pt x="18" y="22"/>
                  </a:cubicBezTo>
                  <a:cubicBezTo>
                    <a:pt x="19" y="23"/>
                    <a:pt x="20" y="23"/>
                    <a:pt x="20"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46" name="Freeform 182"/>
            <p:cNvSpPr>
              <a:spLocks/>
            </p:cNvSpPr>
            <p:nvPr/>
          </p:nvSpPr>
          <p:spPr bwMode="auto">
            <a:xfrm>
              <a:off x="2005013" y="3821113"/>
              <a:ext cx="122238" cy="73025"/>
            </a:xfrm>
            <a:custGeom>
              <a:avLst/>
              <a:gdLst>
                <a:gd name="T0" fmla="*/ 39 w 39"/>
                <a:gd name="T1" fmla="*/ 11 h 23"/>
                <a:gd name="T2" fmla="*/ 21 w 39"/>
                <a:gd name="T3" fmla="*/ 1 h 23"/>
                <a:gd name="T4" fmla="*/ 19 w 39"/>
                <a:gd name="T5" fmla="*/ 1 h 23"/>
                <a:gd name="T6" fmla="*/ 1 w 39"/>
                <a:gd name="T7" fmla="*/ 11 h 23"/>
                <a:gd name="T8" fmla="*/ 1 w 39"/>
                <a:gd name="T9" fmla="*/ 12 h 23"/>
                <a:gd name="T10" fmla="*/ 19 w 39"/>
                <a:gd name="T11" fmla="*/ 23 h 23"/>
                <a:gd name="T12" fmla="*/ 21 w 39"/>
                <a:gd name="T13" fmla="*/ 23 h 23"/>
                <a:gd name="T14" fmla="*/ 39 w 39"/>
                <a:gd name="T15" fmla="*/ 12 h 23"/>
                <a:gd name="T16" fmla="*/ 39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9" y="11"/>
                  </a:moveTo>
                  <a:cubicBezTo>
                    <a:pt x="21" y="1"/>
                    <a:pt x="21" y="1"/>
                    <a:pt x="21" y="1"/>
                  </a:cubicBezTo>
                  <a:cubicBezTo>
                    <a:pt x="20" y="0"/>
                    <a:pt x="19" y="0"/>
                    <a:pt x="19" y="1"/>
                  </a:cubicBezTo>
                  <a:cubicBezTo>
                    <a:pt x="1" y="11"/>
                    <a:pt x="1" y="11"/>
                    <a:pt x="1" y="11"/>
                  </a:cubicBezTo>
                  <a:cubicBezTo>
                    <a:pt x="0" y="11"/>
                    <a:pt x="0" y="12"/>
                    <a:pt x="1" y="12"/>
                  </a:cubicBezTo>
                  <a:cubicBezTo>
                    <a:pt x="19" y="23"/>
                    <a:pt x="19" y="23"/>
                    <a:pt x="19" y="23"/>
                  </a:cubicBezTo>
                  <a:cubicBezTo>
                    <a:pt x="19" y="23"/>
                    <a:pt x="20" y="23"/>
                    <a:pt x="21" y="23"/>
                  </a:cubicBezTo>
                  <a:cubicBezTo>
                    <a:pt x="39" y="12"/>
                    <a:pt x="39" y="12"/>
                    <a:pt x="39" y="12"/>
                  </a:cubicBezTo>
                  <a:cubicBezTo>
                    <a:pt x="39" y="12"/>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47" name="Freeform 183"/>
            <p:cNvSpPr>
              <a:spLocks/>
            </p:cNvSpPr>
            <p:nvPr/>
          </p:nvSpPr>
          <p:spPr bwMode="auto">
            <a:xfrm>
              <a:off x="2076450" y="3862388"/>
              <a:ext cx="123825" cy="73025"/>
            </a:xfrm>
            <a:custGeom>
              <a:avLst/>
              <a:gdLst>
                <a:gd name="T0" fmla="*/ 38 w 39"/>
                <a:gd name="T1" fmla="*/ 11 h 23"/>
                <a:gd name="T2" fmla="*/ 21 w 39"/>
                <a:gd name="T3" fmla="*/ 1 h 23"/>
                <a:gd name="T4" fmla="*/ 18 w 39"/>
                <a:gd name="T5" fmla="*/ 1 h 23"/>
                <a:gd name="T6" fmla="*/ 1 w 39"/>
                <a:gd name="T7" fmla="*/ 11 h 23"/>
                <a:gd name="T8" fmla="*/ 1 w 39"/>
                <a:gd name="T9" fmla="*/ 12 h 23"/>
                <a:gd name="T10" fmla="*/ 18 w 39"/>
                <a:gd name="T11" fmla="*/ 23 h 23"/>
                <a:gd name="T12" fmla="*/ 21 w 39"/>
                <a:gd name="T13" fmla="*/ 23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1" y="1"/>
                    <a:pt x="21" y="1"/>
                    <a:pt x="21" y="1"/>
                  </a:cubicBezTo>
                  <a:cubicBezTo>
                    <a:pt x="20" y="0"/>
                    <a:pt x="19" y="0"/>
                    <a:pt x="18" y="1"/>
                  </a:cubicBezTo>
                  <a:cubicBezTo>
                    <a:pt x="1" y="11"/>
                    <a:pt x="1" y="11"/>
                    <a:pt x="1" y="11"/>
                  </a:cubicBezTo>
                  <a:cubicBezTo>
                    <a:pt x="0" y="11"/>
                    <a:pt x="0" y="12"/>
                    <a:pt x="1" y="12"/>
                  </a:cubicBezTo>
                  <a:cubicBezTo>
                    <a:pt x="18" y="23"/>
                    <a:pt x="18" y="23"/>
                    <a:pt x="18" y="23"/>
                  </a:cubicBezTo>
                  <a:cubicBezTo>
                    <a:pt x="19" y="23"/>
                    <a:pt x="20" y="23"/>
                    <a:pt x="21" y="23"/>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48" name="Freeform 184"/>
            <p:cNvSpPr>
              <a:spLocks/>
            </p:cNvSpPr>
            <p:nvPr/>
          </p:nvSpPr>
          <p:spPr bwMode="auto">
            <a:xfrm>
              <a:off x="2149475" y="3903663"/>
              <a:ext cx="123825" cy="73025"/>
            </a:xfrm>
            <a:custGeom>
              <a:avLst/>
              <a:gdLst>
                <a:gd name="T0" fmla="*/ 38 w 39"/>
                <a:gd name="T1" fmla="*/ 11 h 23"/>
                <a:gd name="T2" fmla="*/ 20 w 39"/>
                <a:gd name="T3" fmla="*/ 1 h 23"/>
                <a:gd name="T4" fmla="*/ 18 w 39"/>
                <a:gd name="T5" fmla="*/ 1 h 23"/>
                <a:gd name="T6" fmla="*/ 0 w 39"/>
                <a:gd name="T7" fmla="*/ 11 h 23"/>
                <a:gd name="T8" fmla="*/ 0 w 39"/>
                <a:gd name="T9" fmla="*/ 12 h 23"/>
                <a:gd name="T10" fmla="*/ 18 w 39"/>
                <a:gd name="T11" fmla="*/ 23 h 23"/>
                <a:gd name="T12" fmla="*/ 20 w 39"/>
                <a:gd name="T13" fmla="*/ 23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0" y="1"/>
                    <a:pt x="20" y="1"/>
                    <a:pt x="20" y="1"/>
                  </a:cubicBezTo>
                  <a:cubicBezTo>
                    <a:pt x="20" y="0"/>
                    <a:pt x="19" y="0"/>
                    <a:pt x="18" y="1"/>
                  </a:cubicBezTo>
                  <a:cubicBezTo>
                    <a:pt x="0" y="11"/>
                    <a:pt x="0" y="11"/>
                    <a:pt x="0" y="11"/>
                  </a:cubicBezTo>
                  <a:cubicBezTo>
                    <a:pt x="0" y="11"/>
                    <a:pt x="0" y="12"/>
                    <a:pt x="0" y="12"/>
                  </a:cubicBezTo>
                  <a:cubicBezTo>
                    <a:pt x="18" y="23"/>
                    <a:pt x="18" y="23"/>
                    <a:pt x="18" y="23"/>
                  </a:cubicBezTo>
                  <a:cubicBezTo>
                    <a:pt x="19" y="23"/>
                    <a:pt x="20" y="23"/>
                    <a:pt x="20" y="23"/>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49" name="Freeform 185"/>
            <p:cNvSpPr>
              <a:spLocks/>
            </p:cNvSpPr>
            <p:nvPr/>
          </p:nvSpPr>
          <p:spPr bwMode="auto">
            <a:xfrm>
              <a:off x="2219325" y="3944938"/>
              <a:ext cx="123825" cy="71438"/>
            </a:xfrm>
            <a:custGeom>
              <a:avLst/>
              <a:gdLst>
                <a:gd name="T0" fmla="*/ 39 w 39"/>
                <a:gd name="T1" fmla="*/ 11 h 23"/>
                <a:gd name="T2" fmla="*/ 21 w 39"/>
                <a:gd name="T3" fmla="*/ 1 h 23"/>
                <a:gd name="T4" fmla="*/ 19 w 39"/>
                <a:gd name="T5" fmla="*/ 1 h 23"/>
                <a:gd name="T6" fmla="*/ 1 w 39"/>
                <a:gd name="T7" fmla="*/ 11 h 23"/>
                <a:gd name="T8" fmla="*/ 1 w 39"/>
                <a:gd name="T9" fmla="*/ 12 h 23"/>
                <a:gd name="T10" fmla="*/ 19 w 39"/>
                <a:gd name="T11" fmla="*/ 23 h 23"/>
                <a:gd name="T12" fmla="*/ 21 w 39"/>
                <a:gd name="T13" fmla="*/ 23 h 23"/>
                <a:gd name="T14" fmla="*/ 39 w 39"/>
                <a:gd name="T15" fmla="*/ 12 h 23"/>
                <a:gd name="T16" fmla="*/ 39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9" y="11"/>
                  </a:moveTo>
                  <a:cubicBezTo>
                    <a:pt x="21" y="1"/>
                    <a:pt x="21" y="1"/>
                    <a:pt x="21" y="1"/>
                  </a:cubicBezTo>
                  <a:cubicBezTo>
                    <a:pt x="20" y="0"/>
                    <a:pt x="19" y="0"/>
                    <a:pt x="19" y="1"/>
                  </a:cubicBezTo>
                  <a:cubicBezTo>
                    <a:pt x="1" y="11"/>
                    <a:pt x="1" y="11"/>
                    <a:pt x="1" y="11"/>
                  </a:cubicBezTo>
                  <a:cubicBezTo>
                    <a:pt x="0" y="11"/>
                    <a:pt x="0" y="12"/>
                    <a:pt x="1" y="12"/>
                  </a:cubicBezTo>
                  <a:cubicBezTo>
                    <a:pt x="19" y="23"/>
                    <a:pt x="19" y="23"/>
                    <a:pt x="19" y="23"/>
                  </a:cubicBezTo>
                  <a:cubicBezTo>
                    <a:pt x="19" y="23"/>
                    <a:pt x="20" y="23"/>
                    <a:pt x="21" y="23"/>
                  </a:cubicBezTo>
                  <a:cubicBezTo>
                    <a:pt x="39" y="12"/>
                    <a:pt x="39" y="12"/>
                    <a:pt x="39" y="12"/>
                  </a:cubicBezTo>
                  <a:cubicBezTo>
                    <a:pt x="39" y="12"/>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50" name="Freeform 186"/>
            <p:cNvSpPr>
              <a:spLocks/>
            </p:cNvSpPr>
            <p:nvPr/>
          </p:nvSpPr>
          <p:spPr bwMode="auto">
            <a:xfrm>
              <a:off x="2292350" y="3987801"/>
              <a:ext cx="122238" cy="69850"/>
            </a:xfrm>
            <a:custGeom>
              <a:avLst/>
              <a:gdLst>
                <a:gd name="T0" fmla="*/ 38 w 39"/>
                <a:gd name="T1" fmla="*/ 10 h 22"/>
                <a:gd name="T2" fmla="*/ 20 w 39"/>
                <a:gd name="T3" fmla="*/ 0 h 22"/>
                <a:gd name="T4" fmla="*/ 18 w 39"/>
                <a:gd name="T5" fmla="*/ 0 h 22"/>
                <a:gd name="T6" fmla="*/ 0 w 39"/>
                <a:gd name="T7" fmla="*/ 10 h 22"/>
                <a:gd name="T8" fmla="*/ 0 w 39"/>
                <a:gd name="T9" fmla="*/ 11 h 22"/>
                <a:gd name="T10" fmla="*/ 18 w 39"/>
                <a:gd name="T11" fmla="*/ 22 h 22"/>
                <a:gd name="T12" fmla="*/ 20 w 39"/>
                <a:gd name="T13" fmla="*/ 22 h 22"/>
                <a:gd name="T14" fmla="*/ 38 w 39"/>
                <a:gd name="T15" fmla="*/ 11 h 22"/>
                <a:gd name="T16" fmla="*/ 38 w 39"/>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0"/>
                  </a:moveTo>
                  <a:cubicBezTo>
                    <a:pt x="20" y="0"/>
                    <a:pt x="20" y="0"/>
                    <a:pt x="20" y="0"/>
                  </a:cubicBezTo>
                  <a:cubicBezTo>
                    <a:pt x="20" y="0"/>
                    <a:pt x="19" y="0"/>
                    <a:pt x="18" y="0"/>
                  </a:cubicBezTo>
                  <a:cubicBezTo>
                    <a:pt x="0" y="10"/>
                    <a:pt x="0" y="10"/>
                    <a:pt x="0" y="10"/>
                  </a:cubicBezTo>
                  <a:cubicBezTo>
                    <a:pt x="0" y="10"/>
                    <a:pt x="0" y="11"/>
                    <a:pt x="0" y="11"/>
                  </a:cubicBezTo>
                  <a:cubicBezTo>
                    <a:pt x="18" y="22"/>
                    <a:pt x="18" y="22"/>
                    <a:pt x="18" y="22"/>
                  </a:cubicBezTo>
                  <a:cubicBezTo>
                    <a:pt x="19" y="22"/>
                    <a:pt x="20" y="22"/>
                    <a:pt x="20" y="22"/>
                  </a:cubicBezTo>
                  <a:cubicBezTo>
                    <a:pt x="38" y="11"/>
                    <a:pt x="38" y="11"/>
                    <a:pt x="38" y="11"/>
                  </a:cubicBezTo>
                  <a:cubicBezTo>
                    <a:pt x="39" y="11"/>
                    <a:pt x="39" y="10"/>
                    <a:pt x="38"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51" name="Freeform 187"/>
            <p:cNvSpPr>
              <a:spLocks/>
            </p:cNvSpPr>
            <p:nvPr/>
          </p:nvSpPr>
          <p:spPr bwMode="auto">
            <a:xfrm>
              <a:off x="2360613" y="4029076"/>
              <a:ext cx="123825" cy="69850"/>
            </a:xfrm>
            <a:custGeom>
              <a:avLst/>
              <a:gdLst>
                <a:gd name="T0" fmla="*/ 39 w 39"/>
                <a:gd name="T1" fmla="*/ 10 h 22"/>
                <a:gd name="T2" fmla="*/ 21 w 39"/>
                <a:gd name="T3" fmla="*/ 0 h 22"/>
                <a:gd name="T4" fmla="*/ 19 w 39"/>
                <a:gd name="T5" fmla="*/ 0 h 22"/>
                <a:gd name="T6" fmla="*/ 1 w 39"/>
                <a:gd name="T7" fmla="*/ 10 h 22"/>
                <a:gd name="T8" fmla="*/ 1 w 39"/>
                <a:gd name="T9" fmla="*/ 11 h 22"/>
                <a:gd name="T10" fmla="*/ 19 w 39"/>
                <a:gd name="T11" fmla="*/ 22 h 22"/>
                <a:gd name="T12" fmla="*/ 21 w 39"/>
                <a:gd name="T13" fmla="*/ 22 h 22"/>
                <a:gd name="T14" fmla="*/ 39 w 39"/>
                <a:gd name="T15" fmla="*/ 11 h 22"/>
                <a:gd name="T16" fmla="*/ 39 w 39"/>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9" y="10"/>
                  </a:moveTo>
                  <a:cubicBezTo>
                    <a:pt x="21" y="0"/>
                    <a:pt x="21" y="0"/>
                    <a:pt x="21" y="0"/>
                  </a:cubicBezTo>
                  <a:cubicBezTo>
                    <a:pt x="20" y="0"/>
                    <a:pt x="19" y="0"/>
                    <a:pt x="19" y="0"/>
                  </a:cubicBezTo>
                  <a:cubicBezTo>
                    <a:pt x="1" y="10"/>
                    <a:pt x="1" y="10"/>
                    <a:pt x="1" y="10"/>
                  </a:cubicBezTo>
                  <a:cubicBezTo>
                    <a:pt x="0" y="11"/>
                    <a:pt x="0" y="11"/>
                    <a:pt x="1" y="11"/>
                  </a:cubicBezTo>
                  <a:cubicBezTo>
                    <a:pt x="19" y="22"/>
                    <a:pt x="19" y="22"/>
                    <a:pt x="19" y="22"/>
                  </a:cubicBezTo>
                  <a:cubicBezTo>
                    <a:pt x="19" y="22"/>
                    <a:pt x="20" y="22"/>
                    <a:pt x="21" y="22"/>
                  </a:cubicBezTo>
                  <a:cubicBezTo>
                    <a:pt x="39" y="11"/>
                    <a:pt x="39" y="11"/>
                    <a:pt x="39" y="11"/>
                  </a:cubicBezTo>
                  <a:cubicBezTo>
                    <a:pt x="39" y="11"/>
                    <a:pt x="39" y="11"/>
                    <a:pt x="39"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52" name="Freeform 188"/>
            <p:cNvSpPr>
              <a:spLocks/>
            </p:cNvSpPr>
            <p:nvPr/>
          </p:nvSpPr>
          <p:spPr bwMode="auto">
            <a:xfrm>
              <a:off x="2433638" y="4070351"/>
              <a:ext cx="123825" cy="69850"/>
            </a:xfrm>
            <a:custGeom>
              <a:avLst/>
              <a:gdLst>
                <a:gd name="T0" fmla="*/ 38 w 39"/>
                <a:gd name="T1" fmla="*/ 10 h 22"/>
                <a:gd name="T2" fmla="*/ 21 w 39"/>
                <a:gd name="T3" fmla="*/ 0 h 22"/>
                <a:gd name="T4" fmla="*/ 18 w 39"/>
                <a:gd name="T5" fmla="*/ 0 h 22"/>
                <a:gd name="T6" fmla="*/ 1 w 39"/>
                <a:gd name="T7" fmla="*/ 10 h 22"/>
                <a:gd name="T8" fmla="*/ 1 w 39"/>
                <a:gd name="T9" fmla="*/ 11 h 22"/>
                <a:gd name="T10" fmla="*/ 18 w 39"/>
                <a:gd name="T11" fmla="*/ 22 h 22"/>
                <a:gd name="T12" fmla="*/ 21 w 39"/>
                <a:gd name="T13" fmla="*/ 22 h 22"/>
                <a:gd name="T14" fmla="*/ 38 w 39"/>
                <a:gd name="T15" fmla="*/ 11 h 22"/>
                <a:gd name="T16" fmla="*/ 38 w 39"/>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0"/>
                  </a:moveTo>
                  <a:cubicBezTo>
                    <a:pt x="21" y="0"/>
                    <a:pt x="21" y="0"/>
                    <a:pt x="21" y="0"/>
                  </a:cubicBezTo>
                  <a:cubicBezTo>
                    <a:pt x="20" y="0"/>
                    <a:pt x="19" y="0"/>
                    <a:pt x="18" y="0"/>
                  </a:cubicBezTo>
                  <a:cubicBezTo>
                    <a:pt x="1" y="10"/>
                    <a:pt x="1" y="10"/>
                    <a:pt x="1" y="10"/>
                  </a:cubicBezTo>
                  <a:cubicBezTo>
                    <a:pt x="0" y="11"/>
                    <a:pt x="0" y="11"/>
                    <a:pt x="1" y="11"/>
                  </a:cubicBezTo>
                  <a:cubicBezTo>
                    <a:pt x="18" y="22"/>
                    <a:pt x="18" y="22"/>
                    <a:pt x="18" y="22"/>
                  </a:cubicBezTo>
                  <a:cubicBezTo>
                    <a:pt x="19" y="22"/>
                    <a:pt x="20" y="22"/>
                    <a:pt x="21" y="22"/>
                  </a:cubicBezTo>
                  <a:cubicBezTo>
                    <a:pt x="38" y="11"/>
                    <a:pt x="38" y="11"/>
                    <a:pt x="38" y="11"/>
                  </a:cubicBezTo>
                  <a:cubicBezTo>
                    <a:pt x="39" y="11"/>
                    <a:pt x="39" y="11"/>
                    <a:pt x="38"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53" name="Freeform 189"/>
            <p:cNvSpPr>
              <a:spLocks/>
            </p:cNvSpPr>
            <p:nvPr/>
          </p:nvSpPr>
          <p:spPr bwMode="auto">
            <a:xfrm>
              <a:off x="2506663" y="4111626"/>
              <a:ext cx="120650" cy="69850"/>
            </a:xfrm>
            <a:custGeom>
              <a:avLst/>
              <a:gdLst>
                <a:gd name="T0" fmla="*/ 38 w 38"/>
                <a:gd name="T1" fmla="*/ 10 h 22"/>
                <a:gd name="T2" fmla="*/ 20 w 38"/>
                <a:gd name="T3" fmla="*/ 0 h 22"/>
                <a:gd name="T4" fmla="*/ 18 w 38"/>
                <a:gd name="T5" fmla="*/ 0 h 22"/>
                <a:gd name="T6" fmla="*/ 0 w 38"/>
                <a:gd name="T7" fmla="*/ 10 h 22"/>
                <a:gd name="T8" fmla="*/ 0 w 38"/>
                <a:gd name="T9" fmla="*/ 12 h 22"/>
                <a:gd name="T10" fmla="*/ 18 w 38"/>
                <a:gd name="T11" fmla="*/ 22 h 22"/>
                <a:gd name="T12" fmla="*/ 20 w 38"/>
                <a:gd name="T13" fmla="*/ 22 h 22"/>
                <a:gd name="T14" fmla="*/ 38 w 38"/>
                <a:gd name="T15" fmla="*/ 12 h 22"/>
                <a:gd name="T16" fmla="*/ 38 w 38"/>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2">
                  <a:moveTo>
                    <a:pt x="38" y="10"/>
                  </a:moveTo>
                  <a:cubicBezTo>
                    <a:pt x="20" y="0"/>
                    <a:pt x="20" y="0"/>
                    <a:pt x="20" y="0"/>
                  </a:cubicBezTo>
                  <a:cubicBezTo>
                    <a:pt x="20" y="0"/>
                    <a:pt x="19" y="0"/>
                    <a:pt x="18" y="0"/>
                  </a:cubicBezTo>
                  <a:cubicBezTo>
                    <a:pt x="0" y="10"/>
                    <a:pt x="0" y="10"/>
                    <a:pt x="0" y="10"/>
                  </a:cubicBezTo>
                  <a:cubicBezTo>
                    <a:pt x="0" y="11"/>
                    <a:pt x="0" y="11"/>
                    <a:pt x="0" y="12"/>
                  </a:cubicBezTo>
                  <a:cubicBezTo>
                    <a:pt x="18" y="22"/>
                    <a:pt x="18" y="22"/>
                    <a:pt x="18" y="22"/>
                  </a:cubicBezTo>
                  <a:cubicBezTo>
                    <a:pt x="19" y="22"/>
                    <a:pt x="20" y="22"/>
                    <a:pt x="20" y="22"/>
                  </a:cubicBezTo>
                  <a:cubicBezTo>
                    <a:pt x="38" y="12"/>
                    <a:pt x="38" y="12"/>
                    <a:pt x="38" y="12"/>
                  </a:cubicBezTo>
                  <a:cubicBezTo>
                    <a:pt x="38" y="11"/>
                    <a:pt x="38" y="11"/>
                    <a:pt x="38"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54" name="Freeform 190"/>
            <p:cNvSpPr>
              <a:spLocks/>
            </p:cNvSpPr>
            <p:nvPr/>
          </p:nvSpPr>
          <p:spPr bwMode="auto">
            <a:xfrm>
              <a:off x="1897063" y="3679826"/>
              <a:ext cx="123825" cy="73025"/>
            </a:xfrm>
            <a:custGeom>
              <a:avLst/>
              <a:gdLst>
                <a:gd name="T0" fmla="*/ 38 w 39"/>
                <a:gd name="T1" fmla="*/ 11 h 23"/>
                <a:gd name="T2" fmla="*/ 20 w 39"/>
                <a:gd name="T3" fmla="*/ 1 h 23"/>
                <a:gd name="T4" fmla="*/ 18 w 39"/>
                <a:gd name="T5" fmla="*/ 1 h 23"/>
                <a:gd name="T6" fmla="*/ 0 w 39"/>
                <a:gd name="T7" fmla="*/ 11 h 23"/>
                <a:gd name="T8" fmla="*/ 0 w 39"/>
                <a:gd name="T9" fmla="*/ 12 h 23"/>
                <a:gd name="T10" fmla="*/ 18 w 39"/>
                <a:gd name="T11" fmla="*/ 22 h 23"/>
                <a:gd name="T12" fmla="*/ 20 w 39"/>
                <a:gd name="T13" fmla="*/ 22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0" y="1"/>
                    <a:pt x="20" y="1"/>
                    <a:pt x="20" y="1"/>
                  </a:cubicBezTo>
                  <a:cubicBezTo>
                    <a:pt x="20" y="0"/>
                    <a:pt x="19" y="0"/>
                    <a:pt x="18" y="1"/>
                  </a:cubicBezTo>
                  <a:cubicBezTo>
                    <a:pt x="0" y="11"/>
                    <a:pt x="0" y="11"/>
                    <a:pt x="0" y="11"/>
                  </a:cubicBezTo>
                  <a:cubicBezTo>
                    <a:pt x="0" y="11"/>
                    <a:pt x="0" y="12"/>
                    <a:pt x="0" y="12"/>
                  </a:cubicBezTo>
                  <a:cubicBezTo>
                    <a:pt x="18" y="22"/>
                    <a:pt x="18" y="22"/>
                    <a:pt x="18" y="22"/>
                  </a:cubicBezTo>
                  <a:cubicBezTo>
                    <a:pt x="19" y="23"/>
                    <a:pt x="20" y="23"/>
                    <a:pt x="20"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55" name="Freeform 191"/>
            <p:cNvSpPr>
              <a:spLocks/>
            </p:cNvSpPr>
            <p:nvPr/>
          </p:nvSpPr>
          <p:spPr bwMode="auto">
            <a:xfrm>
              <a:off x="1804988" y="3546476"/>
              <a:ext cx="123825" cy="73025"/>
            </a:xfrm>
            <a:custGeom>
              <a:avLst/>
              <a:gdLst>
                <a:gd name="T0" fmla="*/ 39 w 39"/>
                <a:gd name="T1" fmla="*/ 11 h 23"/>
                <a:gd name="T2" fmla="*/ 21 w 39"/>
                <a:gd name="T3" fmla="*/ 1 h 23"/>
                <a:gd name="T4" fmla="*/ 19 w 39"/>
                <a:gd name="T5" fmla="*/ 1 h 23"/>
                <a:gd name="T6" fmla="*/ 1 w 39"/>
                <a:gd name="T7" fmla="*/ 11 h 23"/>
                <a:gd name="T8" fmla="*/ 1 w 39"/>
                <a:gd name="T9" fmla="*/ 12 h 23"/>
                <a:gd name="T10" fmla="*/ 19 w 39"/>
                <a:gd name="T11" fmla="*/ 22 h 23"/>
                <a:gd name="T12" fmla="*/ 21 w 39"/>
                <a:gd name="T13" fmla="*/ 22 h 23"/>
                <a:gd name="T14" fmla="*/ 39 w 39"/>
                <a:gd name="T15" fmla="*/ 12 h 23"/>
                <a:gd name="T16" fmla="*/ 39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9" y="11"/>
                  </a:moveTo>
                  <a:cubicBezTo>
                    <a:pt x="21" y="1"/>
                    <a:pt x="21" y="1"/>
                    <a:pt x="21" y="1"/>
                  </a:cubicBezTo>
                  <a:cubicBezTo>
                    <a:pt x="20" y="0"/>
                    <a:pt x="19" y="0"/>
                    <a:pt x="19" y="1"/>
                  </a:cubicBezTo>
                  <a:cubicBezTo>
                    <a:pt x="1" y="11"/>
                    <a:pt x="1" y="11"/>
                    <a:pt x="1" y="11"/>
                  </a:cubicBezTo>
                  <a:cubicBezTo>
                    <a:pt x="0" y="11"/>
                    <a:pt x="0" y="12"/>
                    <a:pt x="1" y="12"/>
                  </a:cubicBezTo>
                  <a:cubicBezTo>
                    <a:pt x="19" y="22"/>
                    <a:pt x="19" y="22"/>
                    <a:pt x="19" y="22"/>
                  </a:cubicBezTo>
                  <a:cubicBezTo>
                    <a:pt x="19" y="23"/>
                    <a:pt x="20" y="23"/>
                    <a:pt x="21" y="22"/>
                  </a:cubicBezTo>
                  <a:cubicBezTo>
                    <a:pt x="39" y="12"/>
                    <a:pt x="39" y="12"/>
                    <a:pt x="39" y="12"/>
                  </a:cubicBezTo>
                  <a:cubicBezTo>
                    <a:pt x="39" y="12"/>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56" name="Freeform 192"/>
            <p:cNvSpPr>
              <a:spLocks/>
            </p:cNvSpPr>
            <p:nvPr/>
          </p:nvSpPr>
          <p:spPr bwMode="auto">
            <a:xfrm>
              <a:off x="1878013" y="3587751"/>
              <a:ext cx="123825" cy="73025"/>
            </a:xfrm>
            <a:custGeom>
              <a:avLst/>
              <a:gdLst>
                <a:gd name="T0" fmla="*/ 38 w 39"/>
                <a:gd name="T1" fmla="*/ 11 h 23"/>
                <a:gd name="T2" fmla="*/ 20 w 39"/>
                <a:gd name="T3" fmla="*/ 1 h 23"/>
                <a:gd name="T4" fmla="*/ 18 w 39"/>
                <a:gd name="T5" fmla="*/ 1 h 23"/>
                <a:gd name="T6" fmla="*/ 1 w 39"/>
                <a:gd name="T7" fmla="*/ 11 h 23"/>
                <a:gd name="T8" fmla="*/ 1 w 39"/>
                <a:gd name="T9" fmla="*/ 12 h 23"/>
                <a:gd name="T10" fmla="*/ 18 w 39"/>
                <a:gd name="T11" fmla="*/ 22 h 23"/>
                <a:gd name="T12" fmla="*/ 20 w 39"/>
                <a:gd name="T13" fmla="*/ 22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0" y="1"/>
                    <a:pt x="20" y="1"/>
                    <a:pt x="20" y="1"/>
                  </a:cubicBezTo>
                  <a:cubicBezTo>
                    <a:pt x="20" y="0"/>
                    <a:pt x="19" y="0"/>
                    <a:pt x="18" y="1"/>
                  </a:cubicBezTo>
                  <a:cubicBezTo>
                    <a:pt x="1" y="11"/>
                    <a:pt x="1" y="11"/>
                    <a:pt x="1" y="11"/>
                  </a:cubicBezTo>
                  <a:cubicBezTo>
                    <a:pt x="0" y="11"/>
                    <a:pt x="0" y="12"/>
                    <a:pt x="1" y="12"/>
                  </a:cubicBezTo>
                  <a:cubicBezTo>
                    <a:pt x="18" y="22"/>
                    <a:pt x="18" y="22"/>
                    <a:pt x="18" y="22"/>
                  </a:cubicBezTo>
                  <a:cubicBezTo>
                    <a:pt x="19" y="23"/>
                    <a:pt x="20" y="23"/>
                    <a:pt x="20"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57" name="Freeform 193"/>
            <p:cNvSpPr>
              <a:spLocks/>
            </p:cNvSpPr>
            <p:nvPr/>
          </p:nvSpPr>
          <p:spPr bwMode="auto">
            <a:xfrm>
              <a:off x="1947863" y="3629026"/>
              <a:ext cx="122238" cy="73025"/>
            </a:xfrm>
            <a:custGeom>
              <a:avLst/>
              <a:gdLst>
                <a:gd name="T0" fmla="*/ 39 w 39"/>
                <a:gd name="T1" fmla="*/ 11 h 23"/>
                <a:gd name="T2" fmla="*/ 21 w 39"/>
                <a:gd name="T3" fmla="*/ 1 h 23"/>
                <a:gd name="T4" fmla="*/ 19 w 39"/>
                <a:gd name="T5" fmla="*/ 1 h 23"/>
                <a:gd name="T6" fmla="*/ 1 w 39"/>
                <a:gd name="T7" fmla="*/ 11 h 23"/>
                <a:gd name="T8" fmla="*/ 1 w 39"/>
                <a:gd name="T9" fmla="*/ 12 h 23"/>
                <a:gd name="T10" fmla="*/ 19 w 39"/>
                <a:gd name="T11" fmla="*/ 23 h 23"/>
                <a:gd name="T12" fmla="*/ 21 w 39"/>
                <a:gd name="T13" fmla="*/ 23 h 23"/>
                <a:gd name="T14" fmla="*/ 39 w 39"/>
                <a:gd name="T15" fmla="*/ 12 h 23"/>
                <a:gd name="T16" fmla="*/ 39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9" y="11"/>
                  </a:moveTo>
                  <a:cubicBezTo>
                    <a:pt x="21" y="1"/>
                    <a:pt x="21" y="1"/>
                    <a:pt x="21" y="1"/>
                  </a:cubicBezTo>
                  <a:cubicBezTo>
                    <a:pt x="20" y="0"/>
                    <a:pt x="19" y="0"/>
                    <a:pt x="19" y="1"/>
                  </a:cubicBezTo>
                  <a:cubicBezTo>
                    <a:pt x="1" y="11"/>
                    <a:pt x="1" y="11"/>
                    <a:pt x="1" y="11"/>
                  </a:cubicBezTo>
                  <a:cubicBezTo>
                    <a:pt x="0" y="11"/>
                    <a:pt x="0" y="12"/>
                    <a:pt x="1" y="12"/>
                  </a:cubicBezTo>
                  <a:cubicBezTo>
                    <a:pt x="19" y="23"/>
                    <a:pt x="19" y="23"/>
                    <a:pt x="19" y="23"/>
                  </a:cubicBezTo>
                  <a:cubicBezTo>
                    <a:pt x="19" y="23"/>
                    <a:pt x="20" y="23"/>
                    <a:pt x="21" y="23"/>
                  </a:cubicBezTo>
                  <a:cubicBezTo>
                    <a:pt x="39" y="12"/>
                    <a:pt x="39" y="12"/>
                    <a:pt x="39" y="12"/>
                  </a:cubicBezTo>
                  <a:cubicBezTo>
                    <a:pt x="39" y="12"/>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58" name="Freeform 194"/>
            <p:cNvSpPr>
              <a:spLocks/>
            </p:cNvSpPr>
            <p:nvPr/>
          </p:nvSpPr>
          <p:spPr bwMode="auto">
            <a:xfrm>
              <a:off x="2020888" y="3670301"/>
              <a:ext cx="141288" cy="82550"/>
            </a:xfrm>
            <a:custGeom>
              <a:avLst/>
              <a:gdLst>
                <a:gd name="T0" fmla="*/ 44 w 45"/>
                <a:gd name="T1" fmla="*/ 14 h 26"/>
                <a:gd name="T2" fmla="*/ 21 w 45"/>
                <a:gd name="T3" fmla="*/ 1 h 26"/>
                <a:gd name="T4" fmla="*/ 18 w 45"/>
                <a:gd name="T5" fmla="*/ 1 h 26"/>
                <a:gd name="T6" fmla="*/ 1 w 45"/>
                <a:gd name="T7" fmla="*/ 11 h 26"/>
                <a:gd name="T8" fmla="*/ 1 w 45"/>
                <a:gd name="T9" fmla="*/ 12 h 26"/>
                <a:gd name="T10" fmla="*/ 24 w 45"/>
                <a:gd name="T11" fmla="*/ 26 h 26"/>
                <a:gd name="T12" fmla="*/ 27 w 45"/>
                <a:gd name="T13" fmla="*/ 26 h 26"/>
                <a:gd name="T14" fmla="*/ 44 w 45"/>
                <a:gd name="T15" fmla="*/ 16 h 26"/>
                <a:gd name="T16" fmla="*/ 44 w 45"/>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6">
                  <a:moveTo>
                    <a:pt x="44" y="14"/>
                  </a:moveTo>
                  <a:cubicBezTo>
                    <a:pt x="21" y="1"/>
                    <a:pt x="21" y="1"/>
                    <a:pt x="21" y="1"/>
                  </a:cubicBezTo>
                  <a:cubicBezTo>
                    <a:pt x="20" y="0"/>
                    <a:pt x="19" y="0"/>
                    <a:pt x="18" y="1"/>
                  </a:cubicBezTo>
                  <a:cubicBezTo>
                    <a:pt x="1" y="11"/>
                    <a:pt x="1" y="11"/>
                    <a:pt x="1" y="11"/>
                  </a:cubicBezTo>
                  <a:cubicBezTo>
                    <a:pt x="0" y="11"/>
                    <a:pt x="0" y="12"/>
                    <a:pt x="1" y="12"/>
                  </a:cubicBezTo>
                  <a:cubicBezTo>
                    <a:pt x="24" y="26"/>
                    <a:pt x="24" y="26"/>
                    <a:pt x="24" y="26"/>
                  </a:cubicBezTo>
                  <a:cubicBezTo>
                    <a:pt x="25" y="26"/>
                    <a:pt x="26" y="26"/>
                    <a:pt x="27" y="26"/>
                  </a:cubicBezTo>
                  <a:cubicBezTo>
                    <a:pt x="44" y="16"/>
                    <a:pt x="44" y="16"/>
                    <a:pt x="44" y="16"/>
                  </a:cubicBezTo>
                  <a:cubicBezTo>
                    <a:pt x="45" y="15"/>
                    <a:pt x="45" y="15"/>
                    <a:pt x="44" y="1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59" name="Freeform 195"/>
            <p:cNvSpPr>
              <a:spLocks/>
            </p:cNvSpPr>
            <p:nvPr/>
          </p:nvSpPr>
          <p:spPr bwMode="auto">
            <a:xfrm>
              <a:off x="2108200" y="3724276"/>
              <a:ext cx="407988" cy="233363"/>
            </a:xfrm>
            <a:custGeom>
              <a:avLst/>
              <a:gdLst>
                <a:gd name="T0" fmla="*/ 129 w 129"/>
                <a:gd name="T1" fmla="*/ 62 h 74"/>
                <a:gd name="T2" fmla="*/ 21 w 129"/>
                <a:gd name="T3" fmla="*/ 0 h 74"/>
                <a:gd name="T4" fmla="*/ 18 w 129"/>
                <a:gd name="T5" fmla="*/ 0 h 74"/>
                <a:gd name="T6" fmla="*/ 1 w 129"/>
                <a:gd name="T7" fmla="*/ 10 h 74"/>
                <a:gd name="T8" fmla="*/ 1 w 129"/>
                <a:gd name="T9" fmla="*/ 11 h 74"/>
                <a:gd name="T10" fmla="*/ 109 w 129"/>
                <a:gd name="T11" fmla="*/ 74 h 74"/>
                <a:gd name="T12" fmla="*/ 111 w 129"/>
                <a:gd name="T13" fmla="*/ 74 h 74"/>
                <a:gd name="T14" fmla="*/ 129 w 129"/>
                <a:gd name="T15" fmla="*/ 64 h 74"/>
                <a:gd name="T16" fmla="*/ 129 w 129"/>
                <a:gd name="T17" fmla="*/ 6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74">
                  <a:moveTo>
                    <a:pt x="129" y="62"/>
                  </a:moveTo>
                  <a:cubicBezTo>
                    <a:pt x="21" y="0"/>
                    <a:pt x="21" y="0"/>
                    <a:pt x="21" y="0"/>
                  </a:cubicBezTo>
                  <a:cubicBezTo>
                    <a:pt x="20" y="0"/>
                    <a:pt x="19" y="0"/>
                    <a:pt x="18" y="0"/>
                  </a:cubicBezTo>
                  <a:cubicBezTo>
                    <a:pt x="1" y="10"/>
                    <a:pt x="1" y="10"/>
                    <a:pt x="1" y="10"/>
                  </a:cubicBezTo>
                  <a:cubicBezTo>
                    <a:pt x="0" y="10"/>
                    <a:pt x="0" y="11"/>
                    <a:pt x="1" y="11"/>
                  </a:cubicBezTo>
                  <a:cubicBezTo>
                    <a:pt x="109" y="74"/>
                    <a:pt x="109" y="74"/>
                    <a:pt x="109" y="74"/>
                  </a:cubicBezTo>
                  <a:cubicBezTo>
                    <a:pt x="109" y="74"/>
                    <a:pt x="110" y="74"/>
                    <a:pt x="111" y="74"/>
                  </a:cubicBezTo>
                  <a:cubicBezTo>
                    <a:pt x="129" y="64"/>
                    <a:pt x="129" y="64"/>
                    <a:pt x="129" y="64"/>
                  </a:cubicBezTo>
                  <a:cubicBezTo>
                    <a:pt x="129" y="63"/>
                    <a:pt x="129" y="63"/>
                    <a:pt x="129" y="6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60" name="Freeform 196"/>
            <p:cNvSpPr>
              <a:spLocks/>
            </p:cNvSpPr>
            <p:nvPr/>
          </p:nvSpPr>
          <p:spPr bwMode="auto">
            <a:xfrm>
              <a:off x="1966913" y="3721101"/>
              <a:ext cx="122238" cy="71438"/>
            </a:xfrm>
            <a:custGeom>
              <a:avLst/>
              <a:gdLst>
                <a:gd name="T0" fmla="*/ 39 w 39"/>
                <a:gd name="T1" fmla="*/ 11 h 23"/>
                <a:gd name="T2" fmla="*/ 21 w 39"/>
                <a:gd name="T3" fmla="*/ 1 h 23"/>
                <a:gd name="T4" fmla="*/ 19 w 39"/>
                <a:gd name="T5" fmla="*/ 1 h 23"/>
                <a:gd name="T6" fmla="*/ 1 w 39"/>
                <a:gd name="T7" fmla="*/ 11 h 23"/>
                <a:gd name="T8" fmla="*/ 1 w 39"/>
                <a:gd name="T9" fmla="*/ 12 h 23"/>
                <a:gd name="T10" fmla="*/ 19 w 39"/>
                <a:gd name="T11" fmla="*/ 22 h 23"/>
                <a:gd name="T12" fmla="*/ 21 w 39"/>
                <a:gd name="T13" fmla="*/ 22 h 23"/>
                <a:gd name="T14" fmla="*/ 39 w 39"/>
                <a:gd name="T15" fmla="*/ 12 h 23"/>
                <a:gd name="T16" fmla="*/ 39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9" y="11"/>
                  </a:moveTo>
                  <a:cubicBezTo>
                    <a:pt x="21" y="1"/>
                    <a:pt x="21" y="1"/>
                    <a:pt x="21" y="1"/>
                  </a:cubicBezTo>
                  <a:cubicBezTo>
                    <a:pt x="20" y="0"/>
                    <a:pt x="19" y="0"/>
                    <a:pt x="19" y="1"/>
                  </a:cubicBezTo>
                  <a:cubicBezTo>
                    <a:pt x="1" y="11"/>
                    <a:pt x="1" y="11"/>
                    <a:pt x="1" y="11"/>
                  </a:cubicBezTo>
                  <a:cubicBezTo>
                    <a:pt x="0" y="11"/>
                    <a:pt x="0" y="12"/>
                    <a:pt x="1" y="12"/>
                  </a:cubicBezTo>
                  <a:cubicBezTo>
                    <a:pt x="19" y="22"/>
                    <a:pt x="19" y="22"/>
                    <a:pt x="19" y="22"/>
                  </a:cubicBezTo>
                  <a:cubicBezTo>
                    <a:pt x="19" y="23"/>
                    <a:pt x="20" y="23"/>
                    <a:pt x="21" y="22"/>
                  </a:cubicBezTo>
                  <a:cubicBezTo>
                    <a:pt x="39" y="12"/>
                    <a:pt x="39" y="12"/>
                    <a:pt x="39" y="12"/>
                  </a:cubicBezTo>
                  <a:cubicBezTo>
                    <a:pt x="39" y="12"/>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61" name="Freeform 197"/>
            <p:cNvSpPr>
              <a:spLocks/>
            </p:cNvSpPr>
            <p:nvPr/>
          </p:nvSpPr>
          <p:spPr bwMode="auto">
            <a:xfrm>
              <a:off x="2039938" y="3760788"/>
              <a:ext cx="122238" cy="73025"/>
            </a:xfrm>
            <a:custGeom>
              <a:avLst/>
              <a:gdLst>
                <a:gd name="T0" fmla="*/ 38 w 39"/>
                <a:gd name="T1" fmla="*/ 11 h 23"/>
                <a:gd name="T2" fmla="*/ 20 w 39"/>
                <a:gd name="T3" fmla="*/ 1 h 23"/>
                <a:gd name="T4" fmla="*/ 18 w 39"/>
                <a:gd name="T5" fmla="*/ 1 h 23"/>
                <a:gd name="T6" fmla="*/ 0 w 39"/>
                <a:gd name="T7" fmla="*/ 11 h 23"/>
                <a:gd name="T8" fmla="*/ 0 w 39"/>
                <a:gd name="T9" fmla="*/ 12 h 23"/>
                <a:gd name="T10" fmla="*/ 18 w 39"/>
                <a:gd name="T11" fmla="*/ 22 h 23"/>
                <a:gd name="T12" fmla="*/ 20 w 39"/>
                <a:gd name="T13" fmla="*/ 22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0" y="1"/>
                    <a:pt x="20" y="1"/>
                    <a:pt x="20" y="1"/>
                  </a:cubicBezTo>
                  <a:cubicBezTo>
                    <a:pt x="20" y="0"/>
                    <a:pt x="19" y="0"/>
                    <a:pt x="18" y="1"/>
                  </a:cubicBezTo>
                  <a:cubicBezTo>
                    <a:pt x="0" y="11"/>
                    <a:pt x="0" y="11"/>
                    <a:pt x="0" y="11"/>
                  </a:cubicBezTo>
                  <a:cubicBezTo>
                    <a:pt x="0" y="11"/>
                    <a:pt x="0" y="12"/>
                    <a:pt x="0" y="12"/>
                  </a:cubicBezTo>
                  <a:cubicBezTo>
                    <a:pt x="18" y="22"/>
                    <a:pt x="18" y="22"/>
                    <a:pt x="18" y="22"/>
                  </a:cubicBezTo>
                  <a:cubicBezTo>
                    <a:pt x="19" y="23"/>
                    <a:pt x="20" y="23"/>
                    <a:pt x="20"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62" name="Freeform 198"/>
            <p:cNvSpPr>
              <a:spLocks/>
            </p:cNvSpPr>
            <p:nvPr/>
          </p:nvSpPr>
          <p:spPr bwMode="auto">
            <a:xfrm>
              <a:off x="2108200" y="3802063"/>
              <a:ext cx="123825" cy="73025"/>
            </a:xfrm>
            <a:custGeom>
              <a:avLst/>
              <a:gdLst>
                <a:gd name="T0" fmla="*/ 39 w 39"/>
                <a:gd name="T1" fmla="*/ 11 h 23"/>
                <a:gd name="T2" fmla="*/ 21 w 39"/>
                <a:gd name="T3" fmla="*/ 1 h 23"/>
                <a:gd name="T4" fmla="*/ 19 w 39"/>
                <a:gd name="T5" fmla="*/ 1 h 23"/>
                <a:gd name="T6" fmla="*/ 1 w 39"/>
                <a:gd name="T7" fmla="*/ 11 h 23"/>
                <a:gd name="T8" fmla="*/ 1 w 39"/>
                <a:gd name="T9" fmla="*/ 12 h 23"/>
                <a:gd name="T10" fmla="*/ 19 w 39"/>
                <a:gd name="T11" fmla="*/ 22 h 23"/>
                <a:gd name="T12" fmla="*/ 21 w 39"/>
                <a:gd name="T13" fmla="*/ 22 h 23"/>
                <a:gd name="T14" fmla="*/ 39 w 39"/>
                <a:gd name="T15" fmla="*/ 12 h 23"/>
                <a:gd name="T16" fmla="*/ 39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9" y="11"/>
                  </a:moveTo>
                  <a:cubicBezTo>
                    <a:pt x="21" y="1"/>
                    <a:pt x="21" y="1"/>
                    <a:pt x="21" y="1"/>
                  </a:cubicBezTo>
                  <a:cubicBezTo>
                    <a:pt x="20" y="0"/>
                    <a:pt x="19" y="0"/>
                    <a:pt x="19" y="1"/>
                  </a:cubicBezTo>
                  <a:cubicBezTo>
                    <a:pt x="1" y="11"/>
                    <a:pt x="1" y="11"/>
                    <a:pt x="1" y="11"/>
                  </a:cubicBezTo>
                  <a:cubicBezTo>
                    <a:pt x="0" y="11"/>
                    <a:pt x="0" y="12"/>
                    <a:pt x="1" y="12"/>
                  </a:cubicBezTo>
                  <a:cubicBezTo>
                    <a:pt x="19" y="22"/>
                    <a:pt x="19" y="22"/>
                    <a:pt x="19" y="22"/>
                  </a:cubicBezTo>
                  <a:cubicBezTo>
                    <a:pt x="19" y="23"/>
                    <a:pt x="20" y="23"/>
                    <a:pt x="21" y="22"/>
                  </a:cubicBezTo>
                  <a:cubicBezTo>
                    <a:pt x="39" y="12"/>
                    <a:pt x="39" y="12"/>
                    <a:pt x="39" y="12"/>
                  </a:cubicBezTo>
                  <a:cubicBezTo>
                    <a:pt x="39" y="12"/>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63" name="Freeform 199"/>
            <p:cNvSpPr>
              <a:spLocks/>
            </p:cNvSpPr>
            <p:nvPr/>
          </p:nvSpPr>
          <p:spPr bwMode="auto">
            <a:xfrm>
              <a:off x="2181225" y="3843338"/>
              <a:ext cx="123825" cy="73025"/>
            </a:xfrm>
            <a:custGeom>
              <a:avLst/>
              <a:gdLst>
                <a:gd name="T0" fmla="*/ 38 w 39"/>
                <a:gd name="T1" fmla="*/ 11 h 23"/>
                <a:gd name="T2" fmla="*/ 21 w 39"/>
                <a:gd name="T3" fmla="*/ 1 h 23"/>
                <a:gd name="T4" fmla="*/ 18 w 39"/>
                <a:gd name="T5" fmla="*/ 1 h 23"/>
                <a:gd name="T6" fmla="*/ 1 w 39"/>
                <a:gd name="T7" fmla="*/ 11 h 23"/>
                <a:gd name="T8" fmla="*/ 1 w 39"/>
                <a:gd name="T9" fmla="*/ 12 h 23"/>
                <a:gd name="T10" fmla="*/ 18 w 39"/>
                <a:gd name="T11" fmla="*/ 22 h 23"/>
                <a:gd name="T12" fmla="*/ 21 w 39"/>
                <a:gd name="T13" fmla="*/ 22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1" y="1"/>
                    <a:pt x="21" y="1"/>
                    <a:pt x="21" y="1"/>
                  </a:cubicBezTo>
                  <a:cubicBezTo>
                    <a:pt x="20" y="0"/>
                    <a:pt x="19" y="0"/>
                    <a:pt x="18" y="1"/>
                  </a:cubicBezTo>
                  <a:cubicBezTo>
                    <a:pt x="1" y="11"/>
                    <a:pt x="1" y="11"/>
                    <a:pt x="1" y="11"/>
                  </a:cubicBezTo>
                  <a:cubicBezTo>
                    <a:pt x="0" y="11"/>
                    <a:pt x="0" y="12"/>
                    <a:pt x="1" y="12"/>
                  </a:cubicBezTo>
                  <a:cubicBezTo>
                    <a:pt x="18" y="22"/>
                    <a:pt x="18" y="22"/>
                    <a:pt x="18" y="22"/>
                  </a:cubicBezTo>
                  <a:cubicBezTo>
                    <a:pt x="19" y="23"/>
                    <a:pt x="20" y="23"/>
                    <a:pt x="21"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64" name="Freeform 200"/>
            <p:cNvSpPr>
              <a:spLocks/>
            </p:cNvSpPr>
            <p:nvPr/>
          </p:nvSpPr>
          <p:spPr bwMode="auto">
            <a:xfrm>
              <a:off x="2254250" y="3884613"/>
              <a:ext cx="122238" cy="73025"/>
            </a:xfrm>
            <a:custGeom>
              <a:avLst/>
              <a:gdLst>
                <a:gd name="T0" fmla="*/ 38 w 39"/>
                <a:gd name="T1" fmla="*/ 11 h 23"/>
                <a:gd name="T2" fmla="*/ 20 w 39"/>
                <a:gd name="T3" fmla="*/ 1 h 23"/>
                <a:gd name="T4" fmla="*/ 18 w 39"/>
                <a:gd name="T5" fmla="*/ 1 h 23"/>
                <a:gd name="T6" fmla="*/ 0 w 39"/>
                <a:gd name="T7" fmla="*/ 11 h 23"/>
                <a:gd name="T8" fmla="*/ 0 w 39"/>
                <a:gd name="T9" fmla="*/ 12 h 23"/>
                <a:gd name="T10" fmla="*/ 18 w 39"/>
                <a:gd name="T11" fmla="*/ 23 h 23"/>
                <a:gd name="T12" fmla="*/ 20 w 39"/>
                <a:gd name="T13" fmla="*/ 23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0" y="1"/>
                    <a:pt x="20" y="1"/>
                    <a:pt x="20" y="1"/>
                  </a:cubicBezTo>
                  <a:cubicBezTo>
                    <a:pt x="20" y="0"/>
                    <a:pt x="19" y="0"/>
                    <a:pt x="18" y="1"/>
                  </a:cubicBezTo>
                  <a:cubicBezTo>
                    <a:pt x="0" y="11"/>
                    <a:pt x="0" y="11"/>
                    <a:pt x="0" y="11"/>
                  </a:cubicBezTo>
                  <a:cubicBezTo>
                    <a:pt x="0" y="11"/>
                    <a:pt x="0" y="12"/>
                    <a:pt x="0" y="12"/>
                  </a:cubicBezTo>
                  <a:cubicBezTo>
                    <a:pt x="18" y="23"/>
                    <a:pt x="18" y="23"/>
                    <a:pt x="18" y="23"/>
                  </a:cubicBezTo>
                  <a:cubicBezTo>
                    <a:pt x="19" y="23"/>
                    <a:pt x="20" y="23"/>
                    <a:pt x="20" y="23"/>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65" name="Freeform 201"/>
            <p:cNvSpPr>
              <a:spLocks/>
            </p:cNvSpPr>
            <p:nvPr/>
          </p:nvSpPr>
          <p:spPr bwMode="auto">
            <a:xfrm>
              <a:off x="2324100" y="3925888"/>
              <a:ext cx="122238" cy="71438"/>
            </a:xfrm>
            <a:custGeom>
              <a:avLst/>
              <a:gdLst>
                <a:gd name="T0" fmla="*/ 38 w 39"/>
                <a:gd name="T1" fmla="*/ 11 h 23"/>
                <a:gd name="T2" fmla="*/ 21 w 39"/>
                <a:gd name="T3" fmla="*/ 1 h 23"/>
                <a:gd name="T4" fmla="*/ 19 w 39"/>
                <a:gd name="T5" fmla="*/ 1 h 23"/>
                <a:gd name="T6" fmla="*/ 1 w 39"/>
                <a:gd name="T7" fmla="*/ 11 h 23"/>
                <a:gd name="T8" fmla="*/ 1 w 39"/>
                <a:gd name="T9" fmla="*/ 12 h 23"/>
                <a:gd name="T10" fmla="*/ 19 w 39"/>
                <a:gd name="T11" fmla="*/ 23 h 23"/>
                <a:gd name="T12" fmla="*/ 21 w 39"/>
                <a:gd name="T13" fmla="*/ 23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1" y="1"/>
                    <a:pt x="21" y="1"/>
                    <a:pt x="21" y="1"/>
                  </a:cubicBezTo>
                  <a:cubicBezTo>
                    <a:pt x="20" y="0"/>
                    <a:pt x="19" y="0"/>
                    <a:pt x="19" y="1"/>
                  </a:cubicBezTo>
                  <a:cubicBezTo>
                    <a:pt x="1" y="11"/>
                    <a:pt x="1" y="11"/>
                    <a:pt x="1" y="11"/>
                  </a:cubicBezTo>
                  <a:cubicBezTo>
                    <a:pt x="0" y="11"/>
                    <a:pt x="0" y="12"/>
                    <a:pt x="1" y="12"/>
                  </a:cubicBezTo>
                  <a:cubicBezTo>
                    <a:pt x="19" y="23"/>
                    <a:pt x="19" y="23"/>
                    <a:pt x="19" y="23"/>
                  </a:cubicBezTo>
                  <a:cubicBezTo>
                    <a:pt x="19" y="23"/>
                    <a:pt x="20" y="23"/>
                    <a:pt x="21" y="23"/>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66" name="Freeform 202"/>
            <p:cNvSpPr>
              <a:spLocks/>
            </p:cNvSpPr>
            <p:nvPr/>
          </p:nvSpPr>
          <p:spPr bwMode="auto">
            <a:xfrm>
              <a:off x="2395538" y="3967163"/>
              <a:ext cx="123825" cy="71438"/>
            </a:xfrm>
            <a:custGeom>
              <a:avLst/>
              <a:gdLst>
                <a:gd name="T0" fmla="*/ 38 w 39"/>
                <a:gd name="T1" fmla="*/ 11 h 23"/>
                <a:gd name="T2" fmla="*/ 20 w 39"/>
                <a:gd name="T3" fmla="*/ 1 h 23"/>
                <a:gd name="T4" fmla="*/ 18 w 39"/>
                <a:gd name="T5" fmla="*/ 1 h 23"/>
                <a:gd name="T6" fmla="*/ 0 w 39"/>
                <a:gd name="T7" fmla="*/ 11 h 23"/>
                <a:gd name="T8" fmla="*/ 0 w 39"/>
                <a:gd name="T9" fmla="*/ 12 h 23"/>
                <a:gd name="T10" fmla="*/ 18 w 39"/>
                <a:gd name="T11" fmla="*/ 23 h 23"/>
                <a:gd name="T12" fmla="*/ 20 w 39"/>
                <a:gd name="T13" fmla="*/ 23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0" y="1"/>
                    <a:pt x="20" y="1"/>
                    <a:pt x="20" y="1"/>
                  </a:cubicBezTo>
                  <a:cubicBezTo>
                    <a:pt x="20" y="0"/>
                    <a:pt x="19" y="0"/>
                    <a:pt x="18" y="1"/>
                  </a:cubicBezTo>
                  <a:cubicBezTo>
                    <a:pt x="0" y="11"/>
                    <a:pt x="0" y="11"/>
                    <a:pt x="0" y="11"/>
                  </a:cubicBezTo>
                  <a:cubicBezTo>
                    <a:pt x="0" y="11"/>
                    <a:pt x="0" y="12"/>
                    <a:pt x="0" y="12"/>
                  </a:cubicBezTo>
                  <a:cubicBezTo>
                    <a:pt x="18" y="23"/>
                    <a:pt x="18" y="23"/>
                    <a:pt x="18" y="23"/>
                  </a:cubicBezTo>
                  <a:cubicBezTo>
                    <a:pt x="19" y="23"/>
                    <a:pt x="20" y="23"/>
                    <a:pt x="20" y="23"/>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67" name="Freeform 203"/>
            <p:cNvSpPr>
              <a:spLocks/>
            </p:cNvSpPr>
            <p:nvPr/>
          </p:nvSpPr>
          <p:spPr bwMode="auto">
            <a:xfrm>
              <a:off x="2465388" y="3929063"/>
              <a:ext cx="142875" cy="80963"/>
            </a:xfrm>
            <a:custGeom>
              <a:avLst/>
              <a:gdLst>
                <a:gd name="T0" fmla="*/ 44 w 45"/>
                <a:gd name="T1" fmla="*/ 14 h 26"/>
                <a:gd name="T2" fmla="*/ 20 w 45"/>
                <a:gd name="T3" fmla="*/ 0 h 26"/>
                <a:gd name="T4" fmla="*/ 18 w 45"/>
                <a:gd name="T5" fmla="*/ 0 h 26"/>
                <a:gd name="T6" fmla="*/ 0 w 45"/>
                <a:gd name="T7" fmla="*/ 10 h 26"/>
                <a:gd name="T8" fmla="*/ 0 w 45"/>
                <a:gd name="T9" fmla="*/ 12 h 26"/>
                <a:gd name="T10" fmla="*/ 24 w 45"/>
                <a:gd name="T11" fmla="*/ 25 h 26"/>
                <a:gd name="T12" fmla="*/ 26 w 45"/>
                <a:gd name="T13" fmla="*/ 25 h 26"/>
                <a:gd name="T14" fmla="*/ 44 w 45"/>
                <a:gd name="T15" fmla="*/ 15 h 26"/>
                <a:gd name="T16" fmla="*/ 44 w 45"/>
                <a:gd name="T1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6">
                  <a:moveTo>
                    <a:pt x="44" y="14"/>
                  </a:moveTo>
                  <a:cubicBezTo>
                    <a:pt x="20" y="0"/>
                    <a:pt x="20" y="0"/>
                    <a:pt x="20" y="0"/>
                  </a:cubicBezTo>
                  <a:cubicBezTo>
                    <a:pt x="20" y="0"/>
                    <a:pt x="19" y="0"/>
                    <a:pt x="18" y="0"/>
                  </a:cubicBezTo>
                  <a:cubicBezTo>
                    <a:pt x="0" y="10"/>
                    <a:pt x="0" y="10"/>
                    <a:pt x="0" y="10"/>
                  </a:cubicBezTo>
                  <a:cubicBezTo>
                    <a:pt x="0" y="11"/>
                    <a:pt x="0" y="11"/>
                    <a:pt x="0" y="12"/>
                  </a:cubicBezTo>
                  <a:cubicBezTo>
                    <a:pt x="24" y="25"/>
                    <a:pt x="24" y="25"/>
                    <a:pt x="24" y="25"/>
                  </a:cubicBezTo>
                  <a:cubicBezTo>
                    <a:pt x="25" y="26"/>
                    <a:pt x="26" y="26"/>
                    <a:pt x="26" y="25"/>
                  </a:cubicBezTo>
                  <a:cubicBezTo>
                    <a:pt x="44" y="15"/>
                    <a:pt x="44" y="15"/>
                    <a:pt x="44" y="15"/>
                  </a:cubicBezTo>
                  <a:cubicBezTo>
                    <a:pt x="45" y="15"/>
                    <a:pt x="45" y="14"/>
                    <a:pt x="44" y="1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68" name="Freeform 204"/>
            <p:cNvSpPr>
              <a:spLocks/>
            </p:cNvSpPr>
            <p:nvPr/>
          </p:nvSpPr>
          <p:spPr bwMode="auto">
            <a:xfrm>
              <a:off x="2465388" y="4010026"/>
              <a:ext cx="123825" cy="69850"/>
            </a:xfrm>
            <a:custGeom>
              <a:avLst/>
              <a:gdLst>
                <a:gd name="T0" fmla="*/ 39 w 39"/>
                <a:gd name="T1" fmla="*/ 10 h 22"/>
                <a:gd name="T2" fmla="*/ 21 w 39"/>
                <a:gd name="T3" fmla="*/ 0 h 22"/>
                <a:gd name="T4" fmla="*/ 19 w 39"/>
                <a:gd name="T5" fmla="*/ 0 h 22"/>
                <a:gd name="T6" fmla="*/ 1 w 39"/>
                <a:gd name="T7" fmla="*/ 10 h 22"/>
                <a:gd name="T8" fmla="*/ 1 w 39"/>
                <a:gd name="T9" fmla="*/ 11 h 22"/>
                <a:gd name="T10" fmla="*/ 19 w 39"/>
                <a:gd name="T11" fmla="*/ 22 h 22"/>
                <a:gd name="T12" fmla="*/ 21 w 39"/>
                <a:gd name="T13" fmla="*/ 22 h 22"/>
                <a:gd name="T14" fmla="*/ 39 w 39"/>
                <a:gd name="T15" fmla="*/ 11 h 22"/>
                <a:gd name="T16" fmla="*/ 39 w 39"/>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9" y="10"/>
                  </a:moveTo>
                  <a:cubicBezTo>
                    <a:pt x="21" y="0"/>
                    <a:pt x="21" y="0"/>
                    <a:pt x="21" y="0"/>
                  </a:cubicBezTo>
                  <a:cubicBezTo>
                    <a:pt x="20" y="0"/>
                    <a:pt x="19" y="0"/>
                    <a:pt x="19" y="0"/>
                  </a:cubicBezTo>
                  <a:cubicBezTo>
                    <a:pt x="1" y="10"/>
                    <a:pt x="1" y="10"/>
                    <a:pt x="1" y="10"/>
                  </a:cubicBezTo>
                  <a:cubicBezTo>
                    <a:pt x="0" y="10"/>
                    <a:pt x="0" y="11"/>
                    <a:pt x="1" y="11"/>
                  </a:cubicBezTo>
                  <a:cubicBezTo>
                    <a:pt x="19" y="22"/>
                    <a:pt x="19" y="22"/>
                    <a:pt x="19" y="22"/>
                  </a:cubicBezTo>
                  <a:cubicBezTo>
                    <a:pt x="19" y="22"/>
                    <a:pt x="20" y="22"/>
                    <a:pt x="21" y="22"/>
                  </a:cubicBezTo>
                  <a:cubicBezTo>
                    <a:pt x="39" y="11"/>
                    <a:pt x="39" y="11"/>
                    <a:pt x="39" y="11"/>
                  </a:cubicBezTo>
                  <a:cubicBezTo>
                    <a:pt x="39" y="11"/>
                    <a:pt x="39" y="10"/>
                    <a:pt x="39"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69" name="Freeform 205"/>
            <p:cNvSpPr>
              <a:spLocks/>
            </p:cNvSpPr>
            <p:nvPr/>
          </p:nvSpPr>
          <p:spPr bwMode="auto">
            <a:xfrm>
              <a:off x="2554288" y="3978276"/>
              <a:ext cx="122238" cy="69850"/>
            </a:xfrm>
            <a:custGeom>
              <a:avLst/>
              <a:gdLst>
                <a:gd name="T0" fmla="*/ 38 w 39"/>
                <a:gd name="T1" fmla="*/ 11 h 22"/>
                <a:gd name="T2" fmla="*/ 21 w 39"/>
                <a:gd name="T3" fmla="*/ 0 h 22"/>
                <a:gd name="T4" fmla="*/ 18 w 39"/>
                <a:gd name="T5" fmla="*/ 0 h 22"/>
                <a:gd name="T6" fmla="*/ 1 w 39"/>
                <a:gd name="T7" fmla="*/ 11 h 22"/>
                <a:gd name="T8" fmla="*/ 1 w 39"/>
                <a:gd name="T9" fmla="*/ 12 h 22"/>
                <a:gd name="T10" fmla="*/ 18 w 39"/>
                <a:gd name="T11" fmla="*/ 22 h 22"/>
                <a:gd name="T12" fmla="*/ 21 w 39"/>
                <a:gd name="T13" fmla="*/ 22 h 22"/>
                <a:gd name="T14" fmla="*/ 38 w 39"/>
                <a:gd name="T15" fmla="*/ 12 h 22"/>
                <a:gd name="T16" fmla="*/ 38 w 39"/>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1"/>
                  </a:moveTo>
                  <a:cubicBezTo>
                    <a:pt x="21" y="0"/>
                    <a:pt x="21" y="0"/>
                    <a:pt x="21" y="0"/>
                  </a:cubicBezTo>
                  <a:cubicBezTo>
                    <a:pt x="20" y="0"/>
                    <a:pt x="19" y="0"/>
                    <a:pt x="18" y="0"/>
                  </a:cubicBezTo>
                  <a:cubicBezTo>
                    <a:pt x="1" y="11"/>
                    <a:pt x="1" y="11"/>
                    <a:pt x="1" y="11"/>
                  </a:cubicBezTo>
                  <a:cubicBezTo>
                    <a:pt x="0" y="11"/>
                    <a:pt x="0" y="12"/>
                    <a:pt x="1" y="12"/>
                  </a:cubicBezTo>
                  <a:cubicBezTo>
                    <a:pt x="18" y="22"/>
                    <a:pt x="18" y="22"/>
                    <a:pt x="18" y="22"/>
                  </a:cubicBezTo>
                  <a:cubicBezTo>
                    <a:pt x="19" y="22"/>
                    <a:pt x="20" y="22"/>
                    <a:pt x="21"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70" name="Freeform 206"/>
            <p:cNvSpPr>
              <a:spLocks/>
            </p:cNvSpPr>
            <p:nvPr/>
          </p:nvSpPr>
          <p:spPr bwMode="auto">
            <a:xfrm>
              <a:off x="2627313" y="4019551"/>
              <a:ext cx="122238" cy="69850"/>
            </a:xfrm>
            <a:custGeom>
              <a:avLst/>
              <a:gdLst>
                <a:gd name="T0" fmla="*/ 38 w 39"/>
                <a:gd name="T1" fmla="*/ 11 h 22"/>
                <a:gd name="T2" fmla="*/ 20 w 39"/>
                <a:gd name="T3" fmla="*/ 0 h 22"/>
                <a:gd name="T4" fmla="*/ 18 w 39"/>
                <a:gd name="T5" fmla="*/ 0 h 22"/>
                <a:gd name="T6" fmla="*/ 0 w 39"/>
                <a:gd name="T7" fmla="*/ 11 h 22"/>
                <a:gd name="T8" fmla="*/ 0 w 39"/>
                <a:gd name="T9" fmla="*/ 12 h 22"/>
                <a:gd name="T10" fmla="*/ 18 w 39"/>
                <a:gd name="T11" fmla="*/ 22 h 22"/>
                <a:gd name="T12" fmla="*/ 20 w 39"/>
                <a:gd name="T13" fmla="*/ 22 h 22"/>
                <a:gd name="T14" fmla="*/ 38 w 39"/>
                <a:gd name="T15" fmla="*/ 12 h 22"/>
                <a:gd name="T16" fmla="*/ 38 w 39"/>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1"/>
                  </a:moveTo>
                  <a:cubicBezTo>
                    <a:pt x="20" y="0"/>
                    <a:pt x="20" y="0"/>
                    <a:pt x="20" y="0"/>
                  </a:cubicBezTo>
                  <a:cubicBezTo>
                    <a:pt x="20" y="0"/>
                    <a:pt x="19" y="0"/>
                    <a:pt x="18" y="0"/>
                  </a:cubicBezTo>
                  <a:cubicBezTo>
                    <a:pt x="0" y="11"/>
                    <a:pt x="0" y="11"/>
                    <a:pt x="0" y="11"/>
                  </a:cubicBezTo>
                  <a:cubicBezTo>
                    <a:pt x="0" y="11"/>
                    <a:pt x="0" y="12"/>
                    <a:pt x="0" y="12"/>
                  </a:cubicBezTo>
                  <a:cubicBezTo>
                    <a:pt x="18" y="22"/>
                    <a:pt x="18" y="22"/>
                    <a:pt x="18" y="22"/>
                  </a:cubicBezTo>
                  <a:cubicBezTo>
                    <a:pt x="19" y="22"/>
                    <a:pt x="20" y="22"/>
                    <a:pt x="20"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71" name="Freeform 207"/>
            <p:cNvSpPr>
              <a:spLocks/>
            </p:cNvSpPr>
            <p:nvPr/>
          </p:nvSpPr>
          <p:spPr bwMode="auto">
            <a:xfrm>
              <a:off x="2695575" y="4060826"/>
              <a:ext cx="123825" cy="69850"/>
            </a:xfrm>
            <a:custGeom>
              <a:avLst/>
              <a:gdLst>
                <a:gd name="T0" fmla="*/ 38 w 39"/>
                <a:gd name="T1" fmla="*/ 11 h 22"/>
                <a:gd name="T2" fmla="*/ 21 w 39"/>
                <a:gd name="T3" fmla="*/ 0 h 22"/>
                <a:gd name="T4" fmla="*/ 18 w 39"/>
                <a:gd name="T5" fmla="*/ 0 h 22"/>
                <a:gd name="T6" fmla="*/ 1 w 39"/>
                <a:gd name="T7" fmla="*/ 11 h 22"/>
                <a:gd name="T8" fmla="*/ 1 w 39"/>
                <a:gd name="T9" fmla="*/ 12 h 22"/>
                <a:gd name="T10" fmla="*/ 18 w 39"/>
                <a:gd name="T11" fmla="*/ 22 h 22"/>
                <a:gd name="T12" fmla="*/ 21 w 39"/>
                <a:gd name="T13" fmla="*/ 22 h 22"/>
                <a:gd name="T14" fmla="*/ 38 w 39"/>
                <a:gd name="T15" fmla="*/ 12 h 22"/>
                <a:gd name="T16" fmla="*/ 38 w 39"/>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1"/>
                  </a:moveTo>
                  <a:cubicBezTo>
                    <a:pt x="21" y="0"/>
                    <a:pt x="21" y="0"/>
                    <a:pt x="21" y="0"/>
                  </a:cubicBezTo>
                  <a:cubicBezTo>
                    <a:pt x="20" y="0"/>
                    <a:pt x="19" y="0"/>
                    <a:pt x="18" y="0"/>
                  </a:cubicBezTo>
                  <a:cubicBezTo>
                    <a:pt x="1" y="11"/>
                    <a:pt x="1" y="11"/>
                    <a:pt x="1" y="11"/>
                  </a:cubicBezTo>
                  <a:cubicBezTo>
                    <a:pt x="0" y="11"/>
                    <a:pt x="0" y="12"/>
                    <a:pt x="1" y="12"/>
                  </a:cubicBezTo>
                  <a:cubicBezTo>
                    <a:pt x="18" y="22"/>
                    <a:pt x="18" y="22"/>
                    <a:pt x="18" y="22"/>
                  </a:cubicBezTo>
                  <a:cubicBezTo>
                    <a:pt x="19" y="22"/>
                    <a:pt x="20" y="22"/>
                    <a:pt x="21"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72" name="Freeform 208"/>
            <p:cNvSpPr>
              <a:spLocks/>
            </p:cNvSpPr>
            <p:nvPr/>
          </p:nvSpPr>
          <p:spPr bwMode="auto">
            <a:xfrm>
              <a:off x="2768600" y="4102101"/>
              <a:ext cx="123825" cy="73025"/>
            </a:xfrm>
            <a:custGeom>
              <a:avLst/>
              <a:gdLst>
                <a:gd name="T0" fmla="*/ 38 w 39"/>
                <a:gd name="T1" fmla="*/ 11 h 23"/>
                <a:gd name="T2" fmla="*/ 21 w 39"/>
                <a:gd name="T3" fmla="*/ 1 h 23"/>
                <a:gd name="T4" fmla="*/ 18 w 39"/>
                <a:gd name="T5" fmla="*/ 1 h 23"/>
                <a:gd name="T6" fmla="*/ 1 w 39"/>
                <a:gd name="T7" fmla="*/ 11 h 23"/>
                <a:gd name="T8" fmla="*/ 1 w 39"/>
                <a:gd name="T9" fmla="*/ 12 h 23"/>
                <a:gd name="T10" fmla="*/ 18 w 39"/>
                <a:gd name="T11" fmla="*/ 22 h 23"/>
                <a:gd name="T12" fmla="*/ 21 w 39"/>
                <a:gd name="T13" fmla="*/ 22 h 23"/>
                <a:gd name="T14" fmla="*/ 38 w 39"/>
                <a:gd name="T15" fmla="*/ 12 h 23"/>
                <a:gd name="T16" fmla="*/ 38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8" y="11"/>
                  </a:moveTo>
                  <a:cubicBezTo>
                    <a:pt x="21" y="1"/>
                    <a:pt x="21" y="1"/>
                    <a:pt x="21" y="1"/>
                  </a:cubicBezTo>
                  <a:cubicBezTo>
                    <a:pt x="20" y="0"/>
                    <a:pt x="19" y="0"/>
                    <a:pt x="18" y="1"/>
                  </a:cubicBezTo>
                  <a:cubicBezTo>
                    <a:pt x="1" y="11"/>
                    <a:pt x="1" y="11"/>
                    <a:pt x="1" y="11"/>
                  </a:cubicBezTo>
                  <a:cubicBezTo>
                    <a:pt x="0" y="11"/>
                    <a:pt x="0" y="12"/>
                    <a:pt x="1" y="12"/>
                  </a:cubicBezTo>
                  <a:cubicBezTo>
                    <a:pt x="18" y="22"/>
                    <a:pt x="18" y="22"/>
                    <a:pt x="18" y="22"/>
                  </a:cubicBezTo>
                  <a:cubicBezTo>
                    <a:pt x="19" y="23"/>
                    <a:pt x="20" y="23"/>
                    <a:pt x="21" y="22"/>
                  </a:cubicBezTo>
                  <a:cubicBezTo>
                    <a:pt x="38" y="12"/>
                    <a:pt x="38" y="12"/>
                    <a:pt x="38" y="12"/>
                  </a:cubicBezTo>
                  <a:cubicBezTo>
                    <a:pt x="39" y="12"/>
                    <a:pt x="39" y="11"/>
                    <a:pt x="38"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73" name="Freeform 209"/>
            <p:cNvSpPr>
              <a:spLocks/>
            </p:cNvSpPr>
            <p:nvPr/>
          </p:nvSpPr>
          <p:spPr bwMode="auto">
            <a:xfrm>
              <a:off x="2538413" y="4051301"/>
              <a:ext cx="122238" cy="69850"/>
            </a:xfrm>
            <a:custGeom>
              <a:avLst/>
              <a:gdLst>
                <a:gd name="T0" fmla="*/ 38 w 39"/>
                <a:gd name="T1" fmla="*/ 10 h 22"/>
                <a:gd name="T2" fmla="*/ 20 w 39"/>
                <a:gd name="T3" fmla="*/ 0 h 22"/>
                <a:gd name="T4" fmla="*/ 18 w 39"/>
                <a:gd name="T5" fmla="*/ 0 h 22"/>
                <a:gd name="T6" fmla="*/ 1 w 39"/>
                <a:gd name="T7" fmla="*/ 10 h 22"/>
                <a:gd name="T8" fmla="*/ 1 w 39"/>
                <a:gd name="T9" fmla="*/ 11 h 22"/>
                <a:gd name="T10" fmla="*/ 18 w 39"/>
                <a:gd name="T11" fmla="*/ 22 h 22"/>
                <a:gd name="T12" fmla="*/ 20 w 39"/>
                <a:gd name="T13" fmla="*/ 22 h 22"/>
                <a:gd name="T14" fmla="*/ 38 w 39"/>
                <a:gd name="T15" fmla="*/ 11 h 22"/>
                <a:gd name="T16" fmla="*/ 38 w 39"/>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2">
                  <a:moveTo>
                    <a:pt x="38" y="10"/>
                  </a:moveTo>
                  <a:cubicBezTo>
                    <a:pt x="20" y="0"/>
                    <a:pt x="20" y="0"/>
                    <a:pt x="20" y="0"/>
                  </a:cubicBezTo>
                  <a:cubicBezTo>
                    <a:pt x="20" y="0"/>
                    <a:pt x="19" y="0"/>
                    <a:pt x="18" y="0"/>
                  </a:cubicBezTo>
                  <a:cubicBezTo>
                    <a:pt x="1" y="10"/>
                    <a:pt x="1" y="10"/>
                    <a:pt x="1" y="10"/>
                  </a:cubicBezTo>
                  <a:cubicBezTo>
                    <a:pt x="0" y="11"/>
                    <a:pt x="0" y="11"/>
                    <a:pt x="1" y="11"/>
                  </a:cubicBezTo>
                  <a:cubicBezTo>
                    <a:pt x="18" y="22"/>
                    <a:pt x="18" y="22"/>
                    <a:pt x="18" y="22"/>
                  </a:cubicBezTo>
                  <a:cubicBezTo>
                    <a:pt x="19" y="22"/>
                    <a:pt x="20" y="22"/>
                    <a:pt x="20" y="22"/>
                  </a:cubicBezTo>
                  <a:cubicBezTo>
                    <a:pt x="38" y="11"/>
                    <a:pt x="38" y="11"/>
                    <a:pt x="38" y="11"/>
                  </a:cubicBezTo>
                  <a:cubicBezTo>
                    <a:pt x="39" y="11"/>
                    <a:pt x="39" y="11"/>
                    <a:pt x="38" y="1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74" name="Freeform 210"/>
            <p:cNvSpPr>
              <a:spLocks/>
            </p:cNvSpPr>
            <p:nvPr/>
          </p:nvSpPr>
          <p:spPr bwMode="auto">
            <a:xfrm>
              <a:off x="2576513" y="4152901"/>
              <a:ext cx="176213" cy="100013"/>
            </a:xfrm>
            <a:custGeom>
              <a:avLst/>
              <a:gdLst>
                <a:gd name="T0" fmla="*/ 55 w 56"/>
                <a:gd name="T1" fmla="*/ 20 h 32"/>
                <a:gd name="T2" fmla="*/ 21 w 56"/>
                <a:gd name="T3" fmla="*/ 0 h 32"/>
                <a:gd name="T4" fmla="*/ 18 w 56"/>
                <a:gd name="T5" fmla="*/ 0 h 32"/>
                <a:gd name="T6" fmla="*/ 1 w 56"/>
                <a:gd name="T7" fmla="*/ 10 h 32"/>
                <a:gd name="T8" fmla="*/ 1 w 56"/>
                <a:gd name="T9" fmla="*/ 12 h 32"/>
                <a:gd name="T10" fmla="*/ 36 w 56"/>
                <a:gd name="T11" fmla="*/ 32 h 32"/>
                <a:gd name="T12" fmla="*/ 38 w 56"/>
                <a:gd name="T13" fmla="*/ 32 h 32"/>
                <a:gd name="T14" fmla="*/ 55 w 56"/>
                <a:gd name="T15" fmla="*/ 21 h 32"/>
                <a:gd name="T16" fmla="*/ 55 w 56"/>
                <a:gd name="T17"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2">
                  <a:moveTo>
                    <a:pt x="55" y="20"/>
                  </a:moveTo>
                  <a:cubicBezTo>
                    <a:pt x="21" y="0"/>
                    <a:pt x="21" y="0"/>
                    <a:pt x="21" y="0"/>
                  </a:cubicBezTo>
                  <a:cubicBezTo>
                    <a:pt x="20" y="0"/>
                    <a:pt x="19" y="0"/>
                    <a:pt x="18" y="0"/>
                  </a:cubicBezTo>
                  <a:cubicBezTo>
                    <a:pt x="1" y="10"/>
                    <a:pt x="1" y="10"/>
                    <a:pt x="1" y="10"/>
                  </a:cubicBezTo>
                  <a:cubicBezTo>
                    <a:pt x="0" y="11"/>
                    <a:pt x="0" y="11"/>
                    <a:pt x="1" y="12"/>
                  </a:cubicBezTo>
                  <a:cubicBezTo>
                    <a:pt x="36" y="32"/>
                    <a:pt x="36" y="32"/>
                    <a:pt x="36" y="32"/>
                  </a:cubicBezTo>
                  <a:cubicBezTo>
                    <a:pt x="36" y="32"/>
                    <a:pt x="37" y="32"/>
                    <a:pt x="38" y="32"/>
                  </a:cubicBezTo>
                  <a:cubicBezTo>
                    <a:pt x="55" y="21"/>
                    <a:pt x="55" y="21"/>
                    <a:pt x="55" y="21"/>
                  </a:cubicBezTo>
                  <a:cubicBezTo>
                    <a:pt x="56" y="21"/>
                    <a:pt x="56" y="20"/>
                    <a:pt x="55" y="2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75" name="Freeform 211"/>
            <p:cNvSpPr>
              <a:spLocks/>
            </p:cNvSpPr>
            <p:nvPr/>
          </p:nvSpPr>
          <p:spPr bwMode="auto">
            <a:xfrm>
              <a:off x="2611438" y="4092576"/>
              <a:ext cx="211138" cy="119063"/>
            </a:xfrm>
            <a:custGeom>
              <a:avLst/>
              <a:gdLst>
                <a:gd name="T0" fmla="*/ 66 w 67"/>
                <a:gd name="T1" fmla="*/ 27 h 38"/>
                <a:gd name="T2" fmla="*/ 20 w 67"/>
                <a:gd name="T3" fmla="*/ 0 h 38"/>
                <a:gd name="T4" fmla="*/ 18 w 67"/>
                <a:gd name="T5" fmla="*/ 0 h 38"/>
                <a:gd name="T6" fmla="*/ 0 w 67"/>
                <a:gd name="T7" fmla="*/ 10 h 38"/>
                <a:gd name="T8" fmla="*/ 0 w 67"/>
                <a:gd name="T9" fmla="*/ 11 h 38"/>
                <a:gd name="T10" fmla="*/ 46 w 67"/>
                <a:gd name="T11" fmla="*/ 38 h 38"/>
                <a:gd name="T12" fmla="*/ 48 w 67"/>
                <a:gd name="T13" fmla="*/ 38 h 38"/>
                <a:gd name="T14" fmla="*/ 66 w 67"/>
                <a:gd name="T15" fmla="*/ 28 h 38"/>
                <a:gd name="T16" fmla="*/ 66 w 67"/>
                <a:gd name="T17"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38">
                  <a:moveTo>
                    <a:pt x="66" y="27"/>
                  </a:moveTo>
                  <a:cubicBezTo>
                    <a:pt x="20" y="0"/>
                    <a:pt x="20" y="0"/>
                    <a:pt x="20" y="0"/>
                  </a:cubicBezTo>
                  <a:cubicBezTo>
                    <a:pt x="19" y="0"/>
                    <a:pt x="18" y="0"/>
                    <a:pt x="18" y="0"/>
                  </a:cubicBezTo>
                  <a:cubicBezTo>
                    <a:pt x="0" y="10"/>
                    <a:pt x="0" y="10"/>
                    <a:pt x="0" y="10"/>
                  </a:cubicBezTo>
                  <a:cubicBezTo>
                    <a:pt x="0" y="11"/>
                    <a:pt x="0" y="11"/>
                    <a:pt x="0" y="11"/>
                  </a:cubicBezTo>
                  <a:cubicBezTo>
                    <a:pt x="46" y="38"/>
                    <a:pt x="46" y="38"/>
                    <a:pt x="46" y="38"/>
                  </a:cubicBezTo>
                  <a:cubicBezTo>
                    <a:pt x="47" y="38"/>
                    <a:pt x="48" y="38"/>
                    <a:pt x="48" y="38"/>
                  </a:cubicBezTo>
                  <a:cubicBezTo>
                    <a:pt x="66" y="28"/>
                    <a:pt x="66" y="28"/>
                    <a:pt x="66" y="28"/>
                  </a:cubicBezTo>
                  <a:cubicBezTo>
                    <a:pt x="67" y="27"/>
                    <a:pt x="67" y="27"/>
                    <a:pt x="66" y="27"/>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76" name="Freeform 212"/>
            <p:cNvSpPr>
              <a:spLocks/>
            </p:cNvSpPr>
            <p:nvPr/>
          </p:nvSpPr>
          <p:spPr bwMode="auto">
            <a:xfrm>
              <a:off x="2560638" y="4221163"/>
              <a:ext cx="122238" cy="73025"/>
            </a:xfrm>
            <a:custGeom>
              <a:avLst/>
              <a:gdLst>
                <a:gd name="T0" fmla="*/ 39 w 39"/>
                <a:gd name="T1" fmla="*/ 11 h 23"/>
                <a:gd name="T2" fmla="*/ 21 w 39"/>
                <a:gd name="T3" fmla="*/ 0 h 23"/>
                <a:gd name="T4" fmla="*/ 19 w 39"/>
                <a:gd name="T5" fmla="*/ 0 h 23"/>
                <a:gd name="T6" fmla="*/ 1 w 39"/>
                <a:gd name="T7" fmla="*/ 11 h 23"/>
                <a:gd name="T8" fmla="*/ 1 w 39"/>
                <a:gd name="T9" fmla="*/ 12 h 23"/>
                <a:gd name="T10" fmla="*/ 19 w 39"/>
                <a:gd name="T11" fmla="*/ 22 h 23"/>
                <a:gd name="T12" fmla="*/ 21 w 39"/>
                <a:gd name="T13" fmla="*/ 22 h 23"/>
                <a:gd name="T14" fmla="*/ 39 w 39"/>
                <a:gd name="T15" fmla="*/ 12 h 23"/>
                <a:gd name="T16" fmla="*/ 39 w 39"/>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3">
                  <a:moveTo>
                    <a:pt x="39" y="11"/>
                  </a:moveTo>
                  <a:cubicBezTo>
                    <a:pt x="21" y="0"/>
                    <a:pt x="21" y="0"/>
                    <a:pt x="21" y="0"/>
                  </a:cubicBezTo>
                  <a:cubicBezTo>
                    <a:pt x="20" y="0"/>
                    <a:pt x="19" y="0"/>
                    <a:pt x="19" y="0"/>
                  </a:cubicBezTo>
                  <a:cubicBezTo>
                    <a:pt x="1" y="11"/>
                    <a:pt x="1" y="11"/>
                    <a:pt x="1" y="11"/>
                  </a:cubicBezTo>
                  <a:cubicBezTo>
                    <a:pt x="0" y="11"/>
                    <a:pt x="0" y="12"/>
                    <a:pt x="1" y="12"/>
                  </a:cubicBezTo>
                  <a:cubicBezTo>
                    <a:pt x="19" y="22"/>
                    <a:pt x="19" y="22"/>
                    <a:pt x="19" y="22"/>
                  </a:cubicBezTo>
                  <a:cubicBezTo>
                    <a:pt x="19" y="23"/>
                    <a:pt x="20" y="23"/>
                    <a:pt x="21" y="22"/>
                  </a:cubicBezTo>
                  <a:cubicBezTo>
                    <a:pt x="39" y="12"/>
                    <a:pt x="39" y="12"/>
                    <a:pt x="39" y="12"/>
                  </a:cubicBezTo>
                  <a:cubicBezTo>
                    <a:pt x="39" y="12"/>
                    <a:pt x="39" y="11"/>
                    <a:pt x="39"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77" name="Freeform 213"/>
            <p:cNvSpPr>
              <a:spLocks/>
            </p:cNvSpPr>
            <p:nvPr/>
          </p:nvSpPr>
          <p:spPr bwMode="auto">
            <a:xfrm>
              <a:off x="2455863" y="4240213"/>
              <a:ext cx="161925" cy="92075"/>
            </a:xfrm>
            <a:custGeom>
              <a:avLst/>
              <a:gdLst>
                <a:gd name="T0" fmla="*/ 51 w 51"/>
                <a:gd name="T1" fmla="*/ 18 h 29"/>
                <a:gd name="T2" fmla="*/ 21 w 51"/>
                <a:gd name="T3" fmla="*/ 0 h 29"/>
                <a:gd name="T4" fmla="*/ 19 w 51"/>
                <a:gd name="T5" fmla="*/ 0 h 29"/>
                <a:gd name="T6" fmla="*/ 1 w 51"/>
                <a:gd name="T7" fmla="*/ 11 h 29"/>
                <a:gd name="T8" fmla="*/ 1 w 51"/>
                <a:gd name="T9" fmla="*/ 12 h 29"/>
                <a:gd name="T10" fmla="*/ 31 w 51"/>
                <a:gd name="T11" fmla="*/ 29 h 29"/>
                <a:gd name="T12" fmla="*/ 33 w 51"/>
                <a:gd name="T13" fmla="*/ 29 h 29"/>
                <a:gd name="T14" fmla="*/ 51 w 51"/>
                <a:gd name="T15" fmla="*/ 19 h 29"/>
                <a:gd name="T16" fmla="*/ 51 w 51"/>
                <a:gd name="T17" fmla="*/ 1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51" y="18"/>
                  </a:moveTo>
                  <a:cubicBezTo>
                    <a:pt x="21" y="0"/>
                    <a:pt x="21" y="0"/>
                    <a:pt x="21" y="0"/>
                  </a:cubicBezTo>
                  <a:cubicBezTo>
                    <a:pt x="20" y="0"/>
                    <a:pt x="19" y="0"/>
                    <a:pt x="19" y="0"/>
                  </a:cubicBezTo>
                  <a:cubicBezTo>
                    <a:pt x="1" y="11"/>
                    <a:pt x="1" y="11"/>
                    <a:pt x="1" y="11"/>
                  </a:cubicBezTo>
                  <a:cubicBezTo>
                    <a:pt x="0" y="11"/>
                    <a:pt x="0" y="12"/>
                    <a:pt x="1" y="12"/>
                  </a:cubicBezTo>
                  <a:cubicBezTo>
                    <a:pt x="31" y="29"/>
                    <a:pt x="31" y="29"/>
                    <a:pt x="31" y="29"/>
                  </a:cubicBezTo>
                  <a:cubicBezTo>
                    <a:pt x="31" y="29"/>
                    <a:pt x="32" y="29"/>
                    <a:pt x="33" y="29"/>
                  </a:cubicBezTo>
                  <a:cubicBezTo>
                    <a:pt x="51" y="19"/>
                    <a:pt x="51" y="19"/>
                    <a:pt x="51" y="19"/>
                  </a:cubicBezTo>
                  <a:cubicBezTo>
                    <a:pt x="51" y="19"/>
                    <a:pt x="51" y="18"/>
                    <a:pt x="51" y="18"/>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78" name="Freeform 214"/>
            <p:cNvSpPr>
              <a:spLocks/>
            </p:cNvSpPr>
            <p:nvPr/>
          </p:nvSpPr>
          <p:spPr bwMode="auto">
            <a:xfrm>
              <a:off x="2184400" y="3565526"/>
              <a:ext cx="679450" cy="392113"/>
            </a:xfrm>
            <a:custGeom>
              <a:avLst/>
              <a:gdLst>
                <a:gd name="T0" fmla="*/ 214 w 215"/>
                <a:gd name="T1" fmla="*/ 76 h 124"/>
                <a:gd name="T2" fmla="*/ 82 w 215"/>
                <a:gd name="T3" fmla="*/ 0 h 124"/>
                <a:gd name="T4" fmla="*/ 80 w 215"/>
                <a:gd name="T5" fmla="*/ 0 h 124"/>
                <a:gd name="T6" fmla="*/ 0 w 215"/>
                <a:gd name="T7" fmla="*/ 46 h 124"/>
                <a:gd name="T8" fmla="*/ 0 w 215"/>
                <a:gd name="T9" fmla="*/ 47 h 124"/>
                <a:gd name="T10" fmla="*/ 132 w 215"/>
                <a:gd name="T11" fmla="*/ 123 h 124"/>
                <a:gd name="T12" fmla="*/ 135 w 215"/>
                <a:gd name="T13" fmla="*/ 123 h 124"/>
                <a:gd name="T14" fmla="*/ 214 w 215"/>
                <a:gd name="T15" fmla="*/ 77 h 124"/>
                <a:gd name="T16" fmla="*/ 214 w 215"/>
                <a:gd name="T17" fmla="*/ 7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124">
                  <a:moveTo>
                    <a:pt x="214" y="76"/>
                  </a:moveTo>
                  <a:cubicBezTo>
                    <a:pt x="82" y="0"/>
                    <a:pt x="82" y="0"/>
                    <a:pt x="82" y="0"/>
                  </a:cubicBezTo>
                  <a:cubicBezTo>
                    <a:pt x="82" y="0"/>
                    <a:pt x="81" y="0"/>
                    <a:pt x="80" y="0"/>
                  </a:cubicBezTo>
                  <a:cubicBezTo>
                    <a:pt x="0" y="46"/>
                    <a:pt x="0" y="46"/>
                    <a:pt x="0" y="46"/>
                  </a:cubicBezTo>
                  <a:cubicBezTo>
                    <a:pt x="0" y="46"/>
                    <a:pt x="0" y="47"/>
                    <a:pt x="0" y="47"/>
                  </a:cubicBezTo>
                  <a:cubicBezTo>
                    <a:pt x="132" y="123"/>
                    <a:pt x="132" y="123"/>
                    <a:pt x="132" y="123"/>
                  </a:cubicBezTo>
                  <a:cubicBezTo>
                    <a:pt x="133" y="124"/>
                    <a:pt x="134" y="124"/>
                    <a:pt x="135" y="123"/>
                  </a:cubicBezTo>
                  <a:cubicBezTo>
                    <a:pt x="214" y="77"/>
                    <a:pt x="214" y="77"/>
                    <a:pt x="214" y="77"/>
                  </a:cubicBezTo>
                  <a:cubicBezTo>
                    <a:pt x="215" y="77"/>
                    <a:pt x="215" y="77"/>
                    <a:pt x="214" y="76"/>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79" name="Freeform 215"/>
            <p:cNvSpPr>
              <a:spLocks/>
            </p:cNvSpPr>
            <p:nvPr/>
          </p:nvSpPr>
          <p:spPr bwMode="auto">
            <a:xfrm>
              <a:off x="1644650" y="3941763"/>
              <a:ext cx="565150" cy="323850"/>
            </a:xfrm>
            <a:custGeom>
              <a:avLst/>
              <a:gdLst>
                <a:gd name="T0" fmla="*/ 356 w 356"/>
                <a:gd name="T1" fmla="*/ 194 h 204"/>
                <a:gd name="T2" fmla="*/ 20 w 356"/>
                <a:gd name="T3" fmla="*/ 0 h 204"/>
                <a:gd name="T4" fmla="*/ 0 w 356"/>
                <a:gd name="T5" fmla="*/ 10 h 204"/>
                <a:gd name="T6" fmla="*/ 338 w 356"/>
                <a:gd name="T7" fmla="*/ 204 h 204"/>
                <a:gd name="T8" fmla="*/ 356 w 356"/>
                <a:gd name="T9" fmla="*/ 194 h 204"/>
              </a:gdLst>
              <a:ahLst/>
              <a:cxnLst>
                <a:cxn ang="0">
                  <a:pos x="T0" y="T1"/>
                </a:cxn>
                <a:cxn ang="0">
                  <a:pos x="T2" y="T3"/>
                </a:cxn>
                <a:cxn ang="0">
                  <a:pos x="T4" y="T5"/>
                </a:cxn>
                <a:cxn ang="0">
                  <a:pos x="T6" y="T7"/>
                </a:cxn>
                <a:cxn ang="0">
                  <a:pos x="T8" y="T9"/>
                </a:cxn>
              </a:cxnLst>
              <a:rect l="0" t="0" r="r" b="b"/>
              <a:pathLst>
                <a:path w="356" h="204">
                  <a:moveTo>
                    <a:pt x="356" y="194"/>
                  </a:moveTo>
                  <a:lnTo>
                    <a:pt x="20" y="0"/>
                  </a:lnTo>
                  <a:lnTo>
                    <a:pt x="0" y="10"/>
                  </a:lnTo>
                  <a:lnTo>
                    <a:pt x="338" y="204"/>
                  </a:lnTo>
                  <a:lnTo>
                    <a:pt x="356" y="194"/>
                  </a:lnTo>
                  <a:close/>
                </a:path>
              </a:pathLst>
            </a:custGeom>
            <a:solidFill>
              <a:srgbClr val="C3C3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80" name="Freeform 216"/>
            <p:cNvSpPr>
              <a:spLocks/>
            </p:cNvSpPr>
            <p:nvPr/>
          </p:nvSpPr>
          <p:spPr bwMode="auto">
            <a:xfrm>
              <a:off x="1420813" y="3811588"/>
              <a:ext cx="1752600" cy="608013"/>
            </a:xfrm>
            <a:custGeom>
              <a:avLst/>
              <a:gdLst>
                <a:gd name="T0" fmla="*/ 553 w 555"/>
                <a:gd name="T1" fmla="*/ 56 h 193"/>
                <a:gd name="T2" fmla="*/ 332 w 555"/>
                <a:gd name="T3" fmla="*/ 184 h 193"/>
                <a:gd name="T4" fmla="*/ 323 w 555"/>
                <a:gd name="T5" fmla="*/ 184 h 193"/>
                <a:gd name="T6" fmla="*/ 5 w 555"/>
                <a:gd name="T7" fmla="*/ 0 h 193"/>
                <a:gd name="T8" fmla="*/ 3 w 555"/>
                <a:gd name="T9" fmla="*/ 2 h 193"/>
                <a:gd name="T10" fmla="*/ 3 w 555"/>
                <a:gd name="T11" fmla="*/ 7 h 193"/>
                <a:gd name="T12" fmla="*/ 323 w 555"/>
                <a:gd name="T13" fmla="*/ 192 h 193"/>
                <a:gd name="T14" fmla="*/ 332 w 555"/>
                <a:gd name="T15" fmla="*/ 192 h 193"/>
                <a:gd name="T16" fmla="*/ 553 w 555"/>
                <a:gd name="T17" fmla="*/ 64 h 193"/>
                <a:gd name="T18" fmla="*/ 555 w 555"/>
                <a:gd name="T19" fmla="*/ 61 h 193"/>
                <a:gd name="T20" fmla="*/ 555 w 555"/>
                <a:gd name="T21" fmla="*/ 53 h 193"/>
                <a:gd name="T22" fmla="*/ 553 w 555"/>
                <a:gd name="T23" fmla="*/ 5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5" h="193">
                  <a:moveTo>
                    <a:pt x="553" y="56"/>
                  </a:moveTo>
                  <a:cubicBezTo>
                    <a:pt x="332" y="184"/>
                    <a:pt x="332" y="184"/>
                    <a:pt x="332" y="184"/>
                  </a:cubicBezTo>
                  <a:cubicBezTo>
                    <a:pt x="330" y="185"/>
                    <a:pt x="325" y="185"/>
                    <a:pt x="323" y="184"/>
                  </a:cubicBezTo>
                  <a:cubicBezTo>
                    <a:pt x="5" y="0"/>
                    <a:pt x="5" y="0"/>
                    <a:pt x="5" y="0"/>
                  </a:cubicBezTo>
                  <a:cubicBezTo>
                    <a:pt x="3" y="2"/>
                    <a:pt x="3" y="2"/>
                    <a:pt x="3" y="2"/>
                  </a:cubicBezTo>
                  <a:cubicBezTo>
                    <a:pt x="0" y="3"/>
                    <a:pt x="0" y="6"/>
                    <a:pt x="3" y="7"/>
                  </a:cubicBezTo>
                  <a:cubicBezTo>
                    <a:pt x="323" y="192"/>
                    <a:pt x="323" y="192"/>
                    <a:pt x="323" y="192"/>
                  </a:cubicBezTo>
                  <a:cubicBezTo>
                    <a:pt x="325" y="193"/>
                    <a:pt x="330" y="193"/>
                    <a:pt x="332" y="192"/>
                  </a:cubicBezTo>
                  <a:cubicBezTo>
                    <a:pt x="553" y="64"/>
                    <a:pt x="553" y="64"/>
                    <a:pt x="553" y="64"/>
                  </a:cubicBezTo>
                  <a:cubicBezTo>
                    <a:pt x="555" y="63"/>
                    <a:pt x="555" y="62"/>
                    <a:pt x="555" y="61"/>
                  </a:cubicBezTo>
                  <a:cubicBezTo>
                    <a:pt x="555" y="53"/>
                    <a:pt x="555" y="53"/>
                    <a:pt x="555" y="53"/>
                  </a:cubicBezTo>
                  <a:cubicBezTo>
                    <a:pt x="555" y="54"/>
                    <a:pt x="555" y="55"/>
                    <a:pt x="553" y="56"/>
                  </a:cubicBezTo>
                  <a:close/>
                </a:path>
              </a:pathLst>
            </a:custGeom>
            <a:solidFill>
              <a:srgbClr val="B4C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81" name="Rectangle 217"/>
            <p:cNvSpPr>
              <a:spLocks noChangeArrowheads="1"/>
            </p:cNvSpPr>
            <p:nvPr/>
          </p:nvSpPr>
          <p:spPr bwMode="auto">
            <a:xfrm>
              <a:off x="3173413" y="3978276"/>
              <a:ext cx="1588" cy="1588"/>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82" name="Freeform 218"/>
            <p:cNvSpPr>
              <a:spLocks/>
            </p:cNvSpPr>
            <p:nvPr/>
          </p:nvSpPr>
          <p:spPr bwMode="auto">
            <a:xfrm>
              <a:off x="1638300" y="2695576"/>
              <a:ext cx="925513" cy="1077913"/>
            </a:xfrm>
            <a:custGeom>
              <a:avLst/>
              <a:gdLst>
                <a:gd name="T0" fmla="*/ 293 w 293"/>
                <a:gd name="T1" fmla="*/ 117 h 342"/>
                <a:gd name="T2" fmla="*/ 289 w 293"/>
                <a:gd name="T3" fmla="*/ 79 h 342"/>
                <a:gd name="T4" fmla="*/ 279 w 293"/>
                <a:gd name="T5" fmla="*/ 15 h 342"/>
                <a:gd name="T6" fmla="*/ 236 w 293"/>
                <a:gd name="T7" fmla="*/ 0 h 342"/>
                <a:gd name="T8" fmla="*/ 228 w 293"/>
                <a:gd name="T9" fmla="*/ 61 h 342"/>
                <a:gd name="T10" fmla="*/ 204 w 293"/>
                <a:gd name="T11" fmla="*/ 96 h 342"/>
                <a:gd name="T12" fmla="*/ 178 w 293"/>
                <a:gd name="T13" fmla="*/ 145 h 342"/>
                <a:gd name="T14" fmla="*/ 139 w 293"/>
                <a:gd name="T15" fmla="*/ 230 h 342"/>
                <a:gd name="T16" fmla="*/ 133 w 293"/>
                <a:gd name="T17" fmla="*/ 230 h 342"/>
                <a:gd name="T18" fmla="*/ 87 w 293"/>
                <a:gd name="T19" fmla="*/ 235 h 342"/>
                <a:gd name="T20" fmla="*/ 43 w 293"/>
                <a:gd name="T21" fmla="*/ 249 h 342"/>
                <a:gd name="T22" fmla="*/ 19 w 293"/>
                <a:gd name="T23" fmla="*/ 278 h 342"/>
                <a:gd name="T24" fmla="*/ 0 w 293"/>
                <a:gd name="T25" fmla="*/ 327 h 342"/>
                <a:gd name="T26" fmla="*/ 0 w 293"/>
                <a:gd name="T27" fmla="*/ 334 h 342"/>
                <a:gd name="T28" fmla="*/ 5 w 293"/>
                <a:gd name="T29" fmla="*/ 339 h 342"/>
                <a:gd name="T30" fmla="*/ 14 w 293"/>
                <a:gd name="T31" fmla="*/ 332 h 342"/>
                <a:gd name="T32" fmla="*/ 22 w 293"/>
                <a:gd name="T33" fmla="*/ 319 h 342"/>
                <a:gd name="T34" fmla="*/ 19 w 293"/>
                <a:gd name="T35" fmla="*/ 330 h 342"/>
                <a:gd name="T36" fmla="*/ 21 w 293"/>
                <a:gd name="T37" fmla="*/ 339 h 342"/>
                <a:gd name="T38" fmla="*/ 32 w 293"/>
                <a:gd name="T39" fmla="*/ 339 h 342"/>
                <a:gd name="T40" fmla="*/ 38 w 293"/>
                <a:gd name="T41" fmla="*/ 327 h 342"/>
                <a:gd name="T42" fmla="*/ 65 w 293"/>
                <a:gd name="T43" fmla="*/ 277 h 342"/>
                <a:gd name="T44" fmla="*/ 77 w 293"/>
                <a:gd name="T45" fmla="*/ 271 h 342"/>
                <a:gd name="T46" fmla="*/ 89 w 293"/>
                <a:gd name="T47" fmla="*/ 275 h 342"/>
                <a:gd name="T48" fmla="*/ 88 w 293"/>
                <a:gd name="T49" fmla="*/ 290 h 342"/>
                <a:gd name="T50" fmla="*/ 76 w 293"/>
                <a:gd name="T51" fmla="*/ 300 h 342"/>
                <a:gd name="T52" fmla="*/ 57 w 293"/>
                <a:gd name="T53" fmla="*/ 314 h 342"/>
                <a:gd name="T54" fmla="*/ 50 w 293"/>
                <a:gd name="T55" fmla="*/ 327 h 342"/>
                <a:gd name="T56" fmla="*/ 58 w 293"/>
                <a:gd name="T57" fmla="*/ 332 h 342"/>
                <a:gd name="T58" fmla="*/ 67 w 293"/>
                <a:gd name="T59" fmla="*/ 330 h 342"/>
                <a:gd name="T60" fmla="*/ 94 w 293"/>
                <a:gd name="T61" fmla="*/ 318 h 342"/>
                <a:gd name="T62" fmla="*/ 129 w 293"/>
                <a:gd name="T63" fmla="*/ 297 h 342"/>
                <a:gd name="T64" fmla="*/ 157 w 293"/>
                <a:gd name="T65" fmla="*/ 266 h 342"/>
                <a:gd name="T66" fmla="*/ 226 w 293"/>
                <a:gd name="T67" fmla="*/ 203 h 342"/>
                <a:gd name="T68" fmla="*/ 287 w 293"/>
                <a:gd name="T69" fmla="*/ 129 h 342"/>
                <a:gd name="T70" fmla="*/ 293 w 293"/>
                <a:gd name="T71" fmla="*/ 117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342">
                  <a:moveTo>
                    <a:pt x="293" y="117"/>
                  </a:moveTo>
                  <a:cubicBezTo>
                    <a:pt x="293" y="104"/>
                    <a:pt x="291" y="92"/>
                    <a:pt x="289" y="79"/>
                  </a:cubicBezTo>
                  <a:cubicBezTo>
                    <a:pt x="285" y="58"/>
                    <a:pt x="282" y="36"/>
                    <a:pt x="279" y="15"/>
                  </a:cubicBezTo>
                  <a:cubicBezTo>
                    <a:pt x="264" y="13"/>
                    <a:pt x="249" y="8"/>
                    <a:pt x="236" y="0"/>
                  </a:cubicBezTo>
                  <a:cubicBezTo>
                    <a:pt x="237" y="21"/>
                    <a:pt x="237" y="42"/>
                    <a:pt x="228" y="61"/>
                  </a:cubicBezTo>
                  <a:cubicBezTo>
                    <a:pt x="222" y="74"/>
                    <a:pt x="212" y="84"/>
                    <a:pt x="204" y="96"/>
                  </a:cubicBezTo>
                  <a:cubicBezTo>
                    <a:pt x="194" y="111"/>
                    <a:pt x="186" y="128"/>
                    <a:pt x="178" y="145"/>
                  </a:cubicBezTo>
                  <a:cubicBezTo>
                    <a:pt x="165" y="173"/>
                    <a:pt x="152" y="202"/>
                    <a:pt x="139" y="230"/>
                  </a:cubicBezTo>
                  <a:cubicBezTo>
                    <a:pt x="137" y="230"/>
                    <a:pt x="135" y="230"/>
                    <a:pt x="133" y="230"/>
                  </a:cubicBezTo>
                  <a:cubicBezTo>
                    <a:pt x="118" y="233"/>
                    <a:pt x="102" y="233"/>
                    <a:pt x="87" y="235"/>
                  </a:cubicBezTo>
                  <a:cubicBezTo>
                    <a:pt x="72" y="236"/>
                    <a:pt x="56" y="240"/>
                    <a:pt x="43" y="249"/>
                  </a:cubicBezTo>
                  <a:cubicBezTo>
                    <a:pt x="33" y="256"/>
                    <a:pt x="25" y="267"/>
                    <a:pt x="19" y="278"/>
                  </a:cubicBezTo>
                  <a:cubicBezTo>
                    <a:pt x="10" y="293"/>
                    <a:pt x="3" y="309"/>
                    <a:pt x="0" y="327"/>
                  </a:cubicBezTo>
                  <a:cubicBezTo>
                    <a:pt x="0" y="329"/>
                    <a:pt x="0" y="332"/>
                    <a:pt x="0" y="334"/>
                  </a:cubicBezTo>
                  <a:cubicBezTo>
                    <a:pt x="1" y="336"/>
                    <a:pt x="3" y="338"/>
                    <a:pt x="5" y="339"/>
                  </a:cubicBezTo>
                  <a:cubicBezTo>
                    <a:pt x="9" y="340"/>
                    <a:pt x="12" y="336"/>
                    <a:pt x="14" y="332"/>
                  </a:cubicBezTo>
                  <a:cubicBezTo>
                    <a:pt x="17" y="328"/>
                    <a:pt x="19" y="324"/>
                    <a:pt x="22" y="319"/>
                  </a:cubicBezTo>
                  <a:cubicBezTo>
                    <a:pt x="20" y="323"/>
                    <a:pt x="20" y="326"/>
                    <a:pt x="19" y="330"/>
                  </a:cubicBezTo>
                  <a:cubicBezTo>
                    <a:pt x="19" y="333"/>
                    <a:pt x="19" y="337"/>
                    <a:pt x="21" y="339"/>
                  </a:cubicBezTo>
                  <a:cubicBezTo>
                    <a:pt x="24" y="342"/>
                    <a:pt x="29" y="342"/>
                    <a:pt x="32" y="339"/>
                  </a:cubicBezTo>
                  <a:cubicBezTo>
                    <a:pt x="36" y="336"/>
                    <a:pt x="37" y="331"/>
                    <a:pt x="38" y="327"/>
                  </a:cubicBezTo>
                  <a:cubicBezTo>
                    <a:pt x="44" y="309"/>
                    <a:pt x="50" y="289"/>
                    <a:pt x="65" y="277"/>
                  </a:cubicBezTo>
                  <a:cubicBezTo>
                    <a:pt x="69" y="274"/>
                    <a:pt x="73" y="271"/>
                    <a:pt x="77" y="271"/>
                  </a:cubicBezTo>
                  <a:cubicBezTo>
                    <a:pt x="82" y="270"/>
                    <a:pt x="87" y="271"/>
                    <a:pt x="89" y="275"/>
                  </a:cubicBezTo>
                  <a:cubicBezTo>
                    <a:pt x="92" y="280"/>
                    <a:pt x="91" y="286"/>
                    <a:pt x="88" y="290"/>
                  </a:cubicBezTo>
                  <a:cubicBezTo>
                    <a:pt x="85" y="294"/>
                    <a:pt x="80" y="297"/>
                    <a:pt x="76" y="300"/>
                  </a:cubicBezTo>
                  <a:cubicBezTo>
                    <a:pt x="69" y="304"/>
                    <a:pt x="63" y="309"/>
                    <a:pt x="57" y="314"/>
                  </a:cubicBezTo>
                  <a:cubicBezTo>
                    <a:pt x="53" y="317"/>
                    <a:pt x="48" y="322"/>
                    <a:pt x="50" y="327"/>
                  </a:cubicBezTo>
                  <a:cubicBezTo>
                    <a:pt x="51" y="330"/>
                    <a:pt x="54" y="332"/>
                    <a:pt x="58" y="332"/>
                  </a:cubicBezTo>
                  <a:cubicBezTo>
                    <a:pt x="61" y="333"/>
                    <a:pt x="64" y="332"/>
                    <a:pt x="67" y="330"/>
                  </a:cubicBezTo>
                  <a:cubicBezTo>
                    <a:pt x="77" y="327"/>
                    <a:pt x="85" y="323"/>
                    <a:pt x="94" y="318"/>
                  </a:cubicBezTo>
                  <a:cubicBezTo>
                    <a:pt x="106" y="312"/>
                    <a:pt x="118" y="305"/>
                    <a:pt x="129" y="297"/>
                  </a:cubicBezTo>
                  <a:cubicBezTo>
                    <a:pt x="139" y="288"/>
                    <a:pt x="148" y="277"/>
                    <a:pt x="157" y="266"/>
                  </a:cubicBezTo>
                  <a:cubicBezTo>
                    <a:pt x="178" y="243"/>
                    <a:pt x="201" y="221"/>
                    <a:pt x="226" y="203"/>
                  </a:cubicBezTo>
                  <a:cubicBezTo>
                    <a:pt x="252" y="184"/>
                    <a:pt x="271" y="157"/>
                    <a:pt x="287" y="129"/>
                  </a:cubicBezTo>
                  <a:cubicBezTo>
                    <a:pt x="289" y="125"/>
                    <a:pt x="291" y="121"/>
                    <a:pt x="293" y="11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83" name="Freeform 219"/>
            <p:cNvSpPr>
              <a:spLocks/>
            </p:cNvSpPr>
            <p:nvPr/>
          </p:nvSpPr>
          <p:spPr bwMode="auto">
            <a:xfrm>
              <a:off x="1411288" y="3100388"/>
              <a:ext cx="1038225" cy="1316038"/>
            </a:xfrm>
            <a:custGeom>
              <a:avLst/>
              <a:gdLst>
                <a:gd name="T0" fmla="*/ 324 w 329"/>
                <a:gd name="T1" fmla="*/ 417 h 418"/>
                <a:gd name="T2" fmla="*/ 5 w 329"/>
                <a:gd name="T3" fmla="*/ 232 h 418"/>
                <a:gd name="T4" fmla="*/ 0 w 329"/>
                <a:gd name="T5" fmla="*/ 225 h 418"/>
                <a:gd name="T6" fmla="*/ 0 w 329"/>
                <a:gd name="T7" fmla="*/ 3 h 418"/>
                <a:gd name="T8" fmla="*/ 5 w 329"/>
                <a:gd name="T9" fmla="*/ 1 h 418"/>
                <a:gd name="T10" fmla="*/ 324 w 329"/>
                <a:gd name="T11" fmla="*/ 186 h 418"/>
                <a:gd name="T12" fmla="*/ 329 w 329"/>
                <a:gd name="T13" fmla="*/ 194 h 418"/>
                <a:gd name="T14" fmla="*/ 329 w 329"/>
                <a:gd name="T15" fmla="*/ 415 h 418"/>
                <a:gd name="T16" fmla="*/ 324 w 329"/>
                <a:gd name="T17" fmla="*/ 41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9" h="418">
                  <a:moveTo>
                    <a:pt x="324" y="417"/>
                  </a:moveTo>
                  <a:cubicBezTo>
                    <a:pt x="5" y="232"/>
                    <a:pt x="5" y="232"/>
                    <a:pt x="5" y="232"/>
                  </a:cubicBezTo>
                  <a:cubicBezTo>
                    <a:pt x="2" y="231"/>
                    <a:pt x="0" y="227"/>
                    <a:pt x="0" y="225"/>
                  </a:cubicBezTo>
                  <a:cubicBezTo>
                    <a:pt x="0" y="3"/>
                    <a:pt x="0" y="3"/>
                    <a:pt x="0" y="3"/>
                  </a:cubicBezTo>
                  <a:cubicBezTo>
                    <a:pt x="0" y="1"/>
                    <a:pt x="2" y="0"/>
                    <a:pt x="5" y="1"/>
                  </a:cubicBezTo>
                  <a:cubicBezTo>
                    <a:pt x="324" y="186"/>
                    <a:pt x="324" y="186"/>
                    <a:pt x="324" y="186"/>
                  </a:cubicBezTo>
                  <a:cubicBezTo>
                    <a:pt x="327" y="188"/>
                    <a:pt x="329" y="191"/>
                    <a:pt x="329" y="194"/>
                  </a:cubicBezTo>
                  <a:cubicBezTo>
                    <a:pt x="329" y="415"/>
                    <a:pt x="329" y="415"/>
                    <a:pt x="329" y="415"/>
                  </a:cubicBezTo>
                  <a:cubicBezTo>
                    <a:pt x="329" y="417"/>
                    <a:pt x="327" y="418"/>
                    <a:pt x="324" y="417"/>
                  </a:cubicBezTo>
                  <a:close/>
                </a:path>
              </a:pathLst>
            </a:custGeom>
            <a:solidFill>
              <a:srgbClr val="EEF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84" name="Freeform 220"/>
            <p:cNvSpPr>
              <a:spLocks/>
            </p:cNvSpPr>
            <p:nvPr/>
          </p:nvSpPr>
          <p:spPr bwMode="auto">
            <a:xfrm>
              <a:off x="1417638" y="3097213"/>
              <a:ext cx="1041400" cy="1316038"/>
            </a:xfrm>
            <a:custGeom>
              <a:avLst/>
              <a:gdLst>
                <a:gd name="T0" fmla="*/ 326 w 330"/>
                <a:gd name="T1" fmla="*/ 186 h 418"/>
                <a:gd name="T2" fmla="*/ 6 w 330"/>
                <a:gd name="T3" fmla="*/ 1 h 418"/>
                <a:gd name="T4" fmla="*/ 2 w 330"/>
                <a:gd name="T5" fmla="*/ 1 h 418"/>
                <a:gd name="T6" fmla="*/ 2 w 330"/>
                <a:gd name="T7" fmla="*/ 1 h 418"/>
                <a:gd name="T8" fmla="*/ 0 w 330"/>
                <a:gd name="T9" fmla="*/ 2 h 418"/>
                <a:gd name="T10" fmla="*/ 0 w 330"/>
                <a:gd name="T11" fmla="*/ 2 h 418"/>
                <a:gd name="T12" fmla="*/ 3 w 330"/>
                <a:gd name="T13" fmla="*/ 2 h 418"/>
                <a:gd name="T14" fmla="*/ 322 w 330"/>
                <a:gd name="T15" fmla="*/ 187 h 418"/>
                <a:gd name="T16" fmla="*/ 327 w 330"/>
                <a:gd name="T17" fmla="*/ 195 h 418"/>
                <a:gd name="T18" fmla="*/ 327 w 330"/>
                <a:gd name="T19" fmla="*/ 416 h 418"/>
                <a:gd name="T20" fmla="*/ 327 w 330"/>
                <a:gd name="T21" fmla="*/ 417 h 418"/>
                <a:gd name="T22" fmla="*/ 330 w 330"/>
                <a:gd name="T23" fmla="*/ 414 h 418"/>
                <a:gd name="T24" fmla="*/ 330 w 330"/>
                <a:gd name="T25" fmla="*/ 193 h 418"/>
                <a:gd name="T26" fmla="*/ 326 w 330"/>
                <a:gd name="T27" fmla="*/ 186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418">
                  <a:moveTo>
                    <a:pt x="326" y="186"/>
                  </a:moveTo>
                  <a:cubicBezTo>
                    <a:pt x="6" y="1"/>
                    <a:pt x="6" y="1"/>
                    <a:pt x="6" y="1"/>
                  </a:cubicBezTo>
                  <a:cubicBezTo>
                    <a:pt x="4" y="0"/>
                    <a:pt x="3" y="0"/>
                    <a:pt x="2" y="1"/>
                  </a:cubicBezTo>
                  <a:cubicBezTo>
                    <a:pt x="2" y="1"/>
                    <a:pt x="2" y="1"/>
                    <a:pt x="2" y="1"/>
                  </a:cubicBezTo>
                  <a:cubicBezTo>
                    <a:pt x="0" y="2"/>
                    <a:pt x="0" y="2"/>
                    <a:pt x="0" y="2"/>
                  </a:cubicBezTo>
                  <a:cubicBezTo>
                    <a:pt x="0" y="2"/>
                    <a:pt x="0" y="2"/>
                    <a:pt x="0" y="2"/>
                  </a:cubicBezTo>
                  <a:cubicBezTo>
                    <a:pt x="0" y="2"/>
                    <a:pt x="1" y="2"/>
                    <a:pt x="3" y="2"/>
                  </a:cubicBezTo>
                  <a:cubicBezTo>
                    <a:pt x="322" y="187"/>
                    <a:pt x="322" y="187"/>
                    <a:pt x="322" y="187"/>
                  </a:cubicBezTo>
                  <a:cubicBezTo>
                    <a:pt x="325" y="189"/>
                    <a:pt x="327" y="192"/>
                    <a:pt x="327" y="195"/>
                  </a:cubicBezTo>
                  <a:cubicBezTo>
                    <a:pt x="327" y="416"/>
                    <a:pt x="327" y="416"/>
                    <a:pt x="327" y="416"/>
                  </a:cubicBezTo>
                  <a:cubicBezTo>
                    <a:pt x="327" y="416"/>
                    <a:pt x="327" y="417"/>
                    <a:pt x="327" y="417"/>
                  </a:cubicBezTo>
                  <a:cubicBezTo>
                    <a:pt x="329" y="418"/>
                    <a:pt x="330" y="417"/>
                    <a:pt x="330" y="414"/>
                  </a:cubicBezTo>
                  <a:cubicBezTo>
                    <a:pt x="330" y="193"/>
                    <a:pt x="330" y="193"/>
                    <a:pt x="330" y="193"/>
                  </a:cubicBezTo>
                  <a:cubicBezTo>
                    <a:pt x="330" y="191"/>
                    <a:pt x="328" y="187"/>
                    <a:pt x="326" y="186"/>
                  </a:cubicBezTo>
                  <a:close/>
                </a:path>
              </a:pathLst>
            </a:custGeom>
            <a:solidFill>
              <a:srgbClr val="B4C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85" name="Freeform 221"/>
            <p:cNvSpPr>
              <a:spLocks/>
            </p:cNvSpPr>
            <p:nvPr/>
          </p:nvSpPr>
          <p:spPr bwMode="auto">
            <a:xfrm>
              <a:off x="1824038" y="3616326"/>
              <a:ext cx="212725" cy="284163"/>
            </a:xfrm>
            <a:custGeom>
              <a:avLst/>
              <a:gdLst>
                <a:gd name="T0" fmla="*/ 67 w 67"/>
                <a:gd name="T1" fmla="*/ 65 h 90"/>
                <a:gd name="T2" fmla="*/ 34 w 67"/>
                <a:gd name="T3" fmla="*/ 79 h 90"/>
                <a:gd name="T4" fmla="*/ 0 w 67"/>
                <a:gd name="T5" fmla="*/ 26 h 90"/>
                <a:gd name="T6" fmla="*/ 34 w 67"/>
                <a:gd name="T7" fmla="*/ 11 h 90"/>
                <a:gd name="T8" fmla="*/ 67 w 67"/>
                <a:gd name="T9" fmla="*/ 65 h 90"/>
              </a:gdLst>
              <a:ahLst/>
              <a:cxnLst>
                <a:cxn ang="0">
                  <a:pos x="T0" y="T1"/>
                </a:cxn>
                <a:cxn ang="0">
                  <a:pos x="T2" y="T3"/>
                </a:cxn>
                <a:cxn ang="0">
                  <a:pos x="T4" y="T5"/>
                </a:cxn>
                <a:cxn ang="0">
                  <a:pos x="T6" y="T7"/>
                </a:cxn>
                <a:cxn ang="0">
                  <a:pos x="T8" y="T9"/>
                </a:cxn>
              </a:cxnLst>
              <a:rect l="0" t="0" r="r" b="b"/>
              <a:pathLst>
                <a:path w="67" h="90">
                  <a:moveTo>
                    <a:pt x="67" y="65"/>
                  </a:moveTo>
                  <a:cubicBezTo>
                    <a:pt x="67" y="83"/>
                    <a:pt x="52" y="90"/>
                    <a:pt x="34" y="79"/>
                  </a:cubicBezTo>
                  <a:cubicBezTo>
                    <a:pt x="15" y="68"/>
                    <a:pt x="0" y="44"/>
                    <a:pt x="0" y="26"/>
                  </a:cubicBezTo>
                  <a:cubicBezTo>
                    <a:pt x="0" y="7"/>
                    <a:pt x="15" y="0"/>
                    <a:pt x="34" y="11"/>
                  </a:cubicBezTo>
                  <a:cubicBezTo>
                    <a:pt x="52" y="22"/>
                    <a:pt x="67" y="46"/>
                    <a:pt x="67" y="65"/>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86" name="Freeform 222"/>
            <p:cNvSpPr>
              <a:spLocks/>
            </p:cNvSpPr>
            <p:nvPr/>
          </p:nvSpPr>
          <p:spPr bwMode="auto">
            <a:xfrm>
              <a:off x="2682875" y="2916238"/>
              <a:ext cx="944563" cy="1252538"/>
            </a:xfrm>
            <a:custGeom>
              <a:avLst/>
              <a:gdLst>
                <a:gd name="T0" fmla="*/ 297 w 299"/>
                <a:gd name="T1" fmla="*/ 10 h 397"/>
                <a:gd name="T2" fmla="*/ 295 w 299"/>
                <a:gd name="T3" fmla="*/ 0 h 397"/>
                <a:gd name="T4" fmla="*/ 283 w 299"/>
                <a:gd name="T5" fmla="*/ 3 h 397"/>
                <a:gd name="T6" fmla="*/ 210 w 299"/>
                <a:gd name="T7" fmla="*/ 7 h 397"/>
                <a:gd name="T8" fmla="*/ 221 w 299"/>
                <a:gd name="T9" fmla="*/ 64 h 397"/>
                <a:gd name="T10" fmla="*/ 222 w 299"/>
                <a:gd name="T11" fmla="*/ 75 h 397"/>
                <a:gd name="T12" fmla="*/ 211 w 299"/>
                <a:gd name="T13" fmla="*/ 88 h 397"/>
                <a:gd name="T14" fmla="*/ 195 w 299"/>
                <a:gd name="T15" fmla="*/ 104 h 397"/>
                <a:gd name="T16" fmla="*/ 166 w 299"/>
                <a:gd name="T17" fmla="*/ 135 h 397"/>
                <a:gd name="T18" fmla="*/ 114 w 299"/>
                <a:gd name="T19" fmla="*/ 205 h 397"/>
                <a:gd name="T20" fmla="*/ 50 w 299"/>
                <a:gd name="T21" fmla="*/ 267 h 397"/>
                <a:gd name="T22" fmla="*/ 19 w 299"/>
                <a:gd name="T23" fmla="*/ 322 h 397"/>
                <a:gd name="T24" fmla="*/ 2 w 299"/>
                <a:gd name="T25" fmla="*/ 361 h 397"/>
                <a:gd name="T26" fmla="*/ 0 w 299"/>
                <a:gd name="T27" fmla="*/ 369 h 397"/>
                <a:gd name="T28" fmla="*/ 4 w 299"/>
                <a:gd name="T29" fmla="*/ 377 h 397"/>
                <a:gd name="T30" fmla="*/ 13 w 299"/>
                <a:gd name="T31" fmla="*/ 375 h 397"/>
                <a:gd name="T32" fmla="*/ 19 w 299"/>
                <a:gd name="T33" fmla="*/ 366 h 397"/>
                <a:gd name="T34" fmla="*/ 52 w 299"/>
                <a:gd name="T35" fmla="*/ 319 h 397"/>
                <a:gd name="T36" fmla="*/ 25 w 299"/>
                <a:gd name="T37" fmla="*/ 382 h 397"/>
                <a:gd name="T38" fmla="*/ 27 w 299"/>
                <a:gd name="T39" fmla="*/ 394 h 397"/>
                <a:gd name="T40" fmla="*/ 33 w 299"/>
                <a:gd name="T41" fmla="*/ 395 h 397"/>
                <a:gd name="T42" fmla="*/ 42 w 299"/>
                <a:gd name="T43" fmla="*/ 385 h 397"/>
                <a:gd name="T44" fmla="*/ 70 w 299"/>
                <a:gd name="T45" fmla="*/ 340 h 397"/>
                <a:gd name="T46" fmla="*/ 48 w 299"/>
                <a:gd name="T47" fmla="*/ 385 h 397"/>
                <a:gd name="T48" fmla="*/ 48 w 299"/>
                <a:gd name="T49" fmla="*/ 392 h 397"/>
                <a:gd name="T50" fmla="*/ 60 w 299"/>
                <a:gd name="T51" fmla="*/ 393 h 397"/>
                <a:gd name="T52" fmla="*/ 93 w 299"/>
                <a:gd name="T53" fmla="*/ 341 h 397"/>
                <a:gd name="T54" fmla="*/ 75 w 299"/>
                <a:gd name="T55" fmla="*/ 386 h 397"/>
                <a:gd name="T56" fmla="*/ 81 w 299"/>
                <a:gd name="T57" fmla="*/ 393 h 397"/>
                <a:gd name="T58" fmla="*/ 92 w 299"/>
                <a:gd name="T59" fmla="*/ 384 h 397"/>
                <a:gd name="T60" fmla="*/ 110 w 299"/>
                <a:gd name="T61" fmla="*/ 347 h 397"/>
                <a:gd name="T62" fmla="*/ 128 w 299"/>
                <a:gd name="T63" fmla="*/ 290 h 397"/>
                <a:gd name="T64" fmla="*/ 135 w 299"/>
                <a:gd name="T65" fmla="*/ 275 h 397"/>
                <a:gd name="T66" fmla="*/ 159 w 299"/>
                <a:gd name="T67" fmla="*/ 251 h 397"/>
                <a:gd name="T68" fmla="*/ 206 w 299"/>
                <a:gd name="T69" fmla="*/ 205 h 397"/>
                <a:gd name="T70" fmla="*/ 275 w 299"/>
                <a:gd name="T71" fmla="*/ 131 h 397"/>
                <a:gd name="T72" fmla="*/ 297 w 299"/>
                <a:gd name="T73" fmla="*/ 53 h 397"/>
                <a:gd name="T74" fmla="*/ 297 w 299"/>
                <a:gd name="T75" fmla="*/ 1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9" h="397">
                  <a:moveTo>
                    <a:pt x="297" y="10"/>
                  </a:moveTo>
                  <a:cubicBezTo>
                    <a:pt x="296" y="7"/>
                    <a:pt x="296" y="3"/>
                    <a:pt x="295" y="0"/>
                  </a:cubicBezTo>
                  <a:cubicBezTo>
                    <a:pt x="291" y="2"/>
                    <a:pt x="287" y="3"/>
                    <a:pt x="283" y="3"/>
                  </a:cubicBezTo>
                  <a:cubicBezTo>
                    <a:pt x="258" y="7"/>
                    <a:pt x="234" y="8"/>
                    <a:pt x="210" y="7"/>
                  </a:cubicBezTo>
                  <a:cubicBezTo>
                    <a:pt x="212" y="26"/>
                    <a:pt x="215" y="46"/>
                    <a:pt x="221" y="64"/>
                  </a:cubicBezTo>
                  <a:cubicBezTo>
                    <a:pt x="222" y="68"/>
                    <a:pt x="223" y="71"/>
                    <a:pt x="222" y="75"/>
                  </a:cubicBezTo>
                  <a:cubicBezTo>
                    <a:pt x="221" y="82"/>
                    <a:pt x="216" y="84"/>
                    <a:pt x="211" y="88"/>
                  </a:cubicBezTo>
                  <a:cubicBezTo>
                    <a:pt x="206" y="93"/>
                    <a:pt x="200" y="99"/>
                    <a:pt x="195" y="104"/>
                  </a:cubicBezTo>
                  <a:cubicBezTo>
                    <a:pt x="185" y="114"/>
                    <a:pt x="175" y="125"/>
                    <a:pt x="166" y="135"/>
                  </a:cubicBezTo>
                  <a:cubicBezTo>
                    <a:pt x="147" y="157"/>
                    <a:pt x="130" y="181"/>
                    <a:pt x="114" y="205"/>
                  </a:cubicBezTo>
                  <a:cubicBezTo>
                    <a:pt x="98" y="231"/>
                    <a:pt x="70" y="243"/>
                    <a:pt x="50" y="267"/>
                  </a:cubicBezTo>
                  <a:cubicBezTo>
                    <a:pt x="36" y="283"/>
                    <a:pt x="28" y="303"/>
                    <a:pt x="19" y="322"/>
                  </a:cubicBezTo>
                  <a:cubicBezTo>
                    <a:pt x="12" y="335"/>
                    <a:pt x="7" y="348"/>
                    <a:pt x="2" y="361"/>
                  </a:cubicBezTo>
                  <a:cubicBezTo>
                    <a:pt x="1" y="364"/>
                    <a:pt x="0" y="366"/>
                    <a:pt x="0" y="369"/>
                  </a:cubicBezTo>
                  <a:cubicBezTo>
                    <a:pt x="0" y="372"/>
                    <a:pt x="2" y="375"/>
                    <a:pt x="4" y="377"/>
                  </a:cubicBezTo>
                  <a:cubicBezTo>
                    <a:pt x="7" y="378"/>
                    <a:pt x="11" y="377"/>
                    <a:pt x="13" y="375"/>
                  </a:cubicBezTo>
                  <a:cubicBezTo>
                    <a:pt x="16" y="372"/>
                    <a:pt x="17" y="369"/>
                    <a:pt x="19" y="366"/>
                  </a:cubicBezTo>
                  <a:cubicBezTo>
                    <a:pt x="26" y="351"/>
                    <a:pt x="42" y="333"/>
                    <a:pt x="52" y="319"/>
                  </a:cubicBezTo>
                  <a:cubicBezTo>
                    <a:pt x="53" y="317"/>
                    <a:pt x="31" y="364"/>
                    <a:pt x="25" y="382"/>
                  </a:cubicBezTo>
                  <a:cubicBezTo>
                    <a:pt x="24" y="386"/>
                    <a:pt x="23" y="391"/>
                    <a:pt x="27" y="394"/>
                  </a:cubicBezTo>
                  <a:cubicBezTo>
                    <a:pt x="29" y="395"/>
                    <a:pt x="31" y="395"/>
                    <a:pt x="33" y="395"/>
                  </a:cubicBezTo>
                  <a:cubicBezTo>
                    <a:pt x="37" y="393"/>
                    <a:pt x="40" y="389"/>
                    <a:pt x="42" y="385"/>
                  </a:cubicBezTo>
                  <a:cubicBezTo>
                    <a:pt x="56" y="357"/>
                    <a:pt x="87" y="303"/>
                    <a:pt x="70" y="340"/>
                  </a:cubicBezTo>
                  <a:cubicBezTo>
                    <a:pt x="62" y="355"/>
                    <a:pt x="56" y="371"/>
                    <a:pt x="48" y="385"/>
                  </a:cubicBezTo>
                  <a:cubicBezTo>
                    <a:pt x="47" y="388"/>
                    <a:pt x="47" y="390"/>
                    <a:pt x="48" y="392"/>
                  </a:cubicBezTo>
                  <a:cubicBezTo>
                    <a:pt x="50" y="397"/>
                    <a:pt x="57" y="396"/>
                    <a:pt x="60" y="393"/>
                  </a:cubicBezTo>
                  <a:cubicBezTo>
                    <a:pt x="74" y="377"/>
                    <a:pt x="93" y="338"/>
                    <a:pt x="93" y="341"/>
                  </a:cubicBezTo>
                  <a:cubicBezTo>
                    <a:pt x="92" y="351"/>
                    <a:pt x="75" y="380"/>
                    <a:pt x="75" y="386"/>
                  </a:cubicBezTo>
                  <a:cubicBezTo>
                    <a:pt x="76" y="390"/>
                    <a:pt x="78" y="393"/>
                    <a:pt x="81" y="393"/>
                  </a:cubicBezTo>
                  <a:cubicBezTo>
                    <a:pt x="87" y="394"/>
                    <a:pt x="90" y="389"/>
                    <a:pt x="92" y="384"/>
                  </a:cubicBezTo>
                  <a:cubicBezTo>
                    <a:pt x="98" y="372"/>
                    <a:pt x="104" y="360"/>
                    <a:pt x="110" y="347"/>
                  </a:cubicBezTo>
                  <a:cubicBezTo>
                    <a:pt x="117" y="332"/>
                    <a:pt x="125" y="307"/>
                    <a:pt x="128" y="290"/>
                  </a:cubicBezTo>
                  <a:cubicBezTo>
                    <a:pt x="129" y="285"/>
                    <a:pt x="131" y="280"/>
                    <a:pt x="135" y="275"/>
                  </a:cubicBezTo>
                  <a:cubicBezTo>
                    <a:pt x="143" y="267"/>
                    <a:pt x="151" y="259"/>
                    <a:pt x="159" y="251"/>
                  </a:cubicBezTo>
                  <a:cubicBezTo>
                    <a:pt x="175" y="236"/>
                    <a:pt x="191" y="221"/>
                    <a:pt x="206" y="205"/>
                  </a:cubicBezTo>
                  <a:cubicBezTo>
                    <a:pt x="230" y="182"/>
                    <a:pt x="255" y="158"/>
                    <a:pt x="275" y="131"/>
                  </a:cubicBezTo>
                  <a:cubicBezTo>
                    <a:pt x="289" y="112"/>
                    <a:pt x="299" y="77"/>
                    <a:pt x="297" y="53"/>
                  </a:cubicBezTo>
                  <a:cubicBezTo>
                    <a:pt x="296" y="39"/>
                    <a:pt x="297" y="24"/>
                    <a:pt x="297" y="1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87" name="Freeform 223"/>
            <p:cNvSpPr>
              <a:spLocks/>
            </p:cNvSpPr>
            <p:nvPr/>
          </p:nvSpPr>
          <p:spPr bwMode="auto">
            <a:xfrm>
              <a:off x="1060450" y="5400676"/>
              <a:ext cx="963613" cy="300038"/>
            </a:xfrm>
            <a:custGeom>
              <a:avLst/>
              <a:gdLst>
                <a:gd name="T0" fmla="*/ 229 w 305"/>
                <a:gd name="T1" fmla="*/ 18 h 95"/>
                <a:gd name="T2" fmla="*/ 148 w 305"/>
                <a:gd name="T3" fmla="*/ 51 h 95"/>
                <a:gd name="T4" fmla="*/ 65 w 305"/>
                <a:gd name="T5" fmla="*/ 75 h 95"/>
                <a:gd name="T6" fmla="*/ 2 w 305"/>
                <a:gd name="T7" fmla="*/ 50 h 95"/>
                <a:gd name="T8" fmla="*/ 1 w 305"/>
                <a:gd name="T9" fmla="*/ 54 h 95"/>
                <a:gd name="T10" fmla="*/ 12 w 305"/>
                <a:gd name="T11" fmla="*/ 80 h 95"/>
                <a:gd name="T12" fmla="*/ 39 w 305"/>
                <a:gd name="T13" fmla="*/ 90 h 95"/>
                <a:gd name="T14" fmla="*/ 123 w 305"/>
                <a:gd name="T15" fmla="*/ 76 h 95"/>
                <a:gd name="T16" fmla="*/ 203 w 305"/>
                <a:gd name="T17" fmla="*/ 42 h 95"/>
                <a:gd name="T18" fmla="*/ 266 w 305"/>
                <a:gd name="T19" fmla="*/ 28 h 95"/>
                <a:gd name="T20" fmla="*/ 298 w 305"/>
                <a:gd name="T21" fmla="*/ 16 h 95"/>
                <a:gd name="T22" fmla="*/ 305 w 305"/>
                <a:gd name="T23" fmla="*/ 0 h 95"/>
                <a:gd name="T24" fmla="*/ 281 w 305"/>
                <a:gd name="T25" fmla="*/ 9 h 95"/>
                <a:gd name="T26" fmla="*/ 229 w 305"/>
                <a:gd name="T27" fmla="*/ 1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95">
                  <a:moveTo>
                    <a:pt x="229" y="18"/>
                  </a:moveTo>
                  <a:cubicBezTo>
                    <a:pt x="200" y="25"/>
                    <a:pt x="174" y="39"/>
                    <a:pt x="148" y="51"/>
                  </a:cubicBezTo>
                  <a:cubicBezTo>
                    <a:pt x="122" y="63"/>
                    <a:pt x="94" y="74"/>
                    <a:pt x="65" y="75"/>
                  </a:cubicBezTo>
                  <a:cubicBezTo>
                    <a:pt x="42" y="75"/>
                    <a:pt x="17" y="66"/>
                    <a:pt x="2" y="50"/>
                  </a:cubicBezTo>
                  <a:cubicBezTo>
                    <a:pt x="1" y="51"/>
                    <a:pt x="1" y="53"/>
                    <a:pt x="1" y="54"/>
                  </a:cubicBezTo>
                  <a:cubicBezTo>
                    <a:pt x="0" y="64"/>
                    <a:pt x="5" y="73"/>
                    <a:pt x="12" y="80"/>
                  </a:cubicBezTo>
                  <a:cubicBezTo>
                    <a:pt x="20" y="86"/>
                    <a:pt x="30" y="89"/>
                    <a:pt x="39" y="90"/>
                  </a:cubicBezTo>
                  <a:cubicBezTo>
                    <a:pt x="68" y="95"/>
                    <a:pt x="97" y="87"/>
                    <a:pt x="123" y="76"/>
                  </a:cubicBezTo>
                  <a:cubicBezTo>
                    <a:pt x="150" y="65"/>
                    <a:pt x="175" y="51"/>
                    <a:pt x="203" y="42"/>
                  </a:cubicBezTo>
                  <a:cubicBezTo>
                    <a:pt x="223" y="35"/>
                    <a:pt x="244" y="31"/>
                    <a:pt x="266" y="28"/>
                  </a:cubicBezTo>
                  <a:cubicBezTo>
                    <a:pt x="277" y="27"/>
                    <a:pt x="290" y="25"/>
                    <a:pt x="298" y="16"/>
                  </a:cubicBezTo>
                  <a:cubicBezTo>
                    <a:pt x="302" y="12"/>
                    <a:pt x="304" y="6"/>
                    <a:pt x="305" y="0"/>
                  </a:cubicBezTo>
                  <a:cubicBezTo>
                    <a:pt x="297" y="4"/>
                    <a:pt x="289" y="7"/>
                    <a:pt x="281" y="9"/>
                  </a:cubicBezTo>
                  <a:cubicBezTo>
                    <a:pt x="264" y="13"/>
                    <a:pt x="246" y="15"/>
                    <a:pt x="229" y="18"/>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88" name="Freeform 224"/>
            <p:cNvSpPr>
              <a:spLocks/>
            </p:cNvSpPr>
            <p:nvPr/>
          </p:nvSpPr>
          <p:spPr bwMode="auto">
            <a:xfrm>
              <a:off x="1239838" y="5237163"/>
              <a:ext cx="379413" cy="285750"/>
            </a:xfrm>
            <a:custGeom>
              <a:avLst/>
              <a:gdLst>
                <a:gd name="T0" fmla="*/ 28 w 120"/>
                <a:gd name="T1" fmla="*/ 89 h 91"/>
                <a:gd name="T2" fmla="*/ 47 w 120"/>
                <a:gd name="T3" fmla="*/ 83 h 91"/>
                <a:gd name="T4" fmla="*/ 120 w 120"/>
                <a:gd name="T5" fmla="*/ 29 h 91"/>
                <a:gd name="T6" fmla="*/ 115 w 120"/>
                <a:gd name="T7" fmla="*/ 24 h 91"/>
                <a:gd name="T8" fmla="*/ 99 w 120"/>
                <a:gd name="T9" fmla="*/ 0 h 91"/>
                <a:gd name="T10" fmla="*/ 65 w 120"/>
                <a:gd name="T11" fmla="*/ 19 h 91"/>
                <a:gd name="T12" fmla="*/ 0 w 120"/>
                <a:gd name="T13" fmla="*/ 55 h 91"/>
                <a:gd name="T14" fmla="*/ 14 w 120"/>
                <a:gd name="T15" fmla="*/ 77 h 91"/>
                <a:gd name="T16" fmla="*/ 28 w 120"/>
                <a:gd name="T17" fmla="*/ 8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91">
                  <a:moveTo>
                    <a:pt x="28" y="89"/>
                  </a:moveTo>
                  <a:cubicBezTo>
                    <a:pt x="35" y="91"/>
                    <a:pt x="41" y="87"/>
                    <a:pt x="47" y="83"/>
                  </a:cubicBezTo>
                  <a:cubicBezTo>
                    <a:pt x="73" y="67"/>
                    <a:pt x="97" y="48"/>
                    <a:pt x="120" y="29"/>
                  </a:cubicBezTo>
                  <a:cubicBezTo>
                    <a:pt x="118" y="27"/>
                    <a:pt x="116" y="26"/>
                    <a:pt x="115" y="24"/>
                  </a:cubicBezTo>
                  <a:cubicBezTo>
                    <a:pt x="107" y="18"/>
                    <a:pt x="103" y="9"/>
                    <a:pt x="99" y="0"/>
                  </a:cubicBezTo>
                  <a:cubicBezTo>
                    <a:pt x="87" y="5"/>
                    <a:pt x="76" y="12"/>
                    <a:pt x="65" y="19"/>
                  </a:cubicBezTo>
                  <a:cubicBezTo>
                    <a:pt x="44" y="32"/>
                    <a:pt x="22" y="43"/>
                    <a:pt x="0" y="55"/>
                  </a:cubicBezTo>
                  <a:cubicBezTo>
                    <a:pt x="5" y="62"/>
                    <a:pt x="10" y="69"/>
                    <a:pt x="14" y="77"/>
                  </a:cubicBezTo>
                  <a:cubicBezTo>
                    <a:pt x="18" y="82"/>
                    <a:pt x="22" y="87"/>
                    <a:pt x="28" y="89"/>
                  </a:cubicBezTo>
                  <a:close/>
                </a:path>
              </a:pathLst>
            </a:custGeom>
            <a:solidFill>
              <a:srgbClr val="0AA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89" name="Freeform 225"/>
            <p:cNvSpPr>
              <a:spLocks/>
            </p:cNvSpPr>
            <p:nvPr/>
          </p:nvSpPr>
          <p:spPr bwMode="auto">
            <a:xfrm>
              <a:off x="1066800" y="5259388"/>
              <a:ext cx="960438" cy="377825"/>
            </a:xfrm>
            <a:custGeom>
              <a:avLst/>
              <a:gdLst>
                <a:gd name="T0" fmla="*/ 303 w 304"/>
                <a:gd name="T1" fmla="*/ 27 h 120"/>
                <a:gd name="T2" fmla="*/ 294 w 304"/>
                <a:gd name="T3" fmla="*/ 0 h 120"/>
                <a:gd name="T4" fmla="*/ 288 w 304"/>
                <a:gd name="T5" fmla="*/ 17 h 120"/>
                <a:gd name="T6" fmla="*/ 234 w 304"/>
                <a:gd name="T7" fmla="*/ 35 h 120"/>
                <a:gd name="T8" fmla="*/ 175 w 304"/>
                <a:gd name="T9" fmla="*/ 22 h 120"/>
                <a:gd name="T10" fmla="*/ 102 w 304"/>
                <a:gd name="T11" fmla="*/ 76 h 120"/>
                <a:gd name="T12" fmla="*/ 83 w 304"/>
                <a:gd name="T13" fmla="*/ 82 h 120"/>
                <a:gd name="T14" fmla="*/ 69 w 304"/>
                <a:gd name="T15" fmla="*/ 70 h 120"/>
                <a:gd name="T16" fmla="*/ 55 w 304"/>
                <a:gd name="T17" fmla="*/ 48 h 120"/>
                <a:gd name="T18" fmla="*/ 20 w 304"/>
                <a:gd name="T19" fmla="*/ 71 h 120"/>
                <a:gd name="T20" fmla="*/ 0 w 304"/>
                <a:gd name="T21" fmla="*/ 95 h 120"/>
                <a:gd name="T22" fmla="*/ 63 w 304"/>
                <a:gd name="T23" fmla="*/ 120 h 120"/>
                <a:gd name="T24" fmla="*/ 146 w 304"/>
                <a:gd name="T25" fmla="*/ 96 h 120"/>
                <a:gd name="T26" fmla="*/ 227 w 304"/>
                <a:gd name="T27" fmla="*/ 63 h 120"/>
                <a:gd name="T28" fmla="*/ 279 w 304"/>
                <a:gd name="T29" fmla="*/ 54 h 120"/>
                <a:gd name="T30" fmla="*/ 303 w 304"/>
                <a:gd name="T31" fmla="*/ 45 h 120"/>
                <a:gd name="T32" fmla="*/ 303 w 304"/>
                <a:gd name="T33" fmla="*/ 2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120">
                  <a:moveTo>
                    <a:pt x="303" y="27"/>
                  </a:moveTo>
                  <a:cubicBezTo>
                    <a:pt x="303" y="17"/>
                    <a:pt x="302" y="6"/>
                    <a:pt x="294" y="0"/>
                  </a:cubicBezTo>
                  <a:cubicBezTo>
                    <a:pt x="293" y="6"/>
                    <a:pt x="291" y="12"/>
                    <a:pt x="288" y="17"/>
                  </a:cubicBezTo>
                  <a:cubicBezTo>
                    <a:pt x="277" y="34"/>
                    <a:pt x="254" y="35"/>
                    <a:pt x="234" y="35"/>
                  </a:cubicBezTo>
                  <a:cubicBezTo>
                    <a:pt x="214" y="34"/>
                    <a:pt x="192" y="33"/>
                    <a:pt x="175" y="22"/>
                  </a:cubicBezTo>
                  <a:cubicBezTo>
                    <a:pt x="152" y="41"/>
                    <a:pt x="128" y="60"/>
                    <a:pt x="102" y="76"/>
                  </a:cubicBezTo>
                  <a:cubicBezTo>
                    <a:pt x="96" y="80"/>
                    <a:pt x="90" y="84"/>
                    <a:pt x="83" y="82"/>
                  </a:cubicBezTo>
                  <a:cubicBezTo>
                    <a:pt x="77" y="80"/>
                    <a:pt x="73" y="75"/>
                    <a:pt x="69" y="70"/>
                  </a:cubicBezTo>
                  <a:cubicBezTo>
                    <a:pt x="65" y="62"/>
                    <a:pt x="60" y="55"/>
                    <a:pt x="55" y="48"/>
                  </a:cubicBezTo>
                  <a:cubicBezTo>
                    <a:pt x="43" y="55"/>
                    <a:pt x="31" y="63"/>
                    <a:pt x="20" y="71"/>
                  </a:cubicBezTo>
                  <a:cubicBezTo>
                    <a:pt x="11" y="77"/>
                    <a:pt x="3" y="85"/>
                    <a:pt x="0" y="95"/>
                  </a:cubicBezTo>
                  <a:cubicBezTo>
                    <a:pt x="15" y="111"/>
                    <a:pt x="40" y="120"/>
                    <a:pt x="63" y="120"/>
                  </a:cubicBezTo>
                  <a:cubicBezTo>
                    <a:pt x="92" y="119"/>
                    <a:pt x="120" y="108"/>
                    <a:pt x="146" y="96"/>
                  </a:cubicBezTo>
                  <a:cubicBezTo>
                    <a:pt x="172" y="84"/>
                    <a:pt x="198" y="70"/>
                    <a:pt x="227" y="63"/>
                  </a:cubicBezTo>
                  <a:cubicBezTo>
                    <a:pt x="244" y="60"/>
                    <a:pt x="262" y="58"/>
                    <a:pt x="279" y="54"/>
                  </a:cubicBezTo>
                  <a:cubicBezTo>
                    <a:pt x="287" y="52"/>
                    <a:pt x="295" y="49"/>
                    <a:pt x="303" y="45"/>
                  </a:cubicBezTo>
                  <a:cubicBezTo>
                    <a:pt x="304" y="39"/>
                    <a:pt x="303" y="33"/>
                    <a:pt x="30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90" name="Freeform 226"/>
            <p:cNvSpPr>
              <a:spLocks/>
            </p:cNvSpPr>
            <p:nvPr/>
          </p:nvSpPr>
          <p:spPr bwMode="auto">
            <a:xfrm>
              <a:off x="2136775" y="6043613"/>
              <a:ext cx="593725" cy="457200"/>
            </a:xfrm>
            <a:custGeom>
              <a:avLst/>
              <a:gdLst>
                <a:gd name="T0" fmla="*/ 151 w 188"/>
                <a:gd name="T1" fmla="*/ 65 h 145"/>
                <a:gd name="T2" fmla="*/ 41 w 188"/>
                <a:gd name="T3" fmla="*/ 119 h 145"/>
                <a:gd name="T4" fmla="*/ 19 w 188"/>
                <a:gd name="T5" fmla="*/ 113 h 145"/>
                <a:gd name="T6" fmla="*/ 3 w 188"/>
                <a:gd name="T7" fmla="*/ 84 h 145"/>
                <a:gd name="T8" fmla="*/ 3 w 188"/>
                <a:gd name="T9" fmla="*/ 82 h 145"/>
                <a:gd name="T10" fmla="*/ 0 w 188"/>
                <a:gd name="T11" fmla="*/ 101 h 145"/>
                <a:gd name="T12" fmla="*/ 10 w 188"/>
                <a:gd name="T13" fmla="*/ 129 h 145"/>
                <a:gd name="T14" fmla="*/ 49 w 188"/>
                <a:gd name="T15" fmla="*/ 143 h 145"/>
                <a:gd name="T16" fmla="*/ 144 w 188"/>
                <a:gd name="T17" fmla="*/ 107 h 145"/>
                <a:gd name="T18" fmla="*/ 170 w 188"/>
                <a:gd name="T19" fmla="*/ 56 h 145"/>
                <a:gd name="T20" fmla="*/ 188 w 188"/>
                <a:gd name="T21" fmla="*/ 0 h 145"/>
                <a:gd name="T22" fmla="*/ 177 w 188"/>
                <a:gd name="T23" fmla="*/ 18 h 145"/>
                <a:gd name="T24" fmla="*/ 151 w 188"/>
                <a:gd name="T25"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45">
                  <a:moveTo>
                    <a:pt x="151" y="65"/>
                  </a:moveTo>
                  <a:cubicBezTo>
                    <a:pt x="127" y="100"/>
                    <a:pt x="83" y="121"/>
                    <a:pt x="41" y="119"/>
                  </a:cubicBezTo>
                  <a:cubicBezTo>
                    <a:pt x="33" y="118"/>
                    <a:pt x="25" y="117"/>
                    <a:pt x="19" y="113"/>
                  </a:cubicBezTo>
                  <a:cubicBezTo>
                    <a:pt x="9" y="107"/>
                    <a:pt x="4" y="95"/>
                    <a:pt x="3" y="84"/>
                  </a:cubicBezTo>
                  <a:cubicBezTo>
                    <a:pt x="3" y="83"/>
                    <a:pt x="3" y="83"/>
                    <a:pt x="3" y="82"/>
                  </a:cubicBezTo>
                  <a:cubicBezTo>
                    <a:pt x="1" y="88"/>
                    <a:pt x="0" y="95"/>
                    <a:pt x="0" y="101"/>
                  </a:cubicBezTo>
                  <a:cubicBezTo>
                    <a:pt x="0" y="111"/>
                    <a:pt x="3" y="121"/>
                    <a:pt x="10" y="129"/>
                  </a:cubicBezTo>
                  <a:cubicBezTo>
                    <a:pt x="20" y="140"/>
                    <a:pt x="35" y="143"/>
                    <a:pt x="49" y="143"/>
                  </a:cubicBezTo>
                  <a:cubicBezTo>
                    <a:pt x="84" y="145"/>
                    <a:pt x="121" y="133"/>
                    <a:pt x="144" y="107"/>
                  </a:cubicBezTo>
                  <a:cubicBezTo>
                    <a:pt x="156" y="92"/>
                    <a:pt x="164" y="74"/>
                    <a:pt x="170" y="56"/>
                  </a:cubicBezTo>
                  <a:cubicBezTo>
                    <a:pt x="176" y="37"/>
                    <a:pt x="182" y="19"/>
                    <a:pt x="188" y="0"/>
                  </a:cubicBezTo>
                  <a:cubicBezTo>
                    <a:pt x="184" y="6"/>
                    <a:pt x="180" y="12"/>
                    <a:pt x="177" y="18"/>
                  </a:cubicBezTo>
                  <a:cubicBezTo>
                    <a:pt x="169" y="34"/>
                    <a:pt x="161" y="50"/>
                    <a:pt x="151" y="65"/>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91" name="Freeform 227"/>
            <p:cNvSpPr>
              <a:spLocks/>
            </p:cNvSpPr>
            <p:nvPr/>
          </p:nvSpPr>
          <p:spPr bwMode="auto">
            <a:xfrm>
              <a:off x="2216150" y="5829301"/>
              <a:ext cx="363538" cy="422275"/>
            </a:xfrm>
            <a:custGeom>
              <a:avLst/>
              <a:gdLst>
                <a:gd name="T0" fmla="*/ 115 w 115"/>
                <a:gd name="T1" fmla="*/ 47 h 134"/>
                <a:gd name="T2" fmla="*/ 62 w 115"/>
                <a:gd name="T3" fmla="*/ 0 h 134"/>
                <a:gd name="T4" fmla="*/ 32 w 115"/>
                <a:gd name="T5" fmla="*/ 69 h 134"/>
                <a:gd name="T6" fmla="*/ 0 w 115"/>
                <a:gd name="T7" fmla="*/ 111 h 134"/>
                <a:gd name="T8" fmla="*/ 74 w 115"/>
                <a:gd name="T9" fmla="*/ 134 h 134"/>
                <a:gd name="T10" fmla="*/ 115 w 115"/>
                <a:gd name="T11" fmla="*/ 47 h 134"/>
              </a:gdLst>
              <a:ahLst/>
              <a:cxnLst>
                <a:cxn ang="0">
                  <a:pos x="T0" y="T1"/>
                </a:cxn>
                <a:cxn ang="0">
                  <a:pos x="T2" y="T3"/>
                </a:cxn>
                <a:cxn ang="0">
                  <a:pos x="T4" y="T5"/>
                </a:cxn>
                <a:cxn ang="0">
                  <a:pos x="T6" y="T7"/>
                </a:cxn>
                <a:cxn ang="0">
                  <a:pos x="T8" y="T9"/>
                </a:cxn>
                <a:cxn ang="0">
                  <a:pos x="T10" y="T11"/>
                </a:cxn>
              </a:cxnLst>
              <a:rect l="0" t="0" r="r" b="b"/>
              <a:pathLst>
                <a:path w="115" h="134">
                  <a:moveTo>
                    <a:pt x="115" y="47"/>
                  </a:moveTo>
                  <a:cubicBezTo>
                    <a:pt x="93" y="39"/>
                    <a:pt x="74" y="21"/>
                    <a:pt x="62" y="0"/>
                  </a:cubicBezTo>
                  <a:cubicBezTo>
                    <a:pt x="61" y="25"/>
                    <a:pt x="47" y="49"/>
                    <a:pt x="32" y="69"/>
                  </a:cubicBezTo>
                  <a:cubicBezTo>
                    <a:pt x="22" y="83"/>
                    <a:pt x="10" y="96"/>
                    <a:pt x="0" y="111"/>
                  </a:cubicBezTo>
                  <a:cubicBezTo>
                    <a:pt x="25" y="115"/>
                    <a:pt x="50" y="123"/>
                    <a:pt x="74" y="134"/>
                  </a:cubicBezTo>
                  <a:cubicBezTo>
                    <a:pt x="91" y="107"/>
                    <a:pt x="105" y="78"/>
                    <a:pt x="115" y="47"/>
                  </a:cubicBezTo>
                  <a:close/>
                </a:path>
              </a:pathLst>
            </a:custGeom>
            <a:solidFill>
              <a:srgbClr val="0AA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92" name="Freeform 228"/>
            <p:cNvSpPr>
              <a:spLocks/>
            </p:cNvSpPr>
            <p:nvPr/>
          </p:nvSpPr>
          <p:spPr bwMode="auto">
            <a:xfrm>
              <a:off x="2146300" y="5970588"/>
              <a:ext cx="603250" cy="454025"/>
            </a:xfrm>
            <a:custGeom>
              <a:avLst/>
              <a:gdLst>
                <a:gd name="T0" fmla="*/ 160 w 191"/>
                <a:gd name="T1" fmla="*/ 7 h 144"/>
                <a:gd name="T2" fmla="*/ 137 w 191"/>
                <a:gd name="T3" fmla="*/ 2 h 144"/>
                <a:gd name="T4" fmla="*/ 105 w 191"/>
                <a:gd name="T5" fmla="*/ 73 h 144"/>
                <a:gd name="T6" fmla="*/ 80 w 191"/>
                <a:gd name="T7" fmla="*/ 82 h 144"/>
                <a:gd name="T8" fmla="*/ 22 w 191"/>
                <a:gd name="T9" fmla="*/ 66 h 144"/>
                <a:gd name="T10" fmla="*/ 5 w 191"/>
                <a:gd name="T11" fmla="*/ 94 h 144"/>
                <a:gd name="T12" fmla="*/ 0 w 191"/>
                <a:gd name="T13" fmla="*/ 105 h 144"/>
                <a:gd name="T14" fmla="*/ 16 w 191"/>
                <a:gd name="T15" fmla="*/ 136 h 144"/>
                <a:gd name="T16" fmla="*/ 38 w 191"/>
                <a:gd name="T17" fmla="*/ 142 h 144"/>
                <a:gd name="T18" fmla="*/ 148 w 191"/>
                <a:gd name="T19" fmla="*/ 88 h 144"/>
                <a:gd name="T20" fmla="*/ 174 w 191"/>
                <a:gd name="T21" fmla="*/ 41 h 144"/>
                <a:gd name="T22" fmla="*/ 179 w 191"/>
                <a:gd name="T23" fmla="*/ 31 h 144"/>
                <a:gd name="T24" fmla="*/ 188 w 191"/>
                <a:gd name="T25" fmla="*/ 9 h 144"/>
                <a:gd name="T26" fmla="*/ 191 w 191"/>
                <a:gd name="T27" fmla="*/ 0 h 144"/>
                <a:gd name="T28" fmla="*/ 160 w 191"/>
                <a:gd name="T29" fmla="*/ 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 h="144">
                  <a:moveTo>
                    <a:pt x="160" y="7"/>
                  </a:moveTo>
                  <a:cubicBezTo>
                    <a:pt x="152" y="6"/>
                    <a:pt x="144" y="5"/>
                    <a:pt x="137" y="2"/>
                  </a:cubicBezTo>
                  <a:cubicBezTo>
                    <a:pt x="129" y="27"/>
                    <a:pt x="118" y="50"/>
                    <a:pt x="105" y="73"/>
                  </a:cubicBezTo>
                  <a:cubicBezTo>
                    <a:pt x="100" y="82"/>
                    <a:pt x="89" y="86"/>
                    <a:pt x="80" y="82"/>
                  </a:cubicBezTo>
                  <a:cubicBezTo>
                    <a:pt x="61" y="74"/>
                    <a:pt x="42" y="69"/>
                    <a:pt x="22" y="66"/>
                  </a:cubicBezTo>
                  <a:cubicBezTo>
                    <a:pt x="15" y="75"/>
                    <a:pt x="9" y="84"/>
                    <a:pt x="5" y="94"/>
                  </a:cubicBezTo>
                  <a:cubicBezTo>
                    <a:pt x="3" y="98"/>
                    <a:pt x="1" y="102"/>
                    <a:pt x="0" y="105"/>
                  </a:cubicBezTo>
                  <a:cubicBezTo>
                    <a:pt x="1" y="118"/>
                    <a:pt x="6" y="130"/>
                    <a:pt x="16" y="136"/>
                  </a:cubicBezTo>
                  <a:cubicBezTo>
                    <a:pt x="22" y="140"/>
                    <a:pt x="30" y="141"/>
                    <a:pt x="38" y="142"/>
                  </a:cubicBezTo>
                  <a:cubicBezTo>
                    <a:pt x="80" y="144"/>
                    <a:pt x="124" y="123"/>
                    <a:pt x="148" y="88"/>
                  </a:cubicBezTo>
                  <a:cubicBezTo>
                    <a:pt x="158" y="73"/>
                    <a:pt x="166" y="57"/>
                    <a:pt x="174" y="41"/>
                  </a:cubicBezTo>
                  <a:cubicBezTo>
                    <a:pt x="176" y="38"/>
                    <a:pt x="177" y="35"/>
                    <a:pt x="179" y="31"/>
                  </a:cubicBezTo>
                  <a:cubicBezTo>
                    <a:pt x="182" y="25"/>
                    <a:pt x="186" y="15"/>
                    <a:pt x="188" y="9"/>
                  </a:cubicBezTo>
                  <a:cubicBezTo>
                    <a:pt x="189" y="6"/>
                    <a:pt x="190" y="3"/>
                    <a:pt x="191" y="0"/>
                  </a:cubicBezTo>
                  <a:cubicBezTo>
                    <a:pt x="181" y="5"/>
                    <a:pt x="170" y="7"/>
                    <a:pt x="16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grpSp>
      <p:grpSp>
        <p:nvGrpSpPr>
          <p:cNvPr id="193" name="Group 192"/>
          <p:cNvGrpSpPr/>
          <p:nvPr/>
        </p:nvGrpSpPr>
        <p:grpSpPr>
          <a:xfrm>
            <a:off x="7797366" y="5061000"/>
            <a:ext cx="820331" cy="499163"/>
            <a:chOff x="2493653" y="1337449"/>
            <a:chExt cx="6657975" cy="4051300"/>
          </a:xfrm>
        </p:grpSpPr>
        <p:sp>
          <p:nvSpPr>
            <p:cNvPr id="194" name="Freeform 40"/>
            <p:cNvSpPr>
              <a:spLocks/>
            </p:cNvSpPr>
            <p:nvPr/>
          </p:nvSpPr>
          <p:spPr bwMode="auto">
            <a:xfrm>
              <a:off x="8192778" y="1337449"/>
              <a:ext cx="958850" cy="977900"/>
            </a:xfrm>
            <a:custGeom>
              <a:avLst/>
              <a:gdLst>
                <a:gd name="T0" fmla="*/ 604 w 604"/>
                <a:gd name="T1" fmla="*/ 0 h 616"/>
                <a:gd name="T2" fmla="*/ 0 w 604"/>
                <a:gd name="T3" fmla="*/ 616 h 616"/>
                <a:gd name="T4" fmla="*/ 89 w 604"/>
                <a:gd name="T5" fmla="*/ 494 h 616"/>
                <a:gd name="T6" fmla="*/ 604 w 604"/>
                <a:gd name="T7" fmla="*/ 0 h 616"/>
              </a:gdLst>
              <a:ahLst/>
              <a:cxnLst>
                <a:cxn ang="0">
                  <a:pos x="T0" y="T1"/>
                </a:cxn>
                <a:cxn ang="0">
                  <a:pos x="T2" y="T3"/>
                </a:cxn>
                <a:cxn ang="0">
                  <a:pos x="T4" y="T5"/>
                </a:cxn>
                <a:cxn ang="0">
                  <a:pos x="T6" y="T7"/>
                </a:cxn>
              </a:cxnLst>
              <a:rect l="0" t="0" r="r" b="b"/>
              <a:pathLst>
                <a:path w="604" h="616">
                  <a:moveTo>
                    <a:pt x="604" y="0"/>
                  </a:moveTo>
                  <a:lnTo>
                    <a:pt x="0" y="616"/>
                  </a:lnTo>
                  <a:lnTo>
                    <a:pt x="89" y="494"/>
                  </a:lnTo>
                  <a:lnTo>
                    <a:pt x="604" y="0"/>
                  </a:lnTo>
                  <a:close/>
                </a:path>
              </a:pathLst>
            </a:custGeom>
            <a:solidFill>
              <a:srgbClr val="D9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95" name="Freeform 41"/>
            <p:cNvSpPr>
              <a:spLocks/>
            </p:cNvSpPr>
            <p:nvPr/>
          </p:nvSpPr>
          <p:spPr bwMode="auto">
            <a:xfrm>
              <a:off x="8195953" y="1337449"/>
              <a:ext cx="955675" cy="784225"/>
            </a:xfrm>
            <a:custGeom>
              <a:avLst/>
              <a:gdLst>
                <a:gd name="T0" fmla="*/ 87 w 602"/>
                <a:gd name="T1" fmla="*/ 494 h 494"/>
                <a:gd name="T2" fmla="*/ 602 w 602"/>
                <a:gd name="T3" fmla="*/ 0 h 494"/>
                <a:gd name="T4" fmla="*/ 0 w 602"/>
                <a:gd name="T5" fmla="*/ 270 h 494"/>
                <a:gd name="T6" fmla="*/ 87 w 602"/>
                <a:gd name="T7" fmla="*/ 494 h 494"/>
              </a:gdLst>
              <a:ahLst/>
              <a:cxnLst>
                <a:cxn ang="0">
                  <a:pos x="T0" y="T1"/>
                </a:cxn>
                <a:cxn ang="0">
                  <a:pos x="T2" y="T3"/>
                </a:cxn>
                <a:cxn ang="0">
                  <a:pos x="T4" y="T5"/>
                </a:cxn>
                <a:cxn ang="0">
                  <a:pos x="T6" y="T7"/>
                </a:cxn>
              </a:cxnLst>
              <a:rect l="0" t="0" r="r" b="b"/>
              <a:pathLst>
                <a:path w="602" h="494">
                  <a:moveTo>
                    <a:pt x="87" y="494"/>
                  </a:moveTo>
                  <a:lnTo>
                    <a:pt x="602" y="0"/>
                  </a:lnTo>
                  <a:lnTo>
                    <a:pt x="0" y="270"/>
                  </a:lnTo>
                  <a:lnTo>
                    <a:pt x="87" y="494"/>
                  </a:lnTo>
                  <a:close/>
                </a:path>
              </a:pathLst>
            </a:custGeom>
            <a:solidFill>
              <a:srgbClr val="EADD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96" name="Freeform 42"/>
            <p:cNvSpPr>
              <a:spLocks/>
            </p:cNvSpPr>
            <p:nvPr/>
          </p:nvSpPr>
          <p:spPr bwMode="auto">
            <a:xfrm>
              <a:off x="7919728" y="1337449"/>
              <a:ext cx="1231900" cy="428625"/>
            </a:xfrm>
            <a:custGeom>
              <a:avLst/>
              <a:gdLst>
                <a:gd name="T0" fmla="*/ 776 w 776"/>
                <a:gd name="T1" fmla="*/ 0 h 270"/>
                <a:gd name="T2" fmla="*/ 174 w 776"/>
                <a:gd name="T3" fmla="*/ 270 h 270"/>
                <a:gd name="T4" fmla="*/ 0 w 776"/>
                <a:gd name="T5" fmla="*/ 170 h 270"/>
                <a:gd name="T6" fmla="*/ 776 w 776"/>
                <a:gd name="T7" fmla="*/ 0 h 270"/>
              </a:gdLst>
              <a:ahLst/>
              <a:cxnLst>
                <a:cxn ang="0">
                  <a:pos x="T0" y="T1"/>
                </a:cxn>
                <a:cxn ang="0">
                  <a:pos x="T2" y="T3"/>
                </a:cxn>
                <a:cxn ang="0">
                  <a:pos x="T4" y="T5"/>
                </a:cxn>
                <a:cxn ang="0">
                  <a:pos x="T6" y="T7"/>
                </a:cxn>
              </a:cxnLst>
              <a:rect l="0" t="0" r="r" b="b"/>
              <a:pathLst>
                <a:path w="776" h="270">
                  <a:moveTo>
                    <a:pt x="776" y="0"/>
                  </a:moveTo>
                  <a:lnTo>
                    <a:pt x="174" y="270"/>
                  </a:lnTo>
                  <a:lnTo>
                    <a:pt x="0" y="170"/>
                  </a:lnTo>
                  <a:lnTo>
                    <a:pt x="776" y="0"/>
                  </a:lnTo>
                  <a:close/>
                </a:path>
              </a:pathLst>
            </a:custGeom>
            <a:solidFill>
              <a:srgbClr val="F1E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97" name="Freeform 43"/>
            <p:cNvSpPr>
              <a:spLocks/>
            </p:cNvSpPr>
            <p:nvPr/>
          </p:nvSpPr>
          <p:spPr bwMode="auto">
            <a:xfrm>
              <a:off x="2652403" y="4864874"/>
              <a:ext cx="233363" cy="339725"/>
            </a:xfrm>
            <a:custGeom>
              <a:avLst/>
              <a:gdLst>
                <a:gd name="T0" fmla="*/ 38 w 76"/>
                <a:gd name="T1" fmla="*/ 12 h 111"/>
                <a:gd name="T2" fmla="*/ 0 w 76"/>
                <a:gd name="T3" fmla="*/ 34 h 111"/>
                <a:gd name="T4" fmla="*/ 38 w 76"/>
                <a:gd name="T5" fmla="*/ 99 h 111"/>
                <a:gd name="T6" fmla="*/ 76 w 76"/>
                <a:gd name="T7" fmla="*/ 78 h 111"/>
                <a:gd name="T8" fmla="*/ 38 w 76"/>
                <a:gd name="T9" fmla="*/ 12 h 111"/>
              </a:gdLst>
              <a:ahLst/>
              <a:cxnLst>
                <a:cxn ang="0">
                  <a:pos x="T0" y="T1"/>
                </a:cxn>
                <a:cxn ang="0">
                  <a:pos x="T2" y="T3"/>
                </a:cxn>
                <a:cxn ang="0">
                  <a:pos x="T4" y="T5"/>
                </a:cxn>
                <a:cxn ang="0">
                  <a:pos x="T6" y="T7"/>
                </a:cxn>
                <a:cxn ang="0">
                  <a:pos x="T8" y="T9"/>
                </a:cxn>
              </a:cxnLst>
              <a:rect l="0" t="0" r="r" b="b"/>
              <a:pathLst>
                <a:path w="76" h="111">
                  <a:moveTo>
                    <a:pt x="38" y="12"/>
                  </a:moveTo>
                  <a:cubicBezTo>
                    <a:pt x="17" y="0"/>
                    <a:pt x="0" y="10"/>
                    <a:pt x="0" y="34"/>
                  </a:cubicBezTo>
                  <a:cubicBezTo>
                    <a:pt x="0" y="58"/>
                    <a:pt x="17" y="87"/>
                    <a:pt x="38" y="99"/>
                  </a:cubicBezTo>
                  <a:cubicBezTo>
                    <a:pt x="59" y="111"/>
                    <a:pt x="76" y="102"/>
                    <a:pt x="76" y="78"/>
                  </a:cubicBezTo>
                  <a:cubicBezTo>
                    <a:pt x="76" y="54"/>
                    <a:pt x="59" y="24"/>
                    <a:pt x="38" y="12"/>
                  </a:cubicBezTo>
                  <a:close/>
                </a:path>
              </a:pathLst>
            </a:custGeom>
            <a:solidFill>
              <a:srgbClr val="83A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98" name="Freeform 44"/>
            <p:cNvSpPr>
              <a:spLocks/>
            </p:cNvSpPr>
            <p:nvPr/>
          </p:nvSpPr>
          <p:spPr bwMode="auto">
            <a:xfrm>
              <a:off x="2906403" y="2121674"/>
              <a:ext cx="5427663" cy="3267075"/>
            </a:xfrm>
            <a:custGeom>
              <a:avLst/>
              <a:gdLst>
                <a:gd name="T0" fmla="*/ 0 w 3419"/>
                <a:gd name="T1" fmla="*/ 2058 h 2058"/>
                <a:gd name="T2" fmla="*/ 3330 w 3419"/>
                <a:gd name="T3" fmla="*/ 122 h 2058"/>
                <a:gd name="T4" fmla="*/ 3419 w 3419"/>
                <a:gd name="T5" fmla="*/ 0 h 2058"/>
                <a:gd name="T6" fmla="*/ 87 w 3419"/>
                <a:gd name="T7" fmla="*/ 1936 h 2058"/>
                <a:gd name="T8" fmla="*/ 0 w 3419"/>
                <a:gd name="T9" fmla="*/ 2058 h 2058"/>
              </a:gdLst>
              <a:ahLst/>
              <a:cxnLst>
                <a:cxn ang="0">
                  <a:pos x="T0" y="T1"/>
                </a:cxn>
                <a:cxn ang="0">
                  <a:pos x="T2" y="T3"/>
                </a:cxn>
                <a:cxn ang="0">
                  <a:pos x="T4" y="T5"/>
                </a:cxn>
                <a:cxn ang="0">
                  <a:pos x="T6" y="T7"/>
                </a:cxn>
                <a:cxn ang="0">
                  <a:pos x="T8" y="T9"/>
                </a:cxn>
              </a:cxnLst>
              <a:rect l="0" t="0" r="r" b="b"/>
              <a:pathLst>
                <a:path w="3419" h="2058">
                  <a:moveTo>
                    <a:pt x="0" y="2058"/>
                  </a:moveTo>
                  <a:lnTo>
                    <a:pt x="3330" y="122"/>
                  </a:lnTo>
                  <a:lnTo>
                    <a:pt x="3419" y="0"/>
                  </a:lnTo>
                  <a:lnTo>
                    <a:pt x="87" y="1936"/>
                  </a:lnTo>
                  <a:lnTo>
                    <a:pt x="0" y="2058"/>
                  </a:lnTo>
                  <a:close/>
                </a:path>
              </a:pathLst>
            </a:custGeom>
            <a:solidFill>
              <a:srgbClr val="5B7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199" name="Freeform 45"/>
            <p:cNvSpPr>
              <a:spLocks/>
            </p:cNvSpPr>
            <p:nvPr/>
          </p:nvSpPr>
          <p:spPr bwMode="auto">
            <a:xfrm>
              <a:off x="2906403" y="1766074"/>
              <a:ext cx="5427663" cy="3429000"/>
            </a:xfrm>
            <a:custGeom>
              <a:avLst/>
              <a:gdLst>
                <a:gd name="T0" fmla="*/ 87 w 3419"/>
                <a:gd name="T1" fmla="*/ 2160 h 2160"/>
                <a:gd name="T2" fmla="*/ 3419 w 3419"/>
                <a:gd name="T3" fmla="*/ 224 h 2160"/>
                <a:gd name="T4" fmla="*/ 3332 w 3419"/>
                <a:gd name="T5" fmla="*/ 0 h 2160"/>
                <a:gd name="T6" fmla="*/ 0 w 3419"/>
                <a:gd name="T7" fmla="*/ 1936 h 2160"/>
                <a:gd name="T8" fmla="*/ 87 w 3419"/>
                <a:gd name="T9" fmla="*/ 2160 h 2160"/>
              </a:gdLst>
              <a:ahLst/>
              <a:cxnLst>
                <a:cxn ang="0">
                  <a:pos x="T0" y="T1"/>
                </a:cxn>
                <a:cxn ang="0">
                  <a:pos x="T2" y="T3"/>
                </a:cxn>
                <a:cxn ang="0">
                  <a:pos x="T4" y="T5"/>
                </a:cxn>
                <a:cxn ang="0">
                  <a:pos x="T6" y="T7"/>
                </a:cxn>
                <a:cxn ang="0">
                  <a:pos x="T8" y="T9"/>
                </a:cxn>
              </a:cxnLst>
              <a:rect l="0" t="0" r="r" b="b"/>
              <a:pathLst>
                <a:path w="3419" h="2160">
                  <a:moveTo>
                    <a:pt x="87" y="2160"/>
                  </a:moveTo>
                  <a:lnTo>
                    <a:pt x="3419" y="224"/>
                  </a:lnTo>
                  <a:lnTo>
                    <a:pt x="3332" y="0"/>
                  </a:lnTo>
                  <a:lnTo>
                    <a:pt x="0" y="1936"/>
                  </a:lnTo>
                  <a:lnTo>
                    <a:pt x="87" y="2160"/>
                  </a:lnTo>
                  <a:close/>
                </a:path>
              </a:pathLst>
            </a:custGeom>
            <a:solidFill>
              <a:srgbClr val="83A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200" name="Freeform 46"/>
            <p:cNvSpPr>
              <a:spLocks noEditPoints="1"/>
            </p:cNvSpPr>
            <p:nvPr/>
          </p:nvSpPr>
          <p:spPr bwMode="auto">
            <a:xfrm>
              <a:off x="2493653" y="4680724"/>
              <a:ext cx="550863" cy="708025"/>
            </a:xfrm>
            <a:custGeom>
              <a:avLst/>
              <a:gdLst>
                <a:gd name="T0" fmla="*/ 135 w 180"/>
                <a:gd name="T1" fmla="*/ 52 h 231"/>
                <a:gd name="T2" fmla="*/ 180 w 180"/>
                <a:gd name="T3" fmla="*/ 168 h 231"/>
                <a:gd name="T4" fmla="*/ 135 w 180"/>
                <a:gd name="T5" fmla="*/ 231 h 231"/>
                <a:gd name="T6" fmla="*/ 45 w 180"/>
                <a:gd name="T7" fmla="*/ 179 h 231"/>
                <a:gd name="T8" fmla="*/ 0 w 180"/>
                <a:gd name="T9" fmla="*/ 64 h 231"/>
                <a:gd name="T10" fmla="*/ 45 w 180"/>
                <a:gd name="T11" fmla="*/ 0 h 231"/>
                <a:gd name="T12" fmla="*/ 135 w 180"/>
                <a:gd name="T13" fmla="*/ 52 h 231"/>
                <a:gd name="T14" fmla="*/ 90 w 180"/>
                <a:gd name="T15" fmla="*/ 159 h 231"/>
                <a:gd name="T16" fmla="*/ 128 w 180"/>
                <a:gd name="T17" fmla="*/ 138 h 231"/>
                <a:gd name="T18" fmla="*/ 90 w 180"/>
                <a:gd name="T19" fmla="*/ 72 h 231"/>
                <a:gd name="T20" fmla="*/ 52 w 180"/>
                <a:gd name="T21" fmla="*/ 94 h 231"/>
                <a:gd name="T22" fmla="*/ 90 w 180"/>
                <a:gd name="T23" fmla="*/ 15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231">
                  <a:moveTo>
                    <a:pt x="135" y="52"/>
                  </a:moveTo>
                  <a:cubicBezTo>
                    <a:pt x="180" y="168"/>
                    <a:pt x="180" y="168"/>
                    <a:pt x="180" y="168"/>
                  </a:cubicBezTo>
                  <a:cubicBezTo>
                    <a:pt x="135" y="231"/>
                    <a:pt x="135" y="231"/>
                    <a:pt x="135" y="231"/>
                  </a:cubicBezTo>
                  <a:cubicBezTo>
                    <a:pt x="45" y="179"/>
                    <a:pt x="45" y="179"/>
                    <a:pt x="45" y="179"/>
                  </a:cubicBezTo>
                  <a:cubicBezTo>
                    <a:pt x="0" y="64"/>
                    <a:pt x="0" y="64"/>
                    <a:pt x="0" y="64"/>
                  </a:cubicBezTo>
                  <a:cubicBezTo>
                    <a:pt x="45" y="0"/>
                    <a:pt x="45" y="0"/>
                    <a:pt x="45" y="0"/>
                  </a:cubicBezTo>
                  <a:lnTo>
                    <a:pt x="135" y="52"/>
                  </a:lnTo>
                  <a:close/>
                  <a:moveTo>
                    <a:pt x="90" y="159"/>
                  </a:moveTo>
                  <a:cubicBezTo>
                    <a:pt x="111" y="171"/>
                    <a:pt x="128" y="162"/>
                    <a:pt x="128" y="138"/>
                  </a:cubicBezTo>
                  <a:cubicBezTo>
                    <a:pt x="128" y="114"/>
                    <a:pt x="111" y="84"/>
                    <a:pt x="90" y="72"/>
                  </a:cubicBezTo>
                  <a:cubicBezTo>
                    <a:pt x="69" y="60"/>
                    <a:pt x="52" y="70"/>
                    <a:pt x="52" y="94"/>
                  </a:cubicBezTo>
                  <a:cubicBezTo>
                    <a:pt x="52" y="118"/>
                    <a:pt x="69" y="147"/>
                    <a:pt x="90" y="159"/>
                  </a:cubicBezTo>
                  <a:close/>
                </a:path>
              </a:pathLst>
            </a:custGeom>
            <a:solidFill>
              <a:srgbClr val="EADD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201" name="Freeform 47"/>
            <p:cNvSpPr>
              <a:spLocks/>
            </p:cNvSpPr>
            <p:nvPr/>
          </p:nvSpPr>
          <p:spPr bwMode="auto">
            <a:xfrm>
              <a:off x="2631766" y="1607324"/>
              <a:ext cx="5564188" cy="3232150"/>
            </a:xfrm>
            <a:custGeom>
              <a:avLst/>
              <a:gdLst>
                <a:gd name="T0" fmla="*/ 173 w 3505"/>
                <a:gd name="T1" fmla="*/ 2036 h 2036"/>
                <a:gd name="T2" fmla="*/ 3505 w 3505"/>
                <a:gd name="T3" fmla="*/ 100 h 2036"/>
                <a:gd name="T4" fmla="*/ 3331 w 3505"/>
                <a:gd name="T5" fmla="*/ 0 h 2036"/>
                <a:gd name="T6" fmla="*/ 0 w 3505"/>
                <a:gd name="T7" fmla="*/ 1936 h 2036"/>
                <a:gd name="T8" fmla="*/ 173 w 3505"/>
                <a:gd name="T9" fmla="*/ 2036 h 2036"/>
              </a:gdLst>
              <a:ahLst/>
              <a:cxnLst>
                <a:cxn ang="0">
                  <a:pos x="T0" y="T1"/>
                </a:cxn>
                <a:cxn ang="0">
                  <a:pos x="T2" y="T3"/>
                </a:cxn>
                <a:cxn ang="0">
                  <a:pos x="T4" y="T5"/>
                </a:cxn>
                <a:cxn ang="0">
                  <a:pos x="T6" y="T7"/>
                </a:cxn>
                <a:cxn ang="0">
                  <a:pos x="T8" y="T9"/>
                </a:cxn>
              </a:cxnLst>
              <a:rect l="0" t="0" r="r" b="b"/>
              <a:pathLst>
                <a:path w="3505" h="2036">
                  <a:moveTo>
                    <a:pt x="173" y="2036"/>
                  </a:moveTo>
                  <a:lnTo>
                    <a:pt x="3505" y="100"/>
                  </a:lnTo>
                  <a:lnTo>
                    <a:pt x="3331" y="0"/>
                  </a:lnTo>
                  <a:lnTo>
                    <a:pt x="0" y="1936"/>
                  </a:lnTo>
                  <a:lnTo>
                    <a:pt x="173" y="2036"/>
                  </a:lnTo>
                  <a:close/>
                </a:path>
              </a:pathLst>
            </a:custGeom>
            <a:solidFill>
              <a:srgbClr val="A3B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sp>
          <p:nvSpPr>
            <p:cNvPr id="202" name="Freeform 48"/>
            <p:cNvSpPr>
              <a:spLocks/>
            </p:cNvSpPr>
            <p:nvPr/>
          </p:nvSpPr>
          <p:spPr bwMode="auto">
            <a:xfrm>
              <a:off x="8605528" y="1337449"/>
              <a:ext cx="546100" cy="382588"/>
            </a:xfrm>
            <a:custGeom>
              <a:avLst/>
              <a:gdLst>
                <a:gd name="T0" fmla="*/ 21 w 178"/>
                <a:gd name="T1" fmla="*/ 44 h 125"/>
                <a:gd name="T2" fmla="*/ 0 w 178"/>
                <a:gd name="T3" fmla="*/ 39 h 125"/>
                <a:gd name="T4" fmla="*/ 178 w 178"/>
                <a:gd name="T5" fmla="*/ 0 h 125"/>
                <a:gd name="T6" fmla="*/ 56 w 178"/>
                <a:gd name="T7" fmla="*/ 125 h 125"/>
                <a:gd name="T8" fmla="*/ 59 w 178"/>
                <a:gd name="T9" fmla="*/ 109 h 125"/>
                <a:gd name="T10" fmla="*/ 21 w 178"/>
                <a:gd name="T11" fmla="*/ 44 h 125"/>
              </a:gdLst>
              <a:ahLst/>
              <a:cxnLst>
                <a:cxn ang="0">
                  <a:pos x="T0" y="T1"/>
                </a:cxn>
                <a:cxn ang="0">
                  <a:pos x="T2" y="T3"/>
                </a:cxn>
                <a:cxn ang="0">
                  <a:pos x="T4" y="T5"/>
                </a:cxn>
                <a:cxn ang="0">
                  <a:pos x="T6" y="T7"/>
                </a:cxn>
                <a:cxn ang="0">
                  <a:pos x="T8" y="T9"/>
                </a:cxn>
                <a:cxn ang="0">
                  <a:pos x="T10" y="T11"/>
                </a:cxn>
              </a:cxnLst>
              <a:rect l="0" t="0" r="r" b="b"/>
              <a:pathLst>
                <a:path w="178" h="125">
                  <a:moveTo>
                    <a:pt x="21" y="44"/>
                  </a:moveTo>
                  <a:cubicBezTo>
                    <a:pt x="14" y="39"/>
                    <a:pt x="6" y="38"/>
                    <a:pt x="0" y="39"/>
                  </a:cubicBezTo>
                  <a:cubicBezTo>
                    <a:pt x="178" y="0"/>
                    <a:pt x="178" y="0"/>
                    <a:pt x="178" y="0"/>
                  </a:cubicBezTo>
                  <a:cubicBezTo>
                    <a:pt x="56" y="125"/>
                    <a:pt x="56" y="125"/>
                    <a:pt x="56" y="125"/>
                  </a:cubicBezTo>
                  <a:cubicBezTo>
                    <a:pt x="58" y="121"/>
                    <a:pt x="59" y="115"/>
                    <a:pt x="59" y="109"/>
                  </a:cubicBezTo>
                  <a:cubicBezTo>
                    <a:pt x="59" y="85"/>
                    <a:pt x="42" y="56"/>
                    <a:pt x="21" y="44"/>
                  </a:cubicBezTo>
                  <a:close/>
                </a:path>
              </a:pathLst>
            </a:custGeom>
            <a:solidFill>
              <a:srgbClr val="83A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ru-RU" sz="1350">
                <a:cs typeface="Poppins Light" panose="00000400000000000000" pitchFamily="2" charset="0"/>
              </a:endParaRPr>
            </a:p>
          </p:txBody>
        </p:sp>
      </p:grpSp>
      <p:sp>
        <p:nvSpPr>
          <p:cNvPr id="228" name="Text Placeholder 53"/>
          <p:cNvSpPr txBox="1">
            <a:spLocks/>
          </p:cNvSpPr>
          <p:nvPr/>
        </p:nvSpPr>
        <p:spPr>
          <a:xfrm>
            <a:off x="262555" y="3315346"/>
            <a:ext cx="5587604" cy="1331968"/>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9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nSpc>
                <a:spcPct val="150000"/>
              </a:lnSpc>
              <a:defRPr/>
            </a:pPr>
            <a:r>
              <a:rPr lang="en-US" sz="1400" dirty="0">
                <a:solidFill>
                  <a:srgbClr val="414042"/>
                </a:solidFill>
                <a:latin typeface="Poppins Light" panose="00000400000000000000" pitchFamily="2" charset="0"/>
                <a:cs typeface="Poppins Light" panose="00000400000000000000" pitchFamily="2" charset="0"/>
              </a:rPr>
              <a:t>The right scale and scope of the experiment will be dictated by what decision-makers need to know, coupled with the various </a:t>
            </a:r>
            <a:r>
              <a:rPr lang="en-US" sz="1400" dirty="0">
                <a:solidFill>
                  <a:srgbClr val="FF884D"/>
                </a:solidFill>
                <a:latin typeface="Poppins Light" panose="00000400000000000000" pitchFamily="2" charset="0"/>
                <a:cs typeface="Poppins Light" panose="00000400000000000000" pitchFamily="2" charset="0"/>
              </a:rPr>
              <a:t>practical constraints </a:t>
            </a:r>
            <a:r>
              <a:rPr lang="en-US" sz="1400" dirty="0">
                <a:solidFill>
                  <a:srgbClr val="414042"/>
                </a:solidFill>
                <a:latin typeface="Poppins Light" panose="00000400000000000000" pitchFamily="2" charset="0"/>
                <a:cs typeface="Poppins Light" panose="00000400000000000000" pitchFamily="2" charset="0"/>
              </a:rPr>
              <a:t>that inevitably will come through the design process.</a:t>
            </a:r>
          </a:p>
        </p:txBody>
      </p:sp>
      <p:sp>
        <p:nvSpPr>
          <p:cNvPr id="229" name="Text Placeholder 53"/>
          <p:cNvSpPr txBox="1">
            <a:spLocks/>
          </p:cNvSpPr>
          <p:nvPr/>
        </p:nvSpPr>
        <p:spPr>
          <a:xfrm>
            <a:off x="253452" y="4643728"/>
            <a:ext cx="6892851" cy="1331968"/>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9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Figuring out the problem will take time, and needs to be done </a:t>
            </a:r>
            <a:r>
              <a:rPr kumimoji="0" lang="en-US" sz="1400" b="0" i="0" u="none" strike="noStrike" kern="120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in consultation with as many parties impacted</a:t>
            </a:r>
            <a:r>
              <a:rPr kumimoji="0" lang="en-US" sz="1400" b="0" i="0" u="none" strike="noStrike" kern="1200" cap="none" spc="0" normalizeH="0" noProof="0" dirty="0">
                <a:ln>
                  <a:noFill/>
                </a:ln>
                <a:solidFill>
                  <a:srgbClr val="FF884D"/>
                </a:solidFill>
                <a:effectLst/>
                <a:uLnTx/>
                <a:uFillTx/>
                <a:latin typeface="Poppins Light" panose="00000400000000000000" pitchFamily="2" charset="0"/>
                <a:cs typeface="Poppins Light" panose="00000400000000000000" pitchFamily="2" charset="0"/>
              </a:rPr>
              <a:t> by the experiment’s results</a:t>
            </a:r>
            <a:r>
              <a:rPr kumimoji="0" lang="en-US" sz="14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t> (directly or indirectly). Before starting to define the problem, take the time to discuss with colleagues, management, and others on what it is (exactly) that you wish to fix.</a:t>
            </a:r>
            <a:r>
              <a:rPr kumimoji="0" lang="en-US" sz="1400" b="0"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 </a:t>
            </a:r>
            <a:endParaRPr kumimoji="0" lang="en-US" sz="14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1841872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93D309AC-83A8-584A-A37A-E94E97AF7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23" y="1001645"/>
            <a:ext cx="7354770" cy="5530077"/>
          </a:xfrm>
          <a:prstGeom prst="rect">
            <a:avLst/>
          </a:prstGeom>
        </p:spPr>
      </p:pic>
      <p:sp>
        <p:nvSpPr>
          <p:cNvPr id="2" name="Text Placeholder 28">
            <a:extLst>
              <a:ext uri="{FF2B5EF4-FFF2-40B4-BE49-F238E27FC236}">
                <a16:creationId xmlns:a16="http://schemas.microsoft.com/office/drawing/2014/main" id="{E7F58B79-AF5F-D741-8EF5-E40B8CCDAE6E}"/>
              </a:ext>
            </a:extLst>
          </p:cNvPr>
          <p:cNvSpPr txBox="1">
            <a:spLocks/>
          </p:cNvSpPr>
          <p:nvPr/>
        </p:nvSpPr>
        <p:spPr>
          <a:xfrm>
            <a:off x="3660367" y="190120"/>
            <a:ext cx="5265767" cy="20300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kumimoji="0" lang="en-CA" sz="3600" b="0" i="0" strike="noStrike" kern="1200" cap="none" spc="0" normalizeH="0" baseline="0" noProof="0" dirty="0">
                <a:ln>
                  <a:noFill/>
                </a:ln>
                <a:effectLst/>
                <a:uLnTx/>
                <a:uFillTx/>
                <a:latin typeface="Poppins" panose="00000500000000000000" pitchFamily="2" charset="0"/>
                <a:cs typeface="Poppins" panose="00000500000000000000" pitchFamily="2" charset="0"/>
              </a:rPr>
              <a:t>Literature review </a:t>
            </a:r>
            <a:r>
              <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rPr>
              <a:t>as </a:t>
            </a:r>
            <a:r>
              <a:rPr lang="en-CA" sz="3600" b="0" dirty="0">
                <a:solidFill>
                  <a:srgbClr val="FF884D"/>
                </a:solidFill>
                <a:latin typeface="Poppins" panose="00000500000000000000" pitchFamily="2" charset="0"/>
                <a:cs typeface="Poppins" panose="00000500000000000000" pitchFamily="2" charset="0"/>
              </a:rPr>
              <a:t>an initial step</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sp>
        <p:nvSpPr>
          <p:cNvPr id="6" name="Text Placeholder 53">
            <a:extLst>
              <a:ext uri="{FF2B5EF4-FFF2-40B4-BE49-F238E27FC236}">
                <a16:creationId xmlns:a16="http://schemas.microsoft.com/office/drawing/2014/main" id="{04616E63-E327-DB42-A7A3-CBFAC538B158}"/>
              </a:ext>
            </a:extLst>
          </p:cNvPr>
          <p:cNvSpPr txBox="1">
            <a:spLocks/>
          </p:cNvSpPr>
          <p:nvPr/>
        </p:nvSpPr>
        <p:spPr>
          <a:xfrm>
            <a:off x="335323" y="1001645"/>
            <a:ext cx="2791335" cy="1941130"/>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9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defRPr/>
            </a:pPr>
            <a:r>
              <a:rPr lang="en-CA" sz="1400" dirty="0">
                <a:solidFill>
                  <a:srgbClr val="000000"/>
                </a:solidFill>
                <a:latin typeface="Century Gothic" panose="020B0502020202020204" pitchFamily="34" charset="0"/>
              </a:rPr>
              <a:t>The purpose of the literature review is to provide a critical written account of the current state of research on a selected topic</a:t>
            </a:r>
          </a:p>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tabLst/>
              <a:defRPr/>
            </a:pPr>
            <a:endParaRPr kumimoji="0" lang="en-US" sz="14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68849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3">
            <a:extLst>
              <a:ext uri="{FF2B5EF4-FFF2-40B4-BE49-F238E27FC236}">
                <a16:creationId xmlns:a16="http://schemas.microsoft.com/office/drawing/2014/main" id="{7E1AD5A6-C406-AB41-821D-3AAA748A6587}"/>
              </a:ext>
            </a:extLst>
          </p:cNvPr>
          <p:cNvSpPr txBox="1">
            <a:spLocks/>
          </p:cNvSpPr>
          <p:nvPr/>
        </p:nvSpPr>
        <p:spPr>
          <a:xfrm>
            <a:off x="217866" y="1209368"/>
            <a:ext cx="8557424" cy="4881716"/>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9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CA" sz="1600" b="1" dirty="0">
                <a:solidFill>
                  <a:srgbClr val="932439"/>
                </a:solidFill>
                <a:latin typeface="GillSansMTProMedium"/>
              </a:rPr>
              <a:t>Components of the literature review</a:t>
            </a:r>
          </a:p>
          <a:p>
            <a:r>
              <a:rPr lang="en-CA" sz="1600" dirty="0">
                <a:solidFill>
                  <a:srgbClr val="000000"/>
                </a:solidFill>
                <a:latin typeface="Helvetica Neue" panose="02000503000000020004" pitchFamily="2" charset="0"/>
              </a:rPr>
              <a:t>The literature review should include the following:</a:t>
            </a:r>
          </a:p>
          <a:p>
            <a:pPr>
              <a:buFont typeface="Arial" panose="020B0604020202020204" pitchFamily="34" charset="0"/>
              <a:buChar char="•"/>
            </a:pPr>
            <a:r>
              <a:rPr lang="en-CA" sz="1600" dirty="0">
                <a:solidFill>
                  <a:srgbClr val="000000"/>
                </a:solidFill>
                <a:latin typeface="Helvetica Neue" panose="02000503000000020004" pitchFamily="2" charset="0"/>
              </a:rPr>
              <a:t> Objective of the literature review</a:t>
            </a:r>
          </a:p>
          <a:p>
            <a:pPr>
              <a:buFont typeface="Arial" panose="020B0604020202020204" pitchFamily="34" charset="0"/>
              <a:buChar char="•"/>
            </a:pPr>
            <a:r>
              <a:rPr lang="en-CA" sz="1600" dirty="0">
                <a:solidFill>
                  <a:srgbClr val="000000"/>
                </a:solidFill>
                <a:latin typeface="Helvetica Neue" panose="02000503000000020004" pitchFamily="2" charset="0"/>
              </a:rPr>
              <a:t> Overview of the subject under consideration.</a:t>
            </a:r>
          </a:p>
          <a:p>
            <a:pPr>
              <a:buFont typeface="Arial" panose="020B0604020202020204" pitchFamily="34" charset="0"/>
              <a:buChar char="•"/>
            </a:pPr>
            <a:r>
              <a:rPr lang="en-CA" sz="1600" dirty="0">
                <a:solidFill>
                  <a:srgbClr val="000000"/>
                </a:solidFill>
                <a:latin typeface="Helvetica Neue" panose="02000503000000020004" pitchFamily="2" charset="0"/>
              </a:rPr>
              <a:t> Clear categorization of sources selected into those in support of your particular position, those opposed, and those offering completely different arguments.</a:t>
            </a:r>
          </a:p>
          <a:p>
            <a:pPr>
              <a:buFont typeface="Arial" panose="020B0604020202020204" pitchFamily="34" charset="0"/>
              <a:buChar char="•"/>
            </a:pPr>
            <a:r>
              <a:rPr lang="en-CA" sz="1600" dirty="0">
                <a:solidFill>
                  <a:srgbClr val="000000"/>
                </a:solidFill>
                <a:latin typeface="Helvetica Neue" panose="02000503000000020004" pitchFamily="2" charset="0"/>
              </a:rPr>
              <a:t> Discussion of both the distinctiveness of each source and its similarities with the others.</a:t>
            </a:r>
          </a:p>
          <a:p>
            <a:pPr>
              <a:buFont typeface="Arial" panose="020B0604020202020204" pitchFamily="34" charset="0"/>
              <a:buChar char="•"/>
            </a:pPr>
            <a:endParaRPr lang="en-CA" sz="1600" dirty="0">
              <a:solidFill>
                <a:srgbClr val="000000"/>
              </a:solidFill>
              <a:latin typeface="Helvetica Neue" panose="02000503000000020004" pitchFamily="2" charset="0"/>
            </a:endParaRPr>
          </a:p>
          <a:p>
            <a:r>
              <a:rPr lang="en-CA" sz="1600" b="1" dirty="0">
                <a:solidFill>
                  <a:srgbClr val="932439"/>
                </a:solidFill>
                <a:latin typeface="GillSansMTProMedium"/>
              </a:rPr>
              <a:t>Steps in the literature review process</a:t>
            </a:r>
          </a:p>
          <a:p>
            <a:r>
              <a:rPr lang="en-CA" sz="1600" dirty="0">
                <a:solidFill>
                  <a:srgbClr val="000000"/>
                </a:solidFill>
                <a:latin typeface="Helvetica Neue" panose="02000503000000020004" pitchFamily="2" charset="0"/>
              </a:rPr>
              <a:t>Preparation of a literature review may be divided into four steps:</a:t>
            </a:r>
          </a:p>
          <a:p>
            <a:pPr>
              <a:buFont typeface="+mj-lt"/>
              <a:buAutoNum type="arabicPeriod"/>
            </a:pPr>
            <a:r>
              <a:rPr lang="en-CA" sz="1600" dirty="0">
                <a:solidFill>
                  <a:srgbClr val="000000"/>
                </a:solidFill>
                <a:latin typeface="Helvetica Neue" panose="02000503000000020004" pitchFamily="2" charset="0"/>
              </a:rPr>
              <a:t>Define your subject and the scope of the review.</a:t>
            </a:r>
          </a:p>
          <a:p>
            <a:pPr>
              <a:buFont typeface="+mj-lt"/>
              <a:buAutoNum type="arabicPeriod"/>
            </a:pPr>
            <a:r>
              <a:rPr lang="en-CA" sz="1600" dirty="0">
                <a:solidFill>
                  <a:srgbClr val="000000"/>
                </a:solidFill>
                <a:latin typeface="Helvetica Neue" panose="02000503000000020004" pitchFamily="2" charset="0"/>
              </a:rPr>
              <a:t>Search the library catalogue, subject specific databases and other search tools to find sources that are relevant to your topic.</a:t>
            </a:r>
          </a:p>
          <a:p>
            <a:pPr>
              <a:buFont typeface="+mj-lt"/>
              <a:buAutoNum type="arabicPeriod"/>
            </a:pPr>
            <a:r>
              <a:rPr lang="en-CA" sz="1600" dirty="0">
                <a:solidFill>
                  <a:srgbClr val="000000"/>
                </a:solidFill>
                <a:latin typeface="Helvetica Neue" panose="02000503000000020004" pitchFamily="2" charset="0"/>
              </a:rPr>
              <a:t>Read and evaluate the sources and to determine their suitability to the understanding of topic at hand </a:t>
            </a:r>
          </a:p>
          <a:p>
            <a:pPr>
              <a:buFont typeface="+mj-lt"/>
              <a:buAutoNum type="arabicPeriod"/>
            </a:pPr>
            <a:r>
              <a:rPr lang="en-CA" sz="1600" dirty="0">
                <a:solidFill>
                  <a:srgbClr val="000000"/>
                </a:solidFill>
                <a:latin typeface="Helvetica Neue" panose="02000503000000020004" pitchFamily="2" charset="0"/>
              </a:rPr>
              <a:t>Analyse, interpret and discuss the findings and conclusions of the sources you selected.</a:t>
            </a:r>
          </a:p>
          <a:p>
            <a:pPr>
              <a:buFont typeface="Arial" panose="020B0604020202020204" pitchFamily="34" charset="0"/>
              <a:buChar char="•"/>
            </a:pPr>
            <a:endParaRPr lang="en-CA" sz="1600" dirty="0">
              <a:solidFill>
                <a:srgbClr val="000000"/>
              </a:solidFill>
              <a:latin typeface="Helvetica Neue" panose="02000503000000020004" pitchFamily="2" charset="0"/>
            </a:endParaRPr>
          </a:p>
          <a:p>
            <a:pPr>
              <a:lnSpc>
                <a:spcPct val="150000"/>
              </a:lnSpc>
              <a:defRPr/>
            </a:pPr>
            <a:endParaRPr lang="en-CA" sz="1600" dirty="0">
              <a:solidFill>
                <a:srgbClr val="000000"/>
              </a:solidFill>
              <a:latin typeface="Century Gothic" panose="020B0502020202020204" pitchFamily="34" charset="0"/>
            </a:endParaRPr>
          </a:p>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tabLst/>
              <a:defRPr/>
            </a:pPr>
            <a:endParaRPr kumimoji="0" lang="en-US" sz="16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endParaRPr>
          </a:p>
        </p:txBody>
      </p:sp>
      <p:sp>
        <p:nvSpPr>
          <p:cNvPr id="5" name="Text Placeholder 28">
            <a:extLst>
              <a:ext uri="{FF2B5EF4-FFF2-40B4-BE49-F238E27FC236}">
                <a16:creationId xmlns:a16="http://schemas.microsoft.com/office/drawing/2014/main" id="{7D8E29DB-031D-FD47-B469-0A04290E7E04}"/>
              </a:ext>
            </a:extLst>
          </p:cNvPr>
          <p:cNvSpPr txBox="1">
            <a:spLocks/>
          </p:cNvSpPr>
          <p:nvPr/>
        </p:nvSpPr>
        <p:spPr>
          <a:xfrm>
            <a:off x="3660367" y="190119"/>
            <a:ext cx="5265767" cy="1432203"/>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kumimoji="0" lang="en-CA" sz="3600" b="0" i="0" strike="noStrike" kern="1200" cap="none" spc="0" normalizeH="0" baseline="0" noProof="0" dirty="0">
                <a:ln>
                  <a:noFill/>
                </a:ln>
                <a:effectLst/>
                <a:uLnTx/>
                <a:uFillTx/>
                <a:latin typeface="Poppins" panose="00000500000000000000" pitchFamily="2" charset="0"/>
                <a:cs typeface="Poppins" panose="00000500000000000000" pitchFamily="2" charset="0"/>
              </a:rPr>
              <a:t>Components of a literature review</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82656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chemeClr val="accent2"/>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3334871" y="190120"/>
            <a:ext cx="5591263" cy="21329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CA" sz="3600" b="0" dirty="0">
                <a:solidFill>
                  <a:srgbClr val="414042"/>
                </a:solidFill>
                <a:latin typeface="Poppins" panose="00000500000000000000" pitchFamily="2" charset="0"/>
                <a:cs typeface="Poppins" panose="00000500000000000000" pitchFamily="2" charset="0"/>
              </a:rPr>
              <a:t>Example for Defining the </a:t>
            </a:r>
            <a:r>
              <a:rPr lang="en-CA" sz="3600" b="0" dirty="0">
                <a:solidFill>
                  <a:srgbClr val="FF884D"/>
                </a:solidFill>
                <a:latin typeface="Poppins" panose="00000500000000000000" pitchFamily="2" charset="0"/>
                <a:cs typeface="Poppins" panose="00000500000000000000" pitchFamily="2" charset="0"/>
              </a:rPr>
              <a:t>problem</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sp>
        <p:nvSpPr>
          <p:cNvPr id="2" name="Rectangle 1">
            <a:extLst>
              <a:ext uri="{FF2B5EF4-FFF2-40B4-BE49-F238E27FC236}">
                <a16:creationId xmlns:a16="http://schemas.microsoft.com/office/drawing/2014/main" id="{9AF20E7A-33FF-C041-8167-4AB1ABAE409D}"/>
              </a:ext>
            </a:extLst>
          </p:cNvPr>
          <p:cNvSpPr/>
          <p:nvPr/>
        </p:nvSpPr>
        <p:spPr>
          <a:xfrm>
            <a:off x="180477" y="1119371"/>
            <a:ext cx="8783046" cy="5355312"/>
          </a:xfrm>
          <a:prstGeom prst="rect">
            <a:avLst/>
          </a:prstGeom>
        </p:spPr>
        <p:txBody>
          <a:bodyPr wrap="square">
            <a:spAutoFit/>
          </a:bodyPr>
          <a:lstStyle/>
          <a:p>
            <a:r>
              <a:rPr lang="en-CA" dirty="0">
                <a:solidFill>
                  <a:srgbClr val="444444"/>
                </a:solidFill>
                <a:latin typeface="Arial" panose="020B0604020202020204" pitchFamily="34" charset="0"/>
              </a:rPr>
              <a:t>Consider this scenario: Instructors at a large university do not show up for technology training sessions. What do you think is the problem? </a:t>
            </a:r>
          </a:p>
          <a:p>
            <a:endParaRPr lang="en-CA" dirty="0">
              <a:solidFill>
                <a:srgbClr val="444444"/>
              </a:solidFill>
              <a:latin typeface="Arial" panose="020B0604020202020204" pitchFamily="34" charset="0"/>
            </a:endParaRPr>
          </a:p>
          <a:p>
            <a:pPr>
              <a:buFont typeface="Arial" panose="020B0604020202020204" pitchFamily="34" charset="0"/>
              <a:buChar char="•"/>
            </a:pPr>
            <a:r>
              <a:rPr lang="en-CA" dirty="0">
                <a:solidFill>
                  <a:srgbClr val="444444"/>
                </a:solidFill>
                <a:latin typeface="Arial" panose="020B0604020202020204" pitchFamily="34" charset="0"/>
              </a:rPr>
              <a:t> The time frame for the training sessions does not meet the instructors' schedules.</a:t>
            </a:r>
          </a:p>
          <a:p>
            <a:pPr>
              <a:buFont typeface="Arial" panose="020B0604020202020204" pitchFamily="34" charset="0"/>
              <a:buChar char="•"/>
            </a:pPr>
            <a:r>
              <a:rPr lang="en-CA" dirty="0">
                <a:solidFill>
                  <a:srgbClr val="444444"/>
                </a:solidFill>
                <a:latin typeface="Arial" panose="020B0604020202020204" pitchFamily="34" charset="0"/>
              </a:rPr>
              <a:t> There is no reward for investing time in training sessions.</a:t>
            </a:r>
          </a:p>
          <a:p>
            <a:pPr>
              <a:buFont typeface="Arial" panose="020B0604020202020204" pitchFamily="34" charset="0"/>
              <a:buChar char="•"/>
            </a:pPr>
            <a:r>
              <a:rPr lang="en-CA" dirty="0">
                <a:solidFill>
                  <a:srgbClr val="444444"/>
                </a:solidFill>
                <a:latin typeface="Arial" panose="020B0604020202020204" pitchFamily="34" charset="0"/>
              </a:rPr>
              <a:t> The notifications for the training are sent in bulk mailings to all email accounts.</a:t>
            </a:r>
          </a:p>
          <a:p>
            <a:pPr>
              <a:buFont typeface="Arial" panose="020B0604020202020204" pitchFamily="34" charset="0"/>
              <a:buChar char="•"/>
            </a:pPr>
            <a:endParaRPr lang="en-CA" dirty="0">
              <a:solidFill>
                <a:srgbClr val="444444"/>
              </a:solidFill>
              <a:latin typeface="Arial" panose="020B0604020202020204" pitchFamily="34" charset="0"/>
            </a:endParaRPr>
          </a:p>
          <a:p>
            <a:r>
              <a:rPr lang="en-CA" dirty="0">
                <a:solidFill>
                  <a:srgbClr val="444444"/>
                </a:solidFill>
                <a:latin typeface="Arial" panose="020B0604020202020204" pitchFamily="34" charset="0"/>
              </a:rPr>
              <a:t>Any and all options could be correct, However, these different options will define the problem as either one of time, one of rewards or one of ignorance.</a:t>
            </a:r>
          </a:p>
          <a:p>
            <a:endParaRPr lang="en-CA" dirty="0">
              <a:solidFill>
                <a:srgbClr val="444444"/>
              </a:solidFill>
              <a:latin typeface="Arial" panose="020B0604020202020204" pitchFamily="34" charset="0"/>
            </a:endParaRPr>
          </a:p>
          <a:p>
            <a:r>
              <a:rPr lang="en-CA" b="1" dirty="0">
                <a:solidFill>
                  <a:srgbClr val="FF884D"/>
                </a:solidFill>
                <a:latin typeface="Arial" panose="020B0604020202020204" pitchFamily="34" charset="0"/>
              </a:rPr>
              <a:t>A better definition of the problem:</a:t>
            </a:r>
          </a:p>
          <a:p>
            <a:r>
              <a:rPr lang="en-CA" dirty="0">
                <a:solidFill>
                  <a:srgbClr val="444444"/>
                </a:solidFill>
                <a:latin typeface="Arial" panose="020B0604020202020204" pitchFamily="34" charset="0"/>
              </a:rPr>
              <a:t>Instructors who teach online are required to use certain technologies but have not received training in these technologies despite the fact that training is offered on various days of the week and at multiple times during the day. In this case the problem might be defined as:</a:t>
            </a:r>
          </a:p>
          <a:p>
            <a:pPr>
              <a:buFont typeface="Arial" panose="020B0604020202020204" pitchFamily="34" charset="0"/>
              <a:buChar char="•"/>
            </a:pPr>
            <a:r>
              <a:rPr lang="en-CA" dirty="0">
                <a:solidFill>
                  <a:srgbClr val="444444"/>
                </a:solidFill>
                <a:latin typeface="Arial" panose="020B0604020202020204" pitchFamily="34" charset="0"/>
              </a:rPr>
              <a:t> Lack of motivation - </a:t>
            </a:r>
            <a:r>
              <a:rPr lang="en-CA" b="1" dirty="0">
                <a:solidFill>
                  <a:srgbClr val="444444"/>
                </a:solidFill>
                <a:latin typeface="inherit"/>
              </a:rPr>
              <a:t>No</a:t>
            </a:r>
            <a:r>
              <a:rPr lang="en-CA" dirty="0">
                <a:solidFill>
                  <a:srgbClr val="444444"/>
                </a:solidFill>
                <a:latin typeface="Arial" panose="020B0604020202020204" pitchFamily="34" charset="0"/>
              </a:rPr>
              <a:t>, they are required to attend this training.</a:t>
            </a:r>
          </a:p>
          <a:p>
            <a:pPr>
              <a:buFont typeface="Arial" panose="020B0604020202020204" pitchFamily="34" charset="0"/>
              <a:buChar char="•"/>
            </a:pPr>
            <a:r>
              <a:rPr lang="en-CA" dirty="0">
                <a:solidFill>
                  <a:srgbClr val="444444"/>
                </a:solidFill>
                <a:latin typeface="Arial" panose="020B0604020202020204" pitchFamily="34" charset="0"/>
              </a:rPr>
              <a:t> Lack of reward - </a:t>
            </a:r>
            <a:r>
              <a:rPr lang="en-CA" b="1" dirty="0">
                <a:solidFill>
                  <a:srgbClr val="444444"/>
                </a:solidFill>
                <a:latin typeface="inherit"/>
              </a:rPr>
              <a:t>No</a:t>
            </a:r>
            <a:r>
              <a:rPr lang="en-CA" dirty="0">
                <a:solidFill>
                  <a:srgbClr val="444444"/>
                </a:solidFill>
                <a:latin typeface="Arial" panose="020B0604020202020204" pitchFamily="34" charset="0"/>
              </a:rPr>
              <a:t>, their reward is their position as an online instructor.</a:t>
            </a:r>
          </a:p>
          <a:p>
            <a:pPr>
              <a:buFont typeface="Arial" panose="020B0604020202020204" pitchFamily="34" charset="0"/>
              <a:buChar char="•"/>
            </a:pPr>
            <a:r>
              <a:rPr lang="en-CA" dirty="0">
                <a:solidFill>
                  <a:srgbClr val="444444"/>
                </a:solidFill>
                <a:latin typeface="Arial" panose="020B0604020202020204" pitchFamily="34" charset="0"/>
              </a:rPr>
              <a:t> Lack of notification - </a:t>
            </a:r>
            <a:r>
              <a:rPr lang="en-CA" b="1" dirty="0">
                <a:solidFill>
                  <a:srgbClr val="444444"/>
                </a:solidFill>
                <a:latin typeface="inherit"/>
              </a:rPr>
              <a:t>Aha!</a:t>
            </a:r>
            <a:r>
              <a:rPr lang="en-CA" dirty="0">
                <a:solidFill>
                  <a:srgbClr val="444444"/>
                </a:solidFill>
                <a:latin typeface="Arial" panose="020B0604020202020204" pitchFamily="34" charset="0"/>
              </a:rPr>
              <a:t>, this might be part of the problem and requires some investigation.</a:t>
            </a:r>
            <a:endParaRPr lang="en-CA" b="0" i="0" u="none" strike="noStrike"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39994810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chemeClr val="accent2"/>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3660367" y="190120"/>
            <a:ext cx="5265767" cy="20300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CA" sz="3600" b="0" dirty="0">
                <a:solidFill>
                  <a:srgbClr val="414042"/>
                </a:solidFill>
                <a:latin typeface="Poppins" panose="00000500000000000000" pitchFamily="2" charset="0"/>
                <a:cs typeface="Poppins" panose="00000500000000000000" pitchFamily="2" charset="0"/>
              </a:rPr>
              <a:t>Defining</a:t>
            </a:r>
            <a:r>
              <a:rPr lang="en-CA" sz="3600" b="0" dirty="0">
                <a:solidFill>
                  <a:srgbClr val="FF884D"/>
                </a:solidFill>
                <a:latin typeface="Poppins" panose="00000500000000000000" pitchFamily="2" charset="0"/>
                <a:cs typeface="Poppins" panose="00000500000000000000" pitchFamily="2" charset="0"/>
              </a:rPr>
              <a:t> </a:t>
            </a:r>
            <a:r>
              <a:rPr lang="en-CA" sz="3600" b="0" dirty="0">
                <a:solidFill>
                  <a:srgbClr val="414042"/>
                </a:solidFill>
                <a:latin typeface="Poppins" panose="00000500000000000000" pitchFamily="2" charset="0"/>
                <a:cs typeface="Poppins" panose="00000500000000000000" pitchFamily="2" charset="0"/>
              </a:rPr>
              <a:t>the</a:t>
            </a:r>
            <a:r>
              <a:rPr lang="en-CA" sz="3600" b="0" dirty="0">
                <a:solidFill>
                  <a:srgbClr val="FF884D"/>
                </a:solidFill>
                <a:latin typeface="Poppins" panose="00000500000000000000" pitchFamily="2" charset="0"/>
                <a:cs typeface="Poppins" panose="00000500000000000000" pitchFamily="2" charset="0"/>
              </a:rPr>
              <a:t> problem</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grpSp>
        <p:nvGrpSpPr>
          <p:cNvPr id="6" name="Group 5"/>
          <p:cNvGrpSpPr/>
          <p:nvPr/>
        </p:nvGrpSpPr>
        <p:grpSpPr>
          <a:xfrm>
            <a:off x="4613039" y="2159794"/>
            <a:ext cx="3350419" cy="3221831"/>
            <a:chOff x="5751513" y="1736725"/>
            <a:chExt cx="4467225" cy="4295775"/>
          </a:xfrm>
        </p:grpSpPr>
        <p:sp>
          <p:nvSpPr>
            <p:cNvPr id="7" name="Freeform 6"/>
            <p:cNvSpPr>
              <a:spLocks noEditPoints="1"/>
            </p:cNvSpPr>
            <p:nvPr/>
          </p:nvSpPr>
          <p:spPr bwMode="auto">
            <a:xfrm>
              <a:off x="5878513" y="1825625"/>
              <a:ext cx="4219575" cy="4164013"/>
            </a:xfrm>
            <a:custGeom>
              <a:avLst/>
              <a:gdLst>
                <a:gd name="T0" fmla="*/ 972 w 1108"/>
                <a:gd name="T1" fmla="*/ 433 h 1093"/>
                <a:gd name="T2" fmla="*/ 970 w 1108"/>
                <a:gd name="T3" fmla="*/ 427 h 1093"/>
                <a:gd name="T4" fmla="*/ 1017 w 1108"/>
                <a:gd name="T5" fmla="*/ 256 h 1093"/>
                <a:gd name="T6" fmla="*/ 963 w 1108"/>
                <a:gd name="T7" fmla="*/ 185 h 1093"/>
                <a:gd name="T8" fmla="*/ 983 w 1108"/>
                <a:gd name="T9" fmla="*/ 209 h 1093"/>
                <a:gd name="T10" fmla="*/ 987 w 1108"/>
                <a:gd name="T11" fmla="*/ 496 h 1093"/>
                <a:gd name="T12" fmla="*/ 944 w 1108"/>
                <a:gd name="T13" fmla="*/ 370 h 1093"/>
                <a:gd name="T14" fmla="*/ 896 w 1108"/>
                <a:gd name="T15" fmla="*/ 297 h 1093"/>
                <a:gd name="T16" fmla="*/ 330 w 1108"/>
                <a:gd name="T17" fmla="*/ 46 h 1093"/>
                <a:gd name="T18" fmla="*/ 41 w 1108"/>
                <a:gd name="T19" fmla="*/ 335 h 1093"/>
                <a:gd name="T20" fmla="*/ 20 w 1108"/>
                <a:gd name="T21" fmla="*/ 395 h 1093"/>
                <a:gd name="T22" fmla="*/ 97 w 1108"/>
                <a:gd name="T23" fmla="*/ 235 h 1093"/>
                <a:gd name="T24" fmla="*/ 968 w 1108"/>
                <a:gd name="T25" fmla="*/ 693 h 1093"/>
                <a:gd name="T26" fmla="*/ 987 w 1108"/>
                <a:gd name="T27" fmla="*/ 618 h 1093"/>
                <a:gd name="T28" fmla="*/ 445 w 1108"/>
                <a:gd name="T29" fmla="*/ 10 h 1093"/>
                <a:gd name="T30" fmla="*/ 1098 w 1108"/>
                <a:gd name="T31" fmla="*/ 463 h 1093"/>
                <a:gd name="T32" fmla="*/ 587 w 1108"/>
                <a:gd name="T33" fmla="*/ 977 h 1093"/>
                <a:gd name="T34" fmla="*/ 295 w 1108"/>
                <a:gd name="T35" fmla="*/ 1023 h 1093"/>
                <a:gd name="T36" fmla="*/ 352 w 1108"/>
                <a:gd name="T37" fmla="*/ 920 h 1093"/>
                <a:gd name="T38" fmla="*/ 305 w 1108"/>
                <a:gd name="T39" fmla="*/ 890 h 1093"/>
                <a:gd name="T40" fmla="*/ 442 w 1108"/>
                <a:gd name="T41" fmla="*/ 959 h 1093"/>
                <a:gd name="T42" fmla="*/ 80 w 1108"/>
                <a:gd name="T43" fmla="*/ 827 h 1093"/>
                <a:gd name="T44" fmla="*/ 353 w 1108"/>
                <a:gd name="T45" fmla="*/ 1049 h 1093"/>
                <a:gd name="T46" fmla="*/ 123 w 1108"/>
                <a:gd name="T47" fmla="*/ 886 h 1093"/>
                <a:gd name="T48" fmla="*/ 116 w 1108"/>
                <a:gd name="T49" fmla="*/ 877 h 1093"/>
                <a:gd name="T50" fmla="*/ 260 w 1108"/>
                <a:gd name="T51" fmla="*/ 852 h 1093"/>
                <a:gd name="T52" fmla="*/ 220 w 1108"/>
                <a:gd name="T53" fmla="*/ 806 h 1093"/>
                <a:gd name="T54" fmla="*/ 411 w 1108"/>
                <a:gd name="T55" fmla="*/ 948 h 1093"/>
                <a:gd name="T56" fmla="*/ 677 w 1108"/>
                <a:gd name="T57" fmla="*/ 1086 h 1093"/>
                <a:gd name="T58" fmla="*/ 418 w 1108"/>
                <a:gd name="T59" fmla="*/ 1070 h 1093"/>
                <a:gd name="T60" fmla="*/ 928 w 1108"/>
                <a:gd name="T61" fmla="*/ 977 h 1093"/>
                <a:gd name="T62" fmla="*/ 1066 w 1108"/>
                <a:gd name="T63" fmla="*/ 785 h 1093"/>
                <a:gd name="T64" fmla="*/ 1106 w 1108"/>
                <a:gd name="T65" fmla="*/ 625 h 1093"/>
                <a:gd name="T66" fmla="*/ 418 w 1108"/>
                <a:gd name="T67" fmla="*/ 1070 h 1093"/>
                <a:gd name="T68" fmla="*/ 481 w 1108"/>
                <a:gd name="T69" fmla="*/ 1084 h 1093"/>
                <a:gd name="T70" fmla="*/ 755 w 1108"/>
                <a:gd name="T71" fmla="*/ 932 h 1093"/>
                <a:gd name="T72" fmla="*/ 644 w 1108"/>
                <a:gd name="T73" fmla="*/ 1090 h 1093"/>
                <a:gd name="T74" fmla="*/ 556 w 1108"/>
                <a:gd name="T75" fmla="*/ 1092 h 1093"/>
                <a:gd name="T76" fmla="*/ 742 w 1108"/>
                <a:gd name="T77" fmla="*/ 37 h 1093"/>
                <a:gd name="T78" fmla="*/ 833 w 1108"/>
                <a:gd name="T79" fmla="*/ 233 h 1093"/>
                <a:gd name="T80" fmla="*/ 645 w 1108"/>
                <a:gd name="T81" fmla="*/ 134 h 1093"/>
                <a:gd name="T82" fmla="*/ 709 w 1108"/>
                <a:gd name="T83" fmla="*/ 155 h 1093"/>
                <a:gd name="T84" fmla="*/ 713 w 1108"/>
                <a:gd name="T85" fmla="*/ 27 h 1093"/>
                <a:gd name="T86" fmla="*/ 825 w 1108"/>
                <a:gd name="T87" fmla="*/ 76 h 1093"/>
                <a:gd name="T88" fmla="*/ 789 w 1108"/>
                <a:gd name="T89" fmla="*/ 199 h 1093"/>
                <a:gd name="T90" fmla="*/ 488 w 1108"/>
                <a:gd name="T91" fmla="*/ 129 h 1093"/>
                <a:gd name="T92" fmla="*/ 763 w 1108"/>
                <a:gd name="T93" fmla="*/ 183 h 1093"/>
                <a:gd name="T94" fmla="*/ 877 w 1108"/>
                <a:gd name="T95" fmla="*/ 109 h 1093"/>
                <a:gd name="T96" fmla="*/ 531 w 1108"/>
                <a:gd name="T97" fmla="*/ 1 h 1093"/>
                <a:gd name="T98" fmla="*/ 138 w 1108"/>
                <a:gd name="T99" fmla="*/ 607 h 1093"/>
                <a:gd name="T100" fmla="*/ 138 w 1108"/>
                <a:gd name="T101" fmla="*/ 607 h 1093"/>
                <a:gd name="T102" fmla="*/ 143 w 1108"/>
                <a:gd name="T103" fmla="*/ 637 h 1093"/>
                <a:gd name="T104" fmla="*/ 11 w 1108"/>
                <a:gd name="T105" fmla="*/ 648 h 1093"/>
                <a:gd name="T106" fmla="*/ 65 w 1108"/>
                <a:gd name="T107" fmla="*/ 801 h 1093"/>
                <a:gd name="T108" fmla="*/ 175 w 1108"/>
                <a:gd name="T109" fmla="*/ 732 h 1093"/>
                <a:gd name="T110" fmla="*/ 2 w 1108"/>
                <a:gd name="T111" fmla="*/ 500 h 1093"/>
                <a:gd name="T112" fmla="*/ 11 w 1108"/>
                <a:gd name="T113" fmla="*/ 648 h 1093"/>
                <a:gd name="T114" fmla="*/ 150 w 1108"/>
                <a:gd name="T115" fmla="*/ 425 h 1093"/>
                <a:gd name="T116" fmla="*/ 150 w 1108"/>
                <a:gd name="T117" fmla="*/ 425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08" h="1093">
                  <a:moveTo>
                    <a:pt x="980" y="461"/>
                  </a:moveTo>
                  <a:cubicBezTo>
                    <a:pt x="1011" y="430"/>
                    <a:pt x="1042" y="399"/>
                    <a:pt x="1072" y="368"/>
                  </a:cubicBezTo>
                  <a:cubicBezTo>
                    <a:pt x="1076" y="379"/>
                    <a:pt x="1079" y="389"/>
                    <a:pt x="1083" y="400"/>
                  </a:cubicBezTo>
                  <a:cubicBezTo>
                    <a:pt x="1051" y="431"/>
                    <a:pt x="1019" y="464"/>
                    <a:pt x="987" y="496"/>
                  </a:cubicBezTo>
                  <a:cubicBezTo>
                    <a:pt x="985" y="484"/>
                    <a:pt x="983" y="473"/>
                    <a:pt x="980" y="461"/>
                  </a:cubicBezTo>
                  <a:close/>
                  <a:moveTo>
                    <a:pt x="972" y="433"/>
                  </a:moveTo>
                  <a:cubicBezTo>
                    <a:pt x="975" y="442"/>
                    <a:pt x="978" y="452"/>
                    <a:pt x="980" y="461"/>
                  </a:cubicBezTo>
                  <a:cubicBezTo>
                    <a:pt x="1011" y="430"/>
                    <a:pt x="1042" y="399"/>
                    <a:pt x="1072" y="368"/>
                  </a:cubicBezTo>
                  <a:cubicBezTo>
                    <a:pt x="1068" y="358"/>
                    <a:pt x="1064" y="347"/>
                    <a:pt x="1059" y="336"/>
                  </a:cubicBezTo>
                  <a:cubicBezTo>
                    <a:pt x="1030" y="366"/>
                    <a:pt x="1000" y="396"/>
                    <a:pt x="970" y="427"/>
                  </a:cubicBezTo>
                  <a:cubicBezTo>
                    <a:pt x="971" y="429"/>
                    <a:pt x="971" y="431"/>
                    <a:pt x="972" y="433"/>
                  </a:cubicBezTo>
                  <a:close/>
                  <a:moveTo>
                    <a:pt x="970" y="427"/>
                  </a:moveTo>
                  <a:cubicBezTo>
                    <a:pt x="1000" y="396"/>
                    <a:pt x="1030" y="366"/>
                    <a:pt x="1059" y="336"/>
                  </a:cubicBezTo>
                  <a:cubicBezTo>
                    <a:pt x="1056" y="328"/>
                    <a:pt x="1051" y="319"/>
                    <a:pt x="1047" y="310"/>
                  </a:cubicBezTo>
                  <a:cubicBezTo>
                    <a:pt x="1018" y="339"/>
                    <a:pt x="989" y="369"/>
                    <a:pt x="959" y="399"/>
                  </a:cubicBezTo>
                  <a:cubicBezTo>
                    <a:pt x="963" y="408"/>
                    <a:pt x="966" y="417"/>
                    <a:pt x="970" y="427"/>
                  </a:cubicBezTo>
                  <a:close/>
                  <a:moveTo>
                    <a:pt x="929" y="344"/>
                  </a:moveTo>
                  <a:cubicBezTo>
                    <a:pt x="959" y="314"/>
                    <a:pt x="989" y="284"/>
                    <a:pt x="1017" y="256"/>
                  </a:cubicBezTo>
                  <a:cubicBezTo>
                    <a:pt x="1012" y="248"/>
                    <a:pt x="1006" y="241"/>
                    <a:pt x="1001" y="233"/>
                  </a:cubicBezTo>
                  <a:cubicBezTo>
                    <a:pt x="973" y="261"/>
                    <a:pt x="944" y="291"/>
                    <a:pt x="914" y="321"/>
                  </a:cubicBezTo>
                  <a:cubicBezTo>
                    <a:pt x="919" y="328"/>
                    <a:pt x="924" y="336"/>
                    <a:pt x="929" y="344"/>
                  </a:cubicBezTo>
                  <a:close/>
                  <a:moveTo>
                    <a:pt x="860" y="257"/>
                  </a:moveTo>
                  <a:cubicBezTo>
                    <a:pt x="865" y="263"/>
                    <a:pt x="870" y="268"/>
                    <a:pt x="875" y="274"/>
                  </a:cubicBezTo>
                  <a:cubicBezTo>
                    <a:pt x="906" y="243"/>
                    <a:pt x="935" y="213"/>
                    <a:pt x="963" y="185"/>
                  </a:cubicBezTo>
                  <a:cubicBezTo>
                    <a:pt x="957" y="179"/>
                    <a:pt x="951" y="173"/>
                    <a:pt x="944" y="166"/>
                  </a:cubicBezTo>
                  <a:cubicBezTo>
                    <a:pt x="917" y="194"/>
                    <a:pt x="887" y="223"/>
                    <a:pt x="856" y="254"/>
                  </a:cubicBezTo>
                  <a:cubicBezTo>
                    <a:pt x="858" y="255"/>
                    <a:pt x="859" y="256"/>
                    <a:pt x="860" y="257"/>
                  </a:cubicBezTo>
                  <a:close/>
                  <a:moveTo>
                    <a:pt x="914" y="321"/>
                  </a:moveTo>
                  <a:cubicBezTo>
                    <a:pt x="944" y="291"/>
                    <a:pt x="973" y="261"/>
                    <a:pt x="1001" y="233"/>
                  </a:cubicBezTo>
                  <a:cubicBezTo>
                    <a:pt x="995" y="225"/>
                    <a:pt x="989" y="217"/>
                    <a:pt x="983" y="209"/>
                  </a:cubicBezTo>
                  <a:cubicBezTo>
                    <a:pt x="955" y="237"/>
                    <a:pt x="926" y="267"/>
                    <a:pt x="896" y="297"/>
                  </a:cubicBezTo>
                  <a:cubicBezTo>
                    <a:pt x="902" y="305"/>
                    <a:pt x="908" y="313"/>
                    <a:pt x="914" y="321"/>
                  </a:cubicBezTo>
                  <a:close/>
                  <a:moveTo>
                    <a:pt x="991" y="529"/>
                  </a:moveTo>
                  <a:cubicBezTo>
                    <a:pt x="1024" y="496"/>
                    <a:pt x="1058" y="462"/>
                    <a:pt x="1091" y="429"/>
                  </a:cubicBezTo>
                  <a:cubicBezTo>
                    <a:pt x="1088" y="419"/>
                    <a:pt x="1086" y="409"/>
                    <a:pt x="1083" y="400"/>
                  </a:cubicBezTo>
                  <a:cubicBezTo>
                    <a:pt x="1051" y="431"/>
                    <a:pt x="1019" y="464"/>
                    <a:pt x="987" y="496"/>
                  </a:cubicBezTo>
                  <a:cubicBezTo>
                    <a:pt x="989" y="507"/>
                    <a:pt x="990" y="518"/>
                    <a:pt x="991" y="529"/>
                  </a:cubicBezTo>
                  <a:close/>
                  <a:moveTo>
                    <a:pt x="944" y="370"/>
                  </a:moveTo>
                  <a:cubicBezTo>
                    <a:pt x="974" y="339"/>
                    <a:pt x="1004" y="310"/>
                    <a:pt x="1032" y="282"/>
                  </a:cubicBezTo>
                  <a:cubicBezTo>
                    <a:pt x="1027" y="273"/>
                    <a:pt x="1022" y="264"/>
                    <a:pt x="1017" y="256"/>
                  </a:cubicBezTo>
                  <a:cubicBezTo>
                    <a:pt x="989" y="284"/>
                    <a:pt x="959" y="314"/>
                    <a:pt x="929" y="344"/>
                  </a:cubicBezTo>
                  <a:cubicBezTo>
                    <a:pt x="935" y="352"/>
                    <a:pt x="940" y="361"/>
                    <a:pt x="944" y="370"/>
                  </a:cubicBezTo>
                  <a:close/>
                  <a:moveTo>
                    <a:pt x="959" y="399"/>
                  </a:moveTo>
                  <a:cubicBezTo>
                    <a:pt x="989" y="369"/>
                    <a:pt x="1018" y="339"/>
                    <a:pt x="1047" y="310"/>
                  </a:cubicBezTo>
                  <a:cubicBezTo>
                    <a:pt x="1042" y="300"/>
                    <a:pt x="1037" y="291"/>
                    <a:pt x="1032" y="282"/>
                  </a:cubicBezTo>
                  <a:cubicBezTo>
                    <a:pt x="1004" y="310"/>
                    <a:pt x="974" y="339"/>
                    <a:pt x="944" y="370"/>
                  </a:cubicBezTo>
                  <a:cubicBezTo>
                    <a:pt x="950" y="379"/>
                    <a:pt x="954" y="389"/>
                    <a:pt x="959" y="399"/>
                  </a:cubicBezTo>
                  <a:close/>
                  <a:moveTo>
                    <a:pt x="896" y="297"/>
                  </a:moveTo>
                  <a:cubicBezTo>
                    <a:pt x="926" y="267"/>
                    <a:pt x="955" y="237"/>
                    <a:pt x="983" y="209"/>
                  </a:cubicBezTo>
                  <a:cubicBezTo>
                    <a:pt x="980" y="205"/>
                    <a:pt x="976" y="201"/>
                    <a:pt x="973" y="197"/>
                  </a:cubicBezTo>
                  <a:cubicBezTo>
                    <a:pt x="969" y="193"/>
                    <a:pt x="966" y="189"/>
                    <a:pt x="963" y="185"/>
                  </a:cubicBezTo>
                  <a:cubicBezTo>
                    <a:pt x="935" y="213"/>
                    <a:pt x="906" y="243"/>
                    <a:pt x="875" y="274"/>
                  </a:cubicBezTo>
                  <a:cubicBezTo>
                    <a:pt x="882" y="281"/>
                    <a:pt x="889" y="289"/>
                    <a:pt x="896" y="297"/>
                  </a:cubicBezTo>
                  <a:close/>
                  <a:moveTo>
                    <a:pt x="330" y="46"/>
                  </a:moveTo>
                  <a:cubicBezTo>
                    <a:pt x="293" y="62"/>
                    <a:pt x="258" y="82"/>
                    <a:pt x="226" y="106"/>
                  </a:cubicBezTo>
                  <a:cubicBezTo>
                    <a:pt x="187" y="144"/>
                    <a:pt x="144" y="188"/>
                    <a:pt x="97" y="235"/>
                  </a:cubicBezTo>
                  <a:cubicBezTo>
                    <a:pt x="75" y="266"/>
                    <a:pt x="56" y="300"/>
                    <a:pt x="41" y="335"/>
                  </a:cubicBezTo>
                  <a:cubicBezTo>
                    <a:pt x="155" y="220"/>
                    <a:pt x="258" y="117"/>
                    <a:pt x="330" y="46"/>
                  </a:cubicBezTo>
                  <a:close/>
                  <a:moveTo>
                    <a:pt x="330" y="46"/>
                  </a:moveTo>
                  <a:cubicBezTo>
                    <a:pt x="258" y="117"/>
                    <a:pt x="155" y="220"/>
                    <a:pt x="41" y="335"/>
                  </a:cubicBezTo>
                  <a:cubicBezTo>
                    <a:pt x="39" y="340"/>
                    <a:pt x="37" y="344"/>
                    <a:pt x="35" y="349"/>
                  </a:cubicBezTo>
                  <a:cubicBezTo>
                    <a:pt x="29" y="364"/>
                    <a:pt x="24" y="380"/>
                    <a:pt x="20" y="395"/>
                  </a:cubicBezTo>
                  <a:cubicBezTo>
                    <a:pt x="169" y="245"/>
                    <a:pt x="305" y="108"/>
                    <a:pt x="388" y="24"/>
                  </a:cubicBezTo>
                  <a:cubicBezTo>
                    <a:pt x="368" y="30"/>
                    <a:pt x="349" y="37"/>
                    <a:pt x="330" y="46"/>
                  </a:cubicBezTo>
                  <a:close/>
                  <a:moveTo>
                    <a:pt x="388" y="24"/>
                  </a:moveTo>
                  <a:cubicBezTo>
                    <a:pt x="305" y="108"/>
                    <a:pt x="169" y="245"/>
                    <a:pt x="20" y="395"/>
                  </a:cubicBezTo>
                  <a:cubicBezTo>
                    <a:pt x="15" y="414"/>
                    <a:pt x="10" y="433"/>
                    <a:pt x="7" y="452"/>
                  </a:cubicBezTo>
                  <a:cubicBezTo>
                    <a:pt x="188" y="270"/>
                    <a:pt x="357" y="100"/>
                    <a:pt x="445" y="10"/>
                  </a:cubicBezTo>
                  <a:cubicBezTo>
                    <a:pt x="425" y="13"/>
                    <a:pt x="407" y="18"/>
                    <a:pt x="388" y="24"/>
                  </a:cubicBezTo>
                  <a:close/>
                  <a:moveTo>
                    <a:pt x="97" y="235"/>
                  </a:moveTo>
                  <a:cubicBezTo>
                    <a:pt x="144" y="188"/>
                    <a:pt x="187" y="144"/>
                    <a:pt x="226" y="106"/>
                  </a:cubicBezTo>
                  <a:cubicBezTo>
                    <a:pt x="176" y="141"/>
                    <a:pt x="132" y="185"/>
                    <a:pt x="97" y="235"/>
                  </a:cubicBezTo>
                  <a:close/>
                  <a:moveTo>
                    <a:pt x="968" y="693"/>
                  </a:moveTo>
                  <a:cubicBezTo>
                    <a:pt x="962" y="709"/>
                    <a:pt x="956" y="725"/>
                    <a:pt x="948" y="740"/>
                  </a:cubicBezTo>
                  <a:cubicBezTo>
                    <a:pt x="1000" y="688"/>
                    <a:pt x="1054" y="634"/>
                    <a:pt x="1108" y="580"/>
                  </a:cubicBezTo>
                  <a:cubicBezTo>
                    <a:pt x="1108" y="565"/>
                    <a:pt x="1108" y="551"/>
                    <a:pt x="1107" y="537"/>
                  </a:cubicBezTo>
                  <a:cubicBezTo>
                    <a:pt x="1063" y="581"/>
                    <a:pt x="1019" y="626"/>
                    <a:pt x="975" y="670"/>
                  </a:cubicBezTo>
                  <a:cubicBezTo>
                    <a:pt x="973" y="678"/>
                    <a:pt x="971" y="686"/>
                    <a:pt x="968" y="693"/>
                  </a:cubicBezTo>
                  <a:close/>
                  <a:moveTo>
                    <a:pt x="975" y="670"/>
                  </a:moveTo>
                  <a:cubicBezTo>
                    <a:pt x="1019" y="626"/>
                    <a:pt x="1063" y="581"/>
                    <a:pt x="1107" y="537"/>
                  </a:cubicBezTo>
                  <a:cubicBezTo>
                    <a:pt x="1106" y="525"/>
                    <a:pt x="1105" y="513"/>
                    <a:pt x="1104" y="501"/>
                  </a:cubicBezTo>
                  <a:cubicBezTo>
                    <a:pt x="1065" y="540"/>
                    <a:pt x="1026" y="579"/>
                    <a:pt x="987" y="618"/>
                  </a:cubicBezTo>
                  <a:cubicBezTo>
                    <a:pt x="984" y="635"/>
                    <a:pt x="980" y="653"/>
                    <a:pt x="975" y="670"/>
                  </a:cubicBezTo>
                  <a:close/>
                  <a:moveTo>
                    <a:pt x="987" y="618"/>
                  </a:moveTo>
                  <a:cubicBezTo>
                    <a:pt x="1026" y="579"/>
                    <a:pt x="1065" y="540"/>
                    <a:pt x="1104" y="501"/>
                  </a:cubicBezTo>
                  <a:cubicBezTo>
                    <a:pt x="1102" y="488"/>
                    <a:pt x="1100" y="476"/>
                    <a:pt x="1098" y="463"/>
                  </a:cubicBezTo>
                  <a:cubicBezTo>
                    <a:pt x="1063" y="499"/>
                    <a:pt x="1027" y="535"/>
                    <a:pt x="991" y="571"/>
                  </a:cubicBezTo>
                  <a:cubicBezTo>
                    <a:pt x="991" y="587"/>
                    <a:pt x="989" y="602"/>
                    <a:pt x="987" y="618"/>
                  </a:cubicBezTo>
                  <a:close/>
                  <a:moveTo>
                    <a:pt x="460" y="7"/>
                  </a:moveTo>
                  <a:cubicBezTo>
                    <a:pt x="455" y="8"/>
                    <a:pt x="450" y="9"/>
                    <a:pt x="445" y="10"/>
                  </a:cubicBezTo>
                  <a:cubicBezTo>
                    <a:pt x="357" y="100"/>
                    <a:pt x="188" y="270"/>
                    <a:pt x="7" y="452"/>
                  </a:cubicBezTo>
                  <a:cubicBezTo>
                    <a:pt x="5" y="468"/>
                    <a:pt x="3" y="484"/>
                    <a:pt x="2" y="500"/>
                  </a:cubicBezTo>
                  <a:cubicBezTo>
                    <a:pt x="204" y="296"/>
                    <a:pt x="399" y="100"/>
                    <a:pt x="495" y="3"/>
                  </a:cubicBezTo>
                  <a:cubicBezTo>
                    <a:pt x="483" y="4"/>
                    <a:pt x="472" y="5"/>
                    <a:pt x="460" y="7"/>
                  </a:cubicBezTo>
                  <a:close/>
                  <a:moveTo>
                    <a:pt x="991" y="571"/>
                  </a:moveTo>
                  <a:cubicBezTo>
                    <a:pt x="1027" y="535"/>
                    <a:pt x="1063" y="499"/>
                    <a:pt x="1098" y="463"/>
                  </a:cubicBezTo>
                  <a:cubicBezTo>
                    <a:pt x="1096" y="452"/>
                    <a:pt x="1093" y="440"/>
                    <a:pt x="1091" y="429"/>
                  </a:cubicBezTo>
                  <a:cubicBezTo>
                    <a:pt x="1058" y="462"/>
                    <a:pt x="1024" y="496"/>
                    <a:pt x="991" y="529"/>
                  </a:cubicBezTo>
                  <a:cubicBezTo>
                    <a:pt x="991" y="543"/>
                    <a:pt x="992" y="557"/>
                    <a:pt x="991" y="571"/>
                  </a:cubicBezTo>
                  <a:close/>
                  <a:moveTo>
                    <a:pt x="633" y="972"/>
                  </a:moveTo>
                  <a:cubicBezTo>
                    <a:pt x="628" y="973"/>
                    <a:pt x="622" y="974"/>
                    <a:pt x="617" y="975"/>
                  </a:cubicBezTo>
                  <a:cubicBezTo>
                    <a:pt x="607" y="976"/>
                    <a:pt x="597" y="977"/>
                    <a:pt x="587" y="977"/>
                  </a:cubicBezTo>
                  <a:cubicBezTo>
                    <a:pt x="546" y="1019"/>
                    <a:pt x="509" y="1056"/>
                    <a:pt x="481" y="1084"/>
                  </a:cubicBezTo>
                  <a:cubicBezTo>
                    <a:pt x="493" y="1086"/>
                    <a:pt x="504" y="1088"/>
                    <a:pt x="516" y="1089"/>
                  </a:cubicBezTo>
                  <a:cubicBezTo>
                    <a:pt x="547" y="1059"/>
                    <a:pt x="587" y="1019"/>
                    <a:pt x="633" y="972"/>
                  </a:cubicBezTo>
                  <a:close/>
                  <a:moveTo>
                    <a:pt x="352" y="920"/>
                  </a:moveTo>
                  <a:cubicBezTo>
                    <a:pt x="321" y="951"/>
                    <a:pt x="292" y="980"/>
                    <a:pt x="265" y="1006"/>
                  </a:cubicBezTo>
                  <a:cubicBezTo>
                    <a:pt x="275" y="1012"/>
                    <a:pt x="285" y="1018"/>
                    <a:pt x="295" y="1023"/>
                  </a:cubicBezTo>
                  <a:cubicBezTo>
                    <a:pt x="321" y="997"/>
                    <a:pt x="351" y="967"/>
                    <a:pt x="382" y="936"/>
                  </a:cubicBezTo>
                  <a:cubicBezTo>
                    <a:pt x="372" y="931"/>
                    <a:pt x="362" y="926"/>
                    <a:pt x="352" y="920"/>
                  </a:cubicBezTo>
                  <a:close/>
                  <a:moveTo>
                    <a:pt x="332" y="908"/>
                  </a:moveTo>
                  <a:cubicBezTo>
                    <a:pt x="301" y="939"/>
                    <a:pt x="273" y="968"/>
                    <a:pt x="246" y="994"/>
                  </a:cubicBezTo>
                  <a:cubicBezTo>
                    <a:pt x="253" y="998"/>
                    <a:pt x="259" y="1002"/>
                    <a:pt x="265" y="1006"/>
                  </a:cubicBezTo>
                  <a:cubicBezTo>
                    <a:pt x="292" y="980"/>
                    <a:pt x="321" y="951"/>
                    <a:pt x="352" y="920"/>
                  </a:cubicBezTo>
                  <a:cubicBezTo>
                    <a:pt x="345" y="916"/>
                    <a:pt x="338" y="912"/>
                    <a:pt x="332" y="908"/>
                  </a:cubicBezTo>
                  <a:close/>
                  <a:moveTo>
                    <a:pt x="305" y="890"/>
                  </a:moveTo>
                  <a:cubicBezTo>
                    <a:pt x="274" y="920"/>
                    <a:pt x="245" y="949"/>
                    <a:pt x="218" y="975"/>
                  </a:cubicBezTo>
                  <a:cubicBezTo>
                    <a:pt x="228" y="982"/>
                    <a:pt x="237" y="988"/>
                    <a:pt x="246" y="994"/>
                  </a:cubicBezTo>
                  <a:cubicBezTo>
                    <a:pt x="273" y="968"/>
                    <a:pt x="301" y="939"/>
                    <a:pt x="332" y="908"/>
                  </a:cubicBezTo>
                  <a:cubicBezTo>
                    <a:pt x="323" y="902"/>
                    <a:pt x="314" y="896"/>
                    <a:pt x="305" y="890"/>
                  </a:cubicBezTo>
                  <a:close/>
                  <a:moveTo>
                    <a:pt x="282" y="872"/>
                  </a:moveTo>
                  <a:cubicBezTo>
                    <a:pt x="252" y="902"/>
                    <a:pt x="223" y="931"/>
                    <a:pt x="196" y="958"/>
                  </a:cubicBezTo>
                  <a:cubicBezTo>
                    <a:pt x="204" y="964"/>
                    <a:pt x="211" y="970"/>
                    <a:pt x="218" y="975"/>
                  </a:cubicBezTo>
                  <a:cubicBezTo>
                    <a:pt x="245" y="949"/>
                    <a:pt x="274" y="920"/>
                    <a:pt x="305" y="890"/>
                  </a:cubicBezTo>
                  <a:cubicBezTo>
                    <a:pt x="297" y="884"/>
                    <a:pt x="290" y="878"/>
                    <a:pt x="282" y="872"/>
                  </a:cubicBezTo>
                  <a:close/>
                  <a:moveTo>
                    <a:pt x="442" y="959"/>
                  </a:moveTo>
                  <a:cubicBezTo>
                    <a:pt x="409" y="992"/>
                    <a:pt x="379" y="1023"/>
                    <a:pt x="353" y="1049"/>
                  </a:cubicBezTo>
                  <a:cubicBezTo>
                    <a:pt x="362" y="1052"/>
                    <a:pt x="371" y="1056"/>
                    <a:pt x="380" y="1059"/>
                  </a:cubicBezTo>
                  <a:cubicBezTo>
                    <a:pt x="407" y="1033"/>
                    <a:pt x="438" y="1002"/>
                    <a:pt x="473" y="967"/>
                  </a:cubicBezTo>
                  <a:cubicBezTo>
                    <a:pt x="463" y="965"/>
                    <a:pt x="453" y="962"/>
                    <a:pt x="442" y="959"/>
                  </a:cubicBezTo>
                  <a:close/>
                  <a:moveTo>
                    <a:pt x="175" y="732"/>
                  </a:moveTo>
                  <a:cubicBezTo>
                    <a:pt x="142" y="764"/>
                    <a:pt x="111" y="796"/>
                    <a:pt x="80" y="827"/>
                  </a:cubicBezTo>
                  <a:cubicBezTo>
                    <a:pt x="85" y="835"/>
                    <a:pt x="91" y="844"/>
                    <a:pt x="97" y="852"/>
                  </a:cubicBezTo>
                  <a:cubicBezTo>
                    <a:pt x="126" y="822"/>
                    <a:pt x="157" y="791"/>
                    <a:pt x="189" y="760"/>
                  </a:cubicBezTo>
                  <a:cubicBezTo>
                    <a:pt x="184" y="750"/>
                    <a:pt x="179" y="741"/>
                    <a:pt x="175" y="732"/>
                  </a:cubicBezTo>
                  <a:close/>
                  <a:moveTo>
                    <a:pt x="411" y="948"/>
                  </a:moveTo>
                  <a:cubicBezTo>
                    <a:pt x="379" y="980"/>
                    <a:pt x="349" y="1010"/>
                    <a:pt x="323" y="1036"/>
                  </a:cubicBezTo>
                  <a:cubicBezTo>
                    <a:pt x="333" y="1041"/>
                    <a:pt x="343" y="1045"/>
                    <a:pt x="353" y="1049"/>
                  </a:cubicBezTo>
                  <a:cubicBezTo>
                    <a:pt x="379" y="1023"/>
                    <a:pt x="409" y="992"/>
                    <a:pt x="442" y="959"/>
                  </a:cubicBezTo>
                  <a:cubicBezTo>
                    <a:pt x="432" y="956"/>
                    <a:pt x="421" y="952"/>
                    <a:pt x="411" y="948"/>
                  </a:cubicBezTo>
                  <a:close/>
                  <a:moveTo>
                    <a:pt x="207" y="789"/>
                  </a:moveTo>
                  <a:cubicBezTo>
                    <a:pt x="207" y="788"/>
                    <a:pt x="206" y="787"/>
                    <a:pt x="206" y="787"/>
                  </a:cubicBezTo>
                  <a:cubicBezTo>
                    <a:pt x="175" y="818"/>
                    <a:pt x="145" y="849"/>
                    <a:pt x="116" y="877"/>
                  </a:cubicBezTo>
                  <a:cubicBezTo>
                    <a:pt x="118" y="880"/>
                    <a:pt x="120" y="883"/>
                    <a:pt x="123" y="886"/>
                  </a:cubicBezTo>
                  <a:cubicBezTo>
                    <a:pt x="125" y="889"/>
                    <a:pt x="128" y="892"/>
                    <a:pt x="131" y="895"/>
                  </a:cubicBezTo>
                  <a:cubicBezTo>
                    <a:pt x="159" y="867"/>
                    <a:pt x="189" y="837"/>
                    <a:pt x="220" y="806"/>
                  </a:cubicBezTo>
                  <a:cubicBezTo>
                    <a:pt x="215" y="801"/>
                    <a:pt x="211" y="795"/>
                    <a:pt x="207" y="789"/>
                  </a:cubicBezTo>
                  <a:close/>
                  <a:moveTo>
                    <a:pt x="189" y="760"/>
                  </a:moveTo>
                  <a:cubicBezTo>
                    <a:pt x="157" y="791"/>
                    <a:pt x="126" y="822"/>
                    <a:pt x="97" y="852"/>
                  </a:cubicBezTo>
                  <a:cubicBezTo>
                    <a:pt x="103" y="860"/>
                    <a:pt x="109" y="869"/>
                    <a:pt x="116" y="877"/>
                  </a:cubicBezTo>
                  <a:cubicBezTo>
                    <a:pt x="145" y="849"/>
                    <a:pt x="175" y="818"/>
                    <a:pt x="206" y="787"/>
                  </a:cubicBezTo>
                  <a:cubicBezTo>
                    <a:pt x="200" y="778"/>
                    <a:pt x="194" y="769"/>
                    <a:pt x="189" y="760"/>
                  </a:cubicBezTo>
                  <a:close/>
                  <a:moveTo>
                    <a:pt x="240" y="831"/>
                  </a:moveTo>
                  <a:cubicBezTo>
                    <a:pt x="209" y="861"/>
                    <a:pt x="180" y="891"/>
                    <a:pt x="152" y="919"/>
                  </a:cubicBezTo>
                  <a:cubicBezTo>
                    <a:pt x="159" y="926"/>
                    <a:pt x="166" y="932"/>
                    <a:pt x="174" y="939"/>
                  </a:cubicBezTo>
                  <a:cubicBezTo>
                    <a:pt x="201" y="912"/>
                    <a:pt x="230" y="882"/>
                    <a:pt x="260" y="852"/>
                  </a:cubicBezTo>
                  <a:cubicBezTo>
                    <a:pt x="253" y="845"/>
                    <a:pt x="246" y="838"/>
                    <a:pt x="240" y="831"/>
                  </a:cubicBezTo>
                  <a:close/>
                  <a:moveTo>
                    <a:pt x="220" y="806"/>
                  </a:moveTo>
                  <a:cubicBezTo>
                    <a:pt x="189" y="837"/>
                    <a:pt x="159" y="867"/>
                    <a:pt x="131" y="895"/>
                  </a:cubicBezTo>
                  <a:cubicBezTo>
                    <a:pt x="138" y="903"/>
                    <a:pt x="145" y="911"/>
                    <a:pt x="152" y="919"/>
                  </a:cubicBezTo>
                  <a:cubicBezTo>
                    <a:pt x="180" y="891"/>
                    <a:pt x="209" y="861"/>
                    <a:pt x="240" y="831"/>
                  </a:cubicBezTo>
                  <a:cubicBezTo>
                    <a:pt x="233" y="823"/>
                    <a:pt x="226" y="815"/>
                    <a:pt x="220" y="806"/>
                  </a:cubicBezTo>
                  <a:close/>
                  <a:moveTo>
                    <a:pt x="260" y="852"/>
                  </a:moveTo>
                  <a:cubicBezTo>
                    <a:pt x="230" y="882"/>
                    <a:pt x="201" y="912"/>
                    <a:pt x="174" y="939"/>
                  </a:cubicBezTo>
                  <a:cubicBezTo>
                    <a:pt x="181" y="946"/>
                    <a:pt x="189" y="952"/>
                    <a:pt x="196" y="958"/>
                  </a:cubicBezTo>
                  <a:cubicBezTo>
                    <a:pt x="223" y="931"/>
                    <a:pt x="252" y="902"/>
                    <a:pt x="282" y="872"/>
                  </a:cubicBezTo>
                  <a:cubicBezTo>
                    <a:pt x="275" y="865"/>
                    <a:pt x="267" y="859"/>
                    <a:pt x="260" y="852"/>
                  </a:cubicBezTo>
                  <a:close/>
                  <a:moveTo>
                    <a:pt x="411" y="948"/>
                  </a:moveTo>
                  <a:cubicBezTo>
                    <a:pt x="401" y="944"/>
                    <a:pt x="392" y="940"/>
                    <a:pt x="382" y="936"/>
                  </a:cubicBezTo>
                  <a:cubicBezTo>
                    <a:pt x="351" y="967"/>
                    <a:pt x="321" y="997"/>
                    <a:pt x="295" y="1023"/>
                  </a:cubicBezTo>
                  <a:cubicBezTo>
                    <a:pt x="304" y="1028"/>
                    <a:pt x="314" y="1032"/>
                    <a:pt x="323" y="1036"/>
                  </a:cubicBezTo>
                  <a:cubicBezTo>
                    <a:pt x="349" y="1010"/>
                    <a:pt x="379" y="980"/>
                    <a:pt x="411" y="948"/>
                  </a:cubicBezTo>
                  <a:close/>
                  <a:moveTo>
                    <a:pt x="1100" y="666"/>
                  </a:moveTo>
                  <a:cubicBezTo>
                    <a:pt x="925" y="841"/>
                    <a:pt x="764" y="1001"/>
                    <a:pt x="677" y="1086"/>
                  </a:cubicBezTo>
                  <a:cubicBezTo>
                    <a:pt x="697" y="1083"/>
                    <a:pt x="718" y="1079"/>
                    <a:pt x="738" y="1074"/>
                  </a:cubicBezTo>
                  <a:cubicBezTo>
                    <a:pt x="817" y="994"/>
                    <a:pt x="946" y="865"/>
                    <a:pt x="1088" y="721"/>
                  </a:cubicBezTo>
                  <a:cubicBezTo>
                    <a:pt x="1093" y="703"/>
                    <a:pt x="1097" y="684"/>
                    <a:pt x="1100" y="666"/>
                  </a:cubicBezTo>
                  <a:close/>
                  <a:moveTo>
                    <a:pt x="473" y="967"/>
                  </a:moveTo>
                  <a:cubicBezTo>
                    <a:pt x="438" y="1002"/>
                    <a:pt x="407" y="1033"/>
                    <a:pt x="380" y="1059"/>
                  </a:cubicBezTo>
                  <a:cubicBezTo>
                    <a:pt x="392" y="1063"/>
                    <a:pt x="405" y="1067"/>
                    <a:pt x="418" y="1070"/>
                  </a:cubicBezTo>
                  <a:cubicBezTo>
                    <a:pt x="445" y="1043"/>
                    <a:pt x="477" y="1011"/>
                    <a:pt x="513" y="974"/>
                  </a:cubicBezTo>
                  <a:cubicBezTo>
                    <a:pt x="500" y="972"/>
                    <a:pt x="486" y="970"/>
                    <a:pt x="473" y="967"/>
                  </a:cubicBezTo>
                  <a:close/>
                  <a:moveTo>
                    <a:pt x="928" y="977"/>
                  </a:moveTo>
                  <a:cubicBezTo>
                    <a:pt x="964" y="948"/>
                    <a:pt x="994" y="913"/>
                    <a:pt x="1020" y="874"/>
                  </a:cubicBezTo>
                  <a:cubicBezTo>
                    <a:pt x="970" y="924"/>
                    <a:pt x="925" y="970"/>
                    <a:pt x="886" y="1009"/>
                  </a:cubicBezTo>
                  <a:cubicBezTo>
                    <a:pt x="900" y="999"/>
                    <a:pt x="915" y="989"/>
                    <a:pt x="928" y="977"/>
                  </a:cubicBezTo>
                  <a:close/>
                  <a:moveTo>
                    <a:pt x="1066" y="785"/>
                  </a:moveTo>
                  <a:cubicBezTo>
                    <a:pt x="1073" y="768"/>
                    <a:pt x="1080" y="750"/>
                    <a:pt x="1085" y="733"/>
                  </a:cubicBezTo>
                  <a:cubicBezTo>
                    <a:pt x="1086" y="729"/>
                    <a:pt x="1087" y="725"/>
                    <a:pt x="1088" y="721"/>
                  </a:cubicBezTo>
                  <a:cubicBezTo>
                    <a:pt x="946" y="865"/>
                    <a:pt x="817" y="994"/>
                    <a:pt x="738" y="1074"/>
                  </a:cubicBezTo>
                  <a:cubicBezTo>
                    <a:pt x="758" y="1068"/>
                    <a:pt x="778" y="1062"/>
                    <a:pt x="798" y="1054"/>
                  </a:cubicBezTo>
                  <a:cubicBezTo>
                    <a:pt x="865" y="987"/>
                    <a:pt x="960" y="892"/>
                    <a:pt x="1066" y="785"/>
                  </a:cubicBezTo>
                  <a:close/>
                  <a:moveTo>
                    <a:pt x="1020" y="874"/>
                  </a:moveTo>
                  <a:cubicBezTo>
                    <a:pt x="1038" y="846"/>
                    <a:pt x="1054" y="816"/>
                    <a:pt x="1066" y="785"/>
                  </a:cubicBezTo>
                  <a:cubicBezTo>
                    <a:pt x="960" y="892"/>
                    <a:pt x="865" y="987"/>
                    <a:pt x="798" y="1054"/>
                  </a:cubicBezTo>
                  <a:cubicBezTo>
                    <a:pt x="829" y="1042"/>
                    <a:pt x="858" y="1027"/>
                    <a:pt x="886" y="1009"/>
                  </a:cubicBezTo>
                  <a:cubicBezTo>
                    <a:pt x="925" y="970"/>
                    <a:pt x="970" y="924"/>
                    <a:pt x="1020" y="874"/>
                  </a:cubicBezTo>
                  <a:close/>
                  <a:moveTo>
                    <a:pt x="1106" y="625"/>
                  </a:moveTo>
                  <a:cubicBezTo>
                    <a:pt x="917" y="815"/>
                    <a:pt x="739" y="995"/>
                    <a:pt x="644" y="1090"/>
                  </a:cubicBezTo>
                  <a:cubicBezTo>
                    <a:pt x="655" y="1089"/>
                    <a:pt x="666" y="1088"/>
                    <a:pt x="677" y="1086"/>
                  </a:cubicBezTo>
                  <a:cubicBezTo>
                    <a:pt x="764" y="1001"/>
                    <a:pt x="925" y="841"/>
                    <a:pt x="1100" y="666"/>
                  </a:cubicBezTo>
                  <a:cubicBezTo>
                    <a:pt x="1103" y="652"/>
                    <a:pt x="1104" y="639"/>
                    <a:pt x="1106" y="625"/>
                  </a:cubicBezTo>
                  <a:close/>
                  <a:moveTo>
                    <a:pt x="513" y="974"/>
                  </a:moveTo>
                  <a:cubicBezTo>
                    <a:pt x="477" y="1011"/>
                    <a:pt x="445" y="1043"/>
                    <a:pt x="418" y="1070"/>
                  </a:cubicBezTo>
                  <a:cubicBezTo>
                    <a:pt x="425" y="1072"/>
                    <a:pt x="433" y="1074"/>
                    <a:pt x="441" y="1076"/>
                  </a:cubicBezTo>
                  <a:cubicBezTo>
                    <a:pt x="468" y="1049"/>
                    <a:pt x="502" y="1015"/>
                    <a:pt x="541" y="977"/>
                  </a:cubicBezTo>
                  <a:cubicBezTo>
                    <a:pt x="532" y="976"/>
                    <a:pt x="522" y="975"/>
                    <a:pt x="513" y="974"/>
                  </a:cubicBezTo>
                  <a:close/>
                  <a:moveTo>
                    <a:pt x="541" y="977"/>
                  </a:moveTo>
                  <a:cubicBezTo>
                    <a:pt x="502" y="1015"/>
                    <a:pt x="468" y="1049"/>
                    <a:pt x="441" y="1076"/>
                  </a:cubicBezTo>
                  <a:cubicBezTo>
                    <a:pt x="454" y="1079"/>
                    <a:pt x="467" y="1082"/>
                    <a:pt x="481" y="1084"/>
                  </a:cubicBezTo>
                  <a:cubicBezTo>
                    <a:pt x="509" y="1056"/>
                    <a:pt x="546" y="1019"/>
                    <a:pt x="587" y="977"/>
                  </a:cubicBezTo>
                  <a:cubicBezTo>
                    <a:pt x="572" y="978"/>
                    <a:pt x="557" y="978"/>
                    <a:pt x="541" y="977"/>
                  </a:cubicBezTo>
                  <a:close/>
                  <a:moveTo>
                    <a:pt x="688" y="959"/>
                  </a:moveTo>
                  <a:cubicBezTo>
                    <a:pt x="635" y="1013"/>
                    <a:pt x="590" y="1059"/>
                    <a:pt x="556" y="1092"/>
                  </a:cubicBezTo>
                  <a:cubicBezTo>
                    <a:pt x="568" y="1093"/>
                    <a:pt x="580" y="1093"/>
                    <a:pt x="591" y="1093"/>
                  </a:cubicBezTo>
                  <a:cubicBezTo>
                    <a:pt x="630" y="1055"/>
                    <a:pt x="687" y="999"/>
                    <a:pt x="755" y="932"/>
                  </a:cubicBezTo>
                  <a:cubicBezTo>
                    <a:pt x="734" y="943"/>
                    <a:pt x="711" y="952"/>
                    <a:pt x="688" y="959"/>
                  </a:cubicBezTo>
                  <a:close/>
                  <a:moveTo>
                    <a:pt x="1108" y="580"/>
                  </a:moveTo>
                  <a:cubicBezTo>
                    <a:pt x="1054" y="634"/>
                    <a:pt x="1000" y="688"/>
                    <a:pt x="948" y="740"/>
                  </a:cubicBezTo>
                  <a:cubicBezTo>
                    <a:pt x="907" y="822"/>
                    <a:pt x="837" y="890"/>
                    <a:pt x="755" y="932"/>
                  </a:cubicBezTo>
                  <a:cubicBezTo>
                    <a:pt x="687" y="999"/>
                    <a:pt x="630" y="1055"/>
                    <a:pt x="591" y="1093"/>
                  </a:cubicBezTo>
                  <a:cubicBezTo>
                    <a:pt x="609" y="1093"/>
                    <a:pt x="627" y="1092"/>
                    <a:pt x="644" y="1090"/>
                  </a:cubicBezTo>
                  <a:cubicBezTo>
                    <a:pt x="739" y="995"/>
                    <a:pt x="917" y="815"/>
                    <a:pt x="1106" y="625"/>
                  </a:cubicBezTo>
                  <a:cubicBezTo>
                    <a:pt x="1107" y="610"/>
                    <a:pt x="1108" y="595"/>
                    <a:pt x="1108" y="580"/>
                  </a:cubicBezTo>
                  <a:close/>
                  <a:moveTo>
                    <a:pt x="633" y="972"/>
                  </a:moveTo>
                  <a:cubicBezTo>
                    <a:pt x="587" y="1019"/>
                    <a:pt x="547" y="1059"/>
                    <a:pt x="516" y="1089"/>
                  </a:cubicBezTo>
                  <a:cubicBezTo>
                    <a:pt x="520" y="1090"/>
                    <a:pt x="523" y="1090"/>
                    <a:pt x="526" y="1090"/>
                  </a:cubicBezTo>
                  <a:cubicBezTo>
                    <a:pt x="536" y="1091"/>
                    <a:pt x="546" y="1092"/>
                    <a:pt x="556" y="1092"/>
                  </a:cubicBezTo>
                  <a:cubicBezTo>
                    <a:pt x="590" y="1059"/>
                    <a:pt x="635" y="1013"/>
                    <a:pt x="688" y="959"/>
                  </a:cubicBezTo>
                  <a:cubicBezTo>
                    <a:pt x="670" y="965"/>
                    <a:pt x="652" y="969"/>
                    <a:pt x="633" y="972"/>
                  </a:cubicBezTo>
                  <a:close/>
                  <a:moveTo>
                    <a:pt x="648" y="135"/>
                  </a:moveTo>
                  <a:cubicBezTo>
                    <a:pt x="658" y="138"/>
                    <a:pt x="667" y="140"/>
                    <a:pt x="676" y="143"/>
                  </a:cubicBezTo>
                  <a:cubicBezTo>
                    <a:pt x="711" y="108"/>
                    <a:pt x="743" y="76"/>
                    <a:pt x="770" y="49"/>
                  </a:cubicBezTo>
                  <a:cubicBezTo>
                    <a:pt x="761" y="44"/>
                    <a:pt x="751" y="41"/>
                    <a:pt x="742" y="37"/>
                  </a:cubicBezTo>
                  <a:cubicBezTo>
                    <a:pt x="714" y="65"/>
                    <a:pt x="681" y="98"/>
                    <a:pt x="645" y="134"/>
                  </a:cubicBezTo>
                  <a:cubicBezTo>
                    <a:pt x="646" y="135"/>
                    <a:pt x="647" y="135"/>
                    <a:pt x="648" y="135"/>
                  </a:cubicBezTo>
                  <a:close/>
                  <a:moveTo>
                    <a:pt x="856" y="254"/>
                  </a:moveTo>
                  <a:cubicBezTo>
                    <a:pt x="887" y="223"/>
                    <a:pt x="917" y="194"/>
                    <a:pt x="944" y="166"/>
                  </a:cubicBezTo>
                  <a:cubicBezTo>
                    <a:pt x="937" y="159"/>
                    <a:pt x="929" y="152"/>
                    <a:pt x="921" y="145"/>
                  </a:cubicBezTo>
                  <a:cubicBezTo>
                    <a:pt x="894" y="172"/>
                    <a:pt x="864" y="202"/>
                    <a:pt x="833" y="233"/>
                  </a:cubicBezTo>
                  <a:cubicBezTo>
                    <a:pt x="841" y="240"/>
                    <a:pt x="849" y="247"/>
                    <a:pt x="856" y="254"/>
                  </a:cubicBezTo>
                  <a:close/>
                  <a:moveTo>
                    <a:pt x="645" y="134"/>
                  </a:moveTo>
                  <a:cubicBezTo>
                    <a:pt x="681" y="98"/>
                    <a:pt x="714" y="65"/>
                    <a:pt x="742" y="37"/>
                  </a:cubicBezTo>
                  <a:cubicBezTo>
                    <a:pt x="732" y="33"/>
                    <a:pt x="722" y="30"/>
                    <a:pt x="713" y="27"/>
                  </a:cubicBezTo>
                  <a:cubicBezTo>
                    <a:pt x="684" y="55"/>
                    <a:pt x="651" y="89"/>
                    <a:pt x="612" y="128"/>
                  </a:cubicBezTo>
                  <a:cubicBezTo>
                    <a:pt x="623" y="130"/>
                    <a:pt x="634" y="132"/>
                    <a:pt x="645" y="134"/>
                  </a:cubicBezTo>
                  <a:close/>
                  <a:moveTo>
                    <a:pt x="574" y="124"/>
                  </a:moveTo>
                  <a:cubicBezTo>
                    <a:pt x="615" y="83"/>
                    <a:pt x="651" y="46"/>
                    <a:pt x="679" y="17"/>
                  </a:cubicBezTo>
                  <a:cubicBezTo>
                    <a:pt x="667" y="15"/>
                    <a:pt x="655" y="12"/>
                    <a:pt x="644" y="10"/>
                  </a:cubicBezTo>
                  <a:cubicBezTo>
                    <a:pt x="614" y="40"/>
                    <a:pt x="575" y="79"/>
                    <a:pt x="530" y="125"/>
                  </a:cubicBezTo>
                  <a:cubicBezTo>
                    <a:pt x="545" y="124"/>
                    <a:pt x="559" y="124"/>
                    <a:pt x="574" y="124"/>
                  </a:cubicBezTo>
                  <a:close/>
                  <a:moveTo>
                    <a:pt x="709" y="155"/>
                  </a:moveTo>
                  <a:cubicBezTo>
                    <a:pt x="743" y="121"/>
                    <a:pt x="774" y="90"/>
                    <a:pt x="801" y="63"/>
                  </a:cubicBezTo>
                  <a:cubicBezTo>
                    <a:pt x="791" y="58"/>
                    <a:pt x="781" y="53"/>
                    <a:pt x="770" y="49"/>
                  </a:cubicBezTo>
                  <a:cubicBezTo>
                    <a:pt x="743" y="76"/>
                    <a:pt x="711" y="108"/>
                    <a:pt x="676" y="143"/>
                  </a:cubicBezTo>
                  <a:cubicBezTo>
                    <a:pt x="687" y="147"/>
                    <a:pt x="698" y="151"/>
                    <a:pt x="709" y="155"/>
                  </a:cubicBezTo>
                  <a:close/>
                  <a:moveTo>
                    <a:pt x="612" y="128"/>
                  </a:moveTo>
                  <a:cubicBezTo>
                    <a:pt x="651" y="89"/>
                    <a:pt x="684" y="55"/>
                    <a:pt x="713" y="27"/>
                  </a:cubicBezTo>
                  <a:cubicBezTo>
                    <a:pt x="701" y="23"/>
                    <a:pt x="690" y="20"/>
                    <a:pt x="679" y="17"/>
                  </a:cubicBezTo>
                  <a:cubicBezTo>
                    <a:pt x="651" y="46"/>
                    <a:pt x="615" y="83"/>
                    <a:pt x="574" y="124"/>
                  </a:cubicBezTo>
                  <a:cubicBezTo>
                    <a:pt x="587" y="125"/>
                    <a:pt x="600" y="126"/>
                    <a:pt x="612" y="128"/>
                  </a:cubicBezTo>
                  <a:close/>
                  <a:moveTo>
                    <a:pt x="709" y="155"/>
                  </a:moveTo>
                  <a:cubicBezTo>
                    <a:pt x="717" y="159"/>
                    <a:pt x="726" y="163"/>
                    <a:pt x="734" y="167"/>
                  </a:cubicBezTo>
                  <a:cubicBezTo>
                    <a:pt x="767" y="134"/>
                    <a:pt x="798" y="103"/>
                    <a:pt x="825" y="76"/>
                  </a:cubicBezTo>
                  <a:cubicBezTo>
                    <a:pt x="817" y="71"/>
                    <a:pt x="809" y="67"/>
                    <a:pt x="801" y="63"/>
                  </a:cubicBezTo>
                  <a:cubicBezTo>
                    <a:pt x="774" y="90"/>
                    <a:pt x="743" y="121"/>
                    <a:pt x="709" y="155"/>
                  </a:cubicBezTo>
                  <a:close/>
                  <a:moveTo>
                    <a:pt x="811" y="215"/>
                  </a:moveTo>
                  <a:cubicBezTo>
                    <a:pt x="842" y="184"/>
                    <a:pt x="872" y="154"/>
                    <a:pt x="899" y="126"/>
                  </a:cubicBezTo>
                  <a:cubicBezTo>
                    <a:pt x="892" y="120"/>
                    <a:pt x="885" y="115"/>
                    <a:pt x="877" y="109"/>
                  </a:cubicBezTo>
                  <a:cubicBezTo>
                    <a:pt x="850" y="137"/>
                    <a:pt x="820" y="167"/>
                    <a:pt x="789" y="199"/>
                  </a:cubicBezTo>
                  <a:cubicBezTo>
                    <a:pt x="796" y="204"/>
                    <a:pt x="804" y="209"/>
                    <a:pt x="811" y="215"/>
                  </a:cubicBezTo>
                  <a:close/>
                  <a:moveTo>
                    <a:pt x="488" y="129"/>
                  </a:moveTo>
                  <a:cubicBezTo>
                    <a:pt x="502" y="127"/>
                    <a:pt x="516" y="125"/>
                    <a:pt x="530" y="125"/>
                  </a:cubicBezTo>
                  <a:cubicBezTo>
                    <a:pt x="575" y="79"/>
                    <a:pt x="614" y="40"/>
                    <a:pt x="644" y="10"/>
                  </a:cubicBezTo>
                  <a:cubicBezTo>
                    <a:pt x="633" y="8"/>
                    <a:pt x="623" y="6"/>
                    <a:pt x="613" y="5"/>
                  </a:cubicBezTo>
                  <a:cubicBezTo>
                    <a:pt x="581" y="37"/>
                    <a:pt x="538" y="79"/>
                    <a:pt x="488" y="129"/>
                  </a:cubicBezTo>
                  <a:close/>
                  <a:moveTo>
                    <a:pt x="833" y="233"/>
                  </a:moveTo>
                  <a:cubicBezTo>
                    <a:pt x="864" y="202"/>
                    <a:pt x="894" y="172"/>
                    <a:pt x="921" y="145"/>
                  </a:cubicBezTo>
                  <a:cubicBezTo>
                    <a:pt x="914" y="138"/>
                    <a:pt x="907" y="132"/>
                    <a:pt x="899" y="126"/>
                  </a:cubicBezTo>
                  <a:cubicBezTo>
                    <a:pt x="872" y="154"/>
                    <a:pt x="842" y="184"/>
                    <a:pt x="811" y="215"/>
                  </a:cubicBezTo>
                  <a:cubicBezTo>
                    <a:pt x="819" y="221"/>
                    <a:pt x="826" y="227"/>
                    <a:pt x="833" y="233"/>
                  </a:cubicBezTo>
                  <a:close/>
                  <a:moveTo>
                    <a:pt x="763" y="183"/>
                  </a:moveTo>
                  <a:cubicBezTo>
                    <a:pt x="795" y="150"/>
                    <a:pt x="825" y="120"/>
                    <a:pt x="852" y="92"/>
                  </a:cubicBezTo>
                  <a:cubicBezTo>
                    <a:pt x="843" y="86"/>
                    <a:pt x="834" y="81"/>
                    <a:pt x="825" y="76"/>
                  </a:cubicBezTo>
                  <a:cubicBezTo>
                    <a:pt x="798" y="103"/>
                    <a:pt x="767" y="134"/>
                    <a:pt x="734" y="167"/>
                  </a:cubicBezTo>
                  <a:cubicBezTo>
                    <a:pt x="744" y="172"/>
                    <a:pt x="754" y="177"/>
                    <a:pt x="763" y="183"/>
                  </a:cubicBezTo>
                  <a:close/>
                  <a:moveTo>
                    <a:pt x="789" y="199"/>
                  </a:moveTo>
                  <a:cubicBezTo>
                    <a:pt x="820" y="167"/>
                    <a:pt x="850" y="137"/>
                    <a:pt x="877" y="109"/>
                  </a:cubicBezTo>
                  <a:cubicBezTo>
                    <a:pt x="869" y="103"/>
                    <a:pt x="861" y="98"/>
                    <a:pt x="852" y="92"/>
                  </a:cubicBezTo>
                  <a:cubicBezTo>
                    <a:pt x="825" y="120"/>
                    <a:pt x="795" y="150"/>
                    <a:pt x="763" y="183"/>
                  </a:cubicBezTo>
                  <a:cubicBezTo>
                    <a:pt x="772" y="188"/>
                    <a:pt x="780" y="193"/>
                    <a:pt x="789" y="199"/>
                  </a:cubicBezTo>
                  <a:close/>
                  <a:moveTo>
                    <a:pt x="430" y="143"/>
                  </a:moveTo>
                  <a:cubicBezTo>
                    <a:pt x="488" y="85"/>
                    <a:pt x="536" y="36"/>
                    <a:pt x="571" y="1"/>
                  </a:cubicBezTo>
                  <a:cubicBezTo>
                    <a:pt x="558" y="1"/>
                    <a:pt x="545" y="0"/>
                    <a:pt x="531" y="1"/>
                  </a:cubicBezTo>
                  <a:cubicBezTo>
                    <a:pt x="491" y="41"/>
                    <a:pt x="433" y="100"/>
                    <a:pt x="363" y="170"/>
                  </a:cubicBezTo>
                  <a:cubicBezTo>
                    <a:pt x="385" y="159"/>
                    <a:pt x="407" y="150"/>
                    <a:pt x="430" y="143"/>
                  </a:cubicBezTo>
                  <a:close/>
                  <a:moveTo>
                    <a:pt x="134" y="568"/>
                  </a:moveTo>
                  <a:cubicBezTo>
                    <a:pt x="96" y="606"/>
                    <a:pt x="57" y="645"/>
                    <a:pt x="19" y="683"/>
                  </a:cubicBezTo>
                  <a:cubicBezTo>
                    <a:pt x="22" y="694"/>
                    <a:pt x="25" y="705"/>
                    <a:pt x="29" y="716"/>
                  </a:cubicBezTo>
                  <a:cubicBezTo>
                    <a:pt x="65" y="680"/>
                    <a:pt x="101" y="644"/>
                    <a:pt x="138" y="607"/>
                  </a:cubicBezTo>
                  <a:cubicBezTo>
                    <a:pt x="136" y="594"/>
                    <a:pt x="135" y="581"/>
                    <a:pt x="134" y="568"/>
                  </a:cubicBezTo>
                  <a:close/>
                  <a:moveTo>
                    <a:pt x="138" y="607"/>
                  </a:moveTo>
                  <a:cubicBezTo>
                    <a:pt x="101" y="644"/>
                    <a:pt x="65" y="680"/>
                    <a:pt x="29" y="716"/>
                  </a:cubicBezTo>
                  <a:cubicBezTo>
                    <a:pt x="32" y="725"/>
                    <a:pt x="35" y="733"/>
                    <a:pt x="38" y="742"/>
                  </a:cubicBezTo>
                  <a:cubicBezTo>
                    <a:pt x="72" y="708"/>
                    <a:pt x="108" y="673"/>
                    <a:pt x="143" y="637"/>
                  </a:cubicBezTo>
                  <a:cubicBezTo>
                    <a:pt x="141" y="627"/>
                    <a:pt x="139" y="617"/>
                    <a:pt x="138" y="607"/>
                  </a:cubicBezTo>
                  <a:close/>
                  <a:moveTo>
                    <a:pt x="488" y="129"/>
                  </a:moveTo>
                  <a:cubicBezTo>
                    <a:pt x="538" y="79"/>
                    <a:pt x="581" y="37"/>
                    <a:pt x="613" y="5"/>
                  </a:cubicBezTo>
                  <a:cubicBezTo>
                    <a:pt x="599" y="3"/>
                    <a:pt x="585" y="2"/>
                    <a:pt x="571" y="1"/>
                  </a:cubicBezTo>
                  <a:cubicBezTo>
                    <a:pt x="536" y="36"/>
                    <a:pt x="488" y="85"/>
                    <a:pt x="430" y="143"/>
                  </a:cubicBezTo>
                  <a:cubicBezTo>
                    <a:pt x="449" y="137"/>
                    <a:pt x="469" y="132"/>
                    <a:pt x="488" y="129"/>
                  </a:cubicBezTo>
                  <a:close/>
                  <a:moveTo>
                    <a:pt x="143" y="637"/>
                  </a:moveTo>
                  <a:cubicBezTo>
                    <a:pt x="108" y="673"/>
                    <a:pt x="72" y="708"/>
                    <a:pt x="38" y="742"/>
                  </a:cubicBezTo>
                  <a:cubicBezTo>
                    <a:pt x="42" y="752"/>
                    <a:pt x="47" y="762"/>
                    <a:pt x="51" y="773"/>
                  </a:cubicBezTo>
                  <a:cubicBezTo>
                    <a:pt x="84" y="740"/>
                    <a:pt x="118" y="706"/>
                    <a:pt x="152" y="671"/>
                  </a:cubicBezTo>
                  <a:cubicBezTo>
                    <a:pt x="148" y="660"/>
                    <a:pt x="146" y="649"/>
                    <a:pt x="143" y="637"/>
                  </a:cubicBezTo>
                  <a:close/>
                  <a:moveTo>
                    <a:pt x="134" y="524"/>
                  </a:moveTo>
                  <a:cubicBezTo>
                    <a:pt x="93" y="565"/>
                    <a:pt x="52" y="607"/>
                    <a:pt x="11" y="648"/>
                  </a:cubicBezTo>
                  <a:cubicBezTo>
                    <a:pt x="13" y="660"/>
                    <a:pt x="16" y="672"/>
                    <a:pt x="19" y="683"/>
                  </a:cubicBezTo>
                  <a:cubicBezTo>
                    <a:pt x="57" y="645"/>
                    <a:pt x="96" y="606"/>
                    <a:pt x="134" y="568"/>
                  </a:cubicBezTo>
                  <a:cubicBezTo>
                    <a:pt x="134" y="553"/>
                    <a:pt x="134" y="538"/>
                    <a:pt x="134" y="524"/>
                  </a:cubicBezTo>
                  <a:close/>
                  <a:moveTo>
                    <a:pt x="152" y="671"/>
                  </a:moveTo>
                  <a:cubicBezTo>
                    <a:pt x="118" y="706"/>
                    <a:pt x="84" y="740"/>
                    <a:pt x="51" y="773"/>
                  </a:cubicBezTo>
                  <a:cubicBezTo>
                    <a:pt x="56" y="782"/>
                    <a:pt x="60" y="791"/>
                    <a:pt x="65" y="801"/>
                  </a:cubicBezTo>
                  <a:cubicBezTo>
                    <a:pt x="97" y="769"/>
                    <a:pt x="129" y="736"/>
                    <a:pt x="162" y="703"/>
                  </a:cubicBezTo>
                  <a:cubicBezTo>
                    <a:pt x="158" y="693"/>
                    <a:pt x="155" y="682"/>
                    <a:pt x="152" y="671"/>
                  </a:cubicBezTo>
                  <a:close/>
                  <a:moveTo>
                    <a:pt x="162" y="703"/>
                  </a:moveTo>
                  <a:cubicBezTo>
                    <a:pt x="129" y="736"/>
                    <a:pt x="97" y="769"/>
                    <a:pt x="65" y="801"/>
                  </a:cubicBezTo>
                  <a:cubicBezTo>
                    <a:pt x="70" y="809"/>
                    <a:pt x="75" y="818"/>
                    <a:pt x="80" y="827"/>
                  </a:cubicBezTo>
                  <a:cubicBezTo>
                    <a:pt x="111" y="796"/>
                    <a:pt x="142" y="764"/>
                    <a:pt x="175" y="732"/>
                  </a:cubicBezTo>
                  <a:cubicBezTo>
                    <a:pt x="170" y="722"/>
                    <a:pt x="166" y="713"/>
                    <a:pt x="162" y="703"/>
                  </a:cubicBezTo>
                  <a:close/>
                  <a:moveTo>
                    <a:pt x="203" y="309"/>
                  </a:moveTo>
                  <a:cubicBezTo>
                    <a:pt x="243" y="249"/>
                    <a:pt x="299" y="202"/>
                    <a:pt x="363" y="170"/>
                  </a:cubicBezTo>
                  <a:cubicBezTo>
                    <a:pt x="433" y="100"/>
                    <a:pt x="491" y="41"/>
                    <a:pt x="531" y="1"/>
                  </a:cubicBezTo>
                  <a:cubicBezTo>
                    <a:pt x="519" y="1"/>
                    <a:pt x="507" y="2"/>
                    <a:pt x="495" y="3"/>
                  </a:cubicBezTo>
                  <a:cubicBezTo>
                    <a:pt x="399" y="100"/>
                    <a:pt x="204" y="296"/>
                    <a:pt x="2" y="500"/>
                  </a:cubicBezTo>
                  <a:cubicBezTo>
                    <a:pt x="1" y="511"/>
                    <a:pt x="0" y="522"/>
                    <a:pt x="0" y="533"/>
                  </a:cubicBezTo>
                  <a:cubicBezTo>
                    <a:pt x="59" y="474"/>
                    <a:pt x="118" y="415"/>
                    <a:pt x="175" y="359"/>
                  </a:cubicBezTo>
                  <a:cubicBezTo>
                    <a:pt x="183" y="341"/>
                    <a:pt x="192" y="325"/>
                    <a:pt x="203" y="309"/>
                  </a:cubicBezTo>
                  <a:close/>
                  <a:moveTo>
                    <a:pt x="138" y="480"/>
                  </a:moveTo>
                  <a:cubicBezTo>
                    <a:pt x="94" y="524"/>
                    <a:pt x="49" y="569"/>
                    <a:pt x="5" y="613"/>
                  </a:cubicBezTo>
                  <a:cubicBezTo>
                    <a:pt x="7" y="625"/>
                    <a:pt x="9" y="637"/>
                    <a:pt x="11" y="648"/>
                  </a:cubicBezTo>
                  <a:cubicBezTo>
                    <a:pt x="52" y="607"/>
                    <a:pt x="93" y="565"/>
                    <a:pt x="134" y="524"/>
                  </a:cubicBezTo>
                  <a:cubicBezTo>
                    <a:pt x="135" y="509"/>
                    <a:pt x="136" y="494"/>
                    <a:pt x="138" y="480"/>
                  </a:cubicBezTo>
                  <a:close/>
                  <a:moveTo>
                    <a:pt x="175" y="359"/>
                  </a:moveTo>
                  <a:cubicBezTo>
                    <a:pt x="118" y="415"/>
                    <a:pt x="59" y="474"/>
                    <a:pt x="0" y="533"/>
                  </a:cubicBezTo>
                  <a:cubicBezTo>
                    <a:pt x="0" y="547"/>
                    <a:pt x="1" y="561"/>
                    <a:pt x="1" y="575"/>
                  </a:cubicBezTo>
                  <a:cubicBezTo>
                    <a:pt x="51" y="524"/>
                    <a:pt x="101" y="474"/>
                    <a:pt x="150" y="425"/>
                  </a:cubicBezTo>
                  <a:cubicBezTo>
                    <a:pt x="156" y="402"/>
                    <a:pt x="165" y="380"/>
                    <a:pt x="175" y="359"/>
                  </a:cubicBezTo>
                  <a:close/>
                  <a:moveTo>
                    <a:pt x="150" y="425"/>
                  </a:moveTo>
                  <a:cubicBezTo>
                    <a:pt x="101" y="474"/>
                    <a:pt x="51" y="524"/>
                    <a:pt x="1" y="575"/>
                  </a:cubicBezTo>
                  <a:cubicBezTo>
                    <a:pt x="2" y="588"/>
                    <a:pt x="3" y="601"/>
                    <a:pt x="5" y="613"/>
                  </a:cubicBezTo>
                  <a:cubicBezTo>
                    <a:pt x="49" y="569"/>
                    <a:pt x="94" y="524"/>
                    <a:pt x="138" y="480"/>
                  </a:cubicBezTo>
                  <a:cubicBezTo>
                    <a:pt x="141" y="461"/>
                    <a:pt x="145" y="443"/>
                    <a:pt x="150" y="425"/>
                  </a:cubicBezTo>
                  <a:close/>
                </a:path>
              </a:pathLst>
            </a:custGeom>
            <a:solidFill>
              <a:srgbClr val="FF884D"/>
            </a:solidFill>
            <a:ln w="7938" cap="flat">
              <a:solidFill>
                <a:schemeClr val="tx1">
                  <a:lumMod val="7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ru-RU" sz="1350">
                <a:solidFill>
                  <a:srgbClr val="414042"/>
                </a:solidFill>
              </a:endParaRPr>
            </a:p>
          </p:txBody>
        </p:sp>
        <p:sp>
          <p:nvSpPr>
            <p:cNvPr id="8" name="Freeform 7"/>
            <p:cNvSpPr>
              <a:spLocks noEditPoints="1"/>
            </p:cNvSpPr>
            <p:nvPr/>
          </p:nvSpPr>
          <p:spPr bwMode="auto">
            <a:xfrm>
              <a:off x="5751513" y="1736725"/>
              <a:ext cx="4467225" cy="4295775"/>
            </a:xfrm>
            <a:custGeom>
              <a:avLst/>
              <a:gdLst>
                <a:gd name="T0" fmla="*/ 1006 w 1173"/>
                <a:gd name="T1" fmla="*/ 220 h 1127"/>
                <a:gd name="T2" fmla="*/ 493 w 1173"/>
                <a:gd name="T3" fmla="*/ 30 h 1127"/>
                <a:gd name="T4" fmla="*/ 68 w 1173"/>
                <a:gd name="T5" fmla="*/ 372 h 1127"/>
                <a:gd name="T6" fmla="*/ 156 w 1173"/>
                <a:gd name="T7" fmla="*/ 909 h 1127"/>
                <a:gd name="T8" fmla="*/ 559 w 1173"/>
                <a:gd name="T9" fmla="*/ 1113 h 1127"/>
                <a:gd name="T10" fmla="*/ 961 w 1173"/>
                <a:gd name="T11" fmla="*/ 1000 h 1127"/>
                <a:gd name="T12" fmla="*/ 1118 w 1173"/>
                <a:gd name="T13" fmla="*/ 756 h 1127"/>
                <a:gd name="T14" fmla="*/ 1006 w 1173"/>
                <a:gd name="T15" fmla="*/ 220 h 1127"/>
                <a:gd name="T16" fmla="*/ 1001 w 1173"/>
                <a:gd name="T17" fmla="*/ 716 h 1127"/>
                <a:gd name="T18" fmla="*/ 650 w 1173"/>
                <a:gd name="T19" fmla="*/ 998 h 1127"/>
                <a:gd name="T20" fmla="*/ 240 w 1173"/>
                <a:gd name="T21" fmla="*/ 812 h 1127"/>
                <a:gd name="T22" fmla="*/ 236 w 1173"/>
                <a:gd name="T23" fmla="*/ 332 h 1127"/>
                <a:gd name="T24" fmla="*/ 681 w 1173"/>
                <a:gd name="T25" fmla="*/ 158 h 1127"/>
                <a:gd name="T26" fmla="*/ 893 w 1173"/>
                <a:gd name="T27" fmla="*/ 280 h 1127"/>
                <a:gd name="T28" fmla="*/ 1005 w 1173"/>
                <a:gd name="T29" fmla="*/ 456 h 1127"/>
                <a:gd name="T30" fmla="*/ 1001 w 1173"/>
                <a:gd name="T31" fmla="*/ 716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3" h="1127">
                  <a:moveTo>
                    <a:pt x="1006" y="220"/>
                  </a:moveTo>
                  <a:cubicBezTo>
                    <a:pt x="882" y="75"/>
                    <a:pt x="681" y="0"/>
                    <a:pt x="493" y="30"/>
                  </a:cubicBezTo>
                  <a:cubicBezTo>
                    <a:pt x="305" y="60"/>
                    <a:pt x="137" y="195"/>
                    <a:pt x="68" y="372"/>
                  </a:cubicBezTo>
                  <a:cubicBezTo>
                    <a:pt x="0" y="549"/>
                    <a:pt x="34" y="763"/>
                    <a:pt x="156" y="909"/>
                  </a:cubicBezTo>
                  <a:cubicBezTo>
                    <a:pt x="255" y="1028"/>
                    <a:pt x="405" y="1099"/>
                    <a:pt x="559" y="1113"/>
                  </a:cubicBezTo>
                  <a:cubicBezTo>
                    <a:pt x="702" y="1127"/>
                    <a:pt x="852" y="1092"/>
                    <a:pt x="961" y="1000"/>
                  </a:cubicBezTo>
                  <a:cubicBezTo>
                    <a:pt x="1037" y="937"/>
                    <a:pt x="1090" y="850"/>
                    <a:pt x="1118" y="756"/>
                  </a:cubicBezTo>
                  <a:cubicBezTo>
                    <a:pt x="1173" y="573"/>
                    <a:pt x="1129" y="364"/>
                    <a:pt x="1006" y="220"/>
                  </a:cubicBezTo>
                  <a:close/>
                  <a:moveTo>
                    <a:pt x="1001" y="716"/>
                  </a:moveTo>
                  <a:cubicBezTo>
                    <a:pt x="949" y="865"/>
                    <a:pt x="807" y="978"/>
                    <a:pt x="650" y="998"/>
                  </a:cubicBezTo>
                  <a:cubicBezTo>
                    <a:pt x="493" y="1017"/>
                    <a:pt x="329" y="942"/>
                    <a:pt x="240" y="812"/>
                  </a:cubicBezTo>
                  <a:cubicBezTo>
                    <a:pt x="144" y="671"/>
                    <a:pt x="142" y="473"/>
                    <a:pt x="236" y="332"/>
                  </a:cubicBezTo>
                  <a:cubicBezTo>
                    <a:pt x="330" y="191"/>
                    <a:pt x="517" y="117"/>
                    <a:pt x="681" y="158"/>
                  </a:cubicBezTo>
                  <a:cubicBezTo>
                    <a:pt x="761" y="178"/>
                    <a:pt x="834" y="223"/>
                    <a:pt x="893" y="280"/>
                  </a:cubicBezTo>
                  <a:cubicBezTo>
                    <a:pt x="943" y="330"/>
                    <a:pt x="983" y="390"/>
                    <a:pt x="1005" y="456"/>
                  </a:cubicBezTo>
                  <a:cubicBezTo>
                    <a:pt x="1033" y="540"/>
                    <a:pt x="1030" y="633"/>
                    <a:pt x="1001" y="716"/>
                  </a:cubicBezTo>
                  <a:close/>
                </a:path>
              </a:pathLst>
            </a:custGeom>
            <a:noFill/>
            <a:ln w="38100" cap="flat">
              <a:solidFill>
                <a:schemeClr val="tx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a:solidFill>
                  <a:srgbClr val="414042"/>
                </a:solidFill>
              </a:endParaRPr>
            </a:p>
          </p:txBody>
        </p:sp>
      </p:grpSp>
      <p:grpSp>
        <p:nvGrpSpPr>
          <p:cNvPr id="9" name="Group 8"/>
          <p:cNvGrpSpPr/>
          <p:nvPr/>
        </p:nvGrpSpPr>
        <p:grpSpPr>
          <a:xfrm>
            <a:off x="5433379" y="2928937"/>
            <a:ext cx="1759744" cy="1700213"/>
            <a:chOff x="6845300" y="2762250"/>
            <a:chExt cx="2346325" cy="2266950"/>
          </a:xfrm>
        </p:grpSpPr>
        <p:sp>
          <p:nvSpPr>
            <p:cNvPr id="10" name="Freeform 8"/>
            <p:cNvSpPr>
              <a:spLocks noEditPoints="1"/>
            </p:cNvSpPr>
            <p:nvPr/>
          </p:nvSpPr>
          <p:spPr bwMode="auto">
            <a:xfrm>
              <a:off x="6878638" y="2792413"/>
              <a:ext cx="2281237" cy="2217738"/>
            </a:xfrm>
            <a:custGeom>
              <a:avLst/>
              <a:gdLst>
                <a:gd name="T0" fmla="*/ 577 w 599"/>
                <a:gd name="T1" fmla="*/ 197 h 582"/>
                <a:gd name="T2" fmla="*/ 471 w 599"/>
                <a:gd name="T3" fmla="*/ 285 h 582"/>
                <a:gd name="T4" fmla="*/ 523 w 599"/>
                <a:gd name="T5" fmla="*/ 109 h 582"/>
                <a:gd name="T6" fmla="*/ 141 w 599"/>
                <a:gd name="T7" fmla="*/ 41 h 582"/>
                <a:gd name="T8" fmla="*/ 141 w 599"/>
                <a:gd name="T9" fmla="*/ 41 h 582"/>
                <a:gd name="T10" fmla="*/ 543 w 599"/>
                <a:gd name="T11" fmla="*/ 134 h 582"/>
                <a:gd name="T12" fmla="*/ 261 w 599"/>
                <a:gd name="T13" fmla="*/ 1 h 582"/>
                <a:gd name="T14" fmla="*/ 303 w 599"/>
                <a:gd name="T15" fmla="*/ 0 h 582"/>
                <a:gd name="T16" fmla="*/ 1 w 599"/>
                <a:gd name="T17" fmla="*/ 305 h 582"/>
                <a:gd name="T18" fmla="*/ 303 w 599"/>
                <a:gd name="T19" fmla="*/ 0 h 582"/>
                <a:gd name="T20" fmla="*/ 32 w 599"/>
                <a:gd name="T21" fmla="*/ 169 h 582"/>
                <a:gd name="T22" fmla="*/ 143 w 599"/>
                <a:gd name="T23" fmla="*/ 40 h 582"/>
                <a:gd name="T24" fmla="*/ 505 w 599"/>
                <a:gd name="T25" fmla="*/ 89 h 582"/>
                <a:gd name="T26" fmla="*/ 215 w 599"/>
                <a:gd name="T27" fmla="*/ 9 h 582"/>
                <a:gd name="T28" fmla="*/ 261 w 599"/>
                <a:gd name="T29" fmla="*/ 1 h 582"/>
                <a:gd name="T30" fmla="*/ 471 w 599"/>
                <a:gd name="T31" fmla="*/ 285 h 582"/>
                <a:gd name="T32" fmla="*/ 465 w 599"/>
                <a:gd name="T33" fmla="*/ 255 h 582"/>
                <a:gd name="T34" fmla="*/ 170 w 599"/>
                <a:gd name="T35" fmla="*/ 552 h 582"/>
                <a:gd name="T36" fmla="*/ 269 w 599"/>
                <a:gd name="T37" fmla="*/ 453 h 582"/>
                <a:gd name="T38" fmla="*/ 399 w 599"/>
                <a:gd name="T39" fmla="*/ 433 h 582"/>
                <a:gd name="T40" fmla="*/ 252 w 599"/>
                <a:gd name="T41" fmla="*/ 577 h 582"/>
                <a:gd name="T42" fmla="*/ 584 w 599"/>
                <a:gd name="T43" fmla="*/ 214 h 582"/>
                <a:gd name="T44" fmla="*/ 194 w 599"/>
                <a:gd name="T45" fmla="*/ 562 h 582"/>
                <a:gd name="T46" fmla="*/ 307 w 599"/>
                <a:gd name="T47" fmla="*/ 455 h 582"/>
                <a:gd name="T48" fmla="*/ 170 w 599"/>
                <a:gd name="T49" fmla="*/ 552 h 582"/>
                <a:gd name="T50" fmla="*/ 181 w 599"/>
                <a:gd name="T51" fmla="*/ 414 h 582"/>
                <a:gd name="T52" fmla="*/ 204 w 599"/>
                <a:gd name="T53" fmla="*/ 431 h 582"/>
                <a:gd name="T54" fmla="*/ 204 w 599"/>
                <a:gd name="T55" fmla="*/ 431 h 582"/>
                <a:gd name="T56" fmla="*/ 234 w 599"/>
                <a:gd name="T57" fmla="*/ 444 h 582"/>
                <a:gd name="T58" fmla="*/ 459 w 599"/>
                <a:gd name="T59" fmla="*/ 543 h 582"/>
                <a:gd name="T60" fmla="*/ 590 w 599"/>
                <a:gd name="T61" fmla="*/ 377 h 582"/>
                <a:gd name="T62" fmla="*/ 459 w 599"/>
                <a:gd name="T63" fmla="*/ 543 h 582"/>
                <a:gd name="T64" fmla="*/ 593 w 599"/>
                <a:gd name="T65" fmla="*/ 248 h 582"/>
                <a:gd name="T66" fmla="*/ 598 w 599"/>
                <a:gd name="T67" fmla="*/ 283 h 582"/>
                <a:gd name="T68" fmla="*/ 345 w 599"/>
                <a:gd name="T69" fmla="*/ 579 h 582"/>
                <a:gd name="T70" fmla="*/ 598 w 599"/>
                <a:gd name="T71" fmla="*/ 326 h 582"/>
                <a:gd name="T72" fmla="*/ 302 w 599"/>
                <a:gd name="T73" fmla="*/ 582 h 582"/>
                <a:gd name="T74" fmla="*/ 143 w 599"/>
                <a:gd name="T75" fmla="*/ 367 h 582"/>
                <a:gd name="T76" fmla="*/ 160 w 599"/>
                <a:gd name="T77" fmla="*/ 392 h 582"/>
                <a:gd name="T78" fmla="*/ 254 w 599"/>
                <a:gd name="T79" fmla="*/ 132 h 582"/>
                <a:gd name="T80" fmla="*/ 342 w 599"/>
                <a:gd name="T81" fmla="*/ 5 h 582"/>
                <a:gd name="T82" fmla="*/ 11 w 599"/>
                <a:gd name="T83" fmla="*/ 378 h 582"/>
                <a:gd name="T84" fmla="*/ 301 w 599"/>
                <a:gd name="T85" fmla="*/ 129 h 582"/>
                <a:gd name="T86" fmla="*/ 254 w 599"/>
                <a:gd name="T87" fmla="*/ 132 h 582"/>
                <a:gd name="T88" fmla="*/ 71 w 599"/>
                <a:gd name="T89" fmla="*/ 482 h 582"/>
                <a:gd name="T90" fmla="*/ 160 w 599"/>
                <a:gd name="T91" fmla="*/ 392 h 582"/>
                <a:gd name="T92" fmla="*/ 458 w 599"/>
                <a:gd name="T93" fmla="*/ 52 h 582"/>
                <a:gd name="T94" fmla="*/ 345 w 599"/>
                <a:gd name="T95" fmla="*/ 138 h 582"/>
                <a:gd name="T96" fmla="*/ 458 w 599"/>
                <a:gd name="T97" fmla="*/ 52 h 582"/>
                <a:gd name="T98" fmla="*/ 337 w 599"/>
                <a:gd name="T99" fmla="*/ 136 h 582"/>
                <a:gd name="T100" fmla="*/ 301 w 599"/>
                <a:gd name="T101" fmla="*/ 129 h 582"/>
                <a:gd name="T102" fmla="*/ 505 w 599"/>
                <a:gd name="T103" fmla="*/ 89 h 582"/>
                <a:gd name="T104" fmla="*/ 415 w 599"/>
                <a:gd name="T105" fmla="*/ 179 h 582"/>
                <a:gd name="T106" fmla="*/ 52 w 599"/>
                <a:gd name="T107" fmla="*/ 458 h 582"/>
                <a:gd name="T108" fmla="*/ 124 w 599"/>
                <a:gd name="T109" fmla="*/ 307 h 582"/>
                <a:gd name="T110" fmla="*/ 132 w 599"/>
                <a:gd name="T111" fmla="*/ 342 h 582"/>
                <a:gd name="T112" fmla="*/ 126 w 599"/>
                <a:gd name="T113" fmla="*/ 262 h 582"/>
                <a:gd name="T114" fmla="*/ 124 w 599"/>
                <a:gd name="T115" fmla="*/ 30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9" h="582">
                  <a:moveTo>
                    <a:pt x="471" y="285"/>
                  </a:moveTo>
                  <a:cubicBezTo>
                    <a:pt x="505" y="251"/>
                    <a:pt x="539" y="218"/>
                    <a:pt x="572" y="184"/>
                  </a:cubicBezTo>
                  <a:cubicBezTo>
                    <a:pt x="574" y="188"/>
                    <a:pt x="576" y="192"/>
                    <a:pt x="577" y="197"/>
                  </a:cubicBezTo>
                  <a:cubicBezTo>
                    <a:pt x="580" y="202"/>
                    <a:pt x="582" y="208"/>
                    <a:pt x="584" y="214"/>
                  </a:cubicBezTo>
                  <a:cubicBezTo>
                    <a:pt x="546" y="252"/>
                    <a:pt x="508" y="291"/>
                    <a:pt x="470" y="329"/>
                  </a:cubicBezTo>
                  <a:cubicBezTo>
                    <a:pt x="472" y="314"/>
                    <a:pt x="473" y="300"/>
                    <a:pt x="471" y="285"/>
                  </a:cubicBezTo>
                  <a:close/>
                  <a:moveTo>
                    <a:pt x="452" y="225"/>
                  </a:moveTo>
                  <a:cubicBezTo>
                    <a:pt x="483" y="195"/>
                    <a:pt x="513" y="164"/>
                    <a:pt x="543" y="134"/>
                  </a:cubicBezTo>
                  <a:cubicBezTo>
                    <a:pt x="537" y="125"/>
                    <a:pt x="530" y="117"/>
                    <a:pt x="523" y="109"/>
                  </a:cubicBezTo>
                  <a:cubicBezTo>
                    <a:pt x="494" y="139"/>
                    <a:pt x="464" y="169"/>
                    <a:pt x="434" y="199"/>
                  </a:cubicBezTo>
                  <a:cubicBezTo>
                    <a:pt x="441" y="207"/>
                    <a:pt x="447" y="216"/>
                    <a:pt x="452" y="225"/>
                  </a:cubicBezTo>
                  <a:close/>
                  <a:moveTo>
                    <a:pt x="141" y="41"/>
                  </a:moveTo>
                  <a:cubicBezTo>
                    <a:pt x="105" y="64"/>
                    <a:pt x="75" y="96"/>
                    <a:pt x="52" y="132"/>
                  </a:cubicBezTo>
                  <a:cubicBezTo>
                    <a:pt x="83" y="101"/>
                    <a:pt x="114" y="70"/>
                    <a:pt x="143" y="40"/>
                  </a:cubicBezTo>
                  <a:cubicBezTo>
                    <a:pt x="143" y="40"/>
                    <a:pt x="142" y="41"/>
                    <a:pt x="141" y="41"/>
                  </a:cubicBezTo>
                  <a:close/>
                  <a:moveTo>
                    <a:pt x="465" y="255"/>
                  </a:moveTo>
                  <a:cubicBezTo>
                    <a:pt x="497" y="223"/>
                    <a:pt x="528" y="191"/>
                    <a:pt x="559" y="160"/>
                  </a:cubicBezTo>
                  <a:cubicBezTo>
                    <a:pt x="554" y="151"/>
                    <a:pt x="549" y="142"/>
                    <a:pt x="543" y="134"/>
                  </a:cubicBezTo>
                  <a:cubicBezTo>
                    <a:pt x="513" y="164"/>
                    <a:pt x="483" y="195"/>
                    <a:pt x="452" y="225"/>
                  </a:cubicBezTo>
                  <a:cubicBezTo>
                    <a:pt x="457" y="235"/>
                    <a:pt x="461" y="245"/>
                    <a:pt x="465" y="255"/>
                  </a:cubicBezTo>
                  <a:close/>
                  <a:moveTo>
                    <a:pt x="261" y="1"/>
                  </a:moveTo>
                  <a:cubicBezTo>
                    <a:pt x="182" y="81"/>
                    <a:pt x="93" y="170"/>
                    <a:pt x="4" y="259"/>
                  </a:cubicBezTo>
                  <a:cubicBezTo>
                    <a:pt x="2" y="274"/>
                    <a:pt x="0" y="290"/>
                    <a:pt x="1" y="305"/>
                  </a:cubicBezTo>
                  <a:cubicBezTo>
                    <a:pt x="105" y="199"/>
                    <a:pt x="210" y="94"/>
                    <a:pt x="303" y="0"/>
                  </a:cubicBezTo>
                  <a:cubicBezTo>
                    <a:pt x="289" y="0"/>
                    <a:pt x="275" y="0"/>
                    <a:pt x="261" y="1"/>
                  </a:cubicBezTo>
                  <a:close/>
                  <a:moveTo>
                    <a:pt x="303" y="0"/>
                  </a:moveTo>
                  <a:cubicBezTo>
                    <a:pt x="210" y="94"/>
                    <a:pt x="105" y="199"/>
                    <a:pt x="1" y="305"/>
                  </a:cubicBezTo>
                  <a:cubicBezTo>
                    <a:pt x="1" y="318"/>
                    <a:pt x="2" y="331"/>
                    <a:pt x="4" y="345"/>
                  </a:cubicBezTo>
                  <a:cubicBezTo>
                    <a:pt x="120" y="228"/>
                    <a:pt x="238" y="109"/>
                    <a:pt x="342" y="5"/>
                  </a:cubicBezTo>
                  <a:cubicBezTo>
                    <a:pt x="329" y="3"/>
                    <a:pt x="316" y="1"/>
                    <a:pt x="303" y="0"/>
                  </a:cubicBezTo>
                  <a:close/>
                  <a:moveTo>
                    <a:pt x="143" y="40"/>
                  </a:moveTo>
                  <a:cubicBezTo>
                    <a:pt x="114" y="70"/>
                    <a:pt x="83" y="101"/>
                    <a:pt x="52" y="132"/>
                  </a:cubicBezTo>
                  <a:cubicBezTo>
                    <a:pt x="44" y="144"/>
                    <a:pt x="38" y="156"/>
                    <a:pt x="32" y="169"/>
                  </a:cubicBezTo>
                  <a:cubicBezTo>
                    <a:pt x="25" y="182"/>
                    <a:pt x="20" y="197"/>
                    <a:pt x="15" y="211"/>
                  </a:cubicBezTo>
                  <a:cubicBezTo>
                    <a:pt x="85" y="141"/>
                    <a:pt x="152" y="73"/>
                    <a:pt x="215" y="9"/>
                  </a:cubicBezTo>
                  <a:cubicBezTo>
                    <a:pt x="190" y="16"/>
                    <a:pt x="166" y="26"/>
                    <a:pt x="143" y="40"/>
                  </a:cubicBezTo>
                  <a:close/>
                  <a:moveTo>
                    <a:pt x="434" y="199"/>
                  </a:moveTo>
                  <a:cubicBezTo>
                    <a:pt x="464" y="169"/>
                    <a:pt x="494" y="139"/>
                    <a:pt x="523" y="109"/>
                  </a:cubicBezTo>
                  <a:cubicBezTo>
                    <a:pt x="517" y="102"/>
                    <a:pt x="511" y="96"/>
                    <a:pt x="505" y="89"/>
                  </a:cubicBezTo>
                  <a:cubicBezTo>
                    <a:pt x="475" y="119"/>
                    <a:pt x="445" y="149"/>
                    <a:pt x="415" y="179"/>
                  </a:cubicBezTo>
                  <a:cubicBezTo>
                    <a:pt x="422" y="185"/>
                    <a:pt x="428" y="192"/>
                    <a:pt x="434" y="199"/>
                  </a:cubicBezTo>
                  <a:close/>
                  <a:moveTo>
                    <a:pt x="215" y="9"/>
                  </a:moveTo>
                  <a:cubicBezTo>
                    <a:pt x="152" y="73"/>
                    <a:pt x="85" y="141"/>
                    <a:pt x="15" y="211"/>
                  </a:cubicBezTo>
                  <a:cubicBezTo>
                    <a:pt x="10" y="227"/>
                    <a:pt x="6" y="243"/>
                    <a:pt x="4" y="259"/>
                  </a:cubicBezTo>
                  <a:cubicBezTo>
                    <a:pt x="93" y="170"/>
                    <a:pt x="182" y="81"/>
                    <a:pt x="261" y="1"/>
                  </a:cubicBezTo>
                  <a:cubicBezTo>
                    <a:pt x="246" y="3"/>
                    <a:pt x="230" y="5"/>
                    <a:pt x="215" y="9"/>
                  </a:cubicBezTo>
                  <a:close/>
                  <a:moveTo>
                    <a:pt x="469" y="270"/>
                  </a:moveTo>
                  <a:cubicBezTo>
                    <a:pt x="470" y="275"/>
                    <a:pt x="471" y="280"/>
                    <a:pt x="471" y="285"/>
                  </a:cubicBezTo>
                  <a:cubicBezTo>
                    <a:pt x="505" y="251"/>
                    <a:pt x="539" y="218"/>
                    <a:pt x="572" y="184"/>
                  </a:cubicBezTo>
                  <a:cubicBezTo>
                    <a:pt x="568" y="176"/>
                    <a:pt x="564" y="168"/>
                    <a:pt x="559" y="160"/>
                  </a:cubicBezTo>
                  <a:cubicBezTo>
                    <a:pt x="528" y="191"/>
                    <a:pt x="497" y="223"/>
                    <a:pt x="465" y="255"/>
                  </a:cubicBezTo>
                  <a:cubicBezTo>
                    <a:pt x="466" y="260"/>
                    <a:pt x="468" y="265"/>
                    <a:pt x="469" y="270"/>
                  </a:cubicBezTo>
                  <a:close/>
                  <a:moveTo>
                    <a:pt x="269" y="453"/>
                  </a:moveTo>
                  <a:cubicBezTo>
                    <a:pt x="235" y="487"/>
                    <a:pt x="202" y="520"/>
                    <a:pt x="170" y="552"/>
                  </a:cubicBezTo>
                  <a:cubicBezTo>
                    <a:pt x="178" y="556"/>
                    <a:pt x="186" y="559"/>
                    <a:pt x="194" y="562"/>
                  </a:cubicBezTo>
                  <a:cubicBezTo>
                    <a:pt x="228" y="528"/>
                    <a:pt x="264" y="492"/>
                    <a:pt x="301" y="455"/>
                  </a:cubicBezTo>
                  <a:cubicBezTo>
                    <a:pt x="290" y="455"/>
                    <a:pt x="279" y="454"/>
                    <a:pt x="269" y="453"/>
                  </a:cubicBezTo>
                  <a:close/>
                  <a:moveTo>
                    <a:pt x="584" y="214"/>
                  </a:moveTo>
                  <a:cubicBezTo>
                    <a:pt x="546" y="252"/>
                    <a:pt x="508" y="291"/>
                    <a:pt x="470" y="329"/>
                  </a:cubicBezTo>
                  <a:cubicBezTo>
                    <a:pt x="462" y="372"/>
                    <a:pt x="437" y="412"/>
                    <a:pt x="399" y="433"/>
                  </a:cubicBezTo>
                  <a:cubicBezTo>
                    <a:pt x="383" y="442"/>
                    <a:pt x="366" y="448"/>
                    <a:pt x="348" y="451"/>
                  </a:cubicBezTo>
                  <a:cubicBezTo>
                    <a:pt x="307" y="493"/>
                    <a:pt x="266" y="533"/>
                    <a:pt x="228" y="572"/>
                  </a:cubicBezTo>
                  <a:cubicBezTo>
                    <a:pt x="236" y="574"/>
                    <a:pt x="244" y="576"/>
                    <a:pt x="252" y="577"/>
                  </a:cubicBezTo>
                  <a:cubicBezTo>
                    <a:pt x="255" y="578"/>
                    <a:pt x="259" y="578"/>
                    <a:pt x="263" y="579"/>
                  </a:cubicBezTo>
                  <a:cubicBezTo>
                    <a:pt x="365" y="477"/>
                    <a:pt x="480" y="361"/>
                    <a:pt x="593" y="248"/>
                  </a:cubicBezTo>
                  <a:cubicBezTo>
                    <a:pt x="590" y="237"/>
                    <a:pt x="587" y="225"/>
                    <a:pt x="584" y="214"/>
                  </a:cubicBezTo>
                  <a:close/>
                  <a:moveTo>
                    <a:pt x="307" y="455"/>
                  </a:moveTo>
                  <a:cubicBezTo>
                    <a:pt x="305" y="455"/>
                    <a:pt x="303" y="455"/>
                    <a:pt x="301" y="455"/>
                  </a:cubicBezTo>
                  <a:cubicBezTo>
                    <a:pt x="264" y="492"/>
                    <a:pt x="228" y="528"/>
                    <a:pt x="194" y="562"/>
                  </a:cubicBezTo>
                  <a:cubicBezTo>
                    <a:pt x="205" y="566"/>
                    <a:pt x="216" y="569"/>
                    <a:pt x="228" y="572"/>
                  </a:cubicBezTo>
                  <a:cubicBezTo>
                    <a:pt x="266" y="533"/>
                    <a:pt x="307" y="493"/>
                    <a:pt x="348" y="451"/>
                  </a:cubicBezTo>
                  <a:cubicBezTo>
                    <a:pt x="334" y="454"/>
                    <a:pt x="320" y="455"/>
                    <a:pt x="307" y="455"/>
                  </a:cubicBezTo>
                  <a:close/>
                  <a:moveTo>
                    <a:pt x="234" y="444"/>
                  </a:moveTo>
                  <a:cubicBezTo>
                    <a:pt x="202" y="476"/>
                    <a:pt x="171" y="507"/>
                    <a:pt x="141" y="537"/>
                  </a:cubicBezTo>
                  <a:cubicBezTo>
                    <a:pt x="150" y="542"/>
                    <a:pt x="160" y="548"/>
                    <a:pt x="170" y="552"/>
                  </a:cubicBezTo>
                  <a:cubicBezTo>
                    <a:pt x="202" y="520"/>
                    <a:pt x="235" y="487"/>
                    <a:pt x="269" y="453"/>
                  </a:cubicBezTo>
                  <a:cubicBezTo>
                    <a:pt x="257" y="451"/>
                    <a:pt x="245" y="448"/>
                    <a:pt x="234" y="444"/>
                  </a:cubicBezTo>
                  <a:close/>
                  <a:moveTo>
                    <a:pt x="181" y="414"/>
                  </a:moveTo>
                  <a:cubicBezTo>
                    <a:pt x="151" y="444"/>
                    <a:pt x="121" y="474"/>
                    <a:pt x="93" y="502"/>
                  </a:cubicBezTo>
                  <a:cubicBezTo>
                    <a:pt x="100" y="509"/>
                    <a:pt x="108" y="515"/>
                    <a:pt x="116" y="520"/>
                  </a:cubicBezTo>
                  <a:cubicBezTo>
                    <a:pt x="144" y="491"/>
                    <a:pt x="174" y="462"/>
                    <a:pt x="204" y="431"/>
                  </a:cubicBezTo>
                  <a:cubicBezTo>
                    <a:pt x="196" y="426"/>
                    <a:pt x="188" y="421"/>
                    <a:pt x="181" y="414"/>
                  </a:cubicBezTo>
                  <a:close/>
                  <a:moveTo>
                    <a:pt x="220" y="439"/>
                  </a:moveTo>
                  <a:cubicBezTo>
                    <a:pt x="215" y="437"/>
                    <a:pt x="209" y="434"/>
                    <a:pt x="204" y="431"/>
                  </a:cubicBezTo>
                  <a:cubicBezTo>
                    <a:pt x="174" y="462"/>
                    <a:pt x="144" y="491"/>
                    <a:pt x="116" y="520"/>
                  </a:cubicBezTo>
                  <a:cubicBezTo>
                    <a:pt x="124" y="526"/>
                    <a:pt x="132" y="532"/>
                    <a:pt x="141" y="537"/>
                  </a:cubicBezTo>
                  <a:cubicBezTo>
                    <a:pt x="171" y="507"/>
                    <a:pt x="202" y="476"/>
                    <a:pt x="234" y="444"/>
                  </a:cubicBezTo>
                  <a:cubicBezTo>
                    <a:pt x="229" y="443"/>
                    <a:pt x="225" y="441"/>
                    <a:pt x="220" y="439"/>
                  </a:cubicBezTo>
                  <a:close/>
                  <a:moveTo>
                    <a:pt x="567" y="436"/>
                  </a:moveTo>
                  <a:cubicBezTo>
                    <a:pt x="530" y="473"/>
                    <a:pt x="494" y="508"/>
                    <a:pt x="459" y="543"/>
                  </a:cubicBezTo>
                  <a:cubicBezTo>
                    <a:pt x="504" y="518"/>
                    <a:pt x="542" y="481"/>
                    <a:pt x="567" y="436"/>
                  </a:cubicBezTo>
                  <a:close/>
                  <a:moveTo>
                    <a:pt x="574" y="422"/>
                  </a:moveTo>
                  <a:cubicBezTo>
                    <a:pt x="581" y="407"/>
                    <a:pt x="586" y="393"/>
                    <a:pt x="590" y="377"/>
                  </a:cubicBezTo>
                  <a:cubicBezTo>
                    <a:pt x="525" y="443"/>
                    <a:pt x="461" y="508"/>
                    <a:pt x="401" y="568"/>
                  </a:cubicBezTo>
                  <a:cubicBezTo>
                    <a:pt x="414" y="564"/>
                    <a:pt x="427" y="559"/>
                    <a:pt x="439" y="553"/>
                  </a:cubicBezTo>
                  <a:cubicBezTo>
                    <a:pt x="446" y="550"/>
                    <a:pt x="453" y="547"/>
                    <a:pt x="459" y="543"/>
                  </a:cubicBezTo>
                  <a:cubicBezTo>
                    <a:pt x="494" y="508"/>
                    <a:pt x="530" y="473"/>
                    <a:pt x="567" y="436"/>
                  </a:cubicBezTo>
                  <a:cubicBezTo>
                    <a:pt x="569" y="431"/>
                    <a:pt x="572" y="427"/>
                    <a:pt x="574" y="422"/>
                  </a:cubicBezTo>
                  <a:close/>
                  <a:moveTo>
                    <a:pt x="593" y="248"/>
                  </a:moveTo>
                  <a:cubicBezTo>
                    <a:pt x="480" y="361"/>
                    <a:pt x="365" y="477"/>
                    <a:pt x="263" y="579"/>
                  </a:cubicBezTo>
                  <a:cubicBezTo>
                    <a:pt x="276" y="580"/>
                    <a:pt x="289" y="581"/>
                    <a:pt x="302" y="582"/>
                  </a:cubicBezTo>
                  <a:cubicBezTo>
                    <a:pt x="393" y="490"/>
                    <a:pt x="495" y="386"/>
                    <a:pt x="598" y="283"/>
                  </a:cubicBezTo>
                  <a:cubicBezTo>
                    <a:pt x="597" y="271"/>
                    <a:pt x="595" y="260"/>
                    <a:pt x="593" y="248"/>
                  </a:cubicBezTo>
                  <a:close/>
                  <a:moveTo>
                    <a:pt x="598" y="326"/>
                  </a:moveTo>
                  <a:cubicBezTo>
                    <a:pt x="510" y="414"/>
                    <a:pt x="424" y="501"/>
                    <a:pt x="345" y="579"/>
                  </a:cubicBezTo>
                  <a:cubicBezTo>
                    <a:pt x="364" y="577"/>
                    <a:pt x="383" y="573"/>
                    <a:pt x="401" y="568"/>
                  </a:cubicBezTo>
                  <a:cubicBezTo>
                    <a:pt x="461" y="508"/>
                    <a:pt x="525" y="443"/>
                    <a:pt x="590" y="377"/>
                  </a:cubicBezTo>
                  <a:cubicBezTo>
                    <a:pt x="594" y="361"/>
                    <a:pt x="597" y="344"/>
                    <a:pt x="598" y="326"/>
                  </a:cubicBezTo>
                  <a:close/>
                  <a:moveTo>
                    <a:pt x="598" y="326"/>
                  </a:moveTo>
                  <a:cubicBezTo>
                    <a:pt x="599" y="312"/>
                    <a:pt x="599" y="297"/>
                    <a:pt x="598" y="283"/>
                  </a:cubicBezTo>
                  <a:cubicBezTo>
                    <a:pt x="495" y="386"/>
                    <a:pt x="393" y="490"/>
                    <a:pt x="302" y="582"/>
                  </a:cubicBezTo>
                  <a:cubicBezTo>
                    <a:pt x="316" y="582"/>
                    <a:pt x="331" y="581"/>
                    <a:pt x="345" y="579"/>
                  </a:cubicBezTo>
                  <a:cubicBezTo>
                    <a:pt x="424" y="501"/>
                    <a:pt x="510" y="414"/>
                    <a:pt x="598" y="326"/>
                  </a:cubicBezTo>
                  <a:close/>
                  <a:moveTo>
                    <a:pt x="143" y="367"/>
                  </a:moveTo>
                  <a:cubicBezTo>
                    <a:pt x="112" y="398"/>
                    <a:pt x="82" y="428"/>
                    <a:pt x="52" y="458"/>
                  </a:cubicBezTo>
                  <a:cubicBezTo>
                    <a:pt x="58" y="466"/>
                    <a:pt x="64" y="474"/>
                    <a:pt x="71" y="482"/>
                  </a:cubicBezTo>
                  <a:cubicBezTo>
                    <a:pt x="100" y="452"/>
                    <a:pt x="130" y="423"/>
                    <a:pt x="160" y="392"/>
                  </a:cubicBezTo>
                  <a:cubicBezTo>
                    <a:pt x="153" y="384"/>
                    <a:pt x="148" y="376"/>
                    <a:pt x="143" y="367"/>
                  </a:cubicBezTo>
                  <a:close/>
                  <a:moveTo>
                    <a:pt x="240" y="135"/>
                  </a:moveTo>
                  <a:cubicBezTo>
                    <a:pt x="245" y="134"/>
                    <a:pt x="250" y="133"/>
                    <a:pt x="254" y="132"/>
                  </a:cubicBezTo>
                  <a:cubicBezTo>
                    <a:pt x="295" y="91"/>
                    <a:pt x="335" y="50"/>
                    <a:pt x="373" y="12"/>
                  </a:cubicBezTo>
                  <a:cubicBezTo>
                    <a:pt x="364" y="9"/>
                    <a:pt x="354" y="7"/>
                    <a:pt x="344" y="5"/>
                  </a:cubicBezTo>
                  <a:cubicBezTo>
                    <a:pt x="343" y="5"/>
                    <a:pt x="343" y="5"/>
                    <a:pt x="342" y="5"/>
                  </a:cubicBezTo>
                  <a:cubicBezTo>
                    <a:pt x="238" y="109"/>
                    <a:pt x="120" y="228"/>
                    <a:pt x="4" y="345"/>
                  </a:cubicBezTo>
                  <a:cubicBezTo>
                    <a:pt x="5" y="355"/>
                    <a:pt x="7" y="365"/>
                    <a:pt x="10" y="376"/>
                  </a:cubicBezTo>
                  <a:cubicBezTo>
                    <a:pt x="10" y="376"/>
                    <a:pt x="11" y="377"/>
                    <a:pt x="11" y="378"/>
                  </a:cubicBezTo>
                  <a:cubicBezTo>
                    <a:pt x="49" y="339"/>
                    <a:pt x="87" y="300"/>
                    <a:pt x="126" y="262"/>
                  </a:cubicBezTo>
                  <a:cubicBezTo>
                    <a:pt x="137" y="203"/>
                    <a:pt x="182" y="152"/>
                    <a:pt x="240" y="135"/>
                  </a:cubicBezTo>
                  <a:close/>
                  <a:moveTo>
                    <a:pt x="301" y="129"/>
                  </a:moveTo>
                  <a:cubicBezTo>
                    <a:pt x="337" y="93"/>
                    <a:pt x="372" y="58"/>
                    <a:pt x="406" y="24"/>
                  </a:cubicBezTo>
                  <a:cubicBezTo>
                    <a:pt x="395" y="19"/>
                    <a:pt x="384" y="15"/>
                    <a:pt x="373" y="12"/>
                  </a:cubicBezTo>
                  <a:cubicBezTo>
                    <a:pt x="335" y="50"/>
                    <a:pt x="295" y="91"/>
                    <a:pt x="254" y="132"/>
                  </a:cubicBezTo>
                  <a:cubicBezTo>
                    <a:pt x="270" y="129"/>
                    <a:pt x="285" y="128"/>
                    <a:pt x="301" y="129"/>
                  </a:cubicBezTo>
                  <a:close/>
                  <a:moveTo>
                    <a:pt x="160" y="392"/>
                  </a:moveTo>
                  <a:cubicBezTo>
                    <a:pt x="130" y="423"/>
                    <a:pt x="100" y="452"/>
                    <a:pt x="71" y="482"/>
                  </a:cubicBezTo>
                  <a:cubicBezTo>
                    <a:pt x="78" y="489"/>
                    <a:pt x="85" y="496"/>
                    <a:pt x="93" y="502"/>
                  </a:cubicBezTo>
                  <a:cubicBezTo>
                    <a:pt x="121" y="474"/>
                    <a:pt x="151" y="444"/>
                    <a:pt x="181" y="414"/>
                  </a:cubicBezTo>
                  <a:cubicBezTo>
                    <a:pt x="173" y="408"/>
                    <a:pt x="166" y="400"/>
                    <a:pt x="160" y="392"/>
                  </a:cubicBezTo>
                  <a:close/>
                  <a:moveTo>
                    <a:pt x="345" y="138"/>
                  </a:moveTo>
                  <a:cubicBezTo>
                    <a:pt x="351" y="140"/>
                    <a:pt x="358" y="143"/>
                    <a:pt x="364" y="145"/>
                  </a:cubicBezTo>
                  <a:cubicBezTo>
                    <a:pt x="396" y="114"/>
                    <a:pt x="427" y="82"/>
                    <a:pt x="458" y="52"/>
                  </a:cubicBezTo>
                  <a:cubicBezTo>
                    <a:pt x="450" y="47"/>
                    <a:pt x="442" y="42"/>
                    <a:pt x="434" y="37"/>
                  </a:cubicBezTo>
                  <a:cubicBezTo>
                    <a:pt x="402" y="69"/>
                    <a:pt x="370" y="102"/>
                    <a:pt x="337" y="136"/>
                  </a:cubicBezTo>
                  <a:cubicBezTo>
                    <a:pt x="339" y="136"/>
                    <a:pt x="342" y="137"/>
                    <a:pt x="345" y="138"/>
                  </a:cubicBezTo>
                  <a:close/>
                  <a:moveTo>
                    <a:pt x="391" y="160"/>
                  </a:moveTo>
                  <a:cubicBezTo>
                    <a:pt x="422" y="129"/>
                    <a:pt x="452" y="99"/>
                    <a:pt x="481" y="69"/>
                  </a:cubicBezTo>
                  <a:cubicBezTo>
                    <a:pt x="474" y="63"/>
                    <a:pt x="466" y="57"/>
                    <a:pt x="458" y="52"/>
                  </a:cubicBezTo>
                  <a:cubicBezTo>
                    <a:pt x="427" y="82"/>
                    <a:pt x="396" y="114"/>
                    <a:pt x="364" y="145"/>
                  </a:cubicBezTo>
                  <a:cubicBezTo>
                    <a:pt x="373" y="150"/>
                    <a:pt x="382" y="155"/>
                    <a:pt x="391" y="160"/>
                  </a:cubicBezTo>
                  <a:close/>
                  <a:moveTo>
                    <a:pt x="337" y="136"/>
                  </a:moveTo>
                  <a:cubicBezTo>
                    <a:pt x="370" y="102"/>
                    <a:pt x="402" y="69"/>
                    <a:pt x="434" y="37"/>
                  </a:cubicBezTo>
                  <a:cubicBezTo>
                    <a:pt x="425" y="32"/>
                    <a:pt x="415" y="28"/>
                    <a:pt x="406" y="24"/>
                  </a:cubicBezTo>
                  <a:cubicBezTo>
                    <a:pt x="372" y="58"/>
                    <a:pt x="337" y="93"/>
                    <a:pt x="301" y="129"/>
                  </a:cubicBezTo>
                  <a:cubicBezTo>
                    <a:pt x="313" y="130"/>
                    <a:pt x="325" y="132"/>
                    <a:pt x="337" y="136"/>
                  </a:cubicBezTo>
                  <a:close/>
                  <a:moveTo>
                    <a:pt x="415" y="179"/>
                  </a:moveTo>
                  <a:cubicBezTo>
                    <a:pt x="445" y="149"/>
                    <a:pt x="475" y="119"/>
                    <a:pt x="505" y="89"/>
                  </a:cubicBezTo>
                  <a:cubicBezTo>
                    <a:pt x="497" y="82"/>
                    <a:pt x="489" y="75"/>
                    <a:pt x="481" y="69"/>
                  </a:cubicBezTo>
                  <a:cubicBezTo>
                    <a:pt x="452" y="99"/>
                    <a:pt x="422" y="129"/>
                    <a:pt x="391" y="160"/>
                  </a:cubicBezTo>
                  <a:cubicBezTo>
                    <a:pt x="399" y="166"/>
                    <a:pt x="408" y="172"/>
                    <a:pt x="415" y="179"/>
                  </a:cubicBezTo>
                  <a:close/>
                  <a:moveTo>
                    <a:pt x="132" y="342"/>
                  </a:moveTo>
                  <a:cubicBezTo>
                    <a:pt x="100" y="374"/>
                    <a:pt x="69" y="406"/>
                    <a:pt x="37" y="437"/>
                  </a:cubicBezTo>
                  <a:cubicBezTo>
                    <a:pt x="42" y="444"/>
                    <a:pt x="47" y="451"/>
                    <a:pt x="52" y="458"/>
                  </a:cubicBezTo>
                  <a:cubicBezTo>
                    <a:pt x="82" y="428"/>
                    <a:pt x="112" y="398"/>
                    <a:pt x="143" y="367"/>
                  </a:cubicBezTo>
                  <a:cubicBezTo>
                    <a:pt x="139" y="359"/>
                    <a:pt x="135" y="350"/>
                    <a:pt x="132" y="342"/>
                  </a:cubicBezTo>
                  <a:close/>
                  <a:moveTo>
                    <a:pt x="124" y="307"/>
                  </a:moveTo>
                  <a:cubicBezTo>
                    <a:pt x="90" y="341"/>
                    <a:pt x="56" y="375"/>
                    <a:pt x="23" y="409"/>
                  </a:cubicBezTo>
                  <a:cubicBezTo>
                    <a:pt x="27" y="419"/>
                    <a:pt x="32" y="428"/>
                    <a:pt x="37" y="437"/>
                  </a:cubicBezTo>
                  <a:cubicBezTo>
                    <a:pt x="69" y="406"/>
                    <a:pt x="100" y="374"/>
                    <a:pt x="132" y="342"/>
                  </a:cubicBezTo>
                  <a:cubicBezTo>
                    <a:pt x="128" y="331"/>
                    <a:pt x="125" y="319"/>
                    <a:pt x="124" y="307"/>
                  </a:cubicBezTo>
                  <a:close/>
                  <a:moveTo>
                    <a:pt x="123" y="280"/>
                  </a:moveTo>
                  <a:cubicBezTo>
                    <a:pt x="124" y="274"/>
                    <a:pt x="125" y="268"/>
                    <a:pt x="126" y="262"/>
                  </a:cubicBezTo>
                  <a:cubicBezTo>
                    <a:pt x="87" y="300"/>
                    <a:pt x="49" y="339"/>
                    <a:pt x="11" y="378"/>
                  </a:cubicBezTo>
                  <a:cubicBezTo>
                    <a:pt x="14" y="388"/>
                    <a:pt x="18" y="399"/>
                    <a:pt x="23" y="409"/>
                  </a:cubicBezTo>
                  <a:cubicBezTo>
                    <a:pt x="56" y="375"/>
                    <a:pt x="90" y="341"/>
                    <a:pt x="124" y="307"/>
                  </a:cubicBezTo>
                  <a:cubicBezTo>
                    <a:pt x="123" y="298"/>
                    <a:pt x="123" y="289"/>
                    <a:pt x="123" y="280"/>
                  </a:cubicBezTo>
                  <a:close/>
                </a:path>
              </a:pathLst>
            </a:custGeom>
            <a:solidFill>
              <a:srgbClr val="FF884D"/>
            </a:solidFill>
            <a:ln w="7938" cap="flat">
              <a:solidFill>
                <a:schemeClr val="tx1">
                  <a:lumMod val="7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ru-RU" sz="1350">
                <a:solidFill>
                  <a:srgbClr val="414042"/>
                </a:solidFill>
              </a:endParaRPr>
            </a:p>
          </p:txBody>
        </p:sp>
        <p:sp>
          <p:nvSpPr>
            <p:cNvPr id="11" name="Freeform 9"/>
            <p:cNvSpPr>
              <a:spLocks noEditPoints="1"/>
            </p:cNvSpPr>
            <p:nvPr/>
          </p:nvSpPr>
          <p:spPr bwMode="auto">
            <a:xfrm>
              <a:off x="6845300" y="2762250"/>
              <a:ext cx="2346325" cy="2266950"/>
            </a:xfrm>
            <a:custGeom>
              <a:avLst/>
              <a:gdLst>
                <a:gd name="T0" fmla="*/ 586 w 616"/>
                <a:gd name="T1" fmla="*/ 205 h 595"/>
                <a:gd name="T2" fmla="*/ 353 w 616"/>
                <a:gd name="T3" fmla="*/ 13 h 595"/>
                <a:gd name="T4" fmla="*/ 150 w 616"/>
                <a:gd name="T5" fmla="*/ 49 h 595"/>
                <a:gd name="T6" fmla="*/ 41 w 616"/>
                <a:gd name="T7" fmla="*/ 177 h 595"/>
                <a:gd name="T8" fmla="*/ 19 w 616"/>
                <a:gd name="T9" fmla="*/ 384 h 595"/>
                <a:gd name="T10" fmla="*/ 261 w 616"/>
                <a:gd name="T11" fmla="*/ 585 h 595"/>
                <a:gd name="T12" fmla="*/ 448 w 616"/>
                <a:gd name="T13" fmla="*/ 561 h 595"/>
                <a:gd name="T14" fmla="*/ 583 w 616"/>
                <a:gd name="T15" fmla="*/ 430 h 595"/>
                <a:gd name="T16" fmla="*/ 586 w 616"/>
                <a:gd name="T17" fmla="*/ 205 h 595"/>
                <a:gd name="T18" fmla="*/ 408 w 616"/>
                <a:gd name="T19" fmla="*/ 441 h 595"/>
                <a:gd name="T20" fmla="*/ 316 w 616"/>
                <a:gd name="T21" fmla="*/ 463 h 595"/>
                <a:gd name="T22" fmla="*/ 229 w 616"/>
                <a:gd name="T23" fmla="*/ 447 h 595"/>
                <a:gd name="T24" fmla="*/ 132 w 616"/>
                <a:gd name="T25" fmla="*/ 288 h 595"/>
                <a:gd name="T26" fmla="*/ 249 w 616"/>
                <a:gd name="T27" fmla="*/ 143 h 595"/>
                <a:gd name="T28" fmla="*/ 354 w 616"/>
                <a:gd name="T29" fmla="*/ 146 h 595"/>
                <a:gd name="T30" fmla="*/ 478 w 616"/>
                <a:gd name="T31" fmla="*/ 278 h 595"/>
                <a:gd name="T32" fmla="*/ 408 w 616"/>
                <a:gd name="T33" fmla="*/ 441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6" h="595">
                  <a:moveTo>
                    <a:pt x="586" y="205"/>
                  </a:moveTo>
                  <a:cubicBezTo>
                    <a:pt x="547" y="107"/>
                    <a:pt x="456" y="33"/>
                    <a:pt x="353" y="13"/>
                  </a:cubicBezTo>
                  <a:cubicBezTo>
                    <a:pt x="284" y="0"/>
                    <a:pt x="209" y="12"/>
                    <a:pt x="150" y="49"/>
                  </a:cubicBezTo>
                  <a:cubicBezTo>
                    <a:pt x="102" y="80"/>
                    <a:pt x="65" y="126"/>
                    <a:pt x="41" y="177"/>
                  </a:cubicBezTo>
                  <a:cubicBezTo>
                    <a:pt x="10" y="241"/>
                    <a:pt x="0" y="316"/>
                    <a:pt x="19" y="384"/>
                  </a:cubicBezTo>
                  <a:cubicBezTo>
                    <a:pt x="50" y="490"/>
                    <a:pt x="151" y="567"/>
                    <a:pt x="261" y="585"/>
                  </a:cubicBezTo>
                  <a:cubicBezTo>
                    <a:pt x="324" y="595"/>
                    <a:pt x="390" y="588"/>
                    <a:pt x="448" y="561"/>
                  </a:cubicBezTo>
                  <a:cubicBezTo>
                    <a:pt x="506" y="534"/>
                    <a:pt x="556" y="488"/>
                    <a:pt x="583" y="430"/>
                  </a:cubicBezTo>
                  <a:cubicBezTo>
                    <a:pt x="616" y="360"/>
                    <a:pt x="615" y="276"/>
                    <a:pt x="586" y="205"/>
                  </a:cubicBezTo>
                  <a:close/>
                  <a:moveTo>
                    <a:pt x="408" y="441"/>
                  </a:moveTo>
                  <a:cubicBezTo>
                    <a:pt x="380" y="457"/>
                    <a:pt x="348" y="463"/>
                    <a:pt x="316" y="463"/>
                  </a:cubicBezTo>
                  <a:cubicBezTo>
                    <a:pt x="286" y="463"/>
                    <a:pt x="256" y="459"/>
                    <a:pt x="229" y="447"/>
                  </a:cubicBezTo>
                  <a:cubicBezTo>
                    <a:pt x="169" y="421"/>
                    <a:pt x="128" y="354"/>
                    <a:pt x="132" y="288"/>
                  </a:cubicBezTo>
                  <a:cubicBezTo>
                    <a:pt x="137" y="222"/>
                    <a:pt x="185" y="162"/>
                    <a:pt x="249" y="143"/>
                  </a:cubicBezTo>
                  <a:cubicBezTo>
                    <a:pt x="283" y="133"/>
                    <a:pt x="320" y="135"/>
                    <a:pt x="354" y="146"/>
                  </a:cubicBezTo>
                  <a:cubicBezTo>
                    <a:pt x="414" y="165"/>
                    <a:pt x="465" y="216"/>
                    <a:pt x="478" y="278"/>
                  </a:cubicBezTo>
                  <a:cubicBezTo>
                    <a:pt x="491" y="340"/>
                    <a:pt x="463" y="410"/>
                    <a:pt x="408" y="441"/>
                  </a:cubicBezTo>
                  <a:close/>
                </a:path>
              </a:pathLst>
            </a:custGeom>
            <a:noFill/>
            <a:ln w="38100" cap="flat">
              <a:solidFill>
                <a:schemeClr val="tx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a:solidFill>
                  <a:srgbClr val="414042"/>
                </a:solidFill>
              </a:endParaRPr>
            </a:p>
          </p:txBody>
        </p:sp>
      </p:grpSp>
      <p:grpSp>
        <p:nvGrpSpPr>
          <p:cNvPr id="12" name="Group 11"/>
          <p:cNvGrpSpPr/>
          <p:nvPr/>
        </p:nvGrpSpPr>
        <p:grpSpPr>
          <a:xfrm>
            <a:off x="6309679" y="1779985"/>
            <a:ext cx="2770584" cy="2091929"/>
            <a:chOff x="8013700" y="1230313"/>
            <a:chExt cx="3694112" cy="2789238"/>
          </a:xfrm>
        </p:grpSpPr>
        <p:sp>
          <p:nvSpPr>
            <p:cNvPr id="13" name="Freeform 11"/>
            <p:cNvSpPr>
              <a:spLocks/>
            </p:cNvSpPr>
            <p:nvPr/>
          </p:nvSpPr>
          <p:spPr bwMode="auto">
            <a:xfrm>
              <a:off x="8013700" y="1878013"/>
              <a:ext cx="3078162" cy="2141538"/>
            </a:xfrm>
            <a:custGeom>
              <a:avLst/>
              <a:gdLst>
                <a:gd name="T0" fmla="*/ 775 w 808"/>
                <a:gd name="T1" fmla="*/ 2 h 562"/>
                <a:gd name="T2" fmla="*/ 782 w 808"/>
                <a:gd name="T3" fmla="*/ 1 h 562"/>
                <a:gd name="T4" fmla="*/ 801 w 808"/>
                <a:gd name="T5" fmla="*/ 13 h 562"/>
                <a:gd name="T6" fmla="*/ 808 w 808"/>
                <a:gd name="T7" fmla="*/ 34 h 562"/>
                <a:gd name="T8" fmla="*/ 780 w 808"/>
                <a:gd name="T9" fmla="*/ 61 h 562"/>
                <a:gd name="T10" fmla="*/ 738 w 808"/>
                <a:gd name="T11" fmla="*/ 89 h 562"/>
                <a:gd name="T12" fmla="*/ 664 w 808"/>
                <a:gd name="T13" fmla="*/ 137 h 562"/>
                <a:gd name="T14" fmla="*/ 626 w 808"/>
                <a:gd name="T15" fmla="*/ 162 h 562"/>
                <a:gd name="T16" fmla="*/ 608 w 808"/>
                <a:gd name="T17" fmla="*/ 174 h 562"/>
                <a:gd name="T18" fmla="*/ 590 w 808"/>
                <a:gd name="T19" fmla="*/ 185 h 562"/>
                <a:gd name="T20" fmla="*/ 292 w 808"/>
                <a:gd name="T21" fmla="*/ 380 h 562"/>
                <a:gd name="T22" fmla="*/ 143 w 808"/>
                <a:gd name="T23" fmla="*/ 478 h 562"/>
                <a:gd name="T24" fmla="*/ 68 w 808"/>
                <a:gd name="T25" fmla="*/ 526 h 562"/>
                <a:gd name="T26" fmla="*/ 7 w 808"/>
                <a:gd name="T27" fmla="*/ 538 h 562"/>
                <a:gd name="T28" fmla="*/ 8 w 808"/>
                <a:gd name="T29" fmla="*/ 506 h 562"/>
                <a:gd name="T30" fmla="*/ 34 w 808"/>
                <a:gd name="T31" fmla="*/ 484 h 562"/>
                <a:gd name="T32" fmla="*/ 112 w 808"/>
                <a:gd name="T33" fmla="*/ 434 h 562"/>
                <a:gd name="T34" fmla="*/ 262 w 808"/>
                <a:gd name="T35" fmla="*/ 338 h 562"/>
                <a:gd name="T36" fmla="*/ 411 w 808"/>
                <a:gd name="T37" fmla="*/ 242 h 562"/>
                <a:gd name="T38" fmla="*/ 485 w 808"/>
                <a:gd name="T39" fmla="*/ 194 h 562"/>
                <a:gd name="T40" fmla="*/ 775 w 808"/>
                <a:gd name="T41" fmla="*/ 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8" h="562">
                  <a:moveTo>
                    <a:pt x="775" y="2"/>
                  </a:moveTo>
                  <a:cubicBezTo>
                    <a:pt x="778" y="1"/>
                    <a:pt x="780" y="1"/>
                    <a:pt x="782" y="1"/>
                  </a:cubicBezTo>
                  <a:cubicBezTo>
                    <a:pt x="789" y="0"/>
                    <a:pt x="797" y="7"/>
                    <a:pt x="801" y="13"/>
                  </a:cubicBezTo>
                  <a:cubicBezTo>
                    <a:pt x="806" y="19"/>
                    <a:pt x="808" y="26"/>
                    <a:pt x="808" y="34"/>
                  </a:cubicBezTo>
                  <a:cubicBezTo>
                    <a:pt x="806" y="48"/>
                    <a:pt x="791" y="54"/>
                    <a:pt x="780" y="61"/>
                  </a:cubicBezTo>
                  <a:cubicBezTo>
                    <a:pt x="766" y="70"/>
                    <a:pt x="752" y="79"/>
                    <a:pt x="738" y="89"/>
                  </a:cubicBezTo>
                  <a:cubicBezTo>
                    <a:pt x="713" y="105"/>
                    <a:pt x="688" y="121"/>
                    <a:pt x="664" y="137"/>
                  </a:cubicBezTo>
                  <a:cubicBezTo>
                    <a:pt x="651" y="145"/>
                    <a:pt x="639" y="153"/>
                    <a:pt x="626" y="162"/>
                  </a:cubicBezTo>
                  <a:cubicBezTo>
                    <a:pt x="620" y="166"/>
                    <a:pt x="614" y="170"/>
                    <a:pt x="608" y="174"/>
                  </a:cubicBezTo>
                  <a:cubicBezTo>
                    <a:pt x="602" y="177"/>
                    <a:pt x="594" y="181"/>
                    <a:pt x="590" y="185"/>
                  </a:cubicBezTo>
                  <a:cubicBezTo>
                    <a:pt x="490" y="250"/>
                    <a:pt x="391" y="315"/>
                    <a:pt x="292" y="380"/>
                  </a:cubicBezTo>
                  <a:cubicBezTo>
                    <a:pt x="242" y="413"/>
                    <a:pt x="192" y="445"/>
                    <a:pt x="143" y="478"/>
                  </a:cubicBezTo>
                  <a:cubicBezTo>
                    <a:pt x="118" y="494"/>
                    <a:pt x="93" y="510"/>
                    <a:pt x="68" y="526"/>
                  </a:cubicBezTo>
                  <a:cubicBezTo>
                    <a:pt x="52" y="537"/>
                    <a:pt x="24" y="562"/>
                    <a:pt x="7" y="538"/>
                  </a:cubicBezTo>
                  <a:cubicBezTo>
                    <a:pt x="0" y="529"/>
                    <a:pt x="2" y="516"/>
                    <a:pt x="8" y="506"/>
                  </a:cubicBezTo>
                  <a:cubicBezTo>
                    <a:pt x="15" y="497"/>
                    <a:pt x="24" y="490"/>
                    <a:pt x="34" y="484"/>
                  </a:cubicBezTo>
                  <a:cubicBezTo>
                    <a:pt x="60" y="468"/>
                    <a:pt x="86" y="451"/>
                    <a:pt x="112" y="434"/>
                  </a:cubicBezTo>
                  <a:cubicBezTo>
                    <a:pt x="162" y="402"/>
                    <a:pt x="212" y="370"/>
                    <a:pt x="262" y="338"/>
                  </a:cubicBezTo>
                  <a:cubicBezTo>
                    <a:pt x="312" y="306"/>
                    <a:pt x="362" y="274"/>
                    <a:pt x="411" y="242"/>
                  </a:cubicBezTo>
                  <a:cubicBezTo>
                    <a:pt x="436" y="226"/>
                    <a:pt x="460" y="210"/>
                    <a:pt x="485" y="194"/>
                  </a:cubicBezTo>
                  <a:lnTo>
                    <a:pt x="775" y="2"/>
                  </a:lnTo>
                  <a:close/>
                </a:path>
              </a:pathLst>
            </a:custGeom>
            <a:solidFill>
              <a:schemeClr val="bg2"/>
            </a:solidFill>
            <a:ln w="30163" cap="rnd">
              <a:solidFill>
                <a:schemeClr val="tx1">
                  <a:lumMod val="75000"/>
                </a:schemeClr>
              </a:solidFill>
              <a:prstDash val="solid"/>
              <a:round/>
              <a:headEnd/>
              <a:tailEnd/>
            </a:ln>
          </p:spPr>
          <p:txBody>
            <a:bodyPr vert="horz" wrap="square" lIns="68580" tIns="34290" rIns="68580" bIns="34290" numCol="1" anchor="t" anchorCtr="0" compatLnSpc="1">
              <a:prstTxWarp prst="textNoShape">
                <a:avLst/>
              </a:prstTxWarp>
            </a:bodyPr>
            <a:lstStyle/>
            <a:p>
              <a:endParaRPr lang="ru-RU" sz="1350">
                <a:solidFill>
                  <a:srgbClr val="414042"/>
                </a:solidFill>
              </a:endParaRPr>
            </a:p>
          </p:txBody>
        </p:sp>
        <p:sp>
          <p:nvSpPr>
            <p:cNvPr id="14" name="Freeform 12"/>
            <p:cNvSpPr>
              <a:spLocks/>
            </p:cNvSpPr>
            <p:nvPr/>
          </p:nvSpPr>
          <p:spPr bwMode="auto">
            <a:xfrm>
              <a:off x="9818688" y="1230313"/>
              <a:ext cx="1184275" cy="1501775"/>
            </a:xfrm>
            <a:custGeom>
              <a:avLst/>
              <a:gdLst>
                <a:gd name="T0" fmla="*/ 302 w 311"/>
                <a:gd name="T1" fmla="*/ 193 h 394"/>
                <a:gd name="T2" fmla="*/ 311 w 311"/>
                <a:gd name="T3" fmla="*/ 0 h 394"/>
                <a:gd name="T4" fmla="*/ 0 w 311"/>
                <a:gd name="T5" fmla="*/ 394 h 394"/>
                <a:gd name="T6" fmla="*/ 131 w 311"/>
                <a:gd name="T7" fmla="*/ 305 h 394"/>
                <a:gd name="T8" fmla="*/ 302 w 311"/>
                <a:gd name="T9" fmla="*/ 193 h 394"/>
              </a:gdLst>
              <a:ahLst/>
              <a:cxnLst>
                <a:cxn ang="0">
                  <a:pos x="T0" y="T1"/>
                </a:cxn>
                <a:cxn ang="0">
                  <a:pos x="T2" y="T3"/>
                </a:cxn>
                <a:cxn ang="0">
                  <a:pos x="T4" y="T5"/>
                </a:cxn>
                <a:cxn ang="0">
                  <a:pos x="T6" y="T7"/>
                </a:cxn>
                <a:cxn ang="0">
                  <a:pos x="T8" y="T9"/>
                </a:cxn>
              </a:cxnLst>
              <a:rect l="0" t="0" r="r" b="b"/>
              <a:pathLst>
                <a:path w="311" h="394">
                  <a:moveTo>
                    <a:pt x="302" y="193"/>
                  </a:moveTo>
                  <a:cubicBezTo>
                    <a:pt x="299" y="128"/>
                    <a:pt x="302" y="64"/>
                    <a:pt x="311" y="0"/>
                  </a:cubicBezTo>
                  <a:cubicBezTo>
                    <a:pt x="165" y="89"/>
                    <a:pt x="53" y="232"/>
                    <a:pt x="0" y="394"/>
                  </a:cubicBezTo>
                  <a:cubicBezTo>
                    <a:pt x="42" y="363"/>
                    <a:pt x="87" y="333"/>
                    <a:pt x="131" y="305"/>
                  </a:cubicBezTo>
                  <a:cubicBezTo>
                    <a:pt x="190" y="268"/>
                    <a:pt x="248" y="236"/>
                    <a:pt x="302" y="193"/>
                  </a:cubicBezTo>
                  <a:close/>
                </a:path>
              </a:pathLst>
            </a:custGeom>
            <a:solidFill>
              <a:srgbClr val="FF884D"/>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ru-RU" sz="1350">
                <a:solidFill>
                  <a:srgbClr val="414042"/>
                </a:solidFill>
              </a:endParaRPr>
            </a:p>
          </p:txBody>
        </p:sp>
        <p:sp>
          <p:nvSpPr>
            <p:cNvPr id="15" name="Freeform 13"/>
            <p:cNvSpPr>
              <a:spLocks/>
            </p:cNvSpPr>
            <p:nvPr/>
          </p:nvSpPr>
          <p:spPr bwMode="auto">
            <a:xfrm>
              <a:off x="9818688" y="1230313"/>
              <a:ext cx="1184275" cy="1501775"/>
            </a:xfrm>
            <a:custGeom>
              <a:avLst/>
              <a:gdLst>
                <a:gd name="T0" fmla="*/ 302 w 311"/>
                <a:gd name="T1" fmla="*/ 193 h 394"/>
                <a:gd name="T2" fmla="*/ 311 w 311"/>
                <a:gd name="T3" fmla="*/ 0 h 394"/>
                <a:gd name="T4" fmla="*/ 0 w 311"/>
                <a:gd name="T5" fmla="*/ 394 h 394"/>
                <a:gd name="T6" fmla="*/ 131 w 311"/>
                <a:gd name="T7" fmla="*/ 305 h 394"/>
                <a:gd name="T8" fmla="*/ 302 w 311"/>
                <a:gd name="T9" fmla="*/ 193 h 394"/>
              </a:gdLst>
              <a:ahLst/>
              <a:cxnLst>
                <a:cxn ang="0">
                  <a:pos x="T0" y="T1"/>
                </a:cxn>
                <a:cxn ang="0">
                  <a:pos x="T2" y="T3"/>
                </a:cxn>
                <a:cxn ang="0">
                  <a:pos x="T4" y="T5"/>
                </a:cxn>
                <a:cxn ang="0">
                  <a:pos x="T6" y="T7"/>
                </a:cxn>
                <a:cxn ang="0">
                  <a:pos x="T8" y="T9"/>
                </a:cxn>
              </a:cxnLst>
              <a:rect l="0" t="0" r="r" b="b"/>
              <a:pathLst>
                <a:path w="311" h="394">
                  <a:moveTo>
                    <a:pt x="302" y="193"/>
                  </a:moveTo>
                  <a:cubicBezTo>
                    <a:pt x="299" y="128"/>
                    <a:pt x="302" y="64"/>
                    <a:pt x="311" y="0"/>
                  </a:cubicBezTo>
                  <a:cubicBezTo>
                    <a:pt x="165" y="89"/>
                    <a:pt x="53" y="232"/>
                    <a:pt x="0" y="394"/>
                  </a:cubicBezTo>
                  <a:cubicBezTo>
                    <a:pt x="42" y="363"/>
                    <a:pt x="87" y="333"/>
                    <a:pt x="131" y="305"/>
                  </a:cubicBezTo>
                  <a:cubicBezTo>
                    <a:pt x="190" y="268"/>
                    <a:pt x="248" y="236"/>
                    <a:pt x="302" y="193"/>
                  </a:cubicBezTo>
                  <a:close/>
                </a:path>
              </a:pathLst>
            </a:custGeom>
            <a:noFill/>
            <a:ln w="30163" cap="rnd">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a:solidFill>
                  <a:srgbClr val="414042"/>
                </a:solidFill>
              </a:endParaRPr>
            </a:p>
          </p:txBody>
        </p:sp>
        <p:sp>
          <p:nvSpPr>
            <p:cNvPr id="16" name="Freeform 14"/>
            <p:cNvSpPr>
              <a:spLocks noEditPoints="1"/>
            </p:cNvSpPr>
            <p:nvPr/>
          </p:nvSpPr>
          <p:spPr bwMode="auto">
            <a:xfrm>
              <a:off x="8147050" y="1992313"/>
              <a:ext cx="2887662" cy="1966913"/>
            </a:xfrm>
            <a:custGeom>
              <a:avLst/>
              <a:gdLst>
                <a:gd name="T0" fmla="*/ 29 w 1819"/>
                <a:gd name="T1" fmla="*/ 1169 h 1239"/>
                <a:gd name="T2" fmla="*/ 60 w 1819"/>
                <a:gd name="T3" fmla="*/ 1148 h 1239"/>
                <a:gd name="T4" fmla="*/ 115 w 1819"/>
                <a:gd name="T5" fmla="*/ 1112 h 1239"/>
                <a:gd name="T6" fmla="*/ 142 w 1819"/>
                <a:gd name="T7" fmla="*/ 1092 h 1239"/>
                <a:gd name="T8" fmla="*/ 197 w 1819"/>
                <a:gd name="T9" fmla="*/ 1059 h 1239"/>
                <a:gd name="T10" fmla="*/ 226 w 1819"/>
                <a:gd name="T11" fmla="*/ 1097 h 1239"/>
                <a:gd name="T12" fmla="*/ 281 w 1819"/>
                <a:gd name="T13" fmla="*/ 1004 h 1239"/>
                <a:gd name="T14" fmla="*/ 305 w 1819"/>
                <a:gd name="T15" fmla="*/ 987 h 1239"/>
                <a:gd name="T16" fmla="*/ 355 w 1819"/>
                <a:gd name="T17" fmla="*/ 1006 h 1239"/>
                <a:gd name="T18" fmla="*/ 379 w 1819"/>
                <a:gd name="T19" fmla="*/ 992 h 1239"/>
                <a:gd name="T20" fmla="*/ 434 w 1819"/>
                <a:gd name="T21" fmla="*/ 903 h 1239"/>
                <a:gd name="T22" fmla="*/ 458 w 1819"/>
                <a:gd name="T23" fmla="*/ 884 h 1239"/>
                <a:gd name="T24" fmla="*/ 511 w 1819"/>
                <a:gd name="T25" fmla="*/ 852 h 1239"/>
                <a:gd name="T26" fmla="*/ 538 w 1819"/>
                <a:gd name="T27" fmla="*/ 888 h 1239"/>
                <a:gd name="T28" fmla="*/ 581 w 1819"/>
                <a:gd name="T29" fmla="*/ 807 h 1239"/>
                <a:gd name="T30" fmla="*/ 602 w 1819"/>
                <a:gd name="T31" fmla="*/ 845 h 1239"/>
                <a:gd name="T32" fmla="*/ 660 w 1819"/>
                <a:gd name="T33" fmla="*/ 809 h 1239"/>
                <a:gd name="T34" fmla="*/ 689 w 1819"/>
                <a:gd name="T35" fmla="*/ 792 h 1239"/>
                <a:gd name="T36" fmla="*/ 744 w 1819"/>
                <a:gd name="T37" fmla="*/ 754 h 1239"/>
                <a:gd name="T38" fmla="*/ 773 w 1819"/>
                <a:gd name="T39" fmla="*/ 737 h 1239"/>
                <a:gd name="T40" fmla="*/ 828 w 1819"/>
                <a:gd name="T41" fmla="*/ 699 h 1239"/>
                <a:gd name="T42" fmla="*/ 857 w 1819"/>
                <a:gd name="T43" fmla="*/ 682 h 1239"/>
                <a:gd name="T44" fmla="*/ 914 w 1819"/>
                <a:gd name="T45" fmla="*/ 644 h 1239"/>
                <a:gd name="T46" fmla="*/ 943 w 1819"/>
                <a:gd name="T47" fmla="*/ 627 h 1239"/>
                <a:gd name="T48" fmla="*/ 998 w 1819"/>
                <a:gd name="T49" fmla="*/ 588 h 1239"/>
                <a:gd name="T50" fmla="*/ 1027 w 1819"/>
                <a:gd name="T51" fmla="*/ 571 h 1239"/>
                <a:gd name="T52" fmla="*/ 1085 w 1819"/>
                <a:gd name="T53" fmla="*/ 533 h 1239"/>
                <a:gd name="T54" fmla="*/ 1111 w 1819"/>
                <a:gd name="T55" fmla="*/ 459 h 1239"/>
                <a:gd name="T56" fmla="*/ 1169 w 1819"/>
                <a:gd name="T57" fmla="*/ 478 h 1239"/>
                <a:gd name="T58" fmla="*/ 1197 w 1819"/>
                <a:gd name="T59" fmla="*/ 403 h 1239"/>
                <a:gd name="T60" fmla="*/ 1253 w 1819"/>
                <a:gd name="T61" fmla="*/ 423 h 1239"/>
                <a:gd name="T62" fmla="*/ 1281 w 1819"/>
                <a:gd name="T63" fmla="*/ 348 h 1239"/>
                <a:gd name="T64" fmla="*/ 1339 w 1819"/>
                <a:gd name="T65" fmla="*/ 370 h 1239"/>
                <a:gd name="T66" fmla="*/ 1365 w 1819"/>
                <a:gd name="T67" fmla="*/ 293 h 1239"/>
                <a:gd name="T68" fmla="*/ 1423 w 1819"/>
                <a:gd name="T69" fmla="*/ 257 h 1239"/>
                <a:gd name="T70" fmla="*/ 1452 w 1819"/>
                <a:gd name="T71" fmla="*/ 238 h 1239"/>
                <a:gd name="T72" fmla="*/ 1507 w 1819"/>
                <a:gd name="T73" fmla="*/ 202 h 1239"/>
                <a:gd name="T74" fmla="*/ 1536 w 1819"/>
                <a:gd name="T75" fmla="*/ 185 h 1239"/>
                <a:gd name="T76" fmla="*/ 1593 w 1819"/>
                <a:gd name="T77" fmla="*/ 147 h 1239"/>
                <a:gd name="T78" fmla="*/ 1620 w 1819"/>
                <a:gd name="T79" fmla="*/ 130 h 1239"/>
                <a:gd name="T80" fmla="*/ 1677 w 1819"/>
                <a:gd name="T81" fmla="*/ 91 h 1239"/>
                <a:gd name="T82" fmla="*/ 1706 w 1819"/>
                <a:gd name="T83" fmla="*/ 75 h 1239"/>
                <a:gd name="T84" fmla="*/ 1761 w 1819"/>
                <a:gd name="T85" fmla="*/ 36 h 1239"/>
                <a:gd name="T86" fmla="*/ 1790 w 1819"/>
                <a:gd name="T87" fmla="*/ 19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9" h="1239">
                  <a:moveTo>
                    <a:pt x="0" y="1239"/>
                  </a:moveTo>
                  <a:lnTo>
                    <a:pt x="0" y="1188"/>
                  </a:lnTo>
                  <a:moveTo>
                    <a:pt x="29" y="1169"/>
                  </a:moveTo>
                  <a:lnTo>
                    <a:pt x="29" y="1222"/>
                  </a:lnTo>
                  <a:moveTo>
                    <a:pt x="60" y="1205"/>
                  </a:moveTo>
                  <a:lnTo>
                    <a:pt x="60" y="1148"/>
                  </a:lnTo>
                  <a:moveTo>
                    <a:pt x="89" y="1181"/>
                  </a:moveTo>
                  <a:lnTo>
                    <a:pt x="89" y="1131"/>
                  </a:lnTo>
                  <a:moveTo>
                    <a:pt x="115" y="1112"/>
                  </a:moveTo>
                  <a:lnTo>
                    <a:pt x="115" y="1164"/>
                  </a:lnTo>
                  <a:moveTo>
                    <a:pt x="142" y="1148"/>
                  </a:moveTo>
                  <a:lnTo>
                    <a:pt x="142" y="1092"/>
                  </a:lnTo>
                  <a:moveTo>
                    <a:pt x="168" y="1078"/>
                  </a:moveTo>
                  <a:lnTo>
                    <a:pt x="168" y="1133"/>
                  </a:lnTo>
                  <a:moveTo>
                    <a:pt x="197" y="1059"/>
                  </a:moveTo>
                  <a:lnTo>
                    <a:pt x="197" y="1114"/>
                  </a:lnTo>
                  <a:moveTo>
                    <a:pt x="226" y="1040"/>
                  </a:moveTo>
                  <a:lnTo>
                    <a:pt x="226" y="1097"/>
                  </a:lnTo>
                  <a:moveTo>
                    <a:pt x="255" y="1020"/>
                  </a:moveTo>
                  <a:lnTo>
                    <a:pt x="255" y="1076"/>
                  </a:lnTo>
                  <a:moveTo>
                    <a:pt x="281" y="1004"/>
                  </a:moveTo>
                  <a:lnTo>
                    <a:pt x="281" y="1056"/>
                  </a:lnTo>
                  <a:moveTo>
                    <a:pt x="305" y="1040"/>
                  </a:moveTo>
                  <a:lnTo>
                    <a:pt x="305" y="987"/>
                  </a:lnTo>
                  <a:moveTo>
                    <a:pt x="329" y="1025"/>
                  </a:moveTo>
                  <a:lnTo>
                    <a:pt x="329" y="970"/>
                  </a:lnTo>
                  <a:moveTo>
                    <a:pt x="355" y="1006"/>
                  </a:moveTo>
                  <a:lnTo>
                    <a:pt x="355" y="953"/>
                  </a:lnTo>
                  <a:moveTo>
                    <a:pt x="379" y="936"/>
                  </a:moveTo>
                  <a:lnTo>
                    <a:pt x="379" y="992"/>
                  </a:lnTo>
                  <a:moveTo>
                    <a:pt x="411" y="917"/>
                  </a:moveTo>
                  <a:lnTo>
                    <a:pt x="411" y="970"/>
                  </a:lnTo>
                  <a:moveTo>
                    <a:pt x="434" y="903"/>
                  </a:moveTo>
                  <a:lnTo>
                    <a:pt x="434" y="958"/>
                  </a:lnTo>
                  <a:moveTo>
                    <a:pt x="458" y="941"/>
                  </a:moveTo>
                  <a:lnTo>
                    <a:pt x="458" y="884"/>
                  </a:lnTo>
                  <a:moveTo>
                    <a:pt x="482" y="922"/>
                  </a:moveTo>
                  <a:lnTo>
                    <a:pt x="482" y="869"/>
                  </a:lnTo>
                  <a:moveTo>
                    <a:pt x="511" y="852"/>
                  </a:moveTo>
                  <a:lnTo>
                    <a:pt x="511" y="905"/>
                  </a:lnTo>
                  <a:moveTo>
                    <a:pt x="538" y="836"/>
                  </a:moveTo>
                  <a:lnTo>
                    <a:pt x="538" y="888"/>
                  </a:lnTo>
                  <a:moveTo>
                    <a:pt x="557" y="821"/>
                  </a:moveTo>
                  <a:lnTo>
                    <a:pt x="557" y="876"/>
                  </a:lnTo>
                  <a:moveTo>
                    <a:pt x="581" y="807"/>
                  </a:moveTo>
                  <a:lnTo>
                    <a:pt x="581" y="862"/>
                  </a:lnTo>
                  <a:moveTo>
                    <a:pt x="602" y="790"/>
                  </a:moveTo>
                  <a:lnTo>
                    <a:pt x="602" y="845"/>
                  </a:lnTo>
                  <a:moveTo>
                    <a:pt x="631" y="828"/>
                  </a:moveTo>
                  <a:lnTo>
                    <a:pt x="631" y="771"/>
                  </a:lnTo>
                  <a:moveTo>
                    <a:pt x="660" y="809"/>
                  </a:moveTo>
                  <a:lnTo>
                    <a:pt x="660" y="754"/>
                  </a:lnTo>
                  <a:moveTo>
                    <a:pt x="689" y="735"/>
                  </a:moveTo>
                  <a:lnTo>
                    <a:pt x="689" y="792"/>
                  </a:lnTo>
                  <a:moveTo>
                    <a:pt x="715" y="773"/>
                  </a:moveTo>
                  <a:lnTo>
                    <a:pt x="715" y="716"/>
                  </a:lnTo>
                  <a:moveTo>
                    <a:pt x="744" y="754"/>
                  </a:moveTo>
                  <a:lnTo>
                    <a:pt x="744" y="699"/>
                  </a:lnTo>
                  <a:moveTo>
                    <a:pt x="773" y="680"/>
                  </a:moveTo>
                  <a:lnTo>
                    <a:pt x="773" y="737"/>
                  </a:lnTo>
                  <a:moveTo>
                    <a:pt x="802" y="660"/>
                  </a:moveTo>
                  <a:lnTo>
                    <a:pt x="802" y="718"/>
                  </a:lnTo>
                  <a:moveTo>
                    <a:pt x="828" y="699"/>
                  </a:moveTo>
                  <a:lnTo>
                    <a:pt x="828" y="644"/>
                  </a:lnTo>
                  <a:moveTo>
                    <a:pt x="857" y="624"/>
                  </a:moveTo>
                  <a:lnTo>
                    <a:pt x="857" y="682"/>
                  </a:lnTo>
                  <a:moveTo>
                    <a:pt x="885" y="607"/>
                  </a:moveTo>
                  <a:lnTo>
                    <a:pt x="885" y="663"/>
                  </a:lnTo>
                  <a:moveTo>
                    <a:pt x="914" y="644"/>
                  </a:moveTo>
                  <a:lnTo>
                    <a:pt x="914" y="588"/>
                  </a:lnTo>
                  <a:moveTo>
                    <a:pt x="943" y="569"/>
                  </a:moveTo>
                  <a:lnTo>
                    <a:pt x="943" y="627"/>
                  </a:lnTo>
                  <a:moveTo>
                    <a:pt x="969" y="552"/>
                  </a:moveTo>
                  <a:lnTo>
                    <a:pt x="969" y="607"/>
                  </a:lnTo>
                  <a:moveTo>
                    <a:pt x="998" y="588"/>
                  </a:moveTo>
                  <a:lnTo>
                    <a:pt x="998" y="533"/>
                  </a:lnTo>
                  <a:moveTo>
                    <a:pt x="1027" y="514"/>
                  </a:moveTo>
                  <a:lnTo>
                    <a:pt x="1027" y="571"/>
                  </a:lnTo>
                  <a:moveTo>
                    <a:pt x="1056" y="497"/>
                  </a:moveTo>
                  <a:lnTo>
                    <a:pt x="1056" y="552"/>
                  </a:lnTo>
                  <a:moveTo>
                    <a:pt x="1085" y="533"/>
                  </a:moveTo>
                  <a:lnTo>
                    <a:pt x="1085" y="478"/>
                  </a:lnTo>
                  <a:moveTo>
                    <a:pt x="1111" y="516"/>
                  </a:moveTo>
                  <a:lnTo>
                    <a:pt x="1111" y="459"/>
                  </a:lnTo>
                  <a:moveTo>
                    <a:pt x="1140" y="442"/>
                  </a:moveTo>
                  <a:lnTo>
                    <a:pt x="1140" y="497"/>
                  </a:lnTo>
                  <a:moveTo>
                    <a:pt x="1169" y="478"/>
                  </a:moveTo>
                  <a:lnTo>
                    <a:pt x="1169" y="423"/>
                  </a:lnTo>
                  <a:moveTo>
                    <a:pt x="1197" y="461"/>
                  </a:moveTo>
                  <a:lnTo>
                    <a:pt x="1197" y="403"/>
                  </a:lnTo>
                  <a:moveTo>
                    <a:pt x="1224" y="387"/>
                  </a:moveTo>
                  <a:lnTo>
                    <a:pt x="1224" y="442"/>
                  </a:lnTo>
                  <a:moveTo>
                    <a:pt x="1253" y="423"/>
                  </a:moveTo>
                  <a:lnTo>
                    <a:pt x="1253" y="367"/>
                  </a:lnTo>
                  <a:moveTo>
                    <a:pt x="1281" y="406"/>
                  </a:moveTo>
                  <a:lnTo>
                    <a:pt x="1281" y="348"/>
                  </a:lnTo>
                  <a:moveTo>
                    <a:pt x="1310" y="331"/>
                  </a:moveTo>
                  <a:lnTo>
                    <a:pt x="1310" y="387"/>
                  </a:lnTo>
                  <a:moveTo>
                    <a:pt x="1339" y="370"/>
                  </a:moveTo>
                  <a:lnTo>
                    <a:pt x="1339" y="312"/>
                  </a:lnTo>
                  <a:moveTo>
                    <a:pt x="1365" y="351"/>
                  </a:moveTo>
                  <a:lnTo>
                    <a:pt x="1365" y="293"/>
                  </a:lnTo>
                  <a:moveTo>
                    <a:pt x="1394" y="276"/>
                  </a:moveTo>
                  <a:lnTo>
                    <a:pt x="1394" y="331"/>
                  </a:lnTo>
                  <a:moveTo>
                    <a:pt x="1423" y="257"/>
                  </a:moveTo>
                  <a:lnTo>
                    <a:pt x="1423" y="315"/>
                  </a:lnTo>
                  <a:moveTo>
                    <a:pt x="1452" y="295"/>
                  </a:moveTo>
                  <a:lnTo>
                    <a:pt x="1452" y="238"/>
                  </a:lnTo>
                  <a:moveTo>
                    <a:pt x="1480" y="221"/>
                  </a:moveTo>
                  <a:lnTo>
                    <a:pt x="1480" y="276"/>
                  </a:lnTo>
                  <a:moveTo>
                    <a:pt x="1507" y="202"/>
                  </a:moveTo>
                  <a:lnTo>
                    <a:pt x="1507" y="259"/>
                  </a:lnTo>
                  <a:moveTo>
                    <a:pt x="1536" y="240"/>
                  </a:moveTo>
                  <a:lnTo>
                    <a:pt x="1536" y="185"/>
                  </a:lnTo>
                  <a:moveTo>
                    <a:pt x="1564" y="166"/>
                  </a:moveTo>
                  <a:lnTo>
                    <a:pt x="1564" y="221"/>
                  </a:lnTo>
                  <a:moveTo>
                    <a:pt x="1593" y="147"/>
                  </a:moveTo>
                  <a:lnTo>
                    <a:pt x="1593" y="204"/>
                  </a:lnTo>
                  <a:moveTo>
                    <a:pt x="1620" y="185"/>
                  </a:moveTo>
                  <a:lnTo>
                    <a:pt x="1620" y="130"/>
                  </a:lnTo>
                  <a:moveTo>
                    <a:pt x="1648" y="166"/>
                  </a:moveTo>
                  <a:lnTo>
                    <a:pt x="1648" y="111"/>
                  </a:lnTo>
                  <a:moveTo>
                    <a:pt x="1677" y="91"/>
                  </a:moveTo>
                  <a:lnTo>
                    <a:pt x="1677" y="149"/>
                  </a:lnTo>
                  <a:moveTo>
                    <a:pt x="1706" y="130"/>
                  </a:moveTo>
                  <a:lnTo>
                    <a:pt x="1706" y="75"/>
                  </a:lnTo>
                  <a:moveTo>
                    <a:pt x="1735" y="111"/>
                  </a:moveTo>
                  <a:lnTo>
                    <a:pt x="1735" y="55"/>
                  </a:lnTo>
                  <a:moveTo>
                    <a:pt x="1761" y="36"/>
                  </a:moveTo>
                  <a:lnTo>
                    <a:pt x="1761" y="94"/>
                  </a:lnTo>
                  <a:moveTo>
                    <a:pt x="1790" y="75"/>
                  </a:moveTo>
                  <a:lnTo>
                    <a:pt x="1790" y="19"/>
                  </a:lnTo>
                  <a:moveTo>
                    <a:pt x="1819" y="55"/>
                  </a:moveTo>
                  <a:lnTo>
                    <a:pt x="1819" y="0"/>
                  </a:lnTo>
                </a:path>
              </a:pathLst>
            </a:custGeom>
            <a:noFill/>
            <a:ln w="15875" cap="rnd">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a:solidFill>
                  <a:srgbClr val="414042"/>
                </a:solidFill>
              </a:endParaRPr>
            </a:p>
          </p:txBody>
        </p:sp>
        <p:sp>
          <p:nvSpPr>
            <p:cNvPr id="17" name="Freeform 15"/>
            <p:cNvSpPr>
              <a:spLocks/>
            </p:cNvSpPr>
            <p:nvPr/>
          </p:nvSpPr>
          <p:spPr bwMode="auto">
            <a:xfrm>
              <a:off x="9883775" y="2046288"/>
              <a:ext cx="1824037" cy="800100"/>
            </a:xfrm>
            <a:custGeom>
              <a:avLst/>
              <a:gdLst>
                <a:gd name="T0" fmla="*/ 0 w 479"/>
                <a:gd name="T1" fmla="*/ 206 h 210"/>
                <a:gd name="T2" fmla="*/ 361 w 479"/>
                <a:gd name="T3" fmla="*/ 139 h 210"/>
                <a:gd name="T4" fmla="*/ 479 w 479"/>
                <a:gd name="T5" fmla="*/ 68 h 210"/>
                <a:gd name="T6" fmla="*/ 313 w 479"/>
                <a:gd name="T7" fmla="*/ 0 h 210"/>
              </a:gdLst>
              <a:ahLst/>
              <a:cxnLst>
                <a:cxn ang="0">
                  <a:pos x="T0" y="T1"/>
                </a:cxn>
                <a:cxn ang="0">
                  <a:pos x="T2" y="T3"/>
                </a:cxn>
                <a:cxn ang="0">
                  <a:pos x="T4" y="T5"/>
                </a:cxn>
                <a:cxn ang="0">
                  <a:pos x="T6" y="T7"/>
                </a:cxn>
              </a:cxnLst>
              <a:rect l="0" t="0" r="r" b="b"/>
              <a:pathLst>
                <a:path w="479" h="210">
                  <a:moveTo>
                    <a:pt x="0" y="206"/>
                  </a:moveTo>
                  <a:cubicBezTo>
                    <a:pt x="119" y="210"/>
                    <a:pt x="249" y="180"/>
                    <a:pt x="361" y="139"/>
                  </a:cubicBezTo>
                  <a:cubicBezTo>
                    <a:pt x="404" y="123"/>
                    <a:pt x="448" y="103"/>
                    <a:pt x="479" y="68"/>
                  </a:cubicBezTo>
                  <a:cubicBezTo>
                    <a:pt x="421" y="50"/>
                    <a:pt x="366" y="27"/>
                    <a:pt x="313" y="0"/>
                  </a:cubicBezTo>
                </a:path>
              </a:pathLst>
            </a:custGeom>
            <a:solidFill>
              <a:srgbClr val="FF884D"/>
            </a:solidFill>
            <a:ln w="30163" cap="rnd">
              <a:solidFill>
                <a:schemeClr val="tx1">
                  <a:lumMod val="75000"/>
                </a:schemeClr>
              </a:solidFill>
              <a:prstDash val="solid"/>
              <a:round/>
              <a:headEnd/>
              <a:tailEnd/>
            </a:ln>
          </p:spPr>
          <p:txBody>
            <a:bodyPr vert="horz" wrap="square" lIns="68580" tIns="34290" rIns="68580" bIns="34290" numCol="1" anchor="t" anchorCtr="0" compatLnSpc="1">
              <a:prstTxWarp prst="textNoShape">
                <a:avLst/>
              </a:prstTxWarp>
            </a:bodyPr>
            <a:lstStyle/>
            <a:p>
              <a:endParaRPr lang="ru-RU" sz="1350">
                <a:solidFill>
                  <a:srgbClr val="414042"/>
                </a:solidFill>
              </a:endParaRPr>
            </a:p>
          </p:txBody>
        </p:sp>
      </p:grpSp>
      <p:sp>
        <p:nvSpPr>
          <p:cNvPr id="26" name="Rectangle 25"/>
          <p:cNvSpPr/>
          <p:nvPr/>
        </p:nvSpPr>
        <p:spPr>
          <a:xfrm>
            <a:off x="169670" y="1085949"/>
            <a:ext cx="4787823" cy="2031325"/>
          </a:xfrm>
          <a:prstGeom prst="rect">
            <a:avLst/>
          </a:prstGeom>
        </p:spPr>
        <p:txBody>
          <a:bodyPr wrap="square">
            <a:spAutoFit/>
          </a:bodyPr>
          <a:lstStyle/>
          <a:p>
            <a:r>
              <a:rPr lang="en-US" sz="1400" dirty="0">
                <a:solidFill>
                  <a:srgbClr val="414042">
                    <a:lumMod val="75000"/>
                  </a:srgbClr>
                </a:solidFill>
                <a:latin typeface="Arial" panose="020B0604020202020204" pitchFamily="34" charset="0"/>
                <a:cs typeface="Arial" panose="020B0604020202020204" pitchFamily="34" charset="0"/>
              </a:rPr>
              <a:t>Your problem statement should be </a:t>
            </a:r>
            <a:r>
              <a:rPr lang="en-US" sz="1400" b="1" dirty="0">
                <a:solidFill>
                  <a:srgbClr val="FF884D"/>
                </a:solidFill>
                <a:latin typeface="Arial" panose="020B0604020202020204" pitchFamily="34" charset="0"/>
                <a:cs typeface="Arial" panose="020B0604020202020204" pitchFamily="34" charset="0"/>
              </a:rPr>
              <a:t>clear and precise</a:t>
            </a:r>
            <a:r>
              <a:rPr lang="en-US" sz="1400" dirty="0">
                <a:solidFill>
                  <a:srgbClr val="414042">
                    <a:lumMod val="75000"/>
                  </a:srgbClr>
                </a:solidFill>
                <a:latin typeface="Arial" panose="020B0604020202020204" pitchFamily="34" charset="0"/>
                <a:cs typeface="Arial" panose="020B0604020202020204" pitchFamily="34" charset="0"/>
              </a:rPr>
              <a:t>, but also scoped into a </a:t>
            </a:r>
            <a:r>
              <a:rPr lang="en-US" sz="1400" b="1" dirty="0">
                <a:solidFill>
                  <a:srgbClr val="FF884D"/>
                </a:solidFill>
                <a:latin typeface="Arial" panose="020B0604020202020204" pitchFamily="34" charset="0"/>
                <a:cs typeface="Arial" panose="020B0604020202020204" pitchFamily="34" charset="0"/>
              </a:rPr>
              <a:t>relevant policy area that is within your reach</a:t>
            </a:r>
            <a:r>
              <a:rPr lang="en-US" sz="1400" dirty="0">
                <a:solidFill>
                  <a:srgbClr val="414042">
                    <a:lumMod val="75000"/>
                  </a:srgbClr>
                </a:solidFill>
                <a:latin typeface="Arial" panose="020B0604020202020204" pitchFamily="34" charset="0"/>
                <a:cs typeface="Arial" panose="020B0604020202020204" pitchFamily="34" charset="0"/>
              </a:rPr>
              <a:t>. </a:t>
            </a:r>
          </a:p>
          <a:p>
            <a:endParaRPr lang="en-US" sz="1400" dirty="0">
              <a:solidFill>
                <a:srgbClr val="414042">
                  <a:lumMod val="75000"/>
                </a:srgbClr>
              </a:solidFill>
              <a:latin typeface="Arial" panose="020B0604020202020204" pitchFamily="34" charset="0"/>
              <a:cs typeface="Arial" panose="020B0604020202020204" pitchFamily="34" charset="0"/>
            </a:endParaRPr>
          </a:p>
          <a:p>
            <a:r>
              <a:rPr lang="en-US" sz="1400" dirty="0">
                <a:solidFill>
                  <a:srgbClr val="414042">
                    <a:lumMod val="75000"/>
                  </a:srgbClr>
                </a:solidFill>
                <a:latin typeface="Arial" panose="020B0604020202020204" pitchFamily="34" charset="0"/>
                <a:cs typeface="Arial" panose="020B0604020202020204" pitchFamily="34" charset="0"/>
              </a:rPr>
              <a:t>A problem that has too little impact to be deemed important is likely not a great fit, nor is a problem with little decision-making implications very useful to be explored. Similarly, problem statements that are too vague need to be modified so they are scoped properly.</a:t>
            </a:r>
          </a:p>
        </p:txBody>
      </p:sp>
      <p:sp>
        <p:nvSpPr>
          <p:cNvPr id="37" name="Rectangle 36"/>
          <p:cNvSpPr/>
          <p:nvPr/>
        </p:nvSpPr>
        <p:spPr>
          <a:xfrm>
            <a:off x="161578" y="3312433"/>
            <a:ext cx="4787823" cy="307777"/>
          </a:xfrm>
          <a:prstGeom prst="rect">
            <a:avLst/>
          </a:prstGeom>
        </p:spPr>
        <p:txBody>
          <a:bodyPr wrap="square">
            <a:spAutoFit/>
          </a:bodyPr>
          <a:lstStyle/>
          <a:p>
            <a:r>
              <a:rPr lang="en-US" sz="1400" b="1" dirty="0">
                <a:solidFill>
                  <a:srgbClr val="FF884D"/>
                </a:solidFill>
                <a:latin typeface="Arial" panose="020B0604020202020204" pitchFamily="34" charset="0"/>
                <a:cs typeface="Arial" panose="020B0604020202020204" pitchFamily="34" charset="0"/>
              </a:rPr>
              <a:t>For example, do not use:</a:t>
            </a:r>
          </a:p>
        </p:txBody>
      </p:sp>
      <p:sp>
        <p:nvSpPr>
          <p:cNvPr id="38" name="Rectangle 37"/>
          <p:cNvSpPr/>
          <p:nvPr/>
        </p:nvSpPr>
        <p:spPr>
          <a:xfrm>
            <a:off x="169670" y="4097607"/>
            <a:ext cx="4787823" cy="307777"/>
          </a:xfrm>
          <a:prstGeom prst="rect">
            <a:avLst/>
          </a:prstGeom>
        </p:spPr>
        <p:txBody>
          <a:bodyPr wrap="square">
            <a:spAutoFit/>
          </a:bodyPr>
          <a:lstStyle/>
          <a:p>
            <a:r>
              <a:rPr lang="en-US" sz="1400" b="1" dirty="0">
                <a:solidFill>
                  <a:srgbClr val="FF884D"/>
                </a:solidFill>
                <a:latin typeface="Arial" panose="020B0604020202020204" pitchFamily="34" charset="0"/>
                <a:cs typeface="Arial" panose="020B0604020202020204" pitchFamily="34" charset="0"/>
              </a:rPr>
              <a:t>Instead, try something much more narrow:</a:t>
            </a:r>
          </a:p>
        </p:txBody>
      </p:sp>
      <p:sp>
        <p:nvSpPr>
          <p:cNvPr id="39" name="Rectangle 38"/>
          <p:cNvSpPr/>
          <p:nvPr/>
        </p:nvSpPr>
        <p:spPr>
          <a:xfrm>
            <a:off x="403567" y="3599925"/>
            <a:ext cx="4374969" cy="523220"/>
          </a:xfrm>
          <a:prstGeom prst="rect">
            <a:avLst/>
          </a:prstGeom>
        </p:spPr>
        <p:txBody>
          <a:bodyPr wrap="square">
            <a:spAutoFit/>
          </a:bodyPr>
          <a:lstStyle/>
          <a:p>
            <a:r>
              <a:rPr lang="en-US" sz="1400" i="1" dirty="0">
                <a:solidFill>
                  <a:srgbClr val="414042">
                    <a:lumMod val="75000"/>
                  </a:srgbClr>
                </a:solidFill>
                <a:latin typeface="Arial" panose="020B0604020202020204" pitchFamily="34" charset="0"/>
                <a:cs typeface="Arial" panose="020B0604020202020204" pitchFamily="34" charset="0"/>
              </a:rPr>
              <a:t>The way government distributes passports is not effective.</a:t>
            </a:r>
          </a:p>
        </p:txBody>
      </p:sp>
      <p:sp>
        <p:nvSpPr>
          <p:cNvPr id="40" name="Rectangle 39"/>
          <p:cNvSpPr/>
          <p:nvPr/>
        </p:nvSpPr>
        <p:spPr>
          <a:xfrm>
            <a:off x="403566" y="4502745"/>
            <a:ext cx="4434441" cy="738664"/>
          </a:xfrm>
          <a:prstGeom prst="rect">
            <a:avLst/>
          </a:prstGeom>
        </p:spPr>
        <p:txBody>
          <a:bodyPr wrap="square">
            <a:spAutoFit/>
          </a:bodyPr>
          <a:lstStyle/>
          <a:p>
            <a:r>
              <a:rPr lang="en-US" sz="1400" i="1" dirty="0">
                <a:solidFill>
                  <a:srgbClr val="414042">
                    <a:lumMod val="75000"/>
                  </a:srgbClr>
                </a:solidFill>
                <a:latin typeface="Arial" panose="020B0604020202020204" pitchFamily="34" charset="0"/>
                <a:cs typeface="Arial" panose="020B0604020202020204" pitchFamily="34" charset="0"/>
              </a:rPr>
              <a:t>Will more new Canadians apply for a passport if the application can be done online rather than solely in-person?</a:t>
            </a:r>
          </a:p>
        </p:txBody>
      </p:sp>
      <p:sp>
        <p:nvSpPr>
          <p:cNvPr id="41" name="Rectangle 40"/>
          <p:cNvSpPr/>
          <p:nvPr/>
        </p:nvSpPr>
        <p:spPr>
          <a:xfrm>
            <a:off x="143088" y="5439000"/>
            <a:ext cx="4787823" cy="738664"/>
          </a:xfrm>
          <a:prstGeom prst="rect">
            <a:avLst/>
          </a:prstGeom>
        </p:spPr>
        <p:txBody>
          <a:bodyPr wrap="square">
            <a:spAutoFit/>
          </a:bodyPr>
          <a:lstStyle/>
          <a:p>
            <a:r>
              <a:rPr lang="en-US" sz="1400" dirty="0">
                <a:solidFill>
                  <a:srgbClr val="414042">
                    <a:lumMod val="75000"/>
                  </a:srgbClr>
                </a:solidFill>
                <a:latin typeface="Arial" panose="020B0604020202020204" pitchFamily="34" charset="0"/>
                <a:cs typeface="Arial" panose="020B0604020202020204" pitchFamily="34" charset="0"/>
              </a:rPr>
              <a:t>It may also be worth questioning whether the problem is perhaps </a:t>
            </a:r>
            <a:r>
              <a:rPr lang="en-US" sz="1400" u="sng" dirty="0">
                <a:solidFill>
                  <a:srgbClr val="414042">
                    <a:lumMod val="75000"/>
                  </a:srgbClr>
                </a:solidFill>
                <a:latin typeface="Arial" panose="020B0604020202020204" pitchFamily="34" charset="0"/>
                <a:cs typeface="Arial" panose="020B0604020202020204" pitchFamily="34" charset="0"/>
              </a:rPr>
              <a:t>not</a:t>
            </a:r>
            <a:r>
              <a:rPr lang="en-US" sz="1400" dirty="0">
                <a:solidFill>
                  <a:srgbClr val="414042">
                    <a:lumMod val="75000"/>
                  </a:srgbClr>
                </a:solidFill>
                <a:latin typeface="Arial" panose="020B0604020202020204" pitchFamily="34" charset="0"/>
                <a:cs typeface="Arial" panose="020B0604020202020204" pitchFamily="34" charset="0"/>
              </a:rPr>
              <a:t> causal in nature, in which case an observational study may be better.</a:t>
            </a:r>
          </a:p>
        </p:txBody>
      </p:sp>
    </p:spTree>
    <p:extLst>
      <p:ext uri="{BB962C8B-B14F-4D97-AF65-F5344CB8AC3E}">
        <p14:creationId xmlns:p14="http://schemas.microsoft.com/office/powerpoint/2010/main" val="19141889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chemeClr val="accent2"/>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3660367" y="190120"/>
            <a:ext cx="5265767" cy="20300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CA" sz="3600" b="0" dirty="0">
                <a:solidFill>
                  <a:srgbClr val="414042"/>
                </a:solidFill>
                <a:latin typeface="Poppins" panose="00000500000000000000" pitchFamily="2" charset="0"/>
                <a:cs typeface="Poppins" panose="00000500000000000000" pitchFamily="2" charset="0"/>
              </a:rPr>
              <a:t>Tips for Defining</a:t>
            </a:r>
            <a:r>
              <a:rPr lang="en-CA" sz="3600" b="0" dirty="0">
                <a:solidFill>
                  <a:srgbClr val="FF884D"/>
                </a:solidFill>
                <a:latin typeface="Poppins" panose="00000500000000000000" pitchFamily="2" charset="0"/>
                <a:cs typeface="Poppins" panose="00000500000000000000" pitchFamily="2" charset="0"/>
              </a:rPr>
              <a:t> </a:t>
            </a:r>
            <a:r>
              <a:rPr lang="en-CA" sz="3600" b="0" dirty="0">
                <a:solidFill>
                  <a:srgbClr val="414042"/>
                </a:solidFill>
                <a:latin typeface="Poppins" panose="00000500000000000000" pitchFamily="2" charset="0"/>
                <a:cs typeface="Poppins" panose="00000500000000000000" pitchFamily="2" charset="0"/>
              </a:rPr>
              <a:t>the</a:t>
            </a:r>
            <a:r>
              <a:rPr lang="en-CA" sz="3600" b="0" dirty="0">
                <a:solidFill>
                  <a:srgbClr val="FF884D"/>
                </a:solidFill>
                <a:latin typeface="Poppins" panose="00000500000000000000" pitchFamily="2" charset="0"/>
                <a:cs typeface="Poppins" panose="00000500000000000000" pitchFamily="2" charset="0"/>
              </a:rPr>
              <a:t> problem</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sp>
        <p:nvSpPr>
          <p:cNvPr id="2" name="Rectangle 1">
            <a:extLst>
              <a:ext uri="{FF2B5EF4-FFF2-40B4-BE49-F238E27FC236}">
                <a16:creationId xmlns:a16="http://schemas.microsoft.com/office/drawing/2014/main" id="{B5AA2A50-B848-7842-ADD9-F0620CEF66D8}"/>
              </a:ext>
            </a:extLst>
          </p:cNvPr>
          <p:cNvSpPr/>
          <p:nvPr/>
        </p:nvSpPr>
        <p:spPr>
          <a:xfrm>
            <a:off x="143088" y="1331244"/>
            <a:ext cx="8881057" cy="4616648"/>
          </a:xfrm>
          <a:prstGeom prst="rect">
            <a:avLst/>
          </a:prstGeom>
        </p:spPr>
        <p:txBody>
          <a:bodyPr wrap="square">
            <a:spAutoFit/>
          </a:bodyPr>
          <a:lstStyle/>
          <a:p>
            <a:r>
              <a:rPr lang="en-CA" sz="1400" b="1" dirty="0">
                <a:solidFill>
                  <a:srgbClr val="333333"/>
                </a:solidFill>
                <a:latin typeface="Arial" panose="020B0604020202020204" pitchFamily="34" charset="0"/>
                <a:cs typeface="Arial" panose="020B0604020202020204" pitchFamily="34" charset="0"/>
              </a:rPr>
              <a:t>Step 1: </a:t>
            </a:r>
            <a:r>
              <a:rPr lang="en-CA" sz="1400" b="1" dirty="0">
                <a:solidFill>
                  <a:srgbClr val="FF884D"/>
                </a:solidFill>
                <a:latin typeface="Arial" panose="020B0604020202020204" pitchFamily="34" charset="0"/>
                <a:cs typeface="Arial" panose="020B0604020202020204" pitchFamily="34" charset="0"/>
              </a:rPr>
              <a:t>Choose a topic</a:t>
            </a:r>
            <a:r>
              <a:rPr lang="en-CA" sz="1400" dirty="0">
                <a:solidFill>
                  <a:srgbClr val="FF884D"/>
                </a:solidFill>
                <a:latin typeface="Arial" panose="020B0604020202020204" pitchFamily="34" charset="0"/>
                <a:cs typeface="Arial" panose="020B0604020202020204" pitchFamily="34" charset="0"/>
              </a:rPr>
              <a:t> </a:t>
            </a:r>
            <a:r>
              <a:rPr lang="en-CA" sz="1400" dirty="0">
                <a:solidFill>
                  <a:srgbClr val="333333"/>
                </a:solidFill>
                <a:latin typeface="Arial" panose="020B0604020202020204" pitchFamily="34" charset="0"/>
                <a:cs typeface="Arial" panose="020B0604020202020204" pitchFamily="34" charset="0"/>
              </a:rPr>
              <a:t>1. What do I find interesting about the subject? 2. What is known about the subject? 3. What is missing and what are the gaps?</a:t>
            </a:r>
          </a:p>
          <a:p>
            <a:endParaRPr lang="en-CA" sz="1400" dirty="0">
              <a:solidFill>
                <a:srgbClr val="333333"/>
              </a:solidFill>
              <a:latin typeface="Arial" panose="020B0604020202020204" pitchFamily="34" charset="0"/>
              <a:cs typeface="Arial" panose="020B0604020202020204" pitchFamily="34" charset="0"/>
            </a:endParaRPr>
          </a:p>
          <a:p>
            <a:r>
              <a:rPr lang="en-CA" sz="1400" b="1" dirty="0">
                <a:solidFill>
                  <a:srgbClr val="333333"/>
                </a:solidFill>
                <a:latin typeface="Arial" panose="020B0604020202020204" pitchFamily="34" charset="0"/>
                <a:cs typeface="Arial" panose="020B0604020202020204" pitchFamily="34" charset="0"/>
              </a:rPr>
              <a:t>Step 2: </a:t>
            </a:r>
            <a:r>
              <a:rPr lang="en-CA" sz="1400" b="1" dirty="0">
                <a:solidFill>
                  <a:srgbClr val="FF884D"/>
                </a:solidFill>
                <a:latin typeface="Arial" panose="020B0604020202020204" pitchFamily="34" charset="0"/>
                <a:cs typeface="Arial" panose="020B0604020202020204" pitchFamily="34" charset="0"/>
              </a:rPr>
              <a:t>Narrow the topic</a:t>
            </a:r>
            <a:r>
              <a:rPr lang="en-CA" sz="1400" dirty="0">
                <a:solidFill>
                  <a:srgbClr val="FF884D"/>
                </a:solidFill>
                <a:latin typeface="Arial" panose="020B0604020202020204" pitchFamily="34" charset="0"/>
                <a:cs typeface="Arial" panose="020B0604020202020204" pitchFamily="34" charset="0"/>
              </a:rPr>
              <a:t> </a:t>
            </a:r>
            <a:r>
              <a:rPr lang="en-CA" sz="1400" dirty="0">
                <a:solidFill>
                  <a:srgbClr val="333333"/>
                </a:solidFill>
                <a:latin typeface="Arial" panose="020B0604020202020204" pitchFamily="34" charset="0"/>
                <a:cs typeface="Arial" panose="020B0604020202020204" pitchFamily="34" charset="0"/>
              </a:rPr>
              <a:t>1. What do you need to know more about on the topic? 2. Are you interested in social, political, economic, gender, religious issues related to your topic? - Find a “slant” on your topic and determine the root causes (physical, social, or organizational causes) - Develop possible solutions and select a solution 3. Will the results reveal something new or unexpected? 4. What is in scope and what is out of scope? 5. Can you clearly define hypotheses (If…then…) and explicitly state research questions?</a:t>
            </a:r>
          </a:p>
          <a:p>
            <a:endParaRPr lang="en-CA" sz="1400" dirty="0">
              <a:solidFill>
                <a:srgbClr val="333333"/>
              </a:solidFill>
              <a:latin typeface="Arial" panose="020B0604020202020204" pitchFamily="34" charset="0"/>
              <a:cs typeface="Arial" panose="020B0604020202020204" pitchFamily="34" charset="0"/>
            </a:endParaRPr>
          </a:p>
          <a:p>
            <a:r>
              <a:rPr lang="en-CA" sz="1400" b="1" dirty="0">
                <a:solidFill>
                  <a:srgbClr val="333333"/>
                </a:solidFill>
                <a:latin typeface="Arial" panose="020B0604020202020204" pitchFamily="34" charset="0"/>
                <a:cs typeface="Arial" panose="020B0604020202020204" pitchFamily="34" charset="0"/>
              </a:rPr>
              <a:t>Step 3: </a:t>
            </a:r>
            <a:r>
              <a:rPr lang="en-CA" sz="1400" b="1" dirty="0">
                <a:solidFill>
                  <a:srgbClr val="FF884D"/>
                </a:solidFill>
                <a:latin typeface="Arial" panose="020B0604020202020204" pitchFamily="34" charset="0"/>
                <a:cs typeface="Arial" panose="020B0604020202020204" pitchFamily="34" charset="0"/>
              </a:rPr>
              <a:t>Find Resources</a:t>
            </a:r>
            <a:r>
              <a:rPr lang="en-CA" sz="1400" dirty="0">
                <a:solidFill>
                  <a:srgbClr val="FF884D"/>
                </a:solidFill>
                <a:latin typeface="Arial" panose="020B0604020202020204" pitchFamily="34" charset="0"/>
                <a:cs typeface="Arial" panose="020B0604020202020204" pitchFamily="34" charset="0"/>
              </a:rPr>
              <a:t> </a:t>
            </a:r>
            <a:r>
              <a:rPr lang="en-CA" sz="1400" dirty="0">
                <a:solidFill>
                  <a:srgbClr val="333333"/>
                </a:solidFill>
                <a:latin typeface="Arial" panose="020B0604020202020204" pitchFamily="34" charset="0"/>
                <a:cs typeface="Arial" panose="020B0604020202020204" pitchFamily="34" charset="0"/>
              </a:rPr>
              <a:t>1. Build on existing knowledge to address critical questions, 2. What is already done on the topic and how can our design improve or build on current knowledge. 3. Perform a systematic literature search by using the keywords you have compiled and use them to search for books in Library Catalogs, blogs, or articles in online databases 4. Consult with experts and seek feedback</a:t>
            </a:r>
          </a:p>
          <a:p>
            <a:endParaRPr lang="en-CA" sz="1400" dirty="0">
              <a:solidFill>
                <a:srgbClr val="333333"/>
              </a:solidFill>
              <a:latin typeface="Arial" panose="020B0604020202020204" pitchFamily="34" charset="0"/>
              <a:cs typeface="Arial" panose="020B0604020202020204" pitchFamily="34" charset="0"/>
            </a:endParaRPr>
          </a:p>
          <a:p>
            <a:r>
              <a:rPr lang="en-CA" sz="1400" dirty="0">
                <a:solidFill>
                  <a:srgbClr val="333333"/>
                </a:solidFill>
                <a:latin typeface="Arial" panose="020B0604020202020204" pitchFamily="34" charset="0"/>
                <a:cs typeface="Arial" panose="020B0604020202020204" pitchFamily="34" charset="0"/>
              </a:rPr>
              <a:t>Through a </a:t>
            </a:r>
            <a:r>
              <a:rPr lang="en-CA" sz="1400" b="1" dirty="0">
                <a:solidFill>
                  <a:srgbClr val="FF884D"/>
                </a:solidFill>
                <a:latin typeface="Arial" panose="020B0604020202020204" pitchFamily="34" charset="0"/>
                <a:cs typeface="Arial" panose="020B0604020202020204" pitchFamily="34" charset="0"/>
              </a:rPr>
              <a:t>MECE</a:t>
            </a:r>
            <a:r>
              <a:rPr lang="en-CA" sz="1400" b="1" dirty="0">
                <a:solidFill>
                  <a:srgbClr val="333333"/>
                </a:solidFill>
                <a:latin typeface="Arial" panose="020B0604020202020204" pitchFamily="34" charset="0"/>
                <a:cs typeface="Arial" panose="020B0604020202020204" pitchFamily="34" charset="0"/>
              </a:rPr>
              <a:t> (</a:t>
            </a:r>
            <a:r>
              <a:rPr lang="en-CA" sz="1400" dirty="0">
                <a:solidFill>
                  <a:srgbClr val="333333"/>
                </a:solidFill>
                <a:latin typeface="Arial" panose="020B0604020202020204" pitchFamily="34" charset="0"/>
                <a:cs typeface="Arial" panose="020B0604020202020204" pitchFamily="34" charset="0"/>
              </a:rPr>
              <a:t>mutually exclusive and collectively exhaustive) proposal, we will be able to make statements that do not overlap in content and fully describe the problem at the highest level.</a:t>
            </a:r>
          </a:p>
          <a:p>
            <a:endParaRPr lang="en-CA" sz="1400" dirty="0">
              <a:solidFill>
                <a:srgbClr val="333333"/>
              </a:solidFill>
              <a:latin typeface="Arial" panose="020B0604020202020204" pitchFamily="34" charset="0"/>
              <a:cs typeface="Arial" panose="020B0604020202020204" pitchFamily="34" charset="0"/>
            </a:endParaRPr>
          </a:p>
          <a:p>
            <a:r>
              <a:rPr lang="en-CA" sz="1400" b="1" dirty="0">
                <a:solidFill>
                  <a:srgbClr val="333333"/>
                </a:solidFill>
                <a:latin typeface="Arial" panose="020B0604020202020204" pitchFamily="34" charset="0"/>
                <a:cs typeface="Arial" panose="020B0604020202020204" pitchFamily="34" charset="0"/>
              </a:rPr>
              <a:t>Step 4: </a:t>
            </a:r>
            <a:r>
              <a:rPr lang="en-CA" sz="1400" b="1" dirty="0">
                <a:solidFill>
                  <a:srgbClr val="FF884D"/>
                </a:solidFill>
                <a:latin typeface="Arial" panose="020B0604020202020204" pitchFamily="34" charset="0"/>
                <a:cs typeface="Arial" panose="020B0604020202020204" pitchFamily="34" charset="0"/>
              </a:rPr>
              <a:t>Seek collaboration</a:t>
            </a:r>
            <a:r>
              <a:rPr lang="en-CA" sz="1400" dirty="0">
                <a:solidFill>
                  <a:srgbClr val="FF884D"/>
                </a:solidFill>
                <a:latin typeface="Arial" panose="020B0604020202020204" pitchFamily="34" charset="0"/>
                <a:cs typeface="Arial" panose="020B0604020202020204" pitchFamily="34" charset="0"/>
              </a:rPr>
              <a:t> </a:t>
            </a:r>
            <a:r>
              <a:rPr lang="en-CA" sz="1400" dirty="0">
                <a:solidFill>
                  <a:srgbClr val="333333"/>
                </a:solidFill>
                <a:latin typeface="Arial" panose="020B0604020202020204" pitchFamily="34" charset="0"/>
                <a:cs typeface="Arial" panose="020B0604020202020204" pitchFamily="34" charset="0"/>
              </a:rPr>
              <a:t>1. Make sure the question is one that other people can get behind and support 2. Establish collaboration agreements and executive buy-in 3. Peer-review for clarity, scientific accuracy, and feasibility 4. Does the team have the expertise required to complete the project? If not, who else needs to be on team?</a:t>
            </a:r>
          </a:p>
        </p:txBody>
      </p:sp>
    </p:spTree>
    <p:extLst>
      <p:ext uri="{BB962C8B-B14F-4D97-AF65-F5344CB8AC3E}">
        <p14:creationId xmlns:p14="http://schemas.microsoft.com/office/powerpoint/2010/main" val="30155830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chemeClr val="accent2"/>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3334871" y="190120"/>
            <a:ext cx="5591263" cy="21329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CA" sz="3600" b="0" dirty="0">
                <a:solidFill>
                  <a:srgbClr val="414042"/>
                </a:solidFill>
                <a:latin typeface="Poppins" panose="00000500000000000000" pitchFamily="2" charset="0"/>
                <a:cs typeface="Poppins" panose="00000500000000000000" pitchFamily="2" charset="0"/>
              </a:rPr>
              <a:t>Developing a </a:t>
            </a:r>
            <a:r>
              <a:rPr lang="en-CA" sz="3600" b="0" dirty="0">
                <a:solidFill>
                  <a:srgbClr val="FF884D"/>
                </a:solidFill>
                <a:latin typeface="Poppins" panose="00000500000000000000" pitchFamily="2" charset="0"/>
                <a:cs typeface="Poppins" panose="00000500000000000000" pitchFamily="2" charset="0"/>
              </a:rPr>
              <a:t>research question</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sp>
        <p:nvSpPr>
          <p:cNvPr id="6" name="Text Placeholder 53"/>
          <p:cNvSpPr txBox="1">
            <a:spLocks/>
          </p:cNvSpPr>
          <p:nvPr/>
        </p:nvSpPr>
        <p:spPr>
          <a:xfrm>
            <a:off x="232420" y="1189796"/>
            <a:ext cx="5539182" cy="1331968"/>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9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414042"/>
                </a:solidFill>
                <a:effectLst/>
                <a:uLnTx/>
                <a:uFillTx/>
                <a:latin typeface="Arial" panose="020B0604020202020204" pitchFamily="34" charset="0"/>
                <a:cs typeface="Arial" panose="020B0604020202020204" pitchFamily="34" charset="0"/>
              </a:rPr>
              <a:t>With the </a:t>
            </a:r>
            <a:r>
              <a:rPr kumimoji="0" lang="en-US" sz="1400" b="0" i="0" u="sng" strike="noStrike" kern="1200" cap="none" spc="0" normalizeH="0" baseline="0" noProof="0" dirty="0">
                <a:ln>
                  <a:noFill/>
                </a:ln>
                <a:solidFill>
                  <a:srgbClr val="414042"/>
                </a:solidFill>
                <a:effectLst/>
                <a:uLnTx/>
                <a:uFillTx/>
                <a:latin typeface="Arial" panose="020B0604020202020204" pitchFamily="34" charset="0"/>
                <a:cs typeface="Arial" panose="020B0604020202020204" pitchFamily="34" charset="0"/>
              </a:rPr>
              <a:t>problem statement</a:t>
            </a:r>
            <a:r>
              <a:rPr kumimoji="0" lang="en-US" sz="1400" b="0" i="0" strike="noStrike" kern="1200" cap="none" spc="0" normalizeH="0" baseline="0" noProof="0" dirty="0">
                <a:ln>
                  <a:noFill/>
                </a:ln>
                <a:solidFill>
                  <a:srgbClr val="414042"/>
                </a:solidFill>
                <a:effectLst/>
                <a:uLnTx/>
                <a:uFillTx/>
                <a:latin typeface="Arial" panose="020B0604020202020204" pitchFamily="34" charset="0"/>
                <a:cs typeface="Arial" panose="020B0604020202020204" pitchFamily="34" charset="0"/>
              </a:rPr>
              <a:t> and </a:t>
            </a:r>
            <a:r>
              <a:rPr kumimoji="0" lang="en-US" sz="1400" b="0" i="0" u="sng" strike="noStrike" kern="1200" cap="none" spc="0" normalizeH="0" baseline="0" noProof="0" dirty="0">
                <a:ln>
                  <a:noFill/>
                </a:ln>
                <a:solidFill>
                  <a:srgbClr val="414042"/>
                </a:solidFill>
                <a:effectLst/>
                <a:uLnTx/>
                <a:uFillTx/>
                <a:latin typeface="Arial" panose="020B0604020202020204" pitchFamily="34" charset="0"/>
                <a:cs typeface="Arial" panose="020B0604020202020204" pitchFamily="34" charset="0"/>
              </a:rPr>
              <a:t>intervention</a:t>
            </a:r>
            <a:r>
              <a:rPr kumimoji="0" lang="en-US" sz="1400" b="0" i="0" strike="noStrike" kern="1200" cap="none" spc="0" normalizeH="0" baseline="0" noProof="0" dirty="0">
                <a:ln>
                  <a:noFill/>
                </a:ln>
                <a:solidFill>
                  <a:srgbClr val="414042"/>
                </a:solidFill>
                <a:effectLst/>
                <a:uLnTx/>
                <a:uFillTx/>
                <a:latin typeface="Arial" panose="020B0604020202020204" pitchFamily="34" charset="0"/>
                <a:cs typeface="Arial" panose="020B0604020202020204" pitchFamily="34" charset="0"/>
              </a:rPr>
              <a:t> somewhat defined,</a:t>
            </a:r>
            <a:r>
              <a:rPr kumimoji="0" lang="en-US" sz="1400" b="0" i="0" strike="noStrike" kern="1200" cap="none" spc="0" normalizeH="0" noProof="0" dirty="0">
                <a:ln>
                  <a:noFill/>
                </a:ln>
                <a:solidFill>
                  <a:srgbClr val="414042"/>
                </a:solidFill>
                <a:effectLst/>
                <a:uLnTx/>
                <a:uFillTx/>
                <a:latin typeface="Arial" panose="020B0604020202020204" pitchFamily="34" charset="0"/>
                <a:cs typeface="Arial" panose="020B0604020202020204" pitchFamily="34" charset="0"/>
              </a:rPr>
              <a:t> you should be able to combine these two into a clearly articulated </a:t>
            </a:r>
            <a:r>
              <a:rPr kumimoji="0" lang="en-US" sz="1400" b="1" i="0" strike="noStrike" kern="1200" cap="none" spc="0" normalizeH="0" noProof="0" dirty="0">
                <a:ln>
                  <a:noFill/>
                </a:ln>
                <a:solidFill>
                  <a:srgbClr val="FF884D"/>
                </a:solidFill>
                <a:effectLst/>
                <a:uLnTx/>
                <a:uFillTx/>
                <a:latin typeface="Arial" panose="020B0604020202020204" pitchFamily="34" charset="0"/>
                <a:cs typeface="Arial" panose="020B0604020202020204" pitchFamily="34" charset="0"/>
              </a:rPr>
              <a:t>research statement</a:t>
            </a:r>
            <a:r>
              <a:rPr kumimoji="0" lang="en-US" sz="1400" b="0" i="0" strike="noStrike" kern="1200" cap="none" spc="0" normalizeH="0" noProof="0" dirty="0">
                <a:ln>
                  <a:noFill/>
                </a:ln>
                <a:solidFill>
                  <a:srgbClr val="414042"/>
                </a:solidFill>
                <a:effectLst/>
                <a:uLnTx/>
                <a:uFillTx/>
                <a:latin typeface="Arial" panose="020B0604020202020204" pitchFamily="34" charset="0"/>
                <a:cs typeface="Arial" panose="020B0604020202020204" pitchFamily="34" charset="0"/>
              </a:rPr>
              <a:t>. It </a:t>
            </a:r>
            <a:r>
              <a:rPr kumimoji="0" lang="en-US" sz="1400" b="0" i="0" strike="noStrike" kern="1200" cap="none" spc="0" normalizeH="0" noProof="0" dirty="0" err="1">
                <a:ln>
                  <a:noFill/>
                </a:ln>
                <a:solidFill>
                  <a:srgbClr val="414042"/>
                </a:solidFill>
                <a:effectLst/>
                <a:uLnTx/>
                <a:uFillTx/>
                <a:latin typeface="Arial" panose="020B0604020202020204" pitchFamily="34" charset="0"/>
                <a:cs typeface="Arial" panose="020B0604020202020204" pitchFamily="34" charset="0"/>
              </a:rPr>
              <a:t>als</a:t>
            </a:r>
            <a:r>
              <a:rPr lang="en-US" sz="1400" dirty="0">
                <a:solidFill>
                  <a:srgbClr val="414042"/>
                </a:solidFill>
                <a:latin typeface="Arial" panose="020B0604020202020204" pitchFamily="34" charset="0"/>
                <a:cs typeface="Arial" panose="020B0604020202020204" pitchFamily="34" charset="0"/>
              </a:rPr>
              <a:t>o requires a scope and alignment with business goals and actions.</a:t>
            </a:r>
            <a:endParaRPr kumimoji="0" lang="en-US" sz="1400" b="0" i="0" strike="noStrike" kern="1200" cap="none" spc="0" normalizeH="0" noProof="0" dirty="0">
              <a:ln>
                <a:noFill/>
              </a:ln>
              <a:solidFill>
                <a:srgbClr val="414042"/>
              </a:solidFill>
              <a:effectLst/>
              <a:uLnTx/>
              <a:uFillTx/>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tabLst/>
              <a:defRPr/>
            </a:pPr>
            <a:r>
              <a:rPr lang="en-US" sz="1400" dirty="0">
                <a:solidFill>
                  <a:srgbClr val="414042"/>
                </a:solidFill>
                <a:latin typeface="Arial" panose="020B0604020202020204" pitchFamily="34" charset="0"/>
                <a:cs typeface="Arial" panose="020B0604020202020204" pitchFamily="34" charset="0"/>
              </a:rPr>
              <a:t>Landing on the right research question might seem trivial given that you have a problem statement, but it is </a:t>
            </a:r>
            <a:r>
              <a:rPr lang="en-US" sz="1400" b="1" dirty="0">
                <a:solidFill>
                  <a:srgbClr val="FF884D"/>
                </a:solidFill>
                <a:latin typeface="Arial" panose="020B0604020202020204" pitchFamily="34" charset="0"/>
                <a:cs typeface="Arial" panose="020B0604020202020204" pitchFamily="34" charset="0"/>
              </a:rPr>
              <a:t>essential</a:t>
            </a:r>
            <a:r>
              <a:rPr lang="en-US" sz="1400" dirty="0">
                <a:solidFill>
                  <a:srgbClr val="FF884D"/>
                </a:solidFill>
                <a:latin typeface="Arial" panose="020B0604020202020204" pitchFamily="34" charset="0"/>
                <a:cs typeface="Arial" panose="020B0604020202020204" pitchFamily="34" charset="0"/>
              </a:rPr>
              <a:t> </a:t>
            </a:r>
            <a:r>
              <a:rPr lang="en-US" sz="1400" dirty="0">
                <a:solidFill>
                  <a:srgbClr val="414042"/>
                </a:solidFill>
                <a:latin typeface="Arial" panose="020B0604020202020204" pitchFamily="34" charset="0"/>
                <a:cs typeface="Arial" panose="020B0604020202020204" pitchFamily="34" charset="0"/>
              </a:rPr>
              <a:t>to properly guiding your experiment. You will use it both during the development stage and constantly revisit it, particularly in the results stage.</a:t>
            </a:r>
          </a:p>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tabLst/>
              <a:defRPr/>
            </a:pPr>
            <a:r>
              <a:rPr lang="en-US" sz="1400" u="none" dirty="0">
                <a:solidFill>
                  <a:srgbClr val="414042"/>
                </a:solidFill>
                <a:latin typeface="Arial" panose="020B0604020202020204" pitchFamily="34" charset="0"/>
                <a:cs typeface="Arial" panose="020B0604020202020204" pitchFamily="34" charset="0"/>
              </a:rPr>
              <a:t>You’ll want to spend a lot of time on this process, expecting a lot of back-and-forth, with multiple versions and revisions – this is all quite normal. This needs to be clearly articulated before you can move on to technical design choices. </a:t>
            </a:r>
          </a:p>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tabLst/>
              <a:defRPr/>
            </a:pPr>
            <a:r>
              <a:rPr lang="en-US" sz="1400" dirty="0">
                <a:solidFill>
                  <a:srgbClr val="414042"/>
                </a:solidFill>
                <a:latin typeface="Arial" panose="020B0604020202020204" pitchFamily="34" charset="0"/>
                <a:cs typeface="Arial" panose="020B0604020202020204" pitchFamily="34" charset="0"/>
              </a:rPr>
              <a:t>Each of the design choices depend on these crucial first steps – </a:t>
            </a:r>
            <a:r>
              <a:rPr lang="en-US" sz="1400" b="1" dirty="0">
                <a:solidFill>
                  <a:srgbClr val="FF884D"/>
                </a:solidFill>
                <a:latin typeface="Arial" panose="020B0604020202020204" pitchFamily="34" charset="0"/>
                <a:cs typeface="Arial" panose="020B0604020202020204" pitchFamily="34" charset="0"/>
              </a:rPr>
              <a:t>so don’t rush these</a:t>
            </a:r>
            <a:r>
              <a:rPr lang="en-US" sz="1400" dirty="0">
                <a:solidFill>
                  <a:srgbClr val="FF884D"/>
                </a:solidFill>
                <a:latin typeface="Arial" panose="020B0604020202020204" pitchFamily="34" charset="0"/>
                <a:cs typeface="Arial" panose="020B0604020202020204" pitchFamily="34" charset="0"/>
              </a:rPr>
              <a:t>! </a:t>
            </a:r>
            <a:r>
              <a:rPr lang="en-US" sz="1400" dirty="0">
                <a:solidFill>
                  <a:srgbClr val="414042"/>
                </a:solidFill>
                <a:latin typeface="Arial" panose="020B0604020202020204" pitchFamily="34" charset="0"/>
                <a:cs typeface="Arial" panose="020B0604020202020204" pitchFamily="34" charset="0"/>
              </a:rPr>
              <a:t>You will be better off if you don’t underestimate the preparatory phases leading to the experiment being conducted.</a:t>
            </a:r>
            <a:endParaRPr lang="en-US" sz="1400" u="none" dirty="0">
              <a:solidFill>
                <a:srgbClr val="414042"/>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B40C3B7B-82C3-E64B-845D-1C39A82771E6}"/>
              </a:ext>
            </a:extLst>
          </p:cNvPr>
          <p:cNvGrpSpPr/>
          <p:nvPr/>
        </p:nvGrpSpPr>
        <p:grpSpPr>
          <a:xfrm>
            <a:off x="6528686" y="2236963"/>
            <a:ext cx="2199122" cy="3035198"/>
            <a:chOff x="6141990" y="1971700"/>
            <a:chExt cx="2649538" cy="3590925"/>
          </a:xfrm>
        </p:grpSpPr>
        <p:sp>
          <p:nvSpPr>
            <p:cNvPr id="10" name="Freeform 6"/>
            <p:cNvSpPr>
              <a:spLocks/>
            </p:cNvSpPr>
            <p:nvPr/>
          </p:nvSpPr>
          <p:spPr bwMode="auto">
            <a:xfrm>
              <a:off x="7078615" y="2911500"/>
              <a:ext cx="1712913" cy="1714500"/>
            </a:xfrm>
            <a:custGeom>
              <a:avLst/>
              <a:gdLst>
                <a:gd name="T0" fmla="*/ 316 w 450"/>
                <a:gd name="T1" fmla="*/ 366 h 450"/>
                <a:gd name="T2" fmla="*/ 314 w 450"/>
                <a:gd name="T3" fmla="*/ 362 h 450"/>
                <a:gd name="T4" fmla="*/ 311 w 450"/>
                <a:gd name="T5" fmla="*/ 361 h 450"/>
                <a:gd name="T6" fmla="*/ 268 w 450"/>
                <a:gd name="T7" fmla="*/ 347 h 450"/>
                <a:gd name="T8" fmla="*/ 261 w 450"/>
                <a:gd name="T9" fmla="*/ 324 h 450"/>
                <a:gd name="T10" fmla="*/ 267 w 450"/>
                <a:gd name="T11" fmla="*/ 300 h 450"/>
                <a:gd name="T12" fmla="*/ 281 w 450"/>
                <a:gd name="T13" fmla="*/ 280 h 450"/>
                <a:gd name="T14" fmla="*/ 301 w 450"/>
                <a:gd name="T15" fmla="*/ 265 h 450"/>
                <a:gd name="T16" fmla="*/ 348 w 450"/>
                <a:gd name="T17" fmla="*/ 267 h 450"/>
                <a:gd name="T18" fmla="*/ 363 w 450"/>
                <a:gd name="T19" fmla="*/ 300 h 450"/>
                <a:gd name="T20" fmla="*/ 362 w 450"/>
                <a:gd name="T21" fmla="*/ 310 h 450"/>
                <a:gd name="T22" fmla="*/ 362 w 450"/>
                <a:gd name="T23" fmla="*/ 311 h 450"/>
                <a:gd name="T24" fmla="*/ 365 w 450"/>
                <a:gd name="T25" fmla="*/ 314 h 450"/>
                <a:gd name="T26" fmla="*/ 369 w 450"/>
                <a:gd name="T27" fmla="*/ 314 h 450"/>
                <a:gd name="T28" fmla="*/ 440 w 450"/>
                <a:gd name="T29" fmla="*/ 243 h 450"/>
                <a:gd name="T30" fmla="*/ 440 w 450"/>
                <a:gd name="T31" fmla="*/ 206 h 450"/>
                <a:gd name="T32" fmla="*/ 368 w 450"/>
                <a:gd name="T33" fmla="*/ 134 h 450"/>
                <a:gd name="T34" fmla="*/ 389 w 450"/>
                <a:gd name="T35" fmla="*/ 97 h 450"/>
                <a:gd name="T36" fmla="*/ 414 w 450"/>
                <a:gd name="T37" fmla="*/ 90 h 450"/>
                <a:gd name="T38" fmla="*/ 414 w 450"/>
                <a:gd name="T39" fmla="*/ 62 h 450"/>
                <a:gd name="T40" fmla="*/ 403 w 450"/>
                <a:gd name="T41" fmla="*/ 47 h 450"/>
                <a:gd name="T42" fmla="*/ 388 w 450"/>
                <a:gd name="T43" fmla="*/ 36 h 450"/>
                <a:gd name="T44" fmla="*/ 360 w 450"/>
                <a:gd name="T45" fmla="*/ 36 h 450"/>
                <a:gd name="T46" fmla="*/ 353 w 450"/>
                <a:gd name="T47" fmla="*/ 61 h 450"/>
                <a:gd name="T48" fmla="*/ 316 w 450"/>
                <a:gd name="T49" fmla="*/ 82 h 450"/>
                <a:gd name="T50" fmla="*/ 244 w 450"/>
                <a:gd name="T51" fmla="*/ 10 h 450"/>
                <a:gd name="T52" fmla="*/ 207 w 450"/>
                <a:gd name="T53" fmla="*/ 10 h 450"/>
                <a:gd name="T54" fmla="*/ 134 w 450"/>
                <a:gd name="T55" fmla="*/ 82 h 450"/>
                <a:gd name="T56" fmla="*/ 134 w 450"/>
                <a:gd name="T57" fmla="*/ 86 h 450"/>
                <a:gd name="T58" fmla="*/ 138 w 450"/>
                <a:gd name="T59" fmla="*/ 89 h 450"/>
                <a:gd name="T60" fmla="*/ 138 w 450"/>
                <a:gd name="T61" fmla="*/ 89 h 450"/>
                <a:gd name="T62" fmla="*/ 149 w 450"/>
                <a:gd name="T63" fmla="*/ 88 h 450"/>
                <a:gd name="T64" fmla="*/ 182 w 450"/>
                <a:gd name="T65" fmla="*/ 103 h 450"/>
                <a:gd name="T66" fmla="*/ 183 w 450"/>
                <a:gd name="T67" fmla="*/ 150 h 450"/>
                <a:gd name="T68" fmla="*/ 169 w 450"/>
                <a:gd name="T69" fmla="*/ 170 h 450"/>
                <a:gd name="T70" fmla="*/ 149 w 450"/>
                <a:gd name="T71" fmla="*/ 185 h 450"/>
                <a:gd name="T72" fmla="*/ 125 w 450"/>
                <a:gd name="T73" fmla="*/ 190 h 450"/>
                <a:gd name="T74" fmla="*/ 102 w 450"/>
                <a:gd name="T75" fmla="*/ 183 h 450"/>
                <a:gd name="T76" fmla="*/ 87 w 450"/>
                <a:gd name="T77" fmla="*/ 139 h 450"/>
                <a:gd name="T78" fmla="*/ 87 w 450"/>
                <a:gd name="T79" fmla="*/ 137 h 450"/>
                <a:gd name="T80" fmla="*/ 83 w 450"/>
                <a:gd name="T81" fmla="*/ 135 h 450"/>
                <a:gd name="T82" fmla="*/ 81 w 450"/>
                <a:gd name="T83" fmla="*/ 135 h 450"/>
                <a:gd name="T84" fmla="*/ 56 w 450"/>
                <a:gd name="T85" fmla="*/ 161 h 450"/>
                <a:gd name="T86" fmla="*/ 10 w 450"/>
                <a:gd name="T87" fmla="*/ 206 h 450"/>
                <a:gd name="T88" fmla="*/ 10 w 450"/>
                <a:gd name="T89" fmla="*/ 243 h 450"/>
                <a:gd name="T90" fmla="*/ 81 w 450"/>
                <a:gd name="T91" fmla="*/ 314 h 450"/>
                <a:gd name="T92" fmla="*/ 62 w 450"/>
                <a:gd name="T93" fmla="*/ 353 h 450"/>
                <a:gd name="T94" fmla="*/ 36 w 450"/>
                <a:gd name="T95" fmla="*/ 360 h 450"/>
                <a:gd name="T96" fmla="*/ 36 w 450"/>
                <a:gd name="T97" fmla="*/ 388 h 450"/>
                <a:gd name="T98" fmla="*/ 47 w 450"/>
                <a:gd name="T99" fmla="*/ 403 h 450"/>
                <a:gd name="T100" fmla="*/ 62 w 450"/>
                <a:gd name="T101" fmla="*/ 413 h 450"/>
                <a:gd name="T102" fmla="*/ 90 w 450"/>
                <a:gd name="T103" fmla="*/ 414 h 450"/>
                <a:gd name="T104" fmla="*/ 97 w 450"/>
                <a:gd name="T105" fmla="*/ 388 h 450"/>
                <a:gd name="T106" fmla="*/ 136 w 450"/>
                <a:gd name="T107" fmla="*/ 368 h 450"/>
                <a:gd name="T108" fmla="*/ 207 w 450"/>
                <a:gd name="T109" fmla="*/ 439 h 450"/>
                <a:gd name="T110" fmla="*/ 244 w 450"/>
                <a:gd name="T111" fmla="*/ 439 h 450"/>
                <a:gd name="T112" fmla="*/ 315 w 450"/>
                <a:gd name="T113" fmla="*/ 368 h 450"/>
                <a:gd name="T114" fmla="*/ 316 w 450"/>
                <a:gd name="T115" fmla="*/ 366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0" h="450">
                  <a:moveTo>
                    <a:pt x="316" y="366"/>
                  </a:moveTo>
                  <a:cubicBezTo>
                    <a:pt x="316" y="364"/>
                    <a:pt x="315" y="363"/>
                    <a:pt x="314" y="362"/>
                  </a:cubicBezTo>
                  <a:cubicBezTo>
                    <a:pt x="313" y="361"/>
                    <a:pt x="312" y="361"/>
                    <a:pt x="311" y="361"/>
                  </a:cubicBezTo>
                  <a:cubicBezTo>
                    <a:pt x="293" y="364"/>
                    <a:pt x="277" y="359"/>
                    <a:pt x="268" y="347"/>
                  </a:cubicBezTo>
                  <a:cubicBezTo>
                    <a:pt x="263" y="340"/>
                    <a:pt x="261" y="332"/>
                    <a:pt x="261" y="324"/>
                  </a:cubicBezTo>
                  <a:cubicBezTo>
                    <a:pt x="261" y="314"/>
                    <a:pt x="264" y="305"/>
                    <a:pt x="267" y="300"/>
                  </a:cubicBezTo>
                  <a:cubicBezTo>
                    <a:pt x="270" y="293"/>
                    <a:pt x="275" y="286"/>
                    <a:pt x="281" y="280"/>
                  </a:cubicBezTo>
                  <a:cubicBezTo>
                    <a:pt x="287" y="274"/>
                    <a:pt x="294" y="269"/>
                    <a:pt x="301" y="265"/>
                  </a:cubicBezTo>
                  <a:cubicBezTo>
                    <a:pt x="318" y="257"/>
                    <a:pt x="335" y="258"/>
                    <a:pt x="348" y="267"/>
                  </a:cubicBezTo>
                  <a:cubicBezTo>
                    <a:pt x="358" y="274"/>
                    <a:pt x="363" y="286"/>
                    <a:pt x="363" y="300"/>
                  </a:cubicBezTo>
                  <a:cubicBezTo>
                    <a:pt x="363" y="303"/>
                    <a:pt x="363" y="307"/>
                    <a:pt x="362" y="310"/>
                  </a:cubicBezTo>
                  <a:cubicBezTo>
                    <a:pt x="362" y="310"/>
                    <a:pt x="362" y="311"/>
                    <a:pt x="362" y="311"/>
                  </a:cubicBezTo>
                  <a:cubicBezTo>
                    <a:pt x="362" y="313"/>
                    <a:pt x="364" y="314"/>
                    <a:pt x="365" y="314"/>
                  </a:cubicBezTo>
                  <a:cubicBezTo>
                    <a:pt x="367" y="315"/>
                    <a:pt x="368" y="315"/>
                    <a:pt x="369" y="314"/>
                  </a:cubicBezTo>
                  <a:cubicBezTo>
                    <a:pt x="440" y="243"/>
                    <a:pt x="440" y="243"/>
                    <a:pt x="440" y="243"/>
                  </a:cubicBezTo>
                  <a:cubicBezTo>
                    <a:pt x="450" y="233"/>
                    <a:pt x="450" y="216"/>
                    <a:pt x="440" y="206"/>
                  </a:cubicBezTo>
                  <a:cubicBezTo>
                    <a:pt x="368" y="134"/>
                    <a:pt x="368" y="134"/>
                    <a:pt x="368" y="134"/>
                  </a:cubicBezTo>
                  <a:cubicBezTo>
                    <a:pt x="355" y="119"/>
                    <a:pt x="368" y="94"/>
                    <a:pt x="389" y="97"/>
                  </a:cubicBezTo>
                  <a:cubicBezTo>
                    <a:pt x="398" y="98"/>
                    <a:pt x="409" y="98"/>
                    <a:pt x="414" y="90"/>
                  </a:cubicBezTo>
                  <a:cubicBezTo>
                    <a:pt x="420" y="82"/>
                    <a:pt x="418" y="70"/>
                    <a:pt x="414" y="62"/>
                  </a:cubicBezTo>
                  <a:cubicBezTo>
                    <a:pt x="411" y="57"/>
                    <a:pt x="408" y="51"/>
                    <a:pt x="403" y="47"/>
                  </a:cubicBezTo>
                  <a:cubicBezTo>
                    <a:pt x="399" y="42"/>
                    <a:pt x="393" y="39"/>
                    <a:pt x="388" y="36"/>
                  </a:cubicBezTo>
                  <a:cubicBezTo>
                    <a:pt x="380" y="32"/>
                    <a:pt x="368" y="30"/>
                    <a:pt x="360" y="36"/>
                  </a:cubicBezTo>
                  <a:cubicBezTo>
                    <a:pt x="352" y="41"/>
                    <a:pt x="352" y="53"/>
                    <a:pt x="353" y="61"/>
                  </a:cubicBezTo>
                  <a:cubicBezTo>
                    <a:pt x="356" y="82"/>
                    <a:pt x="331" y="95"/>
                    <a:pt x="316" y="82"/>
                  </a:cubicBezTo>
                  <a:cubicBezTo>
                    <a:pt x="244" y="10"/>
                    <a:pt x="244" y="10"/>
                    <a:pt x="244" y="10"/>
                  </a:cubicBezTo>
                  <a:cubicBezTo>
                    <a:pt x="233" y="0"/>
                    <a:pt x="217" y="0"/>
                    <a:pt x="207" y="10"/>
                  </a:cubicBezTo>
                  <a:cubicBezTo>
                    <a:pt x="134" y="82"/>
                    <a:pt x="134" y="82"/>
                    <a:pt x="134" y="82"/>
                  </a:cubicBezTo>
                  <a:cubicBezTo>
                    <a:pt x="133" y="84"/>
                    <a:pt x="134" y="85"/>
                    <a:pt x="134" y="86"/>
                  </a:cubicBezTo>
                  <a:cubicBezTo>
                    <a:pt x="135" y="87"/>
                    <a:pt x="136" y="89"/>
                    <a:pt x="138" y="89"/>
                  </a:cubicBezTo>
                  <a:cubicBezTo>
                    <a:pt x="138" y="89"/>
                    <a:pt x="138" y="89"/>
                    <a:pt x="138" y="89"/>
                  </a:cubicBezTo>
                  <a:cubicBezTo>
                    <a:pt x="142" y="88"/>
                    <a:pt x="145" y="88"/>
                    <a:pt x="149" y="88"/>
                  </a:cubicBezTo>
                  <a:cubicBezTo>
                    <a:pt x="163" y="88"/>
                    <a:pt x="175" y="93"/>
                    <a:pt x="182" y="103"/>
                  </a:cubicBezTo>
                  <a:cubicBezTo>
                    <a:pt x="191" y="116"/>
                    <a:pt x="191" y="133"/>
                    <a:pt x="183" y="150"/>
                  </a:cubicBezTo>
                  <a:cubicBezTo>
                    <a:pt x="180" y="157"/>
                    <a:pt x="175" y="164"/>
                    <a:pt x="169" y="170"/>
                  </a:cubicBezTo>
                  <a:cubicBezTo>
                    <a:pt x="163" y="176"/>
                    <a:pt x="156" y="181"/>
                    <a:pt x="149" y="185"/>
                  </a:cubicBezTo>
                  <a:cubicBezTo>
                    <a:pt x="143" y="187"/>
                    <a:pt x="135" y="190"/>
                    <a:pt x="125" y="190"/>
                  </a:cubicBezTo>
                  <a:cubicBezTo>
                    <a:pt x="116" y="190"/>
                    <a:pt x="108" y="188"/>
                    <a:pt x="102" y="183"/>
                  </a:cubicBezTo>
                  <a:cubicBezTo>
                    <a:pt x="89" y="174"/>
                    <a:pt x="84" y="158"/>
                    <a:pt x="87" y="139"/>
                  </a:cubicBezTo>
                  <a:cubicBezTo>
                    <a:pt x="88" y="139"/>
                    <a:pt x="87" y="138"/>
                    <a:pt x="87" y="137"/>
                  </a:cubicBezTo>
                  <a:cubicBezTo>
                    <a:pt x="86" y="136"/>
                    <a:pt x="84" y="135"/>
                    <a:pt x="83" y="135"/>
                  </a:cubicBezTo>
                  <a:cubicBezTo>
                    <a:pt x="82" y="135"/>
                    <a:pt x="82" y="135"/>
                    <a:pt x="81" y="135"/>
                  </a:cubicBezTo>
                  <a:cubicBezTo>
                    <a:pt x="56" y="161"/>
                    <a:pt x="56" y="161"/>
                    <a:pt x="56" y="161"/>
                  </a:cubicBezTo>
                  <a:cubicBezTo>
                    <a:pt x="10" y="206"/>
                    <a:pt x="10" y="206"/>
                    <a:pt x="10" y="206"/>
                  </a:cubicBezTo>
                  <a:cubicBezTo>
                    <a:pt x="0" y="216"/>
                    <a:pt x="0" y="233"/>
                    <a:pt x="10" y="243"/>
                  </a:cubicBezTo>
                  <a:cubicBezTo>
                    <a:pt x="81" y="314"/>
                    <a:pt x="81" y="314"/>
                    <a:pt x="81" y="314"/>
                  </a:cubicBezTo>
                  <a:cubicBezTo>
                    <a:pt x="96" y="329"/>
                    <a:pt x="83" y="356"/>
                    <a:pt x="62" y="353"/>
                  </a:cubicBezTo>
                  <a:cubicBezTo>
                    <a:pt x="53" y="351"/>
                    <a:pt x="42" y="352"/>
                    <a:pt x="36" y="360"/>
                  </a:cubicBezTo>
                  <a:cubicBezTo>
                    <a:pt x="30" y="368"/>
                    <a:pt x="32" y="379"/>
                    <a:pt x="36" y="388"/>
                  </a:cubicBezTo>
                  <a:cubicBezTo>
                    <a:pt x="39" y="393"/>
                    <a:pt x="43" y="398"/>
                    <a:pt x="47" y="403"/>
                  </a:cubicBezTo>
                  <a:cubicBezTo>
                    <a:pt x="52" y="407"/>
                    <a:pt x="57" y="411"/>
                    <a:pt x="62" y="413"/>
                  </a:cubicBezTo>
                  <a:cubicBezTo>
                    <a:pt x="70" y="417"/>
                    <a:pt x="82" y="419"/>
                    <a:pt x="90" y="414"/>
                  </a:cubicBezTo>
                  <a:cubicBezTo>
                    <a:pt x="98" y="408"/>
                    <a:pt x="99" y="397"/>
                    <a:pt x="97" y="388"/>
                  </a:cubicBezTo>
                  <a:cubicBezTo>
                    <a:pt x="94" y="367"/>
                    <a:pt x="120" y="353"/>
                    <a:pt x="136" y="368"/>
                  </a:cubicBezTo>
                  <a:cubicBezTo>
                    <a:pt x="207" y="439"/>
                    <a:pt x="207" y="439"/>
                    <a:pt x="207" y="439"/>
                  </a:cubicBezTo>
                  <a:cubicBezTo>
                    <a:pt x="217" y="450"/>
                    <a:pt x="233" y="450"/>
                    <a:pt x="244" y="439"/>
                  </a:cubicBezTo>
                  <a:cubicBezTo>
                    <a:pt x="315" y="368"/>
                    <a:pt x="315" y="368"/>
                    <a:pt x="315" y="368"/>
                  </a:cubicBezTo>
                  <a:cubicBezTo>
                    <a:pt x="316" y="367"/>
                    <a:pt x="316" y="366"/>
                    <a:pt x="316" y="366"/>
                  </a:cubicBezTo>
                  <a:close/>
                </a:path>
              </a:pathLst>
            </a:custGeom>
            <a:solidFill>
              <a:srgbClr val="FEC10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11" name="Freeform 9"/>
            <p:cNvSpPr>
              <a:spLocks/>
            </p:cNvSpPr>
            <p:nvPr/>
          </p:nvSpPr>
          <p:spPr bwMode="auto">
            <a:xfrm>
              <a:off x="6141990" y="3848125"/>
              <a:ext cx="1712913" cy="1714500"/>
            </a:xfrm>
            <a:custGeom>
              <a:avLst/>
              <a:gdLst>
                <a:gd name="T0" fmla="*/ 440 w 450"/>
                <a:gd name="T1" fmla="*/ 243 h 450"/>
                <a:gd name="T2" fmla="*/ 440 w 450"/>
                <a:gd name="T3" fmla="*/ 207 h 450"/>
                <a:gd name="T4" fmla="*/ 368 w 450"/>
                <a:gd name="T5" fmla="*/ 135 h 450"/>
                <a:gd name="T6" fmla="*/ 366 w 450"/>
                <a:gd name="T7" fmla="*/ 135 h 450"/>
                <a:gd name="T8" fmla="*/ 362 w 450"/>
                <a:gd name="T9" fmla="*/ 136 h 450"/>
                <a:gd name="T10" fmla="*/ 361 w 450"/>
                <a:gd name="T11" fmla="*/ 139 h 450"/>
                <a:gd name="T12" fmla="*/ 347 w 450"/>
                <a:gd name="T13" fmla="*/ 183 h 450"/>
                <a:gd name="T14" fmla="*/ 324 w 450"/>
                <a:gd name="T15" fmla="*/ 190 h 450"/>
                <a:gd name="T16" fmla="*/ 300 w 450"/>
                <a:gd name="T17" fmla="*/ 184 h 450"/>
                <a:gd name="T18" fmla="*/ 280 w 450"/>
                <a:gd name="T19" fmla="*/ 170 h 450"/>
                <a:gd name="T20" fmla="*/ 266 w 450"/>
                <a:gd name="T21" fmla="*/ 150 h 450"/>
                <a:gd name="T22" fmla="*/ 267 w 450"/>
                <a:gd name="T23" fmla="*/ 103 h 450"/>
                <a:gd name="T24" fmla="*/ 300 w 450"/>
                <a:gd name="T25" fmla="*/ 87 h 450"/>
                <a:gd name="T26" fmla="*/ 311 w 450"/>
                <a:gd name="T27" fmla="*/ 88 h 450"/>
                <a:gd name="T28" fmla="*/ 311 w 450"/>
                <a:gd name="T29" fmla="*/ 88 h 450"/>
                <a:gd name="T30" fmla="*/ 315 w 450"/>
                <a:gd name="T31" fmla="*/ 86 h 450"/>
                <a:gd name="T32" fmla="*/ 314 w 450"/>
                <a:gd name="T33" fmla="*/ 81 h 450"/>
                <a:gd name="T34" fmla="*/ 243 w 450"/>
                <a:gd name="T35" fmla="*/ 10 h 450"/>
                <a:gd name="T36" fmla="*/ 206 w 450"/>
                <a:gd name="T37" fmla="*/ 10 h 450"/>
                <a:gd name="T38" fmla="*/ 138 w 450"/>
                <a:gd name="T39" fmla="*/ 79 h 450"/>
                <a:gd name="T40" fmla="*/ 105 w 450"/>
                <a:gd name="T41" fmla="*/ 55 h 450"/>
                <a:gd name="T42" fmla="*/ 98 w 450"/>
                <a:gd name="T43" fmla="*/ 29 h 450"/>
                <a:gd name="T44" fmla="*/ 70 w 450"/>
                <a:gd name="T45" fmla="*/ 30 h 450"/>
                <a:gd name="T46" fmla="*/ 55 w 450"/>
                <a:gd name="T47" fmla="*/ 40 h 450"/>
                <a:gd name="T48" fmla="*/ 45 w 450"/>
                <a:gd name="T49" fmla="*/ 55 h 450"/>
                <a:gd name="T50" fmla="*/ 44 w 450"/>
                <a:gd name="T51" fmla="*/ 83 h 450"/>
                <a:gd name="T52" fmla="*/ 70 w 450"/>
                <a:gd name="T53" fmla="*/ 90 h 450"/>
                <a:gd name="T54" fmla="*/ 94 w 450"/>
                <a:gd name="T55" fmla="*/ 123 h 450"/>
                <a:gd name="T56" fmla="*/ 10 w 450"/>
                <a:gd name="T57" fmla="*/ 207 h 450"/>
                <a:gd name="T58" fmla="*/ 10 w 450"/>
                <a:gd name="T59" fmla="*/ 243 h 450"/>
                <a:gd name="T60" fmla="*/ 82 w 450"/>
                <a:gd name="T61" fmla="*/ 315 h 450"/>
                <a:gd name="T62" fmla="*/ 84 w 450"/>
                <a:gd name="T63" fmla="*/ 316 h 450"/>
                <a:gd name="T64" fmla="*/ 88 w 450"/>
                <a:gd name="T65" fmla="*/ 314 h 450"/>
                <a:gd name="T66" fmla="*/ 89 w 450"/>
                <a:gd name="T67" fmla="*/ 311 h 450"/>
                <a:gd name="T68" fmla="*/ 103 w 450"/>
                <a:gd name="T69" fmla="*/ 268 h 450"/>
                <a:gd name="T70" fmla="*/ 126 w 450"/>
                <a:gd name="T71" fmla="*/ 261 h 450"/>
                <a:gd name="T72" fmla="*/ 150 w 450"/>
                <a:gd name="T73" fmla="*/ 267 h 450"/>
                <a:gd name="T74" fmla="*/ 170 w 450"/>
                <a:gd name="T75" fmla="*/ 281 h 450"/>
                <a:gd name="T76" fmla="*/ 185 w 450"/>
                <a:gd name="T77" fmla="*/ 301 h 450"/>
                <a:gd name="T78" fmla="*/ 183 w 450"/>
                <a:gd name="T79" fmla="*/ 348 h 450"/>
                <a:gd name="T80" fmla="*/ 150 w 450"/>
                <a:gd name="T81" fmla="*/ 363 h 450"/>
                <a:gd name="T82" fmla="*/ 140 w 450"/>
                <a:gd name="T83" fmla="*/ 362 h 450"/>
                <a:gd name="T84" fmla="*/ 139 w 450"/>
                <a:gd name="T85" fmla="*/ 362 h 450"/>
                <a:gd name="T86" fmla="*/ 136 w 450"/>
                <a:gd name="T87" fmla="*/ 365 h 450"/>
                <a:gd name="T88" fmla="*/ 136 w 450"/>
                <a:gd name="T89" fmla="*/ 369 h 450"/>
                <a:gd name="T90" fmla="*/ 206 w 450"/>
                <a:gd name="T91" fmla="*/ 440 h 450"/>
                <a:gd name="T92" fmla="*/ 243 w 450"/>
                <a:gd name="T93" fmla="*/ 440 h 450"/>
                <a:gd name="T94" fmla="*/ 313 w 450"/>
                <a:gd name="T95" fmla="*/ 370 h 450"/>
                <a:gd name="T96" fmla="*/ 314 w 450"/>
                <a:gd name="T97" fmla="*/ 369 h 450"/>
                <a:gd name="T98" fmla="*/ 352 w 450"/>
                <a:gd name="T99" fmla="*/ 389 h 450"/>
                <a:gd name="T100" fmla="*/ 359 w 450"/>
                <a:gd name="T101" fmla="*/ 415 h 450"/>
                <a:gd name="T102" fmla="*/ 387 w 450"/>
                <a:gd name="T103" fmla="*/ 414 h 450"/>
                <a:gd name="T104" fmla="*/ 402 w 450"/>
                <a:gd name="T105" fmla="*/ 404 h 450"/>
                <a:gd name="T106" fmla="*/ 413 w 450"/>
                <a:gd name="T107" fmla="*/ 389 h 450"/>
                <a:gd name="T108" fmla="*/ 413 w 450"/>
                <a:gd name="T109" fmla="*/ 361 h 450"/>
                <a:gd name="T110" fmla="*/ 388 w 450"/>
                <a:gd name="T111" fmla="*/ 354 h 450"/>
                <a:gd name="T112" fmla="*/ 368 w 450"/>
                <a:gd name="T113" fmla="*/ 315 h 450"/>
                <a:gd name="T114" fmla="*/ 440 w 450"/>
                <a:gd name="T115" fmla="*/ 243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0" h="450">
                  <a:moveTo>
                    <a:pt x="440" y="243"/>
                  </a:moveTo>
                  <a:cubicBezTo>
                    <a:pt x="450" y="233"/>
                    <a:pt x="450" y="217"/>
                    <a:pt x="440" y="207"/>
                  </a:cubicBezTo>
                  <a:cubicBezTo>
                    <a:pt x="368" y="135"/>
                    <a:pt x="368" y="135"/>
                    <a:pt x="368" y="135"/>
                  </a:cubicBezTo>
                  <a:cubicBezTo>
                    <a:pt x="368" y="135"/>
                    <a:pt x="367" y="135"/>
                    <a:pt x="366" y="135"/>
                  </a:cubicBezTo>
                  <a:cubicBezTo>
                    <a:pt x="365" y="135"/>
                    <a:pt x="363" y="135"/>
                    <a:pt x="362" y="136"/>
                  </a:cubicBezTo>
                  <a:cubicBezTo>
                    <a:pt x="361" y="137"/>
                    <a:pt x="361" y="138"/>
                    <a:pt x="361" y="139"/>
                  </a:cubicBezTo>
                  <a:cubicBezTo>
                    <a:pt x="365" y="158"/>
                    <a:pt x="359" y="174"/>
                    <a:pt x="347" y="183"/>
                  </a:cubicBezTo>
                  <a:cubicBezTo>
                    <a:pt x="340" y="187"/>
                    <a:pt x="332" y="190"/>
                    <a:pt x="324" y="190"/>
                  </a:cubicBezTo>
                  <a:cubicBezTo>
                    <a:pt x="314" y="190"/>
                    <a:pt x="305" y="187"/>
                    <a:pt x="300" y="184"/>
                  </a:cubicBezTo>
                  <a:cubicBezTo>
                    <a:pt x="293" y="181"/>
                    <a:pt x="286" y="176"/>
                    <a:pt x="280" y="170"/>
                  </a:cubicBezTo>
                  <a:cubicBezTo>
                    <a:pt x="274" y="164"/>
                    <a:pt x="269" y="157"/>
                    <a:pt x="266" y="150"/>
                  </a:cubicBezTo>
                  <a:cubicBezTo>
                    <a:pt x="258" y="133"/>
                    <a:pt x="258" y="115"/>
                    <a:pt x="267" y="103"/>
                  </a:cubicBezTo>
                  <a:cubicBezTo>
                    <a:pt x="274" y="93"/>
                    <a:pt x="286" y="87"/>
                    <a:pt x="300" y="87"/>
                  </a:cubicBezTo>
                  <a:cubicBezTo>
                    <a:pt x="304" y="87"/>
                    <a:pt x="307" y="88"/>
                    <a:pt x="311" y="88"/>
                  </a:cubicBezTo>
                  <a:cubicBezTo>
                    <a:pt x="311" y="88"/>
                    <a:pt x="311" y="88"/>
                    <a:pt x="311" y="88"/>
                  </a:cubicBezTo>
                  <a:cubicBezTo>
                    <a:pt x="313" y="88"/>
                    <a:pt x="314" y="86"/>
                    <a:pt x="315" y="86"/>
                  </a:cubicBezTo>
                  <a:cubicBezTo>
                    <a:pt x="316" y="83"/>
                    <a:pt x="314" y="81"/>
                    <a:pt x="314" y="81"/>
                  </a:cubicBezTo>
                  <a:cubicBezTo>
                    <a:pt x="243" y="10"/>
                    <a:pt x="243" y="10"/>
                    <a:pt x="243" y="10"/>
                  </a:cubicBezTo>
                  <a:cubicBezTo>
                    <a:pt x="233" y="0"/>
                    <a:pt x="217" y="0"/>
                    <a:pt x="206" y="10"/>
                  </a:cubicBezTo>
                  <a:cubicBezTo>
                    <a:pt x="138" y="79"/>
                    <a:pt x="138" y="79"/>
                    <a:pt x="138" y="79"/>
                  </a:cubicBezTo>
                  <a:cubicBezTo>
                    <a:pt x="122" y="86"/>
                    <a:pt x="102" y="74"/>
                    <a:pt x="105" y="55"/>
                  </a:cubicBezTo>
                  <a:cubicBezTo>
                    <a:pt x="107" y="46"/>
                    <a:pt x="106" y="35"/>
                    <a:pt x="98" y="29"/>
                  </a:cubicBezTo>
                  <a:cubicBezTo>
                    <a:pt x="90" y="24"/>
                    <a:pt x="79" y="26"/>
                    <a:pt x="70" y="30"/>
                  </a:cubicBezTo>
                  <a:cubicBezTo>
                    <a:pt x="65" y="32"/>
                    <a:pt x="60" y="36"/>
                    <a:pt x="55" y="40"/>
                  </a:cubicBezTo>
                  <a:cubicBezTo>
                    <a:pt x="51" y="45"/>
                    <a:pt x="47" y="50"/>
                    <a:pt x="45" y="55"/>
                  </a:cubicBezTo>
                  <a:cubicBezTo>
                    <a:pt x="41" y="64"/>
                    <a:pt x="38" y="75"/>
                    <a:pt x="44" y="83"/>
                  </a:cubicBezTo>
                  <a:cubicBezTo>
                    <a:pt x="50" y="91"/>
                    <a:pt x="61" y="92"/>
                    <a:pt x="70" y="90"/>
                  </a:cubicBezTo>
                  <a:cubicBezTo>
                    <a:pt x="89" y="87"/>
                    <a:pt x="101" y="107"/>
                    <a:pt x="94" y="123"/>
                  </a:cubicBezTo>
                  <a:cubicBezTo>
                    <a:pt x="10" y="207"/>
                    <a:pt x="10" y="207"/>
                    <a:pt x="10" y="207"/>
                  </a:cubicBezTo>
                  <a:cubicBezTo>
                    <a:pt x="0" y="217"/>
                    <a:pt x="0" y="233"/>
                    <a:pt x="10" y="243"/>
                  </a:cubicBezTo>
                  <a:cubicBezTo>
                    <a:pt x="82" y="315"/>
                    <a:pt x="82" y="315"/>
                    <a:pt x="82" y="315"/>
                  </a:cubicBezTo>
                  <a:cubicBezTo>
                    <a:pt x="83" y="316"/>
                    <a:pt x="83" y="316"/>
                    <a:pt x="84" y="316"/>
                  </a:cubicBezTo>
                  <a:cubicBezTo>
                    <a:pt x="86" y="316"/>
                    <a:pt x="87" y="315"/>
                    <a:pt x="88" y="314"/>
                  </a:cubicBezTo>
                  <a:cubicBezTo>
                    <a:pt x="89" y="314"/>
                    <a:pt x="89" y="313"/>
                    <a:pt x="89" y="311"/>
                  </a:cubicBezTo>
                  <a:cubicBezTo>
                    <a:pt x="86" y="293"/>
                    <a:pt x="91" y="277"/>
                    <a:pt x="103" y="268"/>
                  </a:cubicBezTo>
                  <a:cubicBezTo>
                    <a:pt x="110" y="263"/>
                    <a:pt x="118" y="261"/>
                    <a:pt x="126" y="261"/>
                  </a:cubicBezTo>
                  <a:cubicBezTo>
                    <a:pt x="136" y="261"/>
                    <a:pt x="145" y="264"/>
                    <a:pt x="150" y="267"/>
                  </a:cubicBezTo>
                  <a:cubicBezTo>
                    <a:pt x="157" y="270"/>
                    <a:pt x="164" y="275"/>
                    <a:pt x="170" y="281"/>
                  </a:cubicBezTo>
                  <a:cubicBezTo>
                    <a:pt x="176" y="287"/>
                    <a:pt x="181" y="294"/>
                    <a:pt x="185" y="301"/>
                  </a:cubicBezTo>
                  <a:cubicBezTo>
                    <a:pt x="193" y="318"/>
                    <a:pt x="192" y="335"/>
                    <a:pt x="183" y="348"/>
                  </a:cubicBezTo>
                  <a:cubicBezTo>
                    <a:pt x="176" y="358"/>
                    <a:pt x="164" y="363"/>
                    <a:pt x="150" y="363"/>
                  </a:cubicBezTo>
                  <a:cubicBezTo>
                    <a:pt x="147" y="363"/>
                    <a:pt x="143" y="363"/>
                    <a:pt x="140" y="362"/>
                  </a:cubicBezTo>
                  <a:cubicBezTo>
                    <a:pt x="140" y="362"/>
                    <a:pt x="139" y="362"/>
                    <a:pt x="139" y="362"/>
                  </a:cubicBezTo>
                  <a:cubicBezTo>
                    <a:pt x="137" y="362"/>
                    <a:pt x="136" y="365"/>
                    <a:pt x="136" y="365"/>
                  </a:cubicBezTo>
                  <a:cubicBezTo>
                    <a:pt x="135" y="367"/>
                    <a:pt x="135" y="369"/>
                    <a:pt x="136" y="369"/>
                  </a:cubicBezTo>
                  <a:cubicBezTo>
                    <a:pt x="206" y="440"/>
                    <a:pt x="206" y="440"/>
                    <a:pt x="206" y="440"/>
                  </a:cubicBezTo>
                  <a:cubicBezTo>
                    <a:pt x="217" y="450"/>
                    <a:pt x="233" y="450"/>
                    <a:pt x="243" y="440"/>
                  </a:cubicBezTo>
                  <a:cubicBezTo>
                    <a:pt x="313" y="370"/>
                    <a:pt x="313" y="370"/>
                    <a:pt x="313" y="370"/>
                  </a:cubicBezTo>
                  <a:cubicBezTo>
                    <a:pt x="313" y="370"/>
                    <a:pt x="313" y="370"/>
                    <a:pt x="314" y="369"/>
                  </a:cubicBezTo>
                  <a:cubicBezTo>
                    <a:pt x="329" y="354"/>
                    <a:pt x="355" y="368"/>
                    <a:pt x="352" y="389"/>
                  </a:cubicBezTo>
                  <a:cubicBezTo>
                    <a:pt x="351" y="398"/>
                    <a:pt x="351" y="409"/>
                    <a:pt x="359" y="415"/>
                  </a:cubicBezTo>
                  <a:cubicBezTo>
                    <a:pt x="367" y="421"/>
                    <a:pt x="379" y="418"/>
                    <a:pt x="387" y="414"/>
                  </a:cubicBezTo>
                  <a:cubicBezTo>
                    <a:pt x="392" y="412"/>
                    <a:pt x="398" y="408"/>
                    <a:pt x="402" y="404"/>
                  </a:cubicBezTo>
                  <a:cubicBezTo>
                    <a:pt x="407" y="399"/>
                    <a:pt x="410" y="394"/>
                    <a:pt x="413" y="389"/>
                  </a:cubicBezTo>
                  <a:cubicBezTo>
                    <a:pt x="417" y="380"/>
                    <a:pt x="419" y="369"/>
                    <a:pt x="413" y="361"/>
                  </a:cubicBezTo>
                  <a:cubicBezTo>
                    <a:pt x="408" y="353"/>
                    <a:pt x="396" y="352"/>
                    <a:pt x="388" y="354"/>
                  </a:cubicBezTo>
                  <a:cubicBezTo>
                    <a:pt x="366" y="357"/>
                    <a:pt x="353" y="330"/>
                    <a:pt x="368" y="315"/>
                  </a:cubicBezTo>
                  <a:lnTo>
                    <a:pt x="440" y="243"/>
                  </a:lnTo>
                  <a:close/>
                </a:path>
              </a:pathLst>
            </a:custGeom>
            <a:solidFill>
              <a:srgbClr val="4DC4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12" name="Freeform 10"/>
            <p:cNvSpPr>
              <a:spLocks/>
            </p:cNvSpPr>
            <p:nvPr/>
          </p:nvSpPr>
          <p:spPr bwMode="auto">
            <a:xfrm>
              <a:off x="6141990" y="1971700"/>
              <a:ext cx="1712913" cy="1712913"/>
            </a:xfrm>
            <a:custGeom>
              <a:avLst/>
              <a:gdLst>
                <a:gd name="T0" fmla="*/ 440 w 450"/>
                <a:gd name="T1" fmla="*/ 244 h 450"/>
                <a:gd name="T2" fmla="*/ 440 w 450"/>
                <a:gd name="T3" fmla="*/ 207 h 450"/>
                <a:gd name="T4" fmla="*/ 378 w 450"/>
                <a:gd name="T5" fmla="*/ 145 h 450"/>
                <a:gd name="T6" fmla="*/ 376 w 450"/>
                <a:gd name="T7" fmla="*/ 145 h 450"/>
                <a:gd name="T8" fmla="*/ 372 w 450"/>
                <a:gd name="T9" fmla="*/ 146 h 450"/>
                <a:gd name="T10" fmla="*/ 371 w 450"/>
                <a:gd name="T11" fmla="*/ 149 h 450"/>
                <a:gd name="T12" fmla="*/ 357 w 450"/>
                <a:gd name="T13" fmla="*/ 193 h 450"/>
                <a:gd name="T14" fmla="*/ 334 w 450"/>
                <a:gd name="T15" fmla="*/ 200 h 450"/>
                <a:gd name="T16" fmla="*/ 310 w 450"/>
                <a:gd name="T17" fmla="*/ 194 h 450"/>
                <a:gd name="T18" fmla="*/ 290 w 450"/>
                <a:gd name="T19" fmla="*/ 180 h 450"/>
                <a:gd name="T20" fmla="*/ 276 w 450"/>
                <a:gd name="T21" fmla="*/ 160 h 450"/>
                <a:gd name="T22" fmla="*/ 277 w 450"/>
                <a:gd name="T23" fmla="*/ 113 h 450"/>
                <a:gd name="T24" fmla="*/ 310 w 450"/>
                <a:gd name="T25" fmla="*/ 97 h 450"/>
                <a:gd name="T26" fmla="*/ 321 w 450"/>
                <a:gd name="T27" fmla="*/ 98 h 450"/>
                <a:gd name="T28" fmla="*/ 321 w 450"/>
                <a:gd name="T29" fmla="*/ 98 h 450"/>
                <a:gd name="T30" fmla="*/ 325 w 450"/>
                <a:gd name="T31" fmla="*/ 96 h 450"/>
                <a:gd name="T32" fmla="*/ 325 w 450"/>
                <a:gd name="T33" fmla="*/ 92 h 450"/>
                <a:gd name="T34" fmla="*/ 243 w 450"/>
                <a:gd name="T35" fmla="*/ 11 h 450"/>
                <a:gd name="T36" fmla="*/ 206 w 450"/>
                <a:gd name="T37" fmla="*/ 11 h 450"/>
                <a:gd name="T38" fmla="*/ 137 w 450"/>
                <a:gd name="T39" fmla="*/ 80 h 450"/>
                <a:gd name="T40" fmla="*/ 102 w 450"/>
                <a:gd name="T41" fmla="*/ 58 h 450"/>
                <a:gd name="T42" fmla="*/ 95 w 450"/>
                <a:gd name="T43" fmla="*/ 32 h 450"/>
                <a:gd name="T44" fmla="*/ 67 w 450"/>
                <a:gd name="T45" fmla="*/ 32 h 450"/>
                <a:gd name="T46" fmla="*/ 52 w 450"/>
                <a:gd name="T47" fmla="*/ 43 h 450"/>
                <a:gd name="T48" fmla="*/ 41 w 450"/>
                <a:gd name="T49" fmla="*/ 58 h 450"/>
                <a:gd name="T50" fmla="*/ 41 w 450"/>
                <a:gd name="T51" fmla="*/ 86 h 450"/>
                <a:gd name="T52" fmla="*/ 66 w 450"/>
                <a:gd name="T53" fmla="*/ 93 h 450"/>
                <a:gd name="T54" fmla="*/ 88 w 450"/>
                <a:gd name="T55" fmla="*/ 129 h 450"/>
                <a:gd name="T56" fmla="*/ 10 w 450"/>
                <a:gd name="T57" fmla="*/ 207 h 450"/>
                <a:gd name="T58" fmla="*/ 10 w 450"/>
                <a:gd name="T59" fmla="*/ 244 h 450"/>
                <a:gd name="T60" fmla="*/ 86 w 450"/>
                <a:gd name="T61" fmla="*/ 320 h 450"/>
                <a:gd name="T62" fmla="*/ 88 w 450"/>
                <a:gd name="T63" fmla="*/ 319 h 450"/>
                <a:gd name="T64" fmla="*/ 89 w 450"/>
                <a:gd name="T65" fmla="*/ 316 h 450"/>
                <a:gd name="T66" fmla="*/ 103 w 450"/>
                <a:gd name="T67" fmla="*/ 273 h 450"/>
                <a:gd name="T68" fmla="*/ 126 w 450"/>
                <a:gd name="T69" fmla="*/ 265 h 450"/>
                <a:gd name="T70" fmla="*/ 150 w 450"/>
                <a:gd name="T71" fmla="*/ 271 h 450"/>
                <a:gd name="T72" fmla="*/ 170 w 450"/>
                <a:gd name="T73" fmla="*/ 285 h 450"/>
                <a:gd name="T74" fmla="*/ 185 w 450"/>
                <a:gd name="T75" fmla="*/ 306 h 450"/>
                <a:gd name="T76" fmla="*/ 183 w 450"/>
                <a:gd name="T77" fmla="*/ 353 h 450"/>
                <a:gd name="T78" fmla="*/ 150 w 450"/>
                <a:gd name="T79" fmla="*/ 368 h 450"/>
                <a:gd name="T80" fmla="*/ 140 w 450"/>
                <a:gd name="T81" fmla="*/ 367 h 450"/>
                <a:gd name="T82" fmla="*/ 139 w 450"/>
                <a:gd name="T83" fmla="*/ 367 h 450"/>
                <a:gd name="T84" fmla="*/ 136 w 450"/>
                <a:gd name="T85" fmla="*/ 369 h 450"/>
                <a:gd name="T86" fmla="*/ 206 w 450"/>
                <a:gd name="T87" fmla="*/ 440 h 450"/>
                <a:gd name="T88" fmla="*/ 243 w 450"/>
                <a:gd name="T89" fmla="*/ 440 h 450"/>
                <a:gd name="T90" fmla="*/ 315 w 450"/>
                <a:gd name="T91" fmla="*/ 368 h 450"/>
                <a:gd name="T92" fmla="*/ 352 w 450"/>
                <a:gd name="T93" fmla="*/ 390 h 450"/>
                <a:gd name="T94" fmla="*/ 359 w 450"/>
                <a:gd name="T95" fmla="*/ 415 h 450"/>
                <a:gd name="T96" fmla="*/ 387 w 450"/>
                <a:gd name="T97" fmla="*/ 415 h 450"/>
                <a:gd name="T98" fmla="*/ 402 w 450"/>
                <a:gd name="T99" fmla="*/ 404 h 450"/>
                <a:gd name="T100" fmla="*/ 412 w 450"/>
                <a:gd name="T101" fmla="*/ 389 h 450"/>
                <a:gd name="T102" fmla="*/ 413 w 450"/>
                <a:gd name="T103" fmla="*/ 361 h 450"/>
                <a:gd name="T104" fmla="*/ 387 w 450"/>
                <a:gd name="T105" fmla="*/ 354 h 450"/>
                <a:gd name="T106" fmla="*/ 366 w 450"/>
                <a:gd name="T107" fmla="*/ 317 h 450"/>
                <a:gd name="T108" fmla="*/ 440 w 450"/>
                <a:gd name="T109" fmla="*/ 24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 h="450">
                  <a:moveTo>
                    <a:pt x="440" y="244"/>
                  </a:moveTo>
                  <a:cubicBezTo>
                    <a:pt x="450" y="234"/>
                    <a:pt x="450" y="217"/>
                    <a:pt x="440" y="207"/>
                  </a:cubicBezTo>
                  <a:cubicBezTo>
                    <a:pt x="378" y="145"/>
                    <a:pt x="378" y="145"/>
                    <a:pt x="378" y="145"/>
                  </a:cubicBezTo>
                  <a:cubicBezTo>
                    <a:pt x="377" y="145"/>
                    <a:pt x="377" y="145"/>
                    <a:pt x="376" y="145"/>
                  </a:cubicBezTo>
                  <a:cubicBezTo>
                    <a:pt x="375" y="145"/>
                    <a:pt x="373" y="145"/>
                    <a:pt x="372" y="146"/>
                  </a:cubicBezTo>
                  <a:cubicBezTo>
                    <a:pt x="371" y="147"/>
                    <a:pt x="371" y="148"/>
                    <a:pt x="371" y="149"/>
                  </a:cubicBezTo>
                  <a:cubicBezTo>
                    <a:pt x="374" y="168"/>
                    <a:pt x="369" y="184"/>
                    <a:pt x="357" y="193"/>
                  </a:cubicBezTo>
                  <a:cubicBezTo>
                    <a:pt x="350" y="197"/>
                    <a:pt x="342" y="200"/>
                    <a:pt x="334" y="200"/>
                  </a:cubicBezTo>
                  <a:cubicBezTo>
                    <a:pt x="324" y="200"/>
                    <a:pt x="315" y="197"/>
                    <a:pt x="310" y="194"/>
                  </a:cubicBezTo>
                  <a:cubicBezTo>
                    <a:pt x="303" y="191"/>
                    <a:pt x="296" y="186"/>
                    <a:pt x="290" y="180"/>
                  </a:cubicBezTo>
                  <a:cubicBezTo>
                    <a:pt x="284" y="174"/>
                    <a:pt x="279" y="167"/>
                    <a:pt x="276" y="160"/>
                  </a:cubicBezTo>
                  <a:cubicBezTo>
                    <a:pt x="267" y="143"/>
                    <a:pt x="268" y="125"/>
                    <a:pt x="277" y="113"/>
                  </a:cubicBezTo>
                  <a:cubicBezTo>
                    <a:pt x="284" y="103"/>
                    <a:pt x="296" y="97"/>
                    <a:pt x="310" y="97"/>
                  </a:cubicBezTo>
                  <a:cubicBezTo>
                    <a:pt x="314" y="97"/>
                    <a:pt x="317" y="98"/>
                    <a:pt x="321" y="98"/>
                  </a:cubicBezTo>
                  <a:cubicBezTo>
                    <a:pt x="321" y="98"/>
                    <a:pt x="321" y="98"/>
                    <a:pt x="321" y="98"/>
                  </a:cubicBezTo>
                  <a:cubicBezTo>
                    <a:pt x="323" y="98"/>
                    <a:pt x="324" y="96"/>
                    <a:pt x="325" y="96"/>
                  </a:cubicBezTo>
                  <a:cubicBezTo>
                    <a:pt x="325" y="94"/>
                    <a:pt x="325" y="93"/>
                    <a:pt x="325" y="92"/>
                  </a:cubicBezTo>
                  <a:cubicBezTo>
                    <a:pt x="243" y="11"/>
                    <a:pt x="243" y="11"/>
                    <a:pt x="243" y="11"/>
                  </a:cubicBezTo>
                  <a:cubicBezTo>
                    <a:pt x="233" y="0"/>
                    <a:pt x="217" y="0"/>
                    <a:pt x="206" y="11"/>
                  </a:cubicBezTo>
                  <a:cubicBezTo>
                    <a:pt x="137" y="80"/>
                    <a:pt x="137" y="80"/>
                    <a:pt x="137" y="80"/>
                  </a:cubicBezTo>
                  <a:cubicBezTo>
                    <a:pt x="122" y="91"/>
                    <a:pt x="98" y="78"/>
                    <a:pt x="102" y="58"/>
                  </a:cubicBezTo>
                  <a:cubicBezTo>
                    <a:pt x="103" y="49"/>
                    <a:pt x="102" y="38"/>
                    <a:pt x="95" y="32"/>
                  </a:cubicBezTo>
                  <a:cubicBezTo>
                    <a:pt x="86" y="26"/>
                    <a:pt x="75" y="28"/>
                    <a:pt x="67" y="32"/>
                  </a:cubicBezTo>
                  <a:cubicBezTo>
                    <a:pt x="61" y="35"/>
                    <a:pt x="56" y="39"/>
                    <a:pt x="52" y="43"/>
                  </a:cubicBezTo>
                  <a:cubicBezTo>
                    <a:pt x="47" y="48"/>
                    <a:pt x="43" y="53"/>
                    <a:pt x="41" y="58"/>
                  </a:cubicBezTo>
                  <a:cubicBezTo>
                    <a:pt x="37" y="66"/>
                    <a:pt x="35" y="78"/>
                    <a:pt x="41" y="86"/>
                  </a:cubicBezTo>
                  <a:cubicBezTo>
                    <a:pt x="46" y="94"/>
                    <a:pt x="57" y="95"/>
                    <a:pt x="66" y="93"/>
                  </a:cubicBezTo>
                  <a:cubicBezTo>
                    <a:pt x="86" y="90"/>
                    <a:pt x="99" y="113"/>
                    <a:pt x="88" y="129"/>
                  </a:cubicBezTo>
                  <a:cubicBezTo>
                    <a:pt x="10" y="207"/>
                    <a:pt x="10" y="207"/>
                    <a:pt x="10" y="207"/>
                  </a:cubicBezTo>
                  <a:cubicBezTo>
                    <a:pt x="0" y="217"/>
                    <a:pt x="0" y="234"/>
                    <a:pt x="10" y="244"/>
                  </a:cubicBezTo>
                  <a:cubicBezTo>
                    <a:pt x="86" y="320"/>
                    <a:pt x="86" y="320"/>
                    <a:pt x="86" y="320"/>
                  </a:cubicBezTo>
                  <a:cubicBezTo>
                    <a:pt x="87" y="320"/>
                    <a:pt x="88" y="319"/>
                    <a:pt x="88" y="319"/>
                  </a:cubicBezTo>
                  <a:cubicBezTo>
                    <a:pt x="89" y="318"/>
                    <a:pt x="89" y="317"/>
                    <a:pt x="89" y="316"/>
                  </a:cubicBezTo>
                  <a:cubicBezTo>
                    <a:pt x="86" y="297"/>
                    <a:pt x="91" y="281"/>
                    <a:pt x="103" y="273"/>
                  </a:cubicBezTo>
                  <a:cubicBezTo>
                    <a:pt x="110" y="268"/>
                    <a:pt x="118" y="265"/>
                    <a:pt x="126" y="265"/>
                  </a:cubicBezTo>
                  <a:cubicBezTo>
                    <a:pt x="136" y="265"/>
                    <a:pt x="145" y="269"/>
                    <a:pt x="150" y="271"/>
                  </a:cubicBezTo>
                  <a:cubicBezTo>
                    <a:pt x="157" y="275"/>
                    <a:pt x="164" y="280"/>
                    <a:pt x="170" y="285"/>
                  </a:cubicBezTo>
                  <a:cubicBezTo>
                    <a:pt x="176" y="292"/>
                    <a:pt x="181" y="298"/>
                    <a:pt x="185" y="306"/>
                  </a:cubicBezTo>
                  <a:cubicBezTo>
                    <a:pt x="193" y="322"/>
                    <a:pt x="192" y="340"/>
                    <a:pt x="183" y="353"/>
                  </a:cubicBezTo>
                  <a:cubicBezTo>
                    <a:pt x="176" y="362"/>
                    <a:pt x="164" y="368"/>
                    <a:pt x="150" y="368"/>
                  </a:cubicBezTo>
                  <a:cubicBezTo>
                    <a:pt x="147" y="368"/>
                    <a:pt x="143" y="368"/>
                    <a:pt x="140" y="367"/>
                  </a:cubicBezTo>
                  <a:cubicBezTo>
                    <a:pt x="140" y="367"/>
                    <a:pt x="139" y="367"/>
                    <a:pt x="139" y="367"/>
                  </a:cubicBezTo>
                  <a:cubicBezTo>
                    <a:pt x="137" y="367"/>
                    <a:pt x="136" y="369"/>
                    <a:pt x="136" y="369"/>
                  </a:cubicBezTo>
                  <a:cubicBezTo>
                    <a:pt x="206" y="440"/>
                    <a:pt x="206" y="440"/>
                    <a:pt x="206" y="440"/>
                  </a:cubicBezTo>
                  <a:cubicBezTo>
                    <a:pt x="217" y="450"/>
                    <a:pt x="233" y="450"/>
                    <a:pt x="243" y="440"/>
                  </a:cubicBezTo>
                  <a:cubicBezTo>
                    <a:pt x="315" y="368"/>
                    <a:pt x="315" y="368"/>
                    <a:pt x="315" y="368"/>
                  </a:cubicBezTo>
                  <a:cubicBezTo>
                    <a:pt x="331" y="356"/>
                    <a:pt x="355" y="369"/>
                    <a:pt x="352" y="390"/>
                  </a:cubicBezTo>
                  <a:cubicBezTo>
                    <a:pt x="350" y="398"/>
                    <a:pt x="351" y="409"/>
                    <a:pt x="359" y="415"/>
                  </a:cubicBezTo>
                  <a:cubicBezTo>
                    <a:pt x="367" y="421"/>
                    <a:pt x="378" y="419"/>
                    <a:pt x="387" y="415"/>
                  </a:cubicBezTo>
                  <a:cubicBezTo>
                    <a:pt x="392" y="412"/>
                    <a:pt x="397" y="409"/>
                    <a:pt x="402" y="404"/>
                  </a:cubicBezTo>
                  <a:cubicBezTo>
                    <a:pt x="406" y="400"/>
                    <a:pt x="410" y="394"/>
                    <a:pt x="412" y="389"/>
                  </a:cubicBezTo>
                  <a:cubicBezTo>
                    <a:pt x="416" y="381"/>
                    <a:pt x="419" y="369"/>
                    <a:pt x="413" y="361"/>
                  </a:cubicBezTo>
                  <a:cubicBezTo>
                    <a:pt x="407" y="353"/>
                    <a:pt x="396" y="353"/>
                    <a:pt x="387" y="354"/>
                  </a:cubicBezTo>
                  <a:cubicBezTo>
                    <a:pt x="367" y="357"/>
                    <a:pt x="354" y="333"/>
                    <a:pt x="366" y="317"/>
                  </a:cubicBezTo>
                  <a:lnTo>
                    <a:pt x="440" y="244"/>
                  </a:lnTo>
                  <a:close/>
                </a:path>
              </a:pathLst>
            </a:custGeom>
            <a:solidFill>
              <a:srgbClr val="8BC94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rgbClr val="414042"/>
                </a:solidFill>
                <a:effectLst/>
                <a:uLnTx/>
                <a:uFillTx/>
                <a:cs typeface="Poppins Light" panose="00000400000000000000" pitchFamily="2" charset="0"/>
              </a:endParaRPr>
            </a:p>
          </p:txBody>
        </p:sp>
        <p:sp>
          <p:nvSpPr>
            <p:cNvPr id="3" name="TextBox 2"/>
            <p:cNvSpPr txBox="1"/>
            <p:nvPr/>
          </p:nvSpPr>
          <p:spPr>
            <a:xfrm>
              <a:off x="6215957" y="2686100"/>
              <a:ext cx="1564977" cy="338554"/>
            </a:xfrm>
            <a:prstGeom prst="rect">
              <a:avLst/>
            </a:prstGeom>
            <a:noFill/>
          </p:spPr>
          <p:txBody>
            <a:bodyPr wrap="square" rtlCol="0">
              <a:spAutoFit/>
            </a:bodyPr>
            <a:lstStyle/>
            <a:p>
              <a:pPr algn="ctr"/>
              <a:r>
                <a:rPr lang="en-CA" sz="1600" dirty="0">
                  <a:latin typeface="Poppins Light" panose="00000400000000000000" pitchFamily="2" charset="0"/>
                  <a:cs typeface="Poppins Light" panose="00000400000000000000" pitchFamily="2" charset="0"/>
                </a:rPr>
                <a:t>Intervention</a:t>
              </a:r>
            </a:p>
          </p:txBody>
        </p:sp>
        <p:sp>
          <p:nvSpPr>
            <p:cNvPr id="21" name="TextBox 20"/>
            <p:cNvSpPr txBox="1"/>
            <p:nvPr/>
          </p:nvSpPr>
          <p:spPr>
            <a:xfrm>
              <a:off x="7156777" y="3476362"/>
              <a:ext cx="1396252" cy="584775"/>
            </a:xfrm>
            <a:prstGeom prst="rect">
              <a:avLst/>
            </a:prstGeom>
            <a:noFill/>
          </p:spPr>
          <p:txBody>
            <a:bodyPr wrap="square" rtlCol="0">
              <a:spAutoFit/>
            </a:bodyPr>
            <a:lstStyle/>
            <a:p>
              <a:pPr algn="ctr"/>
              <a:r>
                <a:rPr lang="en-CA" sz="1600" dirty="0">
                  <a:latin typeface="Poppins Light" panose="00000400000000000000" pitchFamily="2" charset="0"/>
                  <a:cs typeface="Poppins Light" panose="00000400000000000000" pitchFamily="2" charset="0"/>
                </a:rPr>
                <a:t>Problem</a:t>
              </a:r>
              <a:br>
                <a:rPr lang="en-CA" sz="1600" dirty="0">
                  <a:latin typeface="Poppins Light" panose="00000400000000000000" pitchFamily="2" charset="0"/>
                  <a:cs typeface="Poppins Light" panose="00000400000000000000" pitchFamily="2" charset="0"/>
                </a:rPr>
              </a:br>
              <a:r>
                <a:rPr lang="en-CA" sz="1600" dirty="0">
                  <a:latin typeface="Poppins Light" panose="00000400000000000000" pitchFamily="2" charset="0"/>
                  <a:cs typeface="Poppins Light" panose="00000400000000000000" pitchFamily="2" charset="0"/>
                </a:rPr>
                <a:t>Statement</a:t>
              </a:r>
            </a:p>
          </p:txBody>
        </p:sp>
        <p:sp>
          <p:nvSpPr>
            <p:cNvPr id="22" name="TextBox 21"/>
            <p:cNvSpPr txBox="1"/>
            <p:nvPr/>
          </p:nvSpPr>
          <p:spPr>
            <a:xfrm>
              <a:off x="6384683" y="4412987"/>
              <a:ext cx="1227526" cy="584775"/>
            </a:xfrm>
            <a:prstGeom prst="rect">
              <a:avLst/>
            </a:prstGeom>
            <a:noFill/>
          </p:spPr>
          <p:txBody>
            <a:bodyPr wrap="square" rtlCol="0">
              <a:spAutoFit/>
            </a:bodyPr>
            <a:lstStyle/>
            <a:p>
              <a:pPr algn="ctr"/>
              <a:r>
                <a:rPr lang="en-CA" sz="1600" dirty="0">
                  <a:latin typeface="Poppins Light" panose="00000400000000000000" pitchFamily="2" charset="0"/>
                  <a:cs typeface="Poppins Light" panose="00000400000000000000" pitchFamily="2" charset="0"/>
                </a:rPr>
                <a:t>Research Question</a:t>
              </a:r>
            </a:p>
          </p:txBody>
        </p:sp>
      </p:grpSp>
    </p:spTree>
    <p:extLst>
      <p:ext uri="{BB962C8B-B14F-4D97-AF65-F5344CB8AC3E}">
        <p14:creationId xmlns:p14="http://schemas.microsoft.com/office/powerpoint/2010/main" val="14862549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chemeClr val="accent2"/>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3334871" y="190120"/>
            <a:ext cx="5591263" cy="21329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CA" sz="3600" b="0" dirty="0">
                <a:solidFill>
                  <a:srgbClr val="414042"/>
                </a:solidFill>
                <a:latin typeface="Poppins" panose="00000500000000000000" pitchFamily="2" charset="0"/>
                <a:cs typeface="Poppins" panose="00000500000000000000" pitchFamily="2" charset="0"/>
              </a:rPr>
              <a:t>Developing a </a:t>
            </a:r>
            <a:r>
              <a:rPr lang="en-CA" sz="3600" b="0" dirty="0">
                <a:solidFill>
                  <a:srgbClr val="FF884D"/>
                </a:solidFill>
                <a:latin typeface="Poppins" panose="00000500000000000000" pitchFamily="2" charset="0"/>
                <a:cs typeface="Poppins" panose="00000500000000000000" pitchFamily="2" charset="0"/>
              </a:rPr>
              <a:t>research question</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sp>
        <p:nvSpPr>
          <p:cNvPr id="3" name="Rectangle 2">
            <a:extLst>
              <a:ext uri="{FF2B5EF4-FFF2-40B4-BE49-F238E27FC236}">
                <a16:creationId xmlns:a16="http://schemas.microsoft.com/office/drawing/2014/main" id="{206DB6C0-E103-7441-8256-1CAC39609D8F}"/>
              </a:ext>
            </a:extLst>
          </p:cNvPr>
          <p:cNvSpPr/>
          <p:nvPr/>
        </p:nvSpPr>
        <p:spPr>
          <a:xfrm>
            <a:off x="361082" y="1410355"/>
            <a:ext cx="8421835" cy="5355312"/>
          </a:xfrm>
          <a:prstGeom prst="rect">
            <a:avLst/>
          </a:prstGeom>
        </p:spPr>
        <p:txBody>
          <a:bodyPr wrap="square">
            <a:spAutoFit/>
          </a:bodyPr>
          <a:lstStyle/>
          <a:p>
            <a:pPr marL="342900" indent="-342900">
              <a:buAutoNum type="arabicPeriod"/>
            </a:pPr>
            <a:r>
              <a:rPr lang="en-CA" b="1" dirty="0"/>
              <a:t>Observe and identify</a:t>
            </a:r>
          </a:p>
          <a:p>
            <a:r>
              <a:rPr lang="en-CA" b="1" dirty="0"/>
              <a:t>e.g. </a:t>
            </a:r>
            <a:r>
              <a:rPr lang="en-CA" dirty="0"/>
              <a:t>The sales manager of a sportswear company has a problem: sales of trail running shoes are down year-on-year and she isn’t sure why. She approaches the company’s research team for input and they begin to explore by </a:t>
            </a:r>
            <a:r>
              <a:rPr lang="en-CA" dirty="0">
                <a:hlinkClick r:id="rId2">
                  <a:extLst>
                    <a:ext uri="{A12FA001-AC4F-418D-AE19-62706E023703}">
                      <ahyp:hlinkClr xmlns:ahyp="http://schemas.microsoft.com/office/drawing/2018/hyperlinkcolor" val="tx"/>
                    </a:ext>
                  </a:extLst>
                </a:hlinkClick>
              </a:rPr>
              <a:t>asking questions within the company</a:t>
            </a:r>
            <a:r>
              <a:rPr lang="en-CA" dirty="0"/>
              <a:t> and reviewing their knowledge of the wider market.</a:t>
            </a:r>
          </a:p>
          <a:p>
            <a:endParaRPr lang="en-CA" b="1" dirty="0"/>
          </a:p>
          <a:p>
            <a:r>
              <a:rPr lang="en-CA" b="1" dirty="0"/>
              <a:t>2. Review the key factors involved</a:t>
            </a:r>
          </a:p>
          <a:p>
            <a:br>
              <a:rPr lang="en-CA" dirty="0"/>
            </a:br>
            <a:r>
              <a:rPr lang="en-CA" dirty="0"/>
              <a:t>The research team at the running shoe company is hard at work. They explore the factors involved and the context of why Year-on-year  sales are down for trail shoes, including things like what the company’s competitors are doing, what the weather has been like – affecting outdoor exercise – and the relative spend on </a:t>
            </a:r>
            <a:r>
              <a:rPr lang="en-CA" dirty="0">
                <a:hlinkClick r:id="rId3">
                  <a:extLst>
                    <a:ext uri="{A12FA001-AC4F-418D-AE19-62706E023703}">
                      <ahyp:hlinkClr xmlns:ahyp="http://schemas.microsoft.com/office/drawing/2018/hyperlinkcolor" val="tx"/>
                    </a:ext>
                  </a:extLst>
                </a:hlinkClick>
              </a:rPr>
              <a:t>marketing for the brand</a:t>
            </a:r>
            <a:r>
              <a:rPr lang="en-CA" dirty="0"/>
              <a:t> from year to year. </a:t>
            </a:r>
          </a:p>
          <a:p>
            <a:endParaRPr lang="en-CA" dirty="0"/>
          </a:p>
          <a:p>
            <a:r>
              <a:rPr lang="en-CA" dirty="0"/>
              <a:t>The final factor is within the company’s control, although the first two are not. They check the figures and determine that marketing spend has a significant impact on the company.</a:t>
            </a:r>
          </a:p>
          <a:p>
            <a:endParaRPr lang="en-CA" dirty="0"/>
          </a:p>
          <a:p>
            <a:endParaRPr lang="en-CA" b="1" i="0" dirty="0">
              <a:effectLst/>
              <a:latin typeface="benton-sans"/>
            </a:endParaRPr>
          </a:p>
        </p:txBody>
      </p:sp>
    </p:spTree>
    <p:extLst>
      <p:ext uri="{BB962C8B-B14F-4D97-AF65-F5344CB8AC3E}">
        <p14:creationId xmlns:p14="http://schemas.microsoft.com/office/powerpoint/2010/main" val="10981202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9A8EE-5C46-8741-A5FE-18BEABECB615}"/>
              </a:ext>
            </a:extLst>
          </p:cNvPr>
          <p:cNvSpPr/>
          <p:nvPr/>
        </p:nvSpPr>
        <p:spPr>
          <a:xfrm>
            <a:off x="247363" y="1192607"/>
            <a:ext cx="8678771" cy="6740307"/>
          </a:xfrm>
          <a:prstGeom prst="rect">
            <a:avLst/>
          </a:prstGeom>
        </p:spPr>
        <p:txBody>
          <a:bodyPr wrap="square">
            <a:spAutoFit/>
          </a:bodyPr>
          <a:lstStyle/>
          <a:p>
            <a:r>
              <a:rPr lang="en-CA" b="1" dirty="0"/>
              <a:t>3. Prioritize</a:t>
            </a:r>
          </a:p>
          <a:p>
            <a:r>
              <a:rPr lang="en-CA" dirty="0"/>
              <a:t>After observing and investigating, the running shoe researchers come up with a few candidate research questions, including:</a:t>
            </a:r>
          </a:p>
          <a:p>
            <a:r>
              <a:rPr lang="en-CA" dirty="0"/>
              <a:t>- What is the relationship between US average temperatures and sales of our products year on year?</a:t>
            </a:r>
          </a:p>
          <a:p>
            <a:r>
              <a:rPr lang="en-CA" dirty="0"/>
              <a:t>- At the present time, how does our customer base rank Competitor X and Competitor Y’s trail running shoe compared to our brand?</a:t>
            </a:r>
          </a:p>
          <a:p>
            <a:r>
              <a:rPr lang="en-CA" dirty="0"/>
              <a:t>- What is the relationship between marketing spend and trail shoe product sales over the last 12 months?</a:t>
            </a:r>
          </a:p>
          <a:p>
            <a:br>
              <a:rPr lang="en-CA" dirty="0"/>
            </a:br>
            <a:r>
              <a:rPr lang="en-CA" b="1" dirty="0"/>
              <a:t>4. Align</a:t>
            </a:r>
          </a:p>
          <a:p>
            <a:br>
              <a:rPr lang="en-CA" dirty="0"/>
            </a:br>
            <a:r>
              <a:rPr lang="en-CA" dirty="0"/>
              <a:t>The running shoe company researchers now have everything they need to begin. They call a meeting with the sales manager and consult with the product team, marketing team, and C-suite to make sure everyone is aligned and bought in to the direction of the research topic. </a:t>
            </a:r>
          </a:p>
          <a:p>
            <a:r>
              <a:rPr lang="en-CA" dirty="0"/>
              <a:t>They identify and agree that the likely course of action will be a rethink of how marketing resources are allocated, and potentially testing out some new channels and messaging strategies.</a:t>
            </a:r>
          </a:p>
          <a:p>
            <a:br>
              <a:rPr lang="en-CA" dirty="0"/>
            </a:br>
            <a:endParaRPr lang="en-CA" dirty="0"/>
          </a:p>
          <a:p>
            <a:endParaRPr lang="en-CA" b="1" dirty="0"/>
          </a:p>
          <a:p>
            <a:br>
              <a:rPr lang="en-CA" dirty="0"/>
            </a:br>
            <a:endParaRPr lang="en-US" dirty="0"/>
          </a:p>
        </p:txBody>
      </p:sp>
      <p:sp>
        <p:nvSpPr>
          <p:cNvPr id="3" name="Text Placeholder 28">
            <a:extLst>
              <a:ext uri="{FF2B5EF4-FFF2-40B4-BE49-F238E27FC236}">
                <a16:creationId xmlns:a16="http://schemas.microsoft.com/office/drawing/2014/main" id="{9F2EC540-DC04-D044-B022-7ED6A8BC2284}"/>
              </a:ext>
            </a:extLst>
          </p:cNvPr>
          <p:cNvSpPr txBox="1">
            <a:spLocks/>
          </p:cNvSpPr>
          <p:nvPr/>
        </p:nvSpPr>
        <p:spPr>
          <a:xfrm>
            <a:off x="3334871" y="190120"/>
            <a:ext cx="5591263" cy="21329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CA" sz="3600" b="0" dirty="0">
                <a:solidFill>
                  <a:srgbClr val="414042"/>
                </a:solidFill>
                <a:latin typeface="Poppins" panose="00000500000000000000" pitchFamily="2" charset="0"/>
                <a:cs typeface="Poppins" panose="00000500000000000000" pitchFamily="2" charset="0"/>
              </a:rPr>
              <a:t>Developing a </a:t>
            </a:r>
            <a:r>
              <a:rPr lang="en-CA" sz="3600" b="0" dirty="0">
                <a:solidFill>
                  <a:srgbClr val="FF884D"/>
                </a:solidFill>
                <a:latin typeface="Poppins" panose="00000500000000000000" pitchFamily="2" charset="0"/>
                <a:cs typeface="Poppins" panose="00000500000000000000" pitchFamily="2" charset="0"/>
              </a:rPr>
              <a:t>research question</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84249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chemeClr val="accent2"/>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3334871" y="190120"/>
            <a:ext cx="5591263" cy="21329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CA" sz="3600" b="0" dirty="0">
                <a:solidFill>
                  <a:srgbClr val="414042"/>
                </a:solidFill>
                <a:latin typeface="Poppins" panose="00000500000000000000" pitchFamily="2" charset="0"/>
                <a:cs typeface="Poppins" panose="00000500000000000000" pitchFamily="2" charset="0"/>
              </a:rPr>
              <a:t>Stakeholder </a:t>
            </a:r>
            <a:r>
              <a:rPr lang="en-CA" sz="3600" b="0" dirty="0">
                <a:solidFill>
                  <a:srgbClr val="FF884D"/>
                </a:solidFill>
                <a:latin typeface="Poppins" panose="00000500000000000000" pitchFamily="2" charset="0"/>
                <a:cs typeface="Poppins" panose="00000500000000000000" pitchFamily="2" charset="0"/>
              </a:rPr>
              <a:t>engagement</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pic>
        <p:nvPicPr>
          <p:cNvPr id="2050" name="Picture 2">
            <a:extLst>
              <a:ext uri="{FF2B5EF4-FFF2-40B4-BE49-F238E27FC236}">
                <a16:creationId xmlns:a16="http://schemas.microsoft.com/office/drawing/2014/main" id="{BEC2034A-7C46-A44E-863A-EA9B5B7787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01" y="3766427"/>
            <a:ext cx="8134397" cy="277875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9F2DBBD-6FFF-C146-B9DE-859840E26646}"/>
              </a:ext>
            </a:extLst>
          </p:cNvPr>
          <p:cNvSpPr/>
          <p:nvPr/>
        </p:nvSpPr>
        <p:spPr>
          <a:xfrm>
            <a:off x="143088" y="1448786"/>
            <a:ext cx="9078971" cy="2308324"/>
          </a:xfrm>
          <a:prstGeom prst="rect">
            <a:avLst/>
          </a:prstGeom>
        </p:spPr>
        <p:txBody>
          <a:bodyPr wrap="square">
            <a:spAutoFit/>
          </a:bodyPr>
          <a:lstStyle/>
          <a:p>
            <a:r>
              <a:rPr lang="en-CA" sz="1600" b="1" dirty="0">
                <a:solidFill>
                  <a:srgbClr val="FF884D"/>
                </a:solidFill>
                <a:latin typeface="Arial" panose="020B0604020202020204" pitchFamily="34" charset="0"/>
                <a:cs typeface="Arial" panose="020B0604020202020204" pitchFamily="34" charset="0"/>
              </a:rPr>
              <a:t>Mechanics of endorsement</a:t>
            </a:r>
          </a:p>
          <a:p>
            <a:pPr>
              <a:buFont typeface="+mj-lt"/>
              <a:buAutoNum type="arabicPeriod"/>
            </a:pPr>
            <a:r>
              <a:rPr lang="en-CA" sz="1600" dirty="0">
                <a:solidFill>
                  <a:srgbClr val="333333"/>
                </a:solidFill>
                <a:latin typeface="Arial" panose="020B0604020202020204" pitchFamily="34" charset="0"/>
                <a:cs typeface="Arial" panose="020B0604020202020204" pitchFamily="34" charset="0"/>
              </a:rPr>
              <a:t> Identify what motivates the project team and each member individually</a:t>
            </a:r>
          </a:p>
          <a:p>
            <a:pPr>
              <a:buFont typeface="+mj-lt"/>
              <a:buAutoNum type="arabicPeriod"/>
            </a:pPr>
            <a:r>
              <a:rPr lang="en-CA" sz="1600" dirty="0">
                <a:solidFill>
                  <a:srgbClr val="333333"/>
                </a:solidFill>
                <a:latin typeface="Arial" panose="020B0604020202020204" pitchFamily="34" charset="0"/>
                <a:cs typeface="Arial" panose="020B0604020202020204" pitchFamily="34" charset="0"/>
              </a:rPr>
              <a:t> Focus on telling the truth about the project, even when it isn’t what team members want to hear</a:t>
            </a:r>
          </a:p>
          <a:p>
            <a:pPr>
              <a:buFont typeface="+mj-lt"/>
              <a:buAutoNum type="arabicPeriod"/>
            </a:pPr>
            <a:r>
              <a:rPr lang="en-CA" sz="1600" dirty="0">
                <a:solidFill>
                  <a:srgbClr val="333333"/>
                </a:solidFill>
                <a:latin typeface="Arial" panose="020B0604020202020204" pitchFamily="34" charset="0"/>
                <a:cs typeface="Arial" panose="020B0604020202020204" pitchFamily="34" charset="0"/>
              </a:rPr>
              <a:t> Make sure all team members understand their contribution to the project</a:t>
            </a:r>
          </a:p>
          <a:p>
            <a:pPr>
              <a:buFont typeface="+mj-lt"/>
              <a:buAutoNum type="arabicPeriod"/>
            </a:pPr>
            <a:r>
              <a:rPr lang="en-CA" sz="1600" dirty="0">
                <a:solidFill>
                  <a:srgbClr val="333333"/>
                </a:solidFill>
                <a:latin typeface="Arial" panose="020B0604020202020204" pitchFamily="34" charset="0"/>
                <a:cs typeface="Arial" panose="020B0604020202020204" pitchFamily="34" charset="0"/>
              </a:rPr>
              <a:t> Reaffirm goals and communicate progress throughout execution</a:t>
            </a:r>
          </a:p>
          <a:p>
            <a:pPr>
              <a:buFont typeface="+mj-lt"/>
              <a:buAutoNum type="arabicPeriod"/>
            </a:pPr>
            <a:r>
              <a:rPr lang="en-CA" sz="1600" dirty="0">
                <a:solidFill>
                  <a:srgbClr val="333333"/>
                </a:solidFill>
                <a:latin typeface="Arial" panose="020B0604020202020204" pitchFamily="34" charset="0"/>
                <a:cs typeface="Arial" panose="020B0604020202020204" pitchFamily="34" charset="0"/>
              </a:rPr>
              <a:t> Remain consistent</a:t>
            </a:r>
          </a:p>
          <a:p>
            <a:pPr>
              <a:buFont typeface="+mj-lt"/>
              <a:buAutoNum type="arabicPeriod"/>
            </a:pPr>
            <a:r>
              <a:rPr lang="en-CA" sz="1600" dirty="0">
                <a:solidFill>
                  <a:srgbClr val="333333"/>
                </a:solidFill>
                <a:latin typeface="Arial" panose="020B0604020202020204" pitchFamily="34" charset="0"/>
                <a:cs typeface="Arial" panose="020B0604020202020204" pitchFamily="34" charset="0"/>
              </a:rPr>
              <a:t> Provide positive feedback throughout the process and after the project ends</a:t>
            </a:r>
          </a:p>
          <a:p>
            <a:br>
              <a:rPr lang="en-CA" sz="1600" dirty="0">
                <a:solidFill>
                  <a:srgbClr val="333333"/>
                </a:solidFill>
                <a:latin typeface="Arial" panose="020B0604020202020204" pitchFamily="34" charset="0"/>
                <a:cs typeface="Arial" panose="020B0604020202020204" pitchFamily="34" charset="0"/>
              </a:rPr>
            </a:br>
            <a:endParaRPr lang="en-CA" sz="1600" b="0" i="0" dirty="0">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18354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rgbClr val="FF88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3660367" y="190120"/>
            <a:ext cx="5265767" cy="20300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3600" b="0" i="0" strike="noStrike" kern="1200" cap="none" spc="0" normalizeH="0" baseline="0" noProof="0" dirty="0">
                <a:ln>
                  <a:noFill/>
                </a:ln>
                <a:solidFill>
                  <a:srgbClr val="414042"/>
                </a:solidFill>
                <a:effectLst/>
                <a:uLnTx/>
                <a:uFillTx/>
                <a:latin typeface="Poppins" panose="00000500000000000000" pitchFamily="2" charset="0"/>
                <a:cs typeface="Poppins" panose="00000500000000000000" pitchFamily="2" charset="0"/>
              </a:rPr>
              <a:t>Module 1</a:t>
            </a:r>
            <a:r>
              <a:rPr kumimoji="0" lang="en-CA" sz="3600" b="0" i="0" strike="noStrike" kern="1200" cap="none" spc="0" normalizeH="0" noProof="0" dirty="0">
                <a:ln>
                  <a:noFill/>
                </a:ln>
                <a:solidFill>
                  <a:srgbClr val="414042"/>
                </a:solidFill>
                <a:effectLst/>
                <a:uLnTx/>
                <a:uFillTx/>
                <a:latin typeface="Poppins" panose="00000500000000000000" pitchFamily="2" charset="0"/>
                <a:cs typeface="Poppins" panose="00000500000000000000" pitchFamily="2" charset="0"/>
              </a:rPr>
              <a:t> </a:t>
            </a:r>
            <a:r>
              <a:rPr kumimoji="0" lang="en-CA" sz="3600" b="0" i="0" strike="noStrike" kern="1200" cap="none" spc="0" normalizeH="0" noProof="0" dirty="0">
                <a:ln>
                  <a:noFill/>
                </a:ln>
                <a:solidFill>
                  <a:srgbClr val="FF884D"/>
                </a:solidFill>
                <a:effectLst/>
                <a:uLnTx/>
                <a:uFillTx/>
                <a:latin typeface="Poppins" panose="00000500000000000000" pitchFamily="2" charset="0"/>
                <a:cs typeface="Poppins" panose="00000500000000000000" pitchFamily="2" charset="0"/>
              </a:rPr>
              <a:t>Recap</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grpSp>
        <p:nvGrpSpPr>
          <p:cNvPr id="37" name="Group 36">
            <a:extLst>
              <a:ext uri="{FF2B5EF4-FFF2-40B4-BE49-F238E27FC236}">
                <a16:creationId xmlns:a16="http://schemas.microsoft.com/office/drawing/2014/main" id="{71E0D84A-675B-43D7-83A5-35B6687E96A0}"/>
              </a:ext>
            </a:extLst>
          </p:cNvPr>
          <p:cNvGrpSpPr/>
          <p:nvPr/>
        </p:nvGrpSpPr>
        <p:grpSpPr>
          <a:xfrm>
            <a:off x="2748792" y="1666327"/>
            <a:ext cx="4082832" cy="4440118"/>
            <a:chOff x="4750143" y="1348129"/>
            <a:chExt cx="2718247" cy="5688019"/>
          </a:xfrm>
        </p:grpSpPr>
        <p:sp>
          <p:nvSpPr>
            <p:cNvPr id="38" name="Freeform 5">
              <a:extLst>
                <a:ext uri="{FF2B5EF4-FFF2-40B4-BE49-F238E27FC236}">
                  <a16:creationId xmlns:a16="http://schemas.microsoft.com/office/drawing/2014/main" id="{F6C2322A-AC05-407A-9D2F-041C31C81051}"/>
                </a:ext>
              </a:extLst>
            </p:cNvPr>
            <p:cNvSpPr>
              <a:spLocks/>
            </p:cNvSpPr>
            <p:nvPr/>
          </p:nvSpPr>
          <p:spPr bwMode="auto">
            <a:xfrm>
              <a:off x="4750143" y="1348129"/>
              <a:ext cx="2718247" cy="5688019"/>
            </a:xfrm>
            <a:custGeom>
              <a:avLst/>
              <a:gdLst>
                <a:gd name="T0" fmla="*/ 1612 w 1612"/>
                <a:gd name="T1" fmla="*/ 102 h 2472"/>
                <a:gd name="T2" fmla="*/ 1612 w 1612"/>
                <a:gd name="T3" fmla="*/ 2370 h 2472"/>
                <a:gd name="T4" fmla="*/ 1510 w 1612"/>
                <a:gd name="T5" fmla="*/ 2472 h 2472"/>
                <a:gd name="T6" fmla="*/ 102 w 1612"/>
                <a:gd name="T7" fmla="*/ 2472 h 2472"/>
                <a:gd name="T8" fmla="*/ 0 w 1612"/>
                <a:gd name="T9" fmla="*/ 2370 h 2472"/>
                <a:gd name="T10" fmla="*/ 0 w 1612"/>
                <a:gd name="T11" fmla="*/ 102 h 2472"/>
                <a:gd name="T12" fmla="*/ 102 w 1612"/>
                <a:gd name="T13" fmla="*/ 0 h 2472"/>
                <a:gd name="T14" fmla="*/ 1510 w 1612"/>
                <a:gd name="T15" fmla="*/ 0 h 2472"/>
                <a:gd name="T16" fmla="*/ 1612 w 1612"/>
                <a:gd name="T17" fmla="*/ 102 h 2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2" h="2472">
                  <a:moveTo>
                    <a:pt x="1612" y="102"/>
                  </a:moveTo>
                  <a:cubicBezTo>
                    <a:pt x="1612" y="2370"/>
                    <a:pt x="1612" y="2370"/>
                    <a:pt x="1612" y="2370"/>
                  </a:cubicBezTo>
                  <a:cubicBezTo>
                    <a:pt x="1612" y="2426"/>
                    <a:pt x="1566" y="2472"/>
                    <a:pt x="1510" y="2472"/>
                  </a:cubicBezTo>
                  <a:cubicBezTo>
                    <a:pt x="102" y="2472"/>
                    <a:pt x="102" y="2472"/>
                    <a:pt x="102" y="2472"/>
                  </a:cubicBezTo>
                  <a:cubicBezTo>
                    <a:pt x="46" y="2472"/>
                    <a:pt x="0" y="2426"/>
                    <a:pt x="0" y="2370"/>
                  </a:cubicBezTo>
                  <a:cubicBezTo>
                    <a:pt x="0" y="102"/>
                    <a:pt x="0" y="102"/>
                    <a:pt x="0" y="102"/>
                  </a:cubicBezTo>
                  <a:cubicBezTo>
                    <a:pt x="0" y="46"/>
                    <a:pt x="46" y="0"/>
                    <a:pt x="102" y="0"/>
                  </a:cubicBezTo>
                  <a:cubicBezTo>
                    <a:pt x="1510" y="0"/>
                    <a:pt x="1510" y="0"/>
                    <a:pt x="1510" y="0"/>
                  </a:cubicBezTo>
                  <a:cubicBezTo>
                    <a:pt x="1566" y="0"/>
                    <a:pt x="1612" y="46"/>
                    <a:pt x="1612" y="102"/>
                  </a:cubicBezTo>
                  <a:close/>
                </a:path>
              </a:pathLst>
            </a:custGeom>
            <a:solidFill>
              <a:srgbClr val="FF884D"/>
            </a:solidFill>
            <a:ln>
              <a:noFill/>
            </a:ln>
            <a:effectLst>
              <a:outerShdw blurRad="317500" dist="101600" dir="5400000" algn="t" rotWithShape="0">
                <a:prstClr val="black">
                  <a:alpha val="2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latin typeface="Poppins Light" panose="00000400000000000000" pitchFamily="2" charset="0"/>
                <a:cs typeface="Poppins Light" panose="00000400000000000000" pitchFamily="2" charset="0"/>
              </a:endParaRPr>
            </a:p>
          </p:txBody>
        </p:sp>
        <p:sp>
          <p:nvSpPr>
            <p:cNvPr id="39" name="Freeform 8">
              <a:extLst>
                <a:ext uri="{FF2B5EF4-FFF2-40B4-BE49-F238E27FC236}">
                  <a16:creationId xmlns:a16="http://schemas.microsoft.com/office/drawing/2014/main" id="{F8CC1807-19F2-4CE8-8677-9C9D924124FE}"/>
                </a:ext>
              </a:extLst>
            </p:cNvPr>
            <p:cNvSpPr>
              <a:spLocks/>
            </p:cNvSpPr>
            <p:nvPr/>
          </p:nvSpPr>
          <p:spPr bwMode="auto">
            <a:xfrm>
              <a:off x="4750143" y="1348129"/>
              <a:ext cx="2718247" cy="852575"/>
            </a:xfrm>
            <a:custGeom>
              <a:avLst/>
              <a:gdLst>
                <a:gd name="T0" fmla="*/ 1612 w 1612"/>
                <a:gd name="T1" fmla="*/ 102 h 506"/>
                <a:gd name="T2" fmla="*/ 1612 w 1612"/>
                <a:gd name="T3" fmla="*/ 403 h 506"/>
                <a:gd name="T4" fmla="*/ 1612 w 1612"/>
                <a:gd name="T5" fmla="*/ 428 h 506"/>
                <a:gd name="T6" fmla="*/ 1415 w 1612"/>
                <a:gd name="T7" fmla="*/ 506 h 506"/>
                <a:gd name="T8" fmla="*/ 1035 w 1612"/>
                <a:gd name="T9" fmla="*/ 428 h 506"/>
                <a:gd name="T10" fmla="*/ 610 w 1612"/>
                <a:gd name="T11" fmla="*/ 506 h 506"/>
                <a:gd name="T12" fmla="*/ 212 w 1612"/>
                <a:gd name="T13" fmla="*/ 428 h 506"/>
                <a:gd name="T14" fmla="*/ 0 w 1612"/>
                <a:gd name="T15" fmla="*/ 472 h 506"/>
                <a:gd name="T16" fmla="*/ 0 w 1612"/>
                <a:gd name="T17" fmla="*/ 404 h 506"/>
                <a:gd name="T18" fmla="*/ 0 w 1612"/>
                <a:gd name="T19" fmla="*/ 102 h 506"/>
                <a:gd name="T20" fmla="*/ 102 w 1612"/>
                <a:gd name="T21" fmla="*/ 0 h 506"/>
                <a:gd name="T22" fmla="*/ 1510 w 1612"/>
                <a:gd name="T23" fmla="*/ 0 h 506"/>
                <a:gd name="T24" fmla="*/ 1612 w 1612"/>
                <a:gd name="T25" fmla="*/ 102 h 506"/>
                <a:gd name="connsiteX0" fmla="*/ 10000 w 10000"/>
                <a:gd name="connsiteY0" fmla="*/ 2016 h 10002"/>
                <a:gd name="connsiteX1" fmla="*/ 10000 w 10000"/>
                <a:gd name="connsiteY1" fmla="*/ 7964 h 10002"/>
                <a:gd name="connsiteX2" fmla="*/ 10000 w 10000"/>
                <a:gd name="connsiteY2" fmla="*/ 8458 h 10002"/>
                <a:gd name="connsiteX3" fmla="*/ 8778 w 10000"/>
                <a:gd name="connsiteY3" fmla="*/ 10000 h 10002"/>
                <a:gd name="connsiteX4" fmla="*/ 6421 w 10000"/>
                <a:gd name="connsiteY4" fmla="*/ 8458 h 10002"/>
                <a:gd name="connsiteX5" fmla="*/ 3784 w 10000"/>
                <a:gd name="connsiteY5" fmla="*/ 10000 h 10002"/>
                <a:gd name="connsiteX6" fmla="*/ 1315 w 10000"/>
                <a:gd name="connsiteY6" fmla="*/ 8458 h 10002"/>
                <a:gd name="connsiteX7" fmla="*/ 0 w 10000"/>
                <a:gd name="connsiteY7" fmla="*/ 9328 h 10002"/>
                <a:gd name="connsiteX8" fmla="*/ 0 w 10000"/>
                <a:gd name="connsiteY8" fmla="*/ 7984 h 10002"/>
                <a:gd name="connsiteX9" fmla="*/ 0 w 10000"/>
                <a:gd name="connsiteY9" fmla="*/ 2016 h 10002"/>
                <a:gd name="connsiteX10" fmla="*/ 633 w 10000"/>
                <a:gd name="connsiteY10" fmla="*/ 0 h 10002"/>
                <a:gd name="connsiteX11" fmla="*/ 9367 w 10000"/>
                <a:gd name="connsiteY11" fmla="*/ 0 h 10002"/>
                <a:gd name="connsiteX12" fmla="*/ 10000 w 10000"/>
                <a:gd name="connsiteY12" fmla="*/ 2016 h 10002"/>
                <a:gd name="connsiteX0" fmla="*/ 10000 w 10000"/>
                <a:gd name="connsiteY0" fmla="*/ 2016 h 10002"/>
                <a:gd name="connsiteX1" fmla="*/ 10000 w 10000"/>
                <a:gd name="connsiteY1" fmla="*/ 7964 h 10002"/>
                <a:gd name="connsiteX2" fmla="*/ 10000 w 10000"/>
                <a:gd name="connsiteY2" fmla="*/ 8458 h 10002"/>
                <a:gd name="connsiteX3" fmla="*/ 8778 w 10000"/>
                <a:gd name="connsiteY3" fmla="*/ 10000 h 10002"/>
                <a:gd name="connsiteX4" fmla="*/ 6421 w 10000"/>
                <a:gd name="connsiteY4" fmla="*/ 8458 h 10002"/>
                <a:gd name="connsiteX5" fmla="*/ 3784 w 10000"/>
                <a:gd name="connsiteY5" fmla="*/ 10000 h 10002"/>
                <a:gd name="connsiteX6" fmla="*/ 1315 w 10000"/>
                <a:gd name="connsiteY6" fmla="*/ 8458 h 10002"/>
                <a:gd name="connsiteX7" fmla="*/ 0 w 10000"/>
                <a:gd name="connsiteY7" fmla="*/ 9328 h 10002"/>
                <a:gd name="connsiteX8" fmla="*/ 0 w 10000"/>
                <a:gd name="connsiteY8" fmla="*/ 7984 h 10002"/>
                <a:gd name="connsiteX9" fmla="*/ 0 w 10000"/>
                <a:gd name="connsiteY9" fmla="*/ 2016 h 10002"/>
                <a:gd name="connsiteX10" fmla="*/ 633 w 10000"/>
                <a:gd name="connsiteY10" fmla="*/ 0 h 10002"/>
                <a:gd name="connsiteX11" fmla="*/ 9367 w 10000"/>
                <a:gd name="connsiteY11" fmla="*/ 0 h 10002"/>
                <a:gd name="connsiteX12" fmla="*/ 10000 w 10000"/>
                <a:gd name="connsiteY12" fmla="*/ 2016 h 10002"/>
                <a:gd name="connsiteX0" fmla="*/ 10000 w 10000"/>
                <a:gd name="connsiteY0" fmla="*/ 2016 h 10002"/>
                <a:gd name="connsiteX1" fmla="*/ 10000 w 10000"/>
                <a:gd name="connsiteY1" fmla="*/ 7964 h 10002"/>
                <a:gd name="connsiteX2" fmla="*/ 10000 w 10000"/>
                <a:gd name="connsiteY2" fmla="*/ 8458 h 10002"/>
                <a:gd name="connsiteX3" fmla="*/ 8778 w 10000"/>
                <a:gd name="connsiteY3" fmla="*/ 10000 h 10002"/>
                <a:gd name="connsiteX4" fmla="*/ 6421 w 10000"/>
                <a:gd name="connsiteY4" fmla="*/ 8458 h 10002"/>
                <a:gd name="connsiteX5" fmla="*/ 3784 w 10000"/>
                <a:gd name="connsiteY5" fmla="*/ 10000 h 10002"/>
                <a:gd name="connsiteX6" fmla="*/ 1315 w 10000"/>
                <a:gd name="connsiteY6" fmla="*/ 8458 h 10002"/>
                <a:gd name="connsiteX7" fmla="*/ 0 w 10000"/>
                <a:gd name="connsiteY7" fmla="*/ 9328 h 10002"/>
                <a:gd name="connsiteX8" fmla="*/ 0 w 10000"/>
                <a:gd name="connsiteY8" fmla="*/ 7984 h 10002"/>
                <a:gd name="connsiteX9" fmla="*/ 0 w 10000"/>
                <a:gd name="connsiteY9" fmla="*/ 2016 h 10002"/>
                <a:gd name="connsiteX10" fmla="*/ 633 w 10000"/>
                <a:gd name="connsiteY10" fmla="*/ 0 h 10002"/>
                <a:gd name="connsiteX11" fmla="*/ 9367 w 10000"/>
                <a:gd name="connsiteY11" fmla="*/ 0 h 10002"/>
                <a:gd name="connsiteX12" fmla="*/ 10000 w 10000"/>
                <a:gd name="connsiteY12" fmla="*/ 2016 h 10002"/>
                <a:gd name="connsiteX0" fmla="*/ 10000 w 10000"/>
                <a:gd name="connsiteY0" fmla="*/ 2016 h 10002"/>
                <a:gd name="connsiteX1" fmla="*/ 10000 w 10000"/>
                <a:gd name="connsiteY1" fmla="*/ 7964 h 10002"/>
                <a:gd name="connsiteX2" fmla="*/ 10000 w 10000"/>
                <a:gd name="connsiteY2" fmla="*/ 8458 h 10002"/>
                <a:gd name="connsiteX3" fmla="*/ 8778 w 10000"/>
                <a:gd name="connsiteY3" fmla="*/ 10000 h 10002"/>
                <a:gd name="connsiteX4" fmla="*/ 6421 w 10000"/>
                <a:gd name="connsiteY4" fmla="*/ 8458 h 10002"/>
                <a:gd name="connsiteX5" fmla="*/ 3784 w 10000"/>
                <a:gd name="connsiteY5" fmla="*/ 10000 h 10002"/>
                <a:gd name="connsiteX6" fmla="*/ 1315 w 10000"/>
                <a:gd name="connsiteY6" fmla="*/ 8458 h 10002"/>
                <a:gd name="connsiteX7" fmla="*/ 0 w 10000"/>
                <a:gd name="connsiteY7" fmla="*/ 9328 h 10002"/>
                <a:gd name="connsiteX8" fmla="*/ 0 w 10000"/>
                <a:gd name="connsiteY8" fmla="*/ 7984 h 10002"/>
                <a:gd name="connsiteX9" fmla="*/ 0 w 10000"/>
                <a:gd name="connsiteY9" fmla="*/ 2016 h 10002"/>
                <a:gd name="connsiteX10" fmla="*/ 633 w 10000"/>
                <a:gd name="connsiteY10" fmla="*/ 0 h 10002"/>
                <a:gd name="connsiteX11" fmla="*/ 9367 w 10000"/>
                <a:gd name="connsiteY11" fmla="*/ 0 h 10002"/>
                <a:gd name="connsiteX12" fmla="*/ 10000 w 10000"/>
                <a:gd name="connsiteY12" fmla="*/ 2016 h 1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2">
                  <a:moveTo>
                    <a:pt x="10000" y="2016"/>
                  </a:moveTo>
                  <a:lnTo>
                    <a:pt x="10000" y="7964"/>
                  </a:lnTo>
                  <a:lnTo>
                    <a:pt x="10000" y="8458"/>
                  </a:lnTo>
                  <a:cubicBezTo>
                    <a:pt x="10000" y="8458"/>
                    <a:pt x="9793" y="9963"/>
                    <a:pt x="8778" y="10000"/>
                  </a:cubicBezTo>
                  <a:cubicBezTo>
                    <a:pt x="7763" y="10037"/>
                    <a:pt x="7555" y="8421"/>
                    <a:pt x="6421" y="8458"/>
                  </a:cubicBezTo>
                  <a:cubicBezTo>
                    <a:pt x="5287" y="8495"/>
                    <a:pt x="4874" y="9926"/>
                    <a:pt x="3784" y="10000"/>
                  </a:cubicBezTo>
                  <a:cubicBezTo>
                    <a:pt x="2694" y="10074"/>
                    <a:pt x="2261" y="8421"/>
                    <a:pt x="1315" y="8458"/>
                  </a:cubicBezTo>
                  <a:cubicBezTo>
                    <a:pt x="369" y="8495"/>
                    <a:pt x="0" y="9328"/>
                    <a:pt x="0" y="9328"/>
                  </a:cubicBezTo>
                  <a:lnTo>
                    <a:pt x="0" y="7984"/>
                  </a:lnTo>
                  <a:lnTo>
                    <a:pt x="0" y="2016"/>
                  </a:lnTo>
                  <a:cubicBezTo>
                    <a:pt x="0" y="909"/>
                    <a:pt x="285" y="0"/>
                    <a:pt x="633" y="0"/>
                  </a:cubicBezTo>
                  <a:lnTo>
                    <a:pt x="9367" y="0"/>
                  </a:lnTo>
                  <a:cubicBezTo>
                    <a:pt x="9715" y="0"/>
                    <a:pt x="10000" y="909"/>
                    <a:pt x="10000" y="2016"/>
                  </a:cubicBezTo>
                  <a:close/>
                </a:path>
              </a:pathLst>
            </a:custGeom>
            <a:solidFill>
              <a:schemeClr val="bg1">
                <a:lumMod val="75000"/>
              </a:schemeClr>
            </a:solidFill>
            <a:ln>
              <a:noFill/>
            </a:ln>
            <a:effectLst>
              <a:outerShdw blurRad="317500" dist="101600" dir="5400000" algn="t" rotWithShape="0">
                <a:prstClr val="black">
                  <a:alpha val="2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latin typeface="Poppins Light" panose="00000400000000000000" pitchFamily="2" charset="0"/>
                <a:cs typeface="Poppins Light" panose="00000400000000000000" pitchFamily="2" charset="0"/>
              </a:endParaRPr>
            </a:p>
          </p:txBody>
        </p:sp>
        <p:sp>
          <p:nvSpPr>
            <p:cNvPr id="40" name="TextBox 39">
              <a:extLst>
                <a:ext uri="{FF2B5EF4-FFF2-40B4-BE49-F238E27FC236}">
                  <a16:creationId xmlns:a16="http://schemas.microsoft.com/office/drawing/2014/main" id="{5984ED33-941E-4482-9153-319A3EBF626E}"/>
                </a:ext>
              </a:extLst>
            </p:cNvPr>
            <p:cNvSpPr txBox="1"/>
            <p:nvPr/>
          </p:nvSpPr>
          <p:spPr>
            <a:xfrm>
              <a:off x="5000216" y="1558058"/>
              <a:ext cx="2218099" cy="473133"/>
            </a:xfrm>
            <a:prstGeom prst="rect">
              <a:avLst/>
            </a:prstGeom>
            <a:noFill/>
          </p:spPr>
          <p:txBody>
            <a:bodyPr wrap="square" rtlCol="0">
              <a:spAutoFit/>
            </a:bodyPr>
            <a:lstStyle/>
            <a:p>
              <a:pPr algn="ctr"/>
              <a:r>
                <a:rPr lang="en-US" dirty="0">
                  <a:solidFill>
                    <a:srgbClr val="FF884D"/>
                  </a:solidFill>
                  <a:latin typeface="Poppins Light" panose="00000400000000000000" pitchFamily="2" charset="0"/>
                  <a:cs typeface="Poppins Light" panose="00000400000000000000" pitchFamily="2" charset="0"/>
                </a:rPr>
                <a:t>Module 1 Summary</a:t>
              </a:r>
            </a:p>
          </p:txBody>
        </p:sp>
        <p:sp>
          <p:nvSpPr>
            <p:cNvPr id="41" name="TextBox 40">
              <a:extLst>
                <a:ext uri="{FF2B5EF4-FFF2-40B4-BE49-F238E27FC236}">
                  <a16:creationId xmlns:a16="http://schemas.microsoft.com/office/drawing/2014/main" id="{5299E492-97F3-498C-9454-ED8892CE7251}"/>
                </a:ext>
              </a:extLst>
            </p:cNvPr>
            <p:cNvSpPr txBox="1"/>
            <p:nvPr/>
          </p:nvSpPr>
          <p:spPr>
            <a:xfrm>
              <a:off x="4750143" y="2323691"/>
              <a:ext cx="2718247" cy="398499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dirty="0">
                  <a:solidFill>
                    <a:schemeClr val="bg1"/>
                  </a:solidFill>
                  <a:latin typeface="Poppins Light" panose="00000400000000000000" pitchFamily="2" charset="0"/>
                  <a:cs typeface="Poppins Light" panose="00000400000000000000" pitchFamily="2" charset="0"/>
                </a:rPr>
                <a:t>Experimentation is about finding what does and does not work in order to inform decisions.</a:t>
              </a:r>
            </a:p>
            <a:p>
              <a:pPr marL="171450" indent="-171450">
                <a:lnSpc>
                  <a:spcPct val="150000"/>
                </a:lnSpc>
                <a:buFont typeface="Arial" panose="020B0604020202020204" pitchFamily="34" charset="0"/>
                <a:buChar char="•"/>
              </a:pPr>
              <a:r>
                <a:rPr lang="en-US" sz="1200" dirty="0">
                  <a:solidFill>
                    <a:schemeClr val="bg1"/>
                  </a:solidFill>
                  <a:latin typeface="Poppins Light" panose="00000400000000000000" pitchFamily="2" charset="0"/>
                  <a:cs typeface="Poppins Light" panose="00000400000000000000" pitchFamily="2" charset="0"/>
                </a:rPr>
                <a:t>Experimentation can be considered a de-risking strategy – it can be implemented at a small scale to determine impact early on before (costly) scaling.</a:t>
              </a:r>
            </a:p>
            <a:p>
              <a:pPr marL="171450" indent="-171450">
                <a:lnSpc>
                  <a:spcPct val="150000"/>
                </a:lnSpc>
                <a:buFont typeface="Arial" panose="020B0604020202020204" pitchFamily="34" charset="0"/>
                <a:buChar char="•"/>
              </a:pPr>
              <a:r>
                <a:rPr lang="en-US" sz="1200" dirty="0">
                  <a:solidFill>
                    <a:schemeClr val="bg1"/>
                  </a:solidFill>
                  <a:latin typeface="Poppins Light" panose="00000400000000000000" pitchFamily="2" charset="0"/>
                  <a:cs typeface="Poppins Light" panose="00000400000000000000" pitchFamily="2" charset="0"/>
                </a:rPr>
                <a:t>Experimentation is part of a learning process where robust and relevant evidence is gathered in order to inform course corrections, if needed.</a:t>
              </a:r>
            </a:p>
            <a:p>
              <a:pPr marL="171450" indent="-171450">
                <a:lnSpc>
                  <a:spcPct val="150000"/>
                </a:lnSpc>
                <a:buFont typeface="Arial" panose="020B0604020202020204" pitchFamily="34" charset="0"/>
                <a:buChar char="•"/>
              </a:pPr>
              <a:r>
                <a:rPr lang="en-US" sz="1200" dirty="0">
                  <a:solidFill>
                    <a:schemeClr val="bg1"/>
                  </a:solidFill>
                  <a:latin typeface="Poppins Light" panose="00000400000000000000" pitchFamily="2" charset="0"/>
                  <a:cs typeface="Poppins Light" panose="00000400000000000000" pitchFamily="2" charset="0"/>
                </a:rPr>
                <a:t>Experimentation is advantageous over other approaches because it deals more effectively with questions of a causal nature (does X have an impact on Y).</a:t>
              </a:r>
            </a:p>
          </p:txBody>
        </p:sp>
      </p:grpSp>
    </p:spTree>
    <p:extLst>
      <p:ext uri="{BB962C8B-B14F-4D97-AF65-F5344CB8AC3E}">
        <p14:creationId xmlns:p14="http://schemas.microsoft.com/office/powerpoint/2010/main" val="1314477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chemeClr val="accent2"/>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1812175" y="190120"/>
            <a:ext cx="7113959" cy="21329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defRPr/>
            </a:pPr>
            <a:r>
              <a:rPr lang="en-CA" sz="3600" b="0" dirty="0">
                <a:solidFill>
                  <a:srgbClr val="414042"/>
                </a:solidFill>
                <a:latin typeface="Poppins" panose="00000500000000000000" pitchFamily="2" charset="0"/>
                <a:cs typeface="Poppins" panose="00000500000000000000" pitchFamily="2" charset="0"/>
              </a:rPr>
              <a:t>Examples of </a:t>
            </a:r>
            <a:r>
              <a:rPr lang="en-CA" sz="3600" b="0" dirty="0">
                <a:solidFill>
                  <a:srgbClr val="F28149"/>
                </a:solidFill>
                <a:latin typeface="Poppins" panose="00000500000000000000" pitchFamily="2" charset="0"/>
                <a:cs typeface="Poppins" panose="00000500000000000000" pitchFamily="2" charset="0"/>
              </a:rPr>
              <a:t>Experimentation</a:t>
            </a:r>
            <a:endParaRPr kumimoji="0" lang="en-CA" sz="3600" b="0" i="0" strike="noStrike" kern="1200" cap="none" spc="0" normalizeH="0" baseline="0" noProof="0" dirty="0">
              <a:ln>
                <a:noFill/>
              </a:ln>
              <a:solidFill>
                <a:srgbClr val="F28149"/>
              </a:solidFill>
              <a:effectLst/>
              <a:uLnTx/>
              <a:uFillTx/>
              <a:latin typeface="Poppins" panose="00000500000000000000" pitchFamily="2" charset="0"/>
              <a:cs typeface="Poppins" panose="00000500000000000000" pitchFamily="2" charset="0"/>
            </a:endParaRPr>
          </a:p>
        </p:txBody>
      </p:sp>
      <p:sp>
        <p:nvSpPr>
          <p:cNvPr id="6" name="Text Placeholder 53"/>
          <p:cNvSpPr txBox="1">
            <a:spLocks/>
          </p:cNvSpPr>
          <p:nvPr/>
        </p:nvSpPr>
        <p:spPr>
          <a:xfrm>
            <a:off x="375843" y="1189470"/>
            <a:ext cx="7748752" cy="1331968"/>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9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414042"/>
                </a:solidFill>
                <a:effectLst/>
                <a:uLnTx/>
                <a:uFillTx/>
                <a:latin typeface="Arial" panose="020B0604020202020204" pitchFamily="34" charset="0"/>
                <a:cs typeface="Arial" panose="020B0604020202020204" pitchFamily="34" charset="0"/>
              </a:rPr>
              <a:t>Looking at examples of experiments (their</a:t>
            </a:r>
            <a:r>
              <a:rPr kumimoji="0" lang="en-US" sz="1400" b="0" i="0" u="none" strike="noStrike" kern="1200" cap="none" spc="0" normalizeH="0" noProof="0" dirty="0">
                <a:ln>
                  <a:noFill/>
                </a:ln>
                <a:solidFill>
                  <a:srgbClr val="414042"/>
                </a:solidFill>
                <a:effectLst/>
                <a:uLnTx/>
                <a:uFillTx/>
                <a:latin typeface="Arial" panose="020B0604020202020204" pitchFamily="34" charset="0"/>
                <a:cs typeface="Arial" panose="020B0604020202020204" pitchFamily="34" charset="0"/>
              </a:rPr>
              <a:t> methodologic design, in particular) before designing your own will help your understanding of your own experiment. It might also give you some design ideas that you may wish to replicate or emulate, and be helpful when you get to interpreting the results.</a:t>
            </a:r>
          </a:p>
        </p:txBody>
      </p:sp>
      <p:sp>
        <p:nvSpPr>
          <p:cNvPr id="7" name="Text Placeholder 53"/>
          <p:cNvSpPr txBox="1">
            <a:spLocks/>
          </p:cNvSpPr>
          <p:nvPr/>
        </p:nvSpPr>
        <p:spPr>
          <a:xfrm>
            <a:off x="203945" y="5293406"/>
            <a:ext cx="8940055" cy="795754"/>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9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nSpc>
                <a:spcPct val="150000"/>
              </a:lnSpc>
              <a:defRPr/>
            </a:pPr>
            <a:r>
              <a:rPr kumimoji="0" lang="en-US" sz="1400" b="0" i="0" u="none" strike="noStrike" kern="1200" cap="none" spc="0" normalizeH="0" baseline="0" noProof="0" dirty="0">
                <a:ln>
                  <a:noFill/>
                </a:ln>
                <a:effectLst/>
                <a:uLnTx/>
                <a:uFillTx/>
                <a:latin typeface="Arial" panose="020B0604020202020204" pitchFamily="34" charset="0"/>
                <a:cs typeface="Arial" panose="020B0604020202020204" pitchFamily="34" charset="0"/>
              </a:rPr>
              <a:t>Within the Government of Canada, you can find examples</a:t>
            </a:r>
            <a:r>
              <a:rPr kumimoji="0" lang="en-US" sz="1400" b="0" i="0" u="none" strike="noStrike" kern="1200" cap="none" spc="0" normalizeH="0" noProof="0" dirty="0">
                <a:ln>
                  <a:noFill/>
                </a:ln>
                <a:effectLst/>
                <a:uLnTx/>
                <a:uFillTx/>
                <a:latin typeface="Arial" panose="020B0604020202020204" pitchFamily="34" charset="0"/>
                <a:cs typeface="Arial" panose="020B0604020202020204" pitchFamily="34" charset="0"/>
              </a:rPr>
              <a:t> on </a:t>
            </a:r>
            <a:r>
              <a:rPr lang="en-US" sz="1400" dirty="0">
                <a:latin typeface="Arial" panose="020B0604020202020204" pitchFamily="34" charset="0"/>
                <a:cs typeface="Arial" panose="020B0604020202020204" pitchFamily="34" charset="0"/>
              </a:rPr>
              <a:t>experimentation</a:t>
            </a:r>
            <a:r>
              <a:rPr kumimoji="0" lang="en-US" sz="1400" b="0" i="0" u="none" strike="noStrike" kern="1200" cap="none" spc="0" normalizeH="0" noProof="0" dirty="0">
                <a:ln>
                  <a:noFill/>
                </a:ln>
                <a:effectLst/>
                <a:uLnTx/>
                <a:uFillTx/>
                <a:latin typeface="Arial" panose="020B0604020202020204" pitchFamily="34" charset="0"/>
                <a:cs typeface="Arial" panose="020B0604020202020204" pitchFamily="34" charset="0"/>
              </a:rPr>
              <a:t>: </a:t>
            </a:r>
            <a:r>
              <a:rPr lang="en-CA" sz="1400" dirty="0">
                <a:latin typeface="Arial" panose="020B0604020202020204" pitchFamily="34" charset="0"/>
                <a:cs typeface="Arial" panose="020B0604020202020204" pitchFamily="34" charset="0"/>
              </a:rPr>
              <a:t>https://</a:t>
            </a:r>
            <a:r>
              <a:rPr lang="en-CA" sz="1400" dirty="0" err="1">
                <a:latin typeface="Arial" panose="020B0604020202020204" pitchFamily="34" charset="0"/>
                <a:cs typeface="Arial" panose="020B0604020202020204" pitchFamily="34" charset="0"/>
              </a:rPr>
              <a:t>www.canada.ca</a:t>
            </a:r>
            <a:r>
              <a:rPr lang="en-CA" sz="1400" dirty="0">
                <a:latin typeface="Arial" panose="020B0604020202020204" pitchFamily="34" charset="0"/>
                <a:cs typeface="Arial" panose="020B0604020202020204" pitchFamily="34" charset="0"/>
              </a:rPr>
              <a:t>/</a:t>
            </a:r>
            <a:r>
              <a:rPr lang="en-CA" sz="1400" dirty="0" err="1">
                <a:latin typeface="Arial" panose="020B0604020202020204" pitchFamily="34" charset="0"/>
                <a:cs typeface="Arial" panose="020B0604020202020204" pitchFamily="34" charset="0"/>
              </a:rPr>
              <a:t>en</a:t>
            </a:r>
            <a:r>
              <a:rPr lang="en-CA" sz="1400" dirty="0">
                <a:latin typeface="Arial" panose="020B0604020202020204" pitchFamily="34" charset="0"/>
                <a:cs typeface="Arial" panose="020B0604020202020204" pitchFamily="34" charset="0"/>
              </a:rPr>
              <a:t>/government/</a:t>
            </a:r>
            <a:r>
              <a:rPr lang="en-CA" sz="1400" dirty="0" err="1">
                <a:latin typeface="Arial" panose="020B0604020202020204" pitchFamily="34" charset="0"/>
                <a:cs typeface="Arial" panose="020B0604020202020204" pitchFamily="34" charset="0"/>
              </a:rPr>
              <a:t>publicservice</a:t>
            </a:r>
            <a:r>
              <a:rPr lang="en-CA" sz="1400" dirty="0">
                <a:latin typeface="Arial" panose="020B0604020202020204" pitchFamily="34" charset="0"/>
                <a:cs typeface="Arial" panose="020B0604020202020204" pitchFamily="34" charset="0"/>
              </a:rPr>
              <a:t>/modernizing/experimentation-</a:t>
            </a:r>
            <a:r>
              <a:rPr lang="en-CA" sz="1400" dirty="0" err="1">
                <a:latin typeface="Arial" panose="020B0604020202020204" pitchFamily="34" charset="0"/>
                <a:cs typeface="Arial" panose="020B0604020202020204" pitchFamily="34" charset="0"/>
              </a:rPr>
              <a:t>works.html</a:t>
            </a:r>
            <a:r>
              <a:rPr lang="en-CA" sz="1400" dirty="0">
                <a:latin typeface="Arial" panose="020B0604020202020204" pitchFamily="34" charset="0"/>
                <a:cs typeface="Arial" panose="020B0604020202020204" pitchFamily="34" charset="0"/>
              </a:rPr>
              <a:t> </a:t>
            </a:r>
          </a:p>
          <a:p>
            <a:pPr lvl="0">
              <a:lnSpc>
                <a:spcPct val="150000"/>
              </a:lnSpc>
              <a:defRPr/>
            </a:pPr>
            <a:r>
              <a:rPr lang="en-CA" sz="1400" dirty="0">
                <a:latin typeface="Arial" panose="020B0604020202020204" pitchFamily="34" charset="0"/>
                <a:cs typeface="Arial" panose="020B0604020202020204" pitchFamily="34" charset="0"/>
              </a:rPr>
              <a:t>Nudge database examples: </a:t>
            </a:r>
            <a:r>
              <a:rPr lang="en-CA" sz="1400" dirty="0">
                <a:hlinkClick r:id="rId3">
                  <a:extLst>
                    <a:ext uri="{A12FA001-AC4F-418D-AE19-62706E023703}">
                      <ahyp:hlinkClr xmlns:ahyp="http://schemas.microsoft.com/office/drawing/2018/hyperlinkcolor" val="tx"/>
                    </a:ext>
                  </a:extLst>
                </a:hlinkClick>
              </a:rPr>
              <a:t>https://www.stir.ac.uk/media/stirling/services/faculties/social-sciences/research/documents/Nudge-Database-1.2.pdf</a:t>
            </a:r>
            <a:endParaRPr lang="en-CA" sz="1400" dirty="0"/>
          </a:p>
          <a:p>
            <a:pPr lvl="0">
              <a:lnSpc>
                <a:spcPct val="150000"/>
              </a:lnSpc>
              <a:defRPr/>
            </a:pPr>
            <a:endParaRPr lang="en-CA" sz="1400" dirty="0">
              <a:latin typeface="Arial" panose="020B0604020202020204" pitchFamily="34" charset="0"/>
              <a:cs typeface="Arial" panose="020B0604020202020204" pitchFamily="34" charset="0"/>
            </a:endParaRPr>
          </a:p>
          <a:p>
            <a:pPr lvl="0">
              <a:lnSpc>
                <a:spcPct val="150000"/>
              </a:lnSpc>
              <a:defRPr/>
            </a:pPr>
            <a:br>
              <a:rPr lang="en-CA" sz="1400" dirty="0">
                <a:latin typeface="Arial" panose="020B0604020202020204" pitchFamily="34" charset="0"/>
                <a:cs typeface="Arial" panose="020B0604020202020204" pitchFamily="34" charset="0"/>
              </a:rPr>
            </a:br>
            <a:r>
              <a:rPr kumimoji="0" lang="en-US" sz="1400" b="0" i="0" u="none" strike="noStrike" kern="1200" cap="none" spc="0" normalizeH="0" noProof="0" dirty="0">
                <a:ln>
                  <a:noFill/>
                </a:ln>
                <a:effectLst/>
                <a:uLnTx/>
                <a:uFillTx/>
                <a:latin typeface="Arial" panose="020B0604020202020204" pitchFamily="34" charset="0"/>
                <a:cs typeface="Arial" panose="020B0604020202020204" pitchFamily="34" charset="0"/>
              </a:rPr>
              <a:t>  </a:t>
            </a:r>
          </a:p>
        </p:txBody>
      </p:sp>
      <p:sp>
        <p:nvSpPr>
          <p:cNvPr id="11" name="01"/>
          <p:cNvSpPr>
            <a:spLocks/>
          </p:cNvSpPr>
          <p:nvPr/>
        </p:nvSpPr>
        <p:spPr bwMode="auto">
          <a:xfrm>
            <a:off x="826224" y="2998152"/>
            <a:ext cx="410766" cy="832247"/>
          </a:xfrm>
          <a:custGeom>
            <a:avLst/>
            <a:gdLst>
              <a:gd name="T0" fmla="*/ 144 w 144"/>
              <a:gd name="T1" fmla="*/ 291 h 291"/>
              <a:gd name="T2" fmla="*/ 83 w 144"/>
              <a:gd name="T3" fmla="*/ 291 h 291"/>
              <a:gd name="T4" fmla="*/ 83 w 144"/>
              <a:gd name="T5" fmla="*/ 123 h 291"/>
              <a:gd name="T6" fmla="*/ 83 w 144"/>
              <a:gd name="T7" fmla="*/ 95 h 291"/>
              <a:gd name="T8" fmla="*/ 84 w 144"/>
              <a:gd name="T9" fmla="*/ 65 h 291"/>
              <a:gd name="T10" fmla="*/ 63 w 144"/>
              <a:gd name="T11" fmla="*/ 85 h 291"/>
              <a:gd name="T12" fmla="*/ 29 w 144"/>
              <a:gd name="T13" fmla="*/ 112 h 291"/>
              <a:gd name="T14" fmla="*/ 0 w 144"/>
              <a:gd name="T15" fmla="*/ 75 h 291"/>
              <a:gd name="T16" fmla="*/ 94 w 144"/>
              <a:gd name="T17" fmla="*/ 0 h 291"/>
              <a:gd name="T18" fmla="*/ 144 w 144"/>
              <a:gd name="T19" fmla="*/ 0 h 291"/>
              <a:gd name="T20" fmla="*/ 144 w 144"/>
              <a:gd name="T21"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291">
                <a:moveTo>
                  <a:pt x="144" y="291"/>
                </a:moveTo>
                <a:cubicBezTo>
                  <a:pt x="83" y="291"/>
                  <a:pt x="83" y="291"/>
                  <a:pt x="83" y="291"/>
                </a:cubicBezTo>
                <a:cubicBezTo>
                  <a:pt x="83" y="123"/>
                  <a:pt x="83" y="123"/>
                  <a:pt x="83" y="123"/>
                </a:cubicBezTo>
                <a:cubicBezTo>
                  <a:pt x="83" y="95"/>
                  <a:pt x="83" y="95"/>
                  <a:pt x="83" y="95"/>
                </a:cubicBezTo>
                <a:cubicBezTo>
                  <a:pt x="84" y="65"/>
                  <a:pt x="84" y="65"/>
                  <a:pt x="84" y="65"/>
                </a:cubicBezTo>
                <a:cubicBezTo>
                  <a:pt x="74" y="75"/>
                  <a:pt x="67" y="82"/>
                  <a:pt x="63" y="85"/>
                </a:cubicBezTo>
                <a:cubicBezTo>
                  <a:pt x="29" y="112"/>
                  <a:pt x="29" y="112"/>
                  <a:pt x="29" y="112"/>
                </a:cubicBezTo>
                <a:cubicBezTo>
                  <a:pt x="0" y="75"/>
                  <a:pt x="0" y="75"/>
                  <a:pt x="0" y="75"/>
                </a:cubicBezTo>
                <a:cubicBezTo>
                  <a:pt x="94" y="0"/>
                  <a:pt x="94" y="0"/>
                  <a:pt x="94" y="0"/>
                </a:cubicBezTo>
                <a:cubicBezTo>
                  <a:pt x="144" y="0"/>
                  <a:pt x="144" y="0"/>
                  <a:pt x="144" y="0"/>
                </a:cubicBezTo>
                <a:lnTo>
                  <a:pt x="144" y="291"/>
                </a:ln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12" name="Line 01"/>
          <p:cNvSpPr>
            <a:spLocks noChangeShapeType="1"/>
          </p:cNvSpPr>
          <p:nvPr/>
        </p:nvSpPr>
        <p:spPr bwMode="auto">
          <a:xfrm flipV="1">
            <a:off x="1063159" y="3820874"/>
            <a:ext cx="1235869" cy="1"/>
          </a:xfrm>
          <a:prstGeom prst="line">
            <a:avLst/>
          </a:prstGeom>
          <a:noFill/>
          <a:ln w="30163" cap="flat">
            <a:solidFill>
              <a:srgbClr val="EE4D4D"/>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13" name="Oval 01"/>
          <p:cNvSpPr>
            <a:spLocks noChangeArrowheads="1"/>
          </p:cNvSpPr>
          <p:nvPr/>
        </p:nvSpPr>
        <p:spPr bwMode="auto">
          <a:xfrm>
            <a:off x="2299028" y="3773249"/>
            <a:ext cx="102394" cy="100013"/>
          </a:xfrm>
          <a:prstGeom prst="ellipse">
            <a:avLst/>
          </a:prstGeom>
          <a:solidFill>
            <a:srgbClr val="EE4D4D"/>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grpSp>
        <p:nvGrpSpPr>
          <p:cNvPr id="14" name="Text 01"/>
          <p:cNvGrpSpPr/>
          <p:nvPr/>
        </p:nvGrpSpPr>
        <p:grpSpPr>
          <a:xfrm>
            <a:off x="1233417" y="2802292"/>
            <a:ext cx="1515379" cy="1039375"/>
            <a:chOff x="1946274" y="1562484"/>
            <a:chExt cx="2020506" cy="1385830"/>
          </a:xfrm>
        </p:grpSpPr>
        <p:sp>
          <p:nvSpPr>
            <p:cNvPr id="15" name="Rectangle 6"/>
            <p:cNvSpPr>
              <a:spLocks noChangeArrowheads="1"/>
            </p:cNvSpPr>
            <p:nvPr/>
          </p:nvSpPr>
          <p:spPr bwMode="auto">
            <a:xfrm>
              <a:off x="2036763" y="1562484"/>
              <a:ext cx="1930017" cy="492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CA" altLang="ru-RU" sz="1200" b="1" i="0" u="none" strike="noStrike" kern="0" cap="none" spc="0" normalizeH="0" baseline="0" noProof="0" dirty="0">
                  <a:ln>
                    <a:noFill/>
                  </a:ln>
                  <a:solidFill>
                    <a:srgbClr val="EE4D4D"/>
                  </a:solidFill>
                  <a:effectLst/>
                  <a:uLnTx/>
                  <a:uFillTx/>
                  <a:latin typeface="Poppins Light" panose="00000400000000000000" pitchFamily="2" charset="0"/>
                  <a:cs typeface="Poppins Light" panose="00000400000000000000" pitchFamily="2" charset="0"/>
                </a:rPr>
                <a:t>Innovation Growth </a:t>
              </a:r>
              <a:br>
                <a:rPr kumimoji="0" lang="en-CA" altLang="ru-RU" sz="1200" b="1" i="0" u="none" strike="noStrike" kern="0" cap="none" spc="0" normalizeH="0" baseline="0" noProof="0" dirty="0">
                  <a:ln>
                    <a:noFill/>
                  </a:ln>
                  <a:solidFill>
                    <a:srgbClr val="EE4D4D"/>
                  </a:solidFill>
                  <a:effectLst/>
                  <a:uLnTx/>
                  <a:uFillTx/>
                  <a:latin typeface="Poppins Light" panose="00000400000000000000" pitchFamily="2" charset="0"/>
                  <a:cs typeface="Poppins Light" panose="00000400000000000000" pitchFamily="2" charset="0"/>
                </a:rPr>
              </a:br>
              <a:r>
                <a:rPr kumimoji="0" lang="en-CA" altLang="ru-RU" sz="1200" b="1" i="0" u="none" strike="noStrike" kern="0" cap="none" spc="0" normalizeH="0" baseline="0" noProof="0" dirty="0">
                  <a:ln>
                    <a:noFill/>
                  </a:ln>
                  <a:solidFill>
                    <a:srgbClr val="EE4D4D"/>
                  </a:solidFill>
                  <a:effectLst/>
                  <a:uLnTx/>
                  <a:uFillTx/>
                  <a:latin typeface="Poppins Light" panose="00000400000000000000" pitchFamily="2" charset="0"/>
                  <a:cs typeface="Poppins Light" panose="00000400000000000000" pitchFamily="2" charset="0"/>
                </a:rPr>
                <a:t>Lab Trials</a:t>
              </a:r>
              <a:endParaRPr kumimoji="0" lang="ru-RU" altLang="ru-RU" sz="1350" b="0" i="0" u="none" strike="noStrike" kern="0" cap="none" spc="0" normalizeH="0" baseline="0" noProof="0" dirty="0">
                <a:ln>
                  <a:noFill/>
                </a:ln>
                <a:solidFill>
                  <a:srgbClr val="EE4D4D"/>
                </a:solidFill>
                <a:effectLst/>
                <a:uLnTx/>
                <a:uFillTx/>
                <a:cs typeface="Poppins Light" panose="00000400000000000000" pitchFamily="2" charset="0"/>
              </a:endParaRPr>
            </a:p>
          </p:txBody>
        </p:sp>
        <p:sp>
          <p:nvSpPr>
            <p:cNvPr id="16" name="TextBox 15"/>
            <p:cNvSpPr txBox="1"/>
            <p:nvPr/>
          </p:nvSpPr>
          <p:spPr>
            <a:xfrm>
              <a:off x="1946274" y="2004468"/>
              <a:ext cx="1775621" cy="943846"/>
            </a:xfrm>
            <a:prstGeom prst="rect">
              <a:avLst/>
            </a:prstGeom>
            <a:noFill/>
          </p:spPr>
          <p:txBody>
            <a:bodyPr wrap="square" rtlCol="0">
              <a:spAutoFit/>
            </a:bodyPr>
            <a:lstStyle/>
            <a:p>
              <a:pPr lvl="0"/>
              <a:r>
                <a:rPr lang="en-CA" sz="800" dirty="0">
                  <a:latin typeface="Poppins Light" panose="00000400000000000000" pitchFamily="2" charset="0"/>
                  <a:cs typeface="Poppins Light" panose="00000400000000000000" pitchFamily="2" charset="0"/>
                  <a:hlinkClick r:id="rId4"/>
                </a:rPr>
                <a:t>https://www.innovationgrowthlab.org/our-projects?field_research_theme_tid=85&amp;keys=&amp;items_per_page=9</a:t>
              </a:r>
              <a:r>
                <a:rPr lang="en-CA" sz="800" dirty="0">
                  <a:latin typeface="Poppins Light" panose="00000400000000000000" pitchFamily="2" charset="0"/>
                  <a:cs typeface="Poppins Light" panose="00000400000000000000" pitchFamily="2" charset="0"/>
                </a:rPr>
                <a:t> </a:t>
              </a:r>
              <a:endParaRPr kumimoji="0" lang="ru-RU" sz="800" b="0" i="0" u="none" strike="noStrike" kern="0" cap="none" spc="0" normalizeH="0" baseline="0" noProof="0" dirty="0">
                <a:ln>
                  <a:noFill/>
                </a:ln>
                <a:solidFill>
                  <a:srgbClr val="414042"/>
                </a:solidFill>
                <a:effectLst/>
                <a:uLnTx/>
                <a:uFillTx/>
                <a:cs typeface="Poppins Light" panose="00000400000000000000" pitchFamily="2" charset="0"/>
              </a:endParaRPr>
            </a:p>
          </p:txBody>
        </p:sp>
      </p:grpSp>
      <p:sp>
        <p:nvSpPr>
          <p:cNvPr id="17" name="02"/>
          <p:cNvSpPr>
            <a:spLocks/>
          </p:cNvSpPr>
          <p:nvPr/>
        </p:nvSpPr>
        <p:spPr bwMode="auto">
          <a:xfrm>
            <a:off x="2658597" y="2983864"/>
            <a:ext cx="584597" cy="841772"/>
          </a:xfrm>
          <a:custGeom>
            <a:avLst/>
            <a:gdLst>
              <a:gd name="T0" fmla="*/ 205 w 205"/>
              <a:gd name="T1" fmla="*/ 295 h 295"/>
              <a:gd name="T2" fmla="*/ 1 w 205"/>
              <a:gd name="T3" fmla="*/ 295 h 295"/>
              <a:gd name="T4" fmla="*/ 1 w 205"/>
              <a:gd name="T5" fmla="*/ 253 h 295"/>
              <a:gd name="T6" fmla="*/ 74 w 205"/>
              <a:gd name="T7" fmla="*/ 179 h 295"/>
              <a:gd name="T8" fmla="*/ 117 w 205"/>
              <a:gd name="T9" fmla="*/ 133 h 295"/>
              <a:gd name="T10" fmla="*/ 131 w 205"/>
              <a:gd name="T11" fmla="*/ 109 h 295"/>
              <a:gd name="T12" fmla="*/ 135 w 205"/>
              <a:gd name="T13" fmla="*/ 86 h 295"/>
              <a:gd name="T14" fmla="*/ 126 w 205"/>
              <a:gd name="T15" fmla="*/ 60 h 295"/>
              <a:gd name="T16" fmla="*/ 100 w 205"/>
              <a:gd name="T17" fmla="*/ 51 h 295"/>
              <a:gd name="T18" fmla="*/ 67 w 205"/>
              <a:gd name="T19" fmla="*/ 59 h 295"/>
              <a:gd name="T20" fmla="*/ 34 w 205"/>
              <a:gd name="T21" fmla="*/ 81 h 295"/>
              <a:gd name="T22" fmla="*/ 0 w 205"/>
              <a:gd name="T23" fmla="*/ 42 h 295"/>
              <a:gd name="T24" fmla="*/ 36 w 205"/>
              <a:gd name="T25" fmla="*/ 16 h 295"/>
              <a:gd name="T26" fmla="*/ 67 w 205"/>
              <a:gd name="T27" fmla="*/ 4 h 295"/>
              <a:gd name="T28" fmla="*/ 104 w 205"/>
              <a:gd name="T29" fmla="*/ 0 h 295"/>
              <a:gd name="T30" fmla="*/ 153 w 205"/>
              <a:gd name="T31" fmla="*/ 10 h 295"/>
              <a:gd name="T32" fmla="*/ 185 w 205"/>
              <a:gd name="T33" fmla="*/ 38 h 295"/>
              <a:gd name="T34" fmla="*/ 197 w 205"/>
              <a:gd name="T35" fmla="*/ 79 h 295"/>
              <a:gd name="T36" fmla="*/ 190 w 205"/>
              <a:gd name="T37" fmla="*/ 117 h 295"/>
              <a:gd name="T38" fmla="*/ 168 w 205"/>
              <a:gd name="T39" fmla="*/ 153 h 295"/>
              <a:gd name="T40" fmla="*/ 115 w 205"/>
              <a:gd name="T41" fmla="*/ 206 h 295"/>
              <a:gd name="T42" fmla="*/ 78 w 205"/>
              <a:gd name="T43" fmla="*/ 241 h 295"/>
              <a:gd name="T44" fmla="*/ 78 w 205"/>
              <a:gd name="T45" fmla="*/ 244 h 295"/>
              <a:gd name="T46" fmla="*/ 205 w 205"/>
              <a:gd name="T47" fmla="*/ 244 h 295"/>
              <a:gd name="T48" fmla="*/ 205 w 205"/>
              <a:gd name="T49" fmla="*/ 29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5" h="295">
                <a:moveTo>
                  <a:pt x="205" y="295"/>
                </a:moveTo>
                <a:cubicBezTo>
                  <a:pt x="1" y="295"/>
                  <a:pt x="1" y="295"/>
                  <a:pt x="1" y="295"/>
                </a:cubicBezTo>
                <a:cubicBezTo>
                  <a:pt x="1" y="253"/>
                  <a:pt x="1" y="253"/>
                  <a:pt x="1" y="253"/>
                </a:cubicBezTo>
                <a:cubicBezTo>
                  <a:pt x="74" y="179"/>
                  <a:pt x="74" y="179"/>
                  <a:pt x="74" y="179"/>
                </a:cubicBezTo>
                <a:cubicBezTo>
                  <a:pt x="96" y="156"/>
                  <a:pt x="110" y="141"/>
                  <a:pt x="117" y="133"/>
                </a:cubicBezTo>
                <a:cubicBezTo>
                  <a:pt x="123" y="124"/>
                  <a:pt x="128" y="116"/>
                  <a:pt x="131" y="109"/>
                </a:cubicBezTo>
                <a:cubicBezTo>
                  <a:pt x="134" y="101"/>
                  <a:pt x="135" y="94"/>
                  <a:pt x="135" y="86"/>
                </a:cubicBezTo>
                <a:cubicBezTo>
                  <a:pt x="135" y="74"/>
                  <a:pt x="132" y="66"/>
                  <a:pt x="126" y="60"/>
                </a:cubicBezTo>
                <a:cubicBezTo>
                  <a:pt x="119" y="54"/>
                  <a:pt x="111" y="51"/>
                  <a:pt x="100" y="51"/>
                </a:cubicBezTo>
                <a:cubicBezTo>
                  <a:pt x="89" y="51"/>
                  <a:pt x="78" y="54"/>
                  <a:pt x="67" y="59"/>
                </a:cubicBezTo>
                <a:cubicBezTo>
                  <a:pt x="56" y="64"/>
                  <a:pt x="45" y="72"/>
                  <a:pt x="34" y="81"/>
                </a:cubicBezTo>
                <a:cubicBezTo>
                  <a:pt x="0" y="42"/>
                  <a:pt x="0" y="42"/>
                  <a:pt x="0" y="42"/>
                </a:cubicBezTo>
                <a:cubicBezTo>
                  <a:pt x="15" y="29"/>
                  <a:pt x="27" y="21"/>
                  <a:pt x="36" y="16"/>
                </a:cubicBezTo>
                <a:cubicBezTo>
                  <a:pt x="45" y="11"/>
                  <a:pt x="56" y="7"/>
                  <a:pt x="67" y="4"/>
                </a:cubicBezTo>
                <a:cubicBezTo>
                  <a:pt x="78" y="1"/>
                  <a:pt x="91" y="0"/>
                  <a:pt x="104" y="0"/>
                </a:cubicBezTo>
                <a:cubicBezTo>
                  <a:pt x="123" y="0"/>
                  <a:pt x="139" y="3"/>
                  <a:pt x="153" y="10"/>
                </a:cubicBezTo>
                <a:cubicBezTo>
                  <a:pt x="167" y="17"/>
                  <a:pt x="177" y="26"/>
                  <a:pt x="185" y="38"/>
                </a:cubicBezTo>
                <a:cubicBezTo>
                  <a:pt x="193" y="50"/>
                  <a:pt x="197" y="63"/>
                  <a:pt x="197" y="79"/>
                </a:cubicBezTo>
                <a:cubicBezTo>
                  <a:pt x="197" y="92"/>
                  <a:pt x="194" y="105"/>
                  <a:pt x="190" y="117"/>
                </a:cubicBezTo>
                <a:cubicBezTo>
                  <a:pt x="185" y="128"/>
                  <a:pt x="178" y="140"/>
                  <a:pt x="168" y="153"/>
                </a:cubicBezTo>
                <a:cubicBezTo>
                  <a:pt x="158" y="165"/>
                  <a:pt x="140" y="183"/>
                  <a:pt x="115" y="206"/>
                </a:cubicBezTo>
                <a:cubicBezTo>
                  <a:pt x="78" y="241"/>
                  <a:pt x="78" y="241"/>
                  <a:pt x="78" y="241"/>
                </a:cubicBezTo>
                <a:cubicBezTo>
                  <a:pt x="78" y="244"/>
                  <a:pt x="78" y="244"/>
                  <a:pt x="78" y="244"/>
                </a:cubicBezTo>
                <a:cubicBezTo>
                  <a:pt x="205" y="244"/>
                  <a:pt x="205" y="244"/>
                  <a:pt x="205" y="244"/>
                </a:cubicBezTo>
                <a:lnTo>
                  <a:pt x="205" y="295"/>
                </a:lnTo>
                <a:close/>
              </a:path>
            </a:pathLst>
          </a:custGeom>
          <a:solidFill>
            <a:srgbClr val="FF884D"/>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20" name="Line 02"/>
          <p:cNvSpPr>
            <a:spLocks noChangeShapeType="1"/>
          </p:cNvSpPr>
          <p:nvPr/>
        </p:nvSpPr>
        <p:spPr bwMode="auto">
          <a:xfrm flipV="1">
            <a:off x="3012212" y="3810159"/>
            <a:ext cx="1227535" cy="2381"/>
          </a:xfrm>
          <a:prstGeom prst="line">
            <a:avLst/>
          </a:prstGeom>
          <a:noFill/>
          <a:ln w="30163" cap="rnd">
            <a:solidFill>
              <a:srgbClr val="FF884D"/>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21" name="Oval 02"/>
          <p:cNvSpPr>
            <a:spLocks noChangeArrowheads="1"/>
          </p:cNvSpPr>
          <p:nvPr/>
        </p:nvSpPr>
        <p:spPr bwMode="auto">
          <a:xfrm>
            <a:off x="4239747" y="3761343"/>
            <a:ext cx="102394" cy="102394"/>
          </a:xfrm>
          <a:prstGeom prst="ellipse">
            <a:avLst/>
          </a:prstGeom>
          <a:solidFill>
            <a:srgbClr val="FF884D"/>
          </a:solidFill>
          <a:ln>
            <a:solidFill>
              <a:srgbClr val="FF884D"/>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grpSp>
        <p:nvGrpSpPr>
          <p:cNvPr id="22" name="Text 02"/>
          <p:cNvGrpSpPr/>
          <p:nvPr/>
        </p:nvGrpSpPr>
        <p:grpSpPr>
          <a:xfrm>
            <a:off x="3286143" y="3008652"/>
            <a:ext cx="1186677" cy="793128"/>
            <a:chOff x="4524728" y="1681163"/>
            <a:chExt cx="1582237" cy="1057504"/>
          </a:xfrm>
        </p:grpSpPr>
        <p:sp>
          <p:nvSpPr>
            <p:cNvPr id="23" name="Rectangle 7"/>
            <p:cNvSpPr>
              <a:spLocks noChangeArrowheads="1"/>
            </p:cNvSpPr>
            <p:nvPr/>
          </p:nvSpPr>
          <p:spPr bwMode="auto">
            <a:xfrm>
              <a:off x="4645025" y="1681163"/>
              <a:ext cx="146194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CA" altLang="ru-RU" sz="1200" b="1" i="0" u="none" strike="noStrike" kern="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Social System </a:t>
              </a:r>
              <a:br>
                <a:rPr kumimoji="0" lang="en-CA" altLang="ru-RU" sz="1200" b="1" i="0" u="none" strike="noStrike" kern="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br>
              <a:r>
                <a:rPr kumimoji="0" lang="en-CA" altLang="ru-RU" sz="1200" b="1" i="0" u="none" strike="noStrike" kern="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Evidence</a:t>
              </a:r>
              <a:endParaRPr kumimoji="0" lang="ru-RU" altLang="ru-RU" sz="1350" b="0" i="0" u="none" strike="noStrike" kern="0" cap="none" spc="0" normalizeH="0" baseline="0" noProof="0" dirty="0">
                <a:ln>
                  <a:noFill/>
                </a:ln>
                <a:solidFill>
                  <a:srgbClr val="FF884D"/>
                </a:solidFill>
                <a:effectLst/>
                <a:uLnTx/>
                <a:uFillTx/>
                <a:cs typeface="Poppins Light" panose="00000400000000000000" pitchFamily="2" charset="0"/>
              </a:endParaRPr>
            </a:p>
          </p:txBody>
        </p:sp>
        <p:sp>
          <p:nvSpPr>
            <p:cNvPr id="24" name="TextBox 23"/>
            <p:cNvSpPr txBox="1"/>
            <p:nvPr/>
          </p:nvSpPr>
          <p:spPr>
            <a:xfrm>
              <a:off x="4524728" y="2123114"/>
              <a:ext cx="1462088" cy="615553"/>
            </a:xfrm>
            <a:prstGeom prst="rect">
              <a:avLst/>
            </a:prstGeom>
            <a:noFill/>
          </p:spPr>
          <p:txBody>
            <a:bodyPr wrap="square" rtlCol="0">
              <a:spAutoFit/>
            </a:bodyPr>
            <a:lstStyle/>
            <a:p>
              <a:pPr lvl="0"/>
              <a:r>
                <a:rPr lang="en-CA" sz="800" dirty="0">
                  <a:latin typeface="Poppins Light" panose="00000400000000000000" pitchFamily="2" charset="0"/>
                  <a:cs typeface="Poppins Light" panose="00000400000000000000" pitchFamily="2" charset="0"/>
                  <a:hlinkClick r:id="rId5"/>
                </a:rPr>
                <a:t>https://www.socialsystemsevidence.org/</a:t>
              </a:r>
              <a:r>
                <a:rPr lang="en-CA" sz="800" dirty="0">
                  <a:latin typeface="Poppins Light" panose="00000400000000000000" pitchFamily="2" charset="0"/>
                  <a:cs typeface="Poppins Light" panose="00000400000000000000" pitchFamily="2" charset="0"/>
                </a:rPr>
                <a:t> </a:t>
              </a:r>
              <a:endParaRPr kumimoji="0" lang="ru-RU" sz="675" b="0" i="0" u="none" strike="noStrike" kern="0" cap="none" spc="0" normalizeH="0" baseline="0" noProof="0" dirty="0">
                <a:ln>
                  <a:noFill/>
                </a:ln>
                <a:solidFill>
                  <a:srgbClr val="414042"/>
                </a:solidFill>
                <a:effectLst/>
                <a:uLnTx/>
                <a:uFillTx/>
                <a:cs typeface="Poppins Light" panose="00000400000000000000" pitchFamily="2" charset="0"/>
              </a:endParaRPr>
            </a:p>
          </p:txBody>
        </p:sp>
      </p:grpSp>
      <p:sp>
        <p:nvSpPr>
          <p:cNvPr id="25" name="03"/>
          <p:cNvSpPr>
            <a:spLocks/>
          </p:cNvSpPr>
          <p:nvPr/>
        </p:nvSpPr>
        <p:spPr bwMode="auto">
          <a:xfrm>
            <a:off x="4539784" y="2981483"/>
            <a:ext cx="572691" cy="853678"/>
          </a:xfrm>
          <a:custGeom>
            <a:avLst/>
            <a:gdLst>
              <a:gd name="T0" fmla="*/ 193 w 201"/>
              <a:gd name="T1" fmla="*/ 69 h 299"/>
              <a:gd name="T2" fmla="*/ 176 w 201"/>
              <a:gd name="T3" fmla="*/ 116 h 299"/>
              <a:gd name="T4" fmla="*/ 130 w 201"/>
              <a:gd name="T5" fmla="*/ 142 h 299"/>
              <a:gd name="T6" fmla="*/ 130 w 201"/>
              <a:gd name="T7" fmla="*/ 143 h 299"/>
              <a:gd name="T8" fmla="*/ 183 w 201"/>
              <a:gd name="T9" fmla="*/ 165 h 299"/>
              <a:gd name="T10" fmla="*/ 201 w 201"/>
              <a:gd name="T11" fmla="*/ 211 h 299"/>
              <a:gd name="T12" fmla="*/ 171 w 201"/>
              <a:gd name="T13" fmla="*/ 276 h 299"/>
              <a:gd name="T14" fmla="*/ 84 w 201"/>
              <a:gd name="T15" fmla="*/ 299 h 299"/>
              <a:gd name="T16" fmla="*/ 0 w 201"/>
              <a:gd name="T17" fmla="*/ 284 h 299"/>
              <a:gd name="T18" fmla="*/ 0 w 201"/>
              <a:gd name="T19" fmla="*/ 231 h 299"/>
              <a:gd name="T20" fmla="*/ 37 w 201"/>
              <a:gd name="T21" fmla="*/ 245 h 299"/>
              <a:gd name="T22" fmla="*/ 77 w 201"/>
              <a:gd name="T23" fmla="*/ 251 h 299"/>
              <a:gd name="T24" fmla="*/ 122 w 201"/>
              <a:gd name="T25" fmla="*/ 240 h 299"/>
              <a:gd name="T26" fmla="*/ 137 w 201"/>
              <a:gd name="T27" fmla="*/ 207 h 299"/>
              <a:gd name="T28" fmla="*/ 120 w 201"/>
              <a:gd name="T29" fmla="*/ 178 h 299"/>
              <a:gd name="T30" fmla="*/ 67 w 201"/>
              <a:gd name="T31" fmla="*/ 169 h 299"/>
              <a:gd name="T32" fmla="*/ 44 w 201"/>
              <a:gd name="T33" fmla="*/ 169 h 299"/>
              <a:gd name="T34" fmla="*/ 44 w 201"/>
              <a:gd name="T35" fmla="*/ 122 h 299"/>
              <a:gd name="T36" fmla="*/ 67 w 201"/>
              <a:gd name="T37" fmla="*/ 122 h 299"/>
              <a:gd name="T38" fmla="*/ 116 w 201"/>
              <a:gd name="T39" fmla="*/ 113 h 299"/>
              <a:gd name="T40" fmla="*/ 132 w 201"/>
              <a:gd name="T41" fmla="*/ 83 h 299"/>
              <a:gd name="T42" fmla="*/ 91 w 201"/>
              <a:gd name="T43" fmla="*/ 50 h 299"/>
              <a:gd name="T44" fmla="*/ 61 w 201"/>
              <a:gd name="T45" fmla="*/ 55 h 299"/>
              <a:gd name="T46" fmla="*/ 28 w 201"/>
              <a:gd name="T47" fmla="*/ 71 h 299"/>
              <a:gd name="T48" fmla="*/ 0 w 201"/>
              <a:gd name="T49" fmla="*/ 29 h 299"/>
              <a:gd name="T50" fmla="*/ 95 w 201"/>
              <a:gd name="T51" fmla="*/ 0 h 299"/>
              <a:gd name="T52" fmla="*/ 166 w 201"/>
              <a:gd name="T53" fmla="*/ 18 h 299"/>
              <a:gd name="T54" fmla="*/ 193 w 201"/>
              <a:gd name="T55" fmla="*/ 6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1" h="299">
                <a:moveTo>
                  <a:pt x="193" y="69"/>
                </a:moveTo>
                <a:cubicBezTo>
                  <a:pt x="193" y="87"/>
                  <a:pt x="187" y="103"/>
                  <a:pt x="176" y="116"/>
                </a:cubicBezTo>
                <a:cubicBezTo>
                  <a:pt x="165" y="128"/>
                  <a:pt x="150" y="137"/>
                  <a:pt x="130" y="142"/>
                </a:cubicBezTo>
                <a:cubicBezTo>
                  <a:pt x="130" y="143"/>
                  <a:pt x="130" y="143"/>
                  <a:pt x="130" y="143"/>
                </a:cubicBezTo>
                <a:cubicBezTo>
                  <a:pt x="153" y="146"/>
                  <a:pt x="171" y="153"/>
                  <a:pt x="183" y="165"/>
                </a:cubicBezTo>
                <a:cubicBezTo>
                  <a:pt x="195" y="176"/>
                  <a:pt x="201" y="191"/>
                  <a:pt x="201" y="211"/>
                </a:cubicBezTo>
                <a:cubicBezTo>
                  <a:pt x="201" y="239"/>
                  <a:pt x="191" y="260"/>
                  <a:pt x="171" y="276"/>
                </a:cubicBezTo>
                <a:cubicBezTo>
                  <a:pt x="150" y="292"/>
                  <a:pt x="121" y="299"/>
                  <a:pt x="84" y="299"/>
                </a:cubicBezTo>
                <a:cubicBezTo>
                  <a:pt x="52" y="299"/>
                  <a:pt x="24" y="294"/>
                  <a:pt x="0" y="284"/>
                </a:cubicBezTo>
                <a:cubicBezTo>
                  <a:pt x="0" y="231"/>
                  <a:pt x="0" y="231"/>
                  <a:pt x="0" y="231"/>
                </a:cubicBezTo>
                <a:cubicBezTo>
                  <a:pt x="11" y="237"/>
                  <a:pt x="23" y="242"/>
                  <a:pt x="37" y="245"/>
                </a:cubicBezTo>
                <a:cubicBezTo>
                  <a:pt x="50" y="249"/>
                  <a:pt x="64" y="251"/>
                  <a:pt x="77" y="251"/>
                </a:cubicBezTo>
                <a:cubicBezTo>
                  <a:pt x="97" y="251"/>
                  <a:pt x="112" y="247"/>
                  <a:pt x="122" y="240"/>
                </a:cubicBezTo>
                <a:cubicBezTo>
                  <a:pt x="132" y="233"/>
                  <a:pt x="137" y="222"/>
                  <a:pt x="137" y="207"/>
                </a:cubicBezTo>
                <a:cubicBezTo>
                  <a:pt x="137" y="193"/>
                  <a:pt x="131" y="184"/>
                  <a:pt x="120" y="178"/>
                </a:cubicBezTo>
                <a:cubicBezTo>
                  <a:pt x="109" y="172"/>
                  <a:pt x="91" y="169"/>
                  <a:pt x="67" y="169"/>
                </a:cubicBezTo>
                <a:cubicBezTo>
                  <a:pt x="44" y="169"/>
                  <a:pt x="44" y="169"/>
                  <a:pt x="44" y="169"/>
                </a:cubicBezTo>
                <a:cubicBezTo>
                  <a:pt x="44" y="122"/>
                  <a:pt x="44" y="122"/>
                  <a:pt x="44" y="122"/>
                </a:cubicBezTo>
                <a:cubicBezTo>
                  <a:pt x="67" y="122"/>
                  <a:pt x="67" y="122"/>
                  <a:pt x="67" y="122"/>
                </a:cubicBezTo>
                <a:cubicBezTo>
                  <a:pt x="90" y="122"/>
                  <a:pt x="106" y="119"/>
                  <a:pt x="116" y="113"/>
                </a:cubicBezTo>
                <a:cubicBezTo>
                  <a:pt x="127" y="107"/>
                  <a:pt x="132" y="97"/>
                  <a:pt x="132" y="83"/>
                </a:cubicBezTo>
                <a:cubicBezTo>
                  <a:pt x="132" y="61"/>
                  <a:pt x="118" y="50"/>
                  <a:pt x="91" y="50"/>
                </a:cubicBezTo>
                <a:cubicBezTo>
                  <a:pt x="81" y="50"/>
                  <a:pt x="71" y="51"/>
                  <a:pt x="61" y="55"/>
                </a:cubicBezTo>
                <a:cubicBezTo>
                  <a:pt x="52" y="58"/>
                  <a:pt x="41" y="63"/>
                  <a:pt x="28" y="71"/>
                </a:cubicBezTo>
                <a:cubicBezTo>
                  <a:pt x="0" y="29"/>
                  <a:pt x="0" y="29"/>
                  <a:pt x="0" y="29"/>
                </a:cubicBezTo>
                <a:cubicBezTo>
                  <a:pt x="27" y="10"/>
                  <a:pt x="58" y="0"/>
                  <a:pt x="95" y="0"/>
                </a:cubicBezTo>
                <a:cubicBezTo>
                  <a:pt x="125" y="0"/>
                  <a:pt x="149" y="6"/>
                  <a:pt x="166" y="18"/>
                </a:cubicBezTo>
                <a:cubicBezTo>
                  <a:pt x="184" y="30"/>
                  <a:pt x="193" y="47"/>
                  <a:pt x="193" y="69"/>
                </a:cubicBezTo>
                <a:close/>
              </a:path>
            </a:pathLst>
          </a:custGeom>
          <a:solidFill>
            <a:srgbClr val="FEC107"/>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26" name="Line 03"/>
          <p:cNvSpPr>
            <a:spLocks noChangeShapeType="1"/>
          </p:cNvSpPr>
          <p:nvPr/>
        </p:nvSpPr>
        <p:spPr bwMode="auto">
          <a:xfrm>
            <a:off x="4838631" y="3820874"/>
            <a:ext cx="1278731" cy="0"/>
          </a:xfrm>
          <a:prstGeom prst="line">
            <a:avLst/>
          </a:prstGeom>
          <a:noFill/>
          <a:ln w="30163" cap="rnd">
            <a:solidFill>
              <a:srgbClr val="FEC107"/>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27" name="Oval 03"/>
          <p:cNvSpPr>
            <a:spLocks noChangeArrowheads="1"/>
          </p:cNvSpPr>
          <p:nvPr/>
        </p:nvSpPr>
        <p:spPr bwMode="auto">
          <a:xfrm>
            <a:off x="6066165" y="3773249"/>
            <a:ext cx="100013" cy="100013"/>
          </a:xfrm>
          <a:prstGeom prst="ellipse">
            <a:avLst/>
          </a:prstGeom>
          <a:solidFill>
            <a:srgbClr val="FEC107"/>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grpSp>
        <p:nvGrpSpPr>
          <p:cNvPr id="28" name="Text 03"/>
          <p:cNvGrpSpPr/>
          <p:nvPr/>
        </p:nvGrpSpPr>
        <p:grpSpPr>
          <a:xfrm>
            <a:off x="5163076" y="3109788"/>
            <a:ext cx="1096566" cy="702385"/>
            <a:chOff x="7027069" y="1454589"/>
            <a:chExt cx="1462088" cy="936513"/>
          </a:xfrm>
        </p:grpSpPr>
        <p:sp>
          <p:nvSpPr>
            <p:cNvPr id="29" name="Rectangle 8"/>
            <p:cNvSpPr>
              <a:spLocks noChangeArrowheads="1"/>
            </p:cNvSpPr>
            <p:nvPr/>
          </p:nvSpPr>
          <p:spPr bwMode="auto">
            <a:xfrm>
              <a:off x="7078664" y="1454589"/>
              <a:ext cx="1395681"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CA" altLang="ru-RU" sz="1200" b="1" i="0" u="none" strike="noStrike" kern="0" cap="none" spc="0" normalizeH="0" baseline="0" noProof="0" dirty="0">
                  <a:ln>
                    <a:noFill/>
                  </a:ln>
                  <a:solidFill>
                    <a:srgbClr val="FEC107"/>
                  </a:solidFill>
                  <a:effectLst/>
                  <a:uLnTx/>
                  <a:uFillTx/>
                  <a:latin typeface="Poppins Light" panose="00000400000000000000" pitchFamily="2" charset="0"/>
                  <a:cs typeface="Poppins Light" panose="00000400000000000000" pitchFamily="2" charset="0"/>
                </a:rPr>
                <a:t>Campbell</a:t>
              </a:r>
              <a:br>
                <a:rPr kumimoji="0" lang="en-CA" altLang="ru-RU" sz="1200" b="1" i="0" u="none" strike="noStrike" kern="0" cap="none" spc="0" normalizeH="0" baseline="0" noProof="0" dirty="0">
                  <a:ln>
                    <a:noFill/>
                  </a:ln>
                  <a:solidFill>
                    <a:srgbClr val="FEC107"/>
                  </a:solidFill>
                  <a:effectLst/>
                  <a:uLnTx/>
                  <a:uFillTx/>
                  <a:latin typeface="Poppins Light" panose="00000400000000000000" pitchFamily="2" charset="0"/>
                  <a:cs typeface="Poppins Light" panose="00000400000000000000" pitchFamily="2" charset="0"/>
                </a:rPr>
              </a:br>
              <a:r>
                <a:rPr kumimoji="0" lang="en-CA" altLang="ru-RU" sz="1200" b="1" i="0" u="none" strike="noStrike" kern="0" cap="none" spc="0" normalizeH="0" baseline="0" noProof="0" dirty="0">
                  <a:ln>
                    <a:noFill/>
                  </a:ln>
                  <a:solidFill>
                    <a:srgbClr val="FEC107"/>
                  </a:solidFill>
                  <a:effectLst/>
                  <a:uLnTx/>
                  <a:uFillTx/>
                  <a:latin typeface="Poppins Light" panose="00000400000000000000" pitchFamily="2" charset="0"/>
                  <a:cs typeface="Poppins Light" panose="00000400000000000000" pitchFamily="2" charset="0"/>
                </a:rPr>
                <a:t>Collaboration</a:t>
              </a:r>
              <a:endParaRPr kumimoji="0" lang="ru-RU" altLang="ru-RU" sz="1350" b="0" i="0" u="none" strike="noStrike" kern="0" cap="none" spc="0" normalizeH="0" baseline="0" noProof="0" dirty="0">
                <a:ln>
                  <a:noFill/>
                </a:ln>
                <a:solidFill>
                  <a:srgbClr val="FEC107"/>
                </a:solidFill>
                <a:effectLst/>
                <a:uLnTx/>
                <a:uFillTx/>
                <a:cs typeface="Poppins Light" panose="00000400000000000000" pitchFamily="2" charset="0"/>
              </a:endParaRPr>
            </a:p>
          </p:txBody>
        </p:sp>
        <p:sp>
          <p:nvSpPr>
            <p:cNvPr id="30" name="TextBox 29"/>
            <p:cNvSpPr txBox="1"/>
            <p:nvPr/>
          </p:nvSpPr>
          <p:spPr>
            <a:xfrm>
              <a:off x="7027069" y="1939697"/>
              <a:ext cx="1462088" cy="451405"/>
            </a:xfrm>
            <a:prstGeom prst="rect">
              <a:avLst/>
            </a:prstGeom>
            <a:noFill/>
          </p:spPr>
          <p:txBody>
            <a:bodyPr wrap="square" rtlCol="0">
              <a:spAutoFit/>
            </a:bodyPr>
            <a:lstStyle/>
            <a:p>
              <a:pPr lvl="0"/>
              <a:r>
                <a:rPr lang="en-CA" sz="800" dirty="0">
                  <a:latin typeface="Poppins Light" panose="00000400000000000000" pitchFamily="2" charset="0"/>
                  <a:cs typeface="Poppins Light" panose="00000400000000000000" pitchFamily="2" charset="0"/>
                  <a:hlinkClick r:id="rId6"/>
                </a:rPr>
                <a:t>https://campbellcollaboration.org/</a:t>
              </a:r>
              <a:r>
                <a:rPr lang="en-CA" sz="800" dirty="0">
                  <a:latin typeface="Poppins Light" panose="00000400000000000000" pitchFamily="2" charset="0"/>
                  <a:cs typeface="Poppins Light" panose="00000400000000000000" pitchFamily="2" charset="0"/>
                </a:rPr>
                <a:t> </a:t>
              </a:r>
              <a:endParaRPr kumimoji="0" lang="ru-RU" sz="675" b="0" i="0" u="none" strike="noStrike" kern="0" cap="none" spc="0" normalizeH="0" baseline="0" noProof="0" dirty="0">
                <a:ln>
                  <a:noFill/>
                </a:ln>
                <a:solidFill>
                  <a:srgbClr val="414042"/>
                </a:solidFill>
                <a:effectLst/>
                <a:uLnTx/>
                <a:uFillTx/>
                <a:cs typeface="Poppins Light" panose="00000400000000000000" pitchFamily="2" charset="0"/>
              </a:endParaRPr>
            </a:p>
          </p:txBody>
        </p:sp>
      </p:grpSp>
      <p:sp>
        <p:nvSpPr>
          <p:cNvPr id="31" name="04"/>
          <p:cNvSpPr>
            <a:spLocks noEditPoints="1"/>
          </p:cNvSpPr>
          <p:nvPr/>
        </p:nvSpPr>
        <p:spPr bwMode="auto">
          <a:xfrm>
            <a:off x="6392397" y="2989818"/>
            <a:ext cx="627460" cy="831056"/>
          </a:xfrm>
          <a:custGeom>
            <a:avLst/>
            <a:gdLst>
              <a:gd name="T0" fmla="*/ 220 w 220"/>
              <a:gd name="T1" fmla="*/ 231 h 291"/>
              <a:gd name="T2" fmla="*/ 185 w 220"/>
              <a:gd name="T3" fmla="*/ 231 h 291"/>
              <a:gd name="T4" fmla="*/ 185 w 220"/>
              <a:gd name="T5" fmla="*/ 291 h 291"/>
              <a:gd name="T6" fmla="*/ 125 w 220"/>
              <a:gd name="T7" fmla="*/ 291 h 291"/>
              <a:gd name="T8" fmla="*/ 125 w 220"/>
              <a:gd name="T9" fmla="*/ 231 h 291"/>
              <a:gd name="T10" fmla="*/ 0 w 220"/>
              <a:gd name="T11" fmla="*/ 231 h 291"/>
              <a:gd name="T12" fmla="*/ 0 w 220"/>
              <a:gd name="T13" fmla="*/ 188 h 291"/>
              <a:gd name="T14" fmla="*/ 128 w 220"/>
              <a:gd name="T15" fmla="*/ 0 h 291"/>
              <a:gd name="T16" fmla="*/ 185 w 220"/>
              <a:gd name="T17" fmla="*/ 0 h 291"/>
              <a:gd name="T18" fmla="*/ 185 w 220"/>
              <a:gd name="T19" fmla="*/ 183 h 291"/>
              <a:gd name="T20" fmla="*/ 220 w 220"/>
              <a:gd name="T21" fmla="*/ 183 h 291"/>
              <a:gd name="T22" fmla="*/ 220 w 220"/>
              <a:gd name="T23" fmla="*/ 231 h 291"/>
              <a:gd name="T24" fmla="*/ 125 w 220"/>
              <a:gd name="T25" fmla="*/ 183 h 291"/>
              <a:gd name="T26" fmla="*/ 125 w 220"/>
              <a:gd name="T27" fmla="*/ 134 h 291"/>
              <a:gd name="T28" fmla="*/ 126 w 220"/>
              <a:gd name="T29" fmla="*/ 98 h 291"/>
              <a:gd name="T30" fmla="*/ 127 w 220"/>
              <a:gd name="T31" fmla="*/ 71 h 291"/>
              <a:gd name="T32" fmla="*/ 126 w 220"/>
              <a:gd name="T33" fmla="*/ 71 h 291"/>
              <a:gd name="T34" fmla="*/ 108 w 220"/>
              <a:gd name="T35" fmla="*/ 103 h 291"/>
              <a:gd name="T36" fmla="*/ 54 w 220"/>
              <a:gd name="T37" fmla="*/ 183 h 291"/>
              <a:gd name="T38" fmla="*/ 125 w 220"/>
              <a:gd name="T39" fmla="*/ 183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291">
                <a:moveTo>
                  <a:pt x="220" y="231"/>
                </a:moveTo>
                <a:cubicBezTo>
                  <a:pt x="185" y="231"/>
                  <a:pt x="185" y="231"/>
                  <a:pt x="185" y="231"/>
                </a:cubicBezTo>
                <a:cubicBezTo>
                  <a:pt x="185" y="291"/>
                  <a:pt x="185" y="291"/>
                  <a:pt x="185" y="291"/>
                </a:cubicBezTo>
                <a:cubicBezTo>
                  <a:pt x="125" y="291"/>
                  <a:pt x="125" y="291"/>
                  <a:pt x="125" y="291"/>
                </a:cubicBezTo>
                <a:cubicBezTo>
                  <a:pt x="125" y="231"/>
                  <a:pt x="125" y="231"/>
                  <a:pt x="125" y="231"/>
                </a:cubicBezTo>
                <a:cubicBezTo>
                  <a:pt x="0" y="231"/>
                  <a:pt x="0" y="231"/>
                  <a:pt x="0" y="231"/>
                </a:cubicBezTo>
                <a:cubicBezTo>
                  <a:pt x="0" y="188"/>
                  <a:pt x="0" y="188"/>
                  <a:pt x="0" y="188"/>
                </a:cubicBezTo>
                <a:cubicBezTo>
                  <a:pt x="128" y="0"/>
                  <a:pt x="128" y="0"/>
                  <a:pt x="128" y="0"/>
                </a:cubicBezTo>
                <a:cubicBezTo>
                  <a:pt x="185" y="0"/>
                  <a:pt x="185" y="0"/>
                  <a:pt x="185" y="0"/>
                </a:cubicBezTo>
                <a:cubicBezTo>
                  <a:pt x="185" y="183"/>
                  <a:pt x="185" y="183"/>
                  <a:pt x="185" y="183"/>
                </a:cubicBezTo>
                <a:cubicBezTo>
                  <a:pt x="220" y="183"/>
                  <a:pt x="220" y="183"/>
                  <a:pt x="220" y="183"/>
                </a:cubicBezTo>
                <a:lnTo>
                  <a:pt x="220" y="231"/>
                </a:lnTo>
                <a:close/>
                <a:moveTo>
                  <a:pt x="125" y="183"/>
                </a:moveTo>
                <a:cubicBezTo>
                  <a:pt x="125" y="134"/>
                  <a:pt x="125" y="134"/>
                  <a:pt x="125" y="134"/>
                </a:cubicBezTo>
                <a:cubicBezTo>
                  <a:pt x="125" y="126"/>
                  <a:pt x="125" y="114"/>
                  <a:pt x="126" y="98"/>
                </a:cubicBezTo>
                <a:cubicBezTo>
                  <a:pt x="126" y="82"/>
                  <a:pt x="127" y="73"/>
                  <a:pt x="127" y="71"/>
                </a:cubicBezTo>
                <a:cubicBezTo>
                  <a:pt x="126" y="71"/>
                  <a:pt x="126" y="71"/>
                  <a:pt x="126" y="71"/>
                </a:cubicBezTo>
                <a:cubicBezTo>
                  <a:pt x="121" y="82"/>
                  <a:pt x="115" y="92"/>
                  <a:pt x="108" y="103"/>
                </a:cubicBezTo>
                <a:cubicBezTo>
                  <a:pt x="54" y="183"/>
                  <a:pt x="54" y="183"/>
                  <a:pt x="54" y="183"/>
                </a:cubicBezTo>
                <a:lnTo>
                  <a:pt x="125" y="183"/>
                </a:lnTo>
                <a:close/>
              </a:path>
            </a:pathLst>
          </a:custGeom>
          <a:solidFill>
            <a:srgbClr val="8BC94D"/>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32" name="Line 04"/>
          <p:cNvSpPr>
            <a:spLocks noChangeShapeType="1"/>
          </p:cNvSpPr>
          <p:nvPr/>
        </p:nvSpPr>
        <p:spPr bwMode="auto">
          <a:xfrm>
            <a:off x="6865075" y="3810158"/>
            <a:ext cx="1278731" cy="0"/>
          </a:xfrm>
          <a:prstGeom prst="line">
            <a:avLst/>
          </a:prstGeom>
          <a:noFill/>
          <a:ln w="30163" cap="rnd">
            <a:solidFill>
              <a:srgbClr val="8BC94D"/>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33" name="Oval 04"/>
          <p:cNvSpPr>
            <a:spLocks noChangeArrowheads="1"/>
          </p:cNvSpPr>
          <p:nvPr/>
        </p:nvSpPr>
        <p:spPr bwMode="auto">
          <a:xfrm>
            <a:off x="8092609" y="3758962"/>
            <a:ext cx="103585" cy="102394"/>
          </a:xfrm>
          <a:prstGeom prst="ellipse">
            <a:avLst/>
          </a:prstGeom>
          <a:solidFill>
            <a:srgbClr val="8BC94D"/>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grpSp>
        <p:nvGrpSpPr>
          <p:cNvPr id="34" name="Text 04"/>
          <p:cNvGrpSpPr/>
          <p:nvPr/>
        </p:nvGrpSpPr>
        <p:grpSpPr>
          <a:xfrm>
            <a:off x="7028821" y="3267704"/>
            <a:ext cx="1246922" cy="532455"/>
            <a:chOff x="9679782" y="1681163"/>
            <a:chExt cx="1662563" cy="709940"/>
          </a:xfrm>
        </p:grpSpPr>
        <p:sp>
          <p:nvSpPr>
            <p:cNvPr id="35" name="Rectangle 9"/>
            <p:cNvSpPr>
              <a:spLocks noChangeArrowheads="1"/>
            </p:cNvSpPr>
            <p:nvPr/>
          </p:nvSpPr>
          <p:spPr bwMode="auto">
            <a:xfrm>
              <a:off x="9782175" y="1681163"/>
              <a:ext cx="2949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CA" altLang="ru-RU" sz="1200" b="1" i="0" u="none" strike="noStrike" kern="0" cap="none" spc="0" normalizeH="0" baseline="0" noProof="0" dirty="0">
                  <a:ln>
                    <a:noFill/>
                  </a:ln>
                  <a:solidFill>
                    <a:srgbClr val="8BC94D"/>
                  </a:solidFill>
                  <a:effectLst/>
                  <a:uLnTx/>
                  <a:uFillTx/>
                  <a:latin typeface="Poppins Light" panose="00000400000000000000" pitchFamily="2" charset="0"/>
                  <a:cs typeface="Poppins Light" panose="00000400000000000000" pitchFamily="2" charset="0"/>
                </a:rPr>
                <a:t>3ie</a:t>
              </a:r>
              <a:endParaRPr kumimoji="0" lang="ru-RU" altLang="ru-RU" sz="1350" b="0" i="0" u="none" strike="noStrike" kern="0" cap="none" spc="0" normalizeH="0" baseline="0" noProof="0" dirty="0">
                <a:ln>
                  <a:noFill/>
                </a:ln>
                <a:solidFill>
                  <a:srgbClr val="8BC94D"/>
                </a:solidFill>
                <a:effectLst/>
                <a:uLnTx/>
                <a:uFillTx/>
                <a:cs typeface="Poppins Light" panose="00000400000000000000" pitchFamily="2" charset="0"/>
              </a:endParaRPr>
            </a:p>
          </p:txBody>
        </p:sp>
        <p:sp>
          <p:nvSpPr>
            <p:cNvPr id="36" name="TextBox 35"/>
            <p:cNvSpPr txBox="1"/>
            <p:nvPr/>
          </p:nvSpPr>
          <p:spPr>
            <a:xfrm>
              <a:off x="9679782" y="1939698"/>
              <a:ext cx="1662563" cy="451405"/>
            </a:xfrm>
            <a:prstGeom prst="rect">
              <a:avLst/>
            </a:prstGeom>
            <a:noFill/>
          </p:spPr>
          <p:txBody>
            <a:bodyPr wrap="square" rtlCol="0">
              <a:spAutoFit/>
            </a:bodyPr>
            <a:lstStyle/>
            <a:p>
              <a:pPr lvl="0"/>
              <a:r>
                <a:rPr lang="en-CA" sz="800" dirty="0">
                  <a:latin typeface="Poppins Light" panose="00000400000000000000" pitchFamily="2" charset="0"/>
                  <a:cs typeface="Poppins Light" panose="00000400000000000000" pitchFamily="2" charset="0"/>
                  <a:hlinkClick r:id="rId7"/>
                </a:rPr>
                <a:t>http://www.3ieimpact.org/</a:t>
              </a:r>
              <a:r>
                <a:rPr lang="en-CA" sz="800" dirty="0">
                  <a:latin typeface="Poppins Light" panose="00000400000000000000" pitchFamily="2" charset="0"/>
                  <a:cs typeface="Poppins Light" panose="00000400000000000000" pitchFamily="2" charset="0"/>
                </a:rPr>
                <a:t> </a:t>
              </a:r>
              <a:endParaRPr kumimoji="0" lang="ru-RU" sz="675" b="0" i="0" u="none" strike="noStrike" kern="0" cap="none" spc="0" normalizeH="0" baseline="0" noProof="0" dirty="0">
                <a:ln>
                  <a:noFill/>
                </a:ln>
                <a:solidFill>
                  <a:srgbClr val="414042"/>
                </a:solidFill>
                <a:effectLst/>
                <a:uLnTx/>
                <a:uFillTx/>
                <a:cs typeface="Poppins Light" panose="00000400000000000000" pitchFamily="2" charset="0"/>
              </a:endParaRPr>
            </a:p>
          </p:txBody>
        </p:sp>
      </p:grpSp>
      <p:sp>
        <p:nvSpPr>
          <p:cNvPr id="37" name="05"/>
          <p:cNvSpPr>
            <a:spLocks/>
          </p:cNvSpPr>
          <p:nvPr/>
        </p:nvSpPr>
        <p:spPr bwMode="auto">
          <a:xfrm>
            <a:off x="815951" y="4181131"/>
            <a:ext cx="553641" cy="841772"/>
          </a:xfrm>
          <a:custGeom>
            <a:avLst/>
            <a:gdLst>
              <a:gd name="T0" fmla="*/ 102 w 194"/>
              <a:gd name="T1" fmla="*/ 105 h 295"/>
              <a:gd name="T2" fmla="*/ 169 w 194"/>
              <a:gd name="T3" fmla="*/ 128 h 295"/>
              <a:gd name="T4" fmla="*/ 194 w 194"/>
              <a:gd name="T5" fmla="*/ 193 h 295"/>
              <a:gd name="T6" fmla="*/ 164 w 194"/>
              <a:gd name="T7" fmla="*/ 268 h 295"/>
              <a:gd name="T8" fmla="*/ 78 w 194"/>
              <a:gd name="T9" fmla="*/ 295 h 295"/>
              <a:gd name="T10" fmla="*/ 0 w 194"/>
              <a:gd name="T11" fmla="*/ 279 h 295"/>
              <a:gd name="T12" fmla="*/ 0 w 194"/>
              <a:gd name="T13" fmla="*/ 226 h 295"/>
              <a:gd name="T14" fmla="*/ 36 w 194"/>
              <a:gd name="T15" fmla="*/ 239 h 295"/>
              <a:gd name="T16" fmla="*/ 76 w 194"/>
              <a:gd name="T17" fmla="*/ 245 h 295"/>
              <a:gd name="T18" fmla="*/ 132 w 194"/>
              <a:gd name="T19" fmla="*/ 199 h 295"/>
              <a:gd name="T20" fmla="*/ 74 w 194"/>
              <a:gd name="T21" fmla="*/ 154 h 295"/>
              <a:gd name="T22" fmla="*/ 51 w 194"/>
              <a:gd name="T23" fmla="*/ 157 h 295"/>
              <a:gd name="T24" fmla="*/ 30 w 194"/>
              <a:gd name="T25" fmla="*/ 161 h 295"/>
              <a:gd name="T26" fmla="*/ 5 w 194"/>
              <a:gd name="T27" fmla="*/ 148 h 295"/>
              <a:gd name="T28" fmla="*/ 16 w 194"/>
              <a:gd name="T29" fmla="*/ 0 h 295"/>
              <a:gd name="T30" fmla="*/ 174 w 194"/>
              <a:gd name="T31" fmla="*/ 0 h 295"/>
              <a:gd name="T32" fmla="*/ 174 w 194"/>
              <a:gd name="T33" fmla="*/ 52 h 295"/>
              <a:gd name="T34" fmla="*/ 70 w 194"/>
              <a:gd name="T35" fmla="*/ 52 h 295"/>
              <a:gd name="T36" fmla="*/ 65 w 194"/>
              <a:gd name="T37" fmla="*/ 109 h 295"/>
              <a:gd name="T38" fmla="*/ 72 w 194"/>
              <a:gd name="T39" fmla="*/ 107 h 295"/>
              <a:gd name="T40" fmla="*/ 102 w 194"/>
              <a:gd name="T41" fmla="*/ 10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4" h="295">
                <a:moveTo>
                  <a:pt x="102" y="105"/>
                </a:moveTo>
                <a:cubicBezTo>
                  <a:pt x="130" y="105"/>
                  <a:pt x="152" y="113"/>
                  <a:pt x="169" y="128"/>
                </a:cubicBezTo>
                <a:cubicBezTo>
                  <a:pt x="186" y="144"/>
                  <a:pt x="194" y="166"/>
                  <a:pt x="194" y="193"/>
                </a:cubicBezTo>
                <a:cubicBezTo>
                  <a:pt x="194" y="226"/>
                  <a:pt x="184" y="251"/>
                  <a:pt x="164" y="268"/>
                </a:cubicBezTo>
                <a:cubicBezTo>
                  <a:pt x="144" y="286"/>
                  <a:pt x="115" y="295"/>
                  <a:pt x="78" y="295"/>
                </a:cubicBezTo>
                <a:cubicBezTo>
                  <a:pt x="46" y="295"/>
                  <a:pt x="19" y="290"/>
                  <a:pt x="0" y="279"/>
                </a:cubicBezTo>
                <a:cubicBezTo>
                  <a:pt x="0" y="226"/>
                  <a:pt x="0" y="226"/>
                  <a:pt x="0" y="226"/>
                </a:cubicBezTo>
                <a:cubicBezTo>
                  <a:pt x="10" y="231"/>
                  <a:pt x="22" y="236"/>
                  <a:pt x="36" y="239"/>
                </a:cubicBezTo>
                <a:cubicBezTo>
                  <a:pt x="50" y="243"/>
                  <a:pt x="63" y="245"/>
                  <a:pt x="76" y="245"/>
                </a:cubicBezTo>
                <a:cubicBezTo>
                  <a:pt x="113" y="245"/>
                  <a:pt x="132" y="229"/>
                  <a:pt x="132" y="199"/>
                </a:cubicBezTo>
                <a:cubicBezTo>
                  <a:pt x="132" y="169"/>
                  <a:pt x="113" y="154"/>
                  <a:pt x="74" y="154"/>
                </a:cubicBezTo>
                <a:cubicBezTo>
                  <a:pt x="67" y="154"/>
                  <a:pt x="59" y="155"/>
                  <a:pt x="51" y="157"/>
                </a:cubicBezTo>
                <a:cubicBezTo>
                  <a:pt x="42" y="158"/>
                  <a:pt x="35" y="159"/>
                  <a:pt x="30" y="161"/>
                </a:cubicBezTo>
                <a:cubicBezTo>
                  <a:pt x="5" y="148"/>
                  <a:pt x="5" y="148"/>
                  <a:pt x="5" y="148"/>
                </a:cubicBezTo>
                <a:cubicBezTo>
                  <a:pt x="16" y="0"/>
                  <a:pt x="16" y="0"/>
                  <a:pt x="16" y="0"/>
                </a:cubicBezTo>
                <a:cubicBezTo>
                  <a:pt x="174" y="0"/>
                  <a:pt x="174" y="0"/>
                  <a:pt x="174" y="0"/>
                </a:cubicBezTo>
                <a:cubicBezTo>
                  <a:pt x="174" y="52"/>
                  <a:pt x="174" y="52"/>
                  <a:pt x="174" y="52"/>
                </a:cubicBezTo>
                <a:cubicBezTo>
                  <a:pt x="70" y="52"/>
                  <a:pt x="70" y="52"/>
                  <a:pt x="70" y="52"/>
                </a:cubicBezTo>
                <a:cubicBezTo>
                  <a:pt x="65" y="109"/>
                  <a:pt x="65" y="109"/>
                  <a:pt x="65" y="109"/>
                </a:cubicBezTo>
                <a:cubicBezTo>
                  <a:pt x="72" y="107"/>
                  <a:pt x="72" y="107"/>
                  <a:pt x="72" y="107"/>
                </a:cubicBezTo>
                <a:cubicBezTo>
                  <a:pt x="80" y="106"/>
                  <a:pt x="90" y="105"/>
                  <a:pt x="102" y="105"/>
                </a:cubicBezTo>
                <a:close/>
              </a:path>
            </a:pathLst>
          </a:custGeom>
          <a:solidFill>
            <a:srgbClr val="4DDBC4"/>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38" name="Line 05"/>
          <p:cNvSpPr>
            <a:spLocks noChangeShapeType="1"/>
          </p:cNvSpPr>
          <p:nvPr/>
        </p:nvSpPr>
        <p:spPr bwMode="auto">
          <a:xfrm>
            <a:off x="976685" y="5008616"/>
            <a:ext cx="1438275" cy="0"/>
          </a:xfrm>
          <a:prstGeom prst="line">
            <a:avLst/>
          </a:prstGeom>
          <a:noFill/>
          <a:ln w="30163" cap="rnd">
            <a:solidFill>
              <a:srgbClr val="4DDBC4"/>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39" name="Oval  05"/>
          <p:cNvSpPr>
            <a:spLocks noChangeArrowheads="1"/>
          </p:cNvSpPr>
          <p:nvPr/>
        </p:nvSpPr>
        <p:spPr bwMode="auto">
          <a:xfrm>
            <a:off x="2363764" y="4957419"/>
            <a:ext cx="102394" cy="103584"/>
          </a:xfrm>
          <a:prstGeom prst="ellipse">
            <a:avLst/>
          </a:prstGeom>
          <a:solidFill>
            <a:srgbClr val="4DDBC4"/>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grpSp>
        <p:nvGrpSpPr>
          <p:cNvPr id="40" name="Text 05"/>
          <p:cNvGrpSpPr/>
          <p:nvPr/>
        </p:nvGrpSpPr>
        <p:grpSpPr>
          <a:xfrm>
            <a:off x="1345780" y="4344266"/>
            <a:ext cx="1232892" cy="659433"/>
            <a:chOff x="1946276" y="4405313"/>
            <a:chExt cx="1643856" cy="879241"/>
          </a:xfrm>
        </p:grpSpPr>
        <p:sp>
          <p:nvSpPr>
            <p:cNvPr id="41" name="Rectangle 10"/>
            <p:cNvSpPr>
              <a:spLocks noChangeArrowheads="1"/>
            </p:cNvSpPr>
            <p:nvPr/>
          </p:nvSpPr>
          <p:spPr bwMode="auto">
            <a:xfrm>
              <a:off x="2036763" y="4405313"/>
              <a:ext cx="1395681" cy="492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CA" altLang="ru-RU" sz="1200" b="1" i="0" u="none" strike="noStrike" kern="0" cap="none" spc="0" normalizeH="0" baseline="0" noProof="0" dirty="0">
                  <a:ln>
                    <a:noFill/>
                  </a:ln>
                  <a:solidFill>
                    <a:srgbClr val="4DDBC4"/>
                  </a:solidFill>
                  <a:effectLst/>
                  <a:uLnTx/>
                  <a:uFillTx/>
                  <a:latin typeface="Poppins Light" panose="00000400000000000000" pitchFamily="2" charset="0"/>
                  <a:cs typeface="Poppins Light" panose="00000400000000000000" pitchFamily="2" charset="0"/>
                </a:rPr>
                <a:t>Cochrane</a:t>
              </a:r>
              <a:br>
                <a:rPr kumimoji="0" lang="en-CA" altLang="ru-RU" sz="1200" b="1" i="0" u="none" strike="noStrike" kern="0" cap="none" spc="0" normalizeH="0" baseline="0" noProof="0" dirty="0">
                  <a:ln>
                    <a:noFill/>
                  </a:ln>
                  <a:solidFill>
                    <a:srgbClr val="4DDBC4"/>
                  </a:solidFill>
                  <a:effectLst/>
                  <a:uLnTx/>
                  <a:uFillTx/>
                  <a:latin typeface="Poppins Light" panose="00000400000000000000" pitchFamily="2" charset="0"/>
                  <a:cs typeface="Poppins Light" panose="00000400000000000000" pitchFamily="2" charset="0"/>
                </a:rPr>
              </a:br>
              <a:r>
                <a:rPr kumimoji="0" lang="en-CA" altLang="ru-RU" sz="1200" b="1" i="0" u="none" strike="noStrike" kern="0" cap="none" spc="0" normalizeH="0" baseline="0" noProof="0" dirty="0">
                  <a:ln>
                    <a:noFill/>
                  </a:ln>
                  <a:solidFill>
                    <a:srgbClr val="4DDBC4"/>
                  </a:solidFill>
                  <a:effectLst/>
                  <a:uLnTx/>
                  <a:uFillTx/>
                  <a:latin typeface="Poppins Light" panose="00000400000000000000" pitchFamily="2" charset="0"/>
                  <a:cs typeface="Poppins Light" panose="00000400000000000000" pitchFamily="2" charset="0"/>
                </a:rPr>
                <a:t>Collaboration</a:t>
              </a:r>
              <a:endParaRPr kumimoji="0" lang="ru-RU" altLang="ru-RU" sz="1350" b="0" i="0" u="none" strike="noStrike" kern="0" cap="none" spc="0" normalizeH="0" baseline="0" noProof="0" dirty="0">
                <a:ln>
                  <a:noFill/>
                </a:ln>
                <a:solidFill>
                  <a:srgbClr val="4DDBC4"/>
                </a:solidFill>
                <a:effectLst/>
                <a:uLnTx/>
                <a:uFillTx/>
                <a:cs typeface="Poppins Light" panose="00000400000000000000" pitchFamily="2" charset="0"/>
              </a:endParaRPr>
            </a:p>
          </p:txBody>
        </p:sp>
        <p:sp>
          <p:nvSpPr>
            <p:cNvPr id="42" name="TextBox 41"/>
            <p:cNvSpPr txBox="1"/>
            <p:nvPr/>
          </p:nvSpPr>
          <p:spPr>
            <a:xfrm>
              <a:off x="1946276" y="4833150"/>
              <a:ext cx="1643856" cy="451404"/>
            </a:xfrm>
            <a:prstGeom prst="rect">
              <a:avLst/>
            </a:prstGeom>
            <a:noFill/>
          </p:spPr>
          <p:txBody>
            <a:bodyPr wrap="square" rtlCol="0">
              <a:spAutoFit/>
            </a:bodyPr>
            <a:lstStyle/>
            <a:p>
              <a:pPr lvl="0"/>
              <a:r>
                <a:rPr lang="en-CA" sz="800" dirty="0">
                  <a:latin typeface="Poppins Light" panose="00000400000000000000" pitchFamily="2" charset="0"/>
                  <a:cs typeface="Poppins Light" panose="00000400000000000000" pitchFamily="2" charset="0"/>
                  <a:hlinkClick r:id="rId8"/>
                </a:rPr>
                <a:t>https://www.cochrane.org/</a:t>
              </a:r>
              <a:r>
                <a:rPr lang="en-CA" sz="800" dirty="0">
                  <a:latin typeface="Poppins Light" panose="00000400000000000000" pitchFamily="2" charset="0"/>
                  <a:cs typeface="Poppins Light" panose="00000400000000000000" pitchFamily="2" charset="0"/>
                </a:rPr>
                <a:t> </a:t>
              </a:r>
              <a:endParaRPr kumimoji="0" lang="ru-RU" sz="675" b="0" i="0" u="none" strike="noStrike" kern="0" cap="none" spc="0" normalizeH="0" baseline="0" noProof="0" dirty="0">
                <a:ln>
                  <a:noFill/>
                </a:ln>
                <a:solidFill>
                  <a:srgbClr val="414042"/>
                </a:solidFill>
                <a:effectLst/>
                <a:uLnTx/>
                <a:uFillTx/>
                <a:cs typeface="Poppins Light" panose="00000400000000000000" pitchFamily="2" charset="0"/>
              </a:endParaRPr>
            </a:p>
          </p:txBody>
        </p:sp>
      </p:grpSp>
      <p:sp>
        <p:nvSpPr>
          <p:cNvPr id="43" name="06"/>
          <p:cNvSpPr>
            <a:spLocks noEditPoints="1"/>
          </p:cNvSpPr>
          <p:nvPr/>
        </p:nvSpPr>
        <p:spPr bwMode="auto">
          <a:xfrm>
            <a:off x="2691185" y="4169225"/>
            <a:ext cx="585788" cy="853678"/>
          </a:xfrm>
          <a:custGeom>
            <a:avLst/>
            <a:gdLst>
              <a:gd name="T0" fmla="*/ 0 w 205"/>
              <a:gd name="T1" fmla="*/ 171 h 299"/>
              <a:gd name="T2" fmla="*/ 36 w 205"/>
              <a:gd name="T3" fmla="*/ 42 h 299"/>
              <a:gd name="T4" fmla="*/ 146 w 205"/>
              <a:gd name="T5" fmla="*/ 0 h 299"/>
              <a:gd name="T6" fmla="*/ 185 w 205"/>
              <a:gd name="T7" fmla="*/ 3 h 299"/>
              <a:gd name="T8" fmla="*/ 185 w 205"/>
              <a:gd name="T9" fmla="*/ 52 h 299"/>
              <a:gd name="T10" fmla="*/ 150 w 205"/>
              <a:gd name="T11" fmla="*/ 48 h 299"/>
              <a:gd name="T12" fmla="*/ 98 w 205"/>
              <a:gd name="T13" fmla="*/ 58 h 299"/>
              <a:gd name="T14" fmla="*/ 68 w 205"/>
              <a:gd name="T15" fmla="*/ 86 h 299"/>
              <a:gd name="T16" fmla="*/ 56 w 205"/>
              <a:gd name="T17" fmla="*/ 139 h 299"/>
              <a:gd name="T18" fmla="*/ 59 w 205"/>
              <a:gd name="T19" fmla="*/ 139 h 299"/>
              <a:gd name="T20" fmla="*/ 122 w 205"/>
              <a:gd name="T21" fmla="*/ 106 h 299"/>
              <a:gd name="T22" fmla="*/ 183 w 205"/>
              <a:gd name="T23" fmla="*/ 130 h 299"/>
              <a:gd name="T24" fmla="*/ 205 w 205"/>
              <a:gd name="T25" fmla="*/ 198 h 299"/>
              <a:gd name="T26" fmla="*/ 179 w 205"/>
              <a:gd name="T27" fmla="*/ 272 h 299"/>
              <a:gd name="T28" fmla="*/ 106 w 205"/>
              <a:gd name="T29" fmla="*/ 299 h 299"/>
              <a:gd name="T30" fmla="*/ 50 w 205"/>
              <a:gd name="T31" fmla="*/ 284 h 299"/>
              <a:gd name="T32" fmla="*/ 13 w 205"/>
              <a:gd name="T33" fmla="*/ 240 h 299"/>
              <a:gd name="T34" fmla="*/ 0 w 205"/>
              <a:gd name="T35" fmla="*/ 171 h 299"/>
              <a:gd name="T36" fmla="*/ 105 w 205"/>
              <a:gd name="T37" fmla="*/ 250 h 299"/>
              <a:gd name="T38" fmla="*/ 135 w 205"/>
              <a:gd name="T39" fmla="*/ 236 h 299"/>
              <a:gd name="T40" fmla="*/ 146 w 205"/>
              <a:gd name="T41" fmla="*/ 199 h 299"/>
              <a:gd name="T42" fmla="*/ 136 w 205"/>
              <a:gd name="T43" fmla="*/ 165 h 299"/>
              <a:gd name="T44" fmla="*/ 106 w 205"/>
              <a:gd name="T45" fmla="*/ 153 h 299"/>
              <a:gd name="T46" fmla="*/ 74 w 205"/>
              <a:gd name="T47" fmla="*/ 165 h 299"/>
              <a:gd name="T48" fmla="*/ 61 w 205"/>
              <a:gd name="T49" fmla="*/ 193 h 299"/>
              <a:gd name="T50" fmla="*/ 73 w 205"/>
              <a:gd name="T51" fmla="*/ 233 h 299"/>
              <a:gd name="T52" fmla="*/ 105 w 205"/>
              <a:gd name="T53" fmla="*/ 25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5" h="299">
                <a:moveTo>
                  <a:pt x="0" y="171"/>
                </a:moveTo>
                <a:cubicBezTo>
                  <a:pt x="0" y="113"/>
                  <a:pt x="12" y="71"/>
                  <a:pt x="36" y="42"/>
                </a:cubicBezTo>
                <a:cubicBezTo>
                  <a:pt x="60" y="14"/>
                  <a:pt x="97" y="0"/>
                  <a:pt x="146" y="0"/>
                </a:cubicBezTo>
                <a:cubicBezTo>
                  <a:pt x="162" y="0"/>
                  <a:pt x="175" y="1"/>
                  <a:pt x="185" y="3"/>
                </a:cubicBezTo>
                <a:cubicBezTo>
                  <a:pt x="185" y="52"/>
                  <a:pt x="185" y="52"/>
                  <a:pt x="185" y="52"/>
                </a:cubicBezTo>
                <a:cubicBezTo>
                  <a:pt x="173" y="50"/>
                  <a:pt x="161" y="48"/>
                  <a:pt x="150" y="48"/>
                </a:cubicBezTo>
                <a:cubicBezTo>
                  <a:pt x="128" y="48"/>
                  <a:pt x="111" y="52"/>
                  <a:pt x="98" y="58"/>
                </a:cubicBezTo>
                <a:cubicBezTo>
                  <a:pt x="84" y="64"/>
                  <a:pt x="74" y="74"/>
                  <a:pt x="68" y="86"/>
                </a:cubicBezTo>
                <a:cubicBezTo>
                  <a:pt x="61" y="99"/>
                  <a:pt x="57" y="116"/>
                  <a:pt x="56" y="139"/>
                </a:cubicBezTo>
                <a:cubicBezTo>
                  <a:pt x="59" y="139"/>
                  <a:pt x="59" y="139"/>
                  <a:pt x="59" y="139"/>
                </a:cubicBezTo>
                <a:cubicBezTo>
                  <a:pt x="72" y="117"/>
                  <a:pt x="93" y="106"/>
                  <a:pt x="122" y="106"/>
                </a:cubicBezTo>
                <a:cubicBezTo>
                  <a:pt x="148" y="106"/>
                  <a:pt x="168" y="114"/>
                  <a:pt x="183" y="130"/>
                </a:cubicBezTo>
                <a:cubicBezTo>
                  <a:pt x="198" y="146"/>
                  <a:pt x="205" y="169"/>
                  <a:pt x="205" y="198"/>
                </a:cubicBezTo>
                <a:cubicBezTo>
                  <a:pt x="205" y="229"/>
                  <a:pt x="196" y="253"/>
                  <a:pt x="179" y="272"/>
                </a:cubicBezTo>
                <a:cubicBezTo>
                  <a:pt x="161" y="290"/>
                  <a:pt x="137" y="299"/>
                  <a:pt x="106" y="299"/>
                </a:cubicBezTo>
                <a:cubicBezTo>
                  <a:pt x="84" y="299"/>
                  <a:pt x="66" y="294"/>
                  <a:pt x="50" y="284"/>
                </a:cubicBezTo>
                <a:cubicBezTo>
                  <a:pt x="34" y="274"/>
                  <a:pt x="21" y="259"/>
                  <a:pt x="13" y="240"/>
                </a:cubicBezTo>
                <a:cubicBezTo>
                  <a:pt x="4" y="221"/>
                  <a:pt x="0" y="198"/>
                  <a:pt x="0" y="171"/>
                </a:cubicBezTo>
                <a:close/>
                <a:moveTo>
                  <a:pt x="105" y="250"/>
                </a:moveTo>
                <a:cubicBezTo>
                  <a:pt x="118" y="250"/>
                  <a:pt x="128" y="245"/>
                  <a:pt x="135" y="236"/>
                </a:cubicBezTo>
                <a:cubicBezTo>
                  <a:pt x="142" y="227"/>
                  <a:pt x="146" y="215"/>
                  <a:pt x="146" y="199"/>
                </a:cubicBezTo>
                <a:cubicBezTo>
                  <a:pt x="146" y="184"/>
                  <a:pt x="142" y="173"/>
                  <a:pt x="136" y="165"/>
                </a:cubicBezTo>
                <a:cubicBezTo>
                  <a:pt x="129" y="157"/>
                  <a:pt x="119" y="153"/>
                  <a:pt x="106" y="153"/>
                </a:cubicBezTo>
                <a:cubicBezTo>
                  <a:pt x="93" y="153"/>
                  <a:pt x="83" y="157"/>
                  <a:pt x="74" y="165"/>
                </a:cubicBezTo>
                <a:cubicBezTo>
                  <a:pt x="65" y="173"/>
                  <a:pt x="61" y="182"/>
                  <a:pt x="61" y="193"/>
                </a:cubicBezTo>
                <a:cubicBezTo>
                  <a:pt x="61" y="209"/>
                  <a:pt x="65" y="222"/>
                  <a:pt x="73" y="233"/>
                </a:cubicBezTo>
                <a:cubicBezTo>
                  <a:pt x="81" y="244"/>
                  <a:pt x="92" y="250"/>
                  <a:pt x="105" y="250"/>
                </a:cubicBezTo>
                <a:close/>
              </a:path>
            </a:pathLst>
          </a:custGeom>
          <a:solidFill>
            <a:srgbClr val="4DC4FF"/>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44" name="Line 06"/>
          <p:cNvSpPr>
            <a:spLocks noChangeShapeType="1"/>
          </p:cNvSpPr>
          <p:nvPr/>
        </p:nvSpPr>
        <p:spPr bwMode="auto">
          <a:xfrm>
            <a:off x="2966220" y="5012187"/>
            <a:ext cx="1389460" cy="0"/>
          </a:xfrm>
          <a:prstGeom prst="line">
            <a:avLst/>
          </a:prstGeom>
          <a:noFill/>
          <a:ln w="30163" cap="rnd">
            <a:solidFill>
              <a:srgbClr val="4DC4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45" name="Oval 06"/>
          <p:cNvSpPr>
            <a:spLocks noChangeArrowheads="1"/>
          </p:cNvSpPr>
          <p:nvPr/>
        </p:nvSpPr>
        <p:spPr bwMode="auto">
          <a:xfrm>
            <a:off x="4304483" y="4960991"/>
            <a:ext cx="102394" cy="100013"/>
          </a:xfrm>
          <a:prstGeom prst="ellipse">
            <a:avLst/>
          </a:prstGeom>
          <a:solidFill>
            <a:srgbClr val="4DC4FF"/>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grpSp>
        <p:nvGrpSpPr>
          <p:cNvPr id="46" name="Text 06"/>
          <p:cNvGrpSpPr/>
          <p:nvPr/>
        </p:nvGrpSpPr>
        <p:grpSpPr>
          <a:xfrm>
            <a:off x="3293530" y="4211806"/>
            <a:ext cx="1213469" cy="811097"/>
            <a:chOff x="4589463" y="4248559"/>
            <a:chExt cx="1617958" cy="1081462"/>
          </a:xfrm>
        </p:grpSpPr>
        <p:sp>
          <p:nvSpPr>
            <p:cNvPr id="47" name="Rectangle 11"/>
            <p:cNvSpPr>
              <a:spLocks noChangeArrowheads="1"/>
            </p:cNvSpPr>
            <p:nvPr/>
          </p:nvSpPr>
          <p:spPr bwMode="auto">
            <a:xfrm>
              <a:off x="4645026" y="4248559"/>
              <a:ext cx="156239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CA" altLang="ru-RU" sz="1200" b="1" i="0" u="none" strike="noStrike" kern="0" cap="none" spc="0" normalizeH="0" baseline="0" noProof="0" dirty="0">
                  <a:ln>
                    <a:noFill/>
                  </a:ln>
                  <a:solidFill>
                    <a:srgbClr val="4DC4FF"/>
                  </a:solidFill>
                  <a:effectLst/>
                  <a:uLnTx/>
                  <a:uFillTx/>
                  <a:latin typeface="Poppins Light" panose="00000400000000000000" pitchFamily="2" charset="0"/>
                  <a:cs typeface="Poppins Light" panose="00000400000000000000" pitchFamily="2" charset="0"/>
                </a:rPr>
                <a:t>Health Systems</a:t>
              </a:r>
              <a:br>
                <a:rPr kumimoji="0" lang="en-CA" altLang="ru-RU" sz="1200" b="1" i="0" u="none" strike="noStrike" kern="0" cap="none" spc="0" normalizeH="0" baseline="0" noProof="0" dirty="0">
                  <a:ln>
                    <a:noFill/>
                  </a:ln>
                  <a:solidFill>
                    <a:srgbClr val="4DC4FF"/>
                  </a:solidFill>
                  <a:effectLst/>
                  <a:uLnTx/>
                  <a:uFillTx/>
                  <a:latin typeface="Poppins Light" panose="00000400000000000000" pitchFamily="2" charset="0"/>
                  <a:cs typeface="Poppins Light" panose="00000400000000000000" pitchFamily="2" charset="0"/>
                </a:rPr>
              </a:br>
              <a:r>
                <a:rPr kumimoji="0" lang="en-CA" altLang="ru-RU" sz="1200" b="1" i="0" u="none" strike="noStrike" kern="0" cap="none" spc="0" normalizeH="0" baseline="0" noProof="0" dirty="0">
                  <a:ln>
                    <a:noFill/>
                  </a:ln>
                  <a:solidFill>
                    <a:srgbClr val="4DC4FF"/>
                  </a:solidFill>
                  <a:effectLst/>
                  <a:uLnTx/>
                  <a:uFillTx/>
                  <a:latin typeface="Poppins Light" panose="00000400000000000000" pitchFamily="2" charset="0"/>
                  <a:cs typeface="Poppins Light" panose="00000400000000000000" pitchFamily="2" charset="0"/>
                </a:rPr>
                <a:t>Evidence</a:t>
              </a:r>
              <a:endParaRPr kumimoji="0" lang="ru-RU" altLang="ru-RU" sz="1350" b="0" i="0" u="none" strike="noStrike" kern="0" cap="none" spc="0" normalizeH="0" baseline="0" noProof="0" dirty="0">
                <a:ln>
                  <a:noFill/>
                </a:ln>
                <a:solidFill>
                  <a:srgbClr val="4DC4FF"/>
                </a:solidFill>
                <a:effectLst/>
                <a:uLnTx/>
                <a:uFillTx/>
                <a:cs typeface="Poppins Light" panose="00000400000000000000" pitchFamily="2" charset="0"/>
              </a:endParaRPr>
            </a:p>
          </p:txBody>
        </p:sp>
        <p:sp>
          <p:nvSpPr>
            <p:cNvPr id="48" name="TextBox 47"/>
            <p:cNvSpPr txBox="1"/>
            <p:nvPr/>
          </p:nvSpPr>
          <p:spPr>
            <a:xfrm>
              <a:off x="4589463" y="4714468"/>
              <a:ext cx="1462088" cy="615553"/>
            </a:xfrm>
            <a:prstGeom prst="rect">
              <a:avLst/>
            </a:prstGeom>
            <a:noFill/>
          </p:spPr>
          <p:txBody>
            <a:bodyPr wrap="square" rtlCol="0">
              <a:spAutoFit/>
            </a:bodyPr>
            <a:lstStyle/>
            <a:p>
              <a:pPr lvl="0"/>
              <a:r>
                <a:rPr lang="en-CA" sz="800" dirty="0">
                  <a:latin typeface="Poppins Light" panose="00000400000000000000" pitchFamily="2" charset="0"/>
                  <a:cs typeface="Poppins Light" panose="00000400000000000000" pitchFamily="2" charset="0"/>
                  <a:hlinkClick r:id="rId9"/>
                </a:rPr>
                <a:t>https://www.healthsystemsevidence.org/?lang=en</a:t>
              </a:r>
              <a:r>
                <a:rPr lang="en-CA" sz="800" dirty="0">
                  <a:latin typeface="Poppins Light" panose="00000400000000000000" pitchFamily="2" charset="0"/>
                  <a:cs typeface="Poppins Light" panose="00000400000000000000" pitchFamily="2" charset="0"/>
                </a:rPr>
                <a:t> </a:t>
              </a:r>
              <a:endParaRPr kumimoji="0" lang="ru-RU" sz="675" b="0" i="0" u="none" strike="noStrike" kern="0" cap="none" spc="0" normalizeH="0" baseline="0" noProof="0" dirty="0">
                <a:ln>
                  <a:noFill/>
                </a:ln>
                <a:solidFill>
                  <a:srgbClr val="414042"/>
                </a:solidFill>
                <a:effectLst/>
                <a:uLnTx/>
                <a:uFillTx/>
                <a:cs typeface="Poppins Light" panose="00000400000000000000" pitchFamily="2" charset="0"/>
              </a:endParaRPr>
            </a:p>
          </p:txBody>
        </p:sp>
      </p:grpSp>
      <p:sp>
        <p:nvSpPr>
          <p:cNvPr id="49" name="07"/>
          <p:cNvSpPr>
            <a:spLocks/>
          </p:cNvSpPr>
          <p:nvPr/>
        </p:nvSpPr>
        <p:spPr bwMode="auto">
          <a:xfrm>
            <a:off x="4590232" y="4181132"/>
            <a:ext cx="596504" cy="831056"/>
          </a:xfrm>
          <a:custGeom>
            <a:avLst/>
            <a:gdLst>
              <a:gd name="T0" fmla="*/ 81 w 501"/>
              <a:gd name="T1" fmla="*/ 698 h 698"/>
              <a:gd name="T2" fmla="*/ 345 w 501"/>
              <a:gd name="T3" fmla="*/ 124 h 698"/>
              <a:gd name="T4" fmla="*/ 0 w 501"/>
              <a:gd name="T5" fmla="*/ 124 h 698"/>
              <a:gd name="T6" fmla="*/ 0 w 501"/>
              <a:gd name="T7" fmla="*/ 0 h 698"/>
              <a:gd name="T8" fmla="*/ 501 w 501"/>
              <a:gd name="T9" fmla="*/ 0 h 698"/>
              <a:gd name="T10" fmla="*/ 501 w 501"/>
              <a:gd name="T11" fmla="*/ 93 h 698"/>
              <a:gd name="T12" fmla="*/ 237 w 501"/>
              <a:gd name="T13" fmla="*/ 698 h 698"/>
              <a:gd name="T14" fmla="*/ 81 w 501"/>
              <a:gd name="T15" fmla="*/ 698 h 6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698">
                <a:moveTo>
                  <a:pt x="81" y="698"/>
                </a:moveTo>
                <a:lnTo>
                  <a:pt x="345" y="124"/>
                </a:lnTo>
                <a:lnTo>
                  <a:pt x="0" y="124"/>
                </a:lnTo>
                <a:lnTo>
                  <a:pt x="0" y="0"/>
                </a:lnTo>
                <a:lnTo>
                  <a:pt x="501" y="0"/>
                </a:lnTo>
                <a:lnTo>
                  <a:pt x="501" y="93"/>
                </a:lnTo>
                <a:lnTo>
                  <a:pt x="237" y="698"/>
                </a:lnTo>
                <a:lnTo>
                  <a:pt x="81" y="698"/>
                </a:lnTo>
                <a:close/>
              </a:path>
            </a:pathLst>
          </a:custGeom>
          <a:solidFill>
            <a:srgbClr val="7F89A1"/>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50" name="Line 307"/>
          <p:cNvSpPr>
            <a:spLocks noChangeShapeType="1"/>
          </p:cNvSpPr>
          <p:nvPr/>
        </p:nvSpPr>
        <p:spPr bwMode="auto">
          <a:xfrm>
            <a:off x="4831929" y="5000281"/>
            <a:ext cx="1350169" cy="0"/>
          </a:xfrm>
          <a:prstGeom prst="line">
            <a:avLst/>
          </a:prstGeom>
          <a:noFill/>
          <a:ln w="30163" cap="rnd">
            <a:solidFill>
              <a:srgbClr val="7F89A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51" name="Oval07"/>
          <p:cNvSpPr>
            <a:spLocks noChangeArrowheads="1"/>
          </p:cNvSpPr>
          <p:nvPr/>
        </p:nvSpPr>
        <p:spPr bwMode="auto">
          <a:xfrm>
            <a:off x="6130901" y="4949085"/>
            <a:ext cx="100013" cy="102394"/>
          </a:xfrm>
          <a:prstGeom prst="ellipse">
            <a:avLst/>
          </a:prstGeom>
          <a:solidFill>
            <a:srgbClr val="7F89A1"/>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grpSp>
        <p:nvGrpSpPr>
          <p:cNvPr id="52" name="Text 07"/>
          <p:cNvGrpSpPr/>
          <p:nvPr/>
        </p:nvGrpSpPr>
        <p:grpSpPr>
          <a:xfrm>
            <a:off x="5154699" y="4292942"/>
            <a:ext cx="1190625" cy="824976"/>
            <a:chOff x="7027069" y="4394200"/>
            <a:chExt cx="1462088" cy="1099968"/>
          </a:xfrm>
        </p:grpSpPr>
        <p:sp>
          <p:nvSpPr>
            <p:cNvPr id="53" name="Rectangle 12"/>
            <p:cNvSpPr>
              <a:spLocks noChangeArrowheads="1"/>
            </p:cNvSpPr>
            <p:nvPr/>
          </p:nvSpPr>
          <p:spPr bwMode="auto">
            <a:xfrm>
              <a:off x="7078664" y="4394200"/>
              <a:ext cx="27357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CA" altLang="ru-RU" sz="1200" b="1" i="0" u="none" strike="noStrike" kern="0" cap="none" spc="0" normalizeH="0" baseline="0" noProof="0" dirty="0">
                  <a:ln>
                    <a:noFill/>
                  </a:ln>
                  <a:solidFill>
                    <a:srgbClr val="7F89A1"/>
                  </a:solidFill>
                  <a:effectLst/>
                  <a:uLnTx/>
                  <a:uFillTx/>
                  <a:latin typeface="Poppins Light" panose="00000400000000000000" pitchFamily="2" charset="0"/>
                  <a:cs typeface="Poppins Light" panose="00000400000000000000" pitchFamily="2" charset="0"/>
                </a:rPr>
                <a:t>BIT</a:t>
              </a:r>
              <a:endParaRPr kumimoji="0" lang="ru-RU" altLang="ru-RU" sz="1350" b="0" i="0" u="none" strike="noStrike" kern="0" cap="none" spc="0" normalizeH="0" baseline="0" noProof="0" dirty="0">
                <a:ln>
                  <a:noFill/>
                </a:ln>
                <a:solidFill>
                  <a:srgbClr val="7F89A1"/>
                </a:solidFill>
                <a:effectLst/>
                <a:uLnTx/>
                <a:uFillTx/>
                <a:cs typeface="Poppins Light" panose="00000400000000000000" pitchFamily="2" charset="0"/>
              </a:endParaRPr>
            </a:p>
          </p:txBody>
        </p:sp>
        <p:sp>
          <p:nvSpPr>
            <p:cNvPr id="54" name="TextBox 53"/>
            <p:cNvSpPr txBox="1"/>
            <p:nvPr/>
          </p:nvSpPr>
          <p:spPr>
            <a:xfrm>
              <a:off x="7027069" y="4714468"/>
              <a:ext cx="1462088" cy="779700"/>
            </a:xfrm>
            <a:prstGeom prst="rect">
              <a:avLst/>
            </a:prstGeom>
            <a:noFill/>
          </p:spPr>
          <p:txBody>
            <a:bodyPr wrap="square" rtlCol="0">
              <a:spAutoFit/>
            </a:bodyPr>
            <a:lstStyle/>
            <a:p>
              <a:pPr lvl="0"/>
              <a:r>
                <a:rPr lang="en-CA" sz="800" dirty="0">
                  <a:latin typeface="Poppins Light" panose="00000400000000000000" pitchFamily="2" charset="0"/>
                  <a:cs typeface="Poppins Light" panose="00000400000000000000" pitchFamily="2" charset="0"/>
                  <a:hlinkClick r:id="rId10"/>
                </a:rPr>
                <a:t>https://www.bi.team/our-work/publications/</a:t>
              </a:r>
              <a:r>
                <a:rPr lang="en-CA" sz="800" dirty="0">
                  <a:latin typeface="Poppins Light" panose="00000400000000000000" pitchFamily="2" charset="0"/>
                  <a:cs typeface="Poppins Light" panose="00000400000000000000" pitchFamily="2" charset="0"/>
                </a:rPr>
                <a:t> </a:t>
              </a:r>
              <a:endParaRPr kumimoji="0" lang="ru-RU" sz="675" b="0" i="0" u="none" strike="noStrike" kern="0" cap="none" spc="0" normalizeH="0" baseline="0" noProof="0" dirty="0">
                <a:ln>
                  <a:noFill/>
                </a:ln>
                <a:solidFill>
                  <a:srgbClr val="414042"/>
                </a:solidFill>
                <a:effectLst/>
                <a:uLnTx/>
                <a:uFillTx/>
                <a:cs typeface="Poppins Light" panose="00000400000000000000" pitchFamily="2" charset="0"/>
              </a:endParaRPr>
            </a:p>
          </p:txBody>
        </p:sp>
      </p:grpSp>
    </p:spTree>
    <p:extLst>
      <p:ext uri="{BB962C8B-B14F-4D97-AF65-F5344CB8AC3E}">
        <p14:creationId xmlns:p14="http://schemas.microsoft.com/office/powerpoint/2010/main" val="31770477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chemeClr val="accent2"/>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1562793" y="190120"/>
            <a:ext cx="7363341" cy="20300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CA" sz="3600" b="0" dirty="0">
                <a:solidFill>
                  <a:srgbClr val="414042"/>
                </a:solidFill>
                <a:latin typeface="Poppins" panose="00000500000000000000" pitchFamily="2" charset="0"/>
                <a:cs typeface="Poppins" panose="00000500000000000000" pitchFamily="2" charset="0"/>
              </a:rPr>
              <a:t>Summary &amp; </a:t>
            </a:r>
            <a:r>
              <a:rPr lang="en-CA" sz="3600" b="0" dirty="0">
                <a:solidFill>
                  <a:srgbClr val="FF884D"/>
                </a:solidFill>
                <a:latin typeface="Poppins" panose="00000500000000000000" pitchFamily="2" charset="0"/>
                <a:cs typeface="Poppins" panose="00000500000000000000" pitchFamily="2" charset="0"/>
              </a:rPr>
              <a:t>further resources</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71E0D84A-675B-43D7-83A5-35B6687E96A0}"/>
              </a:ext>
            </a:extLst>
          </p:cNvPr>
          <p:cNvGrpSpPr/>
          <p:nvPr/>
        </p:nvGrpSpPr>
        <p:grpSpPr>
          <a:xfrm>
            <a:off x="355848" y="1600198"/>
            <a:ext cx="4241094" cy="4811865"/>
            <a:chOff x="4714064" y="1348129"/>
            <a:chExt cx="2823614" cy="6164248"/>
          </a:xfrm>
        </p:grpSpPr>
        <p:sp>
          <p:nvSpPr>
            <p:cNvPr id="7" name="Freeform 5">
              <a:extLst>
                <a:ext uri="{FF2B5EF4-FFF2-40B4-BE49-F238E27FC236}">
                  <a16:creationId xmlns:a16="http://schemas.microsoft.com/office/drawing/2014/main" id="{F6C2322A-AC05-407A-9D2F-041C31C81051}"/>
                </a:ext>
              </a:extLst>
            </p:cNvPr>
            <p:cNvSpPr>
              <a:spLocks/>
            </p:cNvSpPr>
            <p:nvPr/>
          </p:nvSpPr>
          <p:spPr bwMode="auto">
            <a:xfrm>
              <a:off x="4750143" y="1348129"/>
              <a:ext cx="2718247" cy="5688019"/>
            </a:xfrm>
            <a:custGeom>
              <a:avLst/>
              <a:gdLst>
                <a:gd name="T0" fmla="*/ 1612 w 1612"/>
                <a:gd name="T1" fmla="*/ 102 h 2472"/>
                <a:gd name="T2" fmla="*/ 1612 w 1612"/>
                <a:gd name="T3" fmla="*/ 2370 h 2472"/>
                <a:gd name="T4" fmla="*/ 1510 w 1612"/>
                <a:gd name="T5" fmla="*/ 2472 h 2472"/>
                <a:gd name="T6" fmla="*/ 102 w 1612"/>
                <a:gd name="T7" fmla="*/ 2472 h 2472"/>
                <a:gd name="T8" fmla="*/ 0 w 1612"/>
                <a:gd name="T9" fmla="*/ 2370 h 2472"/>
                <a:gd name="T10" fmla="*/ 0 w 1612"/>
                <a:gd name="T11" fmla="*/ 102 h 2472"/>
                <a:gd name="T12" fmla="*/ 102 w 1612"/>
                <a:gd name="T13" fmla="*/ 0 h 2472"/>
                <a:gd name="T14" fmla="*/ 1510 w 1612"/>
                <a:gd name="T15" fmla="*/ 0 h 2472"/>
                <a:gd name="T16" fmla="*/ 1612 w 1612"/>
                <a:gd name="T17" fmla="*/ 102 h 2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2" h="2472">
                  <a:moveTo>
                    <a:pt x="1612" y="102"/>
                  </a:moveTo>
                  <a:cubicBezTo>
                    <a:pt x="1612" y="2370"/>
                    <a:pt x="1612" y="2370"/>
                    <a:pt x="1612" y="2370"/>
                  </a:cubicBezTo>
                  <a:cubicBezTo>
                    <a:pt x="1612" y="2426"/>
                    <a:pt x="1566" y="2472"/>
                    <a:pt x="1510" y="2472"/>
                  </a:cubicBezTo>
                  <a:cubicBezTo>
                    <a:pt x="102" y="2472"/>
                    <a:pt x="102" y="2472"/>
                    <a:pt x="102" y="2472"/>
                  </a:cubicBezTo>
                  <a:cubicBezTo>
                    <a:pt x="46" y="2472"/>
                    <a:pt x="0" y="2426"/>
                    <a:pt x="0" y="2370"/>
                  </a:cubicBezTo>
                  <a:cubicBezTo>
                    <a:pt x="0" y="102"/>
                    <a:pt x="0" y="102"/>
                    <a:pt x="0" y="102"/>
                  </a:cubicBezTo>
                  <a:cubicBezTo>
                    <a:pt x="0" y="46"/>
                    <a:pt x="46" y="0"/>
                    <a:pt x="102" y="0"/>
                  </a:cubicBezTo>
                  <a:cubicBezTo>
                    <a:pt x="1510" y="0"/>
                    <a:pt x="1510" y="0"/>
                    <a:pt x="1510" y="0"/>
                  </a:cubicBezTo>
                  <a:cubicBezTo>
                    <a:pt x="1566" y="0"/>
                    <a:pt x="1612" y="46"/>
                    <a:pt x="1612" y="102"/>
                  </a:cubicBezTo>
                  <a:close/>
                </a:path>
              </a:pathLst>
            </a:custGeom>
            <a:solidFill>
              <a:schemeClr val="accent2"/>
            </a:solidFill>
            <a:ln>
              <a:noFill/>
            </a:ln>
            <a:effectLst>
              <a:outerShdw blurRad="317500" dist="101600" dir="5400000" algn="t" rotWithShape="0">
                <a:prstClr val="black">
                  <a:alpha val="2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latin typeface="Poppins Light" panose="00000400000000000000" pitchFamily="2" charset="0"/>
                <a:cs typeface="Poppins Light" panose="00000400000000000000" pitchFamily="2" charset="0"/>
              </a:endParaRPr>
            </a:p>
          </p:txBody>
        </p:sp>
        <p:sp>
          <p:nvSpPr>
            <p:cNvPr id="8" name="Freeform 8">
              <a:extLst>
                <a:ext uri="{FF2B5EF4-FFF2-40B4-BE49-F238E27FC236}">
                  <a16:creationId xmlns:a16="http://schemas.microsoft.com/office/drawing/2014/main" id="{F8CC1807-19F2-4CE8-8677-9C9D924124FE}"/>
                </a:ext>
              </a:extLst>
            </p:cNvPr>
            <p:cNvSpPr>
              <a:spLocks/>
            </p:cNvSpPr>
            <p:nvPr/>
          </p:nvSpPr>
          <p:spPr bwMode="auto">
            <a:xfrm>
              <a:off x="4750143" y="1348129"/>
              <a:ext cx="2718247" cy="852575"/>
            </a:xfrm>
            <a:custGeom>
              <a:avLst/>
              <a:gdLst>
                <a:gd name="T0" fmla="*/ 1612 w 1612"/>
                <a:gd name="T1" fmla="*/ 102 h 506"/>
                <a:gd name="T2" fmla="*/ 1612 w 1612"/>
                <a:gd name="T3" fmla="*/ 403 h 506"/>
                <a:gd name="T4" fmla="*/ 1612 w 1612"/>
                <a:gd name="T5" fmla="*/ 428 h 506"/>
                <a:gd name="T6" fmla="*/ 1415 w 1612"/>
                <a:gd name="T7" fmla="*/ 506 h 506"/>
                <a:gd name="T8" fmla="*/ 1035 w 1612"/>
                <a:gd name="T9" fmla="*/ 428 h 506"/>
                <a:gd name="T10" fmla="*/ 610 w 1612"/>
                <a:gd name="T11" fmla="*/ 506 h 506"/>
                <a:gd name="T12" fmla="*/ 212 w 1612"/>
                <a:gd name="T13" fmla="*/ 428 h 506"/>
                <a:gd name="T14" fmla="*/ 0 w 1612"/>
                <a:gd name="T15" fmla="*/ 472 h 506"/>
                <a:gd name="T16" fmla="*/ 0 w 1612"/>
                <a:gd name="T17" fmla="*/ 404 h 506"/>
                <a:gd name="T18" fmla="*/ 0 w 1612"/>
                <a:gd name="T19" fmla="*/ 102 h 506"/>
                <a:gd name="T20" fmla="*/ 102 w 1612"/>
                <a:gd name="T21" fmla="*/ 0 h 506"/>
                <a:gd name="T22" fmla="*/ 1510 w 1612"/>
                <a:gd name="T23" fmla="*/ 0 h 506"/>
                <a:gd name="T24" fmla="*/ 1612 w 1612"/>
                <a:gd name="T25" fmla="*/ 102 h 506"/>
                <a:gd name="connsiteX0" fmla="*/ 10000 w 10000"/>
                <a:gd name="connsiteY0" fmla="*/ 2016 h 10002"/>
                <a:gd name="connsiteX1" fmla="*/ 10000 w 10000"/>
                <a:gd name="connsiteY1" fmla="*/ 7964 h 10002"/>
                <a:gd name="connsiteX2" fmla="*/ 10000 w 10000"/>
                <a:gd name="connsiteY2" fmla="*/ 8458 h 10002"/>
                <a:gd name="connsiteX3" fmla="*/ 8778 w 10000"/>
                <a:gd name="connsiteY3" fmla="*/ 10000 h 10002"/>
                <a:gd name="connsiteX4" fmla="*/ 6421 w 10000"/>
                <a:gd name="connsiteY4" fmla="*/ 8458 h 10002"/>
                <a:gd name="connsiteX5" fmla="*/ 3784 w 10000"/>
                <a:gd name="connsiteY5" fmla="*/ 10000 h 10002"/>
                <a:gd name="connsiteX6" fmla="*/ 1315 w 10000"/>
                <a:gd name="connsiteY6" fmla="*/ 8458 h 10002"/>
                <a:gd name="connsiteX7" fmla="*/ 0 w 10000"/>
                <a:gd name="connsiteY7" fmla="*/ 9328 h 10002"/>
                <a:gd name="connsiteX8" fmla="*/ 0 w 10000"/>
                <a:gd name="connsiteY8" fmla="*/ 7984 h 10002"/>
                <a:gd name="connsiteX9" fmla="*/ 0 w 10000"/>
                <a:gd name="connsiteY9" fmla="*/ 2016 h 10002"/>
                <a:gd name="connsiteX10" fmla="*/ 633 w 10000"/>
                <a:gd name="connsiteY10" fmla="*/ 0 h 10002"/>
                <a:gd name="connsiteX11" fmla="*/ 9367 w 10000"/>
                <a:gd name="connsiteY11" fmla="*/ 0 h 10002"/>
                <a:gd name="connsiteX12" fmla="*/ 10000 w 10000"/>
                <a:gd name="connsiteY12" fmla="*/ 2016 h 10002"/>
                <a:gd name="connsiteX0" fmla="*/ 10000 w 10000"/>
                <a:gd name="connsiteY0" fmla="*/ 2016 h 10002"/>
                <a:gd name="connsiteX1" fmla="*/ 10000 w 10000"/>
                <a:gd name="connsiteY1" fmla="*/ 7964 h 10002"/>
                <a:gd name="connsiteX2" fmla="*/ 10000 w 10000"/>
                <a:gd name="connsiteY2" fmla="*/ 8458 h 10002"/>
                <a:gd name="connsiteX3" fmla="*/ 8778 w 10000"/>
                <a:gd name="connsiteY3" fmla="*/ 10000 h 10002"/>
                <a:gd name="connsiteX4" fmla="*/ 6421 w 10000"/>
                <a:gd name="connsiteY4" fmla="*/ 8458 h 10002"/>
                <a:gd name="connsiteX5" fmla="*/ 3784 w 10000"/>
                <a:gd name="connsiteY5" fmla="*/ 10000 h 10002"/>
                <a:gd name="connsiteX6" fmla="*/ 1315 w 10000"/>
                <a:gd name="connsiteY6" fmla="*/ 8458 h 10002"/>
                <a:gd name="connsiteX7" fmla="*/ 0 w 10000"/>
                <a:gd name="connsiteY7" fmla="*/ 9328 h 10002"/>
                <a:gd name="connsiteX8" fmla="*/ 0 w 10000"/>
                <a:gd name="connsiteY8" fmla="*/ 7984 h 10002"/>
                <a:gd name="connsiteX9" fmla="*/ 0 w 10000"/>
                <a:gd name="connsiteY9" fmla="*/ 2016 h 10002"/>
                <a:gd name="connsiteX10" fmla="*/ 633 w 10000"/>
                <a:gd name="connsiteY10" fmla="*/ 0 h 10002"/>
                <a:gd name="connsiteX11" fmla="*/ 9367 w 10000"/>
                <a:gd name="connsiteY11" fmla="*/ 0 h 10002"/>
                <a:gd name="connsiteX12" fmla="*/ 10000 w 10000"/>
                <a:gd name="connsiteY12" fmla="*/ 2016 h 10002"/>
                <a:gd name="connsiteX0" fmla="*/ 10000 w 10000"/>
                <a:gd name="connsiteY0" fmla="*/ 2016 h 10002"/>
                <a:gd name="connsiteX1" fmla="*/ 10000 w 10000"/>
                <a:gd name="connsiteY1" fmla="*/ 7964 h 10002"/>
                <a:gd name="connsiteX2" fmla="*/ 10000 w 10000"/>
                <a:gd name="connsiteY2" fmla="*/ 8458 h 10002"/>
                <a:gd name="connsiteX3" fmla="*/ 8778 w 10000"/>
                <a:gd name="connsiteY3" fmla="*/ 10000 h 10002"/>
                <a:gd name="connsiteX4" fmla="*/ 6421 w 10000"/>
                <a:gd name="connsiteY4" fmla="*/ 8458 h 10002"/>
                <a:gd name="connsiteX5" fmla="*/ 3784 w 10000"/>
                <a:gd name="connsiteY5" fmla="*/ 10000 h 10002"/>
                <a:gd name="connsiteX6" fmla="*/ 1315 w 10000"/>
                <a:gd name="connsiteY6" fmla="*/ 8458 h 10002"/>
                <a:gd name="connsiteX7" fmla="*/ 0 w 10000"/>
                <a:gd name="connsiteY7" fmla="*/ 9328 h 10002"/>
                <a:gd name="connsiteX8" fmla="*/ 0 w 10000"/>
                <a:gd name="connsiteY8" fmla="*/ 7984 h 10002"/>
                <a:gd name="connsiteX9" fmla="*/ 0 w 10000"/>
                <a:gd name="connsiteY9" fmla="*/ 2016 h 10002"/>
                <a:gd name="connsiteX10" fmla="*/ 633 w 10000"/>
                <a:gd name="connsiteY10" fmla="*/ 0 h 10002"/>
                <a:gd name="connsiteX11" fmla="*/ 9367 w 10000"/>
                <a:gd name="connsiteY11" fmla="*/ 0 h 10002"/>
                <a:gd name="connsiteX12" fmla="*/ 10000 w 10000"/>
                <a:gd name="connsiteY12" fmla="*/ 2016 h 10002"/>
                <a:gd name="connsiteX0" fmla="*/ 10000 w 10000"/>
                <a:gd name="connsiteY0" fmla="*/ 2016 h 10002"/>
                <a:gd name="connsiteX1" fmla="*/ 10000 w 10000"/>
                <a:gd name="connsiteY1" fmla="*/ 7964 h 10002"/>
                <a:gd name="connsiteX2" fmla="*/ 10000 w 10000"/>
                <a:gd name="connsiteY2" fmla="*/ 8458 h 10002"/>
                <a:gd name="connsiteX3" fmla="*/ 8778 w 10000"/>
                <a:gd name="connsiteY3" fmla="*/ 10000 h 10002"/>
                <a:gd name="connsiteX4" fmla="*/ 6421 w 10000"/>
                <a:gd name="connsiteY4" fmla="*/ 8458 h 10002"/>
                <a:gd name="connsiteX5" fmla="*/ 3784 w 10000"/>
                <a:gd name="connsiteY5" fmla="*/ 10000 h 10002"/>
                <a:gd name="connsiteX6" fmla="*/ 1315 w 10000"/>
                <a:gd name="connsiteY6" fmla="*/ 8458 h 10002"/>
                <a:gd name="connsiteX7" fmla="*/ 0 w 10000"/>
                <a:gd name="connsiteY7" fmla="*/ 9328 h 10002"/>
                <a:gd name="connsiteX8" fmla="*/ 0 w 10000"/>
                <a:gd name="connsiteY8" fmla="*/ 7984 h 10002"/>
                <a:gd name="connsiteX9" fmla="*/ 0 w 10000"/>
                <a:gd name="connsiteY9" fmla="*/ 2016 h 10002"/>
                <a:gd name="connsiteX10" fmla="*/ 633 w 10000"/>
                <a:gd name="connsiteY10" fmla="*/ 0 h 10002"/>
                <a:gd name="connsiteX11" fmla="*/ 9367 w 10000"/>
                <a:gd name="connsiteY11" fmla="*/ 0 h 10002"/>
                <a:gd name="connsiteX12" fmla="*/ 10000 w 10000"/>
                <a:gd name="connsiteY12" fmla="*/ 2016 h 1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2">
                  <a:moveTo>
                    <a:pt x="10000" y="2016"/>
                  </a:moveTo>
                  <a:lnTo>
                    <a:pt x="10000" y="7964"/>
                  </a:lnTo>
                  <a:lnTo>
                    <a:pt x="10000" y="8458"/>
                  </a:lnTo>
                  <a:cubicBezTo>
                    <a:pt x="10000" y="8458"/>
                    <a:pt x="9793" y="9963"/>
                    <a:pt x="8778" y="10000"/>
                  </a:cubicBezTo>
                  <a:cubicBezTo>
                    <a:pt x="7763" y="10037"/>
                    <a:pt x="7555" y="8421"/>
                    <a:pt x="6421" y="8458"/>
                  </a:cubicBezTo>
                  <a:cubicBezTo>
                    <a:pt x="5287" y="8495"/>
                    <a:pt x="4874" y="9926"/>
                    <a:pt x="3784" y="10000"/>
                  </a:cubicBezTo>
                  <a:cubicBezTo>
                    <a:pt x="2694" y="10074"/>
                    <a:pt x="2261" y="8421"/>
                    <a:pt x="1315" y="8458"/>
                  </a:cubicBezTo>
                  <a:cubicBezTo>
                    <a:pt x="369" y="8495"/>
                    <a:pt x="0" y="9328"/>
                    <a:pt x="0" y="9328"/>
                  </a:cubicBezTo>
                  <a:lnTo>
                    <a:pt x="0" y="7984"/>
                  </a:lnTo>
                  <a:lnTo>
                    <a:pt x="0" y="2016"/>
                  </a:lnTo>
                  <a:cubicBezTo>
                    <a:pt x="0" y="909"/>
                    <a:pt x="285" y="0"/>
                    <a:pt x="633" y="0"/>
                  </a:cubicBezTo>
                  <a:lnTo>
                    <a:pt x="9367" y="0"/>
                  </a:lnTo>
                  <a:cubicBezTo>
                    <a:pt x="9715" y="0"/>
                    <a:pt x="10000" y="909"/>
                    <a:pt x="10000" y="2016"/>
                  </a:cubicBezTo>
                  <a:close/>
                </a:path>
              </a:pathLst>
            </a:custGeom>
            <a:solidFill>
              <a:schemeClr val="bg1">
                <a:lumMod val="75000"/>
              </a:schemeClr>
            </a:solidFill>
            <a:ln>
              <a:noFill/>
            </a:ln>
            <a:effectLst>
              <a:outerShdw blurRad="317500" dist="101600" dir="5400000" algn="t" rotWithShape="0">
                <a:prstClr val="black">
                  <a:alpha val="2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latin typeface="Poppins Light" panose="00000400000000000000" pitchFamily="2" charset="0"/>
                <a:cs typeface="Poppins Light" panose="00000400000000000000" pitchFamily="2" charset="0"/>
              </a:endParaRPr>
            </a:p>
          </p:txBody>
        </p:sp>
        <p:sp>
          <p:nvSpPr>
            <p:cNvPr id="9" name="TextBox 8">
              <a:extLst>
                <a:ext uri="{FF2B5EF4-FFF2-40B4-BE49-F238E27FC236}">
                  <a16:creationId xmlns:a16="http://schemas.microsoft.com/office/drawing/2014/main" id="{5984ED33-941E-4482-9153-319A3EBF626E}"/>
                </a:ext>
              </a:extLst>
            </p:cNvPr>
            <p:cNvSpPr txBox="1"/>
            <p:nvPr/>
          </p:nvSpPr>
          <p:spPr>
            <a:xfrm>
              <a:off x="5000216" y="1558058"/>
              <a:ext cx="2218099" cy="473133"/>
            </a:xfrm>
            <a:prstGeom prst="rect">
              <a:avLst/>
            </a:prstGeom>
            <a:noFill/>
          </p:spPr>
          <p:txBody>
            <a:bodyPr wrap="square" rtlCol="0">
              <a:spAutoFit/>
            </a:bodyPr>
            <a:lstStyle/>
            <a:p>
              <a:pPr algn="ctr"/>
              <a:r>
                <a:rPr lang="en-US" dirty="0">
                  <a:solidFill>
                    <a:srgbClr val="FF884D"/>
                  </a:solidFill>
                  <a:latin typeface="Poppins Light" panose="00000400000000000000" pitchFamily="2" charset="0"/>
                  <a:cs typeface="Poppins Light" panose="00000400000000000000" pitchFamily="2" charset="0"/>
                </a:rPr>
                <a:t>Summary</a:t>
              </a:r>
            </a:p>
          </p:txBody>
        </p:sp>
        <p:sp>
          <p:nvSpPr>
            <p:cNvPr id="11" name="TextBox 10">
              <a:extLst>
                <a:ext uri="{FF2B5EF4-FFF2-40B4-BE49-F238E27FC236}">
                  <a16:creationId xmlns:a16="http://schemas.microsoft.com/office/drawing/2014/main" id="{5299E492-97F3-498C-9454-ED8892CE7251}"/>
                </a:ext>
              </a:extLst>
            </p:cNvPr>
            <p:cNvSpPr txBox="1"/>
            <p:nvPr/>
          </p:nvSpPr>
          <p:spPr>
            <a:xfrm>
              <a:off x="4714064" y="2104859"/>
              <a:ext cx="2823614" cy="540751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dirty="0">
                  <a:solidFill>
                    <a:schemeClr val="bg1"/>
                  </a:solidFill>
                  <a:latin typeface="Poppins Light" panose="00000400000000000000" pitchFamily="2" charset="0"/>
                  <a:cs typeface="Poppins Light" panose="00000400000000000000" pitchFamily="2" charset="0"/>
                </a:rPr>
                <a:t>Before designing an experiment, you should figure out if this is the most appropriate option, based on decision-makers’ needs, as well as practical constraints.</a:t>
              </a:r>
            </a:p>
            <a:p>
              <a:pPr marL="171450" indent="-171450">
                <a:lnSpc>
                  <a:spcPct val="150000"/>
                </a:lnSpc>
                <a:buFont typeface="Arial" panose="020B0604020202020204" pitchFamily="34" charset="0"/>
                <a:buChar char="•"/>
              </a:pPr>
              <a:r>
                <a:rPr lang="en-US" sz="1200" dirty="0">
                  <a:solidFill>
                    <a:schemeClr val="bg1"/>
                  </a:solidFill>
                  <a:latin typeface="Poppins Light" panose="00000400000000000000" pitchFamily="2" charset="0"/>
                  <a:cs typeface="Poppins Light" panose="00000400000000000000" pitchFamily="2" charset="0"/>
                </a:rPr>
                <a:t>The key element you need to focus on before deciding on the technical elements of the design is the problem you wish to fix through the experiment.</a:t>
              </a:r>
            </a:p>
            <a:p>
              <a:pPr marL="171450" indent="-171450">
                <a:lnSpc>
                  <a:spcPct val="150000"/>
                </a:lnSpc>
                <a:buFont typeface="Arial" panose="020B0604020202020204" pitchFamily="34" charset="0"/>
                <a:buChar char="•"/>
              </a:pPr>
              <a:r>
                <a:rPr lang="en-US" sz="1200" dirty="0">
                  <a:solidFill>
                    <a:schemeClr val="bg1"/>
                  </a:solidFill>
                  <a:latin typeface="Poppins Light" panose="00000400000000000000" pitchFamily="2" charset="0"/>
                  <a:cs typeface="Poppins Light" panose="00000400000000000000" pitchFamily="2" charset="0"/>
                </a:rPr>
                <a:t>Experimentation is a testing process – part of a problem-solving approach.</a:t>
              </a:r>
            </a:p>
            <a:p>
              <a:pPr marL="171450" indent="-171450">
                <a:lnSpc>
                  <a:spcPct val="150000"/>
                </a:lnSpc>
                <a:buFont typeface="Arial" panose="020B0604020202020204" pitchFamily="34" charset="0"/>
                <a:buChar char="•"/>
              </a:pPr>
              <a:r>
                <a:rPr lang="en-US" sz="1200" dirty="0">
                  <a:solidFill>
                    <a:schemeClr val="bg1"/>
                  </a:solidFill>
                  <a:latin typeface="Poppins Light" panose="00000400000000000000" pitchFamily="2" charset="0"/>
                  <a:cs typeface="Poppins Light" panose="00000400000000000000" pitchFamily="2" charset="0"/>
                </a:rPr>
                <a:t>It is good practice to look for experimentation examples and existing evidence before designing your own experiment. This will help to familiarize yourself with comparable cases, which you can then use for inspiration and comparison.</a:t>
              </a:r>
            </a:p>
            <a:p>
              <a:pPr marL="171450" indent="-171450">
                <a:lnSpc>
                  <a:spcPct val="150000"/>
                </a:lnSpc>
                <a:buFont typeface="Arial" panose="020B0604020202020204" pitchFamily="34" charset="0"/>
                <a:buChar char="•"/>
              </a:pPr>
              <a:endParaRPr lang="en-US" sz="1200" dirty="0">
                <a:solidFill>
                  <a:schemeClr val="bg1"/>
                </a:solidFill>
                <a:latin typeface="Poppins Light" panose="00000400000000000000" pitchFamily="2" charset="0"/>
                <a:cs typeface="Poppins Light" panose="00000400000000000000" pitchFamily="2" charset="0"/>
              </a:endParaRPr>
            </a:p>
          </p:txBody>
        </p:sp>
      </p:grpSp>
      <p:grpSp>
        <p:nvGrpSpPr>
          <p:cNvPr id="12" name="Group 11">
            <a:extLst>
              <a:ext uri="{FF2B5EF4-FFF2-40B4-BE49-F238E27FC236}">
                <a16:creationId xmlns:a16="http://schemas.microsoft.com/office/drawing/2014/main" id="{4B51A193-85A8-4359-9D3A-ADC9D6B322E6}"/>
              </a:ext>
            </a:extLst>
          </p:cNvPr>
          <p:cNvGrpSpPr/>
          <p:nvPr/>
        </p:nvGrpSpPr>
        <p:grpSpPr>
          <a:xfrm>
            <a:off x="5584721" y="1600198"/>
            <a:ext cx="2634253" cy="4440117"/>
            <a:chOff x="7679132" y="1540016"/>
            <a:chExt cx="2634253" cy="4440117"/>
          </a:xfrm>
        </p:grpSpPr>
        <p:sp>
          <p:nvSpPr>
            <p:cNvPr id="13" name="Freeform 6">
              <a:extLst>
                <a:ext uri="{FF2B5EF4-FFF2-40B4-BE49-F238E27FC236}">
                  <a16:creationId xmlns:a16="http://schemas.microsoft.com/office/drawing/2014/main" id="{6427C5C8-6355-43EA-A240-9D2E4CCE06AB}"/>
                </a:ext>
              </a:extLst>
            </p:cNvPr>
            <p:cNvSpPr>
              <a:spLocks/>
            </p:cNvSpPr>
            <p:nvPr/>
          </p:nvSpPr>
          <p:spPr bwMode="auto">
            <a:xfrm>
              <a:off x="7765381" y="1543873"/>
              <a:ext cx="2463682" cy="4436260"/>
            </a:xfrm>
            <a:custGeom>
              <a:avLst/>
              <a:gdLst>
                <a:gd name="T0" fmla="*/ 1461 w 1461"/>
                <a:gd name="T1" fmla="*/ 92 h 2240"/>
                <a:gd name="T2" fmla="*/ 1461 w 1461"/>
                <a:gd name="T3" fmla="*/ 2148 h 2240"/>
                <a:gd name="T4" fmla="*/ 1368 w 1461"/>
                <a:gd name="T5" fmla="*/ 2240 h 2240"/>
                <a:gd name="T6" fmla="*/ 92 w 1461"/>
                <a:gd name="T7" fmla="*/ 2240 h 2240"/>
                <a:gd name="T8" fmla="*/ 0 w 1461"/>
                <a:gd name="T9" fmla="*/ 2148 h 2240"/>
                <a:gd name="T10" fmla="*/ 0 w 1461"/>
                <a:gd name="T11" fmla="*/ 92 h 2240"/>
                <a:gd name="T12" fmla="*/ 92 w 1461"/>
                <a:gd name="T13" fmla="*/ 0 h 2240"/>
                <a:gd name="T14" fmla="*/ 1368 w 1461"/>
                <a:gd name="T15" fmla="*/ 0 h 2240"/>
                <a:gd name="T16" fmla="*/ 1461 w 1461"/>
                <a:gd name="T17" fmla="*/ 92 h 2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1" h="2240">
                  <a:moveTo>
                    <a:pt x="1461" y="92"/>
                  </a:moveTo>
                  <a:cubicBezTo>
                    <a:pt x="1461" y="2148"/>
                    <a:pt x="1461" y="2148"/>
                    <a:pt x="1461" y="2148"/>
                  </a:cubicBezTo>
                  <a:cubicBezTo>
                    <a:pt x="1461" y="2199"/>
                    <a:pt x="1419" y="2240"/>
                    <a:pt x="1368" y="2240"/>
                  </a:cubicBezTo>
                  <a:cubicBezTo>
                    <a:pt x="92" y="2240"/>
                    <a:pt x="92" y="2240"/>
                    <a:pt x="92" y="2240"/>
                  </a:cubicBezTo>
                  <a:cubicBezTo>
                    <a:pt x="41" y="2240"/>
                    <a:pt x="0" y="2199"/>
                    <a:pt x="0" y="2148"/>
                  </a:cubicBezTo>
                  <a:cubicBezTo>
                    <a:pt x="0" y="92"/>
                    <a:pt x="0" y="92"/>
                    <a:pt x="0" y="92"/>
                  </a:cubicBezTo>
                  <a:cubicBezTo>
                    <a:pt x="0" y="42"/>
                    <a:pt x="41" y="0"/>
                    <a:pt x="92" y="0"/>
                  </a:cubicBezTo>
                  <a:cubicBezTo>
                    <a:pt x="1368" y="0"/>
                    <a:pt x="1368" y="0"/>
                    <a:pt x="1368" y="0"/>
                  </a:cubicBezTo>
                  <a:cubicBezTo>
                    <a:pt x="1419" y="0"/>
                    <a:pt x="1461" y="42"/>
                    <a:pt x="1461" y="92"/>
                  </a:cubicBezTo>
                  <a:close/>
                </a:path>
              </a:pathLst>
            </a:custGeom>
            <a:solidFill>
              <a:schemeClr val="bg1"/>
            </a:solidFill>
            <a:ln>
              <a:noFill/>
            </a:ln>
            <a:effectLst>
              <a:outerShdw blurRad="317500" dist="101600" dir="5400000" algn="t" rotWithShape="0">
                <a:prstClr val="black">
                  <a:alpha val="2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latin typeface="Poppins Light" panose="00000400000000000000" pitchFamily="2" charset="0"/>
                <a:cs typeface="Poppins Light" panose="00000400000000000000" pitchFamily="2" charset="0"/>
              </a:endParaRPr>
            </a:p>
          </p:txBody>
        </p:sp>
        <p:sp>
          <p:nvSpPr>
            <p:cNvPr id="14" name="Freeform 12">
              <a:extLst>
                <a:ext uri="{FF2B5EF4-FFF2-40B4-BE49-F238E27FC236}">
                  <a16:creationId xmlns:a16="http://schemas.microsoft.com/office/drawing/2014/main" id="{AD024BFE-A14D-4E97-90C7-29DE6AC9D806}"/>
                </a:ext>
              </a:extLst>
            </p:cNvPr>
            <p:cNvSpPr>
              <a:spLocks/>
            </p:cNvSpPr>
            <p:nvPr/>
          </p:nvSpPr>
          <p:spPr bwMode="auto">
            <a:xfrm>
              <a:off x="7765382" y="1540016"/>
              <a:ext cx="2461754" cy="679626"/>
            </a:xfrm>
            <a:custGeom>
              <a:avLst/>
              <a:gdLst>
                <a:gd name="T0" fmla="*/ 1461 w 1461"/>
                <a:gd name="T1" fmla="*/ 92 h 402"/>
                <a:gd name="T2" fmla="*/ 1461 w 1461"/>
                <a:gd name="T3" fmla="*/ 326 h 402"/>
                <a:gd name="T4" fmla="*/ 1284 w 1461"/>
                <a:gd name="T5" fmla="*/ 402 h 402"/>
                <a:gd name="T6" fmla="*/ 936 w 1461"/>
                <a:gd name="T7" fmla="*/ 324 h 402"/>
                <a:gd name="T8" fmla="*/ 547 w 1461"/>
                <a:gd name="T9" fmla="*/ 402 h 402"/>
                <a:gd name="T10" fmla="*/ 183 w 1461"/>
                <a:gd name="T11" fmla="*/ 324 h 402"/>
                <a:gd name="T12" fmla="*/ 2 w 1461"/>
                <a:gd name="T13" fmla="*/ 366 h 402"/>
                <a:gd name="T14" fmla="*/ 0 w 1461"/>
                <a:gd name="T15" fmla="*/ 356 h 402"/>
                <a:gd name="T16" fmla="*/ 0 w 1461"/>
                <a:gd name="T17" fmla="*/ 92 h 402"/>
                <a:gd name="T18" fmla="*/ 92 w 1461"/>
                <a:gd name="T19" fmla="*/ 0 h 402"/>
                <a:gd name="T20" fmla="*/ 1368 w 1461"/>
                <a:gd name="T21" fmla="*/ 0 h 402"/>
                <a:gd name="T22" fmla="*/ 1461 w 1461"/>
                <a:gd name="T23" fmla="*/ 92 h 402"/>
                <a:gd name="connsiteX0" fmla="*/ 10000 w 10000"/>
                <a:gd name="connsiteY0" fmla="*/ 2289 h 10000"/>
                <a:gd name="connsiteX1" fmla="*/ 10000 w 10000"/>
                <a:gd name="connsiteY1" fmla="*/ 8109 h 10000"/>
                <a:gd name="connsiteX2" fmla="*/ 8789 w 10000"/>
                <a:gd name="connsiteY2" fmla="*/ 10000 h 10000"/>
                <a:gd name="connsiteX3" fmla="*/ 6407 w 10000"/>
                <a:gd name="connsiteY3" fmla="*/ 8060 h 10000"/>
                <a:gd name="connsiteX4" fmla="*/ 3744 w 10000"/>
                <a:gd name="connsiteY4" fmla="*/ 10000 h 10000"/>
                <a:gd name="connsiteX5" fmla="*/ 1253 w 10000"/>
                <a:gd name="connsiteY5" fmla="*/ 8060 h 10000"/>
                <a:gd name="connsiteX6" fmla="*/ 14 w 10000"/>
                <a:gd name="connsiteY6" fmla="*/ 9104 h 10000"/>
                <a:gd name="connsiteX7" fmla="*/ 0 w 10000"/>
                <a:gd name="connsiteY7" fmla="*/ 8856 h 10000"/>
                <a:gd name="connsiteX8" fmla="*/ 0 w 10000"/>
                <a:gd name="connsiteY8" fmla="*/ 2289 h 10000"/>
                <a:gd name="connsiteX9" fmla="*/ 630 w 10000"/>
                <a:gd name="connsiteY9" fmla="*/ 0 h 10000"/>
                <a:gd name="connsiteX10" fmla="*/ 9363 w 10000"/>
                <a:gd name="connsiteY10" fmla="*/ 0 h 10000"/>
                <a:gd name="connsiteX11" fmla="*/ 10000 w 10000"/>
                <a:gd name="connsiteY11" fmla="*/ 2289 h 10000"/>
                <a:gd name="connsiteX0" fmla="*/ 10000 w 10000"/>
                <a:gd name="connsiteY0" fmla="*/ 2289 h 10000"/>
                <a:gd name="connsiteX1" fmla="*/ 10000 w 10000"/>
                <a:gd name="connsiteY1" fmla="*/ 8109 h 10000"/>
                <a:gd name="connsiteX2" fmla="*/ 8789 w 10000"/>
                <a:gd name="connsiteY2" fmla="*/ 10000 h 10000"/>
                <a:gd name="connsiteX3" fmla="*/ 6407 w 10000"/>
                <a:gd name="connsiteY3" fmla="*/ 8060 h 10000"/>
                <a:gd name="connsiteX4" fmla="*/ 3744 w 10000"/>
                <a:gd name="connsiteY4" fmla="*/ 10000 h 10000"/>
                <a:gd name="connsiteX5" fmla="*/ 1253 w 10000"/>
                <a:gd name="connsiteY5" fmla="*/ 8060 h 10000"/>
                <a:gd name="connsiteX6" fmla="*/ 14 w 10000"/>
                <a:gd name="connsiteY6" fmla="*/ 9104 h 10000"/>
                <a:gd name="connsiteX7" fmla="*/ 0 w 10000"/>
                <a:gd name="connsiteY7" fmla="*/ 8856 h 10000"/>
                <a:gd name="connsiteX8" fmla="*/ 0 w 10000"/>
                <a:gd name="connsiteY8" fmla="*/ 2289 h 10000"/>
                <a:gd name="connsiteX9" fmla="*/ 630 w 10000"/>
                <a:gd name="connsiteY9" fmla="*/ 0 h 10000"/>
                <a:gd name="connsiteX10" fmla="*/ 9363 w 10000"/>
                <a:gd name="connsiteY10" fmla="*/ 0 h 10000"/>
                <a:gd name="connsiteX11" fmla="*/ 10000 w 10000"/>
                <a:gd name="connsiteY11" fmla="*/ 2289 h 10000"/>
                <a:gd name="connsiteX0" fmla="*/ 10000 w 10000"/>
                <a:gd name="connsiteY0" fmla="*/ 2289 h 10000"/>
                <a:gd name="connsiteX1" fmla="*/ 10000 w 10000"/>
                <a:gd name="connsiteY1" fmla="*/ 8109 h 10000"/>
                <a:gd name="connsiteX2" fmla="*/ 8789 w 10000"/>
                <a:gd name="connsiteY2" fmla="*/ 10000 h 10000"/>
                <a:gd name="connsiteX3" fmla="*/ 6407 w 10000"/>
                <a:gd name="connsiteY3" fmla="*/ 8060 h 10000"/>
                <a:gd name="connsiteX4" fmla="*/ 3744 w 10000"/>
                <a:gd name="connsiteY4" fmla="*/ 10000 h 10000"/>
                <a:gd name="connsiteX5" fmla="*/ 1253 w 10000"/>
                <a:gd name="connsiteY5" fmla="*/ 8060 h 10000"/>
                <a:gd name="connsiteX6" fmla="*/ 14 w 10000"/>
                <a:gd name="connsiteY6" fmla="*/ 9104 h 10000"/>
                <a:gd name="connsiteX7" fmla="*/ 0 w 10000"/>
                <a:gd name="connsiteY7" fmla="*/ 8856 h 10000"/>
                <a:gd name="connsiteX8" fmla="*/ 0 w 10000"/>
                <a:gd name="connsiteY8" fmla="*/ 2289 h 10000"/>
                <a:gd name="connsiteX9" fmla="*/ 630 w 10000"/>
                <a:gd name="connsiteY9" fmla="*/ 0 h 10000"/>
                <a:gd name="connsiteX10" fmla="*/ 9363 w 10000"/>
                <a:gd name="connsiteY10" fmla="*/ 0 h 10000"/>
                <a:gd name="connsiteX11" fmla="*/ 10000 w 10000"/>
                <a:gd name="connsiteY11" fmla="*/ 2289 h 10000"/>
                <a:gd name="connsiteX0" fmla="*/ 10000 w 10000"/>
                <a:gd name="connsiteY0" fmla="*/ 2289 h 10000"/>
                <a:gd name="connsiteX1" fmla="*/ 10000 w 10000"/>
                <a:gd name="connsiteY1" fmla="*/ 8109 h 10000"/>
                <a:gd name="connsiteX2" fmla="*/ 8789 w 10000"/>
                <a:gd name="connsiteY2" fmla="*/ 10000 h 10000"/>
                <a:gd name="connsiteX3" fmla="*/ 6407 w 10000"/>
                <a:gd name="connsiteY3" fmla="*/ 8060 h 10000"/>
                <a:gd name="connsiteX4" fmla="*/ 3744 w 10000"/>
                <a:gd name="connsiteY4" fmla="*/ 10000 h 10000"/>
                <a:gd name="connsiteX5" fmla="*/ 1253 w 10000"/>
                <a:gd name="connsiteY5" fmla="*/ 8060 h 10000"/>
                <a:gd name="connsiteX6" fmla="*/ 14 w 10000"/>
                <a:gd name="connsiteY6" fmla="*/ 9104 h 10000"/>
                <a:gd name="connsiteX7" fmla="*/ 0 w 10000"/>
                <a:gd name="connsiteY7" fmla="*/ 8856 h 10000"/>
                <a:gd name="connsiteX8" fmla="*/ 0 w 10000"/>
                <a:gd name="connsiteY8" fmla="*/ 2289 h 10000"/>
                <a:gd name="connsiteX9" fmla="*/ 630 w 10000"/>
                <a:gd name="connsiteY9" fmla="*/ 0 h 10000"/>
                <a:gd name="connsiteX10" fmla="*/ 9363 w 10000"/>
                <a:gd name="connsiteY10" fmla="*/ 0 h 10000"/>
                <a:gd name="connsiteX11" fmla="*/ 10000 w 10000"/>
                <a:gd name="connsiteY11" fmla="*/ 2289 h 10000"/>
                <a:gd name="connsiteX0" fmla="*/ 10000 w 10000"/>
                <a:gd name="connsiteY0" fmla="*/ 2289 h 10000"/>
                <a:gd name="connsiteX1" fmla="*/ 10000 w 10000"/>
                <a:gd name="connsiteY1" fmla="*/ 8109 h 10000"/>
                <a:gd name="connsiteX2" fmla="*/ 8789 w 10000"/>
                <a:gd name="connsiteY2" fmla="*/ 10000 h 10000"/>
                <a:gd name="connsiteX3" fmla="*/ 6407 w 10000"/>
                <a:gd name="connsiteY3" fmla="*/ 8060 h 10000"/>
                <a:gd name="connsiteX4" fmla="*/ 3744 w 10000"/>
                <a:gd name="connsiteY4" fmla="*/ 10000 h 10000"/>
                <a:gd name="connsiteX5" fmla="*/ 1253 w 10000"/>
                <a:gd name="connsiteY5" fmla="*/ 8060 h 10000"/>
                <a:gd name="connsiteX6" fmla="*/ 14 w 10000"/>
                <a:gd name="connsiteY6" fmla="*/ 9104 h 10000"/>
                <a:gd name="connsiteX7" fmla="*/ 0 w 10000"/>
                <a:gd name="connsiteY7" fmla="*/ 8856 h 10000"/>
                <a:gd name="connsiteX8" fmla="*/ 0 w 10000"/>
                <a:gd name="connsiteY8" fmla="*/ 2289 h 10000"/>
                <a:gd name="connsiteX9" fmla="*/ 630 w 10000"/>
                <a:gd name="connsiteY9" fmla="*/ 0 h 10000"/>
                <a:gd name="connsiteX10" fmla="*/ 9363 w 10000"/>
                <a:gd name="connsiteY10" fmla="*/ 0 h 10000"/>
                <a:gd name="connsiteX11" fmla="*/ 10000 w 10000"/>
                <a:gd name="connsiteY11" fmla="*/ 2289 h 10000"/>
                <a:gd name="connsiteX0" fmla="*/ 10000 w 10000"/>
                <a:gd name="connsiteY0" fmla="*/ 2289 h 10000"/>
                <a:gd name="connsiteX1" fmla="*/ 10000 w 10000"/>
                <a:gd name="connsiteY1" fmla="*/ 8109 h 10000"/>
                <a:gd name="connsiteX2" fmla="*/ 8789 w 10000"/>
                <a:gd name="connsiteY2" fmla="*/ 10000 h 10000"/>
                <a:gd name="connsiteX3" fmla="*/ 6407 w 10000"/>
                <a:gd name="connsiteY3" fmla="*/ 8060 h 10000"/>
                <a:gd name="connsiteX4" fmla="*/ 3744 w 10000"/>
                <a:gd name="connsiteY4" fmla="*/ 10000 h 10000"/>
                <a:gd name="connsiteX5" fmla="*/ 1253 w 10000"/>
                <a:gd name="connsiteY5" fmla="*/ 8060 h 10000"/>
                <a:gd name="connsiteX6" fmla="*/ 14 w 10000"/>
                <a:gd name="connsiteY6" fmla="*/ 9104 h 10000"/>
                <a:gd name="connsiteX7" fmla="*/ 0 w 10000"/>
                <a:gd name="connsiteY7" fmla="*/ 8856 h 10000"/>
                <a:gd name="connsiteX8" fmla="*/ 0 w 10000"/>
                <a:gd name="connsiteY8" fmla="*/ 2289 h 10000"/>
                <a:gd name="connsiteX9" fmla="*/ 630 w 10000"/>
                <a:gd name="connsiteY9" fmla="*/ 0 h 10000"/>
                <a:gd name="connsiteX10" fmla="*/ 9363 w 10000"/>
                <a:gd name="connsiteY10" fmla="*/ 0 h 10000"/>
                <a:gd name="connsiteX11" fmla="*/ 10000 w 10000"/>
                <a:gd name="connsiteY11" fmla="*/ 22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10000" y="2289"/>
                  </a:moveTo>
                  <a:lnTo>
                    <a:pt x="10000" y="8109"/>
                  </a:lnTo>
                  <a:cubicBezTo>
                    <a:pt x="9918" y="8383"/>
                    <a:pt x="9604" y="10000"/>
                    <a:pt x="8789" y="10000"/>
                  </a:cubicBezTo>
                  <a:cubicBezTo>
                    <a:pt x="7974" y="10000"/>
                    <a:pt x="7519" y="7990"/>
                    <a:pt x="6407" y="8060"/>
                  </a:cubicBezTo>
                  <a:cubicBezTo>
                    <a:pt x="5295" y="8130"/>
                    <a:pt x="4782" y="10000"/>
                    <a:pt x="3744" y="10000"/>
                  </a:cubicBezTo>
                  <a:cubicBezTo>
                    <a:pt x="2706" y="10000"/>
                    <a:pt x="2068" y="7999"/>
                    <a:pt x="1253" y="8060"/>
                  </a:cubicBezTo>
                  <a:cubicBezTo>
                    <a:pt x="438" y="8121"/>
                    <a:pt x="14" y="9104"/>
                    <a:pt x="14" y="9104"/>
                  </a:cubicBezTo>
                  <a:cubicBezTo>
                    <a:pt x="9" y="9021"/>
                    <a:pt x="5" y="8939"/>
                    <a:pt x="0" y="8856"/>
                  </a:cubicBezTo>
                  <a:lnTo>
                    <a:pt x="0" y="2289"/>
                  </a:lnTo>
                  <a:cubicBezTo>
                    <a:pt x="0" y="1045"/>
                    <a:pt x="281" y="0"/>
                    <a:pt x="630" y="0"/>
                  </a:cubicBezTo>
                  <a:lnTo>
                    <a:pt x="9363" y="0"/>
                  </a:lnTo>
                  <a:cubicBezTo>
                    <a:pt x="9713" y="0"/>
                    <a:pt x="10000" y="1045"/>
                    <a:pt x="10000" y="2289"/>
                  </a:cubicBezTo>
                  <a:close/>
                </a:path>
              </a:pathLst>
            </a:custGeom>
            <a:solidFill>
              <a:schemeClr val="bg1">
                <a:lumMod val="75000"/>
              </a:schemeClr>
            </a:solidFill>
            <a:ln>
              <a:noFill/>
            </a:ln>
            <a:effectLst>
              <a:outerShdw blurRad="317500" dist="101600" dir="5400000" algn="t" rotWithShape="0">
                <a:prstClr val="black">
                  <a:alpha val="2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latin typeface="Poppins Light" panose="00000400000000000000" pitchFamily="2" charset="0"/>
                <a:cs typeface="Poppins Light" panose="00000400000000000000" pitchFamily="2" charset="0"/>
              </a:endParaRPr>
            </a:p>
          </p:txBody>
        </p:sp>
        <p:sp>
          <p:nvSpPr>
            <p:cNvPr id="15" name="TextBox 14">
              <a:extLst>
                <a:ext uri="{FF2B5EF4-FFF2-40B4-BE49-F238E27FC236}">
                  <a16:creationId xmlns:a16="http://schemas.microsoft.com/office/drawing/2014/main" id="{830EE7FD-A076-45BA-B199-29336546939C}"/>
                </a:ext>
              </a:extLst>
            </p:cNvPr>
            <p:cNvSpPr txBox="1"/>
            <p:nvPr/>
          </p:nvSpPr>
          <p:spPr>
            <a:xfrm>
              <a:off x="7863569" y="1680280"/>
              <a:ext cx="2218099" cy="307777"/>
            </a:xfrm>
            <a:prstGeom prst="rect">
              <a:avLst/>
            </a:prstGeom>
            <a:noFill/>
          </p:spPr>
          <p:txBody>
            <a:bodyPr wrap="square" rtlCol="0">
              <a:spAutoFit/>
            </a:bodyPr>
            <a:lstStyle/>
            <a:p>
              <a:pPr algn="ctr"/>
              <a:r>
                <a:rPr lang="en-US" sz="1400" dirty="0">
                  <a:solidFill>
                    <a:srgbClr val="FF884D"/>
                  </a:solidFill>
                  <a:latin typeface="Poppins Light" panose="00000400000000000000" pitchFamily="2" charset="0"/>
                  <a:cs typeface="Poppins Light" panose="00000400000000000000" pitchFamily="2" charset="0"/>
                </a:rPr>
                <a:t>Going Deeper</a:t>
              </a:r>
            </a:p>
          </p:txBody>
        </p:sp>
        <p:sp>
          <p:nvSpPr>
            <p:cNvPr id="17" name="TextBox 16">
              <a:extLst>
                <a:ext uri="{FF2B5EF4-FFF2-40B4-BE49-F238E27FC236}">
                  <a16:creationId xmlns:a16="http://schemas.microsoft.com/office/drawing/2014/main" id="{F92353B3-4535-41D1-803D-3FD839CE14AB}"/>
                </a:ext>
              </a:extLst>
            </p:cNvPr>
            <p:cNvSpPr txBox="1"/>
            <p:nvPr/>
          </p:nvSpPr>
          <p:spPr>
            <a:xfrm>
              <a:off x="7679132" y="1988057"/>
              <a:ext cx="2634253" cy="3783665"/>
            </a:xfrm>
            <a:prstGeom prst="rect">
              <a:avLst/>
            </a:prstGeom>
            <a:noFill/>
          </p:spPr>
          <p:txBody>
            <a:bodyPr wrap="square" rtlCol="0">
              <a:spAutoFit/>
            </a:bodyPr>
            <a:lstStyle/>
            <a:p>
              <a:pPr algn="ctr">
                <a:lnSpc>
                  <a:spcPct val="150000"/>
                </a:lnSpc>
              </a:pPr>
              <a:br>
                <a:rPr lang="en-CA" sz="1150" dirty="0">
                  <a:solidFill>
                    <a:schemeClr val="tx1">
                      <a:lumMod val="50000"/>
                      <a:lumOff val="50000"/>
                    </a:schemeClr>
                  </a:solidFill>
                  <a:latin typeface="Poppins Light" panose="00000400000000000000" pitchFamily="2" charset="0"/>
                  <a:cs typeface="Poppins Light" panose="00000400000000000000" pitchFamily="2" charset="0"/>
                </a:rPr>
              </a:br>
              <a:r>
                <a:rPr lang="en-CA" sz="1150" dirty="0">
                  <a:solidFill>
                    <a:schemeClr val="tx1">
                      <a:lumMod val="50000"/>
                      <a:lumOff val="50000"/>
                    </a:schemeClr>
                  </a:solidFill>
                  <a:latin typeface="Poppins Light" panose="00000400000000000000" pitchFamily="2" charset="0"/>
                  <a:cs typeface="Poppins Light" panose="00000400000000000000" pitchFamily="2" charset="0"/>
                </a:rPr>
                <a:t>Using Administrative Data for Randomized Evaluations (Poster), </a:t>
              </a:r>
              <a:r>
                <a:rPr lang="en-CA" sz="1150" dirty="0" err="1">
                  <a:solidFill>
                    <a:schemeClr val="tx1">
                      <a:lumMod val="50000"/>
                      <a:lumOff val="50000"/>
                    </a:schemeClr>
                  </a:solidFill>
                  <a:latin typeface="Poppins Light" panose="00000400000000000000" pitchFamily="2" charset="0"/>
                  <a:cs typeface="Poppins Light" panose="00000400000000000000" pitchFamily="2" charset="0"/>
                </a:rPr>
                <a:t>Jameel</a:t>
              </a:r>
              <a:r>
                <a:rPr lang="en-CA" sz="1150" dirty="0">
                  <a:solidFill>
                    <a:schemeClr val="tx1">
                      <a:lumMod val="50000"/>
                      <a:lumOff val="50000"/>
                    </a:schemeClr>
                  </a:solidFill>
                  <a:latin typeface="Poppins Light" panose="00000400000000000000" pitchFamily="2" charset="0"/>
                  <a:cs typeface="Poppins Light" panose="00000400000000000000" pitchFamily="2" charset="0"/>
                </a:rPr>
                <a:t> Poverty Action Lab (J-PAL)</a:t>
              </a:r>
            </a:p>
            <a:p>
              <a:pPr algn="ctr">
                <a:lnSpc>
                  <a:spcPct val="150000"/>
                </a:lnSpc>
              </a:pPr>
              <a:r>
                <a:rPr lang="en-CA" sz="1150" dirty="0">
                  <a:solidFill>
                    <a:schemeClr val="tx1">
                      <a:lumMod val="50000"/>
                      <a:lumOff val="50000"/>
                    </a:schemeClr>
                  </a:solidFill>
                  <a:latin typeface="Poppins Light" panose="00000400000000000000" pitchFamily="2" charset="0"/>
                  <a:cs typeface="Poppins Light" panose="00000400000000000000" pitchFamily="2" charset="0"/>
                  <a:hlinkClick r:id="rId3"/>
                </a:rPr>
                <a:t>https://www.povertyactionlab.org/sites/default/files/resources/2017.02.28-Admin-Data-Poster.pdf</a:t>
              </a:r>
              <a:r>
                <a:rPr lang="en-CA" sz="1150" dirty="0">
                  <a:solidFill>
                    <a:schemeClr val="tx1">
                      <a:lumMod val="50000"/>
                      <a:lumOff val="50000"/>
                    </a:schemeClr>
                  </a:solidFill>
                  <a:latin typeface="Poppins Light" panose="00000400000000000000" pitchFamily="2" charset="0"/>
                  <a:cs typeface="Poppins Light" panose="00000400000000000000" pitchFamily="2" charset="0"/>
                </a:rPr>
                <a:t> </a:t>
              </a:r>
              <a:br>
                <a:rPr lang="en-CA" sz="1150" dirty="0">
                  <a:solidFill>
                    <a:schemeClr val="tx1">
                      <a:lumMod val="50000"/>
                      <a:lumOff val="50000"/>
                    </a:schemeClr>
                  </a:solidFill>
                  <a:latin typeface="Poppins Light" panose="00000400000000000000" pitchFamily="2" charset="0"/>
                  <a:cs typeface="Poppins Light" panose="00000400000000000000" pitchFamily="2" charset="0"/>
                </a:rPr>
              </a:br>
              <a:endParaRPr lang="en-CA" sz="1150" dirty="0">
                <a:solidFill>
                  <a:schemeClr val="tx1">
                    <a:lumMod val="50000"/>
                    <a:lumOff val="50000"/>
                  </a:schemeClr>
                </a:solidFill>
                <a:latin typeface="Poppins Light" panose="00000400000000000000" pitchFamily="2" charset="0"/>
                <a:cs typeface="Poppins Light" panose="00000400000000000000" pitchFamily="2" charset="0"/>
              </a:endParaRPr>
            </a:p>
            <a:p>
              <a:pPr algn="ctr">
                <a:lnSpc>
                  <a:spcPct val="150000"/>
                </a:lnSpc>
              </a:pPr>
              <a:r>
                <a:rPr lang="en-CA" sz="1150" dirty="0">
                  <a:solidFill>
                    <a:schemeClr val="tx1">
                      <a:lumMod val="50000"/>
                      <a:lumOff val="50000"/>
                    </a:schemeClr>
                  </a:solidFill>
                  <a:latin typeface="Poppins Light" panose="00000400000000000000" pitchFamily="2" charset="0"/>
                  <a:cs typeface="Poppins Light" panose="00000400000000000000" pitchFamily="2" charset="0"/>
                </a:rPr>
                <a:t>Using Administrative Data for Randomized Evaluations, </a:t>
              </a:r>
              <a:r>
                <a:rPr lang="en-CA" sz="1150" dirty="0" err="1">
                  <a:solidFill>
                    <a:schemeClr val="tx1">
                      <a:lumMod val="50000"/>
                      <a:lumOff val="50000"/>
                    </a:schemeClr>
                  </a:solidFill>
                  <a:latin typeface="Poppins Light" panose="00000400000000000000" pitchFamily="2" charset="0"/>
                  <a:cs typeface="Poppins Light" panose="00000400000000000000" pitchFamily="2" charset="0"/>
                </a:rPr>
                <a:t>Jameel</a:t>
              </a:r>
              <a:r>
                <a:rPr lang="en-CA" sz="1150" dirty="0">
                  <a:solidFill>
                    <a:schemeClr val="tx1">
                      <a:lumMod val="50000"/>
                      <a:lumOff val="50000"/>
                    </a:schemeClr>
                  </a:solidFill>
                  <a:latin typeface="Poppins Light" panose="00000400000000000000" pitchFamily="2" charset="0"/>
                  <a:cs typeface="Poppins Light" panose="00000400000000000000" pitchFamily="2" charset="0"/>
                </a:rPr>
                <a:t> Poverty Action Lab (J-PAL) </a:t>
              </a:r>
              <a:r>
                <a:rPr lang="en-CA" sz="1150" dirty="0">
                  <a:solidFill>
                    <a:schemeClr val="tx1">
                      <a:lumMod val="50000"/>
                      <a:lumOff val="50000"/>
                    </a:schemeClr>
                  </a:solidFill>
                  <a:latin typeface="Poppins Light" panose="00000400000000000000" pitchFamily="2" charset="0"/>
                  <a:cs typeface="Poppins Light" panose="00000400000000000000" pitchFamily="2" charset="0"/>
                  <a:hlinkClick r:id="rId4"/>
                </a:rPr>
                <a:t>https://www.povertyactionlab.org/sites/default/files/resources/Admin_Data_Guide.pdf</a:t>
              </a:r>
              <a:r>
                <a:rPr lang="en-CA" sz="1150" dirty="0">
                  <a:solidFill>
                    <a:schemeClr val="tx1">
                      <a:lumMod val="50000"/>
                      <a:lumOff val="50000"/>
                    </a:schemeClr>
                  </a:solidFill>
                  <a:latin typeface="Poppins Light" panose="00000400000000000000" pitchFamily="2" charset="0"/>
                  <a:cs typeface="Poppins Light" panose="00000400000000000000" pitchFamily="2" charset="0"/>
                </a:rPr>
                <a:t> </a:t>
              </a:r>
            </a:p>
          </p:txBody>
        </p:sp>
      </p:grpSp>
    </p:spTree>
    <p:extLst>
      <p:ext uri="{BB962C8B-B14F-4D97-AF65-F5344CB8AC3E}">
        <p14:creationId xmlns:p14="http://schemas.microsoft.com/office/powerpoint/2010/main" val="34512650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rgbClr val="FF88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3660367" y="190120"/>
            <a:ext cx="5265767" cy="20300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3600" b="0" i="0" strike="noStrike" kern="1200" cap="none" spc="0" normalizeH="0" baseline="0" noProof="0" dirty="0">
                <a:ln>
                  <a:noFill/>
                </a:ln>
                <a:solidFill>
                  <a:srgbClr val="414042"/>
                </a:solidFill>
                <a:effectLst/>
                <a:uLnTx/>
                <a:uFillTx/>
                <a:latin typeface="Poppins" panose="00000500000000000000" pitchFamily="2" charset="0"/>
                <a:cs typeface="Poppins" panose="00000500000000000000" pitchFamily="2" charset="0"/>
              </a:rPr>
              <a:t>Course</a:t>
            </a:r>
            <a:r>
              <a:rPr kumimoji="0" lang="en-CA" sz="3600" b="0" i="0" strike="noStrike" kern="1200" cap="none" spc="0" normalizeH="0" noProof="0" dirty="0">
                <a:ln>
                  <a:noFill/>
                </a:ln>
                <a:solidFill>
                  <a:srgbClr val="414042"/>
                </a:solidFill>
                <a:effectLst/>
                <a:uLnTx/>
                <a:uFillTx/>
                <a:latin typeface="Poppins" panose="00000500000000000000" pitchFamily="2" charset="0"/>
                <a:cs typeface="Poppins" panose="00000500000000000000" pitchFamily="2" charset="0"/>
              </a:rPr>
              <a:t> </a:t>
            </a:r>
            <a:r>
              <a:rPr kumimoji="0" lang="en-CA" sz="3600" b="0" i="0" strike="noStrike" kern="1200" cap="none" spc="0" normalizeH="0" noProof="0" dirty="0">
                <a:ln>
                  <a:noFill/>
                </a:ln>
                <a:solidFill>
                  <a:srgbClr val="FF884D"/>
                </a:solidFill>
                <a:effectLst/>
                <a:uLnTx/>
                <a:uFillTx/>
                <a:latin typeface="Poppins" panose="00000500000000000000" pitchFamily="2" charset="0"/>
                <a:cs typeface="Poppins" panose="00000500000000000000" pitchFamily="2" charset="0"/>
              </a:rPr>
              <a:t>Overview</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sp>
        <p:nvSpPr>
          <p:cNvPr id="137" name="Text Placeholder 53"/>
          <p:cNvSpPr txBox="1">
            <a:spLocks/>
          </p:cNvSpPr>
          <p:nvPr/>
        </p:nvSpPr>
        <p:spPr>
          <a:xfrm>
            <a:off x="279651" y="1119089"/>
            <a:ext cx="7929618" cy="1169194"/>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9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Course Outline</a:t>
            </a:r>
          </a:p>
        </p:txBody>
      </p:sp>
      <p:grpSp>
        <p:nvGrpSpPr>
          <p:cNvPr id="43" name="Group 42"/>
          <p:cNvGrpSpPr/>
          <p:nvPr/>
        </p:nvGrpSpPr>
        <p:grpSpPr>
          <a:xfrm>
            <a:off x="4472372" y="1558143"/>
            <a:ext cx="1339454" cy="3168253"/>
            <a:chOff x="6189663" y="2630488"/>
            <a:chExt cx="1785938" cy="4224337"/>
          </a:xfrm>
        </p:grpSpPr>
        <p:sp>
          <p:nvSpPr>
            <p:cNvPr id="44" name="Freeform 6"/>
            <p:cNvSpPr>
              <a:spLocks/>
            </p:cNvSpPr>
            <p:nvPr/>
          </p:nvSpPr>
          <p:spPr bwMode="auto">
            <a:xfrm>
              <a:off x="6189663" y="2749550"/>
              <a:ext cx="476250" cy="4105275"/>
            </a:xfrm>
            <a:custGeom>
              <a:avLst/>
              <a:gdLst>
                <a:gd name="T0" fmla="*/ 102 w 125"/>
                <a:gd name="T1" fmla="*/ 0 h 1078"/>
                <a:gd name="T2" fmla="*/ 125 w 125"/>
                <a:gd name="T3" fmla="*/ 0 h 1078"/>
                <a:gd name="T4" fmla="*/ 125 w 125"/>
                <a:gd name="T5" fmla="*/ 125 h 1078"/>
                <a:gd name="T6" fmla="*/ 125 w 125"/>
                <a:gd name="T7" fmla="*/ 142 h 1078"/>
                <a:gd name="T8" fmla="*/ 125 w 125"/>
                <a:gd name="T9" fmla="*/ 1078 h 1078"/>
                <a:gd name="T10" fmla="*/ 0 w 125"/>
                <a:gd name="T11" fmla="*/ 1078 h 1078"/>
                <a:gd name="T12" fmla="*/ 0 w 125"/>
                <a:gd name="T13" fmla="*/ 103 h 1078"/>
                <a:gd name="T14" fmla="*/ 102 w 125"/>
                <a:gd name="T15" fmla="*/ 0 h 10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078">
                  <a:moveTo>
                    <a:pt x="102" y="0"/>
                  </a:moveTo>
                  <a:cubicBezTo>
                    <a:pt x="125" y="0"/>
                    <a:pt x="125" y="0"/>
                    <a:pt x="125" y="0"/>
                  </a:cubicBezTo>
                  <a:cubicBezTo>
                    <a:pt x="125" y="125"/>
                    <a:pt x="125" y="125"/>
                    <a:pt x="125" y="125"/>
                  </a:cubicBezTo>
                  <a:cubicBezTo>
                    <a:pt x="125" y="142"/>
                    <a:pt x="125" y="142"/>
                    <a:pt x="125" y="142"/>
                  </a:cubicBezTo>
                  <a:cubicBezTo>
                    <a:pt x="125" y="1078"/>
                    <a:pt x="125" y="1078"/>
                    <a:pt x="125" y="1078"/>
                  </a:cubicBezTo>
                  <a:cubicBezTo>
                    <a:pt x="0" y="1078"/>
                    <a:pt x="0" y="1078"/>
                    <a:pt x="0" y="1078"/>
                  </a:cubicBezTo>
                  <a:cubicBezTo>
                    <a:pt x="0" y="103"/>
                    <a:pt x="0" y="103"/>
                    <a:pt x="0" y="103"/>
                  </a:cubicBezTo>
                  <a:cubicBezTo>
                    <a:pt x="0" y="46"/>
                    <a:pt x="46" y="0"/>
                    <a:pt x="102" y="0"/>
                  </a:cubicBezTo>
                  <a:close/>
                </a:path>
              </a:pathLst>
            </a:custGeom>
            <a:solidFill>
              <a:srgbClr val="75B337"/>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45" name="Freeform 7"/>
            <p:cNvSpPr>
              <a:spLocks/>
            </p:cNvSpPr>
            <p:nvPr/>
          </p:nvSpPr>
          <p:spPr bwMode="auto">
            <a:xfrm>
              <a:off x="6189663" y="2630488"/>
              <a:ext cx="1785938" cy="985838"/>
            </a:xfrm>
            <a:custGeom>
              <a:avLst/>
              <a:gdLst>
                <a:gd name="T0" fmla="*/ 464 w 469"/>
                <a:gd name="T1" fmla="*/ 84 h 259"/>
                <a:gd name="T2" fmla="*/ 386 w 469"/>
                <a:gd name="T3" fmla="*/ 6 h 259"/>
                <a:gd name="T4" fmla="*/ 367 w 469"/>
                <a:gd name="T5" fmla="*/ 5 h 259"/>
                <a:gd name="T6" fmla="*/ 367 w 469"/>
                <a:gd name="T7" fmla="*/ 24 h 259"/>
                <a:gd name="T8" fmla="*/ 374 w 469"/>
                <a:gd name="T9" fmla="*/ 31 h 259"/>
                <a:gd name="T10" fmla="*/ 374 w 469"/>
                <a:gd name="T11" fmla="*/ 31 h 259"/>
                <a:gd name="T12" fmla="*/ 374 w 469"/>
                <a:gd name="T13" fmla="*/ 31 h 259"/>
                <a:gd name="T14" fmla="*/ 102 w 469"/>
                <a:gd name="T15" fmla="*/ 31 h 259"/>
                <a:gd name="T16" fmla="*/ 0 w 469"/>
                <a:gd name="T17" fmla="*/ 134 h 259"/>
                <a:gd name="T18" fmla="*/ 0 w 469"/>
                <a:gd name="T19" fmla="*/ 259 h 259"/>
                <a:gd name="T20" fmla="*/ 102 w 469"/>
                <a:gd name="T21" fmla="*/ 156 h 259"/>
                <a:gd name="T22" fmla="*/ 374 w 469"/>
                <a:gd name="T23" fmla="*/ 156 h 259"/>
                <a:gd name="T24" fmla="*/ 374 w 469"/>
                <a:gd name="T25" fmla="*/ 156 h 259"/>
                <a:gd name="T26" fmla="*/ 374 w 469"/>
                <a:gd name="T27" fmla="*/ 156 h 259"/>
                <a:gd name="T28" fmla="*/ 367 w 469"/>
                <a:gd name="T29" fmla="*/ 163 h 259"/>
                <a:gd name="T30" fmla="*/ 367 w 469"/>
                <a:gd name="T31" fmla="*/ 182 h 259"/>
                <a:gd name="T32" fmla="*/ 376 w 469"/>
                <a:gd name="T33" fmla="*/ 186 h 259"/>
                <a:gd name="T34" fmla="*/ 386 w 469"/>
                <a:gd name="T35" fmla="*/ 182 h 259"/>
                <a:gd name="T36" fmla="*/ 464 w 469"/>
                <a:gd name="T37" fmla="*/ 103 h 259"/>
                <a:gd name="T38" fmla="*/ 464 w 469"/>
                <a:gd name="T3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9" h="259">
                  <a:moveTo>
                    <a:pt x="464" y="84"/>
                  </a:moveTo>
                  <a:cubicBezTo>
                    <a:pt x="386" y="6"/>
                    <a:pt x="386" y="6"/>
                    <a:pt x="386" y="6"/>
                  </a:cubicBezTo>
                  <a:cubicBezTo>
                    <a:pt x="381" y="1"/>
                    <a:pt x="373" y="0"/>
                    <a:pt x="367" y="5"/>
                  </a:cubicBezTo>
                  <a:cubicBezTo>
                    <a:pt x="362" y="10"/>
                    <a:pt x="362" y="18"/>
                    <a:pt x="367" y="24"/>
                  </a:cubicBezTo>
                  <a:cubicBezTo>
                    <a:pt x="374" y="31"/>
                    <a:pt x="374" y="31"/>
                    <a:pt x="374" y="31"/>
                  </a:cubicBezTo>
                  <a:cubicBezTo>
                    <a:pt x="374" y="31"/>
                    <a:pt x="374" y="31"/>
                    <a:pt x="374" y="31"/>
                  </a:cubicBezTo>
                  <a:cubicBezTo>
                    <a:pt x="374" y="31"/>
                    <a:pt x="374" y="31"/>
                    <a:pt x="374" y="31"/>
                  </a:cubicBezTo>
                  <a:cubicBezTo>
                    <a:pt x="102" y="31"/>
                    <a:pt x="102" y="31"/>
                    <a:pt x="102" y="31"/>
                  </a:cubicBezTo>
                  <a:cubicBezTo>
                    <a:pt x="46" y="31"/>
                    <a:pt x="0" y="77"/>
                    <a:pt x="0" y="134"/>
                  </a:cubicBezTo>
                  <a:cubicBezTo>
                    <a:pt x="0" y="259"/>
                    <a:pt x="0" y="259"/>
                    <a:pt x="0" y="259"/>
                  </a:cubicBezTo>
                  <a:cubicBezTo>
                    <a:pt x="0" y="202"/>
                    <a:pt x="46" y="156"/>
                    <a:pt x="102" y="156"/>
                  </a:cubicBezTo>
                  <a:cubicBezTo>
                    <a:pt x="374" y="156"/>
                    <a:pt x="374" y="156"/>
                    <a:pt x="374" y="156"/>
                  </a:cubicBezTo>
                  <a:cubicBezTo>
                    <a:pt x="374" y="156"/>
                    <a:pt x="374" y="156"/>
                    <a:pt x="374" y="156"/>
                  </a:cubicBezTo>
                  <a:cubicBezTo>
                    <a:pt x="374" y="156"/>
                    <a:pt x="374" y="156"/>
                    <a:pt x="374" y="156"/>
                  </a:cubicBezTo>
                  <a:cubicBezTo>
                    <a:pt x="367" y="163"/>
                    <a:pt x="367" y="163"/>
                    <a:pt x="367" y="163"/>
                  </a:cubicBezTo>
                  <a:cubicBezTo>
                    <a:pt x="362" y="168"/>
                    <a:pt x="362" y="177"/>
                    <a:pt x="367" y="182"/>
                  </a:cubicBezTo>
                  <a:cubicBezTo>
                    <a:pt x="370" y="185"/>
                    <a:pt x="373" y="186"/>
                    <a:pt x="376" y="186"/>
                  </a:cubicBezTo>
                  <a:cubicBezTo>
                    <a:pt x="380" y="186"/>
                    <a:pt x="383" y="185"/>
                    <a:pt x="386" y="182"/>
                  </a:cubicBezTo>
                  <a:cubicBezTo>
                    <a:pt x="464" y="103"/>
                    <a:pt x="464" y="103"/>
                    <a:pt x="464" y="103"/>
                  </a:cubicBezTo>
                  <a:cubicBezTo>
                    <a:pt x="469" y="98"/>
                    <a:pt x="469" y="89"/>
                    <a:pt x="464" y="84"/>
                  </a:cubicBezTo>
                  <a:close/>
                </a:path>
              </a:pathLst>
            </a:custGeom>
            <a:solidFill>
              <a:srgbClr val="8BC94D"/>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grpSp>
      <p:grpSp>
        <p:nvGrpSpPr>
          <p:cNvPr id="46" name="Group 45"/>
          <p:cNvGrpSpPr/>
          <p:nvPr/>
        </p:nvGrpSpPr>
        <p:grpSpPr>
          <a:xfrm>
            <a:off x="4943860" y="2407058"/>
            <a:ext cx="1338263" cy="2319338"/>
            <a:chOff x="6818313" y="3762375"/>
            <a:chExt cx="1784350" cy="3092450"/>
          </a:xfrm>
        </p:grpSpPr>
        <p:sp>
          <p:nvSpPr>
            <p:cNvPr id="47" name="Freeform 8"/>
            <p:cNvSpPr>
              <a:spLocks/>
            </p:cNvSpPr>
            <p:nvPr/>
          </p:nvSpPr>
          <p:spPr bwMode="auto">
            <a:xfrm>
              <a:off x="6818313" y="3879850"/>
              <a:ext cx="474663" cy="2974975"/>
            </a:xfrm>
            <a:custGeom>
              <a:avLst/>
              <a:gdLst>
                <a:gd name="T0" fmla="*/ 102 w 125"/>
                <a:gd name="T1" fmla="*/ 0 h 781"/>
                <a:gd name="T2" fmla="*/ 125 w 125"/>
                <a:gd name="T3" fmla="*/ 0 h 781"/>
                <a:gd name="T4" fmla="*/ 125 w 125"/>
                <a:gd name="T5" fmla="*/ 125 h 781"/>
                <a:gd name="T6" fmla="*/ 125 w 125"/>
                <a:gd name="T7" fmla="*/ 142 h 781"/>
                <a:gd name="T8" fmla="*/ 125 w 125"/>
                <a:gd name="T9" fmla="*/ 781 h 781"/>
                <a:gd name="T10" fmla="*/ 0 w 125"/>
                <a:gd name="T11" fmla="*/ 781 h 781"/>
                <a:gd name="T12" fmla="*/ 0 w 125"/>
                <a:gd name="T13" fmla="*/ 103 h 781"/>
                <a:gd name="T14" fmla="*/ 102 w 125"/>
                <a:gd name="T15" fmla="*/ 0 h 7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781">
                  <a:moveTo>
                    <a:pt x="102" y="0"/>
                  </a:moveTo>
                  <a:cubicBezTo>
                    <a:pt x="125" y="0"/>
                    <a:pt x="125" y="0"/>
                    <a:pt x="125" y="0"/>
                  </a:cubicBezTo>
                  <a:cubicBezTo>
                    <a:pt x="125" y="125"/>
                    <a:pt x="125" y="125"/>
                    <a:pt x="125" y="125"/>
                  </a:cubicBezTo>
                  <a:cubicBezTo>
                    <a:pt x="125" y="142"/>
                    <a:pt x="125" y="142"/>
                    <a:pt x="125" y="142"/>
                  </a:cubicBezTo>
                  <a:cubicBezTo>
                    <a:pt x="125" y="781"/>
                    <a:pt x="125" y="781"/>
                    <a:pt x="125" y="781"/>
                  </a:cubicBezTo>
                  <a:cubicBezTo>
                    <a:pt x="0" y="781"/>
                    <a:pt x="0" y="781"/>
                    <a:pt x="0" y="781"/>
                  </a:cubicBezTo>
                  <a:cubicBezTo>
                    <a:pt x="0" y="103"/>
                    <a:pt x="0" y="103"/>
                    <a:pt x="0" y="103"/>
                  </a:cubicBezTo>
                  <a:cubicBezTo>
                    <a:pt x="0" y="46"/>
                    <a:pt x="46" y="0"/>
                    <a:pt x="102" y="0"/>
                  </a:cubicBezTo>
                  <a:close/>
                </a:path>
              </a:pathLst>
            </a:custGeom>
            <a:solidFill>
              <a:srgbClr val="2BD3B7"/>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48" name="Freeform 9"/>
            <p:cNvSpPr>
              <a:spLocks/>
            </p:cNvSpPr>
            <p:nvPr/>
          </p:nvSpPr>
          <p:spPr bwMode="auto">
            <a:xfrm>
              <a:off x="6818313" y="3762375"/>
              <a:ext cx="1784350" cy="985838"/>
            </a:xfrm>
            <a:custGeom>
              <a:avLst/>
              <a:gdLst>
                <a:gd name="T0" fmla="*/ 464 w 469"/>
                <a:gd name="T1" fmla="*/ 84 h 259"/>
                <a:gd name="T2" fmla="*/ 386 w 469"/>
                <a:gd name="T3" fmla="*/ 6 h 259"/>
                <a:gd name="T4" fmla="*/ 367 w 469"/>
                <a:gd name="T5" fmla="*/ 4 h 259"/>
                <a:gd name="T6" fmla="*/ 367 w 469"/>
                <a:gd name="T7" fmla="*/ 24 h 259"/>
                <a:gd name="T8" fmla="*/ 374 w 469"/>
                <a:gd name="T9" fmla="*/ 31 h 259"/>
                <a:gd name="T10" fmla="*/ 374 w 469"/>
                <a:gd name="T11" fmla="*/ 31 h 259"/>
                <a:gd name="T12" fmla="*/ 374 w 469"/>
                <a:gd name="T13" fmla="*/ 31 h 259"/>
                <a:gd name="T14" fmla="*/ 102 w 469"/>
                <a:gd name="T15" fmla="*/ 31 h 259"/>
                <a:gd name="T16" fmla="*/ 0 w 469"/>
                <a:gd name="T17" fmla="*/ 134 h 259"/>
                <a:gd name="T18" fmla="*/ 0 w 469"/>
                <a:gd name="T19" fmla="*/ 259 h 259"/>
                <a:gd name="T20" fmla="*/ 102 w 469"/>
                <a:gd name="T21" fmla="*/ 156 h 259"/>
                <a:gd name="T22" fmla="*/ 374 w 469"/>
                <a:gd name="T23" fmla="*/ 156 h 259"/>
                <a:gd name="T24" fmla="*/ 374 w 469"/>
                <a:gd name="T25" fmla="*/ 156 h 259"/>
                <a:gd name="T26" fmla="*/ 374 w 469"/>
                <a:gd name="T27" fmla="*/ 156 h 259"/>
                <a:gd name="T28" fmla="*/ 367 w 469"/>
                <a:gd name="T29" fmla="*/ 163 h 259"/>
                <a:gd name="T30" fmla="*/ 367 w 469"/>
                <a:gd name="T31" fmla="*/ 182 h 259"/>
                <a:gd name="T32" fmla="*/ 376 w 469"/>
                <a:gd name="T33" fmla="*/ 186 h 259"/>
                <a:gd name="T34" fmla="*/ 386 w 469"/>
                <a:gd name="T35" fmla="*/ 182 h 259"/>
                <a:gd name="T36" fmla="*/ 464 w 469"/>
                <a:gd name="T37" fmla="*/ 103 h 259"/>
                <a:gd name="T38" fmla="*/ 464 w 469"/>
                <a:gd name="T3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9" h="259">
                  <a:moveTo>
                    <a:pt x="464" y="84"/>
                  </a:moveTo>
                  <a:cubicBezTo>
                    <a:pt x="386" y="6"/>
                    <a:pt x="386" y="6"/>
                    <a:pt x="386" y="6"/>
                  </a:cubicBezTo>
                  <a:cubicBezTo>
                    <a:pt x="381" y="0"/>
                    <a:pt x="373" y="0"/>
                    <a:pt x="367" y="4"/>
                  </a:cubicBezTo>
                  <a:cubicBezTo>
                    <a:pt x="362" y="9"/>
                    <a:pt x="362" y="18"/>
                    <a:pt x="367" y="24"/>
                  </a:cubicBezTo>
                  <a:cubicBezTo>
                    <a:pt x="374" y="31"/>
                    <a:pt x="374" y="31"/>
                    <a:pt x="374" y="31"/>
                  </a:cubicBezTo>
                  <a:cubicBezTo>
                    <a:pt x="374" y="31"/>
                    <a:pt x="374" y="31"/>
                    <a:pt x="374" y="31"/>
                  </a:cubicBezTo>
                  <a:cubicBezTo>
                    <a:pt x="374" y="31"/>
                    <a:pt x="374" y="31"/>
                    <a:pt x="374" y="31"/>
                  </a:cubicBezTo>
                  <a:cubicBezTo>
                    <a:pt x="102" y="31"/>
                    <a:pt x="102" y="31"/>
                    <a:pt x="102" y="31"/>
                  </a:cubicBezTo>
                  <a:cubicBezTo>
                    <a:pt x="46" y="31"/>
                    <a:pt x="0" y="77"/>
                    <a:pt x="0" y="134"/>
                  </a:cubicBezTo>
                  <a:cubicBezTo>
                    <a:pt x="0" y="259"/>
                    <a:pt x="0" y="259"/>
                    <a:pt x="0" y="259"/>
                  </a:cubicBezTo>
                  <a:cubicBezTo>
                    <a:pt x="0" y="202"/>
                    <a:pt x="46" y="156"/>
                    <a:pt x="102" y="156"/>
                  </a:cubicBezTo>
                  <a:cubicBezTo>
                    <a:pt x="374" y="156"/>
                    <a:pt x="374" y="156"/>
                    <a:pt x="374" y="156"/>
                  </a:cubicBezTo>
                  <a:cubicBezTo>
                    <a:pt x="374" y="156"/>
                    <a:pt x="374" y="156"/>
                    <a:pt x="374" y="156"/>
                  </a:cubicBezTo>
                  <a:cubicBezTo>
                    <a:pt x="374" y="156"/>
                    <a:pt x="374" y="156"/>
                    <a:pt x="374" y="156"/>
                  </a:cubicBezTo>
                  <a:cubicBezTo>
                    <a:pt x="367" y="163"/>
                    <a:pt x="367" y="163"/>
                    <a:pt x="367" y="163"/>
                  </a:cubicBezTo>
                  <a:cubicBezTo>
                    <a:pt x="362" y="168"/>
                    <a:pt x="362" y="177"/>
                    <a:pt x="367" y="182"/>
                  </a:cubicBezTo>
                  <a:cubicBezTo>
                    <a:pt x="370" y="185"/>
                    <a:pt x="373" y="186"/>
                    <a:pt x="376" y="186"/>
                  </a:cubicBezTo>
                  <a:cubicBezTo>
                    <a:pt x="380" y="186"/>
                    <a:pt x="383" y="184"/>
                    <a:pt x="386" y="182"/>
                  </a:cubicBezTo>
                  <a:cubicBezTo>
                    <a:pt x="464" y="103"/>
                    <a:pt x="464" y="103"/>
                    <a:pt x="464" y="103"/>
                  </a:cubicBezTo>
                  <a:cubicBezTo>
                    <a:pt x="469" y="98"/>
                    <a:pt x="469" y="89"/>
                    <a:pt x="464" y="84"/>
                  </a:cubicBezTo>
                  <a:close/>
                </a:path>
              </a:pathLst>
            </a:custGeom>
            <a:solidFill>
              <a:srgbClr val="4DDBC4"/>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grpSp>
      <p:grpSp>
        <p:nvGrpSpPr>
          <p:cNvPr id="49" name="Group 48"/>
          <p:cNvGrpSpPr/>
          <p:nvPr/>
        </p:nvGrpSpPr>
        <p:grpSpPr>
          <a:xfrm>
            <a:off x="5414157" y="3269074"/>
            <a:ext cx="1339454" cy="1457327"/>
            <a:chOff x="7445376" y="4911725"/>
            <a:chExt cx="1785938" cy="1943101"/>
          </a:xfrm>
        </p:grpSpPr>
        <p:sp>
          <p:nvSpPr>
            <p:cNvPr id="50" name="Freeform 10"/>
            <p:cNvSpPr>
              <a:spLocks/>
            </p:cNvSpPr>
            <p:nvPr/>
          </p:nvSpPr>
          <p:spPr bwMode="auto">
            <a:xfrm>
              <a:off x="7445376" y="5033963"/>
              <a:ext cx="476250" cy="1820863"/>
            </a:xfrm>
            <a:custGeom>
              <a:avLst/>
              <a:gdLst>
                <a:gd name="T0" fmla="*/ 103 w 125"/>
                <a:gd name="T1" fmla="*/ 0 h 478"/>
                <a:gd name="T2" fmla="*/ 125 w 125"/>
                <a:gd name="T3" fmla="*/ 0 h 478"/>
                <a:gd name="T4" fmla="*/ 125 w 125"/>
                <a:gd name="T5" fmla="*/ 125 h 478"/>
                <a:gd name="T6" fmla="*/ 125 w 125"/>
                <a:gd name="T7" fmla="*/ 142 h 478"/>
                <a:gd name="T8" fmla="*/ 125 w 125"/>
                <a:gd name="T9" fmla="*/ 478 h 478"/>
                <a:gd name="T10" fmla="*/ 0 w 125"/>
                <a:gd name="T11" fmla="*/ 478 h 478"/>
                <a:gd name="T12" fmla="*/ 0 w 125"/>
                <a:gd name="T13" fmla="*/ 102 h 478"/>
                <a:gd name="T14" fmla="*/ 103 w 125"/>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478">
                  <a:moveTo>
                    <a:pt x="103" y="0"/>
                  </a:moveTo>
                  <a:cubicBezTo>
                    <a:pt x="125" y="0"/>
                    <a:pt x="125" y="0"/>
                    <a:pt x="125" y="0"/>
                  </a:cubicBezTo>
                  <a:cubicBezTo>
                    <a:pt x="125" y="125"/>
                    <a:pt x="125" y="125"/>
                    <a:pt x="125" y="125"/>
                  </a:cubicBezTo>
                  <a:cubicBezTo>
                    <a:pt x="125" y="142"/>
                    <a:pt x="125" y="142"/>
                    <a:pt x="125" y="142"/>
                  </a:cubicBezTo>
                  <a:cubicBezTo>
                    <a:pt x="125" y="478"/>
                    <a:pt x="125" y="478"/>
                    <a:pt x="125" y="478"/>
                  </a:cubicBezTo>
                  <a:cubicBezTo>
                    <a:pt x="0" y="478"/>
                    <a:pt x="0" y="478"/>
                    <a:pt x="0" y="478"/>
                  </a:cubicBezTo>
                  <a:cubicBezTo>
                    <a:pt x="0" y="102"/>
                    <a:pt x="0" y="102"/>
                    <a:pt x="0" y="102"/>
                  </a:cubicBezTo>
                  <a:cubicBezTo>
                    <a:pt x="0" y="46"/>
                    <a:pt x="46" y="0"/>
                    <a:pt x="103" y="0"/>
                  </a:cubicBezTo>
                  <a:close/>
                </a:path>
              </a:pathLst>
            </a:custGeom>
            <a:solidFill>
              <a:srgbClr val="15B1FF"/>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51" name="Freeform 11"/>
            <p:cNvSpPr>
              <a:spLocks/>
            </p:cNvSpPr>
            <p:nvPr/>
          </p:nvSpPr>
          <p:spPr bwMode="auto">
            <a:xfrm>
              <a:off x="7445376" y="4911725"/>
              <a:ext cx="1785938" cy="985838"/>
            </a:xfrm>
            <a:custGeom>
              <a:avLst/>
              <a:gdLst>
                <a:gd name="T0" fmla="*/ 464 w 469"/>
                <a:gd name="T1" fmla="*/ 85 h 259"/>
                <a:gd name="T2" fmla="*/ 387 w 469"/>
                <a:gd name="T3" fmla="*/ 6 h 259"/>
                <a:gd name="T4" fmla="*/ 368 w 469"/>
                <a:gd name="T5" fmla="*/ 5 h 259"/>
                <a:gd name="T6" fmla="*/ 367 w 469"/>
                <a:gd name="T7" fmla="*/ 24 h 259"/>
                <a:gd name="T8" fmla="*/ 375 w 469"/>
                <a:gd name="T9" fmla="*/ 32 h 259"/>
                <a:gd name="T10" fmla="*/ 374 w 469"/>
                <a:gd name="T11" fmla="*/ 32 h 259"/>
                <a:gd name="T12" fmla="*/ 374 w 469"/>
                <a:gd name="T13" fmla="*/ 32 h 259"/>
                <a:gd name="T14" fmla="*/ 103 w 469"/>
                <a:gd name="T15" fmla="*/ 32 h 259"/>
                <a:gd name="T16" fmla="*/ 0 w 469"/>
                <a:gd name="T17" fmla="*/ 134 h 259"/>
                <a:gd name="T18" fmla="*/ 0 w 469"/>
                <a:gd name="T19" fmla="*/ 259 h 259"/>
                <a:gd name="T20" fmla="*/ 103 w 469"/>
                <a:gd name="T21" fmla="*/ 157 h 259"/>
                <a:gd name="T22" fmla="*/ 374 w 469"/>
                <a:gd name="T23" fmla="*/ 157 h 259"/>
                <a:gd name="T24" fmla="*/ 374 w 469"/>
                <a:gd name="T25" fmla="*/ 156 h 259"/>
                <a:gd name="T26" fmla="*/ 375 w 469"/>
                <a:gd name="T27" fmla="*/ 156 h 259"/>
                <a:gd name="T28" fmla="*/ 368 w 469"/>
                <a:gd name="T29" fmla="*/ 163 h 259"/>
                <a:gd name="T30" fmla="*/ 368 w 469"/>
                <a:gd name="T31" fmla="*/ 183 h 259"/>
                <a:gd name="T32" fmla="*/ 377 w 469"/>
                <a:gd name="T33" fmla="*/ 186 h 259"/>
                <a:gd name="T34" fmla="*/ 386 w 469"/>
                <a:gd name="T35" fmla="*/ 182 h 259"/>
                <a:gd name="T36" fmla="*/ 464 w 469"/>
                <a:gd name="T37" fmla="*/ 103 h 259"/>
                <a:gd name="T38" fmla="*/ 464 w 469"/>
                <a:gd name="T39" fmla="*/ 8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9" h="259">
                  <a:moveTo>
                    <a:pt x="464" y="85"/>
                  </a:moveTo>
                  <a:cubicBezTo>
                    <a:pt x="387" y="6"/>
                    <a:pt x="387" y="6"/>
                    <a:pt x="387" y="6"/>
                  </a:cubicBezTo>
                  <a:cubicBezTo>
                    <a:pt x="382" y="1"/>
                    <a:pt x="373" y="0"/>
                    <a:pt x="368" y="5"/>
                  </a:cubicBezTo>
                  <a:cubicBezTo>
                    <a:pt x="362" y="10"/>
                    <a:pt x="362" y="19"/>
                    <a:pt x="367" y="24"/>
                  </a:cubicBezTo>
                  <a:cubicBezTo>
                    <a:pt x="375" y="32"/>
                    <a:pt x="375" y="32"/>
                    <a:pt x="375" y="32"/>
                  </a:cubicBezTo>
                  <a:cubicBezTo>
                    <a:pt x="374" y="32"/>
                    <a:pt x="374" y="32"/>
                    <a:pt x="374" y="32"/>
                  </a:cubicBezTo>
                  <a:cubicBezTo>
                    <a:pt x="374" y="32"/>
                    <a:pt x="374" y="32"/>
                    <a:pt x="374" y="32"/>
                  </a:cubicBezTo>
                  <a:cubicBezTo>
                    <a:pt x="103" y="32"/>
                    <a:pt x="103" y="32"/>
                    <a:pt x="103" y="32"/>
                  </a:cubicBezTo>
                  <a:cubicBezTo>
                    <a:pt x="46" y="32"/>
                    <a:pt x="0" y="78"/>
                    <a:pt x="0" y="134"/>
                  </a:cubicBezTo>
                  <a:cubicBezTo>
                    <a:pt x="0" y="259"/>
                    <a:pt x="0" y="259"/>
                    <a:pt x="0" y="259"/>
                  </a:cubicBezTo>
                  <a:cubicBezTo>
                    <a:pt x="0" y="203"/>
                    <a:pt x="46" y="157"/>
                    <a:pt x="103" y="157"/>
                  </a:cubicBezTo>
                  <a:cubicBezTo>
                    <a:pt x="374" y="157"/>
                    <a:pt x="374" y="157"/>
                    <a:pt x="374" y="157"/>
                  </a:cubicBezTo>
                  <a:cubicBezTo>
                    <a:pt x="374" y="156"/>
                    <a:pt x="374" y="156"/>
                    <a:pt x="374" y="156"/>
                  </a:cubicBezTo>
                  <a:cubicBezTo>
                    <a:pt x="375" y="156"/>
                    <a:pt x="375" y="156"/>
                    <a:pt x="375" y="156"/>
                  </a:cubicBezTo>
                  <a:cubicBezTo>
                    <a:pt x="368" y="163"/>
                    <a:pt x="368" y="163"/>
                    <a:pt x="368" y="163"/>
                  </a:cubicBezTo>
                  <a:cubicBezTo>
                    <a:pt x="362" y="169"/>
                    <a:pt x="362" y="178"/>
                    <a:pt x="368" y="183"/>
                  </a:cubicBezTo>
                  <a:cubicBezTo>
                    <a:pt x="370" y="185"/>
                    <a:pt x="374" y="186"/>
                    <a:pt x="377" y="186"/>
                  </a:cubicBezTo>
                  <a:cubicBezTo>
                    <a:pt x="380" y="186"/>
                    <a:pt x="383" y="185"/>
                    <a:pt x="386" y="182"/>
                  </a:cubicBezTo>
                  <a:cubicBezTo>
                    <a:pt x="464" y="103"/>
                    <a:pt x="464" y="103"/>
                    <a:pt x="464" y="103"/>
                  </a:cubicBezTo>
                  <a:cubicBezTo>
                    <a:pt x="469" y="98"/>
                    <a:pt x="469" y="90"/>
                    <a:pt x="464" y="85"/>
                  </a:cubicBezTo>
                  <a:close/>
                </a:path>
              </a:pathLst>
            </a:custGeom>
            <a:solidFill>
              <a:srgbClr val="4DC4FF"/>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grpSp>
      <p:grpSp>
        <p:nvGrpSpPr>
          <p:cNvPr id="52" name="Group 51"/>
          <p:cNvGrpSpPr/>
          <p:nvPr/>
        </p:nvGrpSpPr>
        <p:grpSpPr>
          <a:xfrm>
            <a:off x="2991235" y="1558143"/>
            <a:ext cx="1338263" cy="3168253"/>
            <a:chOff x="4214813" y="2630488"/>
            <a:chExt cx="1784351" cy="4224337"/>
          </a:xfrm>
        </p:grpSpPr>
        <p:sp>
          <p:nvSpPr>
            <p:cNvPr id="53" name="Freeform 12"/>
            <p:cNvSpPr>
              <a:spLocks/>
            </p:cNvSpPr>
            <p:nvPr/>
          </p:nvSpPr>
          <p:spPr bwMode="auto">
            <a:xfrm>
              <a:off x="5524501" y="2749550"/>
              <a:ext cx="474663" cy="4105275"/>
            </a:xfrm>
            <a:custGeom>
              <a:avLst/>
              <a:gdLst>
                <a:gd name="T0" fmla="*/ 23 w 125"/>
                <a:gd name="T1" fmla="*/ 0 h 1078"/>
                <a:gd name="T2" fmla="*/ 0 w 125"/>
                <a:gd name="T3" fmla="*/ 0 h 1078"/>
                <a:gd name="T4" fmla="*/ 0 w 125"/>
                <a:gd name="T5" fmla="*/ 125 h 1078"/>
                <a:gd name="T6" fmla="*/ 0 w 125"/>
                <a:gd name="T7" fmla="*/ 142 h 1078"/>
                <a:gd name="T8" fmla="*/ 0 w 125"/>
                <a:gd name="T9" fmla="*/ 1078 h 1078"/>
                <a:gd name="T10" fmla="*/ 125 w 125"/>
                <a:gd name="T11" fmla="*/ 1078 h 1078"/>
                <a:gd name="T12" fmla="*/ 125 w 125"/>
                <a:gd name="T13" fmla="*/ 103 h 1078"/>
                <a:gd name="T14" fmla="*/ 23 w 125"/>
                <a:gd name="T15" fmla="*/ 0 h 10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078">
                  <a:moveTo>
                    <a:pt x="23" y="0"/>
                  </a:moveTo>
                  <a:cubicBezTo>
                    <a:pt x="0" y="0"/>
                    <a:pt x="0" y="0"/>
                    <a:pt x="0" y="0"/>
                  </a:cubicBezTo>
                  <a:cubicBezTo>
                    <a:pt x="0" y="125"/>
                    <a:pt x="0" y="125"/>
                    <a:pt x="0" y="125"/>
                  </a:cubicBezTo>
                  <a:cubicBezTo>
                    <a:pt x="0" y="142"/>
                    <a:pt x="0" y="142"/>
                    <a:pt x="0" y="142"/>
                  </a:cubicBezTo>
                  <a:cubicBezTo>
                    <a:pt x="0" y="1078"/>
                    <a:pt x="0" y="1078"/>
                    <a:pt x="0" y="1078"/>
                  </a:cubicBezTo>
                  <a:cubicBezTo>
                    <a:pt x="125" y="1078"/>
                    <a:pt x="125" y="1078"/>
                    <a:pt x="125" y="1078"/>
                  </a:cubicBezTo>
                  <a:cubicBezTo>
                    <a:pt x="125" y="103"/>
                    <a:pt x="125" y="103"/>
                    <a:pt x="125" y="103"/>
                  </a:cubicBezTo>
                  <a:cubicBezTo>
                    <a:pt x="125" y="46"/>
                    <a:pt x="79" y="0"/>
                    <a:pt x="23" y="0"/>
                  </a:cubicBezTo>
                  <a:close/>
                </a:path>
              </a:pathLst>
            </a:custGeom>
            <a:solidFill>
              <a:srgbClr val="E9B201"/>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54" name="Freeform 13"/>
            <p:cNvSpPr>
              <a:spLocks/>
            </p:cNvSpPr>
            <p:nvPr/>
          </p:nvSpPr>
          <p:spPr bwMode="auto">
            <a:xfrm>
              <a:off x="4214813" y="2630488"/>
              <a:ext cx="1784350" cy="985838"/>
            </a:xfrm>
            <a:custGeom>
              <a:avLst/>
              <a:gdLst>
                <a:gd name="T0" fmla="*/ 5 w 469"/>
                <a:gd name="T1" fmla="*/ 84 h 259"/>
                <a:gd name="T2" fmla="*/ 83 w 469"/>
                <a:gd name="T3" fmla="*/ 6 h 259"/>
                <a:gd name="T4" fmla="*/ 102 w 469"/>
                <a:gd name="T5" fmla="*/ 5 h 259"/>
                <a:gd name="T6" fmla="*/ 102 w 469"/>
                <a:gd name="T7" fmla="*/ 24 h 259"/>
                <a:gd name="T8" fmla="*/ 95 w 469"/>
                <a:gd name="T9" fmla="*/ 31 h 259"/>
                <a:gd name="T10" fmla="*/ 95 w 469"/>
                <a:gd name="T11" fmla="*/ 31 h 259"/>
                <a:gd name="T12" fmla="*/ 95 w 469"/>
                <a:gd name="T13" fmla="*/ 31 h 259"/>
                <a:gd name="T14" fmla="*/ 367 w 469"/>
                <a:gd name="T15" fmla="*/ 31 h 259"/>
                <a:gd name="T16" fmla="*/ 469 w 469"/>
                <a:gd name="T17" fmla="*/ 134 h 259"/>
                <a:gd name="T18" fmla="*/ 469 w 469"/>
                <a:gd name="T19" fmla="*/ 259 h 259"/>
                <a:gd name="T20" fmla="*/ 367 w 469"/>
                <a:gd name="T21" fmla="*/ 156 h 259"/>
                <a:gd name="T22" fmla="*/ 95 w 469"/>
                <a:gd name="T23" fmla="*/ 156 h 259"/>
                <a:gd name="T24" fmla="*/ 95 w 469"/>
                <a:gd name="T25" fmla="*/ 156 h 259"/>
                <a:gd name="T26" fmla="*/ 95 w 469"/>
                <a:gd name="T27" fmla="*/ 156 h 259"/>
                <a:gd name="T28" fmla="*/ 102 w 469"/>
                <a:gd name="T29" fmla="*/ 163 h 259"/>
                <a:gd name="T30" fmla="*/ 102 w 469"/>
                <a:gd name="T31" fmla="*/ 182 h 259"/>
                <a:gd name="T32" fmla="*/ 93 w 469"/>
                <a:gd name="T33" fmla="*/ 186 h 259"/>
                <a:gd name="T34" fmla="*/ 83 w 469"/>
                <a:gd name="T35" fmla="*/ 182 h 259"/>
                <a:gd name="T36" fmla="*/ 5 w 469"/>
                <a:gd name="T37" fmla="*/ 103 h 259"/>
                <a:gd name="T38" fmla="*/ 5 w 469"/>
                <a:gd name="T3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9" h="259">
                  <a:moveTo>
                    <a:pt x="5" y="84"/>
                  </a:moveTo>
                  <a:cubicBezTo>
                    <a:pt x="83" y="6"/>
                    <a:pt x="83" y="6"/>
                    <a:pt x="83" y="6"/>
                  </a:cubicBezTo>
                  <a:cubicBezTo>
                    <a:pt x="88" y="1"/>
                    <a:pt x="96" y="0"/>
                    <a:pt x="102" y="5"/>
                  </a:cubicBezTo>
                  <a:cubicBezTo>
                    <a:pt x="107" y="10"/>
                    <a:pt x="107" y="18"/>
                    <a:pt x="102" y="24"/>
                  </a:cubicBezTo>
                  <a:cubicBezTo>
                    <a:pt x="95" y="31"/>
                    <a:pt x="95" y="31"/>
                    <a:pt x="95" y="31"/>
                  </a:cubicBezTo>
                  <a:cubicBezTo>
                    <a:pt x="95" y="31"/>
                    <a:pt x="95" y="31"/>
                    <a:pt x="95" y="31"/>
                  </a:cubicBezTo>
                  <a:cubicBezTo>
                    <a:pt x="95" y="31"/>
                    <a:pt x="95" y="31"/>
                    <a:pt x="95" y="31"/>
                  </a:cubicBezTo>
                  <a:cubicBezTo>
                    <a:pt x="367" y="31"/>
                    <a:pt x="367" y="31"/>
                    <a:pt x="367" y="31"/>
                  </a:cubicBezTo>
                  <a:cubicBezTo>
                    <a:pt x="423" y="31"/>
                    <a:pt x="469" y="77"/>
                    <a:pt x="469" y="134"/>
                  </a:cubicBezTo>
                  <a:cubicBezTo>
                    <a:pt x="469" y="259"/>
                    <a:pt x="469" y="259"/>
                    <a:pt x="469" y="259"/>
                  </a:cubicBezTo>
                  <a:cubicBezTo>
                    <a:pt x="469" y="202"/>
                    <a:pt x="423" y="156"/>
                    <a:pt x="367" y="156"/>
                  </a:cubicBezTo>
                  <a:cubicBezTo>
                    <a:pt x="95" y="156"/>
                    <a:pt x="95" y="156"/>
                    <a:pt x="95" y="156"/>
                  </a:cubicBezTo>
                  <a:cubicBezTo>
                    <a:pt x="95" y="156"/>
                    <a:pt x="95" y="156"/>
                    <a:pt x="95" y="156"/>
                  </a:cubicBezTo>
                  <a:cubicBezTo>
                    <a:pt x="95" y="156"/>
                    <a:pt x="95" y="156"/>
                    <a:pt x="95" y="156"/>
                  </a:cubicBezTo>
                  <a:cubicBezTo>
                    <a:pt x="102" y="163"/>
                    <a:pt x="102" y="163"/>
                    <a:pt x="102" y="163"/>
                  </a:cubicBezTo>
                  <a:cubicBezTo>
                    <a:pt x="107" y="168"/>
                    <a:pt x="107" y="177"/>
                    <a:pt x="102" y="182"/>
                  </a:cubicBezTo>
                  <a:cubicBezTo>
                    <a:pt x="99" y="185"/>
                    <a:pt x="96" y="186"/>
                    <a:pt x="93" y="186"/>
                  </a:cubicBezTo>
                  <a:cubicBezTo>
                    <a:pt x="89" y="186"/>
                    <a:pt x="86" y="185"/>
                    <a:pt x="83" y="182"/>
                  </a:cubicBezTo>
                  <a:cubicBezTo>
                    <a:pt x="5" y="103"/>
                    <a:pt x="5" y="103"/>
                    <a:pt x="5" y="103"/>
                  </a:cubicBezTo>
                  <a:cubicBezTo>
                    <a:pt x="0" y="98"/>
                    <a:pt x="0" y="89"/>
                    <a:pt x="5" y="84"/>
                  </a:cubicBezTo>
                  <a:close/>
                </a:path>
              </a:pathLst>
            </a:custGeom>
            <a:solidFill>
              <a:srgbClr val="FEC107"/>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grpSp>
      <p:grpSp>
        <p:nvGrpSpPr>
          <p:cNvPr id="55" name="Group 54"/>
          <p:cNvGrpSpPr/>
          <p:nvPr/>
        </p:nvGrpSpPr>
        <p:grpSpPr>
          <a:xfrm>
            <a:off x="2519747" y="2407058"/>
            <a:ext cx="1339454" cy="2319338"/>
            <a:chOff x="3586163" y="3762375"/>
            <a:chExt cx="1785938" cy="3092450"/>
          </a:xfrm>
        </p:grpSpPr>
        <p:sp>
          <p:nvSpPr>
            <p:cNvPr id="56" name="Freeform 14"/>
            <p:cNvSpPr>
              <a:spLocks/>
            </p:cNvSpPr>
            <p:nvPr/>
          </p:nvSpPr>
          <p:spPr bwMode="auto">
            <a:xfrm>
              <a:off x="4895851" y="3879850"/>
              <a:ext cx="476250" cy="2974975"/>
            </a:xfrm>
            <a:custGeom>
              <a:avLst/>
              <a:gdLst>
                <a:gd name="T0" fmla="*/ 23 w 125"/>
                <a:gd name="T1" fmla="*/ 0 h 781"/>
                <a:gd name="T2" fmla="*/ 0 w 125"/>
                <a:gd name="T3" fmla="*/ 0 h 781"/>
                <a:gd name="T4" fmla="*/ 0 w 125"/>
                <a:gd name="T5" fmla="*/ 125 h 781"/>
                <a:gd name="T6" fmla="*/ 0 w 125"/>
                <a:gd name="T7" fmla="*/ 142 h 781"/>
                <a:gd name="T8" fmla="*/ 0 w 125"/>
                <a:gd name="T9" fmla="*/ 781 h 781"/>
                <a:gd name="T10" fmla="*/ 125 w 125"/>
                <a:gd name="T11" fmla="*/ 781 h 781"/>
                <a:gd name="T12" fmla="*/ 125 w 125"/>
                <a:gd name="T13" fmla="*/ 103 h 781"/>
                <a:gd name="T14" fmla="*/ 23 w 125"/>
                <a:gd name="T15" fmla="*/ 0 h 7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781">
                  <a:moveTo>
                    <a:pt x="23" y="0"/>
                  </a:moveTo>
                  <a:cubicBezTo>
                    <a:pt x="0" y="0"/>
                    <a:pt x="0" y="0"/>
                    <a:pt x="0" y="0"/>
                  </a:cubicBezTo>
                  <a:cubicBezTo>
                    <a:pt x="0" y="125"/>
                    <a:pt x="0" y="125"/>
                    <a:pt x="0" y="125"/>
                  </a:cubicBezTo>
                  <a:cubicBezTo>
                    <a:pt x="0" y="142"/>
                    <a:pt x="0" y="142"/>
                    <a:pt x="0" y="142"/>
                  </a:cubicBezTo>
                  <a:cubicBezTo>
                    <a:pt x="0" y="781"/>
                    <a:pt x="0" y="781"/>
                    <a:pt x="0" y="781"/>
                  </a:cubicBezTo>
                  <a:cubicBezTo>
                    <a:pt x="125" y="781"/>
                    <a:pt x="125" y="781"/>
                    <a:pt x="125" y="781"/>
                  </a:cubicBezTo>
                  <a:cubicBezTo>
                    <a:pt x="125" y="103"/>
                    <a:pt x="125" y="103"/>
                    <a:pt x="125" y="103"/>
                  </a:cubicBezTo>
                  <a:cubicBezTo>
                    <a:pt x="125" y="46"/>
                    <a:pt x="79" y="0"/>
                    <a:pt x="23" y="0"/>
                  </a:cubicBezTo>
                  <a:close/>
                </a:path>
              </a:pathLst>
            </a:custGeom>
            <a:solidFill>
              <a:srgbClr val="FF6E25"/>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57" name="Freeform 15"/>
            <p:cNvSpPr>
              <a:spLocks/>
            </p:cNvSpPr>
            <p:nvPr/>
          </p:nvSpPr>
          <p:spPr bwMode="auto">
            <a:xfrm>
              <a:off x="3586163" y="3762375"/>
              <a:ext cx="1785938" cy="985838"/>
            </a:xfrm>
            <a:custGeom>
              <a:avLst/>
              <a:gdLst>
                <a:gd name="T0" fmla="*/ 5 w 469"/>
                <a:gd name="T1" fmla="*/ 84 h 259"/>
                <a:gd name="T2" fmla="*/ 83 w 469"/>
                <a:gd name="T3" fmla="*/ 6 h 259"/>
                <a:gd name="T4" fmla="*/ 102 w 469"/>
                <a:gd name="T5" fmla="*/ 4 h 259"/>
                <a:gd name="T6" fmla="*/ 102 w 469"/>
                <a:gd name="T7" fmla="*/ 24 h 259"/>
                <a:gd name="T8" fmla="*/ 95 w 469"/>
                <a:gd name="T9" fmla="*/ 31 h 259"/>
                <a:gd name="T10" fmla="*/ 95 w 469"/>
                <a:gd name="T11" fmla="*/ 31 h 259"/>
                <a:gd name="T12" fmla="*/ 95 w 469"/>
                <a:gd name="T13" fmla="*/ 31 h 259"/>
                <a:gd name="T14" fmla="*/ 367 w 469"/>
                <a:gd name="T15" fmla="*/ 31 h 259"/>
                <a:gd name="T16" fmla="*/ 469 w 469"/>
                <a:gd name="T17" fmla="*/ 134 h 259"/>
                <a:gd name="T18" fmla="*/ 469 w 469"/>
                <a:gd name="T19" fmla="*/ 259 h 259"/>
                <a:gd name="T20" fmla="*/ 367 w 469"/>
                <a:gd name="T21" fmla="*/ 156 h 259"/>
                <a:gd name="T22" fmla="*/ 95 w 469"/>
                <a:gd name="T23" fmla="*/ 156 h 259"/>
                <a:gd name="T24" fmla="*/ 95 w 469"/>
                <a:gd name="T25" fmla="*/ 156 h 259"/>
                <a:gd name="T26" fmla="*/ 95 w 469"/>
                <a:gd name="T27" fmla="*/ 156 h 259"/>
                <a:gd name="T28" fmla="*/ 102 w 469"/>
                <a:gd name="T29" fmla="*/ 163 h 259"/>
                <a:gd name="T30" fmla="*/ 102 w 469"/>
                <a:gd name="T31" fmla="*/ 182 h 259"/>
                <a:gd name="T32" fmla="*/ 93 w 469"/>
                <a:gd name="T33" fmla="*/ 186 h 259"/>
                <a:gd name="T34" fmla="*/ 83 w 469"/>
                <a:gd name="T35" fmla="*/ 182 h 259"/>
                <a:gd name="T36" fmla="*/ 5 w 469"/>
                <a:gd name="T37" fmla="*/ 103 h 259"/>
                <a:gd name="T38" fmla="*/ 5 w 469"/>
                <a:gd name="T3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9" h="259">
                  <a:moveTo>
                    <a:pt x="5" y="84"/>
                  </a:moveTo>
                  <a:cubicBezTo>
                    <a:pt x="83" y="6"/>
                    <a:pt x="83" y="6"/>
                    <a:pt x="83" y="6"/>
                  </a:cubicBezTo>
                  <a:cubicBezTo>
                    <a:pt x="88" y="0"/>
                    <a:pt x="96" y="0"/>
                    <a:pt x="102" y="4"/>
                  </a:cubicBezTo>
                  <a:cubicBezTo>
                    <a:pt x="107" y="9"/>
                    <a:pt x="107" y="18"/>
                    <a:pt x="102" y="24"/>
                  </a:cubicBezTo>
                  <a:cubicBezTo>
                    <a:pt x="95" y="31"/>
                    <a:pt x="95" y="31"/>
                    <a:pt x="95" y="31"/>
                  </a:cubicBezTo>
                  <a:cubicBezTo>
                    <a:pt x="95" y="31"/>
                    <a:pt x="95" y="31"/>
                    <a:pt x="95" y="31"/>
                  </a:cubicBezTo>
                  <a:cubicBezTo>
                    <a:pt x="95" y="31"/>
                    <a:pt x="95" y="31"/>
                    <a:pt x="95" y="31"/>
                  </a:cubicBezTo>
                  <a:cubicBezTo>
                    <a:pt x="367" y="31"/>
                    <a:pt x="367" y="31"/>
                    <a:pt x="367" y="31"/>
                  </a:cubicBezTo>
                  <a:cubicBezTo>
                    <a:pt x="423" y="31"/>
                    <a:pt x="469" y="77"/>
                    <a:pt x="469" y="134"/>
                  </a:cubicBezTo>
                  <a:cubicBezTo>
                    <a:pt x="469" y="259"/>
                    <a:pt x="469" y="259"/>
                    <a:pt x="469" y="259"/>
                  </a:cubicBezTo>
                  <a:cubicBezTo>
                    <a:pt x="469" y="202"/>
                    <a:pt x="423" y="156"/>
                    <a:pt x="367" y="156"/>
                  </a:cubicBezTo>
                  <a:cubicBezTo>
                    <a:pt x="95" y="156"/>
                    <a:pt x="95" y="156"/>
                    <a:pt x="95" y="156"/>
                  </a:cubicBezTo>
                  <a:cubicBezTo>
                    <a:pt x="95" y="156"/>
                    <a:pt x="95" y="156"/>
                    <a:pt x="95" y="156"/>
                  </a:cubicBezTo>
                  <a:cubicBezTo>
                    <a:pt x="95" y="156"/>
                    <a:pt x="95" y="156"/>
                    <a:pt x="95" y="156"/>
                  </a:cubicBezTo>
                  <a:cubicBezTo>
                    <a:pt x="102" y="163"/>
                    <a:pt x="102" y="163"/>
                    <a:pt x="102" y="163"/>
                  </a:cubicBezTo>
                  <a:cubicBezTo>
                    <a:pt x="107" y="168"/>
                    <a:pt x="107" y="177"/>
                    <a:pt x="102" y="182"/>
                  </a:cubicBezTo>
                  <a:cubicBezTo>
                    <a:pt x="99" y="185"/>
                    <a:pt x="96" y="186"/>
                    <a:pt x="93" y="186"/>
                  </a:cubicBezTo>
                  <a:cubicBezTo>
                    <a:pt x="89" y="186"/>
                    <a:pt x="86" y="184"/>
                    <a:pt x="83" y="182"/>
                  </a:cubicBezTo>
                  <a:cubicBezTo>
                    <a:pt x="5" y="103"/>
                    <a:pt x="5" y="103"/>
                    <a:pt x="5" y="103"/>
                  </a:cubicBezTo>
                  <a:cubicBezTo>
                    <a:pt x="0" y="98"/>
                    <a:pt x="0" y="89"/>
                    <a:pt x="5" y="84"/>
                  </a:cubicBezTo>
                  <a:close/>
                </a:path>
              </a:pathLst>
            </a:custGeom>
            <a:solidFill>
              <a:srgbClr val="FF884D"/>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grpSp>
      <p:grpSp>
        <p:nvGrpSpPr>
          <p:cNvPr id="58" name="Group 57"/>
          <p:cNvGrpSpPr/>
          <p:nvPr/>
        </p:nvGrpSpPr>
        <p:grpSpPr>
          <a:xfrm>
            <a:off x="2049451" y="3269071"/>
            <a:ext cx="1338263" cy="1457326"/>
            <a:chOff x="2959101" y="4911725"/>
            <a:chExt cx="1784350" cy="1943101"/>
          </a:xfrm>
        </p:grpSpPr>
        <p:sp>
          <p:nvSpPr>
            <p:cNvPr id="59" name="Freeform 16"/>
            <p:cNvSpPr>
              <a:spLocks/>
            </p:cNvSpPr>
            <p:nvPr/>
          </p:nvSpPr>
          <p:spPr bwMode="auto">
            <a:xfrm>
              <a:off x="4268788" y="5033963"/>
              <a:ext cx="474663" cy="1820863"/>
            </a:xfrm>
            <a:custGeom>
              <a:avLst/>
              <a:gdLst>
                <a:gd name="T0" fmla="*/ 22 w 125"/>
                <a:gd name="T1" fmla="*/ 0 h 478"/>
                <a:gd name="T2" fmla="*/ 0 w 125"/>
                <a:gd name="T3" fmla="*/ 0 h 478"/>
                <a:gd name="T4" fmla="*/ 0 w 125"/>
                <a:gd name="T5" fmla="*/ 125 h 478"/>
                <a:gd name="T6" fmla="*/ 0 w 125"/>
                <a:gd name="T7" fmla="*/ 142 h 478"/>
                <a:gd name="T8" fmla="*/ 0 w 125"/>
                <a:gd name="T9" fmla="*/ 478 h 478"/>
                <a:gd name="T10" fmla="*/ 125 w 125"/>
                <a:gd name="T11" fmla="*/ 478 h 478"/>
                <a:gd name="T12" fmla="*/ 125 w 125"/>
                <a:gd name="T13" fmla="*/ 102 h 478"/>
                <a:gd name="T14" fmla="*/ 22 w 125"/>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478">
                  <a:moveTo>
                    <a:pt x="22" y="0"/>
                  </a:moveTo>
                  <a:cubicBezTo>
                    <a:pt x="0" y="0"/>
                    <a:pt x="0" y="0"/>
                    <a:pt x="0" y="0"/>
                  </a:cubicBezTo>
                  <a:cubicBezTo>
                    <a:pt x="0" y="125"/>
                    <a:pt x="0" y="125"/>
                    <a:pt x="0" y="125"/>
                  </a:cubicBezTo>
                  <a:cubicBezTo>
                    <a:pt x="0" y="142"/>
                    <a:pt x="0" y="142"/>
                    <a:pt x="0" y="142"/>
                  </a:cubicBezTo>
                  <a:cubicBezTo>
                    <a:pt x="0" y="478"/>
                    <a:pt x="0" y="478"/>
                    <a:pt x="0" y="478"/>
                  </a:cubicBezTo>
                  <a:cubicBezTo>
                    <a:pt x="125" y="478"/>
                    <a:pt x="125" y="478"/>
                    <a:pt x="125" y="478"/>
                  </a:cubicBezTo>
                  <a:cubicBezTo>
                    <a:pt x="125" y="102"/>
                    <a:pt x="125" y="102"/>
                    <a:pt x="125" y="102"/>
                  </a:cubicBezTo>
                  <a:cubicBezTo>
                    <a:pt x="125" y="46"/>
                    <a:pt x="79" y="0"/>
                    <a:pt x="22" y="0"/>
                  </a:cubicBezTo>
                  <a:close/>
                </a:path>
              </a:pathLst>
            </a:custGeom>
            <a:solidFill>
              <a:srgbClr val="EB2929"/>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sp>
          <p:nvSpPr>
            <p:cNvPr id="60" name="Freeform 17"/>
            <p:cNvSpPr>
              <a:spLocks/>
            </p:cNvSpPr>
            <p:nvPr/>
          </p:nvSpPr>
          <p:spPr bwMode="auto">
            <a:xfrm>
              <a:off x="2959101" y="4911725"/>
              <a:ext cx="1784350" cy="985838"/>
            </a:xfrm>
            <a:custGeom>
              <a:avLst/>
              <a:gdLst>
                <a:gd name="T0" fmla="*/ 5 w 469"/>
                <a:gd name="T1" fmla="*/ 85 h 259"/>
                <a:gd name="T2" fmla="*/ 82 w 469"/>
                <a:gd name="T3" fmla="*/ 6 h 259"/>
                <a:gd name="T4" fmla="*/ 101 w 469"/>
                <a:gd name="T5" fmla="*/ 5 h 259"/>
                <a:gd name="T6" fmla="*/ 102 w 469"/>
                <a:gd name="T7" fmla="*/ 24 h 259"/>
                <a:gd name="T8" fmla="*/ 94 w 469"/>
                <a:gd name="T9" fmla="*/ 32 h 259"/>
                <a:gd name="T10" fmla="*/ 95 w 469"/>
                <a:gd name="T11" fmla="*/ 32 h 259"/>
                <a:gd name="T12" fmla="*/ 95 w 469"/>
                <a:gd name="T13" fmla="*/ 32 h 259"/>
                <a:gd name="T14" fmla="*/ 366 w 469"/>
                <a:gd name="T15" fmla="*/ 32 h 259"/>
                <a:gd name="T16" fmla="*/ 469 w 469"/>
                <a:gd name="T17" fmla="*/ 134 h 259"/>
                <a:gd name="T18" fmla="*/ 469 w 469"/>
                <a:gd name="T19" fmla="*/ 259 h 259"/>
                <a:gd name="T20" fmla="*/ 366 w 469"/>
                <a:gd name="T21" fmla="*/ 157 h 259"/>
                <a:gd name="T22" fmla="*/ 95 w 469"/>
                <a:gd name="T23" fmla="*/ 157 h 259"/>
                <a:gd name="T24" fmla="*/ 95 w 469"/>
                <a:gd name="T25" fmla="*/ 156 h 259"/>
                <a:gd name="T26" fmla="*/ 94 w 469"/>
                <a:gd name="T27" fmla="*/ 156 h 259"/>
                <a:gd name="T28" fmla="*/ 101 w 469"/>
                <a:gd name="T29" fmla="*/ 163 h 259"/>
                <a:gd name="T30" fmla="*/ 101 w 469"/>
                <a:gd name="T31" fmla="*/ 183 h 259"/>
                <a:gd name="T32" fmla="*/ 92 w 469"/>
                <a:gd name="T33" fmla="*/ 186 h 259"/>
                <a:gd name="T34" fmla="*/ 83 w 469"/>
                <a:gd name="T35" fmla="*/ 182 h 259"/>
                <a:gd name="T36" fmla="*/ 5 w 469"/>
                <a:gd name="T37" fmla="*/ 103 h 259"/>
                <a:gd name="T38" fmla="*/ 5 w 469"/>
                <a:gd name="T39" fmla="*/ 8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9" h="259">
                  <a:moveTo>
                    <a:pt x="5" y="85"/>
                  </a:moveTo>
                  <a:cubicBezTo>
                    <a:pt x="82" y="6"/>
                    <a:pt x="82" y="6"/>
                    <a:pt x="82" y="6"/>
                  </a:cubicBezTo>
                  <a:cubicBezTo>
                    <a:pt x="87" y="1"/>
                    <a:pt x="96" y="0"/>
                    <a:pt x="101" y="5"/>
                  </a:cubicBezTo>
                  <a:cubicBezTo>
                    <a:pt x="107" y="10"/>
                    <a:pt x="107" y="19"/>
                    <a:pt x="102" y="24"/>
                  </a:cubicBezTo>
                  <a:cubicBezTo>
                    <a:pt x="94" y="32"/>
                    <a:pt x="94" y="32"/>
                    <a:pt x="94" y="32"/>
                  </a:cubicBezTo>
                  <a:cubicBezTo>
                    <a:pt x="95" y="32"/>
                    <a:pt x="95" y="32"/>
                    <a:pt x="95" y="32"/>
                  </a:cubicBezTo>
                  <a:cubicBezTo>
                    <a:pt x="95" y="32"/>
                    <a:pt x="95" y="32"/>
                    <a:pt x="95" y="32"/>
                  </a:cubicBezTo>
                  <a:cubicBezTo>
                    <a:pt x="366" y="32"/>
                    <a:pt x="366" y="32"/>
                    <a:pt x="366" y="32"/>
                  </a:cubicBezTo>
                  <a:cubicBezTo>
                    <a:pt x="423" y="32"/>
                    <a:pt x="469" y="78"/>
                    <a:pt x="469" y="134"/>
                  </a:cubicBezTo>
                  <a:cubicBezTo>
                    <a:pt x="469" y="259"/>
                    <a:pt x="469" y="259"/>
                    <a:pt x="469" y="259"/>
                  </a:cubicBezTo>
                  <a:cubicBezTo>
                    <a:pt x="469" y="203"/>
                    <a:pt x="423" y="157"/>
                    <a:pt x="366" y="157"/>
                  </a:cubicBezTo>
                  <a:cubicBezTo>
                    <a:pt x="95" y="157"/>
                    <a:pt x="95" y="157"/>
                    <a:pt x="95" y="157"/>
                  </a:cubicBezTo>
                  <a:cubicBezTo>
                    <a:pt x="95" y="156"/>
                    <a:pt x="95" y="156"/>
                    <a:pt x="95" y="156"/>
                  </a:cubicBezTo>
                  <a:cubicBezTo>
                    <a:pt x="94" y="156"/>
                    <a:pt x="94" y="156"/>
                    <a:pt x="94" y="156"/>
                  </a:cubicBezTo>
                  <a:cubicBezTo>
                    <a:pt x="101" y="163"/>
                    <a:pt x="101" y="163"/>
                    <a:pt x="101" y="163"/>
                  </a:cubicBezTo>
                  <a:cubicBezTo>
                    <a:pt x="107" y="169"/>
                    <a:pt x="107" y="178"/>
                    <a:pt x="101" y="183"/>
                  </a:cubicBezTo>
                  <a:cubicBezTo>
                    <a:pt x="99" y="185"/>
                    <a:pt x="95" y="186"/>
                    <a:pt x="92" y="186"/>
                  </a:cubicBezTo>
                  <a:cubicBezTo>
                    <a:pt x="89" y="186"/>
                    <a:pt x="86" y="185"/>
                    <a:pt x="83" y="182"/>
                  </a:cubicBezTo>
                  <a:cubicBezTo>
                    <a:pt x="5" y="103"/>
                    <a:pt x="5" y="103"/>
                    <a:pt x="5" y="103"/>
                  </a:cubicBezTo>
                  <a:cubicBezTo>
                    <a:pt x="0" y="98"/>
                    <a:pt x="0" y="90"/>
                    <a:pt x="5" y="85"/>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cs typeface="Poppins Light" panose="00000400000000000000" pitchFamily="2" charset="0"/>
              </a:endParaRPr>
            </a:p>
          </p:txBody>
        </p:sp>
      </p:grpSp>
      <p:sp>
        <p:nvSpPr>
          <p:cNvPr id="61" name="Rectangle 18"/>
          <p:cNvSpPr>
            <a:spLocks noChangeArrowheads="1"/>
          </p:cNvSpPr>
          <p:nvPr/>
        </p:nvSpPr>
        <p:spPr bwMode="auto">
          <a:xfrm>
            <a:off x="2437595" y="3441690"/>
            <a:ext cx="6844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CA" altLang="ru-RU" sz="1200" b="1" i="0" u="none" strike="noStrike" kern="0" cap="none" spc="0" normalizeH="0" baseline="0" noProof="0" dirty="0">
                <a:ln>
                  <a:noFill/>
                </a:ln>
                <a:solidFill>
                  <a:srgbClr val="FFFFFF"/>
                </a:solidFill>
                <a:effectLst/>
                <a:uLnTx/>
                <a:uFillTx/>
                <a:latin typeface="Poppins Light" panose="00000400000000000000" pitchFamily="2" charset="0"/>
                <a:cs typeface="Poppins Light" panose="00000400000000000000" pitchFamily="2" charset="0"/>
              </a:rPr>
              <a:t>MODULE 1</a:t>
            </a:r>
            <a:endParaRPr kumimoji="0" lang="ru-RU" altLang="ru-RU" sz="1350" b="0" i="0" u="none" strike="noStrike" kern="0" cap="none" spc="0" normalizeH="0" baseline="0" noProof="0" dirty="0">
              <a:ln>
                <a:noFill/>
              </a:ln>
              <a:solidFill>
                <a:srgbClr val="FFFFFF"/>
              </a:solidFill>
              <a:effectLst/>
              <a:uLnTx/>
              <a:uFillTx/>
              <a:cs typeface="Poppins Light" panose="00000400000000000000" pitchFamily="2" charset="0"/>
            </a:endParaRPr>
          </a:p>
        </p:txBody>
      </p:sp>
      <p:sp>
        <p:nvSpPr>
          <p:cNvPr id="62" name="Rectangle 19"/>
          <p:cNvSpPr>
            <a:spLocks noChangeArrowheads="1"/>
          </p:cNvSpPr>
          <p:nvPr/>
        </p:nvSpPr>
        <p:spPr bwMode="auto">
          <a:xfrm>
            <a:off x="5851116" y="3441690"/>
            <a:ext cx="7389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CA" altLang="ru-RU" sz="1200" b="1" i="0" u="none" strike="noStrike" kern="0" cap="none" spc="0" normalizeH="0" baseline="0" noProof="0" dirty="0">
                <a:ln>
                  <a:noFill/>
                </a:ln>
                <a:solidFill>
                  <a:srgbClr val="FFFFFF"/>
                </a:solidFill>
                <a:effectLst/>
                <a:uLnTx/>
                <a:uFillTx/>
                <a:latin typeface="Poppins Light" panose="00000400000000000000" pitchFamily="2" charset="0"/>
                <a:cs typeface="Poppins Light" panose="00000400000000000000" pitchFamily="2" charset="0"/>
              </a:rPr>
              <a:t>MODULE 6</a:t>
            </a:r>
            <a:endParaRPr kumimoji="0" lang="ru-RU" altLang="ru-RU" sz="1350" b="0" i="0" u="none" strike="noStrike" kern="0" cap="none" spc="0" normalizeH="0" baseline="0" noProof="0" dirty="0">
              <a:ln>
                <a:noFill/>
              </a:ln>
              <a:solidFill>
                <a:srgbClr val="FFFFFF"/>
              </a:solidFill>
              <a:effectLst/>
              <a:uLnTx/>
              <a:uFillTx/>
              <a:cs typeface="Poppins Light" panose="00000400000000000000" pitchFamily="2" charset="0"/>
            </a:endParaRPr>
          </a:p>
        </p:txBody>
      </p:sp>
      <p:sp>
        <p:nvSpPr>
          <p:cNvPr id="63" name="Rectangle 20"/>
          <p:cNvSpPr>
            <a:spLocks noChangeArrowheads="1"/>
          </p:cNvSpPr>
          <p:nvPr/>
        </p:nvSpPr>
        <p:spPr bwMode="auto">
          <a:xfrm>
            <a:off x="2909082" y="2572534"/>
            <a:ext cx="73096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CA" altLang="ru-RU" sz="1200" b="1" i="0" u="none" strike="noStrike" kern="0" cap="none" spc="0" normalizeH="0" baseline="0" noProof="0" dirty="0">
                <a:ln>
                  <a:noFill/>
                </a:ln>
                <a:solidFill>
                  <a:srgbClr val="FFFFFF"/>
                </a:solidFill>
                <a:effectLst/>
                <a:uLnTx/>
                <a:uFillTx/>
                <a:latin typeface="Poppins Light" panose="00000400000000000000" pitchFamily="2" charset="0"/>
                <a:cs typeface="Poppins Light" panose="00000400000000000000" pitchFamily="2" charset="0"/>
              </a:rPr>
              <a:t>MODULE 2</a:t>
            </a:r>
            <a:endParaRPr kumimoji="0" lang="ru-RU" altLang="ru-RU" sz="1350" b="0" i="0" u="none" strike="noStrike" kern="0" cap="none" spc="0" normalizeH="0" baseline="0" noProof="0" dirty="0">
              <a:ln>
                <a:noFill/>
              </a:ln>
              <a:solidFill>
                <a:srgbClr val="FFFFFF"/>
              </a:solidFill>
              <a:effectLst/>
              <a:uLnTx/>
              <a:uFillTx/>
              <a:cs typeface="Poppins Light" panose="00000400000000000000" pitchFamily="2" charset="0"/>
            </a:endParaRPr>
          </a:p>
        </p:txBody>
      </p:sp>
      <p:sp>
        <p:nvSpPr>
          <p:cNvPr id="64" name="Rectangle 21"/>
          <p:cNvSpPr>
            <a:spLocks noChangeArrowheads="1"/>
          </p:cNvSpPr>
          <p:nvPr/>
        </p:nvSpPr>
        <p:spPr bwMode="auto">
          <a:xfrm>
            <a:off x="5337957" y="2572534"/>
            <a:ext cx="7373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CA" altLang="ru-RU" sz="1200" b="1" i="0" u="none" strike="noStrike" kern="0" cap="none" spc="0" normalizeH="0" baseline="0" noProof="0" dirty="0">
                <a:ln>
                  <a:noFill/>
                </a:ln>
                <a:solidFill>
                  <a:srgbClr val="FFFFFF"/>
                </a:solidFill>
                <a:effectLst/>
                <a:uLnTx/>
                <a:uFillTx/>
                <a:latin typeface="Poppins Light" panose="00000400000000000000" pitchFamily="2" charset="0"/>
                <a:cs typeface="Poppins Light" panose="00000400000000000000" pitchFamily="2" charset="0"/>
              </a:rPr>
              <a:t>MODULE 5</a:t>
            </a:r>
            <a:endParaRPr kumimoji="0" lang="ru-RU" altLang="ru-RU" sz="1350" b="0" i="0" u="none" strike="noStrike" kern="0" cap="none" spc="0" normalizeH="0" baseline="0" noProof="0" dirty="0">
              <a:ln>
                <a:noFill/>
              </a:ln>
              <a:solidFill>
                <a:srgbClr val="FFFFFF"/>
              </a:solidFill>
              <a:effectLst/>
              <a:uLnTx/>
              <a:uFillTx/>
              <a:cs typeface="Poppins Light" panose="00000400000000000000" pitchFamily="2" charset="0"/>
            </a:endParaRPr>
          </a:p>
        </p:txBody>
      </p:sp>
      <p:sp>
        <p:nvSpPr>
          <p:cNvPr id="65" name="Rectangle 22"/>
          <p:cNvSpPr>
            <a:spLocks noChangeArrowheads="1"/>
          </p:cNvSpPr>
          <p:nvPr/>
        </p:nvSpPr>
        <p:spPr bwMode="auto">
          <a:xfrm>
            <a:off x="3379379" y="1733143"/>
            <a:ext cx="73257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CA" altLang="ru-RU" sz="1200" b="1" i="0" u="none" strike="noStrike" kern="0" cap="none" spc="0" normalizeH="0" baseline="0" noProof="0" dirty="0">
                <a:ln>
                  <a:noFill/>
                </a:ln>
                <a:solidFill>
                  <a:srgbClr val="FFFFFF"/>
                </a:solidFill>
                <a:effectLst/>
                <a:uLnTx/>
                <a:uFillTx/>
                <a:latin typeface="Poppins Light" panose="00000400000000000000" pitchFamily="2" charset="0"/>
                <a:cs typeface="Poppins Light" panose="00000400000000000000" pitchFamily="2" charset="0"/>
              </a:rPr>
              <a:t>MODULE 3</a:t>
            </a:r>
            <a:endParaRPr kumimoji="0" lang="ru-RU" altLang="ru-RU" sz="1350" b="0" i="0" u="none" strike="noStrike" kern="0" cap="none" spc="0" normalizeH="0" baseline="0" noProof="0" dirty="0">
              <a:ln>
                <a:noFill/>
              </a:ln>
              <a:solidFill>
                <a:srgbClr val="FFFFFF"/>
              </a:solidFill>
              <a:effectLst/>
              <a:uLnTx/>
              <a:uFillTx/>
              <a:cs typeface="Poppins Light" panose="00000400000000000000" pitchFamily="2" charset="0"/>
            </a:endParaRPr>
          </a:p>
        </p:txBody>
      </p:sp>
      <p:sp>
        <p:nvSpPr>
          <p:cNvPr id="66" name="Rectangle 23"/>
          <p:cNvSpPr>
            <a:spLocks noChangeArrowheads="1"/>
          </p:cNvSpPr>
          <p:nvPr/>
        </p:nvSpPr>
        <p:spPr bwMode="auto">
          <a:xfrm>
            <a:off x="4871232" y="1733143"/>
            <a:ext cx="73577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CA" altLang="ru-RU" sz="1200" b="1" i="0" u="none" strike="noStrike" kern="0" cap="none" spc="0" normalizeH="0" baseline="0" noProof="0" dirty="0">
                <a:ln>
                  <a:noFill/>
                </a:ln>
                <a:solidFill>
                  <a:srgbClr val="FFFFFF"/>
                </a:solidFill>
                <a:effectLst/>
                <a:uLnTx/>
                <a:uFillTx/>
                <a:latin typeface="Poppins Light" panose="00000400000000000000" pitchFamily="2" charset="0"/>
                <a:cs typeface="Poppins Light" panose="00000400000000000000" pitchFamily="2" charset="0"/>
              </a:rPr>
              <a:t>MODULE 4</a:t>
            </a:r>
            <a:endParaRPr kumimoji="0" lang="ru-RU" altLang="ru-RU" sz="1350" b="0" i="0" u="none" strike="noStrike" kern="0" cap="none" spc="0" normalizeH="0" baseline="0" noProof="0" dirty="0">
              <a:ln>
                <a:noFill/>
              </a:ln>
              <a:solidFill>
                <a:srgbClr val="FFFFFF"/>
              </a:solidFill>
              <a:effectLst/>
              <a:uLnTx/>
              <a:uFillTx/>
              <a:cs typeface="Poppins Light" panose="00000400000000000000" pitchFamily="2" charset="0"/>
            </a:endParaRPr>
          </a:p>
        </p:txBody>
      </p:sp>
      <p:sp>
        <p:nvSpPr>
          <p:cNvPr id="67" name="TextBox 66"/>
          <p:cNvSpPr txBox="1"/>
          <p:nvPr/>
        </p:nvSpPr>
        <p:spPr>
          <a:xfrm>
            <a:off x="26681" y="3269071"/>
            <a:ext cx="1912443" cy="938719"/>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i="0" u="none" strike="noStrike" kern="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Introduction to Experimentation</a:t>
            </a:r>
            <a:br>
              <a:rPr kumimoji="0" lang="en-US" sz="1100" i="0" u="none" strike="noStrike" kern="0" cap="none" spc="0" normalizeH="0" baseline="0" noProof="0" dirty="0">
                <a:ln>
                  <a:noFill/>
                </a:ln>
                <a:solidFill>
                  <a:srgbClr val="EE4D4D"/>
                </a:solidFill>
                <a:effectLst/>
                <a:uLnTx/>
                <a:uFillTx/>
                <a:latin typeface="Poppins Light" panose="00000400000000000000" pitchFamily="2" charset="0"/>
                <a:cs typeface="Poppins Light" panose="00000400000000000000" pitchFamily="2" charset="0"/>
              </a:rPr>
            </a:br>
            <a:r>
              <a:rPr kumimoji="0" lang="en-US" sz="1100" i="0" u="none" strike="noStrike" kern="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What is an experiment and why are they important?</a:t>
            </a:r>
            <a:endParaRPr kumimoji="0" lang="ru-RU" sz="1100" b="1" i="0" u="none" strike="noStrike" kern="0" cap="none" spc="0" normalizeH="0" baseline="0" noProof="0" dirty="0">
              <a:ln>
                <a:noFill/>
              </a:ln>
              <a:solidFill>
                <a:srgbClr val="414042"/>
              </a:solidFill>
              <a:effectLst/>
              <a:uLnTx/>
              <a:uFillTx/>
              <a:cs typeface="Poppins Light" panose="00000400000000000000" pitchFamily="2" charset="0"/>
            </a:endParaRPr>
          </a:p>
        </p:txBody>
      </p:sp>
      <p:sp>
        <p:nvSpPr>
          <p:cNvPr id="68" name="TextBox 67"/>
          <p:cNvSpPr txBox="1"/>
          <p:nvPr/>
        </p:nvSpPr>
        <p:spPr>
          <a:xfrm>
            <a:off x="-26787" y="2368013"/>
            <a:ext cx="2055402" cy="769441"/>
          </a:xfrm>
          <a:prstGeom prst="rect">
            <a:avLst/>
          </a:prstGeom>
          <a:noFill/>
        </p:spPr>
        <p:txBody>
          <a:bodyPr wrap="square" rtlCol="0">
            <a:spAutoFit/>
          </a:bodyPr>
          <a:lstStyle/>
          <a:p>
            <a:pPr lvl="0" algn="r">
              <a:defRPr/>
            </a:pPr>
            <a:r>
              <a:rPr lang="en-US" sz="1100" kern="0" dirty="0">
                <a:solidFill>
                  <a:srgbClr val="FF884D"/>
                </a:solidFill>
                <a:latin typeface="Poppins Light" panose="00000400000000000000" pitchFamily="2" charset="0"/>
                <a:cs typeface="Poppins Light" panose="00000400000000000000" pitchFamily="2" charset="0"/>
              </a:rPr>
              <a:t>Initiating an Experiment</a:t>
            </a:r>
            <a:br>
              <a:rPr lang="en-US" sz="1100" kern="0" dirty="0">
                <a:solidFill>
                  <a:srgbClr val="FF884D"/>
                </a:solidFill>
                <a:latin typeface="Poppins Light" panose="00000400000000000000" pitchFamily="2" charset="0"/>
                <a:cs typeface="Poppins Light" panose="00000400000000000000" pitchFamily="2" charset="0"/>
              </a:rPr>
            </a:br>
            <a:r>
              <a:rPr lang="en-US" sz="1100" kern="0" dirty="0">
                <a:solidFill>
                  <a:srgbClr val="414042"/>
                </a:solidFill>
                <a:latin typeface="Poppins Light" panose="00000400000000000000" pitchFamily="2" charset="0"/>
                <a:cs typeface="Poppins Light" panose="00000400000000000000" pitchFamily="2" charset="0"/>
              </a:rPr>
              <a:t>What do you need to consider before starting an experimental project?</a:t>
            </a:r>
            <a:endParaRPr lang="ru-RU" sz="1100" b="1" kern="0" dirty="0">
              <a:solidFill>
                <a:srgbClr val="414042"/>
              </a:solidFill>
              <a:cs typeface="Poppins Light" panose="00000400000000000000" pitchFamily="2" charset="0"/>
            </a:endParaRPr>
          </a:p>
        </p:txBody>
      </p:sp>
      <p:sp>
        <p:nvSpPr>
          <p:cNvPr id="69" name="TextBox 68"/>
          <p:cNvSpPr txBox="1"/>
          <p:nvPr/>
        </p:nvSpPr>
        <p:spPr>
          <a:xfrm>
            <a:off x="-26787" y="1496067"/>
            <a:ext cx="2546535" cy="600164"/>
          </a:xfrm>
          <a:prstGeom prst="rect">
            <a:avLst/>
          </a:prstGeom>
          <a:noFill/>
        </p:spPr>
        <p:txBody>
          <a:bodyPr wrap="square" rtlCol="0">
            <a:spAutoFit/>
          </a:bodyPr>
          <a:lstStyle/>
          <a:p>
            <a:pPr lvl="0" algn="r">
              <a:defRPr/>
            </a:pPr>
            <a:r>
              <a:rPr lang="en-US" sz="1100" kern="0" dirty="0">
                <a:solidFill>
                  <a:srgbClr val="FF884D"/>
                </a:solidFill>
                <a:latin typeface="Poppins Light" panose="00000400000000000000" pitchFamily="2" charset="0"/>
                <a:cs typeface="Poppins Light" panose="00000400000000000000" pitchFamily="2" charset="0"/>
              </a:rPr>
              <a:t>Designing an Experiment</a:t>
            </a:r>
            <a:br>
              <a:rPr lang="en-US" sz="1100" kern="0" dirty="0">
                <a:solidFill>
                  <a:srgbClr val="EE4D4D"/>
                </a:solidFill>
                <a:latin typeface="Poppins Light" panose="00000400000000000000" pitchFamily="2" charset="0"/>
                <a:cs typeface="Poppins Light" panose="00000400000000000000" pitchFamily="2" charset="0"/>
              </a:rPr>
            </a:br>
            <a:r>
              <a:rPr lang="en-US" sz="1100" kern="0" dirty="0">
                <a:solidFill>
                  <a:srgbClr val="414042"/>
                </a:solidFill>
                <a:latin typeface="Poppins Light" panose="00000400000000000000" pitchFamily="2" charset="0"/>
                <a:cs typeface="Poppins Light" panose="00000400000000000000" pitchFamily="2" charset="0"/>
              </a:rPr>
              <a:t>What methodological options are available and appropriate?</a:t>
            </a:r>
            <a:endParaRPr lang="ru-RU" sz="1100" b="1" kern="0" dirty="0">
              <a:solidFill>
                <a:srgbClr val="414042"/>
              </a:solidFill>
              <a:cs typeface="Poppins Light" panose="00000400000000000000" pitchFamily="2" charset="0"/>
            </a:endParaRPr>
          </a:p>
        </p:txBody>
      </p:sp>
      <p:sp>
        <p:nvSpPr>
          <p:cNvPr id="70" name="TextBox 69"/>
          <p:cNvSpPr txBox="1"/>
          <p:nvPr/>
        </p:nvSpPr>
        <p:spPr>
          <a:xfrm>
            <a:off x="6833382" y="3269071"/>
            <a:ext cx="1922875" cy="938719"/>
          </a:xfrm>
          <a:prstGeom prst="rect">
            <a:avLst/>
          </a:prstGeom>
          <a:noFill/>
        </p:spPr>
        <p:txBody>
          <a:bodyPr wrap="square" rtlCol="0">
            <a:spAutoFit/>
          </a:bodyPr>
          <a:lstStyle/>
          <a:p>
            <a:pPr lvl="0">
              <a:defRPr/>
            </a:pPr>
            <a:r>
              <a:rPr lang="en-US" sz="1100" kern="0" dirty="0">
                <a:solidFill>
                  <a:srgbClr val="FF884D"/>
                </a:solidFill>
                <a:latin typeface="Poppins Light" panose="00000400000000000000" pitchFamily="2" charset="0"/>
                <a:cs typeface="Poppins Light" panose="00000400000000000000" pitchFamily="2" charset="0"/>
              </a:rPr>
              <a:t>Informing decisions with experiments</a:t>
            </a:r>
            <a:br>
              <a:rPr lang="en-US" sz="1100" kern="0" dirty="0">
                <a:solidFill>
                  <a:srgbClr val="EE4D4D"/>
                </a:solidFill>
                <a:latin typeface="Poppins Light" panose="00000400000000000000" pitchFamily="2" charset="0"/>
                <a:cs typeface="Poppins Light" panose="00000400000000000000" pitchFamily="2" charset="0"/>
              </a:rPr>
            </a:br>
            <a:r>
              <a:rPr lang="en-US" sz="1100" kern="0" dirty="0">
                <a:solidFill>
                  <a:srgbClr val="414042"/>
                </a:solidFill>
                <a:latin typeface="Poppins Light" panose="00000400000000000000" pitchFamily="2" charset="0"/>
                <a:cs typeface="Poppins Light" panose="00000400000000000000" pitchFamily="2" charset="0"/>
              </a:rPr>
              <a:t>How can experimental evidence be used to inform decisions?</a:t>
            </a:r>
            <a:endParaRPr lang="ru-RU" sz="1100" b="1" kern="0" dirty="0">
              <a:solidFill>
                <a:srgbClr val="414042"/>
              </a:solidFill>
              <a:cs typeface="Poppins Light" panose="00000400000000000000" pitchFamily="2" charset="0"/>
            </a:endParaRPr>
          </a:p>
        </p:txBody>
      </p:sp>
      <p:sp>
        <p:nvSpPr>
          <p:cNvPr id="71" name="TextBox 70"/>
          <p:cNvSpPr txBox="1"/>
          <p:nvPr/>
        </p:nvSpPr>
        <p:spPr>
          <a:xfrm>
            <a:off x="6628026" y="2368013"/>
            <a:ext cx="2303371" cy="769441"/>
          </a:xfrm>
          <a:prstGeom prst="rect">
            <a:avLst/>
          </a:prstGeom>
          <a:noFill/>
        </p:spPr>
        <p:txBody>
          <a:bodyPr wrap="square" rtlCol="0">
            <a:spAutoFit/>
          </a:bodyPr>
          <a:lstStyle/>
          <a:p>
            <a:pPr lvl="0">
              <a:defRPr/>
            </a:pPr>
            <a:r>
              <a:rPr lang="en-US" sz="1100" kern="0" dirty="0">
                <a:solidFill>
                  <a:srgbClr val="FF884D"/>
                </a:solidFill>
                <a:latin typeface="Poppins Light" panose="00000400000000000000" pitchFamily="2" charset="0"/>
                <a:cs typeface="Poppins Light" panose="00000400000000000000" pitchFamily="2" charset="0"/>
              </a:rPr>
              <a:t>Analyzing an experiment</a:t>
            </a:r>
            <a:br>
              <a:rPr lang="en-US" sz="1100" kern="0" dirty="0">
                <a:solidFill>
                  <a:srgbClr val="EE4D4D"/>
                </a:solidFill>
                <a:latin typeface="Poppins Light" panose="00000400000000000000" pitchFamily="2" charset="0"/>
                <a:cs typeface="Poppins Light" panose="00000400000000000000" pitchFamily="2" charset="0"/>
              </a:rPr>
            </a:br>
            <a:r>
              <a:rPr lang="en-US" sz="1100" kern="0" dirty="0">
                <a:solidFill>
                  <a:srgbClr val="414042"/>
                </a:solidFill>
                <a:latin typeface="Poppins Light" panose="00000400000000000000" pitchFamily="2" charset="0"/>
                <a:cs typeface="Poppins Light" panose="00000400000000000000" pitchFamily="2" charset="0"/>
              </a:rPr>
              <a:t>What analytical options and resources are appropriate to analyze experimental data?</a:t>
            </a:r>
            <a:endParaRPr lang="ru-RU" sz="1100" b="1" kern="0" dirty="0">
              <a:solidFill>
                <a:srgbClr val="414042"/>
              </a:solidFill>
              <a:cs typeface="Poppins Light" panose="00000400000000000000" pitchFamily="2" charset="0"/>
            </a:endParaRPr>
          </a:p>
        </p:txBody>
      </p:sp>
      <p:sp>
        <p:nvSpPr>
          <p:cNvPr id="72" name="TextBox 71"/>
          <p:cNvSpPr txBox="1"/>
          <p:nvPr/>
        </p:nvSpPr>
        <p:spPr>
          <a:xfrm>
            <a:off x="6197615" y="1496067"/>
            <a:ext cx="2558643" cy="938719"/>
          </a:xfrm>
          <a:prstGeom prst="rect">
            <a:avLst/>
          </a:prstGeom>
          <a:noFill/>
        </p:spPr>
        <p:txBody>
          <a:bodyPr wrap="square" rtlCol="0">
            <a:spAutoFit/>
          </a:bodyPr>
          <a:lstStyle/>
          <a:p>
            <a:pPr lvl="0">
              <a:defRPr/>
            </a:pPr>
            <a:r>
              <a:rPr lang="en-US" sz="1100" kern="0" dirty="0">
                <a:solidFill>
                  <a:srgbClr val="FF884D"/>
                </a:solidFill>
                <a:latin typeface="Poppins Light" panose="00000400000000000000" pitchFamily="2" charset="0"/>
                <a:cs typeface="Poppins Light" panose="00000400000000000000" pitchFamily="2" charset="0"/>
              </a:rPr>
              <a:t>Implementing an experiment</a:t>
            </a:r>
            <a:br>
              <a:rPr lang="en-US" sz="1100" kern="0" dirty="0">
                <a:solidFill>
                  <a:srgbClr val="EE4D4D"/>
                </a:solidFill>
                <a:latin typeface="Poppins Light" panose="00000400000000000000" pitchFamily="2" charset="0"/>
                <a:cs typeface="Poppins Light" panose="00000400000000000000" pitchFamily="2" charset="0"/>
              </a:rPr>
            </a:br>
            <a:r>
              <a:rPr lang="en-US" sz="1100" kern="0" dirty="0">
                <a:solidFill>
                  <a:srgbClr val="414042"/>
                </a:solidFill>
                <a:latin typeface="Poppins Light" panose="00000400000000000000" pitchFamily="2" charset="0"/>
                <a:cs typeface="Poppins Light" panose="00000400000000000000" pitchFamily="2" charset="0"/>
              </a:rPr>
              <a:t>What are the practical requirements, especially in a public administration setting, to implementing an experiment?</a:t>
            </a:r>
            <a:endParaRPr lang="ru-RU" sz="1100" b="1" kern="0" dirty="0">
              <a:solidFill>
                <a:srgbClr val="414042"/>
              </a:solidFill>
              <a:cs typeface="Poppins Light" panose="00000400000000000000" pitchFamily="2" charset="0"/>
            </a:endParaRPr>
          </a:p>
        </p:txBody>
      </p:sp>
      <p:sp>
        <p:nvSpPr>
          <p:cNvPr id="2" name="Rectangle 1">
            <a:extLst>
              <a:ext uri="{FF2B5EF4-FFF2-40B4-BE49-F238E27FC236}">
                <a16:creationId xmlns:a16="http://schemas.microsoft.com/office/drawing/2014/main" id="{C4086609-525F-E745-A4A6-BE2BFE7871D6}"/>
              </a:ext>
            </a:extLst>
          </p:cNvPr>
          <p:cNvSpPr/>
          <p:nvPr/>
        </p:nvSpPr>
        <p:spPr>
          <a:xfrm>
            <a:off x="82789" y="2297522"/>
            <a:ext cx="2306211" cy="849171"/>
          </a:xfrm>
          <a:prstGeom prst="rect">
            <a:avLst/>
          </a:prstGeom>
          <a:noFill/>
          <a:ln w="57150">
            <a:solidFill>
              <a:srgbClr val="FF8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rgbClr val="F28149"/>
                </a:solidFill>
                <a:prstDash val="solid"/>
              </a:ln>
              <a:solidFill>
                <a:srgbClr val="FF884D"/>
              </a:solidFill>
              <a:highlight>
                <a:srgbClr val="FF884D"/>
              </a:highlight>
            </a:endParaRPr>
          </a:p>
        </p:txBody>
      </p:sp>
      <p:pic>
        <p:nvPicPr>
          <p:cNvPr id="1026" name="Picture 2">
            <a:extLst>
              <a:ext uri="{FF2B5EF4-FFF2-40B4-BE49-F238E27FC236}">
                <a16:creationId xmlns:a16="http://schemas.microsoft.com/office/drawing/2014/main" id="{F6539FCF-E7D3-5F43-A11D-D97D6CBE1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480" y="1335594"/>
            <a:ext cx="6522256" cy="433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038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rgbClr val="FF88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3660367" y="190120"/>
            <a:ext cx="5265767" cy="20300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3600" b="0" i="0" strike="noStrike" kern="1200" cap="none" spc="0" normalizeH="0" baseline="0" noProof="0" dirty="0">
                <a:ln>
                  <a:noFill/>
                </a:ln>
                <a:solidFill>
                  <a:srgbClr val="414042"/>
                </a:solidFill>
                <a:effectLst/>
                <a:uLnTx/>
                <a:uFillTx/>
                <a:latin typeface="Poppins" panose="00000500000000000000" pitchFamily="2" charset="0"/>
                <a:cs typeface="Poppins" panose="00000500000000000000" pitchFamily="2" charset="0"/>
              </a:rPr>
              <a:t>Module</a:t>
            </a:r>
            <a:r>
              <a:rPr kumimoji="0" lang="en-CA" sz="3600" b="0" i="0" strike="noStrike" kern="1200" cap="none" spc="0" normalizeH="0" noProof="0" dirty="0">
                <a:ln>
                  <a:noFill/>
                </a:ln>
                <a:solidFill>
                  <a:srgbClr val="414042"/>
                </a:solidFill>
                <a:effectLst/>
                <a:uLnTx/>
                <a:uFillTx/>
                <a:latin typeface="Poppins" panose="00000500000000000000" pitchFamily="2" charset="0"/>
                <a:cs typeface="Poppins" panose="00000500000000000000" pitchFamily="2" charset="0"/>
              </a:rPr>
              <a:t> 2 </a:t>
            </a:r>
            <a:r>
              <a:rPr kumimoji="0" lang="en-CA" sz="3600" b="0" i="0" strike="noStrike" kern="1200" cap="none" spc="0" normalizeH="0" noProof="0" dirty="0">
                <a:ln>
                  <a:noFill/>
                </a:ln>
                <a:solidFill>
                  <a:srgbClr val="FF884D"/>
                </a:solidFill>
                <a:effectLst/>
                <a:uLnTx/>
                <a:uFillTx/>
                <a:latin typeface="Poppins" panose="00000500000000000000" pitchFamily="2" charset="0"/>
                <a:cs typeface="Poppins" panose="00000500000000000000" pitchFamily="2" charset="0"/>
              </a:rPr>
              <a:t>Overview</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sp>
        <p:nvSpPr>
          <p:cNvPr id="137" name="Text Placeholder 53"/>
          <p:cNvSpPr txBox="1">
            <a:spLocks/>
          </p:cNvSpPr>
          <p:nvPr/>
        </p:nvSpPr>
        <p:spPr>
          <a:xfrm>
            <a:off x="906434" y="1739926"/>
            <a:ext cx="7331132" cy="1169194"/>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9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FF884D"/>
                </a:solidFill>
                <a:effectLst/>
                <a:uLnTx/>
                <a:uFillTx/>
                <a:latin typeface="Arial Unicode MS" panose="020B0604020202020204" pitchFamily="34" charset="-128"/>
                <a:ea typeface="Arial Unicode MS" panose="020B0604020202020204" pitchFamily="34" charset="-128"/>
                <a:cs typeface="Arial Unicode MS" panose="020B0604020202020204" pitchFamily="34" charset="-128"/>
              </a:rPr>
              <a:t>Learning</a:t>
            </a:r>
            <a:r>
              <a:rPr lang="en-US" sz="2000" b="1" dirty="0">
                <a:solidFill>
                  <a:srgbClr val="FF884D"/>
                </a:solidFill>
                <a:latin typeface="Arial Unicode MS" panose="020B0604020202020204" pitchFamily="34" charset="-128"/>
                <a:ea typeface="Arial Unicode MS" panose="020B0604020202020204" pitchFamily="34" charset="-128"/>
                <a:cs typeface="Arial Unicode MS" panose="020B0604020202020204" pitchFamily="34" charset="-128"/>
              </a:rPr>
              <a:t> Objectives</a:t>
            </a:r>
            <a:endParaRPr kumimoji="0" lang="en-US" sz="2000" b="1" i="0" u="none" strike="noStrike" kern="1200" cap="none" spc="0" normalizeH="0" baseline="0" noProof="0" dirty="0">
              <a:ln>
                <a:noFill/>
              </a:ln>
              <a:solidFill>
                <a:srgbClr val="FF884D"/>
              </a:solidFill>
              <a:effectLst/>
              <a:uLnTx/>
              <a:uFillTx/>
              <a:latin typeface="Arial Unicode MS" panose="020B0604020202020204" pitchFamily="34" charset="-128"/>
              <a:ea typeface="Arial Unicode MS" panose="020B0604020202020204" pitchFamily="34" charset="-128"/>
              <a:cs typeface="Arial Unicode MS" panose="020B0604020202020204" pitchFamily="34" charset="-128"/>
            </a:endParaRPr>
          </a:p>
          <a:p>
            <a:pPr lvl="0">
              <a:lnSpc>
                <a:spcPct val="150000"/>
              </a:lnSpc>
              <a:spcAft>
                <a:spcPts val="600"/>
              </a:spcAft>
            </a:pPr>
            <a:r>
              <a:rPr lang="en-CA" sz="1400" dirty="0">
                <a:solidFill>
                  <a:srgbClr val="414042"/>
                </a:solidFill>
                <a:latin typeface="Arial Unicode MS" panose="020B0604020202020204" pitchFamily="34" charset="-128"/>
                <a:ea typeface="Arial Unicode MS" panose="020B0604020202020204" pitchFamily="34" charset="-128"/>
                <a:cs typeface="Arial Unicode MS" panose="020B0604020202020204" pitchFamily="34" charset="-128"/>
              </a:rPr>
              <a:t>By the end of this module, learners should be able to:</a:t>
            </a:r>
          </a:p>
          <a:p>
            <a:pPr marL="342900" lvl="0" indent="-342900">
              <a:lnSpc>
                <a:spcPct val="100000"/>
              </a:lnSpc>
              <a:spcAft>
                <a:spcPts val="600"/>
              </a:spcAft>
              <a:buFont typeface="+mj-lt"/>
              <a:buAutoNum type="arabicPeriod"/>
            </a:pPr>
            <a:r>
              <a:rPr lang="en-CA" sz="1400" dirty="0">
                <a:solidFill>
                  <a:srgbClr val="414042"/>
                </a:solidFill>
                <a:latin typeface="Arial Unicode MS" panose="020B0604020202020204" pitchFamily="34" charset="-128"/>
                <a:ea typeface="Arial Unicode MS" panose="020B0604020202020204" pitchFamily="34" charset="-128"/>
                <a:cs typeface="Arial Unicode MS" panose="020B0604020202020204" pitchFamily="34" charset="-128"/>
              </a:rPr>
              <a:t>Identify the steps needed before starting an experiment</a:t>
            </a:r>
          </a:p>
          <a:p>
            <a:pPr marL="342900" lvl="0" indent="-342900">
              <a:lnSpc>
                <a:spcPct val="100000"/>
              </a:lnSpc>
              <a:spcAft>
                <a:spcPts val="600"/>
              </a:spcAft>
              <a:buFont typeface="+mj-lt"/>
              <a:buAutoNum type="arabicPeriod"/>
            </a:pPr>
            <a:r>
              <a:rPr lang="en-CA" sz="1400" dirty="0">
                <a:solidFill>
                  <a:srgbClr val="414042"/>
                </a:solidFill>
                <a:latin typeface="Arial Unicode MS" panose="020B0604020202020204" pitchFamily="34" charset="-128"/>
                <a:ea typeface="Arial Unicode MS" panose="020B0604020202020204" pitchFamily="34" charset="-128"/>
                <a:cs typeface="Arial Unicode MS" panose="020B0604020202020204" pitchFamily="34" charset="-128"/>
              </a:rPr>
              <a:t>Devise a problem statement for an experiment project</a:t>
            </a:r>
          </a:p>
          <a:p>
            <a:pPr marL="342900" lvl="0" indent="-342900">
              <a:lnSpc>
                <a:spcPct val="100000"/>
              </a:lnSpc>
              <a:spcAft>
                <a:spcPts val="600"/>
              </a:spcAft>
              <a:buFont typeface="+mj-lt"/>
              <a:buAutoNum type="arabicPeriod"/>
            </a:pPr>
            <a:r>
              <a:rPr lang="en-CA" sz="1400" dirty="0">
                <a:solidFill>
                  <a:srgbClr val="414042"/>
                </a:solidFill>
                <a:latin typeface="Arial Unicode MS" panose="020B0604020202020204" pitchFamily="34" charset="-128"/>
                <a:ea typeface="Arial Unicode MS" panose="020B0604020202020204" pitchFamily="34" charset="-128"/>
                <a:cs typeface="Arial Unicode MS" panose="020B0604020202020204" pitchFamily="34" charset="-128"/>
              </a:rPr>
              <a:t>Develop a research question</a:t>
            </a:r>
          </a:p>
          <a:p>
            <a:pPr marL="342900" lvl="0" indent="-342900">
              <a:lnSpc>
                <a:spcPct val="100000"/>
              </a:lnSpc>
              <a:spcAft>
                <a:spcPts val="600"/>
              </a:spcAft>
              <a:buFont typeface="+mj-lt"/>
              <a:buAutoNum type="arabicPeriod"/>
            </a:pPr>
            <a:r>
              <a:rPr lang="en-CA" sz="1400" dirty="0">
                <a:solidFill>
                  <a:srgbClr val="414042"/>
                </a:solidFill>
                <a:latin typeface="Arial Unicode MS" panose="020B0604020202020204" pitchFamily="34" charset="-128"/>
                <a:ea typeface="Arial Unicode MS" panose="020B0604020202020204" pitchFamily="34" charset="-128"/>
                <a:cs typeface="Arial Unicode MS" panose="020B0604020202020204" pitchFamily="34" charset="-128"/>
              </a:rPr>
              <a:t>Share the project with stakeholders and get buy-in</a:t>
            </a:r>
          </a:p>
          <a:p>
            <a:pPr marL="342900" lvl="0" indent="-342900">
              <a:lnSpc>
                <a:spcPct val="100000"/>
              </a:lnSpc>
              <a:spcAft>
                <a:spcPts val="600"/>
              </a:spcAft>
              <a:buFont typeface="+mj-lt"/>
              <a:buAutoNum type="arabicPeriod"/>
            </a:pPr>
            <a:r>
              <a:rPr lang="en-CA" sz="1400" dirty="0">
                <a:solidFill>
                  <a:srgbClr val="414042"/>
                </a:solidFill>
                <a:latin typeface="Arial Unicode MS" panose="020B0604020202020204" pitchFamily="34" charset="-128"/>
                <a:ea typeface="Arial Unicode MS" panose="020B0604020202020204" pitchFamily="34" charset="-128"/>
                <a:cs typeface="Arial Unicode MS" panose="020B0604020202020204" pitchFamily="34" charset="-128"/>
              </a:rPr>
              <a:t>Apply experimentation knowledge to initiate an experiment (examples)</a:t>
            </a:r>
          </a:p>
        </p:txBody>
      </p:sp>
      <p:sp>
        <p:nvSpPr>
          <p:cNvPr id="12" name="Rectangle 11">
            <a:extLst>
              <a:ext uri="{FF2B5EF4-FFF2-40B4-BE49-F238E27FC236}">
                <a16:creationId xmlns:a16="http://schemas.microsoft.com/office/drawing/2014/main" id="{ECCBF439-7D80-47D6-A024-5B1B0692F50D}"/>
              </a:ext>
            </a:extLst>
          </p:cNvPr>
          <p:cNvSpPr/>
          <p:nvPr/>
        </p:nvSpPr>
        <p:spPr>
          <a:xfrm>
            <a:off x="324304" y="5537675"/>
            <a:ext cx="8098350" cy="1141038"/>
          </a:xfrm>
          <a:prstGeom prst="rect">
            <a:avLst/>
          </a:prstGeom>
          <a:gradFill>
            <a:gsLst>
              <a:gs pos="0">
                <a:srgbClr val="FF6C10">
                  <a:lumMod val="100000"/>
                  <a:alpha val="0"/>
                </a:srgbClr>
              </a:gs>
              <a:gs pos="100000">
                <a:srgbClr val="FF6C1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600"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30668653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rgbClr val="FF88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3660367" y="190120"/>
            <a:ext cx="5265767" cy="20300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3600" b="0" i="0" strike="noStrike" kern="1200" cap="none" spc="0" normalizeH="0" baseline="0" noProof="0" dirty="0">
                <a:ln>
                  <a:noFill/>
                </a:ln>
                <a:solidFill>
                  <a:srgbClr val="414042"/>
                </a:solidFill>
                <a:effectLst/>
                <a:uLnTx/>
                <a:uFillTx/>
                <a:latin typeface="Poppins" panose="00000500000000000000" pitchFamily="2" charset="0"/>
                <a:cs typeface="Poppins" panose="00000500000000000000" pitchFamily="2" charset="0"/>
              </a:rPr>
              <a:t>Module</a:t>
            </a:r>
            <a:r>
              <a:rPr kumimoji="0" lang="en-CA" sz="3600" b="0" i="0" strike="noStrike" kern="1200" cap="none" spc="0" normalizeH="0" noProof="0" dirty="0">
                <a:ln>
                  <a:noFill/>
                </a:ln>
                <a:solidFill>
                  <a:srgbClr val="414042"/>
                </a:solidFill>
                <a:effectLst/>
                <a:uLnTx/>
                <a:uFillTx/>
                <a:latin typeface="Poppins" panose="00000500000000000000" pitchFamily="2" charset="0"/>
                <a:cs typeface="Poppins" panose="00000500000000000000" pitchFamily="2" charset="0"/>
              </a:rPr>
              <a:t> 2 </a:t>
            </a:r>
            <a:r>
              <a:rPr kumimoji="0" lang="en-CA" sz="3600" b="0" i="0" strike="noStrike" kern="1200" cap="none" spc="0" normalizeH="0" noProof="0" dirty="0">
                <a:ln>
                  <a:noFill/>
                </a:ln>
                <a:solidFill>
                  <a:srgbClr val="FF884D"/>
                </a:solidFill>
                <a:effectLst/>
                <a:uLnTx/>
                <a:uFillTx/>
                <a:latin typeface="Poppins" panose="00000500000000000000" pitchFamily="2" charset="0"/>
                <a:cs typeface="Poppins" panose="00000500000000000000" pitchFamily="2" charset="0"/>
              </a:rPr>
              <a:t>Overview</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sp>
        <p:nvSpPr>
          <p:cNvPr id="12" name="Rectangle 11">
            <a:extLst>
              <a:ext uri="{FF2B5EF4-FFF2-40B4-BE49-F238E27FC236}">
                <a16:creationId xmlns:a16="http://schemas.microsoft.com/office/drawing/2014/main" id="{ECCBF439-7D80-47D6-A024-5B1B0692F50D}"/>
              </a:ext>
            </a:extLst>
          </p:cNvPr>
          <p:cNvSpPr/>
          <p:nvPr/>
        </p:nvSpPr>
        <p:spPr>
          <a:xfrm>
            <a:off x="324304" y="5537675"/>
            <a:ext cx="8098350" cy="1141038"/>
          </a:xfrm>
          <a:prstGeom prst="rect">
            <a:avLst/>
          </a:prstGeom>
          <a:gradFill>
            <a:gsLst>
              <a:gs pos="0">
                <a:srgbClr val="FF6C10">
                  <a:lumMod val="100000"/>
                  <a:alpha val="0"/>
                </a:srgbClr>
              </a:gs>
              <a:gs pos="100000">
                <a:srgbClr val="FF6C1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600" dirty="0">
              <a:latin typeface="Poppins Light" panose="00000400000000000000" pitchFamily="2" charset="0"/>
              <a:cs typeface="Poppins Light" panose="00000400000000000000" pitchFamily="2" charset="0"/>
            </a:endParaRPr>
          </a:p>
        </p:txBody>
      </p:sp>
      <p:sp>
        <p:nvSpPr>
          <p:cNvPr id="7" name="Rectangle 6">
            <a:extLst>
              <a:ext uri="{FF2B5EF4-FFF2-40B4-BE49-F238E27FC236}">
                <a16:creationId xmlns:a16="http://schemas.microsoft.com/office/drawing/2014/main" id="{FC56B764-CB18-4944-A9DD-3B1293B17FA8}"/>
              </a:ext>
            </a:extLst>
          </p:cNvPr>
          <p:cNvSpPr/>
          <p:nvPr/>
        </p:nvSpPr>
        <p:spPr>
          <a:xfrm>
            <a:off x="609600" y="1628798"/>
            <a:ext cx="8316534" cy="3549690"/>
          </a:xfrm>
          <a:prstGeom prst="rect">
            <a:avLst/>
          </a:prstGeom>
        </p:spPr>
        <p:txBody>
          <a:bodyPr wrap="square">
            <a:spAutoFit/>
          </a:bodyPr>
          <a:lstStyle/>
          <a:p>
            <a:pPr lvl="0" defTabSz="685800">
              <a:lnSpc>
                <a:spcPct val="90000"/>
              </a:lnSpc>
              <a:spcBef>
                <a:spcPts val="750"/>
              </a:spcBef>
              <a:defRPr/>
            </a:pPr>
            <a:r>
              <a:rPr lang="en-US" sz="2000" b="1" dirty="0">
                <a:solidFill>
                  <a:srgbClr val="FF884D"/>
                </a:solidFill>
                <a:latin typeface="Arial Unicode MS" panose="020B0604020202020204" pitchFamily="34" charset="-128"/>
                <a:ea typeface="Arial Unicode MS" panose="020B0604020202020204" pitchFamily="34" charset="-128"/>
                <a:cs typeface="Arial Unicode MS" panose="020B0604020202020204" pitchFamily="34" charset="-128"/>
              </a:rPr>
              <a:t>Prerequisites</a:t>
            </a:r>
            <a:r>
              <a:rPr lang="en-US" sz="1400" b="1" dirty="0">
                <a:solidFill>
                  <a:srgbClr val="FF884D"/>
                </a:solidFill>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000" b="1" dirty="0">
                <a:solidFill>
                  <a:srgbClr val="FF884D"/>
                </a:solidFill>
                <a:latin typeface="Arial Unicode MS" panose="020B0604020202020204" pitchFamily="34" charset="-128"/>
                <a:ea typeface="Arial Unicode MS" panose="020B0604020202020204" pitchFamily="34" charset="-128"/>
                <a:cs typeface="Arial Unicode MS" panose="020B0604020202020204" pitchFamily="34" charset="-128"/>
              </a:rPr>
              <a:t>Assumptions</a:t>
            </a:r>
          </a:p>
          <a:p>
            <a:pPr lvl="0" defTabSz="685800">
              <a:lnSpc>
                <a:spcPct val="90000"/>
              </a:lnSpc>
              <a:spcBef>
                <a:spcPts val="750"/>
              </a:spcBef>
              <a:defRPr/>
            </a:pPr>
            <a:endParaRPr lang="en-US" sz="2000" b="1" dirty="0">
              <a:solidFill>
                <a:srgbClr val="FF884D"/>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Tx/>
              <a:buChar char="-"/>
            </a:pPr>
            <a:r>
              <a:rPr lang="en-CA" sz="1400" dirty="0">
                <a:solidFill>
                  <a:srgbClr val="333333"/>
                </a:solidFill>
                <a:latin typeface="Arial Unicode MS" panose="020B0604020202020204" pitchFamily="34" charset="-128"/>
                <a:ea typeface="Arial Unicode MS" panose="020B0604020202020204" pitchFamily="34" charset="-128"/>
                <a:cs typeface="Arial Unicode MS" panose="020B0604020202020204" pitchFamily="34" charset="-128"/>
              </a:rPr>
              <a:t>An interest in experimentation, willingness to experiment, and an appetite for informed consummation of evidence</a:t>
            </a:r>
          </a:p>
          <a:p>
            <a:pPr marL="285750" indent="-285750">
              <a:buFontTx/>
              <a:buChar char="-"/>
            </a:pPr>
            <a:endParaRPr lang="en-CA" sz="1400" dirty="0">
              <a:solidFill>
                <a:srgbClr val="333333"/>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Tx/>
              <a:buChar char="-"/>
            </a:pPr>
            <a:r>
              <a:rPr lang="en-CA" sz="1400" dirty="0">
                <a:solidFill>
                  <a:srgbClr val="333333"/>
                </a:solidFill>
                <a:latin typeface="Arial Unicode MS" panose="020B0604020202020204" pitchFamily="34" charset="-128"/>
                <a:ea typeface="Arial Unicode MS" panose="020B0604020202020204" pitchFamily="34" charset="-128"/>
                <a:cs typeface="Arial Unicode MS" panose="020B0604020202020204" pitchFamily="34" charset="-128"/>
              </a:rPr>
              <a:t>Admission that we don’t know all answers but we can put our ideas to test</a:t>
            </a:r>
          </a:p>
          <a:p>
            <a:pPr marL="285750" indent="-285750">
              <a:buFontTx/>
              <a:buChar char="-"/>
            </a:pPr>
            <a:endParaRPr lang="en-CA" sz="1400" dirty="0">
              <a:solidFill>
                <a:srgbClr val="333333"/>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Tx/>
              <a:buChar char="-"/>
            </a:pPr>
            <a:r>
              <a:rPr lang="en-CA" sz="1400" dirty="0">
                <a:solidFill>
                  <a:srgbClr val="333333"/>
                </a:solidFill>
                <a:latin typeface="Arial Unicode MS" panose="020B0604020202020204" pitchFamily="34" charset="-128"/>
                <a:ea typeface="Arial Unicode MS" panose="020B0604020202020204" pitchFamily="34" charset="-128"/>
                <a:cs typeface="Arial Unicode MS" panose="020B0604020202020204" pitchFamily="34" charset="-128"/>
              </a:rPr>
              <a:t>Experimentation necessitates a mature attitude from leaders and decision-makers, one that is willing to experiment and learn positively from “good failure” rather than pretending we have all the answers</a:t>
            </a:r>
          </a:p>
          <a:p>
            <a:pPr marL="285750" indent="-285750">
              <a:buFontTx/>
              <a:buChar char="-"/>
            </a:pPr>
            <a:endParaRPr lang="en-CA" sz="1400" dirty="0">
              <a:solidFill>
                <a:srgbClr val="333333"/>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Tx/>
              <a:buChar char="-"/>
            </a:pPr>
            <a:r>
              <a:rPr lang="en-CA" sz="1400" dirty="0">
                <a:solidFill>
                  <a:srgbClr val="333333"/>
                </a:solidFill>
                <a:latin typeface="Arial Unicode MS" panose="020B0604020202020204" pitchFamily="34" charset="-128"/>
                <a:ea typeface="Arial Unicode MS" panose="020B0604020202020204" pitchFamily="34" charset="-128"/>
                <a:cs typeface="Arial Unicode MS" panose="020B0604020202020204" pitchFamily="34" charset="-128"/>
              </a:rPr>
              <a:t>A team of knowledgeable partners with expertise in experimentations methodologies with a transparent and “open-by-default” approach</a:t>
            </a:r>
          </a:p>
          <a:p>
            <a:br>
              <a:rPr lang="en-CA" sz="1400" dirty="0">
                <a:solidFill>
                  <a:srgbClr val="333333"/>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en-CA" sz="1400" b="0" i="0" dirty="0">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682499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experi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705" y="1721010"/>
            <a:ext cx="6205348" cy="41338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7FA5881-A66C-400A-B83A-37324A140E2C}"/>
              </a:ext>
            </a:extLst>
          </p:cNvPr>
          <p:cNvSpPr/>
          <p:nvPr/>
        </p:nvSpPr>
        <p:spPr>
          <a:xfrm>
            <a:off x="0" y="1721009"/>
            <a:ext cx="4572000" cy="4133850"/>
          </a:xfrm>
          <a:prstGeom prst="rect">
            <a:avLst/>
          </a:prstGeom>
          <a:solidFill>
            <a:srgbClr val="FF88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Poppins Light" panose="00000400000000000000" pitchFamily="2" charset="0"/>
              <a:cs typeface="Poppins Light" panose="00000400000000000000" pitchFamily="2" charset="0"/>
            </a:endParaRPr>
          </a:p>
        </p:txBody>
      </p:sp>
      <p:sp>
        <p:nvSpPr>
          <p:cNvPr id="7" name="TextBox 6">
            <a:extLst>
              <a:ext uri="{FF2B5EF4-FFF2-40B4-BE49-F238E27FC236}">
                <a16:creationId xmlns:a16="http://schemas.microsoft.com/office/drawing/2014/main" id="{5D194BF6-6A1A-4126-AAE9-BB48AEBCEBA8}"/>
              </a:ext>
            </a:extLst>
          </p:cNvPr>
          <p:cNvSpPr txBox="1"/>
          <p:nvPr/>
        </p:nvSpPr>
        <p:spPr>
          <a:xfrm>
            <a:off x="48243" y="2749342"/>
            <a:ext cx="4186052" cy="1815882"/>
          </a:xfrm>
          <a:prstGeom prst="rect">
            <a:avLst/>
          </a:prstGeom>
          <a:noFill/>
        </p:spPr>
        <p:txBody>
          <a:bodyPr wrap="square" rtlCol="0">
            <a:spAutoFit/>
          </a:bodyPr>
          <a:lstStyle/>
          <a:p>
            <a:r>
              <a:rPr lang="en-US" sz="1600" dirty="0">
                <a:solidFill>
                  <a:prstClr val="white"/>
                </a:solidFill>
                <a:latin typeface="Poppins Light" panose="00000400000000000000" pitchFamily="2" charset="0"/>
                <a:cs typeface="Poppins Light" panose="00000400000000000000" pitchFamily="2" charset="0"/>
              </a:rPr>
              <a:t>Themes explored in Module 2</a:t>
            </a:r>
          </a:p>
          <a:p>
            <a:pPr marL="171450" indent="-171450">
              <a:buFont typeface="Arial" panose="020B0604020202020204" pitchFamily="34" charset="0"/>
              <a:buChar char="•"/>
            </a:pPr>
            <a:r>
              <a:rPr lang="en-US" sz="1600" dirty="0">
                <a:solidFill>
                  <a:prstClr val="white"/>
                </a:solidFill>
                <a:latin typeface="Poppins Light" panose="00000400000000000000" pitchFamily="2" charset="0"/>
                <a:cs typeface="Poppins Light" panose="00000400000000000000" pitchFamily="2" charset="0"/>
              </a:rPr>
              <a:t>Deciding to experiment</a:t>
            </a:r>
          </a:p>
          <a:p>
            <a:pPr marL="171450" indent="-171450">
              <a:buFont typeface="Arial" panose="020B0604020202020204" pitchFamily="34" charset="0"/>
              <a:buChar char="•"/>
            </a:pPr>
            <a:r>
              <a:rPr lang="en-US" sz="1600" dirty="0">
                <a:solidFill>
                  <a:prstClr val="white"/>
                </a:solidFill>
                <a:latin typeface="Poppins Light" panose="00000400000000000000" pitchFamily="2" charset="0"/>
                <a:cs typeface="Poppins Light" panose="00000400000000000000" pitchFamily="2" charset="0"/>
              </a:rPr>
              <a:t>Running an experiment</a:t>
            </a:r>
          </a:p>
          <a:p>
            <a:pPr marL="171450" indent="-171450">
              <a:buFont typeface="Arial" panose="020B0604020202020204" pitchFamily="34" charset="0"/>
              <a:buChar char="•"/>
            </a:pPr>
            <a:r>
              <a:rPr lang="en-US" sz="1600" dirty="0">
                <a:solidFill>
                  <a:prstClr val="white"/>
                </a:solidFill>
                <a:latin typeface="Poppins Light" panose="00000400000000000000" pitchFamily="2" charset="0"/>
                <a:cs typeface="Poppins Light" panose="00000400000000000000" pitchFamily="2" charset="0"/>
              </a:rPr>
              <a:t>Defining the problem</a:t>
            </a:r>
          </a:p>
          <a:p>
            <a:pPr marL="171450" indent="-171450">
              <a:buFont typeface="Arial" panose="020B0604020202020204" pitchFamily="34" charset="0"/>
              <a:buChar char="•"/>
            </a:pPr>
            <a:r>
              <a:rPr lang="en-US" sz="1600" dirty="0">
                <a:solidFill>
                  <a:prstClr val="white"/>
                </a:solidFill>
                <a:latin typeface="Poppins Light" panose="00000400000000000000" pitchFamily="2" charset="0"/>
                <a:cs typeface="Poppins Light" panose="00000400000000000000" pitchFamily="2" charset="0"/>
              </a:rPr>
              <a:t>Developing a research question</a:t>
            </a:r>
          </a:p>
          <a:p>
            <a:pPr marL="171450" indent="-171450">
              <a:buFont typeface="Arial" panose="020B0604020202020204" pitchFamily="34" charset="0"/>
              <a:buChar char="•"/>
            </a:pPr>
            <a:r>
              <a:rPr lang="en-US" sz="1600" dirty="0">
                <a:solidFill>
                  <a:prstClr val="white"/>
                </a:solidFill>
                <a:latin typeface="Poppins Light" panose="00000400000000000000" pitchFamily="2" charset="0"/>
                <a:cs typeface="Poppins Light" panose="00000400000000000000" pitchFamily="2" charset="0"/>
              </a:rPr>
              <a:t>Getting endorsements</a:t>
            </a:r>
          </a:p>
          <a:p>
            <a:pPr marL="171450" indent="-171450">
              <a:buFont typeface="Arial" panose="020B0604020202020204" pitchFamily="34" charset="0"/>
              <a:buChar char="•"/>
            </a:pPr>
            <a:r>
              <a:rPr lang="en-US" sz="1600" dirty="0">
                <a:solidFill>
                  <a:prstClr val="white"/>
                </a:solidFill>
                <a:latin typeface="Poppins Light" panose="00000400000000000000" pitchFamily="2" charset="0"/>
                <a:cs typeface="Poppins Light" panose="00000400000000000000" pitchFamily="2" charset="0"/>
              </a:rPr>
              <a:t>Examples of Experimentation</a:t>
            </a:r>
          </a:p>
        </p:txBody>
      </p:sp>
      <p:sp>
        <p:nvSpPr>
          <p:cNvPr id="13" name="TextBox 12">
            <a:extLst>
              <a:ext uri="{FF2B5EF4-FFF2-40B4-BE49-F238E27FC236}">
                <a16:creationId xmlns:a16="http://schemas.microsoft.com/office/drawing/2014/main" id="{F9D8CDB4-10F5-4ED5-9140-D865F51CAFB7}"/>
              </a:ext>
            </a:extLst>
          </p:cNvPr>
          <p:cNvSpPr txBox="1"/>
          <p:nvPr/>
        </p:nvSpPr>
        <p:spPr>
          <a:xfrm>
            <a:off x="69457" y="1026923"/>
            <a:ext cx="4572000" cy="523220"/>
          </a:xfrm>
          <a:prstGeom prst="rect">
            <a:avLst/>
          </a:prstGeom>
          <a:noFill/>
        </p:spPr>
        <p:txBody>
          <a:bodyPr wrap="square" rtlCol="0">
            <a:spAutoFit/>
          </a:bodyPr>
          <a:lstStyle/>
          <a:p>
            <a:r>
              <a:rPr lang="en-US" sz="1400" dirty="0">
                <a:solidFill>
                  <a:prstClr val="black">
                    <a:lumMod val="50000"/>
                    <a:lumOff val="50000"/>
                  </a:prstClr>
                </a:solidFill>
                <a:latin typeface="Poppins Light" panose="00000400000000000000" pitchFamily="2" charset="0"/>
                <a:cs typeface="Poppins Light" panose="00000400000000000000" pitchFamily="2" charset="0"/>
              </a:rPr>
              <a:t>Experimenting in the Government of Canada</a:t>
            </a:r>
            <a:br>
              <a:rPr lang="en-US" sz="1400" dirty="0">
                <a:solidFill>
                  <a:prstClr val="black">
                    <a:lumMod val="50000"/>
                    <a:lumOff val="50000"/>
                  </a:prstClr>
                </a:solidFill>
                <a:latin typeface="Poppins Light" panose="00000400000000000000" pitchFamily="2" charset="0"/>
                <a:cs typeface="Poppins Light" panose="00000400000000000000" pitchFamily="2" charset="0"/>
              </a:rPr>
            </a:br>
            <a:r>
              <a:rPr lang="en-US" sz="1400" dirty="0">
                <a:solidFill>
                  <a:srgbClr val="FF884D"/>
                </a:solidFill>
                <a:latin typeface="Poppins Light" panose="00000400000000000000" pitchFamily="2" charset="0"/>
                <a:cs typeface="Poppins Light" panose="00000400000000000000" pitchFamily="2" charset="0"/>
              </a:rPr>
              <a:t>Module 2</a:t>
            </a:r>
            <a:r>
              <a:rPr lang="en-US" sz="1400" dirty="0">
                <a:solidFill>
                  <a:srgbClr val="EE4D4D"/>
                </a:solidFill>
                <a:latin typeface="Poppins Light" panose="00000400000000000000" pitchFamily="2" charset="0"/>
                <a:cs typeface="Poppins Light" panose="00000400000000000000" pitchFamily="2" charset="0"/>
              </a:rPr>
              <a:t>: </a:t>
            </a:r>
            <a:r>
              <a:rPr lang="en-US" sz="1400" dirty="0">
                <a:solidFill>
                  <a:prstClr val="black">
                    <a:lumMod val="50000"/>
                    <a:lumOff val="50000"/>
                  </a:prstClr>
                </a:solidFill>
                <a:latin typeface="Poppins Light" panose="00000400000000000000" pitchFamily="2" charset="0"/>
                <a:cs typeface="Poppins Light" panose="00000400000000000000" pitchFamily="2" charset="0"/>
              </a:rPr>
              <a:t>Initiating an Experiment</a:t>
            </a:r>
          </a:p>
        </p:txBody>
      </p:sp>
      <p:sp>
        <p:nvSpPr>
          <p:cNvPr id="14" name="TextBox 13">
            <a:extLst>
              <a:ext uri="{FF2B5EF4-FFF2-40B4-BE49-F238E27FC236}">
                <a16:creationId xmlns:a16="http://schemas.microsoft.com/office/drawing/2014/main" id="{AE5CCE4F-4098-483C-BB9A-91F1CD084A97}"/>
              </a:ext>
            </a:extLst>
          </p:cNvPr>
          <p:cNvSpPr txBox="1"/>
          <p:nvPr/>
        </p:nvSpPr>
        <p:spPr>
          <a:xfrm>
            <a:off x="4017111" y="1246213"/>
            <a:ext cx="383440" cy="230832"/>
          </a:xfrm>
          <a:prstGeom prst="rect">
            <a:avLst/>
          </a:prstGeom>
          <a:noFill/>
        </p:spPr>
        <p:txBody>
          <a:bodyPr wrap="square" rtlCol="0">
            <a:spAutoFit/>
          </a:bodyPr>
          <a:lstStyle/>
          <a:p>
            <a:pPr algn="ctr"/>
            <a:r>
              <a:rPr lang="en-US" sz="900" dirty="0">
                <a:solidFill>
                  <a:prstClr val="black">
                    <a:lumMod val="50000"/>
                    <a:lumOff val="50000"/>
                  </a:prstClr>
                </a:solidFill>
                <a:latin typeface="Poppins Light" panose="00000400000000000000" pitchFamily="2" charset="0"/>
                <a:cs typeface="Poppins Light" panose="00000400000000000000" pitchFamily="2" charset="0"/>
              </a:rPr>
              <a:t>02</a:t>
            </a:r>
          </a:p>
        </p:txBody>
      </p:sp>
      <p:sp>
        <p:nvSpPr>
          <p:cNvPr id="23" name="Rectangle 22">
            <a:extLst>
              <a:ext uri="{FF2B5EF4-FFF2-40B4-BE49-F238E27FC236}">
                <a16:creationId xmlns:a16="http://schemas.microsoft.com/office/drawing/2014/main" id="{D1CC8BCF-2D5E-42F9-A6BA-5EAF989B92C1}"/>
              </a:ext>
            </a:extLst>
          </p:cNvPr>
          <p:cNvSpPr/>
          <p:nvPr/>
        </p:nvSpPr>
        <p:spPr>
          <a:xfrm>
            <a:off x="4569053" y="711359"/>
            <a:ext cx="4572000" cy="1009650"/>
          </a:xfrm>
          <a:prstGeom prst="rect">
            <a:avLst/>
          </a:pr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5" name="Rectangle 14">
            <a:extLst>
              <a:ext uri="{FF2B5EF4-FFF2-40B4-BE49-F238E27FC236}">
                <a16:creationId xmlns:a16="http://schemas.microsoft.com/office/drawing/2014/main" id="{B18F7B2D-DDC9-4B8E-8C7F-391016226457}"/>
              </a:ext>
            </a:extLst>
          </p:cNvPr>
          <p:cNvSpPr/>
          <p:nvPr/>
        </p:nvSpPr>
        <p:spPr>
          <a:xfrm>
            <a:off x="4569053" y="5851737"/>
            <a:ext cx="4572000" cy="1009650"/>
          </a:xfrm>
          <a:prstGeom prst="rect">
            <a:avLst/>
          </a:pr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nvGrpSpPr>
          <p:cNvPr id="16" name="Group 15">
            <a:extLst>
              <a:ext uri="{FF2B5EF4-FFF2-40B4-BE49-F238E27FC236}">
                <a16:creationId xmlns:a16="http://schemas.microsoft.com/office/drawing/2014/main" id="{57CFE2DD-5A91-4B26-B92B-B09F70F57A2A}"/>
              </a:ext>
            </a:extLst>
          </p:cNvPr>
          <p:cNvGrpSpPr/>
          <p:nvPr/>
        </p:nvGrpSpPr>
        <p:grpSpPr>
          <a:xfrm rot="5400000">
            <a:off x="4154933" y="1089609"/>
            <a:ext cx="102975" cy="106650"/>
            <a:chOff x="395541" y="3644334"/>
            <a:chExt cx="220723" cy="228600"/>
          </a:xfrm>
          <a:solidFill>
            <a:srgbClr val="FF884D"/>
          </a:solidFill>
        </p:grpSpPr>
        <p:sp>
          <p:nvSpPr>
            <p:cNvPr id="17" name="Graphic 8">
              <a:extLst>
                <a:ext uri="{FF2B5EF4-FFF2-40B4-BE49-F238E27FC236}">
                  <a16:creationId xmlns:a16="http://schemas.microsoft.com/office/drawing/2014/main" id="{815B4439-4BE1-4E32-B2B5-665C5FCF1967}"/>
                </a:ext>
              </a:extLst>
            </p:cNvPr>
            <p:cNvSpPr/>
            <p:nvPr/>
          </p:nvSpPr>
          <p:spPr>
            <a:xfrm>
              <a:off x="493172" y="3644334"/>
              <a:ext cx="123092" cy="228600"/>
            </a:xfrm>
            <a:custGeom>
              <a:avLst/>
              <a:gdLst>
                <a:gd name="connsiteX0" fmla="*/ 532924 w 600075"/>
                <a:gd name="connsiteY0" fmla="*/ 1100614 h 1114425"/>
                <a:gd name="connsiteX1" fmla="*/ 560546 w 600075"/>
                <a:gd name="connsiteY1" fmla="*/ 1112044 h 1114425"/>
                <a:gd name="connsiteX2" fmla="*/ 588169 w 600075"/>
                <a:gd name="connsiteY2" fmla="*/ 1100614 h 1114425"/>
                <a:gd name="connsiteX3" fmla="*/ 588169 w 600075"/>
                <a:gd name="connsiteY3" fmla="*/ 1045369 h 1114425"/>
                <a:gd name="connsiteX4" fmla="*/ 102394 w 600075"/>
                <a:gd name="connsiteY4" fmla="*/ 559594 h 1114425"/>
                <a:gd name="connsiteX5" fmla="*/ 588169 w 600075"/>
                <a:gd name="connsiteY5" fmla="*/ 73819 h 1114425"/>
                <a:gd name="connsiteX6" fmla="*/ 588169 w 600075"/>
                <a:gd name="connsiteY6" fmla="*/ 18574 h 1114425"/>
                <a:gd name="connsiteX7" fmla="*/ 532924 w 600075"/>
                <a:gd name="connsiteY7" fmla="*/ 18574 h 1114425"/>
                <a:gd name="connsiteX8" fmla="*/ 18574 w 600075"/>
                <a:gd name="connsiteY8" fmla="*/ 531971 h 1114425"/>
                <a:gd name="connsiteX9" fmla="*/ 18574 w 600075"/>
                <a:gd name="connsiteY9" fmla="*/ 587216 h 1114425"/>
                <a:gd name="connsiteX10" fmla="*/ 532924 w 600075"/>
                <a:gd name="connsiteY10" fmla="*/ 1100614 h 111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075" h="1114425">
                  <a:moveTo>
                    <a:pt x="532924" y="1100614"/>
                  </a:moveTo>
                  <a:cubicBezTo>
                    <a:pt x="540544" y="1108234"/>
                    <a:pt x="550069" y="1112044"/>
                    <a:pt x="560546" y="1112044"/>
                  </a:cubicBezTo>
                  <a:cubicBezTo>
                    <a:pt x="571024" y="1112044"/>
                    <a:pt x="580549" y="1108234"/>
                    <a:pt x="588169" y="1100614"/>
                  </a:cubicBezTo>
                  <a:cubicBezTo>
                    <a:pt x="603409" y="1085374"/>
                    <a:pt x="603409" y="1060609"/>
                    <a:pt x="588169" y="1045369"/>
                  </a:cubicBezTo>
                  <a:lnTo>
                    <a:pt x="102394" y="559594"/>
                  </a:lnTo>
                  <a:lnTo>
                    <a:pt x="588169" y="73819"/>
                  </a:lnTo>
                  <a:cubicBezTo>
                    <a:pt x="603409" y="58579"/>
                    <a:pt x="603409" y="33814"/>
                    <a:pt x="588169" y="18574"/>
                  </a:cubicBezTo>
                  <a:cubicBezTo>
                    <a:pt x="572929" y="3334"/>
                    <a:pt x="548164" y="3334"/>
                    <a:pt x="532924" y="18574"/>
                  </a:cubicBezTo>
                  <a:lnTo>
                    <a:pt x="18574" y="531971"/>
                  </a:lnTo>
                  <a:cubicBezTo>
                    <a:pt x="3334" y="547211"/>
                    <a:pt x="3334" y="571976"/>
                    <a:pt x="18574" y="587216"/>
                  </a:cubicBezTo>
                  <a:lnTo>
                    <a:pt x="532924" y="1100614"/>
                  </a:lnTo>
                  <a:close/>
                </a:path>
              </a:pathLst>
            </a:custGeom>
            <a:grpFill/>
            <a:ln w="9525" cap="flat">
              <a:noFill/>
              <a:prstDash val="solid"/>
              <a:miter/>
            </a:ln>
          </p:spPr>
          <p:txBody>
            <a:bodyPr rtlCol="0" anchor="ctr"/>
            <a:lstStyle/>
            <a:p>
              <a:endParaRPr lang="en-US" sz="1350">
                <a:solidFill>
                  <a:prstClr val="black"/>
                </a:solidFill>
                <a:latin typeface="Poppins Light" panose="00000400000000000000" pitchFamily="2" charset="0"/>
                <a:cs typeface="Poppins Light" panose="00000400000000000000" pitchFamily="2" charset="0"/>
              </a:endParaRPr>
            </a:p>
          </p:txBody>
        </p:sp>
        <p:sp>
          <p:nvSpPr>
            <p:cNvPr id="18" name="Graphic 8">
              <a:extLst>
                <a:ext uri="{FF2B5EF4-FFF2-40B4-BE49-F238E27FC236}">
                  <a16:creationId xmlns:a16="http://schemas.microsoft.com/office/drawing/2014/main" id="{210EA8C8-6E27-4D4A-91FA-7039992139F4}"/>
                </a:ext>
              </a:extLst>
            </p:cNvPr>
            <p:cNvSpPr/>
            <p:nvPr/>
          </p:nvSpPr>
          <p:spPr>
            <a:xfrm>
              <a:off x="395541" y="3644334"/>
              <a:ext cx="123092" cy="228600"/>
            </a:xfrm>
            <a:custGeom>
              <a:avLst/>
              <a:gdLst>
                <a:gd name="connsiteX0" fmla="*/ 532924 w 600075"/>
                <a:gd name="connsiteY0" fmla="*/ 1100614 h 1114425"/>
                <a:gd name="connsiteX1" fmla="*/ 560546 w 600075"/>
                <a:gd name="connsiteY1" fmla="*/ 1112044 h 1114425"/>
                <a:gd name="connsiteX2" fmla="*/ 588169 w 600075"/>
                <a:gd name="connsiteY2" fmla="*/ 1100614 h 1114425"/>
                <a:gd name="connsiteX3" fmla="*/ 588169 w 600075"/>
                <a:gd name="connsiteY3" fmla="*/ 1045369 h 1114425"/>
                <a:gd name="connsiteX4" fmla="*/ 102394 w 600075"/>
                <a:gd name="connsiteY4" fmla="*/ 559594 h 1114425"/>
                <a:gd name="connsiteX5" fmla="*/ 588169 w 600075"/>
                <a:gd name="connsiteY5" fmla="*/ 73819 h 1114425"/>
                <a:gd name="connsiteX6" fmla="*/ 588169 w 600075"/>
                <a:gd name="connsiteY6" fmla="*/ 18574 h 1114425"/>
                <a:gd name="connsiteX7" fmla="*/ 532924 w 600075"/>
                <a:gd name="connsiteY7" fmla="*/ 18574 h 1114425"/>
                <a:gd name="connsiteX8" fmla="*/ 18574 w 600075"/>
                <a:gd name="connsiteY8" fmla="*/ 531971 h 1114425"/>
                <a:gd name="connsiteX9" fmla="*/ 18574 w 600075"/>
                <a:gd name="connsiteY9" fmla="*/ 587216 h 1114425"/>
                <a:gd name="connsiteX10" fmla="*/ 532924 w 600075"/>
                <a:gd name="connsiteY10" fmla="*/ 1100614 h 111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075" h="1114425">
                  <a:moveTo>
                    <a:pt x="532924" y="1100614"/>
                  </a:moveTo>
                  <a:cubicBezTo>
                    <a:pt x="540544" y="1108234"/>
                    <a:pt x="550069" y="1112044"/>
                    <a:pt x="560546" y="1112044"/>
                  </a:cubicBezTo>
                  <a:cubicBezTo>
                    <a:pt x="571024" y="1112044"/>
                    <a:pt x="580549" y="1108234"/>
                    <a:pt x="588169" y="1100614"/>
                  </a:cubicBezTo>
                  <a:cubicBezTo>
                    <a:pt x="603409" y="1085374"/>
                    <a:pt x="603409" y="1060609"/>
                    <a:pt x="588169" y="1045369"/>
                  </a:cubicBezTo>
                  <a:lnTo>
                    <a:pt x="102394" y="559594"/>
                  </a:lnTo>
                  <a:lnTo>
                    <a:pt x="588169" y="73819"/>
                  </a:lnTo>
                  <a:cubicBezTo>
                    <a:pt x="603409" y="58579"/>
                    <a:pt x="603409" y="33814"/>
                    <a:pt x="588169" y="18574"/>
                  </a:cubicBezTo>
                  <a:cubicBezTo>
                    <a:pt x="572929" y="3334"/>
                    <a:pt x="548164" y="3334"/>
                    <a:pt x="532924" y="18574"/>
                  </a:cubicBezTo>
                  <a:lnTo>
                    <a:pt x="18574" y="531971"/>
                  </a:lnTo>
                  <a:cubicBezTo>
                    <a:pt x="3334" y="547211"/>
                    <a:pt x="3334" y="571976"/>
                    <a:pt x="18574" y="587216"/>
                  </a:cubicBezTo>
                  <a:lnTo>
                    <a:pt x="532924" y="1100614"/>
                  </a:lnTo>
                  <a:close/>
                </a:path>
              </a:pathLst>
            </a:custGeom>
            <a:grpFill/>
            <a:ln w="9525" cap="flat">
              <a:noFill/>
              <a:prstDash val="solid"/>
              <a:miter/>
            </a:ln>
          </p:spPr>
          <p:txBody>
            <a:bodyPr rtlCol="0" anchor="ctr"/>
            <a:lstStyle/>
            <a:p>
              <a:endParaRPr lang="en-US" sz="1350">
                <a:solidFill>
                  <a:prstClr val="black"/>
                </a:solidFill>
                <a:latin typeface="Poppins Light" panose="00000400000000000000" pitchFamily="2" charset="0"/>
                <a:cs typeface="Poppins Light" panose="00000400000000000000" pitchFamily="2" charset="0"/>
              </a:endParaRPr>
            </a:p>
          </p:txBody>
        </p:sp>
      </p:grpSp>
      <p:sp>
        <p:nvSpPr>
          <p:cNvPr id="19" name="TextBox 18">
            <a:extLst>
              <a:ext uri="{FF2B5EF4-FFF2-40B4-BE49-F238E27FC236}">
                <a16:creationId xmlns:a16="http://schemas.microsoft.com/office/drawing/2014/main" id="{6C2B50A2-AF34-4F67-ABB2-1A4037C41548}"/>
              </a:ext>
            </a:extLst>
          </p:cNvPr>
          <p:cNvSpPr txBox="1"/>
          <p:nvPr/>
        </p:nvSpPr>
        <p:spPr>
          <a:xfrm>
            <a:off x="48243" y="2104216"/>
            <a:ext cx="4943347" cy="553998"/>
          </a:xfrm>
          <a:prstGeom prst="rect">
            <a:avLst/>
          </a:prstGeom>
          <a:noFill/>
        </p:spPr>
        <p:txBody>
          <a:bodyPr wrap="square" rtlCol="0">
            <a:spAutoFit/>
          </a:bodyPr>
          <a:lstStyle/>
          <a:p>
            <a:r>
              <a:rPr lang="en-US" dirty="0">
                <a:solidFill>
                  <a:prstClr val="white"/>
                </a:solidFill>
                <a:latin typeface="Poppins Light" panose="00000400000000000000" pitchFamily="2" charset="0"/>
                <a:cs typeface="Poppins Light" panose="00000400000000000000" pitchFamily="2" charset="0"/>
              </a:rPr>
              <a:t>Initiating an Experiment</a:t>
            </a:r>
          </a:p>
          <a:p>
            <a:r>
              <a:rPr lang="en-CA" sz="1200" dirty="0">
                <a:solidFill>
                  <a:prstClr val="white"/>
                </a:solidFill>
                <a:latin typeface="Poppins Light" panose="00000400000000000000" pitchFamily="2" charset="0"/>
                <a:cs typeface="Poppins Light" panose="00000400000000000000" pitchFamily="2" charset="0"/>
              </a:rPr>
              <a:t>What do you need to consider before starting an experimental project</a:t>
            </a:r>
            <a:endParaRPr lang="en-US" sz="1200" dirty="0">
              <a:solidFill>
                <a:prstClr val="white"/>
              </a:solidFill>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3725845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rgbClr val="FF88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3119215" y="190119"/>
            <a:ext cx="5806919" cy="1578859"/>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3600" b="0" i="0" strike="noStrike" kern="1200" cap="none" spc="0" normalizeH="0" baseline="0" noProof="0" dirty="0">
                <a:ln>
                  <a:noFill/>
                </a:ln>
                <a:solidFill>
                  <a:srgbClr val="414042"/>
                </a:solidFill>
                <a:effectLst/>
                <a:uLnTx/>
                <a:uFillTx/>
                <a:latin typeface="Poppins" panose="00000500000000000000" pitchFamily="2" charset="0"/>
                <a:cs typeface="Poppins" panose="00000500000000000000" pitchFamily="2" charset="0"/>
              </a:rPr>
              <a:t>Module 2 </a:t>
            </a:r>
            <a:r>
              <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rPr>
              <a:t>Introduction</a:t>
            </a:r>
          </a:p>
        </p:txBody>
      </p:sp>
      <p:sp>
        <p:nvSpPr>
          <p:cNvPr id="6" name="Text Placeholder 53"/>
          <p:cNvSpPr txBox="1">
            <a:spLocks/>
          </p:cNvSpPr>
          <p:nvPr/>
        </p:nvSpPr>
        <p:spPr>
          <a:xfrm>
            <a:off x="217866" y="1230968"/>
            <a:ext cx="8733053" cy="5470334"/>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9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Before embarking</a:t>
            </a:r>
            <a:r>
              <a:rPr kumimoji="0" lang="en-US" sz="14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t> on the </a:t>
            </a:r>
            <a:r>
              <a:rPr kumimoji="0" lang="en-US" sz="1400" b="1" i="0" u="sng"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t>experimentation journey</a:t>
            </a:r>
            <a:r>
              <a:rPr kumimoji="0" lang="en-US" sz="14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t>, you should ask the question ‘Do you have to run an experiment?’ </a:t>
            </a:r>
            <a:r>
              <a:rPr lang="en-US" sz="1400" dirty="0">
                <a:solidFill>
                  <a:srgbClr val="414042"/>
                </a:solidFill>
                <a:latin typeface="Poppins Light" panose="00000400000000000000" pitchFamily="2" charset="0"/>
                <a:cs typeface="Poppins Light" panose="00000400000000000000" pitchFamily="2" charset="0"/>
              </a:rPr>
              <a:t>As discussed in Module 1, experiments provide answers to very specific questions – they will likely not answer questions that are not causal in nature. </a:t>
            </a:r>
          </a:p>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tabLst/>
              <a:defRPr/>
            </a:pPr>
            <a:br>
              <a:rPr lang="en-US" sz="1400" dirty="0">
                <a:solidFill>
                  <a:srgbClr val="414042"/>
                </a:solidFill>
                <a:latin typeface="Poppins Light" panose="00000400000000000000" pitchFamily="2" charset="0"/>
                <a:cs typeface="Poppins Light" panose="00000400000000000000" pitchFamily="2" charset="0"/>
              </a:rPr>
            </a:br>
            <a:r>
              <a:rPr lang="en-US" sz="1400" dirty="0">
                <a:solidFill>
                  <a:srgbClr val="414042"/>
                </a:solidFill>
                <a:latin typeface="Poppins Light" panose="00000400000000000000" pitchFamily="2" charset="0"/>
                <a:cs typeface="Poppins Light" panose="00000400000000000000" pitchFamily="2" charset="0"/>
              </a:rPr>
              <a:t>Designing an implementing an experiment can take </a:t>
            </a:r>
            <a:r>
              <a:rPr lang="en-US" sz="1400" b="1" dirty="0">
                <a:solidFill>
                  <a:srgbClr val="414042"/>
                </a:solidFill>
                <a:latin typeface="Poppins Light" panose="00000400000000000000" pitchFamily="2" charset="0"/>
                <a:cs typeface="Poppins Light" panose="00000400000000000000" pitchFamily="2" charset="0"/>
              </a:rPr>
              <a:t>time</a:t>
            </a:r>
            <a:r>
              <a:rPr lang="en-US" sz="1400" dirty="0">
                <a:solidFill>
                  <a:srgbClr val="414042"/>
                </a:solidFill>
                <a:latin typeface="Poppins Light" panose="00000400000000000000" pitchFamily="2" charset="0"/>
                <a:cs typeface="Poppins Light" panose="00000400000000000000" pitchFamily="2" charset="0"/>
              </a:rPr>
              <a:t>, </a:t>
            </a:r>
            <a:r>
              <a:rPr lang="en-US" sz="1400" b="1" dirty="0">
                <a:solidFill>
                  <a:srgbClr val="414042"/>
                </a:solidFill>
                <a:latin typeface="Poppins Light" panose="00000400000000000000" pitchFamily="2" charset="0"/>
                <a:cs typeface="Poppins Light" panose="00000400000000000000" pitchFamily="2" charset="0"/>
              </a:rPr>
              <a:t>motivation</a:t>
            </a:r>
            <a:r>
              <a:rPr lang="en-US" sz="1400" dirty="0">
                <a:solidFill>
                  <a:srgbClr val="414042"/>
                </a:solidFill>
                <a:latin typeface="Poppins Light" panose="00000400000000000000" pitchFamily="2" charset="0"/>
                <a:cs typeface="Poppins Light" panose="00000400000000000000" pitchFamily="2" charset="0"/>
              </a:rPr>
              <a:t>, </a:t>
            </a:r>
            <a:r>
              <a:rPr lang="en-US" sz="1400" b="1" dirty="0">
                <a:solidFill>
                  <a:srgbClr val="414042"/>
                </a:solidFill>
                <a:latin typeface="Poppins Light" panose="00000400000000000000" pitchFamily="2" charset="0"/>
                <a:cs typeface="Poppins Light" panose="00000400000000000000" pitchFamily="2" charset="0"/>
              </a:rPr>
              <a:t>skills</a:t>
            </a:r>
            <a:r>
              <a:rPr lang="en-US" sz="1400" dirty="0">
                <a:solidFill>
                  <a:srgbClr val="414042"/>
                </a:solidFill>
                <a:latin typeface="Poppins Light" panose="00000400000000000000" pitchFamily="2" charset="0"/>
                <a:cs typeface="Poppins Light" panose="00000400000000000000" pitchFamily="2" charset="0"/>
              </a:rPr>
              <a:t>, and often </a:t>
            </a:r>
            <a:r>
              <a:rPr lang="en-US" sz="1400" b="1" dirty="0">
                <a:solidFill>
                  <a:srgbClr val="414042"/>
                </a:solidFill>
                <a:latin typeface="Poppins Light" panose="00000400000000000000" pitchFamily="2" charset="0"/>
                <a:cs typeface="Poppins Light" panose="00000400000000000000" pitchFamily="2" charset="0"/>
              </a:rPr>
              <a:t>financial</a:t>
            </a:r>
            <a:r>
              <a:rPr lang="en-US" sz="1400" dirty="0">
                <a:solidFill>
                  <a:srgbClr val="414042"/>
                </a:solidFill>
                <a:latin typeface="Poppins Light" panose="00000400000000000000" pitchFamily="2" charset="0"/>
                <a:cs typeface="Poppins Light" panose="00000400000000000000" pitchFamily="2" charset="0"/>
              </a:rPr>
              <a:t> </a:t>
            </a:r>
            <a:r>
              <a:rPr lang="en-US" sz="1400" b="1" dirty="0">
                <a:solidFill>
                  <a:srgbClr val="414042"/>
                </a:solidFill>
                <a:latin typeface="Poppins Light" panose="00000400000000000000" pitchFamily="2" charset="0"/>
                <a:cs typeface="Poppins Light" panose="00000400000000000000" pitchFamily="2" charset="0"/>
              </a:rPr>
              <a:t>resources</a:t>
            </a:r>
            <a:r>
              <a:rPr lang="en-US" sz="1400" dirty="0">
                <a:solidFill>
                  <a:srgbClr val="414042"/>
                </a:solidFill>
                <a:latin typeface="Poppins Light" panose="00000400000000000000" pitchFamily="2" charset="0"/>
                <a:cs typeface="Poppins Light" panose="00000400000000000000" pitchFamily="2" charset="0"/>
              </a:rPr>
              <a:t>. It is not always immediately clear what combination of resources you will need for your experiment, given that they’re not the first thing considered when trying to answer a question.</a:t>
            </a:r>
            <a:br>
              <a:rPr lang="en-US" sz="1400" dirty="0">
                <a:solidFill>
                  <a:srgbClr val="414042"/>
                </a:solidFill>
                <a:latin typeface="Poppins Light" panose="00000400000000000000" pitchFamily="2" charset="0"/>
                <a:cs typeface="Poppins Light" panose="00000400000000000000" pitchFamily="2" charset="0"/>
              </a:rPr>
            </a:br>
            <a:endParaRPr kumimoji="0" lang="en-US" sz="14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endParaRPr>
          </a:p>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tabLst/>
              <a:defRPr/>
            </a:pPr>
            <a:r>
              <a:rPr lang="en-US" sz="1400" dirty="0">
                <a:solidFill>
                  <a:srgbClr val="414042"/>
                </a:solidFill>
                <a:latin typeface="Poppins Light" panose="00000400000000000000" pitchFamily="2" charset="0"/>
                <a:cs typeface="Poppins Light" panose="00000400000000000000" pitchFamily="2" charset="0"/>
              </a:rPr>
              <a:t>Embarking on the experimentation journey will require significant cross-functional </a:t>
            </a:r>
            <a:r>
              <a:rPr lang="en-US" sz="1400" b="1" dirty="0">
                <a:solidFill>
                  <a:srgbClr val="414042"/>
                </a:solidFill>
                <a:latin typeface="Poppins Light" panose="00000400000000000000" pitchFamily="2" charset="0"/>
                <a:cs typeface="Poppins Light" panose="00000400000000000000" pitchFamily="2" charset="0"/>
              </a:rPr>
              <a:t>collaboration</a:t>
            </a:r>
            <a:r>
              <a:rPr lang="en-US" sz="1400" dirty="0">
                <a:solidFill>
                  <a:srgbClr val="414042"/>
                </a:solidFill>
                <a:latin typeface="Poppins Light" panose="00000400000000000000" pitchFamily="2" charset="0"/>
                <a:cs typeface="Poppins Light" panose="00000400000000000000" pitchFamily="2" charset="0"/>
              </a:rPr>
              <a:t>, stakeholder </a:t>
            </a:r>
            <a:r>
              <a:rPr lang="en-US" sz="1400" b="1" dirty="0">
                <a:solidFill>
                  <a:srgbClr val="414042"/>
                </a:solidFill>
                <a:latin typeface="Poppins Light" panose="00000400000000000000" pitchFamily="2" charset="0"/>
                <a:cs typeface="Poppins Light" panose="00000400000000000000" pitchFamily="2" charset="0"/>
              </a:rPr>
              <a:t>buy-in</a:t>
            </a:r>
            <a:r>
              <a:rPr lang="en-US" sz="1400" dirty="0">
                <a:solidFill>
                  <a:srgbClr val="414042"/>
                </a:solidFill>
                <a:latin typeface="Poppins Light" panose="00000400000000000000" pitchFamily="2" charset="0"/>
                <a:cs typeface="Poppins Light" panose="00000400000000000000" pitchFamily="2" charset="0"/>
              </a:rPr>
              <a:t>, and lots of </a:t>
            </a:r>
            <a:r>
              <a:rPr lang="en-US" sz="1400" b="1" dirty="0">
                <a:solidFill>
                  <a:srgbClr val="414042"/>
                </a:solidFill>
                <a:latin typeface="Poppins Light" panose="00000400000000000000" pitchFamily="2" charset="0"/>
                <a:cs typeface="Poppins Light" panose="00000400000000000000" pitchFamily="2" charset="0"/>
              </a:rPr>
              <a:t>preparatory</a:t>
            </a:r>
            <a:r>
              <a:rPr lang="en-US" sz="1400" dirty="0">
                <a:solidFill>
                  <a:srgbClr val="414042"/>
                </a:solidFill>
                <a:latin typeface="Poppins Light" panose="00000400000000000000" pitchFamily="2" charset="0"/>
                <a:cs typeface="Poppins Light" panose="00000400000000000000" pitchFamily="2" charset="0"/>
              </a:rPr>
              <a:t> work – but it all starts with having clear and thoughtful </a:t>
            </a:r>
            <a:r>
              <a:rPr lang="en-US" sz="1400" b="1" dirty="0">
                <a:solidFill>
                  <a:srgbClr val="414042"/>
                </a:solidFill>
                <a:latin typeface="Poppins Light" panose="00000400000000000000" pitchFamily="2" charset="0"/>
                <a:cs typeface="Poppins Light" panose="00000400000000000000" pitchFamily="2" charset="0"/>
              </a:rPr>
              <a:t>design</a:t>
            </a:r>
            <a:r>
              <a:rPr lang="en-US" sz="1400" dirty="0">
                <a:solidFill>
                  <a:srgbClr val="414042"/>
                </a:solidFill>
                <a:latin typeface="Poppins Light" panose="00000400000000000000" pitchFamily="2" charset="0"/>
                <a:cs typeface="Poppins Light" panose="00000400000000000000" pitchFamily="2" charset="0"/>
              </a:rPr>
              <a:t> for your research question, and then landing on an implementation plan before starting.</a:t>
            </a:r>
            <a:endParaRPr kumimoji="0" lang="en-US" sz="14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endParaRPr>
          </a:p>
        </p:txBody>
      </p:sp>
      <p:sp>
        <p:nvSpPr>
          <p:cNvPr id="7" name="Rectangle 6">
            <a:extLst>
              <a:ext uri="{FF2B5EF4-FFF2-40B4-BE49-F238E27FC236}">
                <a16:creationId xmlns:a16="http://schemas.microsoft.com/office/drawing/2014/main" id="{ECCBF439-7D80-47D6-A024-5B1B0692F50D}"/>
              </a:ext>
            </a:extLst>
          </p:cNvPr>
          <p:cNvSpPr/>
          <p:nvPr/>
        </p:nvSpPr>
        <p:spPr>
          <a:xfrm>
            <a:off x="324304" y="5537675"/>
            <a:ext cx="8098350" cy="1141038"/>
          </a:xfrm>
          <a:prstGeom prst="rect">
            <a:avLst/>
          </a:prstGeom>
          <a:gradFill>
            <a:gsLst>
              <a:gs pos="0">
                <a:srgbClr val="FF6C10">
                  <a:lumMod val="100000"/>
                  <a:alpha val="0"/>
                </a:srgbClr>
              </a:gs>
              <a:gs pos="100000">
                <a:srgbClr val="FF6C1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400" dirty="0">
              <a:latin typeface="+mj-lt"/>
            </a:endParaRPr>
          </a:p>
        </p:txBody>
      </p:sp>
      <p:sp>
        <p:nvSpPr>
          <p:cNvPr id="3" name="Rectangle 2"/>
          <p:cNvSpPr/>
          <p:nvPr/>
        </p:nvSpPr>
        <p:spPr>
          <a:xfrm>
            <a:off x="368163" y="5537675"/>
            <a:ext cx="5545749" cy="1169551"/>
          </a:xfrm>
          <a:prstGeom prst="rect">
            <a:avLst/>
          </a:prstGeom>
        </p:spPr>
        <p:txBody>
          <a:bodyPr wrap="square">
            <a:spAutoFit/>
          </a:bodyPr>
          <a:lstStyle/>
          <a:p>
            <a:r>
              <a:rPr lang="en-CA" sz="1400" dirty="0">
                <a:solidFill>
                  <a:schemeClr val="bg1"/>
                </a:solidFill>
                <a:latin typeface="Poppins Light" panose="00000400000000000000" pitchFamily="2" charset="0"/>
                <a:cs typeface="Poppins Light" panose="00000400000000000000" pitchFamily="2" charset="0"/>
              </a:rPr>
              <a:t>Experimentation is often described as a method, approach, a test, a tool to generate evidence. All of these are true, but first and foremost experimentation is a problem-solving process. The starting point for any experiment should be the problem you are trying to solve.</a:t>
            </a:r>
          </a:p>
        </p:txBody>
      </p:sp>
    </p:spTree>
    <p:extLst>
      <p:ext uri="{BB962C8B-B14F-4D97-AF65-F5344CB8AC3E}">
        <p14:creationId xmlns:p14="http://schemas.microsoft.com/office/powerpoint/2010/main" val="38003824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rgbClr val="FF88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endParaRPr>
          </a:p>
        </p:txBody>
      </p:sp>
      <p:sp>
        <p:nvSpPr>
          <p:cNvPr id="84" name="Text Placeholder 28"/>
          <p:cNvSpPr txBox="1">
            <a:spLocks/>
          </p:cNvSpPr>
          <p:nvPr/>
        </p:nvSpPr>
        <p:spPr>
          <a:xfrm>
            <a:off x="3119215" y="190119"/>
            <a:ext cx="5806919" cy="1578859"/>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3600" b="0" i="0" strike="noStrike" kern="1200" cap="none" spc="0" normalizeH="0" baseline="0" noProof="0" dirty="0">
                <a:ln>
                  <a:noFill/>
                </a:ln>
                <a:solidFill>
                  <a:srgbClr val="FF884D"/>
                </a:solidFill>
                <a:effectLst/>
                <a:uLnTx/>
                <a:uFillTx/>
                <a:latin typeface="Open Sans" panose="020B0606030504020204" pitchFamily="34" charset="0"/>
                <a:ea typeface="+mn-ea"/>
                <a:cs typeface="+mn-cs"/>
              </a:rPr>
              <a:t>Deciding</a:t>
            </a:r>
            <a:r>
              <a:rPr kumimoji="0" lang="en-CA" sz="3600" b="0" i="0" strike="noStrike" kern="1200" cap="none" spc="0" normalizeH="0" baseline="0" noProof="0" dirty="0">
                <a:ln>
                  <a:noFill/>
                </a:ln>
                <a:solidFill>
                  <a:srgbClr val="414042"/>
                </a:solidFill>
                <a:effectLst/>
                <a:uLnTx/>
                <a:uFillTx/>
                <a:latin typeface="Open Sans" panose="020B0606030504020204" pitchFamily="34" charset="0"/>
                <a:ea typeface="+mn-ea"/>
                <a:cs typeface="+mn-cs"/>
              </a:rPr>
              <a:t> to Experiment</a:t>
            </a:r>
            <a:endParaRPr kumimoji="0" lang="en-CA" sz="3600" b="0" i="0" strike="noStrike" kern="1200" cap="none" spc="0" normalizeH="0" baseline="0" noProof="0" dirty="0">
              <a:ln>
                <a:noFill/>
              </a:ln>
              <a:solidFill>
                <a:srgbClr val="FF884D"/>
              </a:solidFill>
              <a:effectLst/>
              <a:uLnTx/>
              <a:uFillTx/>
              <a:latin typeface="Open Sans" panose="020B0606030504020204" pitchFamily="34" charset="0"/>
              <a:ea typeface="+mn-ea"/>
              <a:cs typeface="+mn-cs"/>
            </a:endParaRPr>
          </a:p>
        </p:txBody>
      </p:sp>
      <p:pic>
        <p:nvPicPr>
          <p:cNvPr id="3" name="Picture 2">
            <a:extLst>
              <a:ext uri="{FF2B5EF4-FFF2-40B4-BE49-F238E27FC236}">
                <a16:creationId xmlns:a16="http://schemas.microsoft.com/office/drawing/2014/main" id="{59637643-B4FE-4982-B09D-2C85C40A68CA}"/>
              </a:ext>
            </a:extLst>
          </p:cNvPr>
          <p:cNvPicPr>
            <a:picLocks noChangeAspect="1"/>
          </p:cNvPicPr>
          <p:nvPr/>
        </p:nvPicPr>
        <p:blipFill>
          <a:blip r:embed="rId2"/>
          <a:stretch>
            <a:fillRect/>
          </a:stretch>
        </p:blipFill>
        <p:spPr>
          <a:xfrm>
            <a:off x="49878" y="963006"/>
            <a:ext cx="8088284" cy="5840085"/>
          </a:xfrm>
          <a:prstGeom prst="rect">
            <a:avLst/>
          </a:prstGeom>
        </p:spPr>
      </p:pic>
    </p:spTree>
    <p:extLst>
      <p:ext uri="{BB962C8B-B14F-4D97-AF65-F5344CB8AC3E}">
        <p14:creationId xmlns:p14="http://schemas.microsoft.com/office/powerpoint/2010/main" val="42181869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17CFD26-0D00-4DFD-9585-8F95F9FB4520}"/>
              </a:ext>
            </a:extLst>
          </p:cNvPr>
          <p:cNvSpPr>
            <a:spLocks/>
          </p:cNvSpPr>
          <p:nvPr/>
        </p:nvSpPr>
        <p:spPr bwMode="auto">
          <a:xfrm rot="10800000" flipH="1">
            <a:off x="143088" y="156699"/>
            <a:ext cx="3644080" cy="764741"/>
          </a:xfrm>
          <a:custGeom>
            <a:avLst/>
            <a:gdLst>
              <a:gd name="connsiteX0" fmla="*/ 4693185 w 5568950"/>
              <a:gd name="connsiteY0" fmla="*/ 1453132 h 1453132"/>
              <a:gd name="connsiteX1" fmla="*/ 1523846 w 5568950"/>
              <a:gd name="connsiteY1" fmla="*/ 1453132 h 1453132"/>
              <a:gd name="connsiteX2" fmla="*/ 1444712 w 5568950"/>
              <a:gd name="connsiteY2" fmla="*/ 1400288 h 1453132"/>
              <a:gd name="connsiteX3" fmla="*/ 0 w 5568950"/>
              <a:gd name="connsiteY3" fmla="*/ 435547 h 1453132"/>
              <a:gd name="connsiteX4" fmla="*/ 1238250 w 5568950"/>
              <a:gd name="connsiteY4" fmla="*/ 3747 h 1453132"/>
              <a:gd name="connsiteX5" fmla="*/ 3448050 w 5568950"/>
              <a:gd name="connsiteY5" fmla="*/ 930847 h 1453132"/>
              <a:gd name="connsiteX6" fmla="*/ 5568950 w 5568950"/>
              <a:gd name="connsiteY6" fmla="*/ 765747 h 1453132"/>
              <a:gd name="connsiteX7" fmla="*/ 5334000 w 5568950"/>
              <a:gd name="connsiteY7" fmla="*/ 1178497 h 1453132"/>
              <a:gd name="connsiteX8" fmla="*/ 4809477 w 5568950"/>
              <a:gd name="connsiteY8" fmla="*/ 1403293 h 1453132"/>
              <a:gd name="connsiteX0" fmla="*/ 4694776 w 5570541"/>
              <a:gd name="connsiteY0" fmla="*/ 1434431 h 1434431"/>
              <a:gd name="connsiteX1" fmla="*/ 1525437 w 5570541"/>
              <a:gd name="connsiteY1" fmla="*/ 1434431 h 1434431"/>
              <a:gd name="connsiteX2" fmla="*/ 1446303 w 5570541"/>
              <a:gd name="connsiteY2" fmla="*/ 1381587 h 1434431"/>
              <a:gd name="connsiteX3" fmla="*/ 1591 w 5570541"/>
              <a:gd name="connsiteY3" fmla="*/ 416846 h 1434431"/>
              <a:gd name="connsiteX4" fmla="*/ 1250857 w 5570541"/>
              <a:gd name="connsiteY4" fmla="*/ 7080 h 1434431"/>
              <a:gd name="connsiteX5" fmla="*/ 3449641 w 5570541"/>
              <a:gd name="connsiteY5" fmla="*/ 912146 h 1434431"/>
              <a:gd name="connsiteX6" fmla="*/ 5570541 w 5570541"/>
              <a:gd name="connsiteY6" fmla="*/ 747046 h 1434431"/>
              <a:gd name="connsiteX7" fmla="*/ 5335591 w 5570541"/>
              <a:gd name="connsiteY7" fmla="*/ 1159796 h 1434431"/>
              <a:gd name="connsiteX8" fmla="*/ 4811068 w 5570541"/>
              <a:gd name="connsiteY8" fmla="*/ 1384592 h 1434431"/>
              <a:gd name="connsiteX9" fmla="*/ 4694776 w 5570541"/>
              <a:gd name="connsiteY9" fmla="*/ 1434431 h 1434431"/>
              <a:gd name="connsiteX0" fmla="*/ 5200650 w 6076415"/>
              <a:gd name="connsiteY0" fmla="*/ 1465366 h 1465366"/>
              <a:gd name="connsiteX1" fmla="*/ 2031311 w 6076415"/>
              <a:gd name="connsiteY1" fmla="*/ 1465366 h 1465366"/>
              <a:gd name="connsiteX2" fmla="*/ 1952177 w 6076415"/>
              <a:gd name="connsiteY2" fmla="*/ 1412522 h 1465366"/>
              <a:gd name="connsiteX3" fmla="*/ 689 w 6076415"/>
              <a:gd name="connsiteY3" fmla="*/ 293545 h 1465366"/>
              <a:gd name="connsiteX4" fmla="*/ 1756731 w 6076415"/>
              <a:gd name="connsiteY4" fmla="*/ 38015 h 1465366"/>
              <a:gd name="connsiteX5" fmla="*/ 3955515 w 6076415"/>
              <a:gd name="connsiteY5" fmla="*/ 943081 h 1465366"/>
              <a:gd name="connsiteX6" fmla="*/ 6076415 w 6076415"/>
              <a:gd name="connsiteY6" fmla="*/ 777981 h 1465366"/>
              <a:gd name="connsiteX7" fmla="*/ 5841465 w 6076415"/>
              <a:gd name="connsiteY7" fmla="*/ 1190731 h 1465366"/>
              <a:gd name="connsiteX8" fmla="*/ 5316942 w 6076415"/>
              <a:gd name="connsiteY8" fmla="*/ 1415527 h 1465366"/>
              <a:gd name="connsiteX9" fmla="*/ 5200650 w 6076415"/>
              <a:gd name="connsiteY9" fmla="*/ 1465366 h 1465366"/>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6076419"/>
              <a:gd name="connsiteY0" fmla="*/ 1446022 h 1446022"/>
              <a:gd name="connsiteX1" fmla="*/ 2031315 w 6076419"/>
              <a:gd name="connsiteY1" fmla="*/ 1446022 h 1446022"/>
              <a:gd name="connsiteX2" fmla="*/ 1952181 w 6076419"/>
              <a:gd name="connsiteY2" fmla="*/ 1393178 h 1446022"/>
              <a:gd name="connsiteX3" fmla="*/ 693 w 6076419"/>
              <a:gd name="connsiteY3" fmla="*/ 274201 h 1446022"/>
              <a:gd name="connsiteX4" fmla="*/ 1756735 w 6076419"/>
              <a:gd name="connsiteY4" fmla="*/ 18671 h 1446022"/>
              <a:gd name="connsiteX5" fmla="*/ 3999586 w 6076419"/>
              <a:gd name="connsiteY5" fmla="*/ 637298 h 1446022"/>
              <a:gd name="connsiteX6" fmla="*/ 6076419 w 6076419"/>
              <a:gd name="connsiteY6" fmla="*/ 758637 h 1446022"/>
              <a:gd name="connsiteX7" fmla="*/ 5841469 w 6076419"/>
              <a:gd name="connsiteY7" fmla="*/ 1171387 h 1446022"/>
              <a:gd name="connsiteX8" fmla="*/ 5316946 w 6076419"/>
              <a:gd name="connsiteY8" fmla="*/ 1396183 h 1446022"/>
              <a:gd name="connsiteX9" fmla="*/ 5200654 w 6076419"/>
              <a:gd name="connsiteY9" fmla="*/ 1446022 h 1446022"/>
              <a:gd name="connsiteX0" fmla="*/ 5200654 w 5841469"/>
              <a:gd name="connsiteY0" fmla="*/ 1446022 h 1446022"/>
              <a:gd name="connsiteX1" fmla="*/ 2031315 w 5841469"/>
              <a:gd name="connsiteY1" fmla="*/ 1446022 h 1446022"/>
              <a:gd name="connsiteX2" fmla="*/ 1952181 w 5841469"/>
              <a:gd name="connsiteY2" fmla="*/ 1393178 h 1446022"/>
              <a:gd name="connsiteX3" fmla="*/ 693 w 5841469"/>
              <a:gd name="connsiteY3" fmla="*/ 274201 h 1446022"/>
              <a:gd name="connsiteX4" fmla="*/ 1756735 w 5841469"/>
              <a:gd name="connsiteY4" fmla="*/ 18671 h 1446022"/>
              <a:gd name="connsiteX5" fmla="*/ 3999586 w 5841469"/>
              <a:gd name="connsiteY5" fmla="*/ 637298 h 1446022"/>
              <a:gd name="connsiteX6" fmla="*/ 5767946 w 5841469"/>
              <a:gd name="connsiteY6" fmla="*/ 428131 h 1446022"/>
              <a:gd name="connsiteX7" fmla="*/ 5841469 w 5841469"/>
              <a:gd name="connsiteY7" fmla="*/ 1171387 h 1446022"/>
              <a:gd name="connsiteX8" fmla="*/ 5316946 w 5841469"/>
              <a:gd name="connsiteY8" fmla="*/ 1396183 h 1446022"/>
              <a:gd name="connsiteX9" fmla="*/ 5200654 w 5841469"/>
              <a:gd name="connsiteY9" fmla="*/ 1446022 h 1446022"/>
              <a:gd name="connsiteX0" fmla="*/ 5200667 w 5841482"/>
              <a:gd name="connsiteY0" fmla="*/ 1441794 h 1441794"/>
              <a:gd name="connsiteX1" fmla="*/ 2031328 w 5841482"/>
              <a:gd name="connsiteY1" fmla="*/ 1441794 h 1441794"/>
              <a:gd name="connsiteX2" fmla="*/ 1952194 w 5841482"/>
              <a:gd name="connsiteY2" fmla="*/ 1388950 h 1441794"/>
              <a:gd name="connsiteX3" fmla="*/ 706 w 5841482"/>
              <a:gd name="connsiteY3" fmla="*/ 269973 h 1441794"/>
              <a:gd name="connsiteX4" fmla="*/ 1756748 w 5841482"/>
              <a:gd name="connsiteY4" fmla="*/ 14443 h 1441794"/>
              <a:gd name="connsiteX5" fmla="*/ 4120784 w 5841482"/>
              <a:gd name="connsiteY5" fmla="*/ 566969 h 1441794"/>
              <a:gd name="connsiteX6" fmla="*/ 5767959 w 5841482"/>
              <a:gd name="connsiteY6" fmla="*/ 423903 h 1441794"/>
              <a:gd name="connsiteX7" fmla="*/ 5841482 w 5841482"/>
              <a:gd name="connsiteY7" fmla="*/ 1167159 h 1441794"/>
              <a:gd name="connsiteX8" fmla="*/ 5316959 w 5841482"/>
              <a:gd name="connsiteY8" fmla="*/ 1391955 h 1441794"/>
              <a:gd name="connsiteX9" fmla="*/ 5200667 w 5841482"/>
              <a:gd name="connsiteY9" fmla="*/ 1441794 h 1441794"/>
              <a:gd name="connsiteX0" fmla="*/ 5200258 w 5841073"/>
              <a:gd name="connsiteY0" fmla="*/ 1374393 h 1374393"/>
              <a:gd name="connsiteX1" fmla="*/ 2030919 w 5841073"/>
              <a:gd name="connsiteY1" fmla="*/ 1374393 h 1374393"/>
              <a:gd name="connsiteX2" fmla="*/ 1951785 w 5841073"/>
              <a:gd name="connsiteY2" fmla="*/ 1321549 h 1374393"/>
              <a:gd name="connsiteX3" fmla="*/ 297 w 5841073"/>
              <a:gd name="connsiteY3" fmla="*/ 202572 h 1374393"/>
              <a:gd name="connsiteX4" fmla="*/ 1822440 w 5841073"/>
              <a:gd name="connsiteY4" fmla="*/ 24160 h 1374393"/>
              <a:gd name="connsiteX5" fmla="*/ 4120375 w 5841073"/>
              <a:gd name="connsiteY5" fmla="*/ 499568 h 1374393"/>
              <a:gd name="connsiteX6" fmla="*/ 5767550 w 5841073"/>
              <a:gd name="connsiteY6" fmla="*/ 356502 h 1374393"/>
              <a:gd name="connsiteX7" fmla="*/ 5841073 w 5841073"/>
              <a:gd name="connsiteY7" fmla="*/ 1099758 h 1374393"/>
              <a:gd name="connsiteX8" fmla="*/ 5316550 w 5841073"/>
              <a:gd name="connsiteY8" fmla="*/ 1324554 h 1374393"/>
              <a:gd name="connsiteX9" fmla="*/ 5200258 w 5841073"/>
              <a:gd name="connsiteY9" fmla="*/ 1374393 h 1374393"/>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767543 w 5841066"/>
              <a:gd name="connsiteY6" fmla="*/ 355693 h 1373584"/>
              <a:gd name="connsiteX7" fmla="*/ 5841066 w 5841066"/>
              <a:gd name="connsiteY7" fmla="*/ 1098949 h 1373584"/>
              <a:gd name="connsiteX8" fmla="*/ 5316543 w 5841066"/>
              <a:gd name="connsiteY8" fmla="*/ 1323745 h 1373584"/>
              <a:gd name="connsiteX9" fmla="*/ 5200251 w 5841066"/>
              <a:gd name="connsiteY9" fmla="*/ 1373584 h 1373584"/>
              <a:gd name="connsiteX0" fmla="*/ 5200251 w 5841066"/>
              <a:gd name="connsiteY0" fmla="*/ 1373584 h 1373584"/>
              <a:gd name="connsiteX1" fmla="*/ 2030912 w 5841066"/>
              <a:gd name="connsiteY1" fmla="*/ 1373584 h 1373584"/>
              <a:gd name="connsiteX2" fmla="*/ 1951778 w 5841066"/>
              <a:gd name="connsiteY2" fmla="*/ 1320740 h 1373584"/>
              <a:gd name="connsiteX3" fmla="*/ 290 w 5841066"/>
              <a:gd name="connsiteY3" fmla="*/ 201763 h 1373584"/>
              <a:gd name="connsiteX4" fmla="*/ 1822433 w 5841066"/>
              <a:gd name="connsiteY4" fmla="*/ 23351 h 1373584"/>
              <a:gd name="connsiteX5" fmla="*/ 3933082 w 5841066"/>
              <a:gd name="connsiteY5" fmla="*/ 487742 h 1373584"/>
              <a:gd name="connsiteX6" fmla="*/ 5841066 w 5841066"/>
              <a:gd name="connsiteY6" fmla="*/ 1098949 h 1373584"/>
              <a:gd name="connsiteX7" fmla="*/ 5316543 w 5841066"/>
              <a:gd name="connsiteY7" fmla="*/ 1323745 h 1373584"/>
              <a:gd name="connsiteX8" fmla="*/ 5200251 w 5841066"/>
              <a:gd name="connsiteY8" fmla="*/ 1373584 h 1373584"/>
              <a:gd name="connsiteX0" fmla="*/ 5200251 w 5316543"/>
              <a:gd name="connsiteY0" fmla="*/ 1373584 h 1373584"/>
              <a:gd name="connsiteX1" fmla="*/ 2030912 w 5316543"/>
              <a:gd name="connsiteY1" fmla="*/ 1373584 h 1373584"/>
              <a:gd name="connsiteX2" fmla="*/ 1951778 w 5316543"/>
              <a:gd name="connsiteY2" fmla="*/ 1320740 h 1373584"/>
              <a:gd name="connsiteX3" fmla="*/ 290 w 5316543"/>
              <a:gd name="connsiteY3" fmla="*/ 201763 h 1373584"/>
              <a:gd name="connsiteX4" fmla="*/ 1822433 w 5316543"/>
              <a:gd name="connsiteY4" fmla="*/ 23351 h 1373584"/>
              <a:gd name="connsiteX5" fmla="*/ 3933082 w 5316543"/>
              <a:gd name="connsiteY5" fmla="*/ 487742 h 1373584"/>
              <a:gd name="connsiteX6" fmla="*/ 5316543 w 5316543"/>
              <a:gd name="connsiteY6" fmla="*/ 1323745 h 1373584"/>
              <a:gd name="connsiteX7" fmla="*/ 5200251 w 5316543"/>
              <a:gd name="connsiteY7" fmla="*/ 1373584 h 1373584"/>
              <a:gd name="connsiteX0" fmla="*/ 5200251 w 5259989"/>
              <a:gd name="connsiteY0" fmla="*/ 1373584 h 1373584"/>
              <a:gd name="connsiteX1" fmla="*/ 2030912 w 5259989"/>
              <a:gd name="connsiteY1" fmla="*/ 1373584 h 1373584"/>
              <a:gd name="connsiteX2" fmla="*/ 1951778 w 5259989"/>
              <a:gd name="connsiteY2" fmla="*/ 1320740 h 1373584"/>
              <a:gd name="connsiteX3" fmla="*/ 290 w 5259989"/>
              <a:gd name="connsiteY3" fmla="*/ 201763 h 1373584"/>
              <a:gd name="connsiteX4" fmla="*/ 1822433 w 5259989"/>
              <a:gd name="connsiteY4" fmla="*/ 23351 h 1373584"/>
              <a:gd name="connsiteX5" fmla="*/ 3933082 w 5259989"/>
              <a:gd name="connsiteY5" fmla="*/ 487742 h 1373584"/>
              <a:gd name="connsiteX6" fmla="*/ 5200251 w 5259989"/>
              <a:gd name="connsiteY6" fmla="*/ 1373584 h 1373584"/>
              <a:gd name="connsiteX0" fmla="*/ 5200251 w 5259989"/>
              <a:gd name="connsiteY0" fmla="*/ 1373584 h 1373584"/>
              <a:gd name="connsiteX1" fmla="*/ 1951778 w 5259989"/>
              <a:gd name="connsiteY1" fmla="*/ 1320740 h 1373584"/>
              <a:gd name="connsiteX2" fmla="*/ 290 w 5259989"/>
              <a:gd name="connsiteY2" fmla="*/ 201763 h 1373584"/>
              <a:gd name="connsiteX3" fmla="*/ 1822433 w 5259989"/>
              <a:gd name="connsiteY3" fmla="*/ 23351 h 1373584"/>
              <a:gd name="connsiteX4" fmla="*/ 3933082 w 5259989"/>
              <a:gd name="connsiteY4" fmla="*/ 487742 h 1373584"/>
              <a:gd name="connsiteX5" fmla="*/ 5200251 w 5259989"/>
              <a:gd name="connsiteY5" fmla="*/ 1373584 h 1373584"/>
              <a:gd name="connsiteX0" fmla="*/ 5200144 w 5259882"/>
              <a:gd name="connsiteY0" fmla="*/ 1364573 h 1364573"/>
              <a:gd name="connsiteX1" fmla="*/ 1709300 w 5259882"/>
              <a:gd name="connsiteY1" fmla="*/ 926138 h 1364573"/>
              <a:gd name="connsiteX2" fmla="*/ 183 w 5259882"/>
              <a:gd name="connsiteY2" fmla="*/ 192752 h 1364573"/>
              <a:gd name="connsiteX3" fmla="*/ 1822326 w 5259882"/>
              <a:gd name="connsiteY3" fmla="*/ 14340 h 1364573"/>
              <a:gd name="connsiteX4" fmla="*/ 3932975 w 5259882"/>
              <a:gd name="connsiteY4" fmla="*/ 478731 h 1364573"/>
              <a:gd name="connsiteX5" fmla="*/ 5200144 w 5259882"/>
              <a:gd name="connsiteY5" fmla="*/ 1364573 h 1364573"/>
              <a:gd name="connsiteX0" fmla="*/ 4671334 w 4761871"/>
              <a:gd name="connsiteY0" fmla="*/ 923899 h 926138"/>
              <a:gd name="connsiteX1" fmla="*/ 1709300 w 4761871"/>
              <a:gd name="connsiteY1" fmla="*/ 926138 h 926138"/>
              <a:gd name="connsiteX2" fmla="*/ 183 w 4761871"/>
              <a:gd name="connsiteY2" fmla="*/ 192752 h 926138"/>
              <a:gd name="connsiteX3" fmla="*/ 1822326 w 4761871"/>
              <a:gd name="connsiteY3" fmla="*/ 14340 h 926138"/>
              <a:gd name="connsiteX4" fmla="*/ 3932975 w 4761871"/>
              <a:gd name="connsiteY4" fmla="*/ 478731 h 926138"/>
              <a:gd name="connsiteX5" fmla="*/ 4671334 w 4761871"/>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23899 h 926138"/>
              <a:gd name="connsiteX1" fmla="*/ 1709300 w 4671334"/>
              <a:gd name="connsiteY1" fmla="*/ 926138 h 926138"/>
              <a:gd name="connsiteX2" fmla="*/ 183 w 4671334"/>
              <a:gd name="connsiteY2" fmla="*/ 192752 h 926138"/>
              <a:gd name="connsiteX3" fmla="*/ 1822326 w 4671334"/>
              <a:gd name="connsiteY3" fmla="*/ 14340 h 926138"/>
              <a:gd name="connsiteX4" fmla="*/ 3932975 w 4671334"/>
              <a:gd name="connsiteY4" fmla="*/ 478731 h 926138"/>
              <a:gd name="connsiteX5" fmla="*/ 4671334 w 4671334"/>
              <a:gd name="connsiteY5" fmla="*/ 923899 h 926138"/>
              <a:gd name="connsiteX0" fmla="*/ 4671334 w 4671334"/>
              <a:gd name="connsiteY0" fmla="*/ 932672 h 934911"/>
              <a:gd name="connsiteX1" fmla="*/ 1709300 w 4671334"/>
              <a:gd name="connsiteY1" fmla="*/ 934911 h 934911"/>
              <a:gd name="connsiteX2" fmla="*/ 183 w 4671334"/>
              <a:gd name="connsiteY2" fmla="*/ 201525 h 934911"/>
              <a:gd name="connsiteX3" fmla="*/ 1822326 w 4671334"/>
              <a:gd name="connsiteY3" fmla="*/ 23113 h 934911"/>
              <a:gd name="connsiteX4" fmla="*/ 3932975 w 4671334"/>
              <a:gd name="connsiteY4" fmla="*/ 487504 h 934911"/>
              <a:gd name="connsiteX5" fmla="*/ 4671334 w 4671334"/>
              <a:gd name="connsiteY5" fmla="*/ 932672 h 934911"/>
              <a:gd name="connsiteX0" fmla="*/ 4671160 w 4671160"/>
              <a:gd name="connsiteY0" fmla="*/ 913353 h 915592"/>
              <a:gd name="connsiteX1" fmla="*/ 1709126 w 4671160"/>
              <a:gd name="connsiteY1" fmla="*/ 915592 h 915592"/>
              <a:gd name="connsiteX2" fmla="*/ 9 w 4671160"/>
              <a:gd name="connsiteY2" fmla="*/ 182206 h 915592"/>
              <a:gd name="connsiteX3" fmla="*/ 1734017 w 4671160"/>
              <a:gd name="connsiteY3" fmla="*/ 25827 h 915592"/>
              <a:gd name="connsiteX4" fmla="*/ 3932801 w 4671160"/>
              <a:gd name="connsiteY4" fmla="*/ 468185 h 915592"/>
              <a:gd name="connsiteX5" fmla="*/ 4671160 w 4671160"/>
              <a:gd name="connsiteY5" fmla="*/ 913353 h 915592"/>
              <a:gd name="connsiteX0" fmla="*/ 4671718 w 4671718"/>
              <a:gd name="connsiteY0" fmla="*/ 942518 h 944757"/>
              <a:gd name="connsiteX1" fmla="*/ 1709684 w 4671718"/>
              <a:gd name="connsiteY1" fmla="*/ 944757 h 944757"/>
              <a:gd name="connsiteX2" fmla="*/ 567 w 4671718"/>
              <a:gd name="connsiteY2" fmla="*/ 211371 h 944757"/>
              <a:gd name="connsiteX3" fmla="*/ 1910845 w 4671718"/>
              <a:gd name="connsiteY3" fmla="*/ 21941 h 944757"/>
              <a:gd name="connsiteX4" fmla="*/ 3933359 w 4671718"/>
              <a:gd name="connsiteY4" fmla="*/ 497350 h 944757"/>
              <a:gd name="connsiteX5" fmla="*/ 4671718 w 4671718"/>
              <a:gd name="connsiteY5" fmla="*/ 942518 h 944757"/>
              <a:gd name="connsiteX0" fmla="*/ 4671718 w 4671718"/>
              <a:gd name="connsiteY0" fmla="*/ 974609 h 976848"/>
              <a:gd name="connsiteX1" fmla="*/ 1709684 w 4671718"/>
              <a:gd name="connsiteY1" fmla="*/ 976848 h 976848"/>
              <a:gd name="connsiteX2" fmla="*/ 567 w 4671718"/>
              <a:gd name="connsiteY2" fmla="*/ 243462 h 976848"/>
              <a:gd name="connsiteX3" fmla="*/ 1910845 w 4671718"/>
              <a:gd name="connsiteY3" fmla="*/ 54032 h 976848"/>
              <a:gd name="connsiteX4" fmla="*/ 3933359 w 4671718"/>
              <a:gd name="connsiteY4" fmla="*/ 529441 h 976848"/>
              <a:gd name="connsiteX5" fmla="*/ 4671718 w 4671718"/>
              <a:gd name="connsiteY5" fmla="*/ 974609 h 976848"/>
              <a:gd name="connsiteX0" fmla="*/ 4674494 w 4674494"/>
              <a:gd name="connsiteY0" fmla="*/ 995428 h 997667"/>
              <a:gd name="connsiteX1" fmla="*/ 1712460 w 4674494"/>
              <a:gd name="connsiteY1" fmla="*/ 997667 h 997667"/>
              <a:gd name="connsiteX2" fmla="*/ 3343 w 4674494"/>
              <a:gd name="connsiteY2" fmla="*/ 264281 h 997667"/>
              <a:gd name="connsiteX3" fmla="*/ 1913621 w 4674494"/>
              <a:gd name="connsiteY3" fmla="*/ 74851 h 997667"/>
              <a:gd name="connsiteX4" fmla="*/ 3936135 w 4674494"/>
              <a:gd name="connsiteY4" fmla="*/ 550260 h 997667"/>
              <a:gd name="connsiteX5" fmla="*/ 4674494 w 4674494"/>
              <a:gd name="connsiteY5" fmla="*/ 995428 h 997667"/>
              <a:gd name="connsiteX0" fmla="*/ 4678588 w 4678588"/>
              <a:gd name="connsiteY0" fmla="*/ 999958 h 1002197"/>
              <a:gd name="connsiteX1" fmla="*/ 1716554 w 4678588"/>
              <a:gd name="connsiteY1" fmla="*/ 1002197 h 1002197"/>
              <a:gd name="connsiteX2" fmla="*/ 7437 w 4678588"/>
              <a:gd name="connsiteY2" fmla="*/ 268811 h 1002197"/>
              <a:gd name="connsiteX3" fmla="*/ 1917715 w 4678588"/>
              <a:gd name="connsiteY3" fmla="*/ 79381 h 1002197"/>
              <a:gd name="connsiteX4" fmla="*/ 3940229 w 4678588"/>
              <a:gd name="connsiteY4" fmla="*/ 554790 h 1002197"/>
              <a:gd name="connsiteX5" fmla="*/ 4678588 w 4678588"/>
              <a:gd name="connsiteY5" fmla="*/ 999958 h 1002197"/>
              <a:gd name="connsiteX0" fmla="*/ 4810240 w 4810240"/>
              <a:gd name="connsiteY0" fmla="*/ 960654 h 962893"/>
              <a:gd name="connsiteX1" fmla="*/ 1848206 w 4810240"/>
              <a:gd name="connsiteY1" fmla="*/ 962893 h 962893"/>
              <a:gd name="connsiteX2" fmla="*/ 6886 w 4810240"/>
              <a:gd name="connsiteY2" fmla="*/ 218490 h 962893"/>
              <a:gd name="connsiteX3" fmla="*/ 2049367 w 4810240"/>
              <a:gd name="connsiteY3" fmla="*/ 40077 h 962893"/>
              <a:gd name="connsiteX4" fmla="*/ 4071881 w 4810240"/>
              <a:gd name="connsiteY4" fmla="*/ 515486 h 962893"/>
              <a:gd name="connsiteX5" fmla="*/ 4810240 w 4810240"/>
              <a:gd name="connsiteY5" fmla="*/ 960654 h 962893"/>
              <a:gd name="connsiteX0" fmla="*/ 4803384 w 4803384"/>
              <a:gd name="connsiteY0" fmla="*/ 989370 h 991609"/>
              <a:gd name="connsiteX1" fmla="*/ 1841350 w 4803384"/>
              <a:gd name="connsiteY1" fmla="*/ 991609 h 991609"/>
              <a:gd name="connsiteX2" fmla="*/ 30 w 4803384"/>
              <a:gd name="connsiteY2" fmla="*/ 247206 h 991609"/>
              <a:gd name="connsiteX3" fmla="*/ 2042511 w 4803384"/>
              <a:gd name="connsiteY3" fmla="*/ 68793 h 991609"/>
              <a:gd name="connsiteX4" fmla="*/ 4065025 w 4803384"/>
              <a:gd name="connsiteY4" fmla="*/ 544202 h 991609"/>
              <a:gd name="connsiteX5" fmla="*/ 4803384 w 4803384"/>
              <a:gd name="connsiteY5" fmla="*/ 989370 h 991609"/>
              <a:gd name="connsiteX0" fmla="*/ 4803384 w 4803384"/>
              <a:gd name="connsiteY0" fmla="*/ 1057562 h 1059801"/>
              <a:gd name="connsiteX1" fmla="*/ 1841350 w 4803384"/>
              <a:gd name="connsiteY1" fmla="*/ 1059801 h 1059801"/>
              <a:gd name="connsiteX2" fmla="*/ 30 w 4803384"/>
              <a:gd name="connsiteY2" fmla="*/ 315398 h 1059801"/>
              <a:gd name="connsiteX3" fmla="*/ 2042511 w 4803384"/>
              <a:gd name="connsiteY3" fmla="*/ 136985 h 1059801"/>
              <a:gd name="connsiteX4" fmla="*/ 4065025 w 4803384"/>
              <a:gd name="connsiteY4" fmla="*/ 612394 h 1059801"/>
              <a:gd name="connsiteX5" fmla="*/ 4803384 w 4803384"/>
              <a:gd name="connsiteY5" fmla="*/ 1057562 h 1059801"/>
              <a:gd name="connsiteX0" fmla="*/ 4803384 w 4803384"/>
              <a:gd name="connsiteY0" fmla="*/ 1071724 h 1073963"/>
              <a:gd name="connsiteX1" fmla="*/ 1841350 w 4803384"/>
              <a:gd name="connsiteY1" fmla="*/ 1073963 h 1073963"/>
              <a:gd name="connsiteX2" fmla="*/ 30 w 4803384"/>
              <a:gd name="connsiteY2" fmla="*/ 329560 h 1073963"/>
              <a:gd name="connsiteX3" fmla="*/ 2042511 w 4803384"/>
              <a:gd name="connsiteY3" fmla="*/ 151147 h 1073963"/>
              <a:gd name="connsiteX4" fmla="*/ 4065025 w 4803384"/>
              <a:gd name="connsiteY4" fmla="*/ 626556 h 1073963"/>
              <a:gd name="connsiteX5" fmla="*/ 4803384 w 4803384"/>
              <a:gd name="connsiteY5" fmla="*/ 1071724 h 1073963"/>
              <a:gd name="connsiteX0" fmla="*/ 4803674 w 4803674"/>
              <a:gd name="connsiteY0" fmla="*/ 941824 h 944063"/>
              <a:gd name="connsiteX1" fmla="*/ 1841640 w 4803674"/>
              <a:gd name="connsiteY1" fmla="*/ 944063 h 944063"/>
              <a:gd name="connsiteX2" fmla="*/ 320 w 4803674"/>
              <a:gd name="connsiteY2" fmla="*/ 199660 h 944063"/>
              <a:gd name="connsiteX3" fmla="*/ 1998733 w 4803674"/>
              <a:gd name="connsiteY3" fmla="*/ 120399 h 944063"/>
              <a:gd name="connsiteX4" fmla="*/ 4065315 w 4803674"/>
              <a:gd name="connsiteY4" fmla="*/ 496656 h 944063"/>
              <a:gd name="connsiteX5" fmla="*/ 4803674 w 4803674"/>
              <a:gd name="connsiteY5" fmla="*/ 941824 h 944063"/>
              <a:gd name="connsiteX0" fmla="*/ 4803674 w 4803674"/>
              <a:gd name="connsiteY0" fmla="*/ 927177 h 929416"/>
              <a:gd name="connsiteX1" fmla="*/ 1841640 w 4803674"/>
              <a:gd name="connsiteY1" fmla="*/ 929416 h 929416"/>
              <a:gd name="connsiteX2" fmla="*/ 320 w 4803674"/>
              <a:gd name="connsiteY2" fmla="*/ 185013 h 929416"/>
              <a:gd name="connsiteX3" fmla="*/ 1998733 w 4803674"/>
              <a:gd name="connsiteY3" fmla="*/ 105752 h 929416"/>
              <a:gd name="connsiteX4" fmla="*/ 4065315 w 4803674"/>
              <a:gd name="connsiteY4" fmla="*/ 482009 h 929416"/>
              <a:gd name="connsiteX5" fmla="*/ 4803674 w 4803674"/>
              <a:gd name="connsiteY5" fmla="*/ 927177 h 92941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03674 w 4803674"/>
              <a:gd name="connsiteY0" fmla="*/ 863217 h 865456"/>
              <a:gd name="connsiteX1" fmla="*/ 1841640 w 4803674"/>
              <a:gd name="connsiteY1" fmla="*/ 865456 h 865456"/>
              <a:gd name="connsiteX2" fmla="*/ 320 w 4803674"/>
              <a:gd name="connsiteY2" fmla="*/ 121053 h 865456"/>
              <a:gd name="connsiteX3" fmla="*/ 1998733 w 4803674"/>
              <a:gd name="connsiteY3" fmla="*/ 41792 h 865456"/>
              <a:gd name="connsiteX4" fmla="*/ 3944129 w 4803674"/>
              <a:gd name="connsiteY4" fmla="*/ 539234 h 865456"/>
              <a:gd name="connsiteX5" fmla="*/ 4803674 w 4803674"/>
              <a:gd name="connsiteY5" fmla="*/ 863217 h 865456"/>
              <a:gd name="connsiteX0" fmla="*/ 4813736 w 4813736"/>
              <a:gd name="connsiteY0" fmla="*/ 983803 h 986042"/>
              <a:gd name="connsiteX1" fmla="*/ 1851702 w 4813736"/>
              <a:gd name="connsiteY1" fmla="*/ 986042 h 986042"/>
              <a:gd name="connsiteX2" fmla="*/ 10382 w 4813736"/>
              <a:gd name="connsiteY2" fmla="*/ 241639 h 986042"/>
              <a:gd name="connsiteX3" fmla="*/ 1237614 w 4813736"/>
              <a:gd name="connsiteY3" fmla="*/ 19159 h 986042"/>
              <a:gd name="connsiteX4" fmla="*/ 3954191 w 4813736"/>
              <a:gd name="connsiteY4" fmla="*/ 659820 h 986042"/>
              <a:gd name="connsiteX5" fmla="*/ 4813736 w 4813736"/>
              <a:gd name="connsiteY5" fmla="*/ 983803 h 986042"/>
              <a:gd name="connsiteX0" fmla="*/ 4813594 w 4813594"/>
              <a:gd name="connsiteY0" fmla="*/ 1047185 h 1049424"/>
              <a:gd name="connsiteX1" fmla="*/ 1851560 w 4813594"/>
              <a:gd name="connsiteY1" fmla="*/ 1049424 h 1049424"/>
              <a:gd name="connsiteX2" fmla="*/ 10240 w 4813594"/>
              <a:gd name="connsiteY2" fmla="*/ 305021 h 1049424"/>
              <a:gd name="connsiteX3" fmla="*/ 1237472 w 4813594"/>
              <a:gd name="connsiteY3" fmla="*/ 82541 h 1049424"/>
              <a:gd name="connsiteX4" fmla="*/ 3954049 w 4813594"/>
              <a:gd name="connsiteY4" fmla="*/ 723202 h 1049424"/>
              <a:gd name="connsiteX5" fmla="*/ 4813594 w 4813594"/>
              <a:gd name="connsiteY5" fmla="*/ 1047185 h 1049424"/>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13808 w 4813808"/>
              <a:gd name="connsiteY0" fmla="*/ 980433 h 982672"/>
              <a:gd name="connsiteX1" fmla="*/ 1851774 w 4813808"/>
              <a:gd name="connsiteY1" fmla="*/ 982672 h 982672"/>
              <a:gd name="connsiteX2" fmla="*/ 10454 w 4813808"/>
              <a:gd name="connsiteY2" fmla="*/ 238269 h 982672"/>
              <a:gd name="connsiteX3" fmla="*/ 1237686 w 4813808"/>
              <a:gd name="connsiteY3" fmla="*/ 15789 h 982672"/>
              <a:gd name="connsiteX4" fmla="*/ 3987313 w 4813808"/>
              <a:gd name="connsiteY4" fmla="*/ 601366 h 982672"/>
              <a:gd name="connsiteX5" fmla="*/ 4813808 w 4813808"/>
              <a:gd name="connsiteY5" fmla="*/ 980433 h 982672"/>
              <a:gd name="connsiteX0" fmla="*/ 4809755 w 4809755"/>
              <a:gd name="connsiteY0" fmla="*/ 1021861 h 1024100"/>
              <a:gd name="connsiteX1" fmla="*/ 1847721 w 4809755"/>
              <a:gd name="connsiteY1" fmla="*/ 1024100 h 1024100"/>
              <a:gd name="connsiteX2" fmla="*/ 6401 w 4809755"/>
              <a:gd name="connsiteY2" fmla="*/ 279697 h 1024100"/>
              <a:gd name="connsiteX3" fmla="*/ 1343802 w 4809755"/>
              <a:gd name="connsiteY3" fmla="*/ 13150 h 1024100"/>
              <a:gd name="connsiteX4" fmla="*/ 3983260 w 4809755"/>
              <a:gd name="connsiteY4" fmla="*/ 642794 h 1024100"/>
              <a:gd name="connsiteX5" fmla="*/ 4809755 w 4809755"/>
              <a:gd name="connsiteY5" fmla="*/ 1021861 h 1024100"/>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10289 w 4810289"/>
              <a:gd name="connsiteY0" fmla="*/ 1054472 h 1056711"/>
              <a:gd name="connsiteX1" fmla="*/ 1848255 w 4810289"/>
              <a:gd name="connsiteY1" fmla="*/ 1056711 h 1056711"/>
              <a:gd name="connsiteX2" fmla="*/ 6935 w 4810289"/>
              <a:gd name="connsiteY2" fmla="*/ 312308 h 1056711"/>
              <a:gd name="connsiteX3" fmla="*/ 1344336 w 4810289"/>
              <a:gd name="connsiteY3" fmla="*/ 45761 h 1056711"/>
              <a:gd name="connsiteX4" fmla="*/ 3983794 w 4810289"/>
              <a:gd name="connsiteY4" fmla="*/ 675405 h 1056711"/>
              <a:gd name="connsiteX5" fmla="*/ 4810289 w 4810289"/>
              <a:gd name="connsiteY5" fmla="*/ 1054472 h 1056711"/>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09953"/>
              <a:gd name="connsiteY0" fmla="*/ 1020110 h 1022349"/>
              <a:gd name="connsiteX1" fmla="*/ 1847919 w 4809953"/>
              <a:gd name="connsiteY1" fmla="*/ 1022349 h 1022349"/>
              <a:gd name="connsiteX2" fmla="*/ 6599 w 4809953"/>
              <a:gd name="connsiteY2" fmla="*/ 277946 h 1022349"/>
              <a:gd name="connsiteX3" fmla="*/ 1344000 w 4809953"/>
              <a:gd name="connsiteY3" fmla="*/ 11399 h 1022349"/>
              <a:gd name="connsiteX4" fmla="*/ 4137694 w 4809953"/>
              <a:gd name="connsiteY4" fmla="*/ 607992 h 1022349"/>
              <a:gd name="connsiteX5" fmla="*/ 4809953 w 4809953"/>
              <a:gd name="connsiteY5" fmla="*/ 1020110 h 1022349"/>
              <a:gd name="connsiteX0" fmla="*/ 4809953 w 4810160"/>
              <a:gd name="connsiteY0" fmla="*/ 1020110 h 1022349"/>
              <a:gd name="connsiteX1" fmla="*/ 1847919 w 4810160"/>
              <a:gd name="connsiteY1" fmla="*/ 1022349 h 1022349"/>
              <a:gd name="connsiteX2" fmla="*/ 6599 w 4810160"/>
              <a:gd name="connsiteY2" fmla="*/ 277946 h 1022349"/>
              <a:gd name="connsiteX3" fmla="*/ 1344000 w 4810160"/>
              <a:gd name="connsiteY3" fmla="*/ 11399 h 1022349"/>
              <a:gd name="connsiteX4" fmla="*/ 4137694 w 4810160"/>
              <a:gd name="connsiteY4" fmla="*/ 607992 h 1022349"/>
              <a:gd name="connsiteX5" fmla="*/ 4809953 w 4810160"/>
              <a:gd name="connsiteY5" fmla="*/ 1020110 h 1022349"/>
              <a:gd name="connsiteX0" fmla="*/ 4809953 w 4849030"/>
              <a:gd name="connsiteY0" fmla="*/ 1020110 h 1022349"/>
              <a:gd name="connsiteX1" fmla="*/ 1847919 w 4849030"/>
              <a:gd name="connsiteY1" fmla="*/ 1022349 h 1022349"/>
              <a:gd name="connsiteX2" fmla="*/ 6599 w 4849030"/>
              <a:gd name="connsiteY2" fmla="*/ 277946 h 1022349"/>
              <a:gd name="connsiteX3" fmla="*/ 1344000 w 4849030"/>
              <a:gd name="connsiteY3" fmla="*/ 11399 h 1022349"/>
              <a:gd name="connsiteX4" fmla="*/ 4137694 w 4849030"/>
              <a:gd name="connsiteY4" fmla="*/ 607992 h 1022349"/>
              <a:gd name="connsiteX5" fmla="*/ 4809953 w 4849030"/>
              <a:gd name="connsiteY5" fmla="*/ 1020110 h 1022349"/>
              <a:gd name="connsiteX0" fmla="*/ 4819696 w 4858773"/>
              <a:gd name="connsiteY0" fmla="*/ 1019654 h 1019654"/>
              <a:gd name="connsiteX1" fmla="*/ 678857 w 4858773"/>
              <a:gd name="connsiteY1" fmla="*/ 966808 h 1019654"/>
              <a:gd name="connsiteX2" fmla="*/ 16342 w 4858773"/>
              <a:gd name="connsiteY2" fmla="*/ 277490 h 1019654"/>
              <a:gd name="connsiteX3" fmla="*/ 1353743 w 4858773"/>
              <a:gd name="connsiteY3" fmla="*/ 10943 h 1019654"/>
              <a:gd name="connsiteX4" fmla="*/ 4147437 w 4858773"/>
              <a:gd name="connsiteY4" fmla="*/ 607536 h 1019654"/>
              <a:gd name="connsiteX5" fmla="*/ 4819696 w 4858773"/>
              <a:gd name="connsiteY5" fmla="*/ 1019654 h 101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8773" h="1019654">
                <a:moveTo>
                  <a:pt x="4819696" y="1019654"/>
                </a:moveTo>
                <a:lnTo>
                  <a:pt x="678857" y="966808"/>
                </a:lnTo>
                <a:cubicBezTo>
                  <a:pt x="398874" y="779843"/>
                  <a:pt x="-96139" y="436801"/>
                  <a:pt x="16342" y="277490"/>
                </a:cubicBezTo>
                <a:cubicBezTo>
                  <a:pt x="128823" y="118179"/>
                  <a:pt x="665227" y="-44065"/>
                  <a:pt x="1353743" y="10943"/>
                </a:cubicBezTo>
                <a:cubicBezTo>
                  <a:pt x="2042259" y="65951"/>
                  <a:pt x="3137801" y="652414"/>
                  <a:pt x="4147437" y="607536"/>
                </a:cubicBezTo>
                <a:cubicBezTo>
                  <a:pt x="5087563" y="565748"/>
                  <a:pt x="4828252" y="860997"/>
                  <a:pt x="4819696" y="1019654"/>
                </a:cubicBezTo>
                <a:close/>
              </a:path>
            </a:pathLst>
          </a:custGeom>
          <a:solidFill>
            <a:srgbClr val="FF884D"/>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latin typeface="Poppins Light" panose="00000400000000000000" pitchFamily="2" charset="0"/>
              <a:cs typeface="Poppins Light" panose="00000400000000000000" pitchFamily="2" charset="0"/>
            </a:endParaRPr>
          </a:p>
        </p:txBody>
      </p:sp>
      <p:sp>
        <p:nvSpPr>
          <p:cNvPr id="19" name="Freeform: Shape 18">
            <a:extLst>
              <a:ext uri="{FF2B5EF4-FFF2-40B4-BE49-F238E27FC236}">
                <a16:creationId xmlns:a16="http://schemas.microsoft.com/office/drawing/2014/main" id="{3086F119-28C6-4873-90C9-53ED42C33A5C}"/>
              </a:ext>
            </a:extLst>
          </p:cNvPr>
          <p:cNvSpPr>
            <a:spLocks/>
          </p:cNvSpPr>
          <p:nvPr/>
        </p:nvSpPr>
        <p:spPr bwMode="auto">
          <a:xfrm rot="10800000" flipH="1">
            <a:off x="0" y="-7809"/>
            <a:ext cx="5915025" cy="807216"/>
          </a:xfrm>
          <a:custGeom>
            <a:avLst/>
            <a:gdLst>
              <a:gd name="connsiteX0" fmla="*/ 6794500 w 6797806"/>
              <a:gd name="connsiteY0" fmla="*/ 1088988 h 1088988"/>
              <a:gd name="connsiteX1" fmla="*/ 5375275 w 6797806"/>
              <a:gd name="connsiteY1" fmla="*/ 268250 h 1088988"/>
              <a:gd name="connsiteX2" fmla="*/ 2781300 w 6797806"/>
              <a:gd name="connsiteY2" fmla="*/ 542888 h 1088988"/>
              <a:gd name="connsiteX3" fmla="*/ 0 w 6797806"/>
              <a:gd name="connsiteY3" fmla="*/ 9488 h 1088988"/>
              <a:gd name="connsiteX4" fmla="*/ 0 w 6797806"/>
              <a:gd name="connsiteY4" fmla="*/ 1076288 h 1088988"/>
              <a:gd name="connsiteX0" fmla="*/ 7886700 w 7887347"/>
              <a:gd name="connsiteY0" fmla="*/ 1063588 h 1076288"/>
              <a:gd name="connsiteX1" fmla="*/ 5375275 w 7887347"/>
              <a:gd name="connsiteY1" fmla="*/ 268250 h 1076288"/>
              <a:gd name="connsiteX2" fmla="*/ 2781300 w 7887347"/>
              <a:gd name="connsiteY2" fmla="*/ 542888 h 1076288"/>
              <a:gd name="connsiteX3" fmla="*/ 0 w 7887347"/>
              <a:gd name="connsiteY3" fmla="*/ 9488 h 1076288"/>
              <a:gd name="connsiteX4" fmla="*/ 0 w 7887347"/>
              <a:gd name="connsiteY4" fmla="*/ 1076288 h 1076288"/>
              <a:gd name="connsiteX5" fmla="*/ 7886700 w 7887347"/>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75275 w 7886700"/>
              <a:gd name="connsiteY1" fmla="*/ 268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 name="connsiteX0" fmla="*/ 7886700 w 7886700"/>
              <a:gd name="connsiteY0" fmla="*/ 1063588 h 1076288"/>
              <a:gd name="connsiteX1" fmla="*/ 5362575 w 7886700"/>
              <a:gd name="connsiteY1" fmla="*/ 395250 h 1076288"/>
              <a:gd name="connsiteX2" fmla="*/ 2781300 w 7886700"/>
              <a:gd name="connsiteY2" fmla="*/ 542888 h 1076288"/>
              <a:gd name="connsiteX3" fmla="*/ 0 w 7886700"/>
              <a:gd name="connsiteY3" fmla="*/ 9488 h 1076288"/>
              <a:gd name="connsiteX4" fmla="*/ 0 w 7886700"/>
              <a:gd name="connsiteY4" fmla="*/ 1076288 h 1076288"/>
              <a:gd name="connsiteX5" fmla="*/ 7886700 w 7886700"/>
              <a:gd name="connsiteY5" fmla="*/ 1063588 h 10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6700" h="1076288">
                <a:moveTo>
                  <a:pt x="7886700" y="1063588"/>
                </a:moveTo>
                <a:cubicBezTo>
                  <a:pt x="7455429" y="607182"/>
                  <a:pt x="6327775" y="443933"/>
                  <a:pt x="5362575" y="395250"/>
                </a:cubicBezTo>
                <a:cubicBezTo>
                  <a:pt x="4508347" y="352164"/>
                  <a:pt x="3844925" y="555588"/>
                  <a:pt x="2781300" y="542888"/>
                </a:cubicBezTo>
                <a:cubicBezTo>
                  <a:pt x="1765300" y="484151"/>
                  <a:pt x="463550" y="-79412"/>
                  <a:pt x="0" y="9488"/>
                </a:cubicBezTo>
                <a:lnTo>
                  <a:pt x="0" y="1076288"/>
                </a:lnTo>
                <a:lnTo>
                  <a:pt x="7886700" y="1063588"/>
                </a:lnTo>
                <a:close/>
              </a:path>
            </a:pathLst>
          </a:custGeom>
          <a:solidFill>
            <a:schemeClr val="bg1">
              <a:lumMod val="85000"/>
            </a:schemeClr>
          </a:solidFill>
          <a:ln>
            <a:noFill/>
          </a:ln>
          <a:effectLst>
            <a:outerShdw blurRad="317500" dist="101600" dir="5400000" algn="t" rotWithShape="0">
              <a:prstClr val="black">
                <a:alpha val="25000"/>
              </a:prstClr>
            </a:outerShdw>
          </a:effectLst>
        </p:spPr>
        <p:txBody>
          <a:bodyPr vert="horz" wrap="square" lIns="68580" tIns="34290" rIns="68580" bIns="34290" numCol="1" anchor="t" anchorCtr="0" compatLnSpc="1">
            <a:prstTxWarp prst="textNoShape">
              <a:avLst/>
            </a:prstTxWarp>
            <a:noAutofit/>
          </a:bodyPr>
          <a:lstStyle/>
          <a:p>
            <a:endParaRPr lang="en-US" sz="1350" dirty="0">
              <a:solidFill>
                <a:prstClr val="black"/>
              </a:solidFill>
              <a:latin typeface="Poppins Light" panose="00000400000000000000" pitchFamily="2" charset="0"/>
              <a:cs typeface="Poppins Light" panose="00000400000000000000" pitchFamily="2" charset="0"/>
            </a:endParaRPr>
          </a:p>
        </p:txBody>
      </p:sp>
      <p:grpSp>
        <p:nvGrpSpPr>
          <p:cNvPr id="17" name="Group 16"/>
          <p:cNvGrpSpPr/>
          <p:nvPr/>
        </p:nvGrpSpPr>
        <p:grpSpPr>
          <a:xfrm>
            <a:off x="2474679" y="1378859"/>
            <a:ext cx="4345782" cy="4238626"/>
            <a:chOff x="2390775" y="1253728"/>
            <a:chExt cx="4345782" cy="4238626"/>
          </a:xfrm>
        </p:grpSpPr>
        <p:grpSp>
          <p:nvGrpSpPr>
            <p:cNvPr id="20" name="Group 19"/>
            <p:cNvGrpSpPr/>
            <p:nvPr/>
          </p:nvGrpSpPr>
          <p:grpSpPr>
            <a:xfrm>
              <a:off x="3569494" y="2413397"/>
              <a:ext cx="1989535" cy="1953816"/>
              <a:chOff x="4759325" y="2074863"/>
              <a:chExt cx="2652713" cy="2605088"/>
            </a:xfrm>
          </p:grpSpPr>
          <p:sp>
            <p:nvSpPr>
              <p:cNvPr id="51" name="Freeform 6"/>
              <p:cNvSpPr>
                <a:spLocks/>
              </p:cNvSpPr>
              <p:nvPr/>
            </p:nvSpPr>
            <p:spPr bwMode="auto">
              <a:xfrm>
                <a:off x="4919663" y="3806825"/>
                <a:ext cx="528638" cy="666750"/>
              </a:xfrm>
              <a:custGeom>
                <a:avLst/>
                <a:gdLst>
                  <a:gd name="T0" fmla="*/ 139 w 139"/>
                  <a:gd name="T1" fmla="*/ 175 h 175"/>
                  <a:gd name="T2" fmla="*/ 0 w 139"/>
                  <a:gd name="T3" fmla="*/ 0 h 175"/>
                </a:gdLst>
                <a:ahLst/>
                <a:cxnLst>
                  <a:cxn ang="0">
                    <a:pos x="T0" y="T1"/>
                  </a:cxn>
                  <a:cxn ang="0">
                    <a:pos x="T2" y="T3"/>
                  </a:cxn>
                </a:cxnLst>
                <a:rect l="0" t="0" r="r" b="b"/>
                <a:pathLst>
                  <a:path w="139" h="175">
                    <a:moveTo>
                      <a:pt x="139" y="175"/>
                    </a:moveTo>
                    <a:cubicBezTo>
                      <a:pt x="75" y="136"/>
                      <a:pt x="25" y="76"/>
                      <a:pt x="0" y="0"/>
                    </a:cubicBezTo>
                  </a:path>
                </a:pathLst>
              </a:custGeom>
              <a:noFill/>
              <a:ln w="30163" cap="flat">
                <a:solidFill>
                  <a:srgbClr val="FEC10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52" name="Freeform 7"/>
              <p:cNvSpPr>
                <a:spLocks/>
              </p:cNvSpPr>
              <p:nvPr/>
            </p:nvSpPr>
            <p:spPr bwMode="auto">
              <a:xfrm>
                <a:off x="5661025" y="4576763"/>
                <a:ext cx="847725" cy="103188"/>
              </a:xfrm>
              <a:custGeom>
                <a:avLst/>
                <a:gdLst>
                  <a:gd name="T0" fmla="*/ 223 w 223"/>
                  <a:gd name="T1" fmla="*/ 0 h 27"/>
                  <a:gd name="T2" fmla="*/ 0 w 223"/>
                  <a:gd name="T3" fmla="*/ 0 h 27"/>
                </a:gdLst>
                <a:ahLst/>
                <a:cxnLst>
                  <a:cxn ang="0">
                    <a:pos x="T0" y="T1"/>
                  </a:cxn>
                  <a:cxn ang="0">
                    <a:pos x="T2" y="T3"/>
                  </a:cxn>
                </a:cxnLst>
                <a:rect l="0" t="0" r="r" b="b"/>
                <a:pathLst>
                  <a:path w="223" h="27">
                    <a:moveTo>
                      <a:pt x="223" y="0"/>
                    </a:moveTo>
                    <a:cubicBezTo>
                      <a:pt x="153" y="26"/>
                      <a:pt x="74" y="27"/>
                      <a:pt x="0" y="0"/>
                    </a:cubicBezTo>
                  </a:path>
                </a:pathLst>
              </a:custGeom>
              <a:noFill/>
              <a:ln w="30163" cap="flat">
                <a:solidFill>
                  <a:srgbClr val="8BC9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53" name="Freeform 8"/>
              <p:cNvSpPr>
                <a:spLocks/>
              </p:cNvSpPr>
              <p:nvPr/>
            </p:nvSpPr>
            <p:spPr bwMode="auto">
              <a:xfrm>
                <a:off x="6723063" y="3806825"/>
                <a:ext cx="528638" cy="666750"/>
              </a:xfrm>
              <a:custGeom>
                <a:avLst/>
                <a:gdLst>
                  <a:gd name="T0" fmla="*/ 139 w 139"/>
                  <a:gd name="T1" fmla="*/ 0 h 175"/>
                  <a:gd name="T2" fmla="*/ 0 w 139"/>
                  <a:gd name="T3" fmla="*/ 175 h 175"/>
                </a:gdLst>
                <a:ahLst/>
                <a:cxnLst>
                  <a:cxn ang="0">
                    <a:pos x="T0" y="T1"/>
                  </a:cxn>
                  <a:cxn ang="0">
                    <a:pos x="T2" y="T3"/>
                  </a:cxn>
                </a:cxnLst>
                <a:rect l="0" t="0" r="r" b="b"/>
                <a:pathLst>
                  <a:path w="139" h="175">
                    <a:moveTo>
                      <a:pt x="139" y="0"/>
                    </a:moveTo>
                    <a:cubicBezTo>
                      <a:pt x="115" y="71"/>
                      <a:pt x="67" y="134"/>
                      <a:pt x="0" y="175"/>
                    </a:cubicBezTo>
                  </a:path>
                </a:pathLst>
              </a:custGeom>
              <a:noFill/>
              <a:ln w="30163" cap="flat">
                <a:solidFill>
                  <a:srgbClr val="4DDBC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54" name="Freeform 9"/>
              <p:cNvSpPr>
                <a:spLocks/>
              </p:cNvSpPr>
              <p:nvPr/>
            </p:nvSpPr>
            <p:spPr bwMode="auto">
              <a:xfrm>
                <a:off x="7115175" y="2749550"/>
                <a:ext cx="227013" cy="833438"/>
              </a:xfrm>
              <a:custGeom>
                <a:avLst/>
                <a:gdLst>
                  <a:gd name="T0" fmla="*/ 0 w 60"/>
                  <a:gd name="T1" fmla="*/ 0 h 219"/>
                  <a:gd name="T2" fmla="*/ 50 w 60"/>
                  <a:gd name="T3" fmla="*/ 219 h 219"/>
                </a:gdLst>
                <a:ahLst/>
                <a:cxnLst>
                  <a:cxn ang="0">
                    <a:pos x="T0" y="T1"/>
                  </a:cxn>
                  <a:cxn ang="0">
                    <a:pos x="T2" y="T3"/>
                  </a:cxn>
                </a:cxnLst>
                <a:rect l="0" t="0" r="r" b="b"/>
                <a:pathLst>
                  <a:path w="60" h="219">
                    <a:moveTo>
                      <a:pt x="0" y="0"/>
                    </a:moveTo>
                    <a:cubicBezTo>
                      <a:pt x="41" y="63"/>
                      <a:pt x="60" y="140"/>
                      <a:pt x="50" y="219"/>
                    </a:cubicBezTo>
                  </a:path>
                </a:pathLst>
              </a:custGeom>
              <a:solidFill>
                <a:srgbClr val="FFFFFF"/>
              </a:solidFill>
              <a:ln w="30163" cap="flat">
                <a:solidFill>
                  <a:srgbClr val="4DC4FF"/>
                </a:solidFill>
                <a:prstDash val="solid"/>
                <a:miter lim="800000"/>
                <a:headEnd/>
                <a:tailEnd/>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55" name="Freeform 10"/>
              <p:cNvSpPr>
                <a:spLocks/>
              </p:cNvSpPr>
              <p:nvPr/>
            </p:nvSpPr>
            <p:spPr bwMode="auto">
              <a:xfrm>
                <a:off x="6200775" y="2200275"/>
                <a:ext cx="768350" cy="369888"/>
              </a:xfrm>
              <a:custGeom>
                <a:avLst/>
                <a:gdLst>
                  <a:gd name="T0" fmla="*/ 0 w 202"/>
                  <a:gd name="T1" fmla="*/ 0 h 97"/>
                  <a:gd name="T2" fmla="*/ 202 w 202"/>
                  <a:gd name="T3" fmla="*/ 97 h 97"/>
                </a:gdLst>
                <a:ahLst/>
                <a:cxnLst>
                  <a:cxn ang="0">
                    <a:pos x="T0" y="T1"/>
                  </a:cxn>
                  <a:cxn ang="0">
                    <a:pos x="T2" y="T3"/>
                  </a:cxn>
                </a:cxnLst>
                <a:rect l="0" t="0" r="r" b="b"/>
                <a:pathLst>
                  <a:path w="202" h="97">
                    <a:moveTo>
                      <a:pt x="0" y="0"/>
                    </a:moveTo>
                    <a:cubicBezTo>
                      <a:pt x="75" y="7"/>
                      <a:pt x="147" y="40"/>
                      <a:pt x="202" y="97"/>
                    </a:cubicBezTo>
                  </a:path>
                </a:pathLst>
              </a:custGeom>
              <a:noFill/>
              <a:ln w="30163" cap="flat">
                <a:solidFill>
                  <a:srgbClr val="7F89A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56" name="Freeform 11"/>
              <p:cNvSpPr>
                <a:spLocks/>
              </p:cNvSpPr>
              <p:nvPr/>
            </p:nvSpPr>
            <p:spPr bwMode="auto">
              <a:xfrm>
                <a:off x="5200650" y="2200275"/>
                <a:ext cx="768350" cy="369888"/>
              </a:xfrm>
              <a:custGeom>
                <a:avLst/>
                <a:gdLst>
                  <a:gd name="T0" fmla="*/ 0 w 202"/>
                  <a:gd name="T1" fmla="*/ 97 h 97"/>
                  <a:gd name="T2" fmla="*/ 202 w 202"/>
                  <a:gd name="T3" fmla="*/ 0 h 97"/>
                </a:gdLst>
                <a:ahLst/>
                <a:cxnLst>
                  <a:cxn ang="0">
                    <a:pos x="T0" y="T1"/>
                  </a:cxn>
                  <a:cxn ang="0">
                    <a:pos x="T2" y="T3"/>
                  </a:cxn>
                </a:cxnLst>
                <a:rect l="0" t="0" r="r" b="b"/>
                <a:pathLst>
                  <a:path w="202" h="97">
                    <a:moveTo>
                      <a:pt x="0" y="97"/>
                    </a:moveTo>
                    <a:cubicBezTo>
                      <a:pt x="52" y="43"/>
                      <a:pt x="123" y="7"/>
                      <a:pt x="202" y="0"/>
                    </a:cubicBezTo>
                  </a:path>
                </a:pathLst>
              </a:custGeom>
              <a:solidFill>
                <a:srgbClr val="FFFFFF"/>
              </a:solidFill>
              <a:ln w="30163" cap="flat">
                <a:solidFill>
                  <a:srgbClr val="EE4D4D"/>
                </a:solidFill>
                <a:prstDash val="solid"/>
                <a:miter lim="800000"/>
                <a:headEnd/>
                <a:tailEnd/>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57" name="Freeform 12"/>
              <p:cNvSpPr>
                <a:spLocks/>
              </p:cNvSpPr>
              <p:nvPr/>
            </p:nvSpPr>
            <p:spPr bwMode="auto">
              <a:xfrm>
                <a:off x="4832350" y="2752725"/>
                <a:ext cx="223838" cy="830263"/>
              </a:xfrm>
              <a:custGeom>
                <a:avLst/>
                <a:gdLst>
                  <a:gd name="T0" fmla="*/ 9 w 59"/>
                  <a:gd name="T1" fmla="*/ 218 h 218"/>
                  <a:gd name="T2" fmla="*/ 59 w 59"/>
                  <a:gd name="T3" fmla="*/ 0 h 218"/>
                </a:gdLst>
                <a:ahLst/>
                <a:cxnLst>
                  <a:cxn ang="0">
                    <a:pos x="T0" y="T1"/>
                  </a:cxn>
                  <a:cxn ang="0">
                    <a:pos x="T2" y="T3"/>
                  </a:cxn>
                </a:cxnLst>
                <a:rect l="0" t="0" r="r" b="b"/>
                <a:pathLst>
                  <a:path w="59" h="218">
                    <a:moveTo>
                      <a:pt x="9" y="218"/>
                    </a:moveTo>
                    <a:cubicBezTo>
                      <a:pt x="0" y="143"/>
                      <a:pt x="16" y="66"/>
                      <a:pt x="59" y="0"/>
                    </a:cubicBezTo>
                  </a:path>
                </a:pathLst>
              </a:custGeom>
              <a:solidFill>
                <a:srgbClr val="FFFFFF"/>
              </a:solidFill>
              <a:ln w="30163" cap="flat">
                <a:solidFill>
                  <a:srgbClr val="FF884D"/>
                </a:solidFill>
                <a:prstDash val="solid"/>
                <a:miter lim="800000"/>
                <a:headEnd/>
                <a:tailEnd/>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58" name="Freeform 13"/>
              <p:cNvSpPr>
                <a:spLocks/>
              </p:cNvSpPr>
              <p:nvPr/>
            </p:nvSpPr>
            <p:spPr bwMode="auto">
              <a:xfrm>
                <a:off x="4759325" y="3567113"/>
                <a:ext cx="255588" cy="255588"/>
              </a:xfrm>
              <a:custGeom>
                <a:avLst/>
                <a:gdLst>
                  <a:gd name="T0" fmla="*/ 41 w 67"/>
                  <a:gd name="T1" fmla="*/ 64 h 67"/>
                  <a:gd name="T2" fmla="*/ 4 w 67"/>
                  <a:gd name="T3" fmla="*/ 41 h 67"/>
                  <a:gd name="T4" fmla="*/ 27 w 67"/>
                  <a:gd name="T5" fmla="*/ 4 h 67"/>
                  <a:gd name="T6" fmla="*/ 64 w 67"/>
                  <a:gd name="T7" fmla="*/ 27 h 67"/>
                  <a:gd name="T8" fmla="*/ 41 w 67"/>
                  <a:gd name="T9" fmla="*/ 64 h 67"/>
                </a:gdLst>
                <a:ahLst/>
                <a:cxnLst>
                  <a:cxn ang="0">
                    <a:pos x="T0" y="T1"/>
                  </a:cxn>
                  <a:cxn ang="0">
                    <a:pos x="T2" y="T3"/>
                  </a:cxn>
                  <a:cxn ang="0">
                    <a:pos x="T4" y="T5"/>
                  </a:cxn>
                  <a:cxn ang="0">
                    <a:pos x="T6" y="T7"/>
                  </a:cxn>
                  <a:cxn ang="0">
                    <a:pos x="T8" y="T9"/>
                  </a:cxn>
                </a:cxnLst>
                <a:rect l="0" t="0" r="r" b="b"/>
                <a:pathLst>
                  <a:path w="67" h="67">
                    <a:moveTo>
                      <a:pt x="41" y="64"/>
                    </a:moveTo>
                    <a:cubicBezTo>
                      <a:pt x="24" y="67"/>
                      <a:pt x="8" y="57"/>
                      <a:pt x="4" y="41"/>
                    </a:cubicBezTo>
                    <a:cubicBezTo>
                      <a:pt x="0" y="24"/>
                      <a:pt x="10" y="8"/>
                      <a:pt x="27" y="4"/>
                    </a:cubicBezTo>
                    <a:cubicBezTo>
                      <a:pt x="43" y="0"/>
                      <a:pt x="60" y="10"/>
                      <a:pt x="64" y="27"/>
                    </a:cubicBezTo>
                    <a:cubicBezTo>
                      <a:pt x="67" y="43"/>
                      <a:pt x="57" y="60"/>
                      <a:pt x="41" y="64"/>
                    </a:cubicBezTo>
                    <a:close/>
                  </a:path>
                </a:pathLst>
              </a:custGeom>
              <a:noFill/>
              <a:ln w="30163" cap="flat">
                <a:solidFill>
                  <a:srgbClr val="FEC10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59" name="Freeform 14"/>
              <p:cNvSpPr>
                <a:spLocks/>
              </p:cNvSpPr>
              <p:nvPr/>
            </p:nvSpPr>
            <p:spPr bwMode="auto">
              <a:xfrm>
                <a:off x="5418138" y="4397375"/>
                <a:ext cx="265113" cy="266700"/>
              </a:xfrm>
              <a:custGeom>
                <a:avLst/>
                <a:gdLst>
                  <a:gd name="T0" fmla="*/ 63 w 70"/>
                  <a:gd name="T1" fmla="*/ 48 h 70"/>
                  <a:gd name="T2" fmla="*/ 22 w 70"/>
                  <a:gd name="T3" fmla="*/ 62 h 70"/>
                  <a:gd name="T4" fmla="*/ 8 w 70"/>
                  <a:gd name="T5" fmla="*/ 22 h 70"/>
                  <a:gd name="T6" fmla="*/ 49 w 70"/>
                  <a:gd name="T7" fmla="*/ 7 h 70"/>
                  <a:gd name="T8" fmla="*/ 63 w 70"/>
                  <a:gd name="T9" fmla="*/ 48 h 70"/>
                </a:gdLst>
                <a:ahLst/>
                <a:cxnLst>
                  <a:cxn ang="0">
                    <a:pos x="T0" y="T1"/>
                  </a:cxn>
                  <a:cxn ang="0">
                    <a:pos x="T2" y="T3"/>
                  </a:cxn>
                  <a:cxn ang="0">
                    <a:pos x="T4" y="T5"/>
                  </a:cxn>
                  <a:cxn ang="0">
                    <a:pos x="T6" y="T7"/>
                  </a:cxn>
                  <a:cxn ang="0">
                    <a:pos x="T8" y="T9"/>
                  </a:cxn>
                </a:cxnLst>
                <a:rect l="0" t="0" r="r" b="b"/>
                <a:pathLst>
                  <a:path w="70" h="70">
                    <a:moveTo>
                      <a:pt x="63" y="48"/>
                    </a:moveTo>
                    <a:cubicBezTo>
                      <a:pt x="56" y="63"/>
                      <a:pt x="37" y="70"/>
                      <a:pt x="22" y="62"/>
                    </a:cubicBezTo>
                    <a:cubicBezTo>
                      <a:pt x="7" y="55"/>
                      <a:pt x="0" y="37"/>
                      <a:pt x="8" y="22"/>
                    </a:cubicBezTo>
                    <a:cubicBezTo>
                      <a:pt x="15" y="6"/>
                      <a:pt x="33" y="0"/>
                      <a:pt x="49" y="7"/>
                    </a:cubicBezTo>
                    <a:cubicBezTo>
                      <a:pt x="64" y="15"/>
                      <a:pt x="70" y="33"/>
                      <a:pt x="63" y="48"/>
                    </a:cubicBezTo>
                    <a:close/>
                  </a:path>
                </a:pathLst>
              </a:custGeom>
              <a:noFill/>
              <a:ln w="30163" cap="flat">
                <a:solidFill>
                  <a:srgbClr val="8BC9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60" name="Freeform 15"/>
              <p:cNvSpPr>
                <a:spLocks/>
              </p:cNvSpPr>
              <p:nvPr/>
            </p:nvSpPr>
            <p:spPr bwMode="auto">
              <a:xfrm>
                <a:off x="6486525" y="4397375"/>
                <a:ext cx="266700" cy="266700"/>
              </a:xfrm>
              <a:custGeom>
                <a:avLst/>
                <a:gdLst>
                  <a:gd name="T0" fmla="*/ 62 w 70"/>
                  <a:gd name="T1" fmla="*/ 22 h 70"/>
                  <a:gd name="T2" fmla="*/ 48 w 70"/>
                  <a:gd name="T3" fmla="*/ 62 h 70"/>
                  <a:gd name="T4" fmla="*/ 7 w 70"/>
                  <a:gd name="T5" fmla="*/ 48 h 70"/>
                  <a:gd name="T6" fmla="*/ 21 w 70"/>
                  <a:gd name="T7" fmla="*/ 7 h 70"/>
                  <a:gd name="T8" fmla="*/ 62 w 70"/>
                  <a:gd name="T9" fmla="*/ 22 h 70"/>
                </a:gdLst>
                <a:ahLst/>
                <a:cxnLst>
                  <a:cxn ang="0">
                    <a:pos x="T0" y="T1"/>
                  </a:cxn>
                  <a:cxn ang="0">
                    <a:pos x="T2" y="T3"/>
                  </a:cxn>
                  <a:cxn ang="0">
                    <a:pos x="T4" y="T5"/>
                  </a:cxn>
                  <a:cxn ang="0">
                    <a:pos x="T6" y="T7"/>
                  </a:cxn>
                  <a:cxn ang="0">
                    <a:pos x="T8" y="T9"/>
                  </a:cxn>
                </a:cxnLst>
                <a:rect l="0" t="0" r="r" b="b"/>
                <a:pathLst>
                  <a:path w="70" h="70">
                    <a:moveTo>
                      <a:pt x="62" y="22"/>
                    </a:moveTo>
                    <a:cubicBezTo>
                      <a:pt x="70" y="37"/>
                      <a:pt x="63" y="55"/>
                      <a:pt x="48" y="62"/>
                    </a:cubicBezTo>
                    <a:cubicBezTo>
                      <a:pt x="33" y="70"/>
                      <a:pt x="14" y="63"/>
                      <a:pt x="7" y="48"/>
                    </a:cubicBezTo>
                    <a:cubicBezTo>
                      <a:pt x="0" y="33"/>
                      <a:pt x="6" y="15"/>
                      <a:pt x="21" y="7"/>
                    </a:cubicBezTo>
                    <a:cubicBezTo>
                      <a:pt x="37" y="0"/>
                      <a:pt x="55" y="6"/>
                      <a:pt x="62" y="22"/>
                    </a:cubicBezTo>
                    <a:close/>
                  </a:path>
                </a:pathLst>
              </a:custGeom>
              <a:noFill/>
              <a:ln w="30163" cap="flat">
                <a:solidFill>
                  <a:srgbClr val="4DDBC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61" name="Freeform 16"/>
              <p:cNvSpPr>
                <a:spLocks/>
              </p:cNvSpPr>
              <p:nvPr/>
            </p:nvSpPr>
            <p:spPr bwMode="auto">
              <a:xfrm>
                <a:off x="7156450" y="3567113"/>
                <a:ext cx="255588" cy="255588"/>
              </a:xfrm>
              <a:custGeom>
                <a:avLst/>
                <a:gdLst>
                  <a:gd name="T0" fmla="*/ 40 w 67"/>
                  <a:gd name="T1" fmla="*/ 4 h 67"/>
                  <a:gd name="T2" fmla="*/ 63 w 67"/>
                  <a:gd name="T3" fmla="*/ 41 h 67"/>
                  <a:gd name="T4" fmla="*/ 26 w 67"/>
                  <a:gd name="T5" fmla="*/ 64 h 67"/>
                  <a:gd name="T6" fmla="*/ 3 w 67"/>
                  <a:gd name="T7" fmla="*/ 27 h 67"/>
                  <a:gd name="T8" fmla="*/ 40 w 67"/>
                  <a:gd name="T9" fmla="*/ 4 h 67"/>
                </a:gdLst>
                <a:ahLst/>
                <a:cxnLst>
                  <a:cxn ang="0">
                    <a:pos x="T0" y="T1"/>
                  </a:cxn>
                  <a:cxn ang="0">
                    <a:pos x="T2" y="T3"/>
                  </a:cxn>
                  <a:cxn ang="0">
                    <a:pos x="T4" y="T5"/>
                  </a:cxn>
                  <a:cxn ang="0">
                    <a:pos x="T6" y="T7"/>
                  </a:cxn>
                  <a:cxn ang="0">
                    <a:pos x="T8" y="T9"/>
                  </a:cxn>
                </a:cxnLst>
                <a:rect l="0" t="0" r="r" b="b"/>
                <a:pathLst>
                  <a:path w="67" h="67">
                    <a:moveTo>
                      <a:pt x="40" y="4"/>
                    </a:moveTo>
                    <a:cubicBezTo>
                      <a:pt x="57" y="8"/>
                      <a:pt x="67" y="24"/>
                      <a:pt x="63" y="41"/>
                    </a:cubicBezTo>
                    <a:cubicBezTo>
                      <a:pt x="59" y="57"/>
                      <a:pt x="43" y="67"/>
                      <a:pt x="26" y="64"/>
                    </a:cubicBezTo>
                    <a:cubicBezTo>
                      <a:pt x="10" y="60"/>
                      <a:pt x="0" y="43"/>
                      <a:pt x="3" y="27"/>
                    </a:cubicBezTo>
                    <a:cubicBezTo>
                      <a:pt x="7" y="10"/>
                      <a:pt x="24" y="0"/>
                      <a:pt x="40" y="4"/>
                    </a:cubicBezTo>
                    <a:close/>
                  </a:path>
                </a:pathLst>
              </a:custGeom>
              <a:solidFill>
                <a:srgbClr val="FFFFFF"/>
              </a:solidFill>
              <a:ln w="30163" cap="flat">
                <a:solidFill>
                  <a:srgbClr val="4DC4FF"/>
                </a:solidFill>
                <a:prstDash val="solid"/>
                <a:miter lim="800000"/>
                <a:headEnd/>
                <a:tailEnd/>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62" name="Freeform 17"/>
              <p:cNvSpPr>
                <a:spLocks/>
              </p:cNvSpPr>
              <p:nvPr/>
            </p:nvSpPr>
            <p:spPr bwMode="auto">
              <a:xfrm>
                <a:off x="6913563" y="2524125"/>
                <a:ext cx="261938" cy="263525"/>
              </a:xfrm>
              <a:custGeom>
                <a:avLst/>
                <a:gdLst>
                  <a:gd name="T0" fmla="*/ 16 w 69"/>
                  <a:gd name="T1" fmla="*/ 11 h 69"/>
                  <a:gd name="T2" fmla="*/ 59 w 69"/>
                  <a:gd name="T3" fmla="*/ 16 h 69"/>
                  <a:gd name="T4" fmla="*/ 54 w 69"/>
                  <a:gd name="T5" fmla="*/ 59 h 69"/>
                  <a:gd name="T6" fmla="*/ 11 w 69"/>
                  <a:gd name="T7" fmla="*/ 54 h 69"/>
                  <a:gd name="T8" fmla="*/ 16 w 69"/>
                  <a:gd name="T9" fmla="*/ 11 h 69"/>
                </a:gdLst>
                <a:ahLst/>
                <a:cxnLst>
                  <a:cxn ang="0">
                    <a:pos x="T0" y="T1"/>
                  </a:cxn>
                  <a:cxn ang="0">
                    <a:pos x="T2" y="T3"/>
                  </a:cxn>
                  <a:cxn ang="0">
                    <a:pos x="T4" y="T5"/>
                  </a:cxn>
                  <a:cxn ang="0">
                    <a:pos x="T6" y="T7"/>
                  </a:cxn>
                  <a:cxn ang="0">
                    <a:pos x="T8" y="T9"/>
                  </a:cxn>
                </a:cxnLst>
                <a:rect l="0" t="0" r="r" b="b"/>
                <a:pathLst>
                  <a:path w="69" h="69">
                    <a:moveTo>
                      <a:pt x="16" y="11"/>
                    </a:moveTo>
                    <a:cubicBezTo>
                      <a:pt x="29" y="0"/>
                      <a:pt x="48" y="2"/>
                      <a:pt x="59" y="16"/>
                    </a:cubicBezTo>
                    <a:cubicBezTo>
                      <a:pt x="69" y="29"/>
                      <a:pt x="67" y="48"/>
                      <a:pt x="54" y="59"/>
                    </a:cubicBezTo>
                    <a:cubicBezTo>
                      <a:pt x="41" y="69"/>
                      <a:pt x="21" y="67"/>
                      <a:pt x="11" y="54"/>
                    </a:cubicBezTo>
                    <a:cubicBezTo>
                      <a:pt x="0" y="41"/>
                      <a:pt x="3" y="21"/>
                      <a:pt x="16" y="11"/>
                    </a:cubicBezTo>
                    <a:close/>
                  </a:path>
                </a:pathLst>
              </a:custGeom>
              <a:noFill/>
              <a:ln w="30163" cap="flat">
                <a:solidFill>
                  <a:srgbClr val="7F89A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63" name="Oval 18"/>
              <p:cNvSpPr>
                <a:spLocks noChangeArrowheads="1"/>
              </p:cNvSpPr>
              <p:nvPr/>
            </p:nvSpPr>
            <p:spPr bwMode="auto">
              <a:xfrm>
                <a:off x="5969000" y="2074863"/>
                <a:ext cx="231775" cy="236538"/>
              </a:xfrm>
              <a:prstGeom prst="ellipse">
                <a:avLst/>
              </a:prstGeom>
              <a:solidFill>
                <a:srgbClr val="FFFFFF"/>
              </a:solidFill>
              <a:ln w="30163" cap="flat">
                <a:solidFill>
                  <a:srgbClr val="EE4D4D"/>
                </a:solidFill>
                <a:prstDash val="solid"/>
                <a:miter lim="800000"/>
                <a:headEnd/>
                <a:tailEnd/>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64" name="Freeform 19"/>
              <p:cNvSpPr>
                <a:spLocks/>
              </p:cNvSpPr>
              <p:nvPr/>
            </p:nvSpPr>
            <p:spPr bwMode="auto">
              <a:xfrm>
                <a:off x="4995863" y="2524125"/>
                <a:ext cx="261938" cy="263525"/>
              </a:xfrm>
              <a:custGeom>
                <a:avLst/>
                <a:gdLst>
                  <a:gd name="T0" fmla="*/ 15 w 69"/>
                  <a:gd name="T1" fmla="*/ 59 h 69"/>
                  <a:gd name="T2" fmla="*/ 10 w 69"/>
                  <a:gd name="T3" fmla="*/ 16 h 69"/>
                  <a:gd name="T4" fmla="*/ 53 w 69"/>
                  <a:gd name="T5" fmla="*/ 11 h 69"/>
                  <a:gd name="T6" fmla="*/ 58 w 69"/>
                  <a:gd name="T7" fmla="*/ 54 h 69"/>
                  <a:gd name="T8" fmla="*/ 15 w 69"/>
                  <a:gd name="T9" fmla="*/ 59 h 69"/>
                </a:gdLst>
                <a:ahLst/>
                <a:cxnLst>
                  <a:cxn ang="0">
                    <a:pos x="T0" y="T1"/>
                  </a:cxn>
                  <a:cxn ang="0">
                    <a:pos x="T2" y="T3"/>
                  </a:cxn>
                  <a:cxn ang="0">
                    <a:pos x="T4" y="T5"/>
                  </a:cxn>
                  <a:cxn ang="0">
                    <a:pos x="T6" y="T7"/>
                  </a:cxn>
                  <a:cxn ang="0">
                    <a:pos x="T8" y="T9"/>
                  </a:cxn>
                </a:cxnLst>
                <a:rect l="0" t="0" r="r" b="b"/>
                <a:pathLst>
                  <a:path w="69" h="69">
                    <a:moveTo>
                      <a:pt x="15" y="59"/>
                    </a:moveTo>
                    <a:cubicBezTo>
                      <a:pt x="2" y="48"/>
                      <a:pt x="0" y="29"/>
                      <a:pt x="10" y="16"/>
                    </a:cubicBezTo>
                    <a:cubicBezTo>
                      <a:pt x="21" y="2"/>
                      <a:pt x="40" y="0"/>
                      <a:pt x="53" y="11"/>
                    </a:cubicBezTo>
                    <a:cubicBezTo>
                      <a:pt x="66" y="21"/>
                      <a:pt x="69" y="41"/>
                      <a:pt x="58" y="54"/>
                    </a:cubicBezTo>
                    <a:cubicBezTo>
                      <a:pt x="47" y="67"/>
                      <a:pt x="28" y="69"/>
                      <a:pt x="15" y="59"/>
                    </a:cubicBezTo>
                    <a:close/>
                  </a:path>
                </a:pathLst>
              </a:custGeom>
              <a:solidFill>
                <a:srgbClr val="FFFFFF"/>
              </a:solidFill>
              <a:ln w="30163" cap="flat">
                <a:solidFill>
                  <a:srgbClr val="FF884D"/>
                </a:solidFill>
                <a:prstDash val="solid"/>
                <a:miter lim="800000"/>
                <a:headEnd/>
                <a:tailEnd/>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65" name="Freeform 20"/>
              <p:cNvSpPr>
                <a:spLocks/>
              </p:cNvSpPr>
              <p:nvPr/>
            </p:nvSpPr>
            <p:spPr bwMode="auto">
              <a:xfrm>
                <a:off x="4824413" y="3632200"/>
                <a:ext cx="125413" cy="125413"/>
              </a:xfrm>
              <a:custGeom>
                <a:avLst/>
                <a:gdLst>
                  <a:gd name="T0" fmla="*/ 20 w 33"/>
                  <a:gd name="T1" fmla="*/ 32 h 33"/>
                  <a:gd name="T2" fmla="*/ 2 w 33"/>
                  <a:gd name="T3" fmla="*/ 20 h 33"/>
                  <a:gd name="T4" fmla="*/ 13 w 33"/>
                  <a:gd name="T5" fmla="*/ 2 h 33"/>
                  <a:gd name="T6" fmla="*/ 31 w 33"/>
                  <a:gd name="T7" fmla="*/ 13 h 33"/>
                  <a:gd name="T8" fmla="*/ 20 w 33"/>
                  <a:gd name="T9" fmla="*/ 32 h 33"/>
                </a:gdLst>
                <a:ahLst/>
                <a:cxnLst>
                  <a:cxn ang="0">
                    <a:pos x="T0" y="T1"/>
                  </a:cxn>
                  <a:cxn ang="0">
                    <a:pos x="T2" y="T3"/>
                  </a:cxn>
                  <a:cxn ang="0">
                    <a:pos x="T4" y="T5"/>
                  </a:cxn>
                  <a:cxn ang="0">
                    <a:pos x="T6" y="T7"/>
                  </a:cxn>
                  <a:cxn ang="0">
                    <a:pos x="T8" y="T9"/>
                  </a:cxn>
                </a:cxnLst>
                <a:rect l="0" t="0" r="r" b="b"/>
                <a:pathLst>
                  <a:path w="33" h="33">
                    <a:moveTo>
                      <a:pt x="20" y="32"/>
                    </a:moveTo>
                    <a:cubicBezTo>
                      <a:pt x="12" y="33"/>
                      <a:pt x="4" y="28"/>
                      <a:pt x="2" y="20"/>
                    </a:cubicBezTo>
                    <a:cubicBezTo>
                      <a:pt x="0" y="12"/>
                      <a:pt x="5" y="4"/>
                      <a:pt x="13" y="2"/>
                    </a:cubicBezTo>
                    <a:cubicBezTo>
                      <a:pt x="21" y="0"/>
                      <a:pt x="30" y="5"/>
                      <a:pt x="31" y="13"/>
                    </a:cubicBezTo>
                    <a:cubicBezTo>
                      <a:pt x="33" y="22"/>
                      <a:pt x="28" y="30"/>
                      <a:pt x="20" y="32"/>
                    </a:cubicBezTo>
                    <a:close/>
                  </a:path>
                </a:pathLst>
              </a:custGeom>
              <a:solidFill>
                <a:srgbClr val="FEC107"/>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66" name="Freeform 21"/>
              <p:cNvSpPr>
                <a:spLocks/>
              </p:cNvSpPr>
              <p:nvPr/>
            </p:nvSpPr>
            <p:spPr bwMode="auto">
              <a:xfrm>
                <a:off x="5486400" y="4465638"/>
                <a:ext cx="133350" cy="130175"/>
              </a:xfrm>
              <a:custGeom>
                <a:avLst/>
                <a:gdLst>
                  <a:gd name="T0" fmla="*/ 31 w 35"/>
                  <a:gd name="T1" fmla="*/ 23 h 34"/>
                  <a:gd name="T2" fmla="*/ 11 w 35"/>
                  <a:gd name="T3" fmla="*/ 30 h 34"/>
                  <a:gd name="T4" fmla="*/ 4 w 35"/>
                  <a:gd name="T5" fmla="*/ 10 h 34"/>
                  <a:gd name="T6" fmla="*/ 24 w 35"/>
                  <a:gd name="T7" fmla="*/ 3 h 34"/>
                  <a:gd name="T8" fmla="*/ 31 w 35"/>
                  <a:gd name="T9" fmla="*/ 23 h 34"/>
                </a:gdLst>
                <a:ahLst/>
                <a:cxnLst>
                  <a:cxn ang="0">
                    <a:pos x="T0" y="T1"/>
                  </a:cxn>
                  <a:cxn ang="0">
                    <a:pos x="T2" y="T3"/>
                  </a:cxn>
                  <a:cxn ang="0">
                    <a:pos x="T4" y="T5"/>
                  </a:cxn>
                  <a:cxn ang="0">
                    <a:pos x="T6" y="T7"/>
                  </a:cxn>
                  <a:cxn ang="0">
                    <a:pos x="T8" y="T9"/>
                  </a:cxn>
                </a:cxnLst>
                <a:rect l="0" t="0" r="r" b="b"/>
                <a:pathLst>
                  <a:path w="35" h="34">
                    <a:moveTo>
                      <a:pt x="31" y="23"/>
                    </a:moveTo>
                    <a:cubicBezTo>
                      <a:pt x="27" y="31"/>
                      <a:pt x="18" y="34"/>
                      <a:pt x="11" y="30"/>
                    </a:cubicBezTo>
                    <a:cubicBezTo>
                      <a:pt x="3" y="27"/>
                      <a:pt x="0" y="18"/>
                      <a:pt x="4" y="10"/>
                    </a:cubicBezTo>
                    <a:cubicBezTo>
                      <a:pt x="7" y="3"/>
                      <a:pt x="16" y="0"/>
                      <a:pt x="24" y="3"/>
                    </a:cubicBezTo>
                    <a:cubicBezTo>
                      <a:pt x="31" y="7"/>
                      <a:pt x="35" y="16"/>
                      <a:pt x="31" y="23"/>
                    </a:cubicBezTo>
                    <a:close/>
                  </a:path>
                </a:pathLst>
              </a:custGeom>
              <a:solidFill>
                <a:srgbClr val="8BC94D"/>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67" name="Freeform 22"/>
              <p:cNvSpPr>
                <a:spLocks/>
              </p:cNvSpPr>
              <p:nvPr/>
            </p:nvSpPr>
            <p:spPr bwMode="auto">
              <a:xfrm>
                <a:off x="6551613" y="4465638"/>
                <a:ext cx="133350" cy="130175"/>
              </a:xfrm>
              <a:custGeom>
                <a:avLst/>
                <a:gdLst>
                  <a:gd name="T0" fmla="*/ 31 w 35"/>
                  <a:gd name="T1" fmla="*/ 10 h 34"/>
                  <a:gd name="T2" fmla="*/ 24 w 35"/>
                  <a:gd name="T3" fmla="*/ 30 h 34"/>
                  <a:gd name="T4" fmla="*/ 4 w 35"/>
                  <a:gd name="T5" fmla="*/ 23 h 34"/>
                  <a:gd name="T6" fmla="*/ 11 w 35"/>
                  <a:gd name="T7" fmla="*/ 3 h 34"/>
                  <a:gd name="T8" fmla="*/ 31 w 35"/>
                  <a:gd name="T9" fmla="*/ 10 h 34"/>
                </a:gdLst>
                <a:ahLst/>
                <a:cxnLst>
                  <a:cxn ang="0">
                    <a:pos x="T0" y="T1"/>
                  </a:cxn>
                  <a:cxn ang="0">
                    <a:pos x="T2" y="T3"/>
                  </a:cxn>
                  <a:cxn ang="0">
                    <a:pos x="T4" y="T5"/>
                  </a:cxn>
                  <a:cxn ang="0">
                    <a:pos x="T6" y="T7"/>
                  </a:cxn>
                  <a:cxn ang="0">
                    <a:pos x="T8" y="T9"/>
                  </a:cxn>
                </a:cxnLst>
                <a:rect l="0" t="0" r="r" b="b"/>
                <a:pathLst>
                  <a:path w="35" h="34">
                    <a:moveTo>
                      <a:pt x="31" y="10"/>
                    </a:moveTo>
                    <a:cubicBezTo>
                      <a:pt x="35" y="18"/>
                      <a:pt x="32" y="27"/>
                      <a:pt x="24" y="30"/>
                    </a:cubicBezTo>
                    <a:cubicBezTo>
                      <a:pt x="17" y="34"/>
                      <a:pt x="8" y="31"/>
                      <a:pt x="4" y="23"/>
                    </a:cubicBezTo>
                    <a:cubicBezTo>
                      <a:pt x="0" y="16"/>
                      <a:pt x="3" y="7"/>
                      <a:pt x="11" y="3"/>
                    </a:cubicBezTo>
                    <a:cubicBezTo>
                      <a:pt x="19" y="0"/>
                      <a:pt x="28" y="3"/>
                      <a:pt x="31" y="10"/>
                    </a:cubicBezTo>
                    <a:close/>
                  </a:path>
                </a:pathLst>
              </a:custGeom>
              <a:solidFill>
                <a:srgbClr val="4DDBC4"/>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68" name="Freeform 23"/>
              <p:cNvSpPr>
                <a:spLocks/>
              </p:cNvSpPr>
              <p:nvPr/>
            </p:nvSpPr>
            <p:spPr bwMode="auto">
              <a:xfrm>
                <a:off x="7221538" y="3632200"/>
                <a:ext cx="125413" cy="125413"/>
              </a:xfrm>
              <a:custGeom>
                <a:avLst/>
                <a:gdLst>
                  <a:gd name="T0" fmla="*/ 20 w 33"/>
                  <a:gd name="T1" fmla="*/ 2 h 33"/>
                  <a:gd name="T2" fmla="*/ 31 w 33"/>
                  <a:gd name="T3" fmla="*/ 20 h 33"/>
                  <a:gd name="T4" fmla="*/ 13 w 33"/>
                  <a:gd name="T5" fmla="*/ 32 h 33"/>
                  <a:gd name="T6" fmla="*/ 2 w 33"/>
                  <a:gd name="T7" fmla="*/ 13 h 33"/>
                  <a:gd name="T8" fmla="*/ 20 w 33"/>
                  <a:gd name="T9" fmla="*/ 2 h 33"/>
                </a:gdLst>
                <a:ahLst/>
                <a:cxnLst>
                  <a:cxn ang="0">
                    <a:pos x="T0" y="T1"/>
                  </a:cxn>
                  <a:cxn ang="0">
                    <a:pos x="T2" y="T3"/>
                  </a:cxn>
                  <a:cxn ang="0">
                    <a:pos x="T4" y="T5"/>
                  </a:cxn>
                  <a:cxn ang="0">
                    <a:pos x="T6" y="T7"/>
                  </a:cxn>
                  <a:cxn ang="0">
                    <a:pos x="T8" y="T9"/>
                  </a:cxn>
                </a:cxnLst>
                <a:rect l="0" t="0" r="r" b="b"/>
                <a:pathLst>
                  <a:path w="33" h="33">
                    <a:moveTo>
                      <a:pt x="20" y="2"/>
                    </a:moveTo>
                    <a:cubicBezTo>
                      <a:pt x="28" y="4"/>
                      <a:pt x="33" y="12"/>
                      <a:pt x="31" y="20"/>
                    </a:cubicBezTo>
                    <a:cubicBezTo>
                      <a:pt x="29" y="28"/>
                      <a:pt x="21" y="33"/>
                      <a:pt x="13" y="32"/>
                    </a:cubicBezTo>
                    <a:cubicBezTo>
                      <a:pt x="5" y="30"/>
                      <a:pt x="0" y="22"/>
                      <a:pt x="2" y="13"/>
                    </a:cubicBezTo>
                    <a:cubicBezTo>
                      <a:pt x="3" y="5"/>
                      <a:pt x="11" y="0"/>
                      <a:pt x="20" y="2"/>
                    </a:cubicBezTo>
                    <a:close/>
                  </a:path>
                </a:pathLst>
              </a:custGeom>
              <a:solidFill>
                <a:srgbClr val="4DC4FF"/>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69" name="Freeform 24"/>
              <p:cNvSpPr>
                <a:spLocks/>
              </p:cNvSpPr>
              <p:nvPr/>
            </p:nvSpPr>
            <p:spPr bwMode="auto">
              <a:xfrm>
                <a:off x="6982989" y="2593552"/>
                <a:ext cx="128588" cy="130175"/>
              </a:xfrm>
              <a:custGeom>
                <a:avLst/>
                <a:gdLst>
                  <a:gd name="T0" fmla="*/ 7 w 34"/>
                  <a:gd name="T1" fmla="*/ 5 h 34"/>
                  <a:gd name="T2" fmla="*/ 29 w 34"/>
                  <a:gd name="T3" fmla="*/ 7 h 34"/>
                  <a:gd name="T4" fmla="*/ 26 w 34"/>
                  <a:gd name="T5" fmla="*/ 28 h 34"/>
                  <a:gd name="T6" fmla="*/ 5 w 34"/>
                  <a:gd name="T7" fmla="*/ 26 h 34"/>
                  <a:gd name="T8" fmla="*/ 7 w 34"/>
                  <a:gd name="T9" fmla="*/ 5 h 34"/>
                </a:gdLst>
                <a:ahLst/>
                <a:cxnLst>
                  <a:cxn ang="0">
                    <a:pos x="T0" y="T1"/>
                  </a:cxn>
                  <a:cxn ang="0">
                    <a:pos x="T2" y="T3"/>
                  </a:cxn>
                  <a:cxn ang="0">
                    <a:pos x="T4" y="T5"/>
                  </a:cxn>
                  <a:cxn ang="0">
                    <a:pos x="T6" y="T7"/>
                  </a:cxn>
                  <a:cxn ang="0">
                    <a:pos x="T8" y="T9"/>
                  </a:cxn>
                </a:cxnLst>
                <a:rect l="0" t="0" r="r" b="b"/>
                <a:pathLst>
                  <a:path w="34" h="34">
                    <a:moveTo>
                      <a:pt x="7" y="5"/>
                    </a:moveTo>
                    <a:cubicBezTo>
                      <a:pt x="14" y="0"/>
                      <a:pt x="23" y="1"/>
                      <a:pt x="29" y="7"/>
                    </a:cubicBezTo>
                    <a:cubicBezTo>
                      <a:pt x="34" y="14"/>
                      <a:pt x="33" y="23"/>
                      <a:pt x="26" y="28"/>
                    </a:cubicBezTo>
                    <a:cubicBezTo>
                      <a:pt x="20" y="34"/>
                      <a:pt x="10" y="33"/>
                      <a:pt x="5" y="26"/>
                    </a:cubicBezTo>
                    <a:cubicBezTo>
                      <a:pt x="0" y="20"/>
                      <a:pt x="1" y="10"/>
                      <a:pt x="7" y="5"/>
                    </a:cubicBezTo>
                    <a:close/>
                  </a:path>
                </a:pathLst>
              </a:custGeom>
              <a:solidFill>
                <a:srgbClr val="7F89A1"/>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70" name="Oval 25"/>
              <p:cNvSpPr>
                <a:spLocks noChangeArrowheads="1"/>
              </p:cNvSpPr>
              <p:nvPr/>
            </p:nvSpPr>
            <p:spPr bwMode="auto">
              <a:xfrm>
                <a:off x="6026150" y="2135188"/>
                <a:ext cx="117475" cy="114300"/>
              </a:xfrm>
              <a:prstGeom prst="ellipse">
                <a:avLst/>
              </a:prstGeom>
              <a:solidFill>
                <a:srgbClr val="EE4D4D"/>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71" name="Freeform 26"/>
              <p:cNvSpPr>
                <a:spLocks/>
              </p:cNvSpPr>
              <p:nvPr/>
            </p:nvSpPr>
            <p:spPr bwMode="auto">
              <a:xfrm>
                <a:off x="5059363" y="2592388"/>
                <a:ext cx="130175" cy="130175"/>
              </a:xfrm>
              <a:custGeom>
                <a:avLst/>
                <a:gdLst>
                  <a:gd name="T0" fmla="*/ 8 w 34"/>
                  <a:gd name="T1" fmla="*/ 29 h 34"/>
                  <a:gd name="T2" fmla="*/ 5 w 34"/>
                  <a:gd name="T3" fmla="*/ 7 h 34"/>
                  <a:gd name="T4" fmla="*/ 26 w 34"/>
                  <a:gd name="T5" fmla="*/ 5 h 34"/>
                  <a:gd name="T6" fmla="*/ 29 w 34"/>
                  <a:gd name="T7" fmla="*/ 26 h 34"/>
                  <a:gd name="T8" fmla="*/ 8 w 34"/>
                  <a:gd name="T9" fmla="*/ 29 h 34"/>
                </a:gdLst>
                <a:ahLst/>
                <a:cxnLst>
                  <a:cxn ang="0">
                    <a:pos x="T0" y="T1"/>
                  </a:cxn>
                  <a:cxn ang="0">
                    <a:pos x="T2" y="T3"/>
                  </a:cxn>
                  <a:cxn ang="0">
                    <a:pos x="T4" y="T5"/>
                  </a:cxn>
                  <a:cxn ang="0">
                    <a:pos x="T6" y="T7"/>
                  </a:cxn>
                  <a:cxn ang="0">
                    <a:pos x="T8" y="T9"/>
                  </a:cxn>
                </a:cxnLst>
                <a:rect l="0" t="0" r="r" b="b"/>
                <a:pathLst>
                  <a:path w="34" h="34">
                    <a:moveTo>
                      <a:pt x="8" y="29"/>
                    </a:moveTo>
                    <a:cubicBezTo>
                      <a:pt x="1" y="23"/>
                      <a:pt x="0" y="14"/>
                      <a:pt x="5" y="7"/>
                    </a:cubicBezTo>
                    <a:cubicBezTo>
                      <a:pt x="10" y="1"/>
                      <a:pt x="20" y="0"/>
                      <a:pt x="26" y="5"/>
                    </a:cubicBezTo>
                    <a:cubicBezTo>
                      <a:pt x="33" y="10"/>
                      <a:pt x="34" y="20"/>
                      <a:pt x="29" y="26"/>
                    </a:cubicBezTo>
                    <a:cubicBezTo>
                      <a:pt x="24" y="33"/>
                      <a:pt x="14" y="34"/>
                      <a:pt x="8" y="29"/>
                    </a:cubicBezTo>
                    <a:close/>
                  </a:path>
                </a:pathLst>
              </a:custGeom>
              <a:solidFill>
                <a:srgbClr val="FF884D"/>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grpSp>
        <p:grpSp>
          <p:nvGrpSpPr>
            <p:cNvPr id="21" name="Group 20"/>
            <p:cNvGrpSpPr/>
            <p:nvPr/>
          </p:nvGrpSpPr>
          <p:grpSpPr>
            <a:xfrm>
              <a:off x="2390775" y="3287316"/>
              <a:ext cx="1121569" cy="1037035"/>
              <a:chOff x="3187700" y="3240088"/>
              <a:chExt cx="1495425" cy="1382713"/>
            </a:xfrm>
          </p:grpSpPr>
          <p:sp>
            <p:nvSpPr>
              <p:cNvPr id="49" name="Freeform 27"/>
              <p:cNvSpPr>
                <a:spLocks/>
              </p:cNvSpPr>
              <p:nvPr/>
            </p:nvSpPr>
            <p:spPr bwMode="auto">
              <a:xfrm>
                <a:off x="3187700" y="3240088"/>
                <a:ext cx="1495425" cy="1382713"/>
              </a:xfrm>
              <a:custGeom>
                <a:avLst/>
                <a:gdLst>
                  <a:gd name="T0" fmla="*/ 146 w 393"/>
                  <a:gd name="T1" fmla="*/ 18 h 363"/>
                  <a:gd name="T2" fmla="*/ 21 w 393"/>
                  <a:gd name="T3" fmla="*/ 217 h 363"/>
                  <a:gd name="T4" fmla="*/ 220 w 393"/>
                  <a:gd name="T5" fmla="*/ 342 h 363"/>
                  <a:gd name="T6" fmla="*/ 349 w 393"/>
                  <a:gd name="T7" fmla="*/ 173 h 363"/>
                  <a:gd name="T8" fmla="*/ 393 w 393"/>
                  <a:gd name="T9" fmla="*/ 132 h 363"/>
                  <a:gd name="T10" fmla="*/ 335 w 393"/>
                  <a:gd name="T11" fmla="*/ 114 h 363"/>
                  <a:gd name="T12" fmla="*/ 146 w 393"/>
                  <a:gd name="T13" fmla="*/ 18 h 363"/>
                </a:gdLst>
                <a:ahLst/>
                <a:cxnLst>
                  <a:cxn ang="0">
                    <a:pos x="T0" y="T1"/>
                  </a:cxn>
                  <a:cxn ang="0">
                    <a:pos x="T2" y="T3"/>
                  </a:cxn>
                  <a:cxn ang="0">
                    <a:pos x="T4" y="T5"/>
                  </a:cxn>
                  <a:cxn ang="0">
                    <a:pos x="T6" y="T7"/>
                  </a:cxn>
                  <a:cxn ang="0">
                    <a:pos x="T8" y="T9"/>
                  </a:cxn>
                  <a:cxn ang="0">
                    <a:pos x="T10" y="T11"/>
                  </a:cxn>
                  <a:cxn ang="0">
                    <a:pos x="T12" y="T13"/>
                  </a:cxn>
                </a:cxnLst>
                <a:rect l="0" t="0" r="r" b="b"/>
                <a:pathLst>
                  <a:path w="393" h="363">
                    <a:moveTo>
                      <a:pt x="146" y="18"/>
                    </a:moveTo>
                    <a:cubicBezTo>
                      <a:pt x="56" y="38"/>
                      <a:pt x="0" y="128"/>
                      <a:pt x="21" y="217"/>
                    </a:cubicBezTo>
                    <a:cubicBezTo>
                      <a:pt x="41" y="307"/>
                      <a:pt x="130" y="363"/>
                      <a:pt x="220" y="342"/>
                    </a:cubicBezTo>
                    <a:cubicBezTo>
                      <a:pt x="299" y="324"/>
                      <a:pt x="352" y="252"/>
                      <a:pt x="349" y="173"/>
                    </a:cubicBezTo>
                    <a:cubicBezTo>
                      <a:pt x="393" y="132"/>
                      <a:pt x="393" y="132"/>
                      <a:pt x="393" y="132"/>
                    </a:cubicBezTo>
                    <a:cubicBezTo>
                      <a:pt x="335" y="114"/>
                      <a:pt x="335" y="114"/>
                      <a:pt x="335" y="114"/>
                    </a:cubicBezTo>
                    <a:cubicBezTo>
                      <a:pt x="304" y="42"/>
                      <a:pt x="225" y="0"/>
                      <a:pt x="146" y="18"/>
                    </a:cubicBezTo>
                    <a:close/>
                  </a:path>
                </a:pathLst>
              </a:custGeom>
              <a:solidFill>
                <a:srgbClr val="FEC107"/>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50" name="Oval 34"/>
              <p:cNvSpPr>
                <a:spLocks noChangeArrowheads="1"/>
              </p:cNvSpPr>
              <p:nvPr/>
            </p:nvSpPr>
            <p:spPr bwMode="auto">
              <a:xfrm>
                <a:off x="3416300" y="3457575"/>
                <a:ext cx="936625" cy="936625"/>
              </a:xfrm>
              <a:prstGeom prst="ellipse">
                <a:avLst/>
              </a:prstGeom>
              <a:solidFill>
                <a:srgbClr val="FFFFFF"/>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grpSp>
        <p:grpSp>
          <p:nvGrpSpPr>
            <p:cNvPr id="22" name="Group 21"/>
            <p:cNvGrpSpPr/>
            <p:nvPr/>
          </p:nvGrpSpPr>
          <p:grpSpPr>
            <a:xfrm>
              <a:off x="3287317" y="4398169"/>
              <a:ext cx="1069181" cy="1094185"/>
              <a:chOff x="4383088" y="4721225"/>
              <a:chExt cx="1425575" cy="1458913"/>
            </a:xfrm>
          </p:grpSpPr>
          <p:sp>
            <p:nvSpPr>
              <p:cNvPr id="47" name="Freeform 28"/>
              <p:cNvSpPr>
                <a:spLocks/>
              </p:cNvSpPr>
              <p:nvPr/>
            </p:nvSpPr>
            <p:spPr bwMode="auto">
              <a:xfrm>
                <a:off x="4383088" y="4721225"/>
                <a:ext cx="1425575" cy="1458913"/>
              </a:xfrm>
              <a:custGeom>
                <a:avLst/>
                <a:gdLst>
                  <a:gd name="T0" fmla="*/ 40 w 375"/>
                  <a:gd name="T1" fmla="*/ 122 h 383"/>
                  <a:gd name="T2" fmla="*/ 118 w 375"/>
                  <a:gd name="T3" fmla="*/ 344 h 383"/>
                  <a:gd name="T4" fmla="*/ 340 w 375"/>
                  <a:gd name="T5" fmla="*/ 266 h 383"/>
                  <a:gd name="T6" fmla="*/ 288 w 375"/>
                  <a:gd name="T7" fmla="*/ 59 h 383"/>
                  <a:gd name="T8" fmla="*/ 283 w 375"/>
                  <a:gd name="T9" fmla="*/ 0 h 383"/>
                  <a:gd name="T10" fmla="*/ 234 w 375"/>
                  <a:gd name="T11" fmla="*/ 33 h 383"/>
                  <a:gd name="T12" fmla="*/ 40 w 375"/>
                  <a:gd name="T13" fmla="*/ 122 h 383"/>
                </a:gdLst>
                <a:ahLst/>
                <a:cxnLst>
                  <a:cxn ang="0">
                    <a:pos x="T0" y="T1"/>
                  </a:cxn>
                  <a:cxn ang="0">
                    <a:pos x="T2" y="T3"/>
                  </a:cxn>
                  <a:cxn ang="0">
                    <a:pos x="T4" y="T5"/>
                  </a:cxn>
                  <a:cxn ang="0">
                    <a:pos x="T6" y="T7"/>
                  </a:cxn>
                  <a:cxn ang="0">
                    <a:pos x="T8" y="T9"/>
                  </a:cxn>
                  <a:cxn ang="0">
                    <a:pos x="T10" y="T11"/>
                  </a:cxn>
                  <a:cxn ang="0">
                    <a:pos x="T12" y="T13"/>
                  </a:cxn>
                </a:cxnLst>
                <a:rect l="0" t="0" r="r" b="b"/>
                <a:pathLst>
                  <a:path w="375" h="383">
                    <a:moveTo>
                      <a:pt x="40" y="122"/>
                    </a:moveTo>
                    <a:cubicBezTo>
                      <a:pt x="0" y="204"/>
                      <a:pt x="35" y="304"/>
                      <a:pt x="118" y="344"/>
                    </a:cubicBezTo>
                    <a:cubicBezTo>
                      <a:pt x="201" y="383"/>
                      <a:pt x="300" y="349"/>
                      <a:pt x="340" y="266"/>
                    </a:cubicBezTo>
                    <a:cubicBezTo>
                      <a:pt x="375" y="192"/>
                      <a:pt x="352" y="106"/>
                      <a:pt x="288" y="59"/>
                    </a:cubicBezTo>
                    <a:cubicBezTo>
                      <a:pt x="283" y="0"/>
                      <a:pt x="283" y="0"/>
                      <a:pt x="283" y="0"/>
                    </a:cubicBezTo>
                    <a:cubicBezTo>
                      <a:pt x="234" y="33"/>
                      <a:pt x="234" y="33"/>
                      <a:pt x="234" y="33"/>
                    </a:cubicBezTo>
                    <a:cubicBezTo>
                      <a:pt x="158" y="13"/>
                      <a:pt x="76" y="48"/>
                      <a:pt x="40" y="122"/>
                    </a:cubicBezTo>
                    <a:close/>
                  </a:path>
                </a:pathLst>
              </a:custGeom>
              <a:solidFill>
                <a:srgbClr val="8BC94D"/>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48" name="Oval 35"/>
              <p:cNvSpPr>
                <a:spLocks noChangeArrowheads="1"/>
              </p:cNvSpPr>
              <p:nvPr/>
            </p:nvSpPr>
            <p:spPr bwMode="auto">
              <a:xfrm>
                <a:off x="4637088" y="4992688"/>
                <a:ext cx="936625" cy="931863"/>
              </a:xfrm>
              <a:prstGeom prst="ellipse">
                <a:avLst/>
              </a:prstGeom>
              <a:solidFill>
                <a:srgbClr val="FFFFFF"/>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grpSp>
        <p:grpSp>
          <p:nvGrpSpPr>
            <p:cNvPr id="23" name="Group 22"/>
            <p:cNvGrpSpPr/>
            <p:nvPr/>
          </p:nvGrpSpPr>
          <p:grpSpPr>
            <a:xfrm>
              <a:off x="4770835" y="4398169"/>
              <a:ext cx="1070372" cy="1094185"/>
              <a:chOff x="6361113" y="4721225"/>
              <a:chExt cx="1427163" cy="1458913"/>
            </a:xfrm>
          </p:grpSpPr>
          <p:sp>
            <p:nvSpPr>
              <p:cNvPr id="45" name="Freeform 29"/>
              <p:cNvSpPr>
                <a:spLocks/>
              </p:cNvSpPr>
              <p:nvPr/>
            </p:nvSpPr>
            <p:spPr bwMode="auto">
              <a:xfrm>
                <a:off x="6361113" y="4721225"/>
                <a:ext cx="1427163" cy="1458913"/>
              </a:xfrm>
              <a:custGeom>
                <a:avLst/>
                <a:gdLst>
                  <a:gd name="T0" fmla="*/ 35 w 375"/>
                  <a:gd name="T1" fmla="*/ 266 h 383"/>
                  <a:gd name="T2" fmla="*/ 257 w 375"/>
                  <a:gd name="T3" fmla="*/ 344 h 383"/>
                  <a:gd name="T4" fmla="*/ 335 w 375"/>
                  <a:gd name="T5" fmla="*/ 122 h 383"/>
                  <a:gd name="T6" fmla="*/ 141 w 375"/>
                  <a:gd name="T7" fmla="*/ 33 h 383"/>
                  <a:gd name="T8" fmla="*/ 92 w 375"/>
                  <a:gd name="T9" fmla="*/ 0 h 383"/>
                  <a:gd name="T10" fmla="*/ 87 w 375"/>
                  <a:gd name="T11" fmla="*/ 59 h 383"/>
                  <a:gd name="T12" fmla="*/ 35 w 375"/>
                  <a:gd name="T13" fmla="*/ 266 h 383"/>
                </a:gdLst>
                <a:ahLst/>
                <a:cxnLst>
                  <a:cxn ang="0">
                    <a:pos x="T0" y="T1"/>
                  </a:cxn>
                  <a:cxn ang="0">
                    <a:pos x="T2" y="T3"/>
                  </a:cxn>
                  <a:cxn ang="0">
                    <a:pos x="T4" y="T5"/>
                  </a:cxn>
                  <a:cxn ang="0">
                    <a:pos x="T6" y="T7"/>
                  </a:cxn>
                  <a:cxn ang="0">
                    <a:pos x="T8" y="T9"/>
                  </a:cxn>
                  <a:cxn ang="0">
                    <a:pos x="T10" y="T11"/>
                  </a:cxn>
                  <a:cxn ang="0">
                    <a:pos x="T12" y="T13"/>
                  </a:cxn>
                </a:cxnLst>
                <a:rect l="0" t="0" r="r" b="b"/>
                <a:pathLst>
                  <a:path w="375" h="383">
                    <a:moveTo>
                      <a:pt x="35" y="266"/>
                    </a:moveTo>
                    <a:cubicBezTo>
                      <a:pt x="75" y="349"/>
                      <a:pt x="174" y="383"/>
                      <a:pt x="257" y="344"/>
                    </a:cubicBezTo>
                    <a:cubicBezTo>
                      <a:pt x="340" y="304"/>
                      <a:pt x="375" y="204"/>
                      <a:pt x="335" y="122"/>
                    </a:cubicBezTo>
                    <a:cubicBezTo>
                      <a:pt x="299" y="48"/>
                      <a:pt x="217" y="13"/>
                      <a:pt x="141" y="33"/>
                    </a:cubicBezTo>
                    <a:cubicBezTo>
                      <a:pt x="92" y="0"/>
                      <a:pt x="92" y="0"/>
                      <a:pt x="92" y="0"/>
                    </a:cubicBezTo>
                    <a:cubicBezTo>
                      <a:pt x="87" y="59"/>
                      <a:pt x="87" y="59"/>
                      <a:pt x="87" y="59"/>
                    </a:cubicBezTo>
                    <a:cubicBezTo>
                      <a:pt x="23" y="106"/>
                      <a:pt x="0" y="192"/>
                      <a:pt x="35" y="266"/>
                    </a:cubicBezTo>
                    <a:close/>
                  </a:path>
                </a:pathLst>
              </a:custGeom>
              <a:solidFill>
                <a:srgbClr val="4DDBC4"/>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46" name="Oval 36"/>
              <p:cNvSpPr>
                <a:spLocks noChangeArrowheads="1"/>
              </p:cNvSpPr>
              <p:nvPr/>
            </p:nvSpPr>
            <p:spPr bwMode="auto">
              <a:xfrm>
                <a:off x="6597650" y="4992688"/>
                <a:ext cx="935038" cy="931863"/>
              </a:xfrm>
              <a:prstGeom prst="ellipse">
                <a:avLst/>
              </a:prstGeom>
              <a:solidFill>
                <a:srgbClr val="FFFFFF"/>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grpSp>
        <p:grpSp>
          <p:nvGrpSpPr>
            <p:cNvPr id="26" name="Group 25"/>
            <p:cNvGrpSpPr/>
            <p:nvPr/>
          </p:nvGrpSpPr>
          <p:grpSpPr>
            <a:xfrm>
              <a:off x="5614988" y="3287316"/>
              <a:ext cx="1121569" cy="1037035"/>
              <a:chOff x="7486650" y="3240088"/>
              <a:chExt cx="1495425" cy="1382713"/>
            </a:xfrm>
          </p:grpSpPr>
          <p:sp>
            <p:nvSpPr>
              <p:cNvPr id="43" name="Freeform 30"/>
              <p:cNvSpPr>
                <a:spLocks/>
              </p:cNvSpPr>
              <p:nvPr/>
            </p:nvSpPr>
            <p:spPr bwMode="auto">
              <a:xfrm>
                <a:off x="7486650" y="3240088"/>
                <a:ext cx="1495425" cy="1382713"/>
              </a:xfrm>
              <a:custGeom>
                <a:avLst/>
                <a:gdLst>
                  <a:gd name="T0" fmla="*/ 173 w 393"/>
                  <a:gd name="T1" fmla="*/ 342 h 363"/>
                  <a:gd name="T2" fmla="*/ 372 w 393"/>
                  <a:gd name="T3" fmla="*/ 217 h 363"/>
                  <a:gd name="T4" fmla="*/ 247 w 393"/>
                  <a:gd name="T5" fmla="*/ 18 h 363"/>
                  <a:gd name="T6" fmla="*/ 57 w 393"/>
                  <a:gd name="T7" fmla="*/ 114 h 363"/>
                  <a:gd name="T8" fmla="*/ 0 w 393"/>
                  <a:gd name="T9" fmla="*/ 132 h 363"/>
                  <a:gd name="T10" fmla="*/ 44 w 393"/>
                  <a:gd name="T11" fmla="*/ 173 h 363"/>
                  <a:gd name="T12" fmla="*/ 173 w 393"/>
                  <a:gd name="T13" fmla="*/ 342 h 363"/>
                </a:gdLst>
                <a:ahLst/>
                <a:cxnLst>
                  <a:cxn ang="0">
                    <a:pos x="T0" y="T1"/>
                  </a:cxn>
                  <a:cxn ang="0">
                    <a:pos x="T2" y="T3"/>
                  </a:cxn>
                  <a:cxn ang="0">
                    <a:pos x="T4" y="T5"/>
                  </a:cxn>
                  <a:cxn ang="0">
                    <a:pos x="T6" y="T7"/>
                  </a:cxn>
                  <a:cxn ang="0">
                    <a:pos x="T8" y="T9"/>
                  </a:cxn>
                  <a:cxn ang="0">
                    <a:pos x="T10" y="T11"/>
                  </a:cxn>
                  <a:cxn ang="0">
                    <a:pos x="T12" y="T13"/>
                  </a:cxn>
                </a:cxnLst>
                <a:rect l="0" t="0" r="r" b="b"/>
                <a:pathLst>
                  <a:path w="393" h="363">
                    <a:moveTo>
                      <a:pt x="173" y="342"/>
                    </a:moveTo>
                    <a:cubicBezTo>
                      <a:pt x="263" y="363"/>
                      <a:pt x="352" y="306"/>
                      <a:pt x="372" y="217"/>
                    </a:cubicBezTo>
                    <a:cubicBezTo>
                      <a:pt x="393" y="127"/>
                      <a:pt x="337" y="38"/>
                      <a:pt x="247" y="18"/>
                    </a:cubicBezTo>
                    <a:cubicBezTo>
                      <a:pt x="168" y="0"/>
                      <a:pt x="88" y="42"/>
                      <a:pt x="57" y="114"/>
                    </a:cubicBezTo>
                    <a:cubicBezTo>
                      <a:pt x="0" y="132"/>
                      <a:pt x="0" y="132"/>
                      <a:pt x="0" y="132"/>
                    </a:cubicBezTo>
                    <a:cubicBezTo>
                      <a:pt x="44" y="173"/>
                      <a:pt x="44" y="173"/>
                      <a:pt x="44" y="173"/>
                    </a:cubicBezTo>
                    <a:cubicBezTo>
                      <a:pt x="41" y="252"/>
                      <a:pt x="94" y="324"/>
                      <a:pt x="173" y="342"/>
                    </a:cubicBezTo>
                    <a:close/>
                  </a:path>
                </a:pathLst>
              </a:custGeom>
              <a:solidFill>
                <a:srgbClr val="4DC4FF"/>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44" name="Oval 37"/>
              <p:cNvSpPr>
                <a:spLocks noChangeArrowheads="1"/>
              </p:cNvSpPr>
              <p:nvPr/>
            </p:nvSpPr>
            <p:spPr bwMode="auto">
              <a:xfrm>
                <a:off x="7818438" y="3457575"/>
                <a:ext cx="936625" cy="936625"/>
              </a:xfrm>
              <a:prstGeom prst="ellipse">
                <a:avLst/>
              </a:prstGeom>
              <a:solidFill>
                <a:srgbClr val="FFFFFF"/>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grpSp>
        <p:grpSp>
          <p:nvGrpSpPr>
            <p:cNvPr id="27" name="Group 26"/>
            <p:cNvGrpSpPr/>
            <p:nvPr/>
          </p:nvGrpSpPr>
          <p:grpSpPr>
            <a:xfrm>
              <a:off x="5364956" y="1833563"/>
              <a:ext cx="1058466" cy="1051322"/>
              <a:chOff x="7153275" y="1301750"/>
              <a:chExt cx="1411288" cy="1401763"/>
            </a:xfrm>
          </p:grpSpPr>
          <p:sp>
            <p:nvSpPr>
              <p:cNvPr id="41" name="Freeform 31"/>
              <p:cNvSpPr>
                <a:spLocks/>
              </p:cNvSpPr>
              <p:nvPr/>
            </p:nvSpPr>
            <p:spPr bwMode="auto">
              <a:xfrm>
                <a:off x="7153275" y="1301750"/>
                <a:ext cx="1411288" cy="1401763"/>
              </a:xfrm>
              <a:custGeom>
                <a:avLst/>
                <a:gdLst>
                  <a:gd name="T0" fmla="*/ 287 w 371"/>
                  <a:gd name="T1" fmla="*/ 317 h 368"/>
                  <a:gd name="T2" fmla="*/ 313 w 371"/>
                  <a:gd name="T3" fmla="*/ 83 h 368"/>
                  <a:gd name="T4" fmla="*/ 80 w 371"/>
                  <a:gd name="T5" fmla="*/ 57 h 368"/>
                  <a:gd name="T6" fmla="*/ 37 w 371"/>
                  <a:gd name="T7" fmla="*/ 265 h 368"/>
                  <a:gd name="T8" fmla="*/ 15 w 371"/>
                  <a:gd name="T9" fmla="*/ 321 h 368"/>
                  <a:gd name="T10" fmla="*/ 74 w 371"/>
                  <a:gd name="T11" fmla="*/ 312 h 368"/>
                  <a:gd name="T12" fmla="*/ 287 w 371"/>
                  <a:gd name="T13" fmla="*/ 317 h 368"/>
                </a:gdLst>
                <a:ahLst/>
                <a:cxnLst>
                  <a:cxn ang="0">
                    <a:pos x="T0" y="T1"/>
                  </a:cxn>
                  <a:cxn ang="0">
                    <a:pos x="T2" y="T3"/>
                  </a:cxn>
                  <a:cxn ang="0">
                    <a:pos x="T4" y="T5"/>
                  </a:cxn>
                  <a:cxn ang="0">
                    <a:pos x="T6" y="T7"/>
                  </a:cxn>
                  <a:cxn ang="0">
                    <a:pos x="T8" y="T9"/>
                  </a:cxn>
                  <a:cxn ang="0">
                    <a:pos x="T10" y="T11"/>
                  </a:cxn>
                  <a:cxn ang="0">
                    <a:pos x="T12" y="T13"/>
                  </a:cxn>
                </a:cxnLst>
                <a:rect l="0" t="0" r="r" b="b"/>
                <a:pathLst>
                  <a:path w="371" h="368">
                    <a:moveTo>
                      <a:pt x="287" y="317"/>
                    </a:moveTo>
                    <a:cubicBezTo>
                      <a:pt x="359" y="260"/>
                      <a:pt x="371" y="155"/>
                      <a:pt x="313" y="83"/>
                    </a:cubicBezTo>
                    <a:cubicBezTo>
                      <a:pt x="256" y="11"/>
                      <a:pt x="152" y="0"/>
                      <a:pt x="80" y="57"/>
                    </a:cubicBezTo>
                    <a:cubicBezTo>
                      <a:pt x="16" y="108"/>
                      <a:pt x="0" y="196"/>
                      <a:pt x="37" y="265"/>
                    </a:cubicBezTo>
                    <a:cubicBezTo>
                      <a:pt x="15" y="321"/>
                      <a:pt x="15" y="321"/>
                      <a:pt x="15" y="321"/>
                    </a:cubicBezTo>
                    <a:cubicBezTo>
                      <a:pt x="74" y="312"/>
                      <a:pt x="74" y="312"/>
                      <a:pt x="74" y="312"/>
                    </a:cubicBezTo>
                    <a:cubicBezTo>
                      <a:pt x="134" y="364"/>
                      <a:pt x="223" y="368"/>
                      <a:pt x="287" y="317"/>
                    </a:cubicBezTo>
                    <a:close/>
                  </a:path>
                </a:pathLst>
              </a:custGeom>
              <a:solidFill>
                <a:srgbClr val="7F89A1"/>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42" name="Oval 38"/>
              <p:cNvSpPr>
                <a:spLocks noChangeArrowheads="1"/>
              </p:cNvSpPr>
              <p:nvPr/>
            </p:nvSpPr>
            <p:spPr bwMode="auto">
              <a:xfrm>
                <a:off x="7385050" y="1546225"/>
                <a:ext cx="931863" cy="936625"/>
              </a:xfrm>
              <a:prstGeom prst="ellipse">
                <a:avLst/>
              </a:prstGeom>
              <a:solidFill>
                <a:srgbClr val="FFFFFF"/>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grpSp>
        <p:grpSp>
          <p:nvGrpSpPr>
            <p:cNvPr id="28" name="Group 27"/>
            <p:cNvGrpSpPr/>
            <p:nvPr/>
          </p:nvGrpSpPr>
          <p:grpSpPr>
            <a:xfrm>
              <a:off x="4088607" y="1253728"/>
              <a:ext cx="950119" cy="1090613"/>
              <a:chOff x="5451475" y="528638"/>
              <a:chExt cx="1266825" cy="1454150"/>
            </a:xfrm>
          </p:grpSpPr>
          <p:sp>
            <p:nvSpPr>
              <p:cNvPr id="39" name="Freeform 32"/>
              <p:cNvSpPr>
                <a:spLocks/>
              </p:cNvSpPr>
              <p:nvPr/>
            </p:nvSpPr>
            <p:spPr bwMode="auto">
              <a:xfrm>
                <a:off x="5451475" y="528638"/>
                <a:ext cx="1266825" cy="1454150"/>
              </a:xfrm>
              <a:custGeom>
                <a:avLst/>
                <a:gdLst>
                  <a:gd name="T0" fmla="*/ 333 w 333"/>
                  <a:gd name="T1" fmla="*/ 166 h 382"/>
                  <a:gd name="T2" fmla="*/ 166 w 333"/>
                  <a:gd name="T3" fmla="*/ 0 h 382"/>
                  <a:gd name="T4" fmla="*/ 0 w 333"/>
                  <a:gd name="T5" fmla="*/ 166 h 382"/>
                  <a:gd name="T6" fmla="*/ 136 w 333"/>
                  <a:gd name="T7" fmla="*/ 330 h 382"/>
                  <a:gd name="T8" fmla="*/ 166 w 333"/>
                  <a:gd name="T9" fmla="*/ 382 h 382"/>
                  <a:gd name="T10" fmla="*/ 196 w 333"/>
                  <a:gd name="T11" fmla="*/ 330 h 382"/>
                  <a:gd name="T12" fmla="*/ 333 w 333"/>
                  <a:gd name="T13" fmla="*/ 166 h 382"/>
                </a:gdLst>
                <a:ahLst/>
                <a:cxnLst>
                  <a:cxn ang="0">
                    <a:pos x="T0" y="T1"/>
                  </a:cxn>
                  <a:cxn ang="0">
                    <a:pos x="T2" y="T3"/>
                  </a:cxn>
                  <a:cxn ang="0">
                    <a:pos x="T4" y="T5"/>
                  </a:cxn>
                  <a:cxn ang="0">
                    <a:pos x="T6" y="T7"/>
                  </a:cxn>
                  <a:cxn ang="0">
                    <a:pos x="T8" y="T9"/>
                  </a:cxn>
                  <a:cxn ang="0">
                    <a:pos x="T10" y="T11"/>
                  </a:cxn>
                  <a:cxn ang="0">
                    <a:pos x="T12" y="T13"/>
                  </a:cxn>
                </a:cxnLst>
                <a:rect l="0" t="0" r="r" b="b"/>
                <a:pathLst>
                  <a:path w="333" h="382">
                    <a:moveTo>
                      <a:pt x="333" y="166"/>
                    </a:moveTo>
                    <a:cubicBezTo>
                      <a:pt x="333" y="75"/>
                      <a:pt x="258" y="0"/>
                      <a:pt x="166" y="0"/>
                    </a:cubicBezTo>
                    <a:cubicBezTo>
                      <a:pt x="75" y="0"/>
                      <a:pt x="0" y="75"/>
                      <a:pt x="0" y="166"/>
                    </a:cubicBezTo>
                    <a:cubicBezTo>
                      <a:pt x="0" y="248"/>
                      <a:pt x="59" y="316"/>
                      <a:pt x="136" y="330"/>
                    </a:cubicBezTo>
                    <a:cubicBezTo>
                      <a:pt x="166" y="382"/>
                      <a:pt x="166" y="382"/>
                      <a:pt x="166" y="382"/>
                    </a:cubicBezTo>
                    <a:cubicBezTo>
                      <a:pt x="196" y="330"/>
                      <a:pt x="196" y="330"/>
                      <a:pt x="196" y="330"/>
                    </a:cubicBezTo>
                    <a:cubicBezTo>
                      <a:pt x="274" y="316"/>
                      <a:pt x="333" y="248"/>
                      <a:pt x="333" y="166"/>
                    </a:cubicBezTo>
                    <a:close/>
                  </a:path>
                </a:pathLst>
              </a:custGeom>
              <a:solidFill>
                <a:srgbClr val="EE4D4D"/>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40" name="Oval 39"/>
              <p:cNvSpPr>
                <a:spLocks noChangeArrowheads="1"/>
              </p:cNvSpPr>
              <p:nvPr/>
            </p:nvSpPr>
            <p:spPr bwMode="auto">
              <a:xfrm>
                <a:off x="5619750" y="696913"/>
                <a:ext cx="931863" cy="931863"/>
              </a:xfrm>
              <a:prstGeom prst="ellipse">
                <a:avLst/>
              </a:prstGeom>
              <a:solidFill>
                <a:srgbClr val="FFFFFF"/>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grpSp>
        <p:grpSp>
          <p:nvGrpSpPr>
            <p:cNvPr id="29" name="Group 28"/>
            <p:cNvGrpSpPr/>
            <p:nvPr/>
          </p:nvGrpSpPr>
          <p:grpSpPr>
            <a:xfrm>
              <a:off x="2705100" y="1833563"/>
              <a:ext cx="1058466" cy="1051322"/>
              <a:chOff x="3606800" y="1301750"/>
              <a:chExt cx="1411288" cy="1401763"/>
            </a:xfrm>
          </p:grpSpPr>
          <p:sp>
            <p:nvSpPr>
              <p:cNvPr id="37" name="Freeform 33"/>
              <p:cNvSpPr>
                <a:spLocks/>
              </p:cNvSpPr>
              <p:nvPr/>
            </p:nvSpPr>
            <p:spPr bwMode="auto">
              <a:xfrm>
                <a:off x="3606800" y="1301750"/>
                <a:ext cx="1411288" cy="1401763"/>
              </a:xfrm>
              <a:custGeom>
                <a:avLst/>
                <a:gdLst>
                  <a:gd name="T0" fmla="*/ 291 w 371"/>
                  <a:gd name="T1" fmla="*/ 57 h 368"/>
                  <a:gd name="T2" fmla="*/ 57 w 371"/>
                  <a:gd name="T3" fmla="*/ 83 h 368"/>
                  <a:gd name="T4" fmla="*/ 84 w 371"/>
                  <a:gd name="T5" fmla="*/ 317 h 368"/>
                  <a:gd name="T6" fmla="*/ 296 w 371"/>
                  <a:gd name="T7" fmla="*/ 312 h 368"/>
                  <a:gd name="T8" fmla="*/ 356 w 371"/>
                  <a:gd name="T9" fmla="*/ 321 h 368"/>
                  <a:gd name="T10" fmla="*/ 334 w 371"/>
                  <a:gd name="T11" fmla="*/ 265 h 368"/>
                  <a:gd name="T12" fmla="*/ 291 w 371"/>
                  <a:gd name="T13" fmla="*/ 57 h 368"/>
                </a:gdLst>
                <a:ahLst/>
                <a:cxnLst>
                  <a:cxn ang="0">
                    <a:pos x="T0" y="T1"/>
                  </a:cxn>
                  <a:cxn ang="0">
                    <a:pos x="T2" y="T3"/>
                  </a:cxn>
                  <a:cxn ang="0">
                    <a:pos x="T4" y="T5"/>
                  </a:cxn>
                  <a:cxn ang="0">
                    <a:pos x="T6" y="T7"/>
                  </a:cxn>
                  <a:cxn ang="0">
                    <a:pos x="T8" y="T9"/>
                  </a:cxn>
                  <a:cxn ang="0">
                    <a:pos x="T10" y="T11"/>
                  </a:cxn>
                  <a:cxn ang="0">
                    <a:pos x="T12" y="T13"/>
                  </a:cxn>
                </a:cxnLst>
                <a:rect l="0" t="0" r="r" b="b"/>
                <a:pathLst>
                  <a:path w="371" h="368">
                    <a:moveTo>
                      <a:pt x="291" y="57"/>
                    </a:moveTo>
                    <a:cubicBezTo>
                      <a:pt x="219" y="0"/>
                      <a:pt x="115" y="12"/>
                      <a:pt x="57" y="83"/>
                    </a:cubicBezTo>
                    <a:cubicBezTo>
                      <a:pt x="0" y="155"/>
                      <a:pt x="12" y="260"/>
                      <a:pt x="84" y="317"/>
                    </a:cubicBezTo>
                    <a:cubicBezTo>
                      <a:pt x="147" y="368"/>
                      <a:pt x="237" y="364"/>
                      <a:pt x="296" y="312"/>
                    </a:cubicBezTo>
                    <a:cubicBezTo>
                      <a:pt x="356" y="321"/>
                      <a:pt x="356" y="321"/>
                      <a:pt x="356" y="321"/>
                    </a:cubicBezTo>
                    <a:cubicBezTo>
                      <a:pt x="334" y="265"/>
                      <a:pt x="334" y="265"/>
                      <a:pt x="334" y="265"/>
                    </a:cubicBezTo>
                    <a:cubicBezTo>
                      <a:pt x="371" y="196"/>
                      <a:pt x="355" y="108"/>
                      <a:pt x="291" y="57"/>
                    </a:cubicBezTo>
                    <a:close/>
                  </a:path>
                </a:pathLst>
              </a:custGeom>
              <a:solidFill>
                <a:srgbClr val="FF884D"/>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38" name="Oval 40"/>
              <p:cNvSpPr>
                <a:spLocks noChangeArrowheads="1"/>
              </p:cNvSpPr>
              <p:nvPr/>
            </p:nvSpPr>
            <p:spPr bwMode="auto">
              <a:xfrm>
                <a:off x="3854450" y="1546225"/>
                <a:ext cx="931863" cy="936625"/>
              </a:xfrm>
              <a:prstGeom prst="ellipse">
                <a:avLst/>
              </a:prstGeom>
              <a:solidFill>
                <a:srgbClr val="FFFFFF"/>
              </a:solidFill>
              <a:ln>
                <a:noFill/>
              </a:ln>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grpSp>
        <p:sp>
          <p:nvSpPr>
            <p:cNvPr id="30" name="Freeform 41"/>
            <p:cNvSpPr>
              <a:spLocks noEditPoints="1"/>
            </p:cNvSpPr>
            <p:nvPr/>
          </p:nvSpPr>
          <p:spPr bwMode="auto">
            <a:xfrm>
              <a:off x="5164931" y="4795838"/>
              <a:ext cx="267891" cy="314325"/>
            </a:xfrm>
            <a:custGeom>
              <a:avLst/>
              <a:gdLst>
                <a:gd name="T0" fmla="*/ 225 w 225"/>
                <a:gd name="T1" fmla="*/ 108 h 264"/>
                <a:gd name="T2" fmla="*/ 225 w 225"/>
                <a:gd name="T3" fmla="*/ 264 h 264"/>
                <a:gd name="T4" fmla="*/ 0 w 225"/>
                <a:gd name="T5" fmla="*/ 264 h 264"/>
                <a:gd name="T6" fmla="*/ 0 w 225"/>
                <a:gd name="T7" fmla="*/ 108 h 264"/>
                <a:gd name="T8" fmla="*/ 225 w 225"/>
                <a:gd name="T9" fmla="*/ 264 h 264"/>
                <a:gd name="T10" fmla="*/ 112 w 225"/>
                <a:gd name="T11" fmla="*/ 184 h 264"/>
                <a:gd name="T12" fmla="*/ 0 w 225"/>
                <a:gd name="T13" fmla="*/ 264 h 264"/>
                <a:gd name="T14" fmla="*/ 225 w 225"/>
                <a:gd name="T15" fmla="*/ 108 h 264"/>
                <a:gd name="T16" fmla="*/ 148 w 225"/>
                <a:gd name="T17" fmla="*/ 187 h 264"/>
                <a:gd name="T18" fmla="*/ 0 w 225"/>
                <a:gd name="T19" fmla="*/ 108 h 264"/>
                <a:gd name="T20" fmla="*/ 76 w 225"/>
                <a:gd name="T21" fmla="*/ 187 h 264"/>
                <a:gd name="T22" fmla="*/ 196 w 225"/>
                <a:gd name="T23" fmla="*/ 103 h 264"/>
                <a:gd name="T24" fmla="*/ 196 w 225"/>
                <a:gd name="T25" fmla="*/ 48 h 264"/>
                <a:gd name="T26" fmla="*/ 148 w 225"/>
                <a:gd name="T27" fmla="*/ 0 h 264"/>
                <a:gd name="T28" fmla="*/ 29 w 225"/>
                <a:gd name="T29" fmla="*/ 0 h 264"/>
                <a:gd name="T30" fmla="*/ 29 w 225"/>
                <a:gd name="T31" fmla="*/ 103 h 264"/>
                <a:gd name="T32" fmla="*/ 196 w 225"/>
                <a:gd name="T33" fmla="*/ 48 h 264"/>
                <a:gd name="T34" fmla="*/ 148 w 225"/>
                <a:gd name="T35" fmla="*/ 0 h 264"/>
                <a:gd name="T36" fmla="*/ 148 w 225"/>
                <a:gd name="T37" fmla="*/ 48 h 264"/>
                <a:gd name="T38" fmla="*/ 196 w 225"/>
                <a:gd name="T39" fmla="*/ 48 h 264"/>
                <a:gd name="T40" fmla="*/ 74 w 225"/>
                <a:gd name="T41" fmla="*/ 76 h 264"/>
                <a:gd name="T42" fmla="*/ 52 w 225"/>
                <a:gd name="T43" fmla="*/ 76 h 264"/>
                <a:gd name="T44" fmla="*/ 168 w 225"/>
                <a:gd name="T45" fmla="*/ 76 h 264"/>
                <a:gd name="T46" fmla="*/ 98 w 225"/>
                <a:gd name="T47" fmla="*/ 76 h 264"/>
                <a:gd name="T48" fmla="*/ 52 w 225"/>
                <a:gd name="T49" fmla="*/ 100 h 264"/>
                <a:gd name="T50" fmla="*/ 115 w 225"/>
                <a:gd name="T51" fmla="*/ 100 h 264"/>
                <a:gd name="T52" fmla="*/ 168 w 225"/>
                <a:gd name="T53" fmla="*/ 100 h 264"/>
                <a:gd name="T54" fmla="*/ 141 w 225"/>
                <a:gd name="T55" fmla="*/ 10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5" h="264">
                  <a:moveTo>
                    <a:pt x="225" y="108"/>
                  </a:moveTo>
                  <a:lnTo>
                    <a:pt x="225" y="264"/>
                  </a:lnTo>
                  <a:lnTo>
                    <a:pt x="0" y="264"/>
                  </a:lnTo>
                  <a:lnTo>
                    <a:pt x="0" y="108"/>
                  </a:lnTo>
                  <a:moveTo>
                    <a:pt x="225" y="264"/>
                  </a:moveTo>
                  <a:lnTo>
                    <a:pt x="112" y="184"/>
                  </a:lnTo>
                  <a:lnTo>
                    <a:pt x="0" y="264"/>
                  </a:lnTo>
                  <a:moveTo>
                    <a:pt x="225" y="108"/>
                  </a:moveTo>
                  <a:lnTo>
                    <a:pt x="148" y="187"/>
                  </a:lnTo>
                  <a:moveTo>
                    <a:pt x="0" y="108"/>
                  </a:moveTo>
                  <a:lnTo>
                    <a:pt x="76" y="187"/>
                  </a:lnTo>
                  <a:moveTo>
                    <a:pt x="196" y="103"/>
                  </a:moveTo>
                  <a:lnTo>
                    <a:pt x="196" y="48"/>
                  </a:lnTo>
                  <a:moveTo>
                    <a:pt x="148" y="0"/>
                  </a:moveTo>
                  <a:lnTo>
                    <a:pt x="29" y="0"/>
                  </a:lnTo>
                  <a:lnTo>
                    <a:pt x="29" y="103"/>
                  </a:lnTo>
                  <a:moveTo>
                    <a:pt x="196" y="48"/>
                  </a:moveTo>
                  <a:lnTo>
                    <a:pt x="148" y="0"/>
                  </a:lnTo>
                  <a:lnTo>
                    <a:pt x="148" y="48"/>
                  </a:lnTo>
                  <a:lnTo>
                    <a:pt x="196" y="48"/>
                  </a:lnTo>
                  <a:moveTo>
                    <a:pt x="74" y="76"/>
                  </a:moveTo>
                  <a:lnTo>
                    <a:pt x="52" y="76"/>
                  </a:lnTo>
                  <a:moveTo>
                    <a:pt x="168" y="76"/>
                  </a:moveTo>
                  <a:lnTo>
                    <a:pt x="98" y="76"/>
                  </a:lnTo>
                  <a:moveTo>
                    <a:pt x="52" y="100"/>
                  </a:moveTo>
                  <a:lnTo>
                    <a:pt x="115" y="100"/>
                  </a:lnTo>
                  <a:moveTo>
                    <a:pt x="168" y="100"/>
                  </a:moveTo>
                  <a:lnTo>
                    <a:pt x="141" y="100"/>
                  </a:lnTo>
                </a:path>
              </a:pathLst>
            </a:custGeom>
            <a:noFill/>
            <a:ln w="15875" cap="rnd">
              <a:solidFill>
                <a:srgbClr val="41404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31" name="Freeform 42"/>
            <p:cNvSpPr>
              <a:spLocks noEditPoints="1"/>
            </p:cNvSpPr>
            <p:nvPr/>
          </p:nvSpPr>
          <p:spPr bwMode="auto">
            <a:xfrm>
              <a:off x="3073004" y="2178844"/>
              <a:ext cx="333375" cy="377429"/>
            </a:xfrm>
            <a:custGeom>
              <a:avLst/>
              <a:gdLst>
                <a:gd name="T0" fmla="*/ 37 w 117"/>
                <a:gd name="T1" fmla="*/ 103 h 132"/>
                <a:gd name="T2" fmla="*/ 28 w 117"/>
                <a:gd name="T3" fmla="*/ 79 h 132"/>
                <a:gd name="T4" fmla="*/ 22 w 117"/>
                <a:gd name="T5" fmla="*/ 59 h 132"/>
                <a:gd name="T6" fmla="*/ 58 w 117"/>
                <a:gd name="T7" fmla="*/ 23 h 132"/>
                <a:gd name="T8" fmla="*/ 95 w 117"/>
                <a:gd name="T9" fmla="*/ 59 h 132"/>
                <a:gd name="T10" fmla="*/ 89 w 117"/>
                <a:gd name="T11" fmla="*/ 79 h 132"/>
                <a:gd name="T12" fmla="*/ 80 w 117"/>
                <a:gd name="T13" fmla="*/ 99 h 132"/>
                <a:gd name="T14" fmla="*/ 58 w 117"/>
                <a:gd name="T15" fmla="*/ 37 h 132"/>
                <a:gd name="T16" fmla="*/ 37 w 117"/>
                <a:gd name="T17" fmla="*/ 59 h 132"/>
                <a:gd name="T18" fmla="*/ 58 w 117"/>
                <a:gd name="T19" fmla="*/ 81 h 132"/>
                <a:gd name="T20" fmla="*/ 80 w 117"/>
                <a:gd name="T21" fmla="*/ 59 h 132"/>
                <a:gd name="T22" fmla="*/ 58 w 117"/>
                <a:gd name="T23" fmla="*/ 37 h 132"/>
                <a:gd name="T24" fmla="*/ 50 w 117"/>
                <a:gd name="T25" fmla="*/ 62 h 132"/>
                <a:gd name="T26" fmla="*/ 56 w 117"/>
                <a:gd name="T27" fmla="*/ 70 h 132"/>
                <a:gd name="T28" fmla="*/ 67 w 117"/>
                <a:gd name="T29" fmla="*/ 52 h 132"/>
                <a:gd name="T30" fmla="*/ 58 w 117"/>
                <a:gd name="T31" fmla="*/ 11 h 132"/>
                <a:gd name="T32" fmla="*/ 58 w 117"/>
                <a:gd name="T33" fmla="*/ 0 h 132"/>
                <a:gd name="T34" fmla="*/ 35 w 117"/>
                <a:gd name="T35" fmla="*/ 18 h 132"/>
                <a:gd name="T36" fmla="*/ 29 w 117"/>
                <a:gd name="T37" fmla="*/ 8 h 132"/>
                <a:gd name="T38" fmla="*/ 8 w 117"/>
                <a:gd name="T39" fmla="*/ 29 h 132"/>
                <a:gd name="T40" fmla="*/ 18 w 117"/>
                <a:gd name="T41" fmla="*/ 35 h 132"/>
                <a:gd name="T42" fmla="*/ 0 w 117"/>
                <a:gd name="T43" fmla="*/ 59 h 132"/>
                <a:gd name="T44" fmla="*/ 12 w 117"/>
                <a:gd name="T45" fmla="*/ 59 h 132"/>
                <a:gd name="T46" fmla="*/ 88 w 117"/>
                <a:gd name="T47" fmla="*/ 8 h 132"/>
                <a:gd name="T48" fmla="*/ 82 w 117"/>
                <a:gd name="T49" fmla="*/ 18 h 132"/>
                <a:gd name="T50" fmla="*/ 109 w 117"/>
                <a:gd name="T51" fmla="*/ 29 h 132"/>
                <a:gd name="T52" fmla="*/ 99 w 117"/>
                <a:gd name="T53" fmla="*/ 35 h 132"/>
                <a:gd name="T54" fmla="*/ 105 w 117"/>
                <a:gd name="T55" fmla="*/ 59 h 132"/>
                <a:gd name="T56" fmla="*/ 117 w 117"/>
                <a:gd name="T57" fmla="*/ 59 h 132"/>
                <a:gd name="T58" fmla="*/ 71 w 117"/>
                <a:gd name="T59" fmla="*/ 106 h 132"/>
                <a:gd name="T60" fmla="*/ 43 w 117"/>
                <a:gd name="T61" fmla="*/ 114 h 132"/>
                <a:gd name="T62" fmla="*/ 40 w 117"/>
                <a:gd name="T63" fmla="*/ 119 h 132"/>
                <a:gd name="T64" fmla="*/ 44 w 117"/>
                <a:gd name="T65" fmla="*/ 123 h 132"/>
                <a:gd name="T66" fmla="*/ 46 w 117"/>
                <a:gd name="T67" fmla="*/ 123 h 132"/>
                <a:gd name="T68" fmla="*/ 71 w 117"/>
                <a:gd name="T69" fmla="*/ 116 h 132"/>
                <a:gd name="T70" fmla="*/ 72 w 117"/>
                <a:gd name="T71" fmla="*/ 116 h 132"/>
                <a:gd name="T72" fmla="*/ 73 w 117"/>
                <a:gd name="T73" fmla="*/ 116 h 132"/>
                <a:gd name="T74" fmla="*/ 77 w 117"/>
                <a:gd name="T75" fmla="*/ 121 h 132"/>
                <a:gd name="T76" fmla="*/ 74 w 117"/>
                <a:gd name="T77" fmla="*/ 125 h 132"/>
                <a:gd name="T78" fmla="*/ 50 w 117"/>
                <a:gd name="T7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32">
                  <a:moveTo>
                    <a:pt x="37" y="103"/>
                  </a:moveTo>
                  <a:cubicBezTo>
                    <a:pt x="38" y="97"/>
                    <a:pt x="36" y="91"/>
                    <a:pt x="28" y="79"/>
                  </a:cubicBezTo>
                  <a:cubicBezTo>
                    <a:pt x="24" y="73"/>
                    <a:pt x="22" y="66"/>
                    <a:pt x="22" y="59"/>
                  </a:cubicBezTo>
                  <a:cubicBezTo>
                    <a:pt x="22" y="39"/>
                    <a:pt x="38" y="23"/>
                    <a:pt x="58" y="23"/>
                  </a:cubicBezTo>
                  <a:cubicBezTo>
                    <a:pt x="79" y="23"/>
                    <a:pt x="95" y="39"/>
                    <a:pt x="95" y="59"/>
                  </a:cubicBezTo>
                  <a:cubicBezTo>
                    <a:pt x="95" y="66"/>
                    <a:pt x="93" y="73"/>
                    <a:pt x="89" y="79"/>
                  </a:cubicBezTo>
                  <a:cubicBezTo>
                    <a:pt x="83" y="88"/>
                    <a:pt x="80" y="94"/>
                    <a:pt x="80" y="99"/>
                  </a:cubicBezTo>
                  <a:moveTo>
                    <a:pt x="58" y="37"/>
                  </a:moveTo>
                  <a:cubicBezTo>
                    <a:pt x="46" y="37"/>
                    <a:pt x="37" y="47"/>
                    <a:pt x="37" y="59"/>
                  </a:cubicBezTo>
                  <a:cubicBezTo>
                    <a:pt x="37" y="71"/>
                    <a:pt x="46" y="81"/>
                    <a:pt x="58" y="81"/>
                  </a:cubicBezTo>
                  <a:cubicBezTo>
                    <a:pt x="71" y="81"/>
                    <a:pt x="80" y="71"/>
                    <a:pt x="80" y="59"/>
                  </a:cubicBezTo>
                  <a:cubicBezTo>
                    <a:pt x="80" y="47"/>
                    <a:pt x="71" y="37"/>
                    <a:pt x="58" y="37"/>
                  </a:cubicBezTo>
                  <a:close/>
                  <a:moveTo>
                    <a:pt x="50" y="62"/>
                  </a:moveTo>
                  <a:cubicBezTo>
                    <a:pt x="56" y="70"/>
                    <a:pt x="56" y="70"/>
                    <a:pt x="56" y="70"/>
                  </a:cubicBezTo>
                  <a:cubicBezTo>
                    <a:pt x="67" y="52"/>
                    <a:pt x="67" y="52"/>
                    <a:pt x="67" y="52"/>
                  </a:cubicBezTo>
                  <a:moveTo>
                    <a:pt x="58" y="11"/>
                  </a:moveTo>
                  <a:cubicBezTo>
                    <a:pt x="58" y="0"/>
                    <a:pt x="58" y="0"/>
                    <a:pt x="58" y="0"/>
                  </a:cubicBezTo>
                  <a:moveTo>
                    <a:pt x="35" y="18"/>
                  </a:moveTo>
                  <a:cubicBezTo>
                    <a:pt x="29" y="8"/>
                    <a:pt x="29" y="8"/>
                    <a:pt x="29" y="8"/>
                  </a:cubicBezTo>
                  <a:moveTo>
                    <a:pt x="8" y="29"/>
                  </a:moveTo>
                  <a:cubicBezTo>
                    <a:pt x="18" y="35"/>
                    <a:pt x="18" y="35"/>
                    <a:pt x="18" y="35"/>
                  </a:cubicBezTo>
                  <a:moveTo>
                    <a:pt x="0" y="59"/>
                  </a:moveTo>
                  <a:cubicBezTo>
                    <a:pt x="12" y="59"/>
                    <a:pt x="12" y="59"/>
                    <a:pt x="12" y="59"/>
                  </a:cubicBezTo>
                  <a:moveTo>
                    <a:pt x="88" y="8"/>
                  </a:moveTo>
                  <a:cubicBezTo>
                    <a:pt x="82" y="18"/>
                    <a:pt x="82" y="18"/>
                    <a:pt x="82" y="18"/>
                  </a:cubicBezTo>
                  <a:moveTo>
                    <a:pt x="109" y="29"/>
                  </a:moveTo>
                  <a:cubicBezTo>
                    <a:pt x="99" y="35"/>
                    <a:pt x="99" y="35"/>
                    <a:pt x="99" y="35"/>
                  </a:cubicBezTo>
                  <a:moveTo>
                    <a:pt x="105" y="59"/>
                  </a:moveTo>
                  <a:cubicBezTo>
                    <a:pt x="117" y="59"/>
                    <a:pt x="117" y="59"/>
                    <a:pt x="117" y="59"/>
                  </a:cubicBezTo>
                  <a:moveTo>
                    <a:pt x="71" y="106"/>
                  </a:moveTo>
                  <a:cubicBezTo>
                    <a:pt x="71" y="106"/>
                    <a:pt x="43" y="114"/>
                    <a:pt x="43" y="114"/>
                  </a:cubicBezTo>
                  <a:cubicBezTo>
                    <a:pt x="41" y="115"/>
                    <a:pt x="40" y="116"/>
                    <a:pt x="40" y="119"/>
                  </a:cubicBezTo>
                  <a:cubicBezTo>
                    <a:pt x="40" y="121"/>
                    <a:pt x="42" y="123"/>
                    <a:pt x="44" y="123"/>
                  </a:cubicBezTo>
                  <a:cubicBezTo>
                    <a:pt x="45" y="123"/>
                    <a:pt x="46" y="123"/>
                    <a:pt x="46" y="123"/>
                  </a:cubicBezTo>
                  <a:cubicBezTo>
                    <a:pt x="71" y="116"/>
                    <a:pt x="71" y="116"/>
                    <a:pt x="71" y="116"/>
                  </a:cubicBezTo>
                  <a:cubicBezTo>
                    <a:pt x="72" y="116"/>
                    <a:pt x="72" y="116"/>
                    <a:pt x="72" y="116"/>
                  </a:cubicBezTo>
                  <a:cubicBezTo>
                    <a:pt x="72" y="116"/>
                    <a:pt x="72" y="116"/>
                    <a:pt x="73" y="116"/>
                  </a:cubicBezTo>
                  <a:cubicBezTo>
                    <a:pt x="75" y="116"/>
                    <a:pt x="77" y="118"/>
                    <a:pt x="77" y="121"/>
                  </a:cubicBezTo>
                  <a:cubicBezTo>
                    <a:pt x="77" y="123"/>
                    <a:pt x="76" y="124"/>
                    <a:pt x="74" y="125"/>
                  </a:cubicBezTo>
                  <a:cubicBezTo>
                    <a:pt x="50" y="132"/>
                    <a:pt x="50" y="132"/>
                    <a:pt x="50" y="132"/>
                  </a:cubicBezTo>
                </a:path>
              </a:pathLst>
            </a:custGeom>
            <a:noFill/>
            <a:ln w="15875" cap="rnd">
              <a:solidFill>
                <a:srgbClr val="41404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32" name="Freeform 43"/>
            <p:cNvSpPr>
              <a:spLocks noEditPoints="1"/>
            </p:cNvSpPr>
            <p:nvPr/>
          </p:nvSpPr>
          <p:spPr bwMode="auto">
            <a:xfrm>
              <a:off x="3682604" y="4776787"/>
              <a:ext cx="325041" cy="328613"/>
            </a:xfrm>
            <a:custGeom>
              <a:avLst/>
              <a:gdLst>
                <a:gd name="T0" fmla="*/ 98 w 114"/>
                <a:gd name="T1" fmla="*/ 32 h 115"/>
                <a:gd name="T2" fmla="*/ 107 w 114"/>
                <a:gd name="T3" fmla="*/ 61 h 115"/>
                <a:gd name="T4" fmla="*/ 54 w 114"/>
                <a:gd name="T5" fmla="*/ 115 h 115"/>
                <a:gd name="T6" fmla="*/ 0 w 114"/>
                <a:gd name="T7" fmla="*/ 61 h 115"/>
                <a:gd name="T8" fmla="*/ 54 w 114"/>
                <a:gd name="T9" fmla="*/ 8 h 115"/>
                <a:gd name="T10" fmla="*/ 83 w 114"/>
                <a:gd name="T11" fmla="*/ 16 h 115"/>
                <a:gd name="T12" fmla="*/ 74 w 114"/>
                <a:gd name="T13" fmla="*/ 26 h 115"/>
                <a:gd name="T14" fmla="*/ 54 w 114"/>
                <a:gd name="T15" fmla="*/ 21 h 115"/>
                <a:gd name="T16" fmla="*/ 13 w 114"/>
                <a:gd name="T17" fmla="*/ 61 h 115"/>
                <a:gd name="T18" fmla="*/ 54 w 114"/>
                <a:gd name="T19" fmla="*/ 102 h 115"/>
                <a:gd name="T20" fmla="*/ 94 w 114"/>
                <a:gd name="T21" fmla="*/ 61 h 115"/>
                <a:gd name="T22" fmla="*/ 88 w 114"/>
                <a:gd name="T23" fmla="*/ 41 h 115"/>
                <a:gd name="T24" fmla="*/ 64 w 114"/>
                <a:gd name="T25" fmla="*/ 37 h 115"/>
                <a:gd name="T26" fmla="*/ 54 w 114"/>
                <a:gd name="T27" fmla="*/ 35 h 115"/>
                <a:gd name="T28" fmla="*/ 27 w 114"/>
                <a:gd name="T29" fmla="*/ 61 h 115"/>
                <a:gd name="T30" fmla="*/ 54 w 114"/>
                <a:gd name="T31" fmla="*/ 88 h 115"/>
                <a:gd name="T32" fmla="*/ 80 w 114"/>
                <a:gd name="T33" fmla="*/ 61 h 115"/>
                <a:gd name="T34" fmla="*/ 77 w 114"/>
                <a:gd name="T35" fmla="*/ 50 h 115"/>
                <a:gd name="T36" fmla="*/ 54 w 114"/>
                <a:gd name="T37" fmla="*/ 61 h 115"/>
                <a:gd name="T38" fmla="*/ 111 w 114"/>
                <a:gd name="T39" fmla="*/ 3 h 115"/>
                <a:gd name="T40" fmla="*/ 98 w 114"/>
                <a:gd name="T41" fmla="*/ 0 h 115"/>
                <a:gd name="T42" fmla="*/ 98 w 114"/>
                <a:gd name="T43" fmla="*/ 17 h 115"/>
                <a:gd name="T44" fmla="*/ 114 w 114"/>
                <a:gd name="T45" fmla="*/ 17 h 115"/>
                <a:gd name="T46" fmla="*/ 9 w 114"/>
                <a:gd name="T47" fmla="*/ 115 h 115"/>
                <a:gd name="T48" fmla="*/ 20 w 114"/>
                <a:gd name="T49" fmla="*/ 103 h 115"/>
                <a:gd name="T50" fmla="*/ 87 w 114"/>
                <a:gd name="T51" fmla="*/ 103 h 115"/>
                <a:gd name="T52" fmla="*/ 98 w 114"/>
                <a:gd name="T53"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4" h="115">
                  <a:moveTo>
                    <a:pt x="98" y="32"/>
                  </a:moveTo>
                  <a:cubicBezTo>
                    <a:pt x="104" y="40"/>
                    <a:pt x="107" y="50"/>
                    <a:pt x="107" y="61"/>
                  </a:cubicBezTo>
                  <a:cubicBezTo>
                    <a:pt x="107" y="91"/>
                    <a:pt x="83" y="115"/>
                    <a:pt x="54" y="115"/>
                  </a:cubicBezTo>
                  <a:cubicBezTo>
                    <a:pt x="24" y="115"/>
                    <a:pt x="0" y="91"/>
                    <a:pt x="0" y="61"/>
                  </a:cubicBezTo>
                  <a:cubicBezTo>
                    <a:pt x="0" y="32"/>
                    <a:pt x="24" y="8"/>
                    <a:pt x="54" y="8"/>
                  </a:cubicBezTo>
                  <a:cubicBezTo>
                    <a:pt x="64" y="8"/>
                    <a:pt x="75" y="11"/>
                    <a:pt x="83" y="16"/>
                  </a:cubicBezTo>
                  <a:moveTo>
                    <a:pt x="74" y="26"/>
                  </a:moveTo>
                  <a:cubicBezTo>
                    <a:pt x="68" y="23"/>
                    <a:pt x="61" y="21"/>
                    <a:pt x="54" y="21"/>
                  </a:cubicBezTo>
                  <a:cubicBezTo>
                    <a:pt x="31" y="21"/>
                    <a:pt x="13" y="39"/>
                    <a:pt x="13" y="61"/>
                  </a:cubicBezTo>
                  <a:cubicBezTo>
                    <a:pt x="13" y="84"/>
                    <a:pt x="31" y="102"/>
                    <a:pt x="54" y="102"/>
                  </a:cubicBezTo>
                  <a:cubicBezTo>
                    <a:pt x="76" y="102"/>
                    <a:pt x="94" y="84"/>
                    <a:pt x="94" y="61"/>
                  </a:cubicBezTo>
                  <a:cubicBezTo>
                    <a:pt x="94" y="54"/>
                    <a:pt x="92" y="47"/>
                    <a:pt x="88" y="41"/>
                  </a:cubicBezTo>
                  <a:moveTo>
                    <a:pt x="64" y="37"/>
                  </a:moveTo>
                  <a:cubicBezTo>
                    <a:pt x="60" y="35"/>
                    <a:pt x="57" y="35"/>
                    <a:pt x="54" y="35"/>
                  </a:cubicBezTo>
                  <a:cubicBezTo>
                    <a:pt x="39" y="35"/>
                    <a:pt x="27" y="47"/>
                    <a:pt x="27" y="61"/>
                  </a:cubicBezTo>
                  <a:cubicBezTo>
                    <a:pt x="27" y="76"/>
                    <a:pt x="39" y="88"/>
                    <a:pt x="54" y="88"/>
                  </a:cubicBezTo>
                  <a:cubicBezTo>
                    <a:pt x="68" y="88"/>
                    <a:pt x="80" y="76"/>
                    <a:pt x="80" y="61"/>
                  </a:cubicBezTo>
                  <a:cubicBezTo>
                    <a:pt x="80" y="57"/>
                    <a:pt x="79" y="53"/>
                    <a:pt x="77" y="50"/>
                  </a:cubicBezTo>
                  <a:moveTo>
                    <a:pt x="54" y="61"/>
                  </a:moveTo>
                  <a:cubicBezTo>
                    <a:pt x="111" y="3"/>
                    <a:pt x="111" y="3"/>
                    <a:pt x="111" y="3"/>
                  </a:cubicBezTo>
                  <a:moveTo>
                    <a:pt x="98" y="0"/>
                  </a:moveTo>
                  <a:cubicBezTo>
                    <a:pt x="98" y="17"/>
                    <a:pt x="98" y="17"/>
                    <a:pt x="98" y="17"/>
                  </a:cubicBezTo>
                  <a:cubicBezTo>
                    <a:pt x="114" y="17"/>
                    <a:pt x="114" y="17"/>
                    <a:pt x="114" y="17"/>
                  </a:cubicBezTo>
                  <a:moveTo>
                    <a:pt x="9" y="115"/>
                  </a:moveTo>
                  <a:cubicBezTo>
                    <a:pt x="20" y="103"/>
                    <a:pt x="20" y="103"/>
                    <a:pt x="20" y="103"/>
                  </a:cubicBezTo>
                  <a:moveTo>
                    <a:pt x="87" y="103"/>
                  </a:moveTo>
                  <a:cubicBezTo>
                    <a:pt x="98" y="115"/>
                    <a:pt x="98" y="115"/>
                    <a:pt x="98" y="115"/>
                  </a:cubicBezTo>
                </a:path>
              </a:pathLst>
            </a:custGeom>
            <a:noFill/>
            <a:ln w="15875" cap="rnd">
              <a:solidFill>
                <a:srgbClr val="41404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33" name="Freeform 44"/>
            <p:cNvSpPr>
              <a:spLocks noEditPoints="1"/>
            </p:cNvSpPr>
            <p:nvPr/>
          </p:nvSpPr>
          <p:spPr bwMode="auto">
            <a:xfrm>
              <a:off x="5724525" y="2184798"/>
              <a:ext cx="325041" cy="336947"/>
            </a:xfrm>
            <a:custGeom>
              <a:avLst/>
              <a:gdLst>
                <a:gd name="T0" fmla="*/ 43 w 114"/>
                <a:gd name="T1" fmla="*/ 12 h 118"/>
                <a:gd name="T2" fmla="*/ 100 w 114"/>
                <a:gd name="T3" fmla="*/ 47 h 118"/>
                <a:gd name="T4" fmla="*/ 114 w 114"/>
                <a:gd name="T5" fmla="*/ 76 h 118"/>
                <a:gd name="T6" fmla="*/ 103 w 114"/>
                <a:gd name="T7" fmla="*/ 76 h 118"/>
                <a:gd name="T8" fmla="*/ 103 w 114"/>
                <a:gd name="T9" fmla="*/ 95 h 118"/>
                <a:gd name="T10" fmla="*/ 96 w 114"/>
                <a:gd name="T11" fmla="*/ 101 h 118"/>
                <a:gd name="T12" fmla="*/ 83 w 114"/>
                <a:gd name="T13" fmla="*/ 101 h 118"/>
                <a:gd name="T14" fmla="*/ 83 w 114"/>
                <a:gd name="T15" fmla="*/ 118 h 118"/>
                <a:gd name="T16" fmla="*/ 31 w 114"/>
                <a:gd name="T17" fmla="*/ 118 h 118"/>
                <a:gd name="T18" fmla="*/ 31 w 114"/>
                <a:gd name="T19" fmla="*/ 101 h 118"/>
                <a:gd name="T20" fmla="*/ 25 w 114"/>
                <a:gd name="T21" fmla="*/ 89 h 118"/>
                <a:gd name="T22" fmla="*/ 64 w 114"/>
                <a:gd name="T23" fmla="*/ 53 h 118"/>
                <a:gd name="T24" fmla="*/ 64 w 114"/>
                <a:gd name="T25" fmla="*/ 45 h 118"/>
                <a:gd name="T26" fmla="*/ 55 w 114"/>
                <a:gd name="T27" fmla="*/ 42 h 118"/>
                <a:gd name="T28" fmla="*/ 54 w 114"/>
                <a:gd name="T29" fmla="*/ 38 h 118"/>
                <a:gd name="T30" fmla="*/ 58 w 114"/>
                <a:gd name="T31" fmla="*/ 29 h 118"/>
                <a:gd name="T32" fmla="*/ 52 w 114"/>
                <a:gd name="T33" fmla="*/ 24 h 118"/>
                <a:gd name="T34" fmla="*/ 43 w 114"/>
                <a:gd name="T35" fmla="*/ 28 h 118"/>
                <a:gd name="T36" fmla="*/ 40 w 114"/>
                <a:gd name="T37" fmla="*/ 26 h 118"/>
                <a:gd name="T38" fmla="*/ 36 w 114"/>
                <a:gd name="T39" fmla="*/ 17 h 118"/>
                <a:gd name="T40" fmla="*/ 28 w 114"/>
                <a:gd name="T41" fmla="*/ 17 h 118"/>
                <a:gd name="T42" fmla="*/ 25 w 114"/>
                <a:gd name="T43" fmla="*/ 26 h 118"/>
                <a:gd name="T44" fmla="*/ 22 w 114"/>
                <a:gd name="T45" fmla="*/ 28 h 118"/>
                <a:gd name="T46" fmla="*/ 13 w 114"/>
                <a:gd name="T47" fmla="*/ 24 h 118"/>
                <a:gd name="T48" fmla="*/ 7 w 114"/>
                <a:gd name="T49" fmla="*/ 29 h 118"/>
                <a:gd name="T50" fmla="*/ 11 w 114"/>
                <a:gd name="T51" fmla="*/ 38 h 118"/>
                <a:gd name="T52" fmla="*/ 9 w 114"/>
                <a:gd name="T53" fmla="*/ 42 h 118"/>
                <a:gd name="T54" fmla="*/ 0 w 114"/>
                <a:gd name="T55" fmla="*/ 45 h 118"/>
                <a:gd name="T56" fmla="*/ 0 w 114"/>
                <a:gd name="T57" fmla="*/ 53 h 118"/>
                <a:gd name="T58" fmla="*/ 9 w 114"/>
                <a:gd name="T59" fmla="*/ 57 h 118"/>
                <a:gd name="T60" fmla="*/ 11 w 114"/>
                <a:gd name="T61" fmla="*/ 60 h 118"/>
                <a:gd name="T62" fmla="*/ 7 w 114"/>
                <a:gd name="T63" fmla="*/ 69 h 118"/>
                <a:gd name="T64" fmla="*/ 13 w 114"/>
                <a:gd name="T65" fmla="*/ 75 h 118"/>
                <a:gd name="T66" fmla="*/ 22 w 114"/>
                <a:gd name="T67" fmla="*/ 71 h 118"/>
                <a:gd name="T68" fmla="*/ 25 w 114"/>
                <a:gd name="T69" fmla="*/ 72 h 118"/>
                <a:gd name="T70" fmla="*/ 28 w 114"/>
                <a:gd name="T71" fmla="*/ 81 h 118"/>
                <a:gd name="T72" fmla="*/ 36 w 114"/>
                <a:gd name="T73" fmla="*/ 81 h 118"/>
                <a:gd name="T74" fmla="*/ 40 w 114"/>
                <a:gd name="T75" fmla="*/ 72 h 118"/>
                <a:gd name="T76" fmla="*/ 43 w 114"/>
                <a:gd name="T77" fmla="*/ 71 h 118"/>
                <a:gd name="T78" fmla="*/ 52 w 114"/>
                <a:gd name="T79" fmla="*/ 75 h 118"/>
                <a:gd name="T80" fmla="*/ 58 w 114"/>
                <a:gd name="T81" fmla="*/ 69 h 118"/>
                <a:gd name="T82" fmla="*/ 54 w 114"/>
                <a:gd name="T83" fmla="*/ 60 h 118"/>
                <a:gd name="T84" fmla="*/ 55 w 114"/>
                <a:gd name="T85" fmla="*/ 57 h 118"/>
                <a:gd name="T86" fmla="*/ 64 w 114"/>
                <a:gd name="T87" fmla="*/ 53 h 118"/>
                <a:gd name="T88" fmla="*/ 32 w 114"/>
                <a:gd name="T89" fmla="*/ 36 h 118"/>
                <a:gd name="T90" fmla="*/ 19 w 114"/>
                <a:gd name="T91" fmla="*/ 49 h 118"/>
                <a:gd name="T92" fmla="*/ 32 w 114"/>
                <a:gd name="T93" fmla="*/ 63 h 118"/>
                <a:gd name="T94" fmla="*/ 46 w 114"/>
                <a:gd name="T95" fmla="*/ 49 h 118"/>
                <a:gd name="T96" fmla="*/ 32 w 114"/>
                <a:gd name="T97" fmla="*/ 36 h 118"/>
                <a:gd name="T98" fmla="*/ 83 w 114"/>
                <a:gd name="T99" fmla="*/ 101 h 118"/>
                <a:gd name="T100" fmla="*/ 76 w 114"/>
                <a:gd name="T101"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4" h="118">
                  <a:moveTo>
                    <a:pt x="43" y="12"/>
                  </a:moveTo>
                  <a:cubicBezTo>
                    <a:pt x="106" y="0"/>
                    <a:pt x="100" y="47"/>
                    <a:pt x="100" y="47"/>
                  </a:cubicBezTo>
                  <a:cubicBezTo>
                    <a:pt x="114" y="76"/>
                    <a:pt x="114" y="76"/>
                    <a:pt x="114" y="76"/>
                  </a:cubicBezTo>
                  <a:cubicBezTo>
                    <a:pt x="103" y="76"/>
                    <a:pt x="103" y="76"/>
                    <a:pt x="103" y="76"/>
                  </a:cubicBezTo>
                  <a:cubicBezTo>
                    <a:pt x="103" y="95"/>
                    <a:pt x="103" y="95"/>
                    <a:pt x="103" y="95"/>
                  </a:cubicBezTo>
                  <a:cubicBezTo>
                    <a:pt x="103" y="99"/>
                    <a:pt x="100" y="101"/>
                    <a:pt x="96" y="101"/>
                  </a:cubicBezTo>
                  <a:cubicBezTo>
                    <a:pt x="83" y="101"/>
                    <a:pt x="83" y="101"/>
                    <a:pt x="83" y="101"/>
                  </a:cubicBezTo>
                  <a:cubicBezTo>
                    <a:pt x="83" y="118"/>
                    <a:pt x="83" y="118"/>
                    <a:pt x="83" y="118"/>
                  </a:cubicBezTo>
                  <a:moveTo>
                    <a:pt x="31" y="118"/>
                  </a:moveTo>
                  <a:cubicBezTo>
                    <a:pt x="31" y="101"/>
                    <a:pt x="31" y="101"/>
                    <a:pt x="31" y="101"/>
                  </a:cubicBezTo>
                  <a:cubicBezTo>
                    <a:pt x="25" y="89"/>
                    <a:pt x="25" y="89"/>
                    <a:pt x="25" y="89"/>
                  </a:cubicBezTo>
                  <a:moveTo>
                    <a:pt x="64" y="53"/>
                  </a:moveTo>
                  <a:cubicBezTo>
                    <a:pt x="64" y="45"/>
                    <a:pt x="64" y="45"/>
                    <a:pt x="64" y="45"/>
                  </a:cubicBezTo>
                  <a:cubicBezTo>
                    <a:pt x="55" y="42"/>
                    <a:pt x="55" y="42"/>
                    <a:pt x="55" y="42"/>
                  </a:cubicBezTo>
                  <a:cubicBezTo>
                    <a:pt x="55" y="40"/>
                    <a:pt x="54" y="39"/>
                    <a:pt x="54" y="38"/>
                  </a:cubicBezTo>
                  <a:cubicBezTo>
                    <a:pt x="58" y="29"/>
                    <a:pt x="58" y="29"/>
                    <a:pt x="58" y="29"/>
                  </a:cubicBezTo>
                  <a:cubicBezTo>
                    <a:pt x="52" y="24"/>
                    <a:pt x="52" y="24"/>
                    <a:pt x="52" y="24"/>
                  </a:cubicBezTo>
                  <a:cubicBezTo>
                    <a:pt x="43" y="28"/>
                    <a:pt x="43" y="28"/>
                    <a:pt x="43" y="28"/>
                  </a:cubicBezTo>
                  <a:cubicBezTo>
                    <a:pt x="42" y="27"/>
                    <a:pt x="41" y="27"/>
                    <a:pt x="40" y="26"/>
                  </a:cubicBezTo>
                  <a:cubicBezTo>
                    <a:pt x="36" y="17"/>
                    <a:pt x="36" y="17"/>
                    <a:pt x="36" y="17"/>
                  </a:cubicBezTo>
                  <a:cubicBezTo>
                    <a:pt x="28" y="17"/>
                    <a:pt x="28" y="17"/>
                    <a:pt x="28" y="17"/>
                  </a:cubicBezTo>
                  <a:cubicBezTo>
                    <a:pt x="25" y="26"/>
                    <a:pt x="25" y="26"/>
                    <a:pt x="25" y="26"/>
                  </a:cubicBezTo>
                  <a:cubicBezTo>
                    <a:pt x="24" y="27"/>
                    <a:pt x="23" y="27"/>
                    <a:pt x="22" y="28"/>
                  </a:cubicBezTo>
                  <a:cubicBezTo>
                    <a:pt x="13" y="24"/>
                    <a:pt x="13" y="24"/>
                    <a:pt x="13" y="24"/>
                  </a:cubicBezTo>
                  <a:cubicBezTo>
                    <a:pt x="7" y="29"/>
                    <a:pt x="7" y="29"/>
                    <a:pt x="7" y="29"/>
                  </a:cubicBezTo>
                  <a:cubicBezTo>
                    <a:pt x="11" y="38"/>
                    <a:pt x="11" y="38"/>
                    <a:pt x="11" y="38"/>
                  </a:cubicBezTo>
                  <a:cubicBezTo>
                    <a:pt x="10" y="39"/>
                    <a:pt x="10" y="40"/>
                    <a:pt x="9" y="42"/>
                  </a:cubicBezTo>
                  <a:cubicBezTo>
                    <a:pt x="0" y="45"/>
                    <a:pt x="0" y="45"/>
                    <a:pt x="0" y="45"/>
                  </a:cubicBezTo>
                  <a:cubicBezTo>
                    <a:pt x="0" y="53"/>
                    <a:pt x="0" y="53"/>
                    <a:pt x="0" y="53"/>
                  </a:cubicBezTo>
                  <a:cubicBezTo>
                    <a:pt x="9" y="57"/>
                    <a:pt x="9" y="57"/>
                    <a:pt x="9" y="57"/>
                  </a:cubicBezTo>
                  <a:cubicBezTo>
                    <a:pt x="10" y="58"/>
                    <a:pt x="10" y="59"/>
                    <a:pt x="11" y="60"/>
                  </a:cubicBezTo>
                  <a:cubicBezTo>
                    <a:pt x="7" y="69"/>
                    <a:pt x="7" y="69"/>
                    <a:pt x="7" y="69"/>
                  </a:cubicBezTo>
                  <a:cubicBezTo>
                    <a:pt x="13" y="75"/>
                    <a:pt x="13" y="75"/>
                    <a:pt x="13" y="75"/>
                  </a:cubicBezTo>
                  <a:cubicBezTo>
                    <a:pt x="22" y="71"/>
                    <a:pt x="22" y="71"/>
                    <a:pt x="22" y="71"/>
                  </a:cubicBezTo>
                  <a:cubicBezTo>
                    <a:pt x="23" y="71"/>
                    <a:pt x="24" y="72"/>
                    <a:pt x="25" y="72"/>
                  </a:cubicBezTo>
                  <a:cubicBezTo>
                    <a:pt x="28" y="81"/>
                    <a:pt x="28" y="81"/>
                    <a:pt x="28" y="81"/>
                  </a:cubicBezTo>
                  <a:cubicBezTo>
                    <a:pt x="36" y="81"/>
                    <a:pt x="36" y="81"/>
                    <a:pt x="36" y="81"/>
                  </a:cubicBezTo>
                  <a:cubicBezTo>
                    <a:pt x="40" y="72"/>
                    <a:pt x="40" y="72"/>
                    <a:pt x="40" y="72"/>
                  </a:cubicBezTo>
                  <a:cubicBezTo>
                    <a:pt x="41" y="72"/>
                    <a:pt x="42" y="71"/>
                    <a:pt x="43" y="71"/>
                  </a:cubicBezTo>
                  <a:cubicBezTo>
                    <a:pt x="52" y="75"/>
                    <a:pt x="52" y="75"/>
                    <a:pt x="52" y="75"/>
                  </a:cubicBezTo>
                  <a:cubicBezTo>
                    <a:pt x="58" y="69"/>
                    <a:pt x="58" y="69"/>
                    <a:pt x="58" y="69"/>
                  </a:cubicBezTo>
                  <a:cubicBezTo>
                    <a:pt x="54" y="60"/>
                    <a:pt x="54" y="60"/>
                    <a:pt x="54" y="60"/>
                  </a:cubicBezTo>
                  <a:cubicBezTo>
                    <a:pt x="54" y="59"/>
                    <a:pt x="55" y="58"/>
                    <a:pt x="55" y="57"/>
                  </a:cubicBezTo>
                  <a:lnTo>
                    <a:pt x="64" y="53"/>
                  </a:lnTo>
                  <a:close/>
                  <a:moveTo>
                    <a:pt x="32" y="36"/>
                  </a:moveTo>
                  <a:cubicBezTo>
                    <a:pt x="25" y="36"/>
                    <a:pt x="19" y="42"/>
                    <a:pt x="19" y="49"/>
                  </a:cubicBezTo>
                  <a:cubicBezTo>
                    <a:pt x="19" y="57"/>
                    <a:pt x="25" y="63"/>
                    <a:pt x="32" y="63"/>
                  </a:cubicBezTo>
                  <a:cubicBezTo>
                    <a:pt x="40" y="63"/>
                    <a:pt x="46" y="57"/>
                    <a:pt x="46" y="49"/>
                  </a:cubicBezTo>
                  <a:cubicBezTo>
                    <a:pt x="46" y="42"/>
                    <a:pt x="40" y="36"/>
                    <a:pt x="32" y="36"/>
                  </a:cubicBezTo>
                  <a:close/>
                  <a:moveTo>
                    <a:pt x="83" y="101"/>
                  </a:moveTo>
                  <a:cubicBezTo>
                    <a:pt x="76" y="101"/>
                    <a:pt x="76" y="101"/>
                    <a:pt x="76" y="101"/>
                  </a:cubicBezTo>
                </a:path>
              </a:pathLst>
            </a:custGeom>
            <a:noFill/>
            <a:ln w="15875" cap="rnd">
              <a:solidFill>
                <a:srgbClr val="41404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34" name="Freeform 45"/>
            <p:cNvSpPr>
              <a:spLocks noEditPoints="1"/>
            </p:cNvSpPr>
            <p:nvPr/>
          </p:nvSpPr>
          <p:spPr bwMode="auto">
            <a:xfrm>
              <a:off x="4337448" y="1602581"/>
              <a:ext cx="450056" cy="253604"/>
            </a:xfrm>
            <a:custGeom>
              <a:avLst/>
              <a:gdLst>
                <a:gd name="T0" fmla="*/ 38 w 158"/>
                <a:gd name="T1" fmla="*/ 73 h 89"/>
                <a:gd name="T2" fmla="*/ 37 w 158"/>
                <a:gd name="T3" fmla="*/ 66 h 89"/>
                <a:gd name="T4" fmla="*/ 46 w 158"/>
                <a:gd name="T5" fmla="*/ 58 h 89"/>
                <a:gd name="T6" fmla="*/ 52 w 158"/>
                <a:gd name="T7" fmla="*/ 62 h 89"/>
                <a:gd name="T8" fmla="*/ 44 w 158"/>
                <a:gd name="T9" fmla="*/ 72 h 89"/>
                <a:gd name="T10" fmla="*/ 96 w 158"/>
                <a:gd name="T11" fmla="*/ 65 h 89"/>
                <a:gd name="T12" fmla="*/ 115 w 158"/>
                <a:gd name="T13" fmla="*/ 73 h 89"/>
                <a:gd name="T14" fmla="*/ 116 w 158"/>
                <a:gd name="T15" fmla="*/ 65 h 89"/>
                <a:gd name="T16" fmla="*/ 97 w 158"/>
                <a:gd name="T17" fmla="*/ 79 h 89"/>
                <a:gd name="T18" fmla="*/ 106 w 158"/>
                <a:gd name="T19" fmla="*/ 80 h 89"/>
                <a:gd name="T20" fmla="*/ 107 w 158"/>
                <a:gd name="T21" fmla="*/ 73 h 89"/>
                <a:gd name="T22" fmla="*/ 86 w 158"/>
                <a:gd name="T23" fmla="*/ 85 h 89"/>
                <a:gd name="T24" fmla="*/ 95 w 158"/>
                <a:gd name="T25" fmla="*/ 86 h 89"/>
                <a:gd name="T26" fmla="*/ 97 w 158"/>
                <a:gd name="T27" fmla="*/ 79 h 89"/>
                <a:gd name="T28" fmla="*/ 74 w 158"/>
                <a:gd name="T29" fmla="*/ 87 h 89"/>
                <a:gd name="T30" fmla="*/ 84 w 158"/>
                <a:gd name="T31" fmla="*/ 86 h 89"/>
                <a:gd name="T32" fmla="*/ 51 w 158"/>
                <a:gd name="T33" fmla="*/ 79 h 89"/>
                <a:gd name="T34" fmla="*/ 61 w 158"/>
                <a:gd name="T35" fmla="*/ 61 h 89"/>
                <a:gd name="T36" fmla="*/ 54 w 158"/>
                <a:gd name="T37" fmla="*/ 61 h 89"/>
                <a:gd name="T38" fmla="*/ 44 w 158"/>
                <a:gd name="T39" fmla="*/ 80 h 89"/>
                <a:gd name="T40" fmla="*/ 51 w 158"/>
                <a:gd name="T41" fmla="*/ 79 h 89"/>
                <a:gd name="T42" fmla="*/ 69 w 158"/>
                <a:gd name="T43" fmla="*/ 73 h 89"/>
                <a:gd name="T44" fmla="*/ 65 w 158"/>
                <a:gd name="T45" fmla="*/ 65 h 89"/>
                <a:gd name="T46" fmla="*/ 53 w 158"/>
                <a:gd name="T47" fmla="*/ 77 h 89"/>
                <a:gd name="T48" fmla="*/ 57 w 158"/>
                <a:gd name="T49" fmla="*/ 85 h 89"/>
                <a:gd name="T50" fmla="*/ 73 w 158"/>
                <a:gd name="T51" fmla="*/ 83 h 89"/>
                <a:gd name="T52" fmla="*/ 74 w 158"/>
                <a:gd name="T53" fmla="*/ 74 h 89"/>
                <a:gd name="T54" fmla="*/ 68 w 158"/>
                <a:gd name="T55" fmla="*/ 75 h 89"/>
                <a:gd name="T56" fmla="*/ 62 w 158"/>
                <a:gd name="T57" fmla="*/ 88 h 89"/>
                <a:gd name="T58" fmla="*/ 69 w 158"/>
                <a:gd name="T59" fmla="*/ 87 h 89"/>
                <a:gd name="T60" fmla="*/ 136 w 158"/>
                <a:gd name="T61" fmla="*/ 1 h 89"/>
                <a:gd name="T62" fmla="*/ 132 w 158"/>
                <a:gd name="T63" fmla="*/ 53 h 89"/>
                <a:gd name="T64" fmla="*/ 158 w 158"/>
                <a:gd name="T65" fmla="*/ 42 h 89"/>
                <a:gd name="T66" fmla="*/ 86 w 158"/>
                <a:gd name="T67" fmla="*/ 23 h 89"/>
                <a:gd name="T68" fmla="*/ 78 w 158"/>
                <a:gd name="T69" fmla="*/ 23 h 89"/>
                <a:gd name="T70" fmla="*/ 55 w 158"/>
                <a:gd name="T71" fmla="*/ 35 h 89"/>
                <a:gd name="T72" fmla="*/ 75 w 158"/>
                <a:gd name="T73" fmla="*/ 40 h 89"/>
                <a:gd name="T74" fmla="*/ 116 w 158"/>
                <a:gd name="T75" fmla="*/ 65 h 89"/>
                <a:gd name="T76" fmla="*/ 123 w 158"/>
                <a:gd name="T77" fmla="*/ 56 h 89"/>
                <a:gd name="T78" fmla="*/ 116 w 158"/>
                <a:gd name="T79" fmla="*/ 65 h 89"/>
                <a:gd name="T80" fmla="*/ 40 w 158"/>
                <a:gd name="T81" fmla="*/ 63 h 89"/>
                <a:gd name="T82" fmla="*/ 23 w 158"/>
                <a:gd name="T83" fmla="*/ 59 h 89"/>
                <a:gd name="T84" fmla="*/ 33 w 158"/>
                <a:gd name="T85" fmla="*/ 0 h 89"/>
                <a:gd name="T86" fmla="*/ 38 w 158"/>
                <a:gd name="T87" fmla="*/ 65 h 89"/>
                <a:gd name="T88" fmla="*/ 53 w 158"/>
                <a:gd name="T89" fmla="*/ 2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8" h="89">
                  <a:moveTo>
                    <a:pt x="41" y="74"/>
                  </a:moveTo>
                  <a:cubicBezTo>
                    <a:pt x="40" y="74"/>
                    <a:pt x="39" y="74"/>
                    <a:pt x="38" y="73"/>
                  </a:cubicBezTo>
                  <a:cubicBezTo>
                    <a:pt x="37" y="72"/>
                    <a:pt x="36" y="71"/>
                    <a:pt x="36" y="69"/>
                  </a:cubicBezTo>
                  <a:cubicBezTo>
                    <a:pt x="36" y="68"/>
                    <a:pt x="36" y="67"/>
                    <a:pt x="37" y="66"/>
                  </a:cubicBezTo>
                  <a:cubicBezTo>
                    <a:pt x="43" y="59"/>
                    <a:pt x="43" y="59"/>
                    <a:pt x="43" y="59"/>
                  </a:cubicBezTo>
                  <a:cubicBezTo>
                    <a:pt x="44" y="58"/>
                    <a:pt x="45" y="58"/>
                    <a:pt x="46" y="58"/>
                  </a:cubicBezTo>
                  <a:cubicBezTo>
                    <a:pt x="48" y="57"/>
                    <a:pt x="49" y="58"/>
                    <a:pt x="50" y="59"/>
                  </a:cubicBezTo>
                  <a:cubicBezTo>
                    <a:pt x="51" y="60"/>
                    <a:pt x="52" y="61"/>
                    <a:pt x="52" y="62"/>
                  </a:cubicBezTo>
                  <a:cubicBezTo>
                    <a:pt x="52" y="63"/>
                    <a:pt x="51" y="65"/>
                    <a:pt x="50" y="65"/>
                  </a:cubicBezTo>
                  <a:cubicBezTo>
                    <a:pt x="44" y="72"/>
                    <a:pt x="44" y="72"/>
                    <a:pt x="44" y="72"/>
                  </a:cubicBezTo>
                  <a:cubicBezTo>
                    <a:pt x="44" y="73"/>
                    <a:pt x="43" y="74"/>
                    <a:pt x="41" y="74"/>
                  </a:cubicBezTo>
                  <a:close/>
                  <a:moveTo>
                    <a:pt x="96" y="65"/>
                  </a:moveTo>
                  <a:cubicBezTo>
                    <a:pt x="96" y="65"/>
                    <a:pt x="108" y="74"/>
                    <a:pt x="111" y="74"/>
                  </a:cubicBezTo>
                  <a:cubicBezTo>
                    <a:pt x="113" y="75"/>
                    <a:pt x="114" y="74"/>
                    <a:pt x="115" y="73"/>
                  </a:cubicBezTo>
                  <a:cubicBezTo>
                    <a:pt x="117" y="72"/>
                    <a:pt x="118" y="70"/>
                    <a:pt x="118" y="68"/>
                  </a:cubicBezTo>
                  <a:cubicBezTo>
                    <a:pt x="117" y="67"/>
                    <a:pt x="117" y="66"/>
                    <a:pt x="116" y="65"/>
                  </a:cubicBezTo>
                  <a:moveTo>
                    <a:pt x="87" y="71"/>
                  </a:moveTo>
                  <a:cubicBezTo>
                    <a:pt x="97" y="79"/>
                    <a:pt x="97" y="79"/>
                    <a:pt x="97" y="79"/>
                  </a:cubicBezTo>
                  <a:cubicBezTo>
                    <a:pt x="98" y="80"/>
                    <a:pt x="100" y="81"/>
                    <a:pt x="101" y="81"/>
                  </a:cubicBezTo>
                  <a:cubicBezTo>
                    <a:pt x="103" y="81"/>
                    <a:pt x="104" y="81"/>
                    <a:pt x="106" y="80"/>
                  </a:cubicBezTo>
                  <a:cubicBezTo>
                    <a:pt x="107" y="78"/>
                    <a:pt x="108" y="77"/>
                    <a:pt x="108" y="75"/>
                  </a:cubicBezTo>
                  <a:cubicBezTo>
                    <a:pt x="108" y="74"/>
                    <a:pt x="108" y="73"/>
                    <a:pt x="107" y="73"/>
                  </a:cubicBezTo>
                  <a:moveTo>
                    <a:pt x="82" y="81"/>
                  </a:moveTo>
                  <a:cubicBezTo>
                    <a:pt x="86" y="85"/>
                    <a:pt x="86" y="85"/>
                    <a:pt x="86" y="85"/>
                  </a:cubicBezTo>
                  <a:cubicBezTo>
                    <a:pt x="87" y="87"/>
                    <a:pt x="89" y="87"/>
                    <a:pt x="91" y="87"/>
                  </a:cubicBezTo>
                  <a:cubicBezTo>
                    <a:pt x="92" y="88"/>
                    <a:pt x="94" y="87"/>
                    <a:pt x="95" y="86"/>
                  </a:cubicBezTo>
                  <a:cubicBezTo>
                    <a:pt x="97" y="85"/>
                    <a:pt x="97" y="83"/>
                    <a:pt x="97" y="81"/>
                  </a:cubicBezTo>
                  <a:cubicBezTo>
                    <a:pt x="97" y="80"/>
                    <a:pt x="97" y="80"/>
                    <a:pt x="97" y="79"/>
                  </a:cubicBezTo>
                  <a:moveTo>
                    <a:pt x="71" y="85"/>
                  </a:moveTo>
                  <a:cubicBezTo>
                    <a:pt x="74" y="87"/>
                    <a:pt x="74" y="87"/>
                    <a:pt x="74" y="87"/>
                  </a:cubicBezTo>
                  <a:cubicBezTo>
                    <a:pt x="75" y="88"/>
                    <a:pt x="77" y="88"/>
                    <a:pt x="80" y="88"/>
                  </a:cubicBezTo>
                  <a:cubicBezTo>
                    <a:pt x="82" y="88"/>
                    <a:pt x="83" y="87"/>
                    <a:pt x="84" y="86"/>
                  </a:cubicBezTo>
                  <a:cubicBezTo>
                    <a:pt x="85" y="86"/>
                    <a:pt x="85" y="85"/>
                    <a:pt x="86" y="85"/>
                  </a:cubicBezTo>
                  <a:moveTo>
                    <a:pt x="51" y="79"/>
                  </a:moveTo>
                  <a:cubicBezTo>
                    <a:pt x="61" y="67"/>
                    <a:pt x="61" y="67"/>
                    <a:pt x="61" y="67"/>
                  </a:cubicBezTo>
                  <a:cubicBezTo>
                    <a:pt x="63" y="65"/>
                    <a:pt x="63" y="62"/>
                    <a:pt x="61" y="61"/>
                  </a:cubicBezTo>
                  <a:cubicBezTo>
                    <a:pt x="60" y="60"/>
                    <a:pt x="59" y="59"/>
                    <a:pt x="57" y="60"/>
                  </a:cubicBezTo>
                  <a:cubicBezTo>
                    <a:pt x="56" y="60"/>
                    <a:pt x="55" y="60"/>
                    <a:pt x="54" y="61"/>
                  </a:cubicBezTo>
                  <a:cubicBezTo>
                    <a:pt x="44" y="73"/>
                    <a:pt x="44" y="73"/>
                    <a:pt x="44" y="73"/>
                  </a:cubicBezTo>
                  <a:cubicBezTo>
                    <a:pt x="42" y="75"/>
                    <a:pt x="42" y="78"/>
                    <a:pt x="44" y="80"/>
                  </a:cubicBezTo>
                  <a:cubicBezTo>
                    <a:pt x="45" y="81"/>
                    <a:pt x="46" y="81"/>
                    <a:pt x="48" y="81"/>
                  </a:cubicBezTo>
                  <a:cubicBezTo>
                    <a:pt x="49" y="81"/>
                    <a:pt x="50" y="80"/>
                    <a:pt x="51" y="79"/>
                  </a:cubicBezTo>
                  <a:close/>
                  <a:moveTo>
                    <a:pt x="60" y="84"/>
                  </a:moveTo>
                  <a:cubicBezTo>
                    <a:pt x="69" y="73"/>
                    <a:pt x="69" y="73"/>
                    <a:pt x="69" y="73"/>
                  </a:cubicBezTo>
                  <a:cubicBezTo>
                    <a:pt x="71" y="71"/>
                    <a:pt x="71" y="68"/>
                    <a:pt x="69" y="66"/>
                  </a:cubicBezTo>
                  <a:cubicBezTo>
                    <a:pt x="68" y="65"/>
                    <a:pt x="67" y="65"/>
                    <a:pt x="65" y="65"/>
                  </a:cubicBezTo>
                  <a:cubicBezTo>
                    <a:pt x="64" y="65"/>
                    <a:pt x="63" y="65"/>
                    <a:pt x="62" y="66"/>
                  </a:cubicBezTo>
                  <a:cubicBezTo>
                    <a:pt x="53" y="77"/>
                    <a:pt x="53" y="77"/>
                    <a:pt x="53" y="77"/>
                  </a:cubicBezTo>
                  <a:cubicBezTo>
                    <a:pt x="51" y="79"/>
                    <a:pt x="51" y="82"/>
                    <a:pt x="53" y="84"/>
                  </a:cubicBezTo>
                  <a:cubicBezTo>
                    <a:pt x="54" y="85"/>
                    <a:pt x="55" y="85"/>
                    <a:pt x="57" y="85"/>
                  </a:cubicBezTo>
                  <a:cubicBezTo>
                    <a:pt x="58" y="85"/>
                    <a:pt x="59" y="84"/>
                    <a:pt x="60" y="84"/>
                  </a:cubicBezTo>
                  <a:close/>
                  <a:moveTo>
                    <a:pt x="73" y="83"/>
                  </a:moveTo>
                  <a:cubicBezTo>
                    <a:pt x="75" y="81"/>
                    <a:pt x="75" y="81"/>
                    <a:pt x="75" y="81"/>
                  </a:cubicBezTo>
                  <a:cubicBezTo>
                    <a:pt x="76" y="79"/>
                    <a:pt x="76" y="76"/>
                    <a:pt x="74" y="74"/>
                  </a:cubicBezTo>
                  <a:cubicBezTo>
                    <a:pt x="73" y="73"/>
                    <a:pt x="72" y="73"/>
                    <a:pt x="70" y="73"/>
                  </a:cubicBezTo>
                  <a:cubicBezTo>
                    <a:pt x="69" y="73"/>
                    <a:pt x="68" y="74"/>
                    <a:pt x="68" y="75"/>
                  </a:cubicBezTo>
                  <a:cubicBezTo>
                    <a:pt x="62" y="81"/>
                    <a:pt x="62" y="81"/>
                    <a:pt x="62" y="81"/>
                  </a:cubicBezTo>
                  <a:cubicBezTo>
                    <a:pt x="60" y="83"/>
                    <a:pt x="60" y="86"/>
                    <a:pt x="62" y="88"/>
                  </a:cubicBezTo>
                  <a:cubicBezTo>
                    <a:pt x="63" y="89"/>
                    <a:pt x="65" y="89"/>
                    <a:pt x="66" y="89"/>
                  </a:cubicBezTo>
                  <a:cubicBezTo>
                    <a:pt x="67" y="89"/>
                    <a:pt x="68" y="88"/>
                    <a:pt x="69" y="87"/>
                  </a:cubicBezTo>
                  <a:lnTo>
                    <a:pt x="73" y="83"/>
                  </a:lnTo>
                  <a:close/>
                  <a:moveTo>
                    <a:pt x="136" y="1"/>
                  </a:moveTo>
                  <a:cubicBezTo>
                    <a:pt x="126" y="6"/>
                    <a:pt x="111" y="13"/>
                    <a:pt x="109" y="15"/>
                  </a:cubicBezTo>
                  <a:cubicBezTo>
                    <a:pt x="111" y="18"/>
                    <a:pt x="120" y="34"/>
                    <a:pt x="132" y="53"/>
                  </a:cubicBezTo>
                  <a:cubicBezTo>
                    <a:pt x="133" y="56"/>
                    <a:pt x="133" y="56"/>
                    <a:pt x="133" y="56"/>
                  </a:cubicBezTo>
                  <a:cubicBezTo>
                    <a:pt x="158" y="42"/>
                    <a:pt x="158" y="42"/>
                    <a:pt x="158" y="42"/>
                  </a:cubicBezTo>
                  <a:moveTo>
                    <a:pt x="112" y="20"/>
                  </a:moveTo>
                  <a:cubicBezTo>
                    <a:pt x="100" y="16"/>
                    <a:pt x="93" y="23"/>
                    <a:pt x="86" y="23"/>
                  </a:cubicBezTo>
                  <a:cubicBezTo>
                    <a:pt x="82" y="23"/>
                    <a:pt x="80" y="23"/>
                    <a:pt x="79" y="23"/>
                  </a:cubicBezTo>
                  <a:cubicBezTo>
                    <a:pt x="78" y="23"/>
                    <a:pt x="78" y="23"/>
                    <a:pt x="78" y="23"/>
                  </a:cubicBezTo>
                  <a:cubicBezTo>
                    <a:pt x="77" y="23"/>
                    <a:pt x="77" y="23"/>
                    <a:pt x="76" y="24"/>
                  </a:cubicBezTo>
                  <a:cubicBezTo>
                    <a:pt x="55" y="35"/>
                    <a:pt x="55" y="35"/>
                    <a:pt x="55" y="35"/>
                  </a:cubicBezTo>
                  <a:cubicBezTo>
                    <a:pt x="45" y="40"/>
                    <a:pt x="55" y="47"/>
                    <a:pt x="58" y="47"/>
                  </a:cubicBezTo>
                  <a:cubicBezTo>
                    <a:pt x="61" y="46"/>
                    <a:pt x="70" y="42"/>
                    <a:pt x="75" y="40"/>
                  </a:cubicBezTo>
                  <a:cubicBezTo>
                    <a:pt x="79" y="39"/>
                    <a:pt x="83" y="39"/>
                    <a:pt x="86" y="41"/>
                  </a:cubicBezTo>
                  <a:cubicBezTo>
                    <a:pt x="95" y="48"/>
                    <a:pt x="115" y="63"/>
                    <a:pt x="116" y="65"/>
                  </a:cubicBezTo>
                  <a:moveTo>
                    <a:pt x="130" y="51"/>
                  </a:moveTo>
                  <a:cubicBezTo>
                    <a:pt x="129" y="52"/>
                    <a:pt x="124" y="55"/>
                    <a:pt x="123" y="56"/>
                  </a:cubicBezTo>
                  <a:cubicBezTo>
                    <a:pt x="123" y="56"/>
                    <a:pt x="122" y="57"/>
                    <a:pt x="121" y="59"/>
                  </a:cubicBezTo>
                  <a:cubicBezTo>
                    <a:pt x="120" y="61"/>
                    <a:pt x="118" y="64"/>
                    <a:pt x="116" y="65"/>
                  </a:cubicBezTo>
                  <a:moveTo>
                    <a:pt x="40" y="63"/>
                  </a:moveTo>
                  <a:cubicBezTo>
                    <a:pt x="40" y="63"/>
                    <a:pt x="40" y="63"/>
                    <a:pt x="40" y="63"/>
                  </a:cubicBezTo>
                  <a:moveTo>
                    <a:pt x="0" y="40"/>
                  </a:moveTo>
                  <a:cubicBezTo>
                    <a:pt x="23" y="59"/>
                    <a:pt x="23" y="59"/>
                    <a:pt x="23" y="59"/>
                  </a:cubicBezTo>
                  <a:cubicBezTo>
                    <a:pt x="55" y="18"/>
                    <a:pt x="55" y="18"/>
                    <a:pt x="55" y="18"/>
                  </a:cubicBezTo>
                  <a:cubicBezTo>
                    <a:pt x="33" y="0"/>
                    <a:pt x="33" y="0"/>
                    <a:pt x="33" y="0"/>
                  </a:cubicBezTo>
                  <a:moveTo>
                    <a:pt x="26" y="56"/>
                  </a:moveTo>
                  <a:cubicBezTo>
                    <a:pt x="32" y="61"/>
                    <a:pt x="38" y="65"/>
                    <a:pt x="38" y="65"/>
                  </a:cubicBezTo>
                  <a:moveTo>
                    <a:pt x="68" y="28"/>
                  </a:moveTo>
                  <a:cubicBezTo>
                    <a:pt x="65" y="26"/>
                    <a:pt x="59" y="23"/>
                    <a:pt x="53" y="22"/>
                  </a:cubicBezTo>
                </a:path>
              </a:pathLst>
            </a:custGeom>
            <a:noFill/>
            <a:ln w="15875" cap="rnd">
              <a:solidFill>
                <a:srgbClr val="41404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35" name="Freeform 46"/>
            <p:cNvSpPr>
              <a:spLocks noEditPoints="1"/>
            </p:cNvSpPr>
            <p:nvPr/>
          </p:nvSpPr>
          <p:spPr bwMode="auto">
            <a:xfrm>
              <a:off x="6051947" y="3669506"/>
              <a:ext cx="325041" cy="263129"/>
            </a:xfrm>
            <a:custGeom>
              <a:avLst/>
              <a:gdLst>
                <a:gd name="T0" fmla="*/ 114 w 114"/>
                <a:gd name="T1" fmla="*/ 92 h 92"/>
                <a:gd name="T2" fmla="*/ 0 w 114"/>
                <a:gd name="T3" fmla="*/ 92 h 92"/>
                <a:gd name="T4" fmla="*/ 28 w 114"/>
                <a:gd name="T5" fmla="*/ 67 h 92"/>
                <a:gd name="T6" fmla="*/ 12 w 114"/>
                <a:gd name="T7" fmla="*/ 67 h 92"/>
                <a:gd name="T8" fmla="*/ 12 w 114"/>
                <a:gd name="T9" fmla="*/ 92 h 92"/>
                <a:gd name="T10" fmla="*/ 28 w 114"/>
                <a:gd name="T11" fmla="*/ 92 h 92"/>
                <a:gd name="T12" fmla="*/ 28 w 114"/>
                <a:gd name="T13" fmla="*/ 67 h 92"/>
                <a:gd name="T14" fmla="*/ 52 w 114"/>
                <a:gd name="T15" fmla="*/ 43 h 92"/>
                <a:gd name="T16" fmla="*/ 37 w 114"/>
                <a:gd name="T17" fmla="*/ 43 h 92"/>
                <a:gd name="T18" fmla="*/ 37 w 114"/>
                <a:gd name="T19" fmla="*/ 92 h 92"/>
                <a:gd name="T20" fmla="*/ 52 w 114"/>
                <a:gd name="T21" fmla="*/ 92 h 92"/>
                <a:gd name="T22" fmla="*/ 52 w 114"/>
                <a:gd name="T23" fmla="*/ 43 h 92"/>
                <a:gd name="T24" fmla="*/ 77 w 114"/>
                <a:gd name="T25" fmla="*/ 53 h 92"/>
                <a:gd name="T26" fmla="*/ 61 w 114"/>
                <a:gd name="T27" fmla="*/ 53 h 92"/>
                <a:gd name="T28" fmla="*/ 61 w 114"/>
                <a:gd name="T29" fmla="*/ 92 h 92"/>
                <a:gd name="T30" fmla="*/ 77 w 114"/>
                <a:gd name="T31" fmla="*/ 92 h 92"/>
                <a:gd name="T32" fmla="*/ 77 w 114"/>
                <a:gd name="T33" fmla="*/ 53 h 92"/>
                <a:gd name="T34" fmla="*/ 101 w 114"/>
                <a:gd name="T35" fmla="*/ 28 h 92"/>
                <a:gd name="T36" fmla="*/ 86 w 114"/>
                <a:gd name="T37" fmla="*/ 28 h 92"/>
                <a:gd name="T38" fmla="*/ 86 w 114"/>
                <a:gd name="T39" fmla="*/ 92 h 92"/>
                <a:gd name="T40" fmla="*/ 101 w 114"/>
                <a:gd name="T41" fmla="*/ 92 h 92"/>
                <a:gd name="T42" fmla="*/ 101 w 114"/>
                <a:gd name="T43" fmla="*/ 28 h 92"/>
                <a:gd name="T44" fmla="*/ 20 w 114"/>
                <a:gd name="T45" fmla="*/ 40 h 92"/>
                <a:gd name="T46" fmla="*/ 15 w 114"/>
                <a:gd name="T47" fmla="*/ 45 h 92"/>
                <a:gd name="T48" fmla="*/ 20 w 114"/>
                <a:gd name="T49" fmla="*/ 49 h 92"/>
                <a:gd name="T50" fmla="*/ 24 w 114"/>
                <a:gd name="T51" fmla="*/ 45 h 92"/>
                <a:gd name="T52" fmla="*/ 20 w 114"/>
                <a:gd name="T53" fmla="*/ 40 h 92"/>
                <a:gd name="T54" fmla="*/ 44 w 114"/>
                <a:gd name="T55" fmla="*/ 17 h 92"/>
                <a:gd name="T56" fmla="*/ 40 w 114"/>
                <a:gd name="T57" fmla="*/ 21 h 92"/>
                <a:gd name="T58" fmla="*/ 44 w 114"/>
                <a:gd name="T59" fmla="*/ 26 h 92"/>
                <a:gd name="T60" fmla="*/ 49 w 114"/>
                <a:gd name="T61" fmla="*/ 21 h 92"/>
                <a:gd name="T62" fmla="*/ 44 w 114"/>
                <a:gd name="T63" fmla="*/ 17 h 92"/>
                <a:gd name="T64" fmla="*/ 69 w 114"/>
                <a:gd name="T65" fmla="*/ 28 h 92"/>
                <a:gd name="T66" fmla="*/ 65 w 114"/>
                <a:gd name="T67" fmla="*/ 33 h 92"/>
                <a:gd name="T68" fmla="*/ 69 w 114"/>
                <a:gd name="T69" fmla="*/ 37 h 92"/>
                <a:gd name="T70" fmla="*/ 74 w 114"/>
                <a:gd name="T71" fmla="*/ 33 h 92"/>
                <a:gd name="T72" fmla="*/ 69 w 114"/>
                <a:gd name="T73" fmla="*/ 28 h 92"/>
                <a:gd name="T74" fmla="*/ 94 w 114"/>
                <a:gd name="T75" fmla="*/ 0 h 92"/>
                <a:gd name="T76" fmla="*/ 89 w 114"/>
                <a:gd name="T77" fmla="*/ 5 h 92"/>
                <a:gd name="T78" fmla="*/ 94 w 114"/>
                <a:gd name="T79" fmla="*/ 9 h 92"/>
                <a:gd name="T80" fmla="*/ 98 w 114"/>
                <a:gd name="T81" fmla="*/ 5 h 92"/>
                <a:gd name="T82" fmla="*/ 94 w 114"/>
                <a:gd name="T83" fmla="*/ 0 h 92"/>
                <a:gd name="T84" fmla="*/ 72 w 114"/>
                <a:gd name="T85" fmla="*/ 30 h 92"/>
                <a:gd name="T86" fmla="*/ 91 w 114"/>
                <a:gd name="T87" fmla="*/ 8 h 92"/>
                <a:gd name="T88" fmla="*/ 49 w 114"/>
                <a:gd name="T89" fmla="*/ 23 h 92"/>
                <a:gd name="T90" fmla="*/ 65 w 114"/>
                <a:gd name="T91" fmla="*/ 31 h 92"/>
                <a:gd name="T92" fmla="*/ 41 w 114"/>
                <a:gd name="T93" fmla="*/ 24 h 92"/>
                <a:gd name="T94" fmla="*/ 23 w 114"/>
                <a:gd name="T95" fmla="*/ 4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92">
                  <a:moveTo>
                    <a:pt x="114" y="92"/>
                  </a:moveTo>
                  <a:cubicBezTo>
                    <a:pt x="0" y="92"/>
                    <a:pt x="0" y="92"/>
                    <a:pt x="0" y="92"/>
                  </a:cubicBezTo>
                  <a:moveTo>
                    <a:pt x="28" y="67"/>
                  </a:moveTo>
                  <a:cubicBezTo>
                    <a:pt x="12" y="67"/>
                    <a:pt x="12" y="67"/>
                    <a:pt x="12" y="67"/>
                  </a:cubicBezTo>
                  <a:cubicBezTo>
                    <a:pt x="12" y="92"/>
                    <a:pt x="12" y="92"/>
                    <a:pt x="12" y="92"/>
                  </a:cubicBezTo>
                  <a:cubicBezTo>
                    <a:pt x="28" y="92"/>
                    <a:pt x="28" y="92"/>
                    <a:pt x="28" y="92"/>
                  </a:cubicBezTo>
                  <a:lnTo>
                    <a:pt x="28" y="67"/>
                  </a:lnTo>
                  <a:close/>
                  <a:moveTo>
                    <a:pt x="52" y="43"/>
                  </a:moveTo>
                  <a:cubicBezTo>
                    <a:pt x="37" y="43"/>
                    <a:pt x="37" y="43"/>
                    <a:pt x="37" y="43"/>
                  </a:cubicBezTo>
                  <a:cubicBezTo>
                    <a:pt x="37" y="92"/>
                    <a:pt x="37" y="92"/>
                    <a:pt x="37" y="92"/>
                  </a:cubicBezTo>
                  <a:cubicBezTo>
                    <a:pt x="52" y="92"/>
                    <a:pt x="52" y="92"/>
                    <a:pt x="52" y="92"/>
                  </a:cubicBezTo>
                  <a:lnTo>
                    <a:pt x="52" y="43"/>
                  </a:lnTo>
                  <a:close/>
                  <a:moveTo>
                    <a:pt x="77" y="53"/>
                  </a:moveTo>
                  <a:cubicBezTo>
                    <a:pt x="61" y="53"/>
                    <a:pt x="61" y="53"/>
                    <a:pt x="61" y="53"/>
                  </a:cubicBezTo>
                  <a:cubicBezTo>
                    <a:pt x="61" y="92"/>
                    <a:pt x="61" y="92"/>
                    <a:pt x="61" y="92"/>
                  </a:cubicBezTo>
                  <a:cubicBezTo>
                    <a:pt x="77" y="92"/>
                    <a:pt x="77" y="92"/>
                    <a:pt x="77" y="92"/>
                  </a:cubicBezTo>
                  <a:lnTo>
                    <a:pt x="77" y="53"/>
                  </a:lnTo>
                  <a:close/>
                  <a:moveTo>
                    <a:pt x="101" y="28"/>
                  </a:moveTo>
                  <a:cubicBezTo>
                    <a:pt x="86" y="28"/>
                    <a:pt x="86" y="28"/>
                    <a:pt x="86" y="28"/>
                  </a:cubicBezTo>
                  <a:cubicBezTo>
                    <a:pt x="86" y="92"/>
                    <a:pt x="86" y="92"/>
                    <a:pt x="86" y="92"/>
                  </a:cubicBezTo>
                  <a:cubicBezTo>
                    <a:pt x="101" y="92"/>
                    <a:pt x="101" y="92"/>
                    <a:pt x="101" y="92"/>
                  </a:cubicBezTo>
                  <a:lnTo>
                    <a:pt x="101" y="28"/>
                  </a:lnTo>
                  <a:close/>
                  <a:moveTo>
                    <a:pt x="20" y="40"/>
                  </a:moveTo>
                  <a:cubicBezTo>
                    <a:pt x="17" y="40"/>
                    <a:pt x="15" y="42"/>
                    <a:pt x="15" y="45"/>
                  </a:cubicBezTo>
                  <a:cubicBezTo>
                    <a:pt x="15" y="47"/>
                    <a:pt x="17" y="49"/>
                    <a:pt x="20" y="49"/>
                  </a:cubicBezTo>
                  <a:cubicBezTo>
                    <a:pt x="22" y="49"/>
                    <a:pt x="24" y="47"/>
                    <a:pt x="24" y="45"/>
                  </a:cubicBezTo>
                  <a:cubicBezTo>
                    <a:pt x="24" y="42"/>
                    <a:pt x="22" y="40"/>
                    <a:pt x="20" y="40"/>
                  </a:cubicBezTo>
                  <a:close/>
                  <a:moveTo>
                    <a:pt x="44" y="17"/>
                  </a:moveTo>
                  <a:cubicBezTo>
                    <a:pt x="42" y="17"/>
                    <a:pt x="40" y="19"/>
                    <a:pt x="40" y="21"/>
                  </a:cubicBezTo>
                  <a:cubicBezTo>
                    <a:pt x="40" y="24"/>
                    <a:pt x="42" y="26"/>
                    <a:pt x="44" y="26"/>
                  </a:cubicBezTo>
                  <a:cubicBezTo>
                    <a:pt x="47" y="26"/>
                    <a:pt x="49" y="24"/>
                    <a:pt x="49" y="21"/>
                  </a:cubicBezTo>
                  <a:cubicBezTo>
                    <a:pt x="49" y="19"/>
                    <a:pt x="47" y="17"/>
                    <a:pt x="44" y="17"/>
                  </a:cubicBezTo>
                  <a:close/>
                  <a:moveTo>
                    <a:pt x="69" y="28"/>
                  </a:moveTo>
                  <a:cubicBezTo>
                    <a:pt x="67" y="28"/>
                    <a:pt x="65" y="30"/>
                    <a:pt x="65" y="33"/>
                  </a:cubicBezTo>
                  <a:cubicBezTo>
                    <a:pt x="65" y="35"/>
                    <a:pt x="67" y="37"/>
                    <a:pt x="69" y="37"/>
                  </a:cubicBezTo>
                  <a:cubicBezTo>
                    <a:pt x="72" y="37"/>
                    <a:pt x="74" y="35"/>
                    <a:pt x="74" y="33"/>
                  </a:cubicBezTo>
                  <a:cubicBezTo>
                    <a:pt x="74" y="30"/>
                    <a:pt x="72" y="28"/>
                    <a:pt x="69" y="28"/>
                  </a:cubicBezTo>
                  <a:close/>
                  <a:moveTo>
                    <a:pt x="94" y="0"/>
                  </a:moveTo>
                  <a:cubicBezTo>
                    <a:pt x="91" y="0"/>
                    <a:pt x="89" y="2"/>
                    <a:pt x="89" y="5"/>
                  </a:cubicBezTo>
                  <a:cubicBezTo>
                    <a:pt x="89" y="7"/>
                    <a:pt x="91" y="9"/>
                    <a:pt x="94" y="9"/>
                  </a:cubicBezTo>
                  <a:cubicBezTo>
                    <a:pt x="96" y="9"/>
                    <a:pt x="98" y="7"/>
                    <a:pt x="98" y="5"/>
                  </a:cubicBezTo>
                  <a:cubicBezTo>
                    <a:pt x="98" y="2"/>
                    <a:pt x="96" y="0"/>
                    <a:pt x="94" y="0"/>
                  </a:cubicBezTo>
                  <a:close/>
                  <a:moveTo>
                    <a:pt x="72" y="30"/>
                  </a:moveTo>
                  <a:cubicBezTo>
                    <a:pt x="91" y="8"/>
                    <a:pt x="91" y="8"/>
                    <a:pt x="91" y="8"/>
                  </a:cubicBezTo>
                  <a:moveTo>
                    <a:pt x="49" y="23"/>
                  </a:moveTo>
                  <a:cubicBezTo>
                    <a:pt x="65" y="31"/>
                    <a:pt x="65" y="31"/>
                    <a:pt x="65" y="31"/>
                  </a:cubicBezTo>
                  <a:moveTo>
                    <a:pt x="41" y="24"/>
                  </a:moveTo>
                  <a:cubicBezTo>
                    <a:pt x="23" y="41"/>
                    <a:pt x="23" y="41"/>
                    <a:pt x="23" y="41"/>
                  </a:cubicBezTo>
                </a:path>
              </a:pathLst>
            </a:custGeom>
            <a:noFill/>
            <a:ln w="15875" cap="rnd">
              <a:solidFill>
                <a:srgbClr val="41404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sp>
          <p:nvSpPr>
            <p:cNvPr id="36" name="Freeform 47"/>
            <p:cNvSpPr>
              <a:spLocks noEditPoints="1"/>
            </p:cNvSpPr>
            <p:nvPr/>
          </p:nvSpPr>
          <p:spPr bwMode="auto">
            <a:xfrm>
              <a:off x="2756297" y="3656410"/>
              <a:ext cx="314325" cy="290513"/>
            </a:xfrm>
            <a:custGeom>
              <a:avLst/>
              <a:gdLst>
                <a:gd name="T0" fmla="*/ 0 w 110"/>
                <a:gd name="T1" fmla="*/ 95 h 102"/>
                <a:gd name="T2" fmla="*/ 11 w 110"/>
                <a:gd name="T3" fmla="*/ 12 h 102"/>
                <a:gd name="T4" fmla="*/ 92 w 110"/>
                <a:gd name="T5" fmla="*/ 12 h 102"/>
                <a:gd name="T6" fmla="*/ 68 w 110"/>
                <a:gd name="T7" fmla="*/ 12 h 102"/>
                <a:gd name="T8" fmla="*/ 0 w 110"/>
                <a:gd name="T9" fmla="*/ 30 h 102"/>
                <a:gd name="T10" fmla="*/ 24 w 110"/>
                <a:gd name="T11" fmla="*/ 17 h 102"/>
                <a:gd name="T12" fmla="*/ 17 w 110"/>
                <a:gd name="T13" fmla="*/ 0 h 102"/>
                <a:gd name="T14" fmla="*/ 11 w 110"/>
                <a:gd name="T15" fmla="*/ 7 h 102"/>
                <a:gd name="T16" fmla="*/ 17 w 110"/>
                <a:gd name="T17" fmla="*/ 24 h 102"/>
                <a:gd name="T18" fmla="*/ 24 w 110"/>
                <a:gd name="T19" fmla="*/ 17 h 102"/>
                <a:gd name="T20" fmla="*/ 75 w 110"/>
                <a:gd name="T21" fmla="*/ 24 h 102"/>
                <a:gd name="T22" fmla="*/ 82 w 110"/>
                <a:gd name="T23" fmla="*/ 7 h 102"/>
                <a:gd name="T24" fmla="*/ 75 w 110"/>
                <a:gd name="T25" fmla="*/ 0 h 102"/>
                <a:gd name="T26" fmla="*/ 68 w 110"/>
                <a:gd name="T27" fmla="*/ 17 h 102"/>
                <a:gd name="T28" fmla="*/ 22 w 110"/>
                <a:gd name="T29" fmla="*/ 37 h 102"/>
                <a:gd name="T30" fmla="*/ 10 w 110"/>
                <a:gd name="T31" fmla="*/ 50 h 102"/>
                <a:gd name="T32" fmla="*/ 22 w 110"/>
                <a:gd name="T33" fmla="*/ 37 h 102"/>
                <a:gd name="T34" fmla="*/ 30 w 110"/>
                <a:gd name="T35" fmla="*/ 37 h 102"/>
                <a:gd name="T36" fmla="*/ 43 w 110"/>
                <a:gd name="T37" fmla="*/ 50 h 102"/>
                <a:gd name="T38" fmla="*/ 63 w 110"/>
                <a:gd name="T39" fmla="*/ 37 h 102"/>
                <a:gd name="T40" fmla="*/ 50 w 110"/>
                <a:gd name="T41" fmla="*/ 50 h 102"/>
                <a:gd name="T42" fmla="*/ 63 w 110"/>
                <a:gd name="T43" fmla="*/ 37 h 102"/>
                <a:gd name="T44" fmla="*/ 83 w 110"/>
                <a:gd name="T45" fmla="*/ 37 h 102"/>
                <a:gd name="T46" fmla="*/ 70 w 110"/>
                <a:gd name="T47" fmla="*/ 48 h 102"/>
                <a:gd name="T48" fmla="*/ 10 w 110"/>
                <a:gd name="T49" fmla="*/ 55 h 102"/>
                <a:gd name="T50" fmla="*/ 22 w 110"/>
                <a:gd name="T51" fmla="*/ 68 h 102"/>
                <a:gd name="T52" fmla="*/ 43 w 110"/>
                <a:gd name="T53" fmla="*/ 55 h 102"/>
                <a:gd name="T54" fmla="*/ 30 w 110"/>
                <a:gd name="T55" fmla="*/ 68 h 102"/>
                <a:gd name="T56" fmla="*/ 43 w 110"/>
                <a:gd name="T57" fmla="*/ 55 h 102"/>
                <a:gd name="T58" fmla="*/ 50 w 110"/>
                <a:gd name="T59" fmla="*/ 55 h 102"/>
                <a:gd name="T60" fmla="*/ 54 w 110"/>
                <a:gd name="T61" fmla="*/ 68 h 102"/>
                <a:gd name="T62" fmla="*/ 10 w 110"/>
                <a:gd name="T63" fmla="*/ 74 h 102"/>
                <a:gd name="T64" fmla="*/ 22 w 110"/>
                <a:gd name="T65" fmla="*/ 87 h 102"/>
                <a:gd name="T66" fmla="*/ 43 w 110"/>
                <a:gd name="T67" fmla="*/ 74 h 102"/>
                <a:gd name="T68" fmla="*/ 30 w 110"/>
                <a:gd name="T69" fmla="*/ 87 h 102"/>
                <a:gd name="T70" fmla="*/ 43 w 110"/>
                <a:gd name="T71" fmla="*/ 74 h 102"/>
                <a:gd name="T72" fmla="*/ 50 w 110"/>
                <a:gd name="T73" fmla="*/ 74 h 102"/>
                <a:gd name="T74" fmla="*/ 56 w 110"/>
                <a:gd name="T75" fmla="*/ 87 h 102"/>
                <a:gd name="T76" fmla="*/ 56 w 110"/>
                <a:gd name="T77" fmla="*/ 75 h 102"/>
                <a:gd name="T78" fmla="*/ 110 w 110"/>
                <a:gd name="T79" fmla="*/ 75 h 102"/>
                <a:gd name="T80" fmla="*/ 71 w 110"/>
                <a:gd name="T81" fmla="*/ 78 h 102"/>
                <a:gd name="T82" fmla="*/ 97 w 110"/>
                <a:gd name="T83" fmla="*/ 5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 h="102">
                  <a:moveTo>
                    <a:pt x="58" y="95"/>
                  </a:moveTo>
                  <a:cubicBezTo>
                    <a:pt x="0" y="95"/>
                    <a:pt x="0" y="95"/>
                    <a:pt x="0" y="95"/>
                  </a:cubicBezTo>
                  <a:cubicBezTo>
                    <a:pt x="0" y="12"/>
                    <a:pt x="0" y="12"/>
                    <a:pt x="0" y="12"/>
                  </a:cubicBezTo>
                  <a:cubicBezTo>
                    <a:pt x="11" y="12"/>
                    <a:pt x="11" y="12"/>
                    <a:pt x="11" y="12"/>
                  </a:cubicBezTo>
                  <a:moveTo>
                    <a:pt x="92" y="45"/>
                  </a:moveTo>
                  <a:cubicBezTo>
                    <a:pt x="92" y="12"/>
                    <a:pt x="92" y="12"/>
                    <a:pt x="92" y="12"/>
                  </a:cubicBezTo>
                  <a:cubicBezTo>
                    <a:pt x="82" y="12"/>
                    <a:pt x="82" y="12"/>
                    <a:pt x="82" y="12"/>
                  </a:cubicBezTo>
                  <a:moveTo>
                    <a:pt x="68" y="12"/>
                  </a:moveTo>
                  <a:cubicBezTo>
                    <a:pt x="24" y="12"/>
                    <a:pt x="24" y="12"/>
                    <a:pt x="24" y="12"/>
                  </a:cubicBezTo>
                  <a:moveTo>
                    <a:pt x="0" y="30"/>
                  </a:moveTo>
                  <a:cubicBezTo>
                    <a:pt x="92" y="30"/>
                    <a:pt x="92" y="30"/>
                    <a:pt x="92" y="30"/>
                  </a:cubicBezTo>
                  <a:moveTo>
                    <a:pt x="24" y="17"/>
                  </a:moveTo>
                  <a:cubicBezTo>
                    <a:pt x="24" y="7"/>
                    <a:pt x="24" y="7"/>
                    <a:pt x="24" y="7"/>
                  </a:cubicBezTo>
                  <a:cubicBezTo>
                    <a:pt x="24" y="3"/>
                    <a:pt x="21" y="0"/>
                    <a:pt x="17" y="0"/>
                  </a:cubicBezTo>
                  <a:cubicBezTo>
                    <a:pt x="17" y="0"/>
                    <a:pt x="17" y="0"/>
                    <a:pt x="17" y="0"/>
                  </a:cubicBezTo>
                  <a:cubicBezTo>
                    <a:pt x="14" y="0"/>
                    <a:pt x="11" y="3"/>
                    <a:pt x="11" y="7"/>
                  </a:cubicBezTo>
                  <a:cubicBezTo>
                    <a:pt x="11" y="17"/>
                    <a:pt x="11" y="17"/>
                    <a:pt x="11" y="17"/>
                  </a:cubicBezTo>
                  <a:cubicBezTo>
                    <a:pt x="11" y="21"/>
                    <a:pt x="14" y="24"/>
                    <a:pt x="17" y="24"/>
                  </a:cubicBezTo>
                  <a:cubicBezTo>
                    <a:pt x="17" y="24"/>
                    <a:pt x="17" y="24"/>
                    <a:pt x="17" y="24"/>
                  </a:cubicBezTo>
                  <a:cubicBezTo>
                    <a:pt x="21" y="24"/>
                    <a:pt x="24" y="21"/>
                    <a:pt x="24" y="17"/>
                  </a:cubicBezTo>
                  <a:close/>
                  <a:moveTo>
                    <a:pt x="75" y="24"/>
                  </a:moveTo>
                  <a:cubicBezTo>
                    <a:pt x="75" y="24"/>
                    <a:pt x="75" y="24"/>
                    <a:pt x="75" y="24"/>
                  </a:cubicBezTo>
                  <a:cubicBezTo>
                    <a:pt x="79" y="24"/>
                    <a:pt x="82" y="21"/>
                    <a:pt x="82" y="17"/>
                  </a:cubicBezTo>
                  <a:cubicBezTo>
                    <a:pt x="82" y="7"/>
                    <a:pt x="82" y="7"/>
                    <a:pt x="82" y="7"/>
                  </a:cubicBezTo>
                  <a:cubicBezTo>
                    <a:pt x="82" y="3"/>
                    <a:pt x="79" y="0"/>
                    <a:pt x="75" y="0"/>
                  </a:cubicBezTo>
                  <a:cubicBezTo>
                    <a:pt x="75" y="0"/>
                    <a:pt x="75" y="0"/>
                    <a:pt x="75" y="0"/>
                  </a:cubicBezTo>
                  <a:cubicBezTo>
                    <a:pt x="71" y="0"/>
                    <a:pt x="68" y="3"/>
                    <a:pt x="68" y="7"/>
                  </a:cubicBezTo>
                  <a:cubicBezTo>
                    <a:pt x="68" y="17"/>
                    <a:pt x="68" y="17"/>
                    <a:pt x="68" y="17"/>
                  </a:cubicBezTo>
                  <a:cubicBezTo>
                    <a:pt x="68" y="21"/>
                    <a:pt x="71" y="24"/>
                    <a:pt x="75" y="24"/>
                  </a:cubicBezTo>
                  <a:close/>
                  <a:moveTo>
                    <a:pt x="22" y="37"/>
                  </a:moveTo>
                  <a:cubicBezTo>
                    <a:pt x="10" y="37"/>
                    <a:pt x="10" y="37"/>
                    <a:pt x="10" y="37"/>
                  </a:cubicBezTo>
                  <a:cubicBezTo>
                    <a:pt x="10" y="50"/>
                    <a:pt x="10" y="50"/>
                    <a:pt x="10" y="50"/>
                  </a:cubicBezTo>
                  <a:cubicBezTo>
                    <a:pt x="22" y="50"/>
                    <a:pt x="22" y="50"/>
                    <a:pt x="22" y="50"/>
                  </a:cubicBezTo>
                  <a:lnTo>
                    <a:pt x="22" y="37"/>
                  </a:lnTo>
                  <a:close/>
                  <a:moveTo>
                    <a:pt x="43" y="37"/>
                  </a:moveTo>
                  <a:cubicBezTo>
                    <a:pt x="30" y="37"/>
                    <a:pt x="30" y="37"/>
                    <a:pt x="30" y="37"/>
                  </a:cubicBezTo>
                  <a:cubicBezTo>
                    <a:pt x="30" y="50"/>
                    <a:pt x="30" y="50"/>
                    <a:pt x="30" y="50"/>
                  </a:cubicBezTo>
                  <a:cubicBezTo>
                    <a:pt x="43" y="50"/>
                    <a:pt x="43" y="50"/>
                    <a:pt x="43" y="50"/>
                  </a:cubicBezTo>
                  <a:lnTo>
                    <a:pt x="43" y="37"/>
                  </a:lnTo>
                  <a:close/>
                  <a:moveTo>
                    <a:pt x="63" y="37"/>
                  </a:moveTo>
                  <a:cubicBezTo>
                    <a:pt x="50" y="37"/>
                    <a:pt x="50" y="37"/>
                    <a:pt x="50" y="37"/>
                  </a:cubicBezTo>
                  <a:cubicBezTo>
                    <a:pt x="50" y="50"/>
                    <a:pt x="50" y="50"/>
                    <a:pt x="50" y="50"/>
                  </a:cubicBezTo>
                  <a:cubicBezTo>
                    <a:pt x="63" y="50"/>
                    <a:pt x="63" y="50"/>
                    <a:pt x="63" y="50"/>
                  </a:cubicBezTo>
                  <a:lnTo>
                    <a:pt x="63" y="37"/>
                  </a:lnTo>
                  <a:close/>
                  <a:moveTo>
                    <a:pt x="83" y="46"/>
                  </a:moveTo>
                  <a:cubicBezTo>
                    <a:pt x="83" y="37"/>
                    <a:pt x="83" y="37"/>
                    <a:pt x="83" y="37"/>
                  </a:cubicBezTo>
                  <a:cubicBezTo>
                    <a:pt x="70" y="37"/>
                    <a:pt x="70" y="37"/>
                    <a:pt x="70" y="37"/>
                  </a:cubicBezTo>
                  <a:cubicBezTo>
                    <a:pt x="70" y="48"/>
                    <a:pt x="70" y="48"/>
                    <a:pt x="70" y="48"/>
                  </a:cubicBezTo>
                  <a:moveTo>
                    <a:pt x="22" y="55"/>
                  </a:moveTo>
                  <a:cubicBezTo>
                    <a:pt x="10" y="55"/>
                    <a:pt x="10" y="55"/>
                    <a:pt x="10" y="55"/>
                  </a:cubicBezTo>
                  <a:cubicBezTo>
                    <a:pt x="10" y="68"/>
                    <a:pt x="10" y="68"/>
                    <a:pt x="10" y="68"/>
                  </a:cubicBezTo>
                  <a:cubicBezTo>
                    <a:pt x="22" y="68"/>
                    <a:pt x="22" y="68"/>
                    <a:pt x="22" y="68"/>
                  </a:cubicBezTo>
                  <a:lnTo>
                    <a:pt x="22" y="55"/>
                  </a:lnTo>
                  <a:close/>
                  <a:moveTo>
                    <a:pt x="43" y="55"/>
                  </a:moveTo>
                  <a:cubicBezTo>
                    <a:pt x="30" y="55"/>
                    <a:pt x="30" y="55"/>
                    <a:pt x="30" y="55"/>
                  </a:cubicBezTo>
                  <a:cubicBezTo>
                    <a:pt x="30" y="68"/>
                    <a:pt x="30" y="68"/>
                    <a:pt x="30" y="68"/>
                  </a:cubicBezTo>
                  <a:cubicBezTo>
                    <a:pt x="43" y="68"/>
                    <a:pt x="43" y="68"/>
                    <a:pt x="43" y="68"/>
                  </a:cubicBezTo>
                  <a:lnTo>
                    <a:pt x="43" y="55"/>
                  </a:lnTo>
                  <a:close/>
                  <a:moveTo>
                    <a:pt x="61" y="55"/>
                  </a:moveTo>
                  <a:cubicBezTo>
                    <a:pt x="50" y="55"/>
                    <a:pt x="50" y="55"/>
                    <a:pt x="50" y="55"/>
                  </a:cubicBezTo>
                  <a:cubicBezTo>
                    <a:pt x="50" y="68"/>
                    <a:pt x="50" y="68"/>
                    <a:pt x="50" y="68"/>
                  </a:cubicBezTo>
                  <a:cubicBezTo>
                    <a:pt x="54" y="68"/>
                    <a:pt x="54" y="68"/>
                    <a:pt x="54" y="68"/>
                  </a:cubicBezTo>
                  <a:moveTo>
                    <a:pt x="22" y="74"/>
                  </a:moveTo>
                  <a:cubicBezTo>
                    <a:pt x="10" y="74"/>
                    <a:pt x="10" y="74"/>
                    <a:pt x="10" y="74"/>
                  </a:cubicBezTo>
                  <a:cubicBezTo>
                    <a:pt x="10" y="87"/>
                    <a:pt x="10" y="87"/>
                    <a:pt x="10" y="87"/>
                  </a:cubicBezTo>
                  <a:cubicBezTo>
                    <a:pt x="22" y="87"/>
                    <a:pt x="22" y="87"/>
                    <a:pt x="22" y="87"/>
                  </a:cubicBezTo>
                  <a:lnTo>
                    <a:pt x="22" y="74"/>
                  </a:lnTo>
                  <a:close/>
                  <a:moveTo>
                    <a:pt x="43" y="74"/>
                  </a:moveTo>
                  <a:cubicBezTo>
                    <a:pt x="30" y="74"/>
                    <a:pt x="30" y="74"/>
                    <a:pt x="30" y="74"/>
                  </a:cubicBezTo>
                  <a:cubicBezTo>
                    <a:pt x="30" y="87"/>
                    <a:pt x="30" y="87"/>
                    <a:pt x="30" y="87"/>
                  </a:cubicBezTo>
                  <a:cubicBezTo>
                    <a:pt x="43" y="87"/>
                    <a:pt x="43" y="87"/>
                    <a:pt x="43" y="87"/>
                  </a:cubicBezTo>
                  <a:lnTo>
                    <a:pt x="43" y="74"/>
                  </a:lnTo>
                  <a:close/>
                  <a:moveTo>
                    <a:pt x="54" y="74"/>
                  </a:moveTo>
                  <a:cubicBezTo>
                    <a:pt x="50" y="74"/>
                    <a:pt x="50" y="74"/>
                    <a:pt x="50" y="74"/>
                  </a:cubicBezTo>
                  <a:cubicBezTo>
                    <a:pt x="50" y="87"/>
                    <a:pt x="50" y="87"/>
                    <a:pt x="50" y="87"/>
                  </a:cubicBezTo>
                  <a:cubicBezTo>
                    <a:pt x="56" y="87"/>
                    <a:pt x="56" y="87"/>
                    <a:pt x="56" y="87"/>
                  </a:cubicBezTo>
                  <a:moveTo>
                    <a:pt x="83" y="48"/>
                  </a:moveTo>
                  <a:cubicBezTo>
                    <a:pt x="68" y="48"/>
                    <a:pt x="56" y="60"/>
                    <a:pt x="56" y="75"/>
                  </a:cubicBezTo>
                  <a:cubicBezTo>
                    <a:pt x="56" y="90"/>
                    <a:pt x="68" y="102"/>
                    <a:pt x="83" y="102"/>
                  </a:cubicBezTo>
                  <a:cubicBezTo>
                    <a:pt x="98" y="102"/>
                    <a:pt x="110" y="90"/>
                    <a:pt x="110" y="75"/>
                  </a:cubicBezTo>
                  <a:cubicBezTo>
                    <a:pt x="110" y="60"/>
                    <a:pt x="98" y="48"/>
                    <a:pt x="83" y="48"/>
                  </a:cubicBezTo>
                  <a:close/>
                  <a:moveTo>
                    <a:pt x="71" y="78"/>
                  </a:moveTo>
                  <a:cubicBezTo>
                    <a:pt x="82" y="91"/>
                    <a:pt x="82" y="91"/>
                    <a:pt x="82" y="91"/>
                  </a:cubicBezTo>
                  <a:cubicBezTo>
                    <a:pt x="97" y="59"/>
                    <a:pt x="97" y="59"/>
                    <a:pt x="97" y="59"/>
                  </a:cubicBezTo>
                </a:path>
              </a:pathLst>
            </a:custGeom>
            <a:noFill/>
            <a:ln w="15875" cap="rnd">
              <a:solidFill>
                <a:srgbClr val="41404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ru-RU" sz="1350" kern="0">
                <a:solidFill>
                  <a:srgbClr val="414042"/>
                </a:solidFill>
                <a:latin typeface="Calibri" panose="020F0502020204030204"/>
                <a:cs typeface="Poppins Light" panose="00000400000000000000" pitchFamily="2" charset="0"/>
              </a:endParaRPr>
            </a:p>
          </p:txBody>
        </p:sp>
      </p:grpSp>
      <p:grpSp>
        <p:nvGrpSpPr>
          <p:cNvPr id="72" name="Group 71"/>
          <p:cNvGrpSpPr/>
          <p:nvPr/>
        </p:nvGrpSpPr>
        <p:grpSpPr>
          <a:xfrm>
            <a:off x="4034090" y="3100631"/>
            <a:ext cx="1194238" cy="1111398"/>
            <a:chOff x="7227790" y="3346450"/>
            <a:chExt cx="1592317" cy="1481864"/>
          </a:xfrm>
        </p:grpSpPr>
        <p:sp>
          <p:nvSpPr>
            <p:cNvPr id="73" name="Freeform 26"/>
            <p:cNvSpPr>
              <a:spLocks noEditPoints="1"/>
            </p:cNvSpPr>
            <p:nvPr/>
          </p:nvSpPr>
          <p:spPr bwMode="auto">
            <a:xfrm>
              <a:off x="7800266" y="3346450"/>
              <a:ext cx="463524" cy="488381"/>
            </a:xfrm>
            <a:custGeom>
              <a:avLst/>
              <a:gdLst>
                <a:gd name="T0" fmla="*/ 52 w 133"/>
                <a:gd name="T1" fmla="*/ 91 h 139"/>
                <a:gd name="T2" fmla="*/ 40 w 133"/>
                <a:gd name="T3" fmla="*/ 71 h 139"/>
                <a:gd name="T4" fmla="*/ 40 w 133"/>
                <a:gd name="T5" fmla="*/ 62 h 139"/>
                <a:gd name="T6" fmla="*/ 67 w 133"/>
                <a:gd name="T7" fmla="*/ 35 h 139"/>
                <a:gd name="T8" fmla="*/ 94 w 133"/>
                <a:gd name="T9" fmla="*/ 62 h 139"/>
                <a:gd name="T10" fmla="*/ 94 w 133"/>
                <a:gd name="T11" fmla="*/ 71 h 139"/>
                <a:gd name="T12" fmla="*/ 81 w 133"/>
                <a:gd name="T13" fmla="*/ 91 h 139"/>
                <a:gd name="T14" fmla="*/ 52 w 133"/>
                <a:gd name="T15" fmla="*/ 139 h 139"/>
                <a:gd name="T16" fmla="*/ 52 w 133"/>
                <a:gd name="T17" fmla="*/ 71 h 139"/>
                <a:gd name="T18" fmla="*/ 67 w 133"/>
                <a:gd name="T19" fmla="*/ 139 h 139"/>
                <a:gd name="T20" fmla="*/ 67 w 133"/>
                <a:gd name="T21" fmla="*/ 103 h 139"/>
                <a:gd name="T22" fmla="*/ 80 w 133"/>
                <a:gd name="T23" fmla="*/ 71 h 139"/>
                <a:gd name="T24" fmla="*/ 80 w 133"/>
                <a:gd name="T25" fmla="*/ 139 h 139"/>
                <a:gd name="T26" fmla="*/ 67 w 133"/>
                <a:gd name="T27" fmla="*/ 0 h 139"/>
                <a:gd name="T28" fmla="*/ 54 w 133"/>
                <a:gd name="T29" fmla="*/ 15 h 139"/>
                <a:gd name="T30" fmla="*/ 67 w 133"/>
                <a:gd name="T31" fmla="*/ 29 h 139"/>
                <a:gd name="T32" fmla="*/ 80 w 133"/>
                <a:gd name="T33" fmla="*/ 15 h 139"/>
                <a:gd name="T34" fmla="*/ 67 w 133"/>
                <a:gd name="T35" fmla="*/ 0 h 139"/>
                <a:gd name="T36" fmla="*/ 91 w 133"/>
                <a:gd name="T37" fmla="*/ 94 h 139"/>
                <a:gd name="T38" fmla="*/ 95 w 133"/>
                <a:gd name="T39" fmla="*/ 94 h 139"/>
                <a:gd name="T40" fmla="*/ 122 w 133"/>
                <a:gd name="T41" fmla="*/ 94 h 139"/>
                <a:gd name="T42" fmla="*/ 133 w 133"/>
                <a:gd name="T43" fmla="*/ 76 h 139"/>
                <a:gd name="T44" fmla="*/ 133 w 133"/>
                <a:gd name="T45" fmla="*/ 67 h 139"/>
                <a:gd name="T46" fmla="*/ 108 w 133"/>
                <a:gd name="T47" fmla="*/ 43 h 139"/>
                <a:gd name="T48" fmla="*/ 97 w 133"/>
                <a:gd name="T49" fmla="*/ 44 h 139"/>
                <a:gd name="T50" fmla="*/ 95 w 133"/>
                <a:gd name="T51" fmla="*/ 94 h 139"/>
                <a:gd name="T52" fmla="*/ 95 w 133"/>
                <a:gd name="T53" fmla="*/ 131 h 139"/>
                <a:gd name="T54" fmla="*/ 108 w 133"/>
                <a:gd name="T55" fmla="*/ 131 h 139"/>
                <a:gd name="T56" fmla="*/ 108 w 133"/>
                <a:gd name="T57" fmla="*/ 106 h 139"/>
                <a:gd name="T58" fmla="*/ 120 w 133"/>
                <a:gd name="T59" fmla="*/ 131 h 139"/>
                <a:gd name="T60" fmla="*/ 120 w 133"/>
                <a:gd name="T61" fmla="*/ 76 h 139"/>
                <a:gd name="T62" fmla="*/ 108 w 133"/>
                <a:gd name="T63" fmla="*/ 11 h 139"/>
                <a:gd name="T64" fmla="*/ 96 w 133"/>
                <a:gd name="T65" fmla="*/ 24 h 139"/>
                <a:gd name="T66" fmla="*/ 108 w 133"/>
                <a:gd name="T67" fmla="*/ 37 h 139"/>
                <a:gd name="T68" fmla="*/ 120 w 133"/>
                <a:gd name="T69" fmla="*/ 24 h 139"/>
                <a:gd name="T70" fmla="*/ 108 w 133"/>
                <a:gd name="T71" fmla="*/ 11 h 139"/>
                <a:gd name="T72" fmla="*/ 39 w 133"/>
                <a:gd name="T73" fmla="*/ 94 h 139"/>
                <a:gd name="T74" fmla="*/ 43 w 133"/>
                <a:gd name="T75" fmla="*/ 94 h 139"/>
                <a:gd name="T76" fmla="*/ 37 w 133"/>
                <a:gd name="T77" fmla="*/ 44 h 139"/>
                <a:gd name="T78" fmla="*/ 25 w 133"/>
                <a:gd name="T79" fmla="*/ 43 h 139"/>
                <a:gd name="T80" fmla="*/ 0 w 133"/>
                <a:gd name="T81" fmla="*/ 66 h 139"/>
                <a:gd name="T82" fmla="*/ 0 w 133"/>
                <a:gd name="T83" fmla="*/ 76 h 139"/>
                <a:gd name="T84" fmla="*/ 12 w 133"/>
                <a:gd name="T85" fmla="*/ 94 h 139"/>
                <a:gd name="T86" fmla="*/ 39 w 133"/>
                <a:gd name="T87" fmla="*/ 131 h 139"/>
                <a:gd name="T88" fmla="*/ 39 w 133"/>
                <a:gd name="T89" fmla="*/ 94 h 139"/>
                <a:gd name="T90" fmla="*/ 25 w 133"/>
                <a:gd name="T91" fmla="*/ 131 h 139"/>
                <a:gd name="T92" fmla="*/ 25 w 133"/>
                <a:gd name="T93" fmla="*/ 106 h 139"/>
                <a:gd name="T94" fmla="*/ 13 w 133"/>
                <a:gd name="T95" fmla="*/ 76 h 139"/>
                <a:gd name="T96" fmla="*/ 13 w 133"/>
                <a:gd name="T97" fmla="*/ 131 h 139"/>
                <a:gd name="T98" fmla="*/ 13 w 133"/>
                <a:gd name="T99" fmla="*/ 24 h 139"/>
                <a:gd name="T100" fmla="*/ 25 w 133"/>
                <a:gd name="T101" fmla="*/ 37 h 139"/>
                <a:gd name="T102" fmla="*/ 38 w 133"/>
                <a:gd name="T103" fmla="*/ 24 h 139"/>
                <a:gd name="T104" fmla="*/ 25 w 133"/>
                <a:gd name="T105" fmla="*/ 11 h 139"/>
                <a:gd name="T106" fmla="*/ 13 w 133"/>
                <a:gd name="T107" fmla="*/ 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3" h="139">
                  <a:moveTo>
                    <a:pt x="52" y="91"/>
                  </a:moveTo>
                  <a:cubicBezTo>
                    <a:pt x="43" y="90"/>
                    <a:pt x="40" y="89"/>
                    <a:pt x="40" y="71"/>
                  </a:cubicBezTo>
                  <a:cubicBezTo>
                    <a:pt x="40" y="62"/>
                    <a:pt x="40" y="62"/>
                    <a:pt x="40" y="62"/>
                  </a:cubicBezTo>
                  <a:cubicBezTo>
                    <a:pt x="40" y="41"/>
                    <a:pt x="45" y="35"/>
                    <a:pt x="67" y="35"/>
                  </a:cubicBezTo>
                  <a:cubicBezTo>
                    <a:pt x="88" y="35"/>
                    <a:pt x="94" y="41"/>
                    <a:pt x="94" y="62"/>
                  </a:cubicBezTo>
                  <a:cubicBezTo>
                    <a:pt x="94" y="71"/>
                    <a:pt x="94" y="71"/>
                    <a:pt x="94" y="71"/>
                  </a:cubicBezTo>
                  <a:cubicBezTo>
                    <a:pt x="94" y="89"/>
                    <a:pt x="90" y="90"/>
                    <a:pt x="81" y="91"/>
                  </a:cubicBezTo>
                  <a:moveTo>
                    <a:pt x="52" y="139"/>
                  </a:moveTo>
                  <a:cubicBezTo>
                    <a:pt x="52" y="71"/>
                    <a:pt x="52" y="71"/>
                    <a:pt x="52" y="71"/>
                  </a:cubicBezTo>
                  <a:moveTo>
                    <a:pt x="67" y="139"/>
                  </a:moveTo>
                  <a:cubicBezTo>
                    <a:pt x="67" y="103"/>
                    <a:pt x="67" y="103"/>
                    <a:pt x="67" y="103"/>
                  </a:cubicBezTo>
                  <a:moveTo>
                    <a:pt x="80" y="71"/>
                  </a:moveTo>
                  <a:cubicBezTo>
                    <a:pt x="80" y="139"/>
                    <a:pt x="80" y="139"/>
                    <a:pt x="80" y="139"/>
                  </a:cubicBezTo>
                  <a:moveTo>
                    <a:pt x="67" y="0"/>
                  </a:moveTo>
                  <a:cubicBezTo>
                    <a:pt x="60" y="0"/>
                    <a:pt x="54" y="7"/>
                    <a:pt x="54" y="15"/>
                  </a:cubicBezTo>
                  <a:cubicBezTo>
                    <a:pt x="54" y="22"/>
                    <a:pt x="60" y="29"/>
                    <a:pt x="67" y="29"/>
                  </a:cubicBezTo>
                  <a:cubicBezTo>
                    <a:pt x="74" y="29"/>
                    <a:pt x="80" y="22"/>
                    <a:pt x="80" y="15"/>
                  </a:cubicBezTo>
                  <a:cubicBezTo>
                    <a:pt x="80" y="7"/>
                    <a:pt x="74" y="0"/>
                    <a:pt x="67" y="0"/>
                  </a:cubicBezTo>
                  <a:close/>
                  <a:moveTo>
                    <a:pt x="91" y="94"/>
                  </a:moveTo>
                  <a:cubicBezTo>
                    <a:pt x="92" y="94"/>
                    <a:pt x="93" y="94"/>
                    <a:pt x="95" y="94"/>
                  </a:cubicBezTo>
                  <a:moveTo>
                    <a:pt x="122" y="94"/>
                  </a:moveTo>
                  <a:cubicBezTo>
                    <a:pt x="130" y="94"/>
                    <a:pt x="133" y="92"/>
                    <a:pt x="133" y="76"/>
                  </a:cubicBezTo>
                  <a:cubicBezTo>
                    <a:pt x="133" y="67"/>
                    <a:pt x="133" y="67"/>
                    <a:pt x="133" y="67"/>
                  </a:cubicBezTo>
                  <a:cubicBezTo>
                    <a:pt x="133" y="49"/>
                    <a:pt x="128" y="43"/>
                    <a:pt x="108" y="43"/>
                  </a:cubicBezTo>
                  <a:cubicBezTo>
                    <a:pt x="104" y="43"/>
                    <a:pt x="100" y="43"/>
                    <a:pt x="97" y="44"/>
                  </a:cubicBezTo>
                  <a:moveTo>
                    <a:pt x="95" y="94"/>
                  </a:moveTo>
                  <a:cubicBezTo>
                    <a:pt x="95" y="131"/>
                    <a:pt x="95" y="131"/>
                    <a:pt x="95" y="131"/>
                  </a:cubicBezTo>
                  <a:moveTo>
                    <a:pt x="108" y="131"/>
                  </a:moveTo>
                  <a:cubicBezTo>
                    <a:pt x="108" y="106"/>
                    <a:pt x="108" y="106"/>
                    <a:pt x="108" y="106"/>
                  </a:cubicBezTo>
                  <a:moveTo>
                    <a:pt x="120" y="131"/>
                  </a:moveTo>
                  <a:cubicBezTo>
                    <a:pt x="120" y="76"/>
                    <a:pt x="120" y="76"/>
                    <a:pt x="120" y="76"/>
                  </a:cubicBezTo>
                  <a:moveTo>
                    <a:pt x="108" y="11"/>
                  </a:moveTo>
                  <a:cubicBezTo>
                    <a:pt x="101" y="11"/>
                    <a:pt x="96" y="17"/>
                    <a:pt x="96" y="24"/>
                  </a:cubicBezTo>
                  <a:cubicBezTo>
                    <a:pt x="96" y="31"/>
                    <a:pt x="101" y="37"/>
                    <a:pt x="108" y="37"/>
                  </a:cubicBezTo>
                  <a:cubicBezTo>
                    <a:pt x="115" y="37"/>
                    <a:pt x="120" y="31"/>
                    <a:pt x="120" y="24"/>
                  </a:cubicBezTo>
                  <a:cubicBezTo>
                    <a:pt x="120" y="17"/>
                    <a:pt x="115" y="11"/>
                    <a:pt x="108" y="11"/>
                  </a:cubicBezTo>
                  <a:close/>
                  <a:moveTo>
                    <a:pt x="39" y="94"/>
                  </a:moveTo>
                  <a:cubicBezTo>
                    <a:pt x="40" y="94"/>
                    <a:pt x="42" y="94"/>
                    <a:pt x="43" y="94"/>
                  </a:cubicBezTo>
                  <a:moveTo>
                    <a:pt x="37" y="44"/>
                  </a:moveTo>
                  <a:cubicBezTo>
                    <a:pt x="34" y="43"/>
                    <a:pt x="30" y="43"/>
                    <a:pt x="25" y="43"/>
                  </a:cubicBezTo>
                  <a:cubicBezTo>
                    <a:pt x="6" y="43"/>
                    <a:pt x="1" y="48"/>
                    <a:pt x="0" y="66"/>
                  </a:cubicBezTo>
                  <a:cubicBezTo>
                    <a:pt x="0" y="76"/>
                    <a:pt x="0" y="76"/>
                    <a:pt x="0" y="76"/>
                  </a:cubicBezTo>
                  <a:cubicBezTo>
                    <a:pt x="0" y="92"/>
                    <a:pt x="4" y="94"/>
                    <a:pt x="12" y="94"/>
                  </a:cubicBezTo>
                  <a:moveTo>
                    <a:pt x="39" y="131"/>
                  </a:moveTo>
                  <a:cubicBezTo>
                    <a:pt x="39" y="94"/>
                    <a:pt x="39" y="94"/>
                    <a:pt x="39" y="94"/>
                  </a:cubicBezTo>
                  <a:moveTo>
                    <a:pt x="25" y="131"/>
                  </a:moveTo>
                  <a:cubicBezTo>
                    <a:pt x="25" y="106"/>
                    <a:pt x="25" y="106"/>
                    <a:pt x="25" y="106"/>
                  </a:cubicBezTo>
                  <a:moveTo>
                    <a:pt x="13" y="76"/>
                  </a:moveTo>
                  <a:cubicBezTo>
                    <a:pt x="13" y="131"/>
                    <a:pt x="13" y="131"/>
                    <a:pt x="13" y="131"/>
                  </a:cubicBezTo>
                  <a:moveTo>
                    <a:pt x="13" y="24"/>
                  </a:moveTo>
                  <a:cubicBezTo>
                    <a:pt x="13" y="31"/>
                    <a:pt x="19" y="37"/>
                    <a:pt x="25" y="37"/>
                  </a:cubicBezTo>
                  <a:cubicBezTo>
                    <a:pt x="32" y="37"/>
                    <a:pt x="38" y="31"/>
                    <a:pt x="38" y="24"/>
                  </a:cubicBezTo>
                  <a:cubicBezTo>
                    <a:pt x="38" y="17"/>
                    <a:pt x="32" y="11"/>
                    <a:pt x="25" y="11"/>
                  </a:cubicBezTo>
                  <a:cubicBezTo>
                    <a:pt x="19" y="11"/>
                    <a:pt x="13" y="17"/>
                    <a:pt x="13" y="24"/>
                  </a:cubicBezTo>
                  <a:close/>
                </a:path>
              </a:pathLst>
            </a:custGeom>
            <a:noFill/>
            <a:ln w="14288" cap="rnd">
              <a:solidFill>
                <a:srgbClr val="41404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a:ln>
                  <a:noFill/>
                </a:ln>
                <a:solidFill>
                  <a:srgbClr val="414042"/>
                </a:solidFill>
                <a:effectLst/>
                <a:uLnTx/>
                <a:uFillTx/>
                <a:latin typeface="Calibri" panose="020F0502020204030204"/>
                <a:cs typeface="Poppins Light" panose="00000400000000000000" pitchFamily="2" charset="0"/>
              </a:endParaRPr>
            </a:p>
          </p:txBody>
        </p:sp>
        <p:sp>
          <p:nvSpPr>
            <p:cNvPr id="74" name="Rectangle 27"/>
            <p:cNvSpPr>
              <a:spLocks noChangeArrowheads="1"/>
            </p:cNvSpPr>
            <p:nvPr/>
          </p:nvSpPr>
          <p:spPr bwMode="auto">
            <a:xfrm>
              <a:off x="7227790" y="3880661"/>
              <a:ext cx="159231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CA" altLang="ru-RU" sz="1125" b="1" i="0" u="none" strike="noStrike" kern="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EXPERIMENTATION</a:t>
              </a:r>
              <a:endParaRPr kumimoji="0" lang="ru-RU" altLang="ru-RU" sz="1350" b="0" i="0" u="none" strike="noStrike" kern="0" cap="none" spc="0" normalizeH="0" baseline="0" noProof="0" dirty="0">
                <a:ln>
                  <a:noFill/>
                </a:ln>
                <a:solidFill>
                  <a:srgbClr val="414042"/>
                </a:solidFill>
                <a:effectLst/>
                <a:uLnTx/>
                <a:uFillTx/>
                <a:cs typeface="Poppins Light" panose="00000400000000000000" pitchFamily="2" charset="0"/>
              </a:endParaRPr>
            </a:p>
          </p:txBody>
        </p:sp>
        <p:sp>
          <p:nvSpPr>
            <p:cNvPr id="75" name="TextBox 74"/>
            <p:cNvSpPr txBox="1"/>
            <p:nvPr/>
          </p:nvSpPr>
          <p:spPr>
            <a:xfrm>
              <a:off x="7318157" y="4089650"/>
              <a:ext cx="1432142" cy="73866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Steps for running an experiment</a:t>
              </a:r>
              <a:endParaRPr kumimoji="0" lang="ru-RU" sz="1000" b="0" i="0" u="none" strike="noStrike" kern="0" cap="none" spc="0" normalizeH="0" baseline="0" noProof="0" dirty="0">
                <a:ln>
                  <a:noFill/>
                </a:ln>
                <a:solidFill>
                  <a:srgbClr val="414042"/>
                </a:solidFill>
                <a:effectLst/>
                <a:uLnTx/>
                <a:uFillTx/>
                <a:latin typeface="Calibri" panose="020F0502020204030204"/>
                <a:cs typeface="Poppins Light" panose="00000400000000000000" pitchFamily="2" charset="0"/>
              </a:endParaRPr>
            </a:p>
          </p:txBody>
        </p:sp>
      </p:grpSp>
      <p:sp>
        <p:nvSpPr>
          <p:cNvPr id="76" name="Text Placeholder 22"/>
          <p:cNvSpPr txBox="1">
            <a:spLocks/>
          </p:cNvSpPr>
          <p:nvPr/>
        </p:nvSpPr>
        <p:spPr>
          <a:xfrm>
            <a:off x="0" y="4497937"/>
            <a:ext cx="3428950" cy="165547"/>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STEP 4</a:t>
            </a:r>
            <a:br>
              <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br>
            <a:r>
              <a:rPr kumimoji="0" lang="en-CA" sz="1200" b="0" i="0" u="none" strike="noStrike" kern="120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Design options</a:t>
            </a:r>
            <a:br>
              <a:rPr kumimoji="0" lang="en-CA" sz="1200" b="0" i="0" u="none" strike="noStrike" kern="120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br>
            <a:r>
              <a:rPr kumimoji="0" lang="en-CA" sz="1200" b="0"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Determine if randomization</a:t>
            </a:r>
            <a:r>
              <a:rPr kumimoji="0" lang="en-CA" sz="12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t> is possible, what the </a:t>
            </a:r>
            <a:r>
              <a:rPr kumimoji="0" lang="en-CA" sz="1200" b="0" i="0" u="sng"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t>sampling unit</a:t>
            </a:r>
            <a:r>
              <a:rPr kumimoji="0" lang="en-CA" sz="12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t> and approach might be, how the control group might be set up as well as how many </a:t>
            </a:r>
            <a:r>
              <a:rPr kumimoji="0" lang="en-CA" sz="1200" b="0" i="0" u="sng"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t>observations</a:t>
            </a:r>
            <a:r>
              <a:rPr kumimoji="0" lang="en-CA" sz="12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t> are needed based on </a:t>
            </a:r>
            <a:r>
              <a:rPr kumimoji="0" lang="en-CA" sz="1200" b="0" i="0" u="sng"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t>power calculations.</a:t>
            </a:r>
            <a:endPar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endParaRPr>
          </a:p>
        </p:txBody>
      </p:sp>
      <p:sp>
        <p:nvSpPr>
          <p:cNvPr id="77" name="Text Placeholder 24"/>
          <p:cNvSpPr txBox="1">
            <a:spLocks/>
          </p:cNvSpPr>
          <p:nvPr/>
        </p:nvSpPr>
        <p:spPr>
          <a:xfrm>
            <a:off x="-69225" y="3408168"/>
            <a:ext cx="2644645" cy="230195"/>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STEP 3</a:t>
            </a:r>
            <a:br>
              <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br>
            <a:r>
              <a:rPr kumimoji="0" lang="en-CA" sz="1200" b="0" i="0" u="none" strike="noStrike" kern="120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Determine outcome measure(s)</a:t>
            </a:r>
            <a:br>
              <a:rPr lang="en-CA" b="0" dirty="0">
                <a:solidFill>
                  <a:srgbClr val="FF884D"/>
                </a:solidFill>
                <a:latin typeface="Poppins Light" panose="00000400000000000000" pitchFamily="2" charset="0"/>
                <a:cs typeface="Poppins Light" panose="00000400000000000000" pitchFamily="2" charset="0"/>
              </a:rPr>
            </a:br>
            <a:r>
              <a:rPr lang="en-CA" b="0" dirty="0">
                <a:solidFill>
                  <a:srgbClr val="414042"/>
                </a:solidFill>
                <a:latin typeface="Poppins Light" panose="00000400000000000000" pitchFamily="2" charset="0"/>
                <a:cs typeface="Poppins Light" panose="00000400000000000000" pitchFamily="2" charset="0"/>
              </a:rPr>
              <a:t>Determine what you might want to measure and what the hypothesized effects may be.</a:t>
            </a:r>
            <a:endParaRPr kumimoji="0" lang="en-CA" sz="1200" b="1"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endParaRPr>
          </a:p>
        </p:txBody>
      </p:sp>
      <p:sp>
        <p:nvSpPr>
          <p:cNvPr id="78" name="Text Placeholder 26"/>
          <p:cNvSpPr txBox="1">
            <a:spLocks/>
          </p:cNvSpPr>
          <p:nvPr/>
        </p:nvSpPr>
        <p:spPr>
          <a:xfrm>
            <a:off x="85359" y="2047857"/>
            <a:ext cx="2796514" cy="214694"/>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STEP 2</a:t>
            </a:r>
            <a:br>
              <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br>
            <a:r>
              <a:rPr kumimoji="0" lang="en-CA" sz="1200" b="0" i="0" u="none" strike="noStrike" kern="120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Identify Intervention(s)</a:t>
            </a:r>
            <a:br>
              <a:rPr kumimoji="0" lang="en-CA" sz="1200" b="0" i="0" u="none" strike="noStrike" kern="120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br>
            <a:r>
              <a:rPr kumimoji="0" lang="en-CA" sz="1200" b="0"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Determine what the intervention / treatment might look like in your program / operation.</a:t>
            </a:r>
            <a:endPar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endParaRPr>
          </a:p>
        </p:txBody>
      </p:sp>
      <p:sp>
        <p:nvSpPr>
          <p:cNvPr id="79" name="Text Placeholder 28"/>
          <p:cNvSpPr txBox="1">
            <a:spLocks/>
          </p:cNvSpPr>
          <p:nvPr/>
        </p:nvSpPr>
        <p:spPr>
          <a:xfrm>
            <a:off x="5947734" y="4691034"/>
            <a:ext cx="2978400" cy="22127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STEP 5</a:t>
            </a:r>
            <a:br>
              <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br>
            <a:r>
              <a:rPr kumimoji="0" lang="en-CA" sz="1200" b="0" i="0" u="none" strike="noStrike" kern="120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Implement intervention and measure outcome &amp; impact</a:t>
            </a:r>
            <a:br>
              <a:rPr kumimoji="0" lang="en-CA" sz="1200" b="1"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br>
            <a:r>
              <a:rPr kumimoji="0" lang="en-CA" sz="1200" b="0"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Roll out intervention and collect data* based on the chosen</a:t>
            </a:r>
            <a:r>
              <a:rPr kumimoji="0" lang="en-CA" sz="12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t> design.</a:t>
            </a:r>
            <a:br>
              <a:rPr kumimoji="0" lang="en-CA" sz="12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br>
            <a:r>
              <a:rPr kumimoji="0" lang="en-CA" sz="1200" b="0" i="0" u="none" strike="noStrike" kern="1200" cap="none" spc="0" normalizeH="0" noProof="0" dirty="0">
                <a:ln>
                  <a:noFill/>
                </a:ln>
                <a:solidFill>
                  <a:srgbClr val="414042"/>
                </a:solidFill>
                <a:effectLst/>
                <a:uLnTx/>
                <a:uFillTx/>
                <a:latin typeface="Poppins Light" panose="00000400000000000000" pitchFamily="2" charset="0"/>
                <a:cs typeface="Poppins Light" panose="00000400000000000000" pitchFamily="2" charset="0"/>
              </a:rPr>
              <a:t>*Ensure access to data is digital and easy to extract/attribute.</a:t>
            </a:r>
            <a:endParaRPr kumimoji="0" lang="en-CA" sz="1200" b="1"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endParaRPr>
          </a:p>
        </p:txBody>
      </p:sp>
      <p:sp>
        <p:nvSpPr>
          <p:cNvPr id="80" name="Text Placeholder 30"/>
          <p:cNvSpPr txBox="1">
            <a:spLocks/>
          </p:cNvSpPr>
          <p:nvPr/>
        </p:nvSpPr>
        <p:spPr>
          <a:xfrm>
            <a:off x="6820461" y="3323464"/>
            <a:ext cx="2184453" cy="20300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STEP 6</a:t>
            </a:r>
            <a:br>
              <a:rPr kumimoji="0" lang="en-CA" sz="1200" b="1"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br>
            <a:r>
              <a:rPr kumimoji="0" lang="en-CA" sz="1200" b="0" i="0" u="none" strike="noStrike" kern="120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Data Analysis</a:t>
            </a:r>
            <a:br>
              <a:rPr lang="en-CA" b="0" dirty="0">
                <a:solidFill>
                  <a:srgbClr val="414042"/>
                </a:solidFill>
                <a:latin typeface="Poppins Light" panose="00000400000000000000" pitchFamily="2" charset="0"/>
                <a:cs typeface="Poppins Light" panose="00000400000000000000" pitchFamily="2" charset="0"/>
              </a:rPr>
            </a:br>
            <a:r>
              <a:rPr lang="en-CA" b="0" dirty="0">
                <a:solidFill>
                  <a:srgbClr val="414042"/>
                </a:solidFill>
                <a:latin typeface="Poppins Light" panose="00000400000000000000" pitchFamily="2" charset="0"/>
                <a:cs typeface="Poppins Light" panose="00000400000000000000" pitchFamily="2" charset="0"/>
              </a:rPr>
              <a:t>Analyze data to test the effects of the intervention (for instance, by comparing the differences across groups using control variables)</a:t>
            </a:r>
          </a:p>
        </p:txBody>
      </p:sp>
      <p:sp>
        <p:nvSpPr>
          <p:cNvPr id="81" name="Text Placeholder 32"/>
          <p:cNvSpPr txBox="1">
            <a:spLocks/>
          </p:cNvSpPr>
          <p:nvPr/>
        </p:nvSpPr>
        <p:spPr>
          <a:xfrm>
            <a:off x="6507326" y="1747674"/>
            <a:ext cx="2418808" cy="213679"/>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STEP 7</a:t>
            </a:r>
            <a:br>
              <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br>
            <a:r>
              <a:rPr kumimoji="0" lang="en-CA" sz="1200" b="0" i="0" u="none" strike="noStrike" kern="120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Report back and adapt</a:t>
            </a:r>
            <a:br>
              <a:rPr kumimoji="0" lang="en-CA" sz="1200" b="0"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br>
            <a:r>
              <a:rPr kumimoji="0" lang="en-CA" sz="1200" b="0"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Present the results and disseminate the evidence to identify key learnings, then adapt your program / operation based on what the evidence dictates.</a:t>
            </a:r>
            <a:endParaRPr kumimoji="0" lang="en-CA" sz="1200" b="0"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endParaRPr>
          </a:p>
        </p:txBody>
      </p:sp>
      <p:sp>
        <p:nvSpPr>
          <p:cNvPr id="82" name="Text Placeholder 34"/>
          <p:cNvSpPr txBox="1">
            <a:spLocks/>
          </p:cNvSpPr>
          <p:nvPr/>
        </p:nvSpPr>
        <p:spPr>
          <a:xfrm>
            <a:off x="781397" y="1188057"/>
            <a:ext cx="3145846" cy="118008"/>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1200" b="1" i="0" u="sng"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t>STEP 1</a:t>
            </a:r>
            <a:br>
              <a:rPr kumimoji="0" lang="en-CA" sz="1200" b="1"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rPr>
            </a:br>
            <a:r>
              <a:rPr kumimoji="0" lang="en-CA" sz="1200" b="0" i="0" u="none" strike="noStrike" kern="1200" cap="none" spc="0" normalizeH="0" baseline="0" noProof="0" dirty="0">
                <a:ln>
                  <a:noFill/>
                </a:ln>
                <a:solidFill>
                  <a:srgbClr val="FF884D"/>
                </a:solidFill>
                <a:effectLst/>
                <a:uLnTx/>
                <a:uFillTx/>
                <a:latin typeface="Poppins Light" panose="00000400000000000000" pitchFamily="2" charset="0"/>
                <a:cs typeface="Poppins Light" panose="00000400000000000000" pitchFamily="2" charset="0"/>
              </a:rPr>
              <a:t>Problem Statement</a:t>
            </a:r>
            <a:br>
              <a:rPr lang="en-CA" b="0" dirty="0">
                <a:solidFill>
                  <a:srgbClr val="FF884D"/>
                </a:solidFill>
                <a:latin typeface="Poppins Light" panose="00000400000000000000" pitchFamily="2" charset="0"/>
                <a:cs typeface="Poppins Light" panose="00000400000000000000" pitchFamily="2" charset="0"/>
              </a:rPr>
            </a:br>
            <a:r>
              <a:rPr lang="en-CA" b="0" dirty="0">
                <a:solidFill>
                  <a:srgbClr val="414042"/>
                </a:solidFill>
                <a:latin typeface="Poppins Light" panose="00000400000000000000" pitchFamily="2" charset="0"/>
                <a:cs typeface="Poppins Light" panose="00000400000000000000" pitchFamily="2" charset="0"/>
              </a:rPr>
              <a:t>Identify what the issue is, what possible improvements may look like.</a:t>
            </a:r>
            <a:endParaRPr kumimoji="0" lang="en-CA" sz="1200" b="1" i="0" u="none" strike="noStrike" kern="1200" cap="none" spc="0" normalizeH="0" baseline="0" noProof="0" dirty="0">
              <a:ln>
                <a:noFill/>
              </a:ln>
              <a:solidFill>
                <a:srgbClr val="414042"/>
              </a:solidFill>
              <a:effectLst/>
              <a:uLnTx/>
              <a:uFillTx/>
              <a:latin typeface="Poppins Light" panose="00000400000000000000" pitchFamily="2" charset="0"/>
              <a:cs typeface="Poppins Light" panose="00000400000000000000" pitchFamily="2" charset="0"/>
            </a:endParaRPr>
          </a:p>
        </p:txBody>
      </p:sp>
      <p:sp>
        <p:nvSpPr>
          <p:cNvPr id="84" name="Text Placeholder 28"/>
          <p:cNvSpPr txBox="1">
            <a:spLocks/>
          </p:cNvSpPr>
          <p:nvPr/>
        </p:nvSpPr>
        <p:spPr>
          <a:xfrm>
            <a:off x="3371221" y="190120"/>
            <a:ext cx="5554913" cy="20300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kumimoji="0" lang="en-US" sz="12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0" lang="en-US" sz="18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0" lang="ru-RU" sz="1800" b="1" i="0" u="none" strike="noStrike" kern="1200" cap="none" normalizeH="0" baseline="0" dirty="0">
                <a:ln>
                  <a:noFill/>
                </a:ln>
                <a:solidFill>
                  <a:srgbClr val="FE2635"/>
                </a:solidFill>
                <a:effectLst/>
                <a:latin typeface="Open Sans" panose="020B0606030504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CA" sz="3600" b="0" i="0" strike="noStrike" kern="1200" cap="none" spc="0" normalizeH="0" baseline="0" noProof="0" dirty="0">
                <a:ln>
                  <a:noFill/>
                </a:ln>
                <a:solidFill>
                  <a:srgbClr val="414042"/>
                </a:solidFill>
                <a:effectLst/>
                <a:uLnTx/>
                <a:uFillTx/>
                <a:latin typeface="Poppins" panose="00000500000000000000" pitchFamily="2" charset="0"/>
                <a:cs typeface="Poppins" panose="00000500000000000000" pitchFamily="2" charset="0"/>
              </a:rPr>
              <a:t>Running</a:t>
            </a:r>
            <a:r>
              <a:rPr kumimoji="0" lang="en-CA" sz="3600" b="0" i="0" strike="noStrike" kern="1200" cap="none" spc="0" normalizeH="0" noProof="0" dirty="0">
                <a:ln>
                  <a:noFill/>
                </a:ln>
                <a:solidFill>
                  <a:srgbClr val="414042"/>
                </a:solidFill>
                <a:effectLst/>
                <a:uLnTx/>
                <a:uFillTx/>
                <a:latin typeface="Poppins" panose="00000500000000000000" pitchFamily="2" charset="0"/>
                <a:cs typeface="Poppins" panose="00000500000000000000" pitchFamily="2" charset="0"/>
              </a:rPr>
              <a:t> an </a:t>
            </a:r>
            <a:r>
              <a:rPr kumimoji="0" lang="en-CA" sz="3600" b="0" i="0" strike="noStrike" kern="1200" cap="none" spc="0" normalizeH="0" noProof="0" dirty="0">
                <a:ln>
                  <a:noFill/>
                </a:ln>
                <a:solidFill>
                  <a:srgbClr val="FF884D"/>
                </a:solidFill>
                <a:effectLst/>
                <a:uLnTx/>
                <a:uFillTx/>
                <a:latin typeface="Poppins" panose="00000500000000000000" pitchFamily="2" charset="0"/>
                <a:cs typeface="Poppins" panose="00000500000000000000" pitchFamily="2" charset="0"/>
              </a:rPr>
              <a:t>experiment</a:t>
            </a:r>
            <a:endParaRPr kumimoji="0" lang="en-CA" sz="3600" b="0" i="0" strike="noStrike" kern="1200" cap="none" spc="0" normalizeH="0" baseline="0" noProof="0" dirty="0">
              <a:ln>
                <a:noFill/>
              </a:ln>
              <a:solidFill>
                <a:srgbClr val="FF884D"/>
              </a:solidFill>
              <a:effectLst/>
              <a:uLnTx/>
              <a:uFillTx/>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839474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56366|-13593164|-13155766|-3334100|-3351552|Treasury Board&quot;,&quot;Id&quot;:&quot;5f8856063635452ff049b001&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iquid">
      <a:majorFont>
        <a:latin typeface="Montserrat Semibold"/>
        <a:ea typeface=""/>
        <a:cs typeface=""/>
      </a:majorFont>
      <a:minorFont>
        <a:latin typeface="Montserrat Thi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16764</TotalTime>
  <Words>3726</Words>
  <Application>Microsoft Macintosh PowerPoint</Application>
  <PresentationFormat>On-screen Show (4:3)</PresentationFormat>
  <Paragraphs>231</Paragraphs>
  <Slides>21</Slides>
  <Notes>13</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21</vt:i4>
      </vt:variant>
    </vt:vector>
  </HeadingPairs>
  <TitlesOfParts>
    <vt:vector size="38" baseType="lpstr">
      <vt:lpstr>Arial Unicode MS</vt:lpstr>
      <vt:lpstr>Arial</vt:lpstr>
      <vt:lpstr>benton-sans</vt:lpstr>
      <vt:lpstr>Calibri</vt:lpstr>
      <vt:lpstr>Calibri Light</vt:lpstr>
      <vt:lpstr>Century Gothic</vt:lpstr>
      <vt:lpstr>GillSansMTProMedium</vt:lpstr>
      <vt:lpstr>Helvetica Neue</vt:lpstr>
      <vt:lpstr>inherit</vt:lpstr>
      <vt:lpstr>Montserrat Black</vt:lpstr>
      <vt:lpstr>Montserrat Semibold</vt:lpstr>
      <vt:lpstr>Montserrat Thin</vt:lpstr>
      <vt:lpstr>Open Sans</vt:lpstr>
      <vt:lpstr>Poppins</vt:lpstr>
      <vt:lpstr>Poppins Light</vt:lpstr>
      <vt:lpstr>Office Theme</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TBS-SCT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Experimentation Course</dc:title>
  <dc:creator>Topic, Jacob</dc:creator>
  <cp:lastModifiedBy>Noushin Nabavi</cp:lastModifiedBy>
  <cp:revision>141</cp:revision>
  <dcterms:created xsi:type="dcterms:W3CDTF">2019-12-18T18:54:55Z</dcterms:created>
  <dcterms:modified xsi:type="dcterms:W3CDTF">2020-11-02T03:32:17Z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a25e5001-1e8d-4178-9932-37b15c46670b</vt:lpwstr>
  </property>
  <property fmtid="{D5CDD505-2E9C-101B-9397-08002B2CF9AE}" pid="3" name="SECCLASS">
    <vt:lpwstr>CLASSU</vt:lpwstr>
  </property>
  <property fmtid="{D5CDD505-2E9C-101B-9397-08002B2CF9AE}" pid="4" name="TBSSCTCLASSIFICATION">
    <vt:lpwstr>UNCLASSIFIED</vt:lpwstr>
  </property>
  <property fmtid="{D5CDD505-2E9C-101B-9397-08002B2CF9AE}" pid="5" name="TBSSCTVISUALMARKINGNO">
    <vt:lpwstr>NO</vt:lpwstr>
  </property>
  <property fmtid="{D5CDD505-2E9C-101B-9397-08002B2CF9AE}" pid="6" name="MSIP_Label_dd4203d7-225b-41a9-8c54-a31e0ceca5df_Enabled">
    <vt:lpwstr>True</vt:lpwstr>
  </property>
  <property fmtid="{D5CDD505-2E9C-101B-9397-08002B2CF9AE}" pid="7" name="MSIP_Label_dd4203d7-225b-41a9-8c54-a31e0ceca5df_SiteId">
    <vt:lpwstr>6397df10-4595-4047-9c4f-03311282152b</vt:lpwstr>
  </property>
  <property fmtid="{D5CDD505-2E9C-101B-9397-08002B2CF9AE}" pid="8" name="MSIP_Label_dd4203d7-225b-41a9-8c54-a31e0ceca5df_Owner">
    <vt:lpwstr>JACTOPIC@tbs-sct.gc.ca</vt:lpwstr>
  </property>
  <property fmtid="{D5CDD505-2E9C-101B-9397-08002B2CF9AE}" pid="9" name="MSIP_Label_dd4203d7-225b-41a9-8c54-a31e0ceca5df_SetDate">
    <vt:lpwstr>2020-03-05T19:38:46.7688251Z</vt:lpwstr>
  </property>
  <property fmtid="{D5CDD505-2E9C-101B-9397-08002B2CF9AE}" pid="10" name="MSIP_Label_dd4203d7-225b-41a9-8c54-a31e0ceca5df_Name">
    <vt:lpwstr>NO MARKING VISIBLE</vt:lpwstr>
  </property>
  <property fmtid="{D5CDD505-2E9C-101B-9397-08002B2CF9AE}" pid="11" name="MSIP_Label_dd4203d7-225b-41a9-8c54-a31e0ceca5df_Application">
    <vt:lpwstr>Microsoft Azure Information Protection</vt:lpwstr>
  </property>
  <property fmtid="{D5CDD505-2E9C-101B-9397-08002B2CF9AE}" pid="12" name="MSIP_Label_dd4203d7-225b-41a9-8c54-a31e0ceca5df_ActionId">
    <vt:lpwstr>ce95deac-5022-4c33-9570-f564c274887d</vt:lpwstr>
  </property>
  <property fmtid="{D5CDD505-2E9C-101B-9397-08002B2CF9AE}" pid="13" name="MSIP_Label_dd4203d7-225b-41a9-8c54-a31e0ceca5df_Extended_MSFT_Method">
    <vt:lpwstr>Automatic</vt:lpwstr>
  </property>
  <property fmtid="{D5CDD505-2E9C-101B-9397-08002B2CF9AE}" pid="14" name="MSIP_Label_3515d617-256d-4284-aedb-1064be1c4b48_Enabled">
    <vt:lpwstr>True</vt:lpwstr>
  </property>
  <property fmtid="{D5CDD505-2E9C-101B-9397-08002B2CF9AE}" pid="15" name="MSIP_Label_3515d617-256d-4284-aedb-1064be1c4b48_SiteId">
    <vt:lpwstr>6397df10-4595-4047-9c4f-03311282152b</vt:lpwstr>
  </property>
  <property fmtid="{D5CDD505-2E9C-101B-9397-08002B2CF9AE}" pid="16" name="MSIP_Label_3515d617-256d-4284-aedb-1064be1c4b48_Owner">
    <vt:lpwstr>JACTOPIC@tbs-sct.gc.ca</vt:lpwstr>
  </property>
  <property fmtid="{D5CDD505-2E9C-101B-9397-08002B2CF9AE}" pid="17" name="MSIP_Label_3515d617-256d-4284-aedb-1064be1c4b48_SetDate">
    <vt:lpwstr>2020-03-05T19:38:46.7688251Z</vt:lpwstr>
  </property>
  <property fmtid="{D5CDD505-2E9C-101B-9397-08002B2CF9AE}" pid="18" name="MSIP_Label_3515d617-256d-4284-aedb-1064be1c4b48_Name">
    <vt:lpwstr>UNCLASSIFIED</vt:lpwstr>
  </property>
  <property fmtid="{D5CDD505-2E9C-101B-9397-08002B2CF9AE}" pid="19" name="MSIP_Label_3515d617-256d-4284-aedb-1064be1c4b48_Application">
    <vt:lpwstr>Microsoft Azure Information Protection</vt:lpwstr>
  </property>
  <property fmtid="{D5CDD505-2E9C-101B-9397-08002B2CF9AE}" pid="20" name="MSIP_Label_3515d617-256d-4284-aedb-1064be1c4b48_ActionId">
    <vt:lpwstr>ce95deac-5022-4c33-9570-f564c274887d</vt:lpwstr>
  </property>
  <property fmtid="{D5CDD505-2E9C-101B-9397-08002B2CF9AE}" pid="21" name="MSIP_Label_3515d617-256d-4284-aedb-1064be1c4b48_Parent">
    <vt:lpwstr>dd4203d7-225b-41a9-8c54-a31e0ceca5df</vt:lpwstr>
  </property>
  <property fmtid="{D5CDD505-2E9C-101B-9397-08002B2CF9AE}" pid="22" name="MSIP_Label_3515d617-256d-4284-aedb-1064be1c4b48_Extended_MSFT_Method">
    <vt:lpwstr>Automatic</vt:lpwstr>
  </property>
  <property fmtid="{D5CDD505-2E9C-101B-9397-08002B2CF9AE}" pid="23" name="Sensitivity">
    <vt:lpwstr>NO MARKING VISIBLE UNCLASSIFIED</vt:lpwstr>
  </property>
</Properties>
</file>