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9" r:id="rId2"/>
  </p:sldMasterIdLst>
  <p:notesMasterIdLst>
    <p:notesMasterId r:id="rId4"/>
  </p:notesMasterIdLst>
  <p:sldIdLst>
    <p:sldId id="256" r:id="rId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341">
          <p15:clr>
            <a:srgbClr val="A4A3A4"/>
          </p15:clr>
        </p15:guide>
        <p15:guide id="2" pos="3659">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9" roundtripDataSignature="AMtx7mj+G32MeI7GJL6t6BBkQcZCKC1yE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D26B4E7-2564-4A78-B7AA-AB36A62E7336}">
  <a:tblStyle styleId="{ED26B4E7-2564-4A78-B7AA-AB36A62E7336}" styleName="Table_0">
    <a:wholeTbl>
      <a:tcTxStyle b="off" i="off">
        <a:font>
          <a:latin typeface="Verdana"/>
          <a:ea typeface="Verdana"/>
          <a:cs typeface="Verdana"/>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2"/>
              </a:solidFill>
              <a:prstDash val="solid"/>
              <a:round/>
              <a:headEnd type="none" w="sm" len="sm"/>
              <a:tailEnd type="none" w="sm" len="sm"/>
            </a:ln>
          </a:top>
          <a:bottom>
            <a:ln w="12700" cap="flat" cmpd="sng">
              <a:solidFill>
                <a:schemeClr val="accent2"/>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chemeClr val="accent2">
              <a:alpha val="20000"/>
            </a:schemeClr>
          </a:solidFill>
        </a:fill>
      </a:tcStyle>
    </a:band1H>
    <a:band2H>
      <a:tcTxStyle/>
      <a:tcStyle>
        <a:tcBdr/>
      </a:tcStyle>
    </a:band2H>
    <a:band1V>
      <a:tcTxStyle/>
      <a:tcStyle>
        <a:tcBdr/>
        <a:fill>
          <a:solidFill>
            <a:schemeClr val="accent2">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chemeClr val="accent2"/>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chemeClr val="accent2"/>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996" y="78"/>
      </p:cViewPr>
      <p:guideLst>
        <p:guide orient="horz" pos="2341"/>
        <p:guide pos="365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11" Type="http://schemas.openxmlformats.org/officeDocument/2006/relationships/viewProps" Target="viewProps.xml"/><Relationship Id="rId10" Type="http://schemas.openxmlformats.org/officeDocument/2006/relationships/presProps" Target="presProps.xml"/><Relationship Id="rId4" Type="http://schemas.openxmlformats.org/officeDocument/2006/relationships/notesMaster" Target="notesMasters/notesMaster1.xml"/><Relationship Id="rId9"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L="914400" marR="0" lvl="1"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2pPr>
            <a:lvl3pPr marL="1371600" marR="0" lvl="2"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3pPr>
            <a:lvl4pPr marL="1828800" marR="0" lvl="3"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4pPr>
            <a:lvl5pPr marL="2286000" marR="0" lvl="4"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5pPr>
            <a:lvl6pPr marL="2743200" marR="0" lvl="5"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6pPr>
            <a:lvl7pPr marL="3200400" marR="0" lvl="6"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7pPr>
            <a:lvl8pPr marL="3657600" marR="0" lvl="7"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8pPr>
            <a:lvl9pPr marL="4114800" marR="0" lvl="8"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900" b="0" i="0" u="none" strike="noStrike" cap="none">
                <a:solidFill>
                  <a:schemeClr val="dk1"/>
                </a:solidFill>
                <a:latin typeface="Verdana"/>
                <a:ea typeface="Verdana"/>
                <a:cs typeface="Verdana"/>
                <a:sym typeface="Verdana"/>
              </a:rPr>
              <a:t>‹#›</a:t>
            </a:fld>
            <a:endParaRPr sz="900" b="0" i="0" u="none" strike="noStrike" cap="none">
              <a:solidFill>
                <a:schemeClr val="dk1"/>
              </a:solidFill>
              <a:latin typeface="Verdana"/>
              <a:ea typeface="Verdana"/>
              <a:cs typeface="Verdana"/>
              <a:sym typeface="Verdana"/>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4" name="Google Shape;21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nePager Template 2017 NL">
  <p:cSld name="OnePager Template 2017 NL">
    <p:spTree>
      <p:nvGrpSpPr>
        <p:cNvPr id="1" name="Shape 18"/>
        <p:cNvGrpSpPr/>
        <p:nvPr/>
      </p:nvGrpSpPr>
      <p:grpSpPr>
        <a:xfrm>
          <a:off x="0" y="0"/>
          <a:ext cx="0" cy="0"/>
          <a:chOff x="0" y="0"/>
          <a:chExt cx="0" cy="0"/>
        </a:xfrm>
      </p:grpSpPr>
      <p:pic>
        <p:nvPicPr>
          <p:cNvPr id="19" name="Google Shape;19;p3"/>
          <p:cNvPicPr preferRelativeResize="0"/>
          <p:nvPr/>
        </p:nvPicPr>
        <p:blipFill rotWithShape="1">
          <a:blip r:embed="rId2">
            <a:alphaModFix/>
          </a:blip>
          <a:srcRect/>
          <a:stretch/>
        </p:blipFill>
        <p:spPr>
          <a:xfrm>
            <a:off x="-12700" y="0"/>
            <a:ext cx="12192000" cy="6858000"/>
          </a:xfrm>
          <a:prstGeom prst="rect">
            <a:avLst/>
          </a:prstGeom>
          <a:noFill/>
          <a:ln>
            <a:noFill/>
          </a:ln>
        </p:spPr>
      </p:pic>
      <p:sp>
        <p:nvSpPr>
          <p:cNvPr id="20" name="Google Shape;20;p3"/>
          <p:cNvSpPr txBox="1"/>
          <p:nvPr/>
        </p:nvSpPr>
        <p:spPr>
          <a:xfrm>
            <a:off x="626268" y="2469484"/>
            <a:ext cx="1392238"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Strengths</a:t>
            </a:r>
            <a:endParaRPr/>
          </a:p>
        </p:txBody>
      </p:sp>
      <p:sp>
        <p:nvSpPr>
          <p:cNvPr id="21" name="Google Shape;21;p3"/>
          <p:cNvSpPr txBox="1"/>
          <p:nvPr/>
        </p:nvSpPr>
        <p:spPr>
          <a:xfrm>
            <a:off x="5157789" y="2538372"/>
            <a:ext cx="1876425" cy="2778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Achievement </a:t>
            </a:r>
            <a:endParaRPr/>
          </a:p>
        </p:txBody>
      </p:sp>
      <p:sp>
        <p:nvSpPr>
          <p:cNvPr id="22" name="Google Shape;22;p3"/>
          <p:cNvSpPr txBox="1"/>
          <p:nvPr/>
        </p:nvSpPr>
        <p:spPr>
          <a:xfrm>
            <a:off x="9366250" y="320675"/>
            <a:ext cx="2779713"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Education and certificates</a:t>
            </a:r>
            <a:endParaRPr/>
          </a:p>
        </p:txBody>
      </p:sp>
      <p:grpSp>
        <p:nvGrpSpPr>
          <p:cNvPr id="23" name="Google Shape;23;p3"/>
          <p:cNvGrpSpPr/>
          <p:nvPr/>
        </p:nvGrpSpPr>
        <p:grpSpPr>
          <a:xfrm>
            <a:off x="2349500" y="1057275"/>
            <a:ext cx="1566863" cy="1108075"/>
            <a:chOff x="2384425" y="1239838"/>
            <a:chExt cx="1143000" cy="898525"/>
          </a:xfrm>
        </p:grpSpPr>
        <p:sp>
          <p:nvSpPr>
            <p:cNvPr id="24" name="Google Shape;24;p3"/>
            <p:cNvSpPr txBox="1"/>
            <p:nvPr/>
          </p:nvSpPr>
          <p:spPr>
            <a:xfrm>
              <a:off x="2385583" y="1429069"/>
              <a:ext cx="1141842" cy="42995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Base Location:</a:t>
              </a:r>
              <a:endParaRPr/>
            </a:p>
          </p:txBody>
        </p:sp>
        <p:sp>
          <p:nvSpPr>
            <p:cNvPr id="25" name="Google Shape;25;p3"/>
            <p:cNvSpPr txBox="1"/>
            <p:nvPr/>
          </p:nvSpPr>
          <p:spPr>
            <a:xfrm>
              <a:off x="2385583" y="1628598"/>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Email ID:</a:t>
              </a:r>
              <a:endParaRPr/>
            </a:p>
          </p:txBody>
        </p:sp>
        <p:sp>
          <p:nvSpPr>
            <p:cNvPr id="26" name="Google Shape;26;p3"/>
            <p:cNvSpPr txBox="1"/>
            <p:nvPr/>
          </p:nvSpPr>
          <p:spPr>
            <a:xfrm>
              <a:off x="2385583" y="1820404"/>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Mobile No:</a:t>
              </a:r>
              <a:endParaRPr/>
            </a:p>
          </p:txBody>
        </p:sp>
        <p:sp>
          <p:nvSpPr>
            <p:cNvPr id="27" name="Google Shape;27;p3"/>
            <p:cNvSpPr/>
            <p:nvPr/>
          </p:nvSpPr>
          <p:spPr>
            <a:xfrm>
              <a:off x="2384425" y="1239838"/>
              <a:ext cx="1104784" cy="8985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grpSp>
      <p:sp>
        <p:nvSpPr>
          <p:cNvPr id="28" name="Google Shape;28;p3"/>
          <p:cNvSpPr txBox="1"/>
          <p:nvPr/>
        </p:nvSpPr>
        <p:spPr>
          <a:xfrm>
            <a:off x="2357438" y="1990725"/>
            <a:ext cx="1563687" cy="2603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Grade:</a:t>
            </a:r>
            <a:endParaRPr/>
          </a:p>
        </p:txBody>
      </p:sp>
      <p:pic>
        <p:nvPicPr>
          <p:cNvPr id="29" name="Google Shape;29;p3" descr="Strengths"/>
          <p:cNvPicPr preferRelativeResize="0"/>
          <p:nvPr/>
        </p:nvPicPr>
        <p:blipFill rotWithShape="1">
          <a:blip r:embed="rId3">
            <a:alphaModFix/>
          </a:blip>
          <a:srcRect/>
          <a:stretch/>
        </p:blipFill>
        <p:spPr>
          <a:xfrm>
            <a:off x="77788" y="2133600"/>
            <a:ext cx="611187" cy="612775"/>
          </a:xfrm>
          <a:prstGeom prst="rect">
            <a:avLst/>
          </a:prstGeom>
          <a:noFill/>
          <a:ln>
            <a:noFill/>
          </a:ln>
        </p:spPr>
      </p:pic>
      <p:pic>
        <p:nvPicPr>
          <p:cNvPr id="30" name="Google Shape;30;p3" descr="Achievement, trophy icon"/>
          <p:cNvPicPr preferRelativeResize="0"/>
          <p:nvPr/>
        </p:nvPicPr>
        <p:blipFill rotWithShape="1">
          <a:blip r:embed="rId4">
            <a:alphaModFix/>
          </a:blip>
          <a:srcRect/>
          <a:stretch/>
        </p:blipFill>
        <p:spPr>
          <a:xfrm>
            <a:off x="4740275" y="2362200"/>
            <a:ext cx="446088" cy="446087"/>
          </a:xfrm>
          <a:prstGeom prst="rect">
            <a:avLst/>
          </a:prstGeom>
          <a:noFill/>
          <a:ln>
            <a:noFill/>
          </a:ln>
        </p:spPr>
      </p:pic>
      <p:sp>
        <p:nvSpPr>
          <p:cNvPr id="31" name="Google Shape;31;p3"/>
          <p:cNvSpPr txBox="1">
            <a:spLocks noGrp="1"/>
          </p:cNvSpPr>
          <p:nvPr>
            <p:ph type="body" idx="1"/>
          </p:nvPr>
        </p:nvSpPr>
        <p:spPr>
          <a:xfrm>
            <a:off x="4836699" y="2995865"/>
            <a:ext cx="4009644" cy="3621503"/>
          </a:xfrm>
          <a:prstGeom prst="rect">
            <a:avLst/>
          </a:prstGeom>
          <a:noFill/>
          <a:ln>
            <a:noFill/>
          </a:ln>
        </p:spPr>
        <p:txBody>
          <a:bodyPr spcFirstLastPara="1" wrap="square" lIns="0" tIns="0" rIns="0" bIns="0" anchor="t" anchorCtr="0">
            <a:noAutofit/>
          </a:bodyPr>
          <a:lstStyle>
            <a:lvl1pPr marL="457200" lvl="0" indent="-228600" algn="l">
              <a:lnSpc>
                <a:spcPct val="150000"/>
              </a:lnSpc>
              <a:spcBef>
                <a:spcPts val="1000"/>
              </a:spcBef>
              <a:spcAft>
                <a:spcPts val="0"/>
              </a:spcAft>
              <a:buClr>
                <a:schemeClr val="dk1"/>
              </a:buClr>
              <a:buSzPts val="1000"/>
              <a:buNone/>
              <a:defRPr sz="1000" i="0" u="none"/>
            </a:lvl1pPr>
            <a:lvl2pPr marL="914400" lvl="1" indent="-342900" algn="l">
              <a:lnSpc>
                <a:spcPct val="114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3"/>
          <p:cNvSpPr txBox="1">
            <a:spLocks noGrp="1"/>
          </p:cNvSpPr>
          <p:nvPr>
            <p:ph type="body" idx="2"/>
          </p:nvPr>
        </p:nvSpPr>
        <p:spPr>
          <a:xfrm>
            <a:off x="2468282" y="290679"/>
            <a:ext cx="6223654" cy="306703"/>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2100"/>
              <a:buNone/>
              <a:defRPr sz="2100" b="1">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
          <p:cNvSpPr txBox="1">
            <a:spLocks noGrp="1"/>
          </p:cNvSpPr>
          <p:nvPr>
            <p:ph type="body" idx="3"/>
          </p:nvPr>
        </p:nvSpPr>
        <p:spPr>
          <a:xfrm>
            <a:off x="2468279" y="665942"/>
            <a:ext cx="6056596" cy="321205"/>
          </a:xfrm>
          <a:prstGeom prst="rect">
            <a:avLst/>
          </a:prstGeom>
          <a:noFill/>
          <a:ln>
            <a:noFill/>
          </a:ln>
        </p:spPr>
        <p:txBody>
          <a:bodyPr spcFirstLastPara="1" wrap="square" lIns="0" tIns="0" rIns="0" bIns="0" anchor="t" anchorCtr="0">
            <a:noAutofit/>
          </a:bodyPr>
          <a:lstStyle>
            <a:lvl1pPr marL="457200" marR="0" lvl="0" indent="-228600" algn="l">
              <a:lnSpc>
                <a:spcPct val="157142"/>
              </a:lnSpc>
              <a:spcBef>
                <a:spcPts val="0"/>
              </a:spcBef>
              <a:spcAft>
                <a:spcPts val="0"/>
              </a:spcAft>
              <a:buClr>
                <a:schemeClr val="lt1"/>
              </a:buClr>
              <a:buSzPts val="1400"/>
              <a:buFont typeface="Arial"/>
              <a:buNone/>
              <a:defRPr sz="1400">
                <a:solidFill>
                  <a:schemeClr val="lt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3"/>
          <p:cNvSpPr txBox="1">
            <a:spLocks noGrp="1"/>
          </p:cNvSpPr>
          <p:nvPr>
            <p:ph type="body" idx="4"/>
          </p:nvPr>
        </p:nvSpPr>
        <p:spPr>
          <a:xfrm>
            <a:off x="3696643" y="1280458"/>
            <a:ext cx="2373312" cy="295449"/>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3"/>
          <p:cNvSpPr>
            <a:spLocks noGrp="1"/>
          </p:cNvSpPr>
          <p:nvPr>
            <p:ph type="pic" idx="5"/>
          </p:nvPr>
        </p:nvSpPr>
        <p:spPr>
          <a:xfrm>
            <a:off x="383259" y="287492"/>
            <a:ext cx="1734208" cy="1735628"/>
          </a:xfrm>
          <a:prstGeom prst="ellipse">
            <a:avLst/>
          </a:prstGeom>
          <a:solidFill>
            <a:schemeClr val="lt1"/>
          </a:solidFill>
          <a:ln>
            <a:noFill/>
          </a:ln>
        </p:spPr>
      </p:sp>
      <p:sp>
        <p:nvSpPr>
          <p:cNvPr id="36" name="Google Shape;36;p3"/>
          <p:cNvSpPr txBox="1">
            <a:spLocks noGrp="1"/>
          </p:cNvSpPr>
          <p:nvPr>
            <p:ph type="body" idx="6"/>
          </p:nvPr>
        </p:nvSpPr>
        <p:spPr>
          <a:xfrm>
            <a:off x="3696026" y="1501534"/>
            <a:ext cx="2373312" cy="32539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3"/>
          <p:cNvSpPr txBox="1">
            <a:spLocks noGrp="1"/>
          </p:cNvSpPr>
          <p:nvPr>
            <p:ph type="body" idx="7"/>
          </p:nvPr>
        </p:nvSpPr>
        <p:spPr>
          <a:xfrm>
            <a:off x="3685536" y="1711595"/>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3"/>
          <p:cNvSpPr txBox="1">
            <a:spLocks noGrp="1"/>
          </p:cNvSpPr>
          <p:nvPr>
            <p:ph type="body" idx="8"/>
          </p:nvPr>
        </p:nvSpPr>
        <p:spPr>
          <a:xfrm>
            <a:off x="383259" y="2995866"/>
            <a:ext cx="4056394" cy="3621502"/>
          </a:xfrm>
          <a:prstGeom prst="rect">
            <a:avLst/>
          </a:prstGeom>
          <a:noFill/>
          <a:ln>
            <a:noFill/>
          </a:ln>
        </p:spPr>
        <p:txBody>
          <a:bodyPr spcFirstLastPara="1" wrap="square" lIns="0" tIns="0" rIns="0" bIns="0" anchor="t" anchorCtr="0">
            <a:noAutofit/>
          </a:bodyPr>
          <a:lstStyle>
            <a:lvl1pPr marL="457200" lvl="0" indent="-228600" algn="l">
              <a:lnSpc>
                <a:spcPct val="114000"/>
              </a:lnSpc>
              <a:spcBef>
                <a:spcPts val="1000"/>
              </a:spcBef>
              <a:spcAft>
                <a:spcPts val="0"/>
              </a:spcAft>
              <a:buClr>
                <a:schemeClr val="dk1"/>
              </a:buClr>
              <a:buSzPts val="1000"/>
              <a:buNone/>
              <a:defRPr sz="1000" u="none"/>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3"/>
          <p:cNvSpPr txBox="1">
            <a:spLocks noGrp="1"/>
          </p:cNvSpPr>
          <p:nvPr>
            <p:ph type="body" idx="9"/>
          </p:nvPr>
        </p:nvSpPr>
        <p:spPr>
          <a:xfrm>
            <a:off x="3690158" y="1891703"/>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2">
  <p:cSld name="Title Slide 2">
    <p:spTree>
      <p:nvGrpSpPr>
        <p:cNvPr id="1" name="Shape 95"/>
        <p:cNvGrpSpPr/>
        <p:nvPr/>
      </p:nvGrpSpPr>
      <p:grpSpPr>
        <a:xfrm>
          <a:off x="0" y="0"/>
          <a:ext cx="0" cy="0"/>
          <a:chOff x="0" y="0"/>
          <a:chExt cx="0" cy="0"/>
        </a:xfrm>
      </p:grpSpPr>
      <p:sp>
        <p:nvSpPr>
          <p:cNvPr id="96" name="Google Shape;96;p12"/>
          <p:cNvSpPr/>
          <p:nvPr/>
        </p:nvSpPr>
        <p:spPr>
          <a:xfrm>
            <a:off x="1009650" y="0"/>
            <a:ext cx="11182350" cy="6858000"/>
          </a:xfrm>
          <a:custGeom>
            <a:avLst/>
            <a:gdLst/>
            <a:ahLst/>
            <a:cxnLst/>
            <a:rect l="l" t="t" r="r" b="b"/>
            <a:pathLst>
              <a:path w="7044" h="4320" extrusionOk="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nvGrpSpPr>
          <p:cNvPr id="97" name="Google Shape;97;p12"/>
          <p:cNvGrpSpPr/>
          <p:nvPr/>
        </p:nvGrpSpPr>
        <p:grpSpPr>
          <a:xfrm>
            <a:off x="416888" y="4537346"/>
            <a:ext cx="5040000" cy="1123654"/>
            <a:chOff x="728663" y="4465638"/>
            <a:chExt cx="5354637" cy="1193801"/>
          </a:xfrm>
        </p:grpSpPr>
        <p:sp>
          <p:nvSpPr>
            <p:cNvPr id="98" name="Google Shape;98;p12"/>
            <p:cNvSpPr/>
            <p:nvPr/>
          </p:nvSpPr>
          <p:spPr>
            <a:xfrm>
              <a:off x="5464175" y="4830763"/>
              <a:ext cx="619125" cy="503238"/>
            </a:xfrm>
            <a:custGeom>
              <a:avLst/>
              <a:gdLst/>
              <a:ahLst/>
              <a:cxnLst/>
              <a:rect l="l" t="t" r="r" b="b"/>
              <a:pathLst>
                <a:path w="189" h="154" extrusionOk="0">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99" name="Google Shape;99;p12"/>
            <p:cNvSpPr/>
            <p:nvPr/>
          </p:nvSpPr>
          <p:spPr>
            <a:xfrm>
              <a:off x="728663" y="4483101"/>
              <a:ext cx="4352925" cy="1176338"/>
            </a:xfrm>
            <a:custGeom>
              <a:avLst/>
              <a:gdLst/>
              <a:ahLst/>
              <a:cxnLst/>
              <a:rect l="l" t="t" r="r" b="b"/>
              <a:pathLst>
                <a:path w="1328" h="359" extrusionOk="0">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0" name="Google Shape;100;p12"/>
            <p:cNvSpPr/>
            <p:nvPr/>
          </p:nvSpPr>
          <p:spPr>
            <a:xfrm>
              <a:off x="4013200" y="4541838"/>
              <a:ext cx="120650" cy="127000"/>
            </a:xfrm>
            <a:custGeom>
              <a:avLst/>
              <a:gdLst/>
              <a:ahLst/>
              <a:cxnLst/>
              <a:rect l="l" t="t" r="r" b="b"/>
              <a:pathLst>
                <a:path w="37" h="39" extrusionOk="0">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1" name="Google Shape;101;p12"/>
            <p:cNvSpPr/>
            <p:nvPr/>
          </p:nvSpPr>
          <p:spPr>
            <a:xfrm>
              <a:off x="4870450" y="4564063"/>
              <a:ext cx="112713" cy="125413"/>
            </a:xfrm>
            <a:custGeom>
              <a:avLst/>
              <a:gdLst/>
              <a:ahLst/>
              <a:cxnLst/>
              <a:rect l="l" t="t" r="r" b="b"/>
              <a:pathLst>
                <a:path w="34" h="38" extrusionOk="0">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2" name="Google Shape;102;p12"/>
            <p:cNvSpPr/>
            <p:nvPr/>
          </p:nvSpPr>
          <p:spPr>
            <a:xfrm>
              <a:off x="5143500" y="4465638"/>
              <a:ext cx="939800" cy="796925"/>
            </a:xfrm>
            <a:custGeom>
              <a:avLst/>
              <a:gdLst/>
              <a:ahLst/>
              <a:cxnLst/>
              <a:rect l="l" t="t" r="r" b="b"/>
              <a:pathLst>
                <a:path w="287" h="243" extrusionOk="0">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03" name="Google Shape;103;p12"/>
          <p:cNvSpPr txBox="1">
            <a:spLocks noGrp="1"/>
          </p:cNvSpPr>
          <p:nvPr>
            <p:ph type="subTitle" idx="1"/>
          </p:nvPr>
        </p:nvSpPr>
        <p:spPr>
          <a:xfrm>
            <a:off x="5665976" y="1690688"/>
            <a:ext cx="6234859" cy="1126046"/>
          </a:xfrm>
          <a:prstGeom prst="rect">
            <a:avLst/>
          </a:prstGeom>
          <a:noFill/>
          <a:ln>
            <a:noFill/>
          </a:ln>
        </p:spPr>
        <p:txBody>
          <a:bodyPr spcFirstLastPara="1" wrap="square" lIns="0" tIns="0" rIns="0" bIns="0" anchor="t" anchorCtr="0">
            <a:normAutofit/>
          </a:bodyPr>
          <a:lstStyle>
            <a:lvl1pPr marR="0" lvl="0" algn="l">
              <a:lnSpc>
                <a:spcPct val="112500"/>
              </a:lnSpc>
              <a:spcBef>
                <a:spcPts val="0"/>
              </a:spcBef>
              <a:spcAft>
                <a:spcPts val="0"/>
              </a:spcAft>
              <a:buClr>
                <a:schemeClr val="lt1"/>
              </a:buClr>
              <a:buSzPts val="1600"/>
              <a:buFont typeface="Arial"/>
              <a:buNone/>
              <a:defRPr sz="1600">
                <a:solidFill>
                  <a:schemeClr val="lt1"/>
                </a:solidFill>
                <a:latin typeface="Verdana"/>
                <a:ea typeface="Verdana"/>
                <a:cs typeface="Verdana"/>
                <a:sym typeface="Verdana"/>
              </a:defRPr>
            </a:lvl1pPr>
            <a:lvl2pPr lvl="1" algn="l">
              <a:lnSpc>
                <a:spcPct val="90000"/>
              </a:lnSpc>
              <a:spcBef>
                <a:spcPts val="500"/>
              </a:spcBef>
              <a:spcAft>
                <a:spcPts val="0"/>
              </a:spcAft>
              <a:buSzPts val="1800"/>
              <a:buChar char="▪"/>
              <a:defRPr/>
            </a:lvl2pPr>
            <a:lvl3pPr lvl="2" algn="l">
              <a:lnSpc>
                <a:spcPct val="90000"/>
              </a:lnSpc>
              <a:spcBef>
                <a:spcPts val="500"/>
              </a:spcBef>
              <a:spcAft>
                <a:spcPts val="0"/>
              </a:spcAft>
              <a:buSzPts val="1800"/>
              <a:buChar char="•"/>
              <a:defRPr/>
            </a:lvl3pPr>
            <a:lvl4pPr lvl="3" algn="l">
              <a:lnSpc>
                <a:spcPct val="90000"/>
              </a:lnSpc>
              <a:spcBef>
                <a:spcPts val="500"/>
              </a:spcBef>
              <a:spcAft>
                <a:spcPts val="0"/>
              </a:spcAft>
              <a:buSzPts val="1800"/>
              <a:buChar char="‒"/>
              <a:defRPr/>
            </a:lvl4pPr>
            <a:lvl5pPr lvl="4" algn="l">
              <a:lnSpc>
                <a:spcPct val="90000"/>
              </a:lnSpc>
              <a:spcBef>
                <a:spcPts val="50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104" name="Google Shape;104;p12"/>
          <p:cNvSpPr txBox="1">
            <a:spLocks noGrp="1"/>
          </p:cNvSpPr>
          <p:nvPr>
            <p:ph type="title"/>
          </p:nvPr>
        </p:nvSpPr>
        <p:spPr>
          <a:xfrm>
            <a:off x="5655320" y="622300"/>
            <a:ext cx="6260455" cy="1068388"/>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2600"/>
              <a:buFont typeface="Verdana"/>
              <a:buNone/>
              <a:defRPr sz="2600">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Master">
  <p:cSld name="Content Master">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2" name="Google Shape;142;p14"/>
          <p:cNvSpPr txBox="1">
            <a:spLocks noGrp="1"/>
          </p:cNvSpPr>
          <p:nvPr>
            <p:ph type="body" idx="1"/>
          </p:nvPr>
        </p:nvSpPr>
        <p:spPr>
          <a:xfrm>
            <a:off x="398021" y="1494771"/>
            <a:ext cx="11793979" cy="4643751"/>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b="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228600" algn="l">
              <a:spcBef>
                <a:spcPts val="600"/>
              </a:spcBef>
              <a:spcAft>
                <a:spcPts val="0"/>
              </a:spcAft>
              <a:buSzPts val="17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Content &amp; Heading">
  <p:cSld name="1_Content &amp; Heading">
    <p:spTree>
      <p:nvGrpSpPr>
        <p:cNvPr id="1" name="Shape 143"/>
        <p:cNvGrpSpPr/>
        <p:nvPr/>
      </p:nvGrpSpPr>
      <p:grpSpPr>
        <a:xfrm>
          <a:off x="0" y="0"/>
          <a:ext cx="0" cy="0"/>
          <a:chOff x="0" y="0"/>
          <a:chExt cx="0" cy="0"/>
        </a:xfrm>
      </p:grpSpPr>
      <p:sp>
        <p:nvSpPr>
          <p:cNvPr id="144" name="Google Shape;144;p15"/>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5" name="Google Shape;145;p15"/>
          <p:cNvSpPr txBox="1">
            <a:spLocks noGrp="1"/>
          </p:cNvSpPr>
          <p:nvPr>
            <p:ph type="body" idx="1"/>
          </p:nvPr>
        </p:nvSpPr>
        <p:spPr>
          <a:xfrm>
            <a:off x="398021" y="2111956"/>
            <a:ext cx="11793979" cy="4026560"/>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b="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6" name="Google Shape;146;p15"/>
          <p:cNvSpPr txBox="1">
            <a:spLocks noGrp="1"/>
          </p:cNvSpPr>
          <p:nvPr>
            <p:ph type="body" idx="2"/>
          </p:nvPr>
        </p:nvSpPr>
        <p:spPr>
          <a:xfrm>
            <a:off x="398144" y="1495447"/>
            <a:ext cx="11813714" cy="643612"/>
          </a:xfrm>
          <a:prstGeom prst="rect">
            <a:avLst/>
          </a:prstGeom>
          <a:noFill/>
          <a:ln>
            <a:noFill/>
          </a:ln>
        </p:spPr>
        <p:txBody>
          <a:bodyPr spcFirstLastPara="1" wrap="square" lIns="108000" tIns="72000" rIns="72000" bIns="72000" anchor="t" anchorCtr="0">
            <a:noAutofit/>
          </a:bodyPr>
          <a:lstStyle>
            <a:lvl1pPr marL="457200" lvl="0" indent="-228600" algn="l">
              <a:lnSpc>
                <a:spcPct val="90000"/>
              </a:lnSpc>
              <a:spcBef>
                <a:spcPts val="0"/>
              </a:spcBef>
              <a:spcAft>
                <a:spcPts val="0"/>
              </a:spcAft>
              <a:buSzPts val="2200"/>
              <a:buNone/>
              <a:defRPr b="1">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 Contents">
  <p:cSld name="2 Contents">
    <p:spTree>
      <p:nvGrpSpPr>
        <p:cNvPr id="1" name="Shape 147"/>
        <p:cNvGrpSpPr/>
        <p:nvPr/>
      </p:nvGrpSpPr>
      <p:grpSpPr>
        <a:xfrm>
          <a:off x="0" y="0"/>
          <a:ext cx="0" cy="0"/>
          <a:chOff x="0" y="0"/>
          <a:chExt cx="0" cy="0"/>
        </a:xfrm>
      </p:grpSpPr>
      <p:sp>
        <p:nvSpPr>
          <p:cNvPr id="148" name="Google Shape;148;p16"/>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9" name="Google Shape;149;p16"/>
          <p:cNvSpPr txBox="1">
            <a:spLocks noGrp="1"/>
          </p:cNvSpPr>
          <p:nvPr>
            <p:ph type="body" idx="1"/>
          </p:nvPr>
        </p:nvSpPr>
        <p:spPr>
          <a:xfrm>
            <a:off x="387334" y="1533439"/>
            <a:ext cx="5541093" cy="4715504"/>
          </a:xfrm>
          <a:prstGeom prst="rect">
            <a:avLst/>
          </a:prstGeom>
          <a:noFill/>
          <a:ln>
            <a:noFill/>
          </a:ln>
        </p:spPr>
        <p:txBody>
          <a:bodyPr spcFirstLastPara="1" wrap="square" lIns="108000" tIns="72000" rIns="72000" bIns="72000" anchor="t" anchorCtr="0">
            <a:noAutofit/>
          </a:bodyPr>
          <a:lstStyle>
            <a:lvl1pPr marL="457200" lvl="0" indent="-355600" algn="l">
              <a:lnSpc>
                <a:spcPct val="90000"/>
              </a:lnSpc>
              <a:spcBef>
                <a:spcPts val="0"/>
              </a:spcBef>
              <a:spcAft>
                <a:spcPts val="0"/>
              </a:spcAft>
              <a:buSzPts val="2000"/>
              <a:buChar char="▪"/>
              <a:defRPr sz="200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0" name="Google Shape;150;p16"/>
          <p:cNvSpPr txBox="1">
            <a:spLocks noGrp="1"/>
          </p:cNvSpPr>
          <p:nvPr>
            <p:ph type="body" idx="2"/>
          </p:nvPr>
        </p:nvSpPr>
        <p:spPr>
          <a:xfrm>
            <a:off x="6181954" y="1533440"/>
            <a:ext cx="5541093" cy="4725584"/>
          </a:xfrm>
          <a:prstGeom prst="rect">
            <a:avLst/>
          </a:prstGeom>
          <a:noFill/>
          <a:ln>
            <a:noFill/>
          </a:ln>
        </p:spPr>
        <p:txBody>
          <a:bodyPr spcFirstLastPara="1" wrap="square" lIns="108000" tIns="72000" rIns="72000" bIns="72000" anchor="t" anchorCtr="0">
            <a:noAutofit/>
          </a:bodyPr>
          <a:lstStyle>
            <a:lvl1pPr marL="457200" lvl="0" indent="-355600" algn="l">
              <a:lnSpc>
                <a:spcPct val="90000"/>
              </a:lnSpc>
              <a:spcBef>
                <a:spcPts val="0"/>
              </a:spcBef>
              <a:spcAft>
                <a:spcPts val="0"/>
              </a:spcAft>
              <a:buSzPts val="2000"/>
              <a:buChar char="▪"/>
              <a:defRPr sz="200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2 Contents &amp; Headings">
  <p:cSld name="2 Contents &amp; Headings">
    <p:spTree>
      <p:nvGrpSpPr>
        <p:cNvPr id="1" name="Shape 151"/>
        <p:cNvGrpSpPr/>
        <p:nvPr/>
      </p:nvGrpSpPr>
      <p:grpSpPr>
        <a:xfrm>
          <a:off x="0" y="0"/>
          <a:ext cx="0" cy="0"/>
          <a:chOff x="0" y="0"/>
          <a:chExt cx="0" cy="0"/>
        </a:xfrm>
      </p:grpSpPr>
      <p:sp>
        <p:nvSpPr>
          <p:cNvPr id="152" name="Google Shape;152;p17"/>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3" name="Google Shape;153;p17"/>
          <p:cNvSpPr txBox="1">
            <a:spLocks noGrp="1"/>
          </p:cNvSpPr>
          <p:nvPr>
            <p:ph type="body" idx="1"/>
          </p:nvPr>
        </p:nvSpPr>
        <p:spPr>
          <a:xfrm>
            <a:off x="387334" y="2206953"/>
            <a:ext cx="5541093" cy="404199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sz="1800"/>
            </a:lvl1pPr>
            <a:lvl2pPr marL="914400" lvl="1" indent="-330200" algn="l">
              <a:lnSpc>
                <a:spcPct val="90000"/>
              </a:lnSpc>
              <a:spcBef>
                <a:spcPts val="600"/>
              </a:spcBef>
              <a:spcAft>
                <a:spcPts val="0"/>
              </a:spcAft>
              <a:buSzPts val="1600"/>
              <a:buChar char="▪"/>
              <a:defRPr sz="1600"/>
            </a:lvl2pPr>
            <a:lvl3pPr marL="1371600" lvl="2" indent="-317500" algn="l">
              <a:lnSpc>
                <a:spcPct val="90000"/>
              </a:lnSpc>
              <a:spcBef>
                <a:spcPts val="600"/>
              </a:spcBef>
              <a:spcAft>
                <a:spcPts val="0"/>
              </a:spcAft>
              <a:buSzPts val="1400"/>
              <a:buChar char="•"/>
              <a:defRPr sz="1400"/>
            </a:lvl3pPr>
            <a:lvl4pPr marL="1828800" lvl="3" indent="-304800" algn="l">
              <a:lnSpc>
                <a:spcPct val="90000"/>
              </a:lnSpc>
              <a:spcBef>
                <a:spcPts val="600"/>
              </a:spcBef>
              <a:spcAft>
                <a:spcPts val="0"/>
              </a:spcAft>
              <a:buSzPts val="1200"/>
              <a:buChar char="–"/>
              <a:defRPr sz="1200"/>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4" name="Google Shape;154;p17"/>
          <p:cNvSpPr txBox="1">
            <a:spLocks noGrp="1"/>
          </p:cNvSpPr>
          <p:nvPr>
            <p:ph type="body" idx="2"/>
          </p:nvPr>
        </p:nvSpPr>
        <p:spPr>
          <a:xfrm>
            <a:off x="6181954" y="2208394"/>
            <a:ext cx="5541093" cy="405063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sz="1800"/>
            </a:lvl1pPr>
            <a:lvl2pPr marL="914400" lvl="1" indent="-330200" algn="l">
              <a:lnSpc>
                <a:spcPct val="90000"/>
              </a:lnSpc>
              <a:spcBef>
                <a:spcPts val="600"/>
              </a:spcBef>
              <a:spcAft>
                <a:spcPts val="0"/>
              </a:spcAft>
              <a:buSzPts val="1600"/>
              <a:buChar char="▪"/>
              <a:defRPr sz="1600"/>
            </a:lvl2pPr>
            <a:lvl3pPr marL="1371600" lvl="2" indent="-317500" algn="l">
              <a:lnSpc>
                <a:spcPct val="90000"/>
              </a:lnSpc>
              <a:spcBef>
                <a:spcPts val="600"/>
              </a:spcBef>
              <a:spcAft>
                <a:spcPts val="0"/>
              </a:spcAft>
              <a:buSzPts val="1400"/>
              <a:buChar char="•"/>
              <a:defRPr sz="1400"/>
            </a:lvl3pPr>
            <a:lvl4pPr marL="1828800" lvl="3" indent="-304800" algn="l">
              <a:lnSpc>
                <a:spcPct val="90000"/>
              </a:lnSpc>
              <a:spcBef>
                <a:spcPts val="600"/>
              </a:spcBef>
              <a:spcAft>
                <a:spcPts val="0"/>
              </a:spcAft>
              <a:buSzPts val="1200"/>
              <a:buChar char="–"/>
              <a:defRPr sz="1200"/>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5" name="Google Shape;155;p17"/>
          <p:cNvSpPr txBox="1">
            <a:spLocks noGrp="1"/>
          </p:cNvSpPr>
          <p:nvPr>
            <p:ph type="body" idx="3"/>
          </p:nvPr>
        </p:nvSpPr>
        <p:spPr>
          <a:xfrm>
            <a:off x="387335" y="1542648"/>
            <a:ext cx="5541093" cy="653034"/>
          </a:xfrm>
          <a:prstGeom prst="rect">
            <a:avLst/>
          </a:prstGeom>
          <a:noFill/>
          <a:ln>
            <a:noFill/>
          </a:ln>
        </p:spPr>
        <p:txBody>
          <a:bodyPr spcFirstLastPara="1" wrap="square" lIns="108000" tIns="72000" rIns="72000" bIns="72000" anchor="ctr" anchorCtr="0">
            <a:noAutofit/>
          </a:bodyPr>
          <a:lstStyle>
            <a:lvl1pPr marL="457200" lvl="0" indent="-228600" algn="ctr">
              <a:lnSpc>
                <a:spcPct val="90000"/>
              </a:lnSpc>
              <a:spcBef>
                <a:spcPts val="0"/>
              </a:spcBef>
              <a:spcAft>
                <a:spcPts val="0"/>
              </a:spcAft>
              <a:buSzPts val="2200"/>
              <a:buNone/>
              <a:defRPr sz="2200" b="1">
                <a:solidFill>
                  <a:srgbClr val="4D454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228600" algn="l">
              <a:spcBef>
                <a:spcPts val="600"/>
              </a:spcBef>
              <a:spcAft>
                <a:spcPts val="0"/>
              </a:spcAft>
              <a:buSzPts val="17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6" name="Google Shape;156;p17"/>
          <p:cNvSpPr txBox="1">
            <a:spLocks noGrp="1"/>
          </p:cNvSpPr>
          <p:nvPr>
            <p:ph type="body" idx="4"/>
          </p:nvPr>
        </p:nvSpPr>
        <p:spPr>
          <a:xfrm>
            <a:off x="6182332" y="1533439"/>
            <a:ext cx="5541093" cy="653034"/>
          </a:xfrm>
          <a:prstGeom prst="rect">
            <a:avLst/>
          </a:prstGeom>
          <a:noFill/>
          <a:ln>
            <a:noFill/>
          </a:ln>
        </p:spPr>
        <p:txBody>
          <a:bodyPr spcFirstLastPara="1" wrap="square" lIns="108000" tIns="72000" rIns="72000" bIns="72000" anchor="ctr" anchorCtr="0">
            <a:noAutofit/>
          </a:bodyPr>
          <a:lstStyle>
            <a:lvl1pPr marL="457200" lvl="0" indent="-228600" algn="ctr">
              <a:lnSpc>
                <a:spcPct val="90000"/>
              </a:lnSpc>
              <a:spcBef>
                <a:spcPts val="0"/>
              </a:spcBef>
              <a:spcAft>
                <a:spcPts val="0"/>
              </a:spcAft>
              <a:buSzPts val="2200"/>
              <a:buNone/>
              <a:defRPr sz="2200" b="1">
                <a:solidFill>
                  <a:srgbClr val="4D4541"/>
                </a:solidFill>
                <a:latin typeface="Arial"/>
                <a:ea typeface="Arial"/>
                <a:cs typeface="Arial"/>
                <a:sym typeface="Aria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4-Contents">
  <p:cSld name="4-Contents">
    <p:spTree>
      <p:nvGrpSpPr>
        <p:cNvPr id="1" name="Shape 157"/>
        <p:cNvGrpSpPr/>
        <p:nvPr/>
      </p:nvGrpSpPr>
      <p:grpSpPr>
        <a:xfrm>
          <a:off x="0" y="0"/>
          <a:ext cx="0" cy="0"/>
          <a:chOff x="0" y="0"/>
          <a:chExt cx="0" cy="0"/>
        </a:xfrm>
      </p:grpSpPr>
      <p:sp>
        <p:nvSpPr>
          <p:cNvPr id="158" name="Google Shape;158;p18"/>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9" name="Google Shape;159;p18"/>
          <p:cNvSpPr txBox="1">
            <a:spLocks noGrp="1"/>
          </p:cNvSpPr>
          <p:nvPr>
            <p:ph type="body" idx="1"/>
          </p:nvPr>
        </p:nvSpPr>
        <p:spPr>
          <a:xfrm>
            <a:off x="292348" y="1436915"/>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108000" tIns="72000" rIns="72000" bIns="72000" anchor="ctr" anchorCtr="0">
            <a:noAutofit/>
          </a:bodyPr>
          <a:lstStyle>
            <a:lvl1pPr marL="457200" lvl="0" indent="-228600" algn="ctr">
              <a:lnSpc>
                <a:spcPct val="85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0" name="Google Shape;160;p18"/>
          <p:cNvSpPr txBox="1">
            <a:spLocks noGrp="1"/>
          </p:cNvSpPr>
          <p:nvPr>
            <p:ph type="body" idx="2"/>
          </p:nvPr>
        </p:nvSpPr>
        <p:spPr>
          <a:xfrm>
            <a:off x="292348" y="1902620"/>
            <a:ext cx="5718048" cy="186186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304800" algn="l">
              <a:spcBef>
                <a:spcPts val="600"/>
              </a:spcBef>
              <a:spcAft>
                <a:spcPts val="0"/>
              </a:spcAft>
              <a:buSzPts val="1200"/>
              <a:buChar char="–"/>
              <a:defRPr sz="12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1" name="Google Shape;161;p18"/>
          <p:cNvSpPr txBox="1">
            <a:spLocks noGrp="1"/>
          </p:cNvSpPr>
          <p:nvPr>
            <p:ph type="body" idx="3"/>
          </p:nvPr>
        </p:nvSpPr>
        <p:spPr>
          <a:xfrm>
            <a:off x="6217054" y="1436915"/>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1">
            <a:noAutofit/>
          </a:bodyPr>
          <a:lstStyle>
            <a:lvl1pPr marL="457200" lvl="0" indent="-228600" algn="l">
              <a:lnSpc>
                <a:spcPct val="90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60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2" name="Google Shape;162;p18"/>
          <p:cNvSpPr txBox="1">
            <a:spLocks noGrp="1"/>
          </p:cNvSpPr>
          <p:nvPr>
            <p:ph type="body" idx="4"/>
          </p:nvPr>
        </p:nvSpPr>
        <p:spPr>
          <a:xfrm>
            <a:off x="6217054" y="1902620"/>
            <a:ext cx="5718048" cy="186186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3" name="Google Shape;163;p18"/>
          <p:cNvSpPr txBox="1">
            <a:spLocks noGrp="1"/>
          </p:cNvSpPr>
          <p:nvPr>
            <p:ph type="body" idx="5"/>
          </p:nvPr>
        </p:nvSpPr>
        <p:spPr>
          <a:xfrm>
            <a:off x="292348" y="3820890"/>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108000" tIns="72000" rIns="72000" bIns="72000" anchor="ctr" anchorCtr="0">
            <a:noAutofit/>
          </a:bodyPr>
          <a:lstStyle>
            <a:lvl1pPr marL="457200" lvl="0" indent="-228600" algn="ctr">
              <a:lnSpc>
                <a:spcPct val="85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4" name="Google Shape;164;p18"/>
          <p:cNvSpPr txBox="1">
            <a:spLocks noGrp="1"/>
          </p:cNvSpPr>
          <p:nvPr>
            <p:ph type="body" idx="6"/>
          </p:nvPr>
        </p:nvSpPr>
        <p:spPr>
          <a:xfrm>
            <a:off x="292348" y="4286584"/>
            <a:ext cx="5718048" cy="201168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5" name="Google Shape;165;p18"/>
          <p:cNvSpPr txBox="1">
            <a:spLocks noGrp="1"/>
          </p:cNvSpPr>
          <p:nvPr>
            <p:ph type="body" idx="7"/>
          </p:nvPr>
        </p:nvSpPr>
        <p:spPr>
          <a:xfrm>
            <a:off x="6217054" y="3820890"/>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1">
            <a:noAutofit/>
          </a:bodyPr>
          <a:lstStyle>
            <a:lvl1pPr marL="457200" lvl="0" indent="-228600" algn="l">
              <a:lnSpc>
                <a:spcPct val="90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60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6" name="Google Shape;166;p18"/>
          <p:cNvSpPr txBox="1">
            <a:spLocks noGrp="1"/>
          </p:cNvSpPr>
          <p:nvPr>
            <p:ph type="body" idx="8"/>
          </p:nvPr>
        </p:nvSpPr>
        <p:spPr>
          <a:xfrm>
            <a:off x="6217054" y="4286584"/>
            <a:ext cx="5718048" cy="201168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re seul">
  <p:cSld name="Titre seul">
    <p:spTree>
      <p:nvGrpSpPr>
        <p:cNvPr id="1" name="Shape 167"/>
        <p:cNvGrpSpPr/>
        <p:nvPr/>
      </p:nvGrpSpPr>
      <p:grpSpPr>
        <a:xfrm>
          <a:off x="0" y="0"/>
          <a:ext cx="0" cy="0"/>
          <a:chOff x="0" y="0"/>
          <a:chExt cx="0" cy="0"/>
        </a:xfrm>
      </p:grpSpPr>
      <p:sp>
        <p:nvSpPr>
          <p:cNvPr id="168" name="Google Shape;168;p19"/>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ide" type="blank">
  <p:cSld name="BLANK">
    <p:spTree>
      <p:nvGrpSpPr>
        <p:cNvPr id="1" name="Shape 169"/>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able">
  <p:cSld name="Title and Table">
    <p:spTree>
      <p:nvGrpSpPr>
        <p:cNvPr id="1" name="Shape 170"/>
        <p:cNvGrpSpPr/>
        <p:nvPr/>
      </p:nvGrpSpPr>
      <p:grpSpPr>
        <a:xfrm>
          <a:off x="0" y="0"/>
          <a:ext cx="0" cy="0"/>
          <a:chOff x="0" y="0"/>
          <a:chExt cx="0" cy="0"/>
        </a:xfrm>
      </p:grpSpPr>
      <p:sp>
        <p:nvSpPr>
          <p:cNvPr id="171" name="Google Shape;171;p21"/>
          <p:cNvSpPr txBox="1">
            <a:spLocks noGrp="1"/>
          </p:cNvSpPr>
          <p:nvPr>
            <p:ph type="title"/>
          </p:nvPr>
        </p:nvSpPr>
        <p:spPr>
          <a:xfrm>
            <a:off x="321733" y="212730"/>
            <a:ext cx="11618976" cy="54927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2" name="Google Shape;172;p21"/>
          <p:cNvSpPr txBox="1">
            <a:spLocks noGrp="1"/>
          </p:cNvSpPr>
          <p:nvPr>
            <p:ph type="dt" idx="10"/>
          </p:nvPr>
        </p:nvSpPr>
        <p:spPr>
          <a:xfrm>
            <a:off x="4572000" y="6533673"/>
            <a:ext cx="3544277" cy="1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73" name="Google Shape;173;p21"/>
          <p:cNvSpPr txBox="1">
            <a:spLocks noGrp="1"/>
          </p:cNvSpPr>
          <p:nvPr>
            <p:ph type="sldNum" idx="12"/>
          </p:nvPr>
        </p:nvSpPr>
        <p:spPr>
          <a:xfrm>
            <a:off x="11941908" y="6732599"/>
            <a:ext cx="242277" cy="103187"/>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a:solidFill>
                  <a:schemeClr val="dk1"/>
                </a:solidFill>
                <a:latin typeface="Arial"/>
                <a:ea typeface="Arial"/>
                <a:cs typeface="Arial"/>
                <a:sym typeface="Arial"/>
              </a:defRPr>
            </a:lvl1pPr>
            <a:lvl2pPr marL="0" marR="0" lvl="1" indent="0" algn="l" rtl="0">
              <a:spcBef>
                <a:spcPts val="0"/>
              </a:spcBef>
              <a:spcAft>
                <a:spcPts val="0"/>
              </a:spcAft>
              <a:buNone/>
              <a:defRPr sz="1800">
                <a:solidFill>
                  <a:schemeClr val="dk1"/>
                </a:solidFill>
                <a:latin typeface="Arial"/>
                <a:ea typeface="Arial"/>
                <a:cs typeface="Arial"/>
                <a:sym typeface="Arial"/>
              </a:defRPr>
            </a:lvl2pPr>
            <a:lvl3pPr marL="0" marR="0" lvl="2" indent="0" algn="l" rtl="0">
              <a:spcBef>
                <a:spcPts val="0"/>
              </a:spcBef>
              <a:spcAft>
                <a:spcPts val="0"/>
              </a:spcAft>
              <a:buNone/>
              <a:defRPr sz="1800">
                <a:solidFill>
                  <a:schemeClr val="dk1"/>
                </a:solidFill>
                <a:latin typeface="Arial"/>
                <a:ea typeface="Arial"/>
                <a:cs typeface="Arial"/>
                <a:sym typeface="Arial"/>
              </a:defRPr>
            </a:lvl3pPr>
            <a:lvl4pPr marL="0" marR="0" lvl="3" indent="0" algn="l" rtl="0">
              <a:spcBef>
                <a:spcPts val="0"/>
              </a:spcBef>
              <a:spcAft>
                <a:spcPts val="0"/>
              </a:spcAft>
              <a:buNone/>
              <a:defRPr sz="1800">
                <a:solidFill>
                  <a:schemeClr val="dk1"/>
                </a:solidFill>
                <a:latin typeface="Arial"/>
                <a:ea typeface="Arial"/>
                <a:cs typeface="Arial"/>
                <a:sym typeface="Arial"/>
              </a:defRPr>
            </a:lvl4pPr>
            <a:lvl5pPr marL="0" marR="0" lvl="4" indent="0" algn="l" rtl="0">
              <a:spcBef>
                <a:spcPts val="0"/>
              </a:spcBef>
              <a:spcAft>
                <a:spcPts val="0"/>
              </a:spcAft>
              <a:buNone/>
              <a:defRPr sz="1800">
                <a:solidFill>
                  <a:schemeClr val="dk1"/>
                </a:solidFill>
                <a:latin typeface="Arial"/>
                <a:ea typeface="Arial"/>
                <a:cs typeface="Arial"/>
                <a:sym typeface="Arial"/>
              </a:defRPr>
            </a:lvl5pPr>
            <a:lvl6pPr marL="0" marR="0" lvl="5" indent="0" algn="l" rtl="0">
              <a:spcBef>
                <a:spcPts val="0"/>
              </a:spcBef>
              <a:spcAft>
                <a:spcPts val="0"/>
              </a:spcAft>
              <a:buNone/>
              <a:defRPr sz="1800">
                <a:solidFill>
                  <a:schemeClr val="dk1"/>
                </a:solidFill>
                <a:latin typeface="Arial"/>
                <a:ea typeface="Arial"/>
                <a:cs typeface="Arial"/>
                <a:sym typeface="Arial"/>
              </a:defRPr>
            </a:lvl6pPr>
            <a:lvl7pPr marL="0" marR="0" lvl="6" indent="0" algn="l" rtl="0">
              <a:spcBef>
                <a:spcPts val="0"/>
              </a:spcBef>
              <a:spcAft>
                <a:spcPts val="0"/>
              </a:spcAft>
              <a:buNone/>
              <a:defRPr sz="1800">
                <a:solidFill>
                  <a:schemeClr val="dk1"/>
                </a:solidFill>
                <a:latin typeface="Arial"/>
                <a:ea typeface="Arial"/>
                <a:cs typeface="Arial"/>
                <a:sym typeface="Arial"/>
              </a:defRPr>
            </a:lvl7pPr>
            <a:lvl8pPr marL="0" marR="0" lvl="7" indent="0" algn="l" rtl="0">
              <a:spcBef>
                <a:spcPts val="0"/>
              </a:spcBef>
              <a:spcAft>
                <a:spcPts val="0"/>
              </a:spcAft>
              <a:buNone/>
              <a:defRPr sz="1800">
                <a:solidFill>
                  <a:schemeClr val="dk1"/>
                </a:solidFill>
                <a:latin typeface="Arial"/>
                <a:ea typeface="Arial"/>
                <a:cs typeface="Arial"/>
                <a:sym typeface="Arial"/>
              </a:defRPr>
            </a:lvl8pPr>
            <a:lvl9pPr marL="0" marR="0" lvl="8" indent="0" algn="l" rtl="0">
              <a:spcBef>
                <a:spcPts val="0"/>
              </a:spcBef>
              <a:spcAft>
                <a:spcPts val="0"/>
              </a:spcAft>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re et contenu">
  <p:cSld name="Titre et contenu">
    <p:spTree>
      <p:nvGrpSpPr>
        <p:cNvPr id="1" name="Shape 174"/>
        <p:cNvGrpSpPr/>
        <p:nvPr/>
      </p:nvGrpSpPr>
      <p:grpSpPr>
        <a:xfrm>
          <a:off x="0" y="0"/>
          <a:ext cx="0" cy="0"/>
          <a:chOff x="0" y="0"/>
          <a:chExt cx="0" cy="0"/>
        </a:xfrm>
      </p:grpSpPr>
      <p:sp>
        <p:nvSpPr>
          <p:cNvPr id="175" name="Google Shape;175;p22"/>
          <p:cNvSpPr txBox="1">
            <a:spLocks noGrp="1"/>
          </p:cNvSpPr>
          <p:nvPr>
            <p:ph type="body" idx="1"/>
          </p:nvPr>
        </p:nvSpPr>
        <p:spPr>
          <a:xfrm>
            <a:off x="227348" y="1815352"/>
            <a:ext cx="11700000" cy="4466201"/>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76" name="Google Shape;176;p22"/>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40"/>
        <p:cNvGrpSpPr/>
        <p:nvPr/>
      </p:nvGrpSpPr>
      <p:grpSpPr>
        <a:xfrm>
          <a:off x="0" y="0"/>
          <a:ext cx="0" cy="0"/>
          <a:chOff x="0" y="0"/>
          <a:chExt cx="0" cy="0"/>
        </a:xfrm>
      </p:grpSpPr>
      <p:sp>
        <p:nvSpPr>
          <p:cNvPr id="41" name="Google Shape;41;p4"/>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4"/>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_Title, subtitle and content ">
  <p:cSld name="1_Title, subtitle and content ">
    <p:spTree>
      <p:nvGrpSpPr>
        <p:cNvPr id="1" name="Shape 177"/>
        <p:cNvGrpSpPr/>
        <p:nvPr/>
      </p:nvGrpSpPr>
      <p:grpSpPr>
        <a:xfrm>
          <a:off x="0" y="0"/>
          <a:ext cx="0" cy="0"/>
          <a:chOff x="0" y="0"/>
          <a:chExt cx="0" cy="0"/>
        </a:xfrm>
      </p:grpSpPr>
      <p:sp>
        <p:nvSpPr>
          <p:cNvPr id="178" name="Google Shape;178;p23"/>
          <p:cNvSpPr txBox="1">
            <a:spLocks noGrp="1"/>
          </p:cNvSpPr>
          <p:nvPr>
            <p:ph type="title"/>
          </p:nvPr>
        </p:nvSpPr>
        <p:spPr>
          <a:xfrm>
            <a:off x="227349" y="0"/>
            <a:ext cx="11125236"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9" name="Google Shape;179;p23"/>
          <p:cNvSpPr txBox="1">
            <a:spLocks noGrp="1"/>
          </p:cNvSpPr>
          <p:nvPr>
            <p:ph type="body" idx="1"/>
          </p:nvPr>
        </p:nvSpPr>
        <p:spPr>
          <a:xfrm>
            <a:off x="227348" y="1815351"/>
            <a:ext cx="11700000" cy="4466201"/>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0" name="Google Shape;180;p23"/>
          <p:cNvSpPr txBox="1">
            <a:spLocks noGrp="1"/>
          </p:cNvSpPr>
          <p:nvPr>
            <p:ph type="body" idx="2"/>
          </p:nvPr>
        </p:nvSpPr>
        <p:spPr>
          <a:xfrm>
            <a:off x="227349" y="1148607"/>
            <a:ext cx="11700000" cy="504056"/>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 name="Shape 181"/>
        <p:cNvGrpSpPr/>
        <p:nvPr/>
      </p:nvGrpSpPr>
      <p:grpSpPr>
        <a:xfrm>
          <a:off x="0" y="0"/>
          <a:ext cx="0" cy="0"/>
          <a:chOff x="0" y="0"/>
          <a:chExt cx="0" cy="0"/>
        </a:xfrm>
      </p:grpSpPr>
      <p:sp>
        <p:nvSpPr>
          <p:cNvPr id="182" name="Google Shape;182;p24"/>
          <p:cNvSpPr txBox="1">
            <a:spLocks noGrp="1"/>
          </p:cNvSpPr>
          <p:nvPr>
            <p:ph type="body" idx="1"/>
          </p:nvPr>
        </p:nvSpPr>
        <p:spPr>
          <a:xfrm>
            <a:off x="227349" y="2205319"/>
            <a:ext cx="5400000" cy="4076234"/>
          </a:xfrm>
          <a:prstGeom prst="rect">
            <a:avLst/>
          </a:prstGeom>
          <a:noFill/>
          <a:ln>
            <a:noFill/>
          </a:ln>
        </p:spPr>
        <p:txBody>
          <a:bodyPr spcFirstLastPara="1" wrap="square" lIns="108000" tIns="72000" rIns="72000" bIns="72000" anchor="t" anchorCtr="0">
            <a:noAutofit/>
          </a:bodyPr>
          <a:lstStyle>
            <a:lvl1pPr marL="457200" lvl="0" indent="-330200" algn="l">
              <a:lnSpc>
                <a:spcPct val="100000"/>
              </a:lnSpc>
              <a:spcBef>
                <a:spcPts val="0"/>
              </a:spcBef>
              <a:spcAft>
                <a:spcPts val="0"/>
              </a:spcAft>
              <a:buSzPts val="1600"/>
              <a:buChar char="▪"/>
              <a:defRPr sz="1600"/>
            </a:lvl1pPr>
            <a:lvl2pPr marL="914400" lvl="1" indent="-330200" algn="l">
              <a:lnSpc>
                <a:spcPct val="100000"/>
              </a:lnSpc>
              <a:spcBef>
                <a:spcPts val="600"/>
              </a:spcBef>
              <a:spcAft>
                <a:spcPts val="0"/>
              </a:spcAft>
              <a:buSzPts val="1600"/>
              <a:buChar char="▪"/>
              <a:defRPr sz="1600"/>
            </a:lvl2pPr>
            <a:lvl3pPr marL="1371600" lvl="2" indent="-330200" algn="l">
              <a:lnSpc>
                <a:spcPct val="100000"/>
              </a:lnSpc>
              <a:spcBef>
                <a:spcPts val="600"/>
              </a:spcBef>
              <a:spcAft>
                <a:spcPts val="0"/>
              </a:spcAft>
              <a:buSzPts val="1600"/>
              <a:buChar char="•"/>
              <a:defRPr sz="1600"/>
            </a:lvl3pPr>
            <a:lvl4pPr marL="1828800" lvl="3" indent="-330200" algn="l">
              <a:lnSpc>
                <a:spcPct val="100000"/>
              </a:lnSpc>
              <a:spcBef>
                <a:spcPts val="600"/>
              </a:spcBef>
              <a:spcAft>
                <a:spcPts val="0"/>
              </a:spcAft>
              <a:buSzPts val="1600"/>
              <a:buChar char="–"/>
              <a:defRPr sz="1600"/>
            </a:lvl4pPr>
            <a:lvl5pPr marL="2286000" lvl="4" indent="-330200" algn="l">
              <a:lnSpc>
                <a:spcPct val="100000"/>
              </a:lnSpc>
              <a:spcBef>
                <a:spcPts val="600"/>
              </a:spcBef>
              <a:spcAft>
                <a:spcPts val="0"/>
              </a:spcAft>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3" name="Google Shape;183;p24"/>
          <p:cNvSpPr txBox="1">
            <a:spLocks noGrp="1"/>
          </p:cNvSpPr>
          <p:nvPr>
            <p:ph type="body" idx="2"/>
          </p:nvPr>
        </p:nvSpPr>
        <p:spPr>
          <a:xfrm>
            <a:off x="227349" y="1420989"/>
            <a:ext cx="5400000" cy="743987"/>
          </a:xfrm>
          <a:prstGeom prst="rect">
            <a:avLst/>
          </a:prstGeom>
          <a:noFill/>
          <a:ln>
            <a:noFill/>
          </a:ln>
        </p:spPr>
        <p:txBody>
          <a:bodyPr spcFirstLastPara="1" wrap="square" lIns="108000" tIns="72000" rIns="72000" bIns="72000" anchor="ctr" anchorCtr="0">
            <a:noAutofit/>
          </a:bodyPr>
          <a:lstStyle>
            <a:lvl1pPr marL="457200" lvl="0" indent="-342900" algn="l">
              <a:lnSpc>
                <a:spcPct val="100000"/>
              </a:lnSpc>
              <a:spcBef>
                <a:spcPts val="0"/>
              </a:spcBef>
              <a:spcAft>
                <a:spcPts val="0"/>
              </a:spcAft>
              <a:buSzPts val="1800"/>
              <a:buChar char="▪"/>
              <a:defRPr sz="1800" b="1">
                <a:solidFill>
                  <a:srgbClr val="12ABDB"/>
                </a:solidFil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4" name="Google Shape;184;p24"/>
          <p:cNvSpPr txBox="1">
            <a:spLocks noGrp="1"/>
          </p:cNvSpPr>
          <p:nvPr>
            <p:ph type="body" idx="3"/>
          </p:nvPr>
        </p:nvSpPr>
        <p:spPr>
          <a:xfrm>
            <a:off x="6474016" y="1420989"/>
            <a:ext cx="5400000" cy="743987"/>
          </a:xfrm>
          <a:prstGeom prst="rect">
            <a:avLst/>
          </a:prstGeom>
          <a:noFill/>
          <a:ln>
            <a:noFill/>
          </a:ln>
        </p:spPr>
        <p:txBody>
          <a:bodyPr spcFirstLastPara="1" wrap="square" lIns="108000" tIns="72000" rIns="72000" bIns="72000" anchor="ctr" anchorCtr="0">
            <a:noAutofit/>
          </a:bodyPr>
          <a:lstStyle>
            <a:lvl1pPr marL="457200" lvl="0" indent="-342900" algn="l">
              <a:lnSpc>
                <a:spcPct val="100000"/>
              </a:lnSpc>
              <a:spcBef>
                <a:spcPts val="0"/>
              </a:spcBef>
              <a:spcAft>
                <a:spcPts val="0"/>
              </a:spcAft>
              <a:buSzPts val="1800"/>
              <a:buChar char="▪"/>
              <a:defRPr sz="1800" b="1">
                <a:solidFill>
                  <a:srgbClr val="12ABDB"/>
                </a:solidFil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5" name="Google Shape;185;p24"/>
          <p:cNvSpPr txBox="1">
            <a:spLocks noGrp="1"/>
          </p:cNvSpPr>
          <p:nvPr>
            <p:ph type="title"/>
          </p:nvPr>
        </p:nvSpPr>
        <p:spPr>
          <a:xfrm>
            <a:off x="227349" y="0"/>
            <a:ext cx="11125236"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6" name="Google Shape;186;p24"/>
          <p:cNvSpPr txBox="1">
            <a:spLocks noGrp="1"/>
          </p:cNvSpPr>
          <p:nvPr>
            <p:ph type="body" idx="4"/>
          </p:nvPr>
        </p:nvSpPr>
        <p:spPr>
          <a:xfrm>
            <a:off x="6474016" y="2205319"/>
            <a:ext cx="5400000" cy="4076234"/>
          </a:xfrm>
          <a:prstGeom prst="rect">
            <a:avLst/>
          </a:prstGeom>
          <a:noFill/>
          <a:ln>
            <a:noFill/>
          </a:ln>
        </p:spPr>
        <p:txBody>
          <a:bodyPr spcFirstLastPara="1" wrap="square" lIns="108000" tIns="72000" rIns="72000" bIns="72000" anchor="t" anchorCtr="0">
            <a:noAutofit/>
          </a:bodyPr>
          <a:lstStyle>
            <a:lvl1pPr marL="457200" lvl="0" indent="-330200" algn="l">
              <a:lnSpc>
                <a:spcPct val="100000"/>
              </a:lnSpc>
              <a:spcBef>
                <a:spcPts val="0"/>
              </a:spcBef>
              <a:spcAft>
                <a:spcPts val="0"/>
              </a:spcAft>
              <a:buSzPts val="1600"/>
              <a:buChar char="▪"/>
              <a:defRPr sz="1600"/>
            </a:lvl1pPr>
            <a:lvl2pPr marL="914400" lvl="1" indent="-330200" algn="l">
              <a:lnSpc>
                <a:spcPct val="100000"/>
              </a:lnSpc>
              <a:spcBef>
                <a:spcPts val="600"/>
              </a:spcBef>
              <a:spcAft>
                <a:spcPts val="0"/>
              </a:spcAft>
              <a:buSzPts val="1600"/>
              <a:buChar char="▪"/>
              <a:defRPr sz="1600"/>
            </a:lvl2pPr>
            <a:lvl3pPr marL="1371600" lvl="2" indent="-330200" algn="l">
              <a:lnSpc>
                <a:spcPct val="100000"/>
              </a:lnSpc>
              <a:spcBef>
                <a:spcPts val="600"/>
              </a:spcBef>
              <a:spcAft>
                <a:spcPts val="0"/>
              </a:spcAft>
              <a:buSzPts val="1600"/>
              <a:buChar char="•"/>
              <a:defRPr sz="1600"/>
            </a:lvl3pPr>
            <a:lvl4pPr marL="1828800" lvl="3" indent="-330200" algn="l">
              <a:lnSpc>
                <a:spcPct val="100000"/>
              </a:lnSpc>
              <a:spcBef>
                <a:spcPts val="600"/>
              </a:spcBef>
              <a:spcAft>
                <a:spcPts val="0"/>
              </a:spcAft>
              <a:buSzPts val="1600"/>
              <a:buChar char="–"/>
              <a:defRPr sz="1600"/>
            </a:lvl4pPr>
            <a:lvl5pPr marL="2286000" lvl="4" indent="-330200" algn="l">
              <a:lnSpc>
                <a:spcPct val="100000"/>
              </a:lnSpc>
              <a:spcBef>
                <a:spcPts val="600"/>
              </a:spcBef>
              <a:spcAft>
                <a:spcPts val="0"/>
              </a:spcAft>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 name="Shape 187"/>
        <p:cNvGrpSpPr/>
        <p:nvPr/>
      </p:nvGrpSpPr>
      <p:grpSpPr>
        <a:xfrm>
          <a:off x="0" y="0"/>
          <a:ext cx="0" cy="0"/>
          <a:chOff x="0" y="0"/>
          <a:chExt cx="0" cy="0"/>
        </a:xfrm>
      </p:grpSpPr>
      <p:sp>
        <p:nvSpPr>
          <p:cNvPr id="188" name="Google Shape;188;p25"/>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9" name="Google Shape;189;p25"/>
          <p:cNvSpPr txBox="1">
            <a:spLocks noGrp="1"/>
          </p:cNvSpPr>
          <p:nvPr>
            <p:ph type="body" idx="1"/>
          </p:nvPr>
        </p:nvSpPr>
        <p:spPr>
          <a:xfrm>
            <a:off x="227350"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0" name="Google Shape;190;p25"/>
          <p:cNvSpPr txBox="1">
            <a:spLocks noGrp="1"/>
          </p:cNvSpPr>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a:ea typeface="Arial"/>
                <a:cs typeface="Arial"/>
                <a:sym typeface="Aria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1" name="Google Shape;191;p25"/>
          <p:cNvSpPr txBox="1">
            <a:spLocks noGrp="1"/>
          </p:cNvSpPr>
          <p:nvPr>
            <p:ph type="body" idx="3"/>
          </p:nvPr>
        </p:nvSpPr>
        <p:spPr>
          <a:xfrm>
            <a:off x="4313358"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2" name="Google Shape;192;p25"/>
          <p:cNvSpPr txBox="1">
            <a:spLocks noGrp="1"/>
          </p:cNvSpPr>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a:ea typeface="Arial"/>
                <a:cs typeface="Arial"/>
                <a:sym typeface="Aria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3" name="Google Shape;193;p25"/>
          <p:cNvSpPr txBox="1">
            <a:spLocks noGrp="1"/>
          </p:cNvSpPr>
          <p:nvPr>
            <p:ph type="body" idx="5"/>
          </p:nvPr>
        </p:nvSpPr>
        <p:spPr>
          <a:xfrm>
            <a:off x="8384125"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4" name="Google Shape;194;p25"/>
          <p:cNvSpPr txBox="1">
            <a:spLocks noGrp="1"/>
          </p:cNvSpPr>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a:ea typeface="Arial"/>
                <a:cs typeface="Arial"/>
                <a:sym typeface="Aria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 name="Shape 195"/>
        <p:cNvGrpSpPr/>
        <p:nvPr/>
      </p:nvGrpSpPr>
      <p:grpSpPr>
        <a:xfrm>
          <a:off x="0" y="0"/>
          <a:ext cx="0" cy="0"/>
          <a:chOff x="0" y="0"/>
          <a:chExt cx="0" cy="0"/>
        </a:xfrm>
      </p:grpSpPr>
      <p:sp>
        <p:nvSpPr>
          <p:cNvPr id="196" name="Google Shape;196;p26"/>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97" name="Google Shape;197;p26"/>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8" name="Google Shape;198;p26"/>
          <p:cNvSpPr txBox="1">
            <a:spLocks noGrp="1"/>
          </p:cNvSpPr>
          <p:nvPr>
            <p:ph type="title"/>
          </p:nvPr>
        </p:nvSpPr>
        <p:spPr>
          <a:xfrm>
            <a:off x="974872" y="0"/>
            <a:ext cx="10377711"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9" name="Google Shape;199;p26"/>
          <p:cNvSpPr txBox="1">
            <a:spLocks noGrp="1"/>
          </p:cNvSpPr>
          <p:nvPr>
            <p:ph type="body" idx="1"/>
          </p:nvPr>
        </p:nvSpPr>
        <p:spPr>
          <a:xfrm>
            <a:off x="227347" y="1815351"/>
            <a:ext cx="11700000" cy="446760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0" name="Google Shape;200;p26"/>
          <p:cNvSpPr txBox="1">
            <a:spLocks noGrp="1"/>
          </p:cNvSpPr>
          <p:nvPr>
            <p:ph type="body" idx="2"/>
          </p:nvPr>
        </p:nvSpPr>
        <p:spPr>
          <a:xfrm>
            <a:off x="974872" y="1148607"/>
            <a:ext cx="10940903" cy="504056"/>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1" name="Google Shape;201;p26"/>
          <p:cNvSpPr txBox="1">
            <a:spLocks noGrp="1"/>
          </p:cNvSpPr>
          <p:nvPr>
            <p:ph type="body" idx="3"/>
          </p:nvPr>
        </p:nvSpPr>
        <p:spPr>
          <a:xfrm>
            <a:off x="0" y="48742"/>
            <a:ext cx="914400" cy="914400"/>
          </a:xfrm>
          <a:prstGeom prst="rect">
            <a:avLst/>
          </a:prstGeom>
          <a:noFill/>
          <a:ln>
            <a:noFill/>
          </a:ln>
        </p:spPr>
        <p:txBody>
          <a:bodyPr spcFirstLastPara="1" wrap="square" lIns="108000" tIns="72000" rIns="72000" bIns="72000" anchor="ctr" anchorCtr="0">
            <a:normAutofit/>
          </a:bodyPr>
          <a:lstStyle>
            <a:lvl1pPr marL="457200" lvl="0" indent="-228600" algn="ctr">
              <a:lnSpc>
                <a:spcPct val="90000"/>
              </a:lnSpc>
              <a:spcBef>
                <a:spcPts val="1000"/>
              </a:spcBef>
              <a:spcAft>
                <a:spcPts val="0"/>
              </a:spcAft>
              <a:buSzPts val="4000"/>
              <a:buFont typeface="Arial"/>
              <a:buNone/>
              <a:defRPr sz="4000">
                <a:solidFill>
                  <a:schemeClr val="lt1"/>
                </a:solidFill>
                <a:latin typeface="Verdana"/>
                <a:ea typeface="Verdana"/>
                <a:cs typeface="Verdana"/>
                <a:sym typeface="Verdana"/>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_Titre seul">
  <p:cSld name="1_Titre seul">
    <p:spTree>
      <p:nvGrpSpPr>
        <p:cNvPr id="1" name="Shape 202"/>
        <p:cNvGrpSpPr/>
        <p:nvPr/>
      </p:nvGrpSpPr>
      <p:grpSpPr>
        <a:xfrm>
          <a:off x="0" y="0"/>
          <a:ext cx="0" cy="0"/>
          <a:chOff x="0" y="0"/>
          <a:chExt cx="0" cy="0"/>
        </a:xfrm>
      </p:grpSpPr>
      <p:sp>
        <p:nvSpPr>
          <p:cNvPr id="203" name="Google Shape;203;p27"/>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_Vide">
  <p:cSld name="1_Vide">
    <p:spTree>
      <p:nvGrpSpPr>
        <p:cNvPr id="1" name="Shape 204"/>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1" name="Shape 205"/>
        <p:cNvGrpSpPr/>
        <p:nvPr/>
      </p:nvGrpSpPr>
      <p:grpSpPr>
        <a:xfrm>
          <a:off x="0" y="0"/>
          <a:ext cx="0" cy="0"/>
          <a:chOff x="0" y="0"/>
          <a:chExt cx="0" cy="0"/>
        </a:xfrm>
      </p:grpSpPr>
      <p:sp>
        <p:nvSpPr>
          <p:cNvPr id="206" name="Google Shape;206;p29"/>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7" name="Google Shape;207;p29"/>
          <p:cNvSpPr txBox="1">
            <a:spLocks noGrp="1"/>
          </p:cNvSpPr>
          <p:nvPr>
            <p:ph type="body" idx="1"/>
          </p:nvPr>
        </p:nvSpPr>
        <p:spPr>
          <a:xfrm>
            <a:off x="783129" y="5278426"/>
            <a:ext cx="3296647" cy="331986"/>
          </a:xfrm>
          <a:prstGeom prst="rect">
            <a:avLst/>
          </a:prstGeom>
          <a:noFill/>
          <a:ln>
            <a:noFill/>
          </a:ln>
        </p:spPr>
        <p:txBody>
          <a:bodyPr spcFirstLastPara="1" wrap="square" lIns="108000" tIns="72000" rIns="72000" bIns="72000" anchor="ctr" anchorCtr="0">
            <a:noAutofit/>
          </a:bodyPr>
          <a:lstStyle>
            <a:lvl1pPr marL="457200" lvl="0" indent="-330200" algn="l">
              <a:lnSpc>
                <a:spcPct val="90000"/>
              </a:lnSpc>
              <a:spcBef>
                <a:spcPts val="0"/>
              </a:spcBef>
              <a:spcAft>
                <a:spcPts val="0"/>
              </a:spcAft>
              <a:buSzPts val="1600"/>
              <a:buChar char="▪"/>
              <a:defRPr sz="1600" b="1">
                <a:solidFill>
                  <a:schemeClr val="accent2"/>
                </a:solidFill>
              </a:defRPr>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8" name="Google Shape;208;p29"/>
          <p:cNvSpPr txBox="1">
            <a:spLocks noGrp="1"/>
          </p:cNvSpPr>
          <p:nvPr>
            <p:ph type="body" idx="2"/>
          </p:nvPr>
        </p:nvSpPr>
        <p:spPr>
          <a:xfrm>
            <a:off x="783129" y="3916350"/>
            <a:ext cx="3296647" cy="412363"/>
          </a:xfrm>
          <a:prstGeom prst="rect">
            <a:avLst/>
          </a:prstGeom>
          <a:noFill/>
          <a:ln>
            <a:noFill/>
          </a:ln>
        </p:spPr>
        <p:txBody>
          <a:bodyPr spcFirstLastPara="1" wrap="square" lIns="108000" tIns="72000" rIns="72000" bIns="72000" anchor="ctr" anchorCtr="0">
            <a:noAutofit/>
          </a:bodyPr>
          <a:lstStyle>
            <a:lvl1pPr marL="457200" lvl="0" indent="-355600" algn="l">
              <a:lnSpc>
                <a:spcPct val="90000"/>
              </a:lnSpc>
              <a:spcBef>
                <a:spcPts val="0"/>
              </a:spcBef>
              <a:spcAft>
                <a:spcPts val="0"/>
              </a:spcAft>
              <a:buSzPts val="2000"/>
              <a:buChar char="▪"/>
              <a:defRPr sz="2000" b="1">
                <a:solidFill>
                  <a:schemeClr val="accent2"/>
                </a:solidFill>
              </a:defRPr>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9" name="Google Shape;209;p29"/>
          <p:cNvSpPr txBox="1">
            <a:spLocks noGrp="1"/>
          </p:cNvSpPr>
          <p:nvPr>
            <p:ph type="body" idx="3"/>
          </p:nvPr>
        </p:nvSpPr>
        <p:spPr>
          <a:xfrm>
            <a:off x="782081" y="4344097"/>
            <a:ext cx="3304144" cy="894840"/>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solidFill>
                  <a:schemeClr val="dk1"/>
                </a:solidFill>
              </a:defRPr>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0" name="Google Shape;210;p29"/>
          <p:cNvSpPr txBox="1">
            <a:spLocks noGrp="1"/>
          </p:cNvSpPr>
          <p:nvPr>
            <p:ph type="body" idx="4"/>
          </p:nvPr>
        </p:nvSpPr>
        <p:spPr>
          <a:xfrm>
            <a:off x="782081" y="5601397"/>
            <a:ext cx="3297695" cy="71386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solidFill>
                  <a:schemeClr val="dk1"/>
                </a:solidFill>
              </a:defRPr>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1" name="Google Shape;211;p29"/>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ubtitle and content ">
  <p:cSld name="Title, subtitle and content ">
    <p:spTree>
      <p:nvGrpSpPr>
        <p:cNvPr id="1" name="Shape 43"/>
        <p:cNvGrpSpPr/>
        <p:nvPr/>
      </p:nvGrpSpPr>
      <p:grpSpPr>
        <a:xfrm>
          <a:off x="0" y="0"/>
          <a:ext cx="0" cy="0"/>
          <a:chOff x="0" y="0"/>
          <a:chExt cx="0" cy="0"/>
        </a:xfrm>
      </p:grpSpPr>
      <p:sp>
        <p:nvSpPr>
          <p:cNvPr id="44" name="Google Shape;44;p5"/>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5"/>
          <p:cNvSpPr txBox="1">
            <a:spLocks noGrp="1"/>
          </p:cNvSpPr>
          <p:nvPr>
            <p:ph type="body" idx="1"/>
          </p:nvPr>
        </p:nvSpPr>
        <p:spPr>
          <a:xfrm>
            <a:off x="227348" y="1815351"/>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5"/>
          <p:cNvSpPr txBox="1">
            <a:spLocks noGrp="1"/>
          </p:cNvSpPr>
          <p:nvPr>
            <p:ph type="body" idx="2"/>
          </p:nvPr>
        </p:nvSpPr>
        <p:spPr>
          <a:xfrm>
            <a:off x="227349" y="1148607"/>
            <a:ext cx="11700000"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 name="Shape 47"/>
        <p:cNvGrpSpPr/>
        <p:nvPr/>
      </p:nvGrpSpPr>
      <p:grpSpPr>
        <a:xfrm>
          <a:off x="0" y="0"/>
          <a:ext cx="0" cy="0"/>
          <a:chOff x="0" y="0"/>
          <a:chExt cx="0" cy="0"/>
        </a:xfrm>
      </p:grpSpPr>
      <p:sp>
        <p:nvSpPr>
          <p:cNvPr id="48" name="Google Shape;48;p6"/>
          <p:cNvSpPr txBox="1">
            <a:spLocks noGrp="1"/>
          </p:cNvSpPr>
          <p:nvPr>
            <p:ph type="body" idx="1"/>
          </p:nvPr>
        </p:nvSpPr>
        <p:spPr>
          <a:xfrm>
            <a:off x="227349"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6"/>
          <p:cNvSpPr txBox="1">
            <a:spLocks noGrp="1"/>
          </p:cNvSpPr>
          <p:nvPr>
            <p:ph type="body" idx="2"/>
          </p:nvPr>
        </p:nvSpPr>
        <p:spPr>
          <a:xfrm>
            <a:off x="227349"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6"/>
          <p:cNvSpPr txBox="1">
            <a:spLocks noGrp="1"/>
          </p:cNvSpPr>
          <p:nvPr>
            <p:ph type="body" idx="3"/>
          </p:nvPr>
        </p:nvSpPr>
        <p:spPr>
          <a:xfrm>
            <a:off x="6474016"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51" name="Google Shape;51;p6"/>
          <p:cNvPicPr preferRelativeResize="0"/>
          <p:nvPr/>
        </p:nvPicPr>
        <p:blipFill rotWithShape="1">
          <a:blip r:embed="rId2">
            <a:alphaModFix/>
          </a:blip>
          <a:srcRect l="81836" t="-4713" b="16530"/>
          <a:stretch/>
        </p:blipFill>
        <p:spPr>
          <a:xfrm>
            <a:off x="11491419" y="164829"/>
            <a:ext cx="424356" cy="459624"/>
          </a:xfrm>
          <a:prstGeom prst="rect">
            <a:avLst/>
          </a:prstGeom>
          <a:noFill/>
          <a:ln>
            <a:noFill/>
          </a:ln>
        </p:spPr>
      </p:pic>
      <p:sp>
        <p:nvSpPr>
          <p:cNvPr id="52" name="Google Shape;52;p6"/>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6"/>
          <p:cNvSpPr txBox="1">
            <a:spLocks noGrp="1"/>
          </p:cNvSpPr>
          <p:nvPr>
            <p:ph type="body" idx="4"/>
          </p:nvPr>
        </p:nvSpPr>
        <p:spPr>
          <a:xfrm>
            <a:off x="6474016"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 name="Shape 54"/>
        <p:cNvGrpSpPr/>
        <p:nvPr/>
      </p:nvGrpSpPr>
      <p:grpSpPr>
        <a:xfrm>
          <a:off x="0" y="0"/>
          <a:ext cx="0" cy="0"/>
          <a:chOff x="0" y="0"/>
          <a:chExt cx="0" cy="0"/>
        </a:xfrm>
      </p:grpSpPr>
      <p:sp>
        <p:nvSpPr>
          <p:cNvPr id="55" name="Google Shape;55;p7"/>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7"/>
          <p:cNvSpPr txBox="1">
            <a:spLocks noGrp="1"/>
          </p:cNvSpPr>
          <p:nvPr>
            <p:ph type="body" idx="1"/>
          </p:nvPr>
        </p:nvSpPr>
        <p:spPr>
          <a:xfrm>
            <a:off x="227350"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7"/>
          <p:cNvSpPr txBox="1">
            <a:spLocks noGrp="1"/>
          </p:cNvSpPr>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7"/>
          <p:cNvSpPr txBox="1">
            <a:spLocks noGrp="1"/>
          </p:cNvSpPr>
          <p:nvPr>
            <p:ph type="body" idx="3"/>
          </p:nvPr>
        </p:nvSpPr>
        <p:spPr>
          <a:xfrm>
            <a:off x="4313358"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7"/>
          <p:cNvSpPr txBox="1">
            <a:spLocks noGrp="1"/>
          </p:cNvSpPr>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7"/>
          <p:cNvSpPr txBox="1">
            <a:spLocks noGrp="1"/>
          </p:cNvSpPr>
          <p:nvPr>
            <p:ph type="body" idx="5"/>
          </p:nvPr>
        </p:nvSpPr>
        <p:spPr>
          <a:xfrm>
            <a:off x="8384125"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7"/>
          <p:cNvSpPr txBox="1">
            <a:spLocks noGrp="1"/>
          </p:cNvSpPr>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 name="Shape 62"/>
        <p:cNvGrpSpPr/>
        <p:nvPr/>
      </p:nvGrpSpPr>
      <p:grpSpPr>
        <a:xfrm>
          <a:off x="0" y="0"/>
          <a:ext cx="0" cy="0"/>
          <a:chOff x="0" y="0"/>
          <a:chExt cx="0" cy="0"/>
        </a:xfrm>
      </p:grpSpPr>
      <p:sp>
        <p:nvSpPr>
          <p:cNvPr id="63" name="Google Shape;63;p8"/>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64" name="Google Shape;64;p8"/>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65" name="Google Shape;65;p8"/>
          <p:cNvSpPr txBox="1">
            <a:spLocks noGrp="1"/>
          </p:cNvSpPr>
          <p:nvPr>
            <p:ph type="title"/>
          </p:nvPr>
        </p:nvSpPr>
        <p:spPr>
          <a:xfrm>
            <a:off x="974872" y="0"/>
            <a:ext cx="10377711"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8"/>
          <p:cNvSpPr txBox="1">
            <a:spLocks noGrp="1"/>
          </p:cNvSpPr>
          <p:nvPr>
            <p:ph type="body" idx="1"/>
          </p:nvPr>
        </p:nvSpPr>
        <p:spPr>
          <a:xfrm>
            <a:off x="227347" y="1815351"/>
            <a:ext cx="11700000" cy="4467600"/>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8"/>
          <p:cNvSpPr txBox="1">
            <a:spLocks noGrp="1"/>
          </p:cNvSpPr>
          <p:nvPr>
            <p:ph type="body" idx="2"/>
          </p:nvPr>
        </p:nvSpPr>
        <p:spPr>
          <a:xfrm>
            <a:off x="974872" y="1148607"/>
            <a:ext cx="10940903"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8"/>
          <p:cNvSpPr txBox="1">
            <a:spLocks noGrp="1"/>
          </p:cNvSpPr>
          <p:nvPr>
            <p:ph type="body" idx="3"/>
          </p:nvPr>
        </p:nvSpPr>
        <p:spPr>
          <a:xfrm>
            <a:off x="0" y="48742"/>
            <a:ext cx="914400" cy="914400"/>
          </a:xfrm>
          <a:prstGeom prst="rect">
            <a:avLst/>
          </a:prstGeom>
          <a:noFill/>
          <a:ln>
            <a:noFill/>
          </a:ln>
        </p:spPr>
        <p:txBody>
          <a:bodyPr spcFirstLastPara="1" wrap="square" lIns="0" tIns="0" rIns="0" bIns="0" anchor="ctr" anchorCtr="0">
            <a:normAutofit/>
          </a:bodyPr>
          <a:lstStyle>
            <a:lvl1pPr marL="457200" lvl="0" indent="-228600" algn="ctr">
              <a:lnSpc>
                <a:spcPct val="90000"/>
              </a:lnSpc>
              <a:spcBef>
                <a:spcPts val="1000"/>
              </a:spcBef>
              <a:spcAft>
                <a:spcPts val="0"/>
              </a:spcAft>
              <a:buClr>
                <a:schemeClr val="lt1"/>
              </a:buClr>
              <a:buSzPts val="4000"/>
              <a:buFont typeface="Arial"/>
              <a:buNone/>
              <a:defRPr sz="4000">
                <a:solidFill>
                  <a:schemeClr val="lt1"/>
                </a:solidFill>
                <a:latin typeface="Verdana"/>
                <a:ea typeface="Verdana"/>
                <a:cs typeface="Verdana"/>
                <a:sym typeface="Verdana"/>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69"/>
        <p:cNvGrpSpPr/>
        <p:nvPr/>
      </p:nvGrpSpPr>
      <p:grpSpPr>
        <a:xfrm>
          <a:off x="0" y="0"/>
          <a:ext cx="0" cy="0"/>
          <a:chOff x="0" y="0"/>
          <a:chExt cx="0" cy="0"/>
        </a:xfrm>
      </p:grpSpPr>
      <p:sp>
        <p:nvSpPr>
          <p:cNvPr id="70" name="Google Shape;70;p9"/>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1" name="Shape 71"/>
        <p:cNvGrpSpPr/>
        <p:nvPr/>
      </p:nvGrpSpPr>
      <p:grpSpPr>
        <a:xfrm>
          <a:off x="0" y="0"/>
          <a:ext cx="0" cy="0"/>
          <a:chOff x="0" y="0"/>
          <a:chExt cx="0" cy="0"/>
        </a:xfrm>
      </p:grpSpPr>
      <p:sp>
        <p:nvSpPr>
          <p:cNvPr id="72" name="Google Shape;72;p10"/>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73" name="Google Shape;73;p10"/>
          <p:cNvSpPr txBox="1">
            <a:spLocks noGrp="1"/>
          </p:cNvSpPr>
          <p:nvPr>
            <p:ph type="body" idx="1"/>
          </p:nvPr>
        </p:nvSpPr>
        <p:spPr>
          <a:xfrm>
            <a:off x="783129" y="5278426"/>
            <a:ext cx="3296647" cy="331986"/>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1600"/>
              <a:buNone/>
              <a:defRPr sz="16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10"/>
          <p:cNvSpPr txBox="1">
            <a:spLocks noGrp="1"/>
          </p:cNvSpPr>
          <p:nvPr>
            <p:ph type="body" idx="2"/>
          </p:nvPr>
        </p:nvSpPr>
        <p:spPr>
          <a:xfrm>
            <a:off x="783129" y="3916350"/>
            <a:ext cx="3296647" cy="412363"/>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2000"/>
              <a:buNone/>
              <a:defRPr sz="20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0"/>
          <p:cNvSpPr txBox="1">
            <a:spLocks noGrp="1"/>
          </p:cNvSpPr>
          <p:nvPr>
            <p:ph type="body" idx="3"/>
          </p:nvPr>
        </p:nvSpPr>
        <p:spPr>
          <a:xfrm>
            <a:off x="782081" y="4344097"/>
            <a:ext cx="3304144" cy="894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10"/>
          <p:cNvSpPr txBox="1">
            <a:spLocks noGrp="1"/>
          </p:cNvSpPr>
          <p:nvPr>
            <p:ph type="body" idx="4"/>
          </p:nvPr>
        </p:nvSpPr>
        <p:spPr>
          <a:xfrm>
            <a:off x="782081" y="5601397"/>
            <a:ext cx="3297695" cy="71386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0"/>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losing1">
  <p:cSld name="Closing1">
    <p:spTree>
      <p:nvGrpSpPr>
        <p:cNvPr id="1" name="Shape 78"/>
        <p:cNvGrpSpPr/>
        <p:nvPr/>
      </p:nvGrpSpPr>
      <p:grpSpPr>
        <a:xfrm>
          <a:off x="0" y="0"/>
          <a:ext cx="0" cy="0"/>
          <a:chOff x="0" y="0"/>
          <a:chExt cx="0" cy="0"/>
        </a:xfrm>
      </p:grpSpPr>
      <p:sp>
        <p:nvSpPr>
          <p:cNvPr id="79" name="Google Shape;79;p11"/>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80" name="Google Shape;80;p11"/>
          <p:cNvSpPr/>
          <p:nvPr/>
        </p:nvSpPr>
        <p:spPr>
          <a:xfrm>
            <a:off x="-1243012" y="-2656920"/>
            <a:ext cx="10768012" cy="11443496"/>
          </a:xfrm>
          <a:custGeom>
            <a:avLst/>
            <a:gdLst/>
            <a:ahLst/>
            <a:cxnLst/>
            <a:rect l="l" t="t" r="r" b="b"/>
            <a:pathLst>
              <a:path w="3407" h="3621" extrusionOk="0">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nvGrpSpPr>
          <p:cNvPr id="81" name="Google Shape;81;p11"/>
          <p:cNvGrpSpPr/>
          <p:nvPr/>
        </p:nvGrpSpPr>
        <p:grpSpPr>
          <a:xfrm>
            <a:off x="4979035" y="2404110"/>
            <a:ext cx="735013" cy="682321"/>
            <a:chOff x="5662614" y="3032124"/>
            <a:chExt cx="863600" cy="801689"/>
          </a:xfrm>
        </p:grpSpPr>
        <p:sp>
          <p:nvSpPr>
            <p:cNvPr id="82" name="Google Shape;82;p11"/>
            <p:cNvSpPr/>
            <p:nvPr/>
          </p:nvSpPr>
          <p:spPr>
            <a:xfrm>
              <a:off x="5959476" y="3368675"/>
              <a:ext cx="566738" cy="465138"/>
            </a:xfrm>
            <a:custGeom>
              <a:avLst/>
              <a:gdLst/>
              <a:ahLst/>
              <a:cxnLst/>
              <a:rect l="l" t="t" r="r" b="b"/>
              <a:pathLst>
                <a:path w="149" h="122" extrusionOk="0">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83" name="Google Shape;83;p11"/>
            <p:cNvSpPr/>
            <p:nvPr/>
          </p:nvSpPr>
          <p:spPr>
            <a:xfrm>
              <a:off x="5662614" y="3032124"/>
              <a:ext cx="863600" cy="736599"/>
            </a:xfrm>
            <a:custGeom>
              <a:avLst/>
              <a:gdLst/>
              <a:ahLst/>
              <a:cxnLst/>
              <a:rect l="l" t="t" r="r" b="b"/>
              <a:pathLst>
                <a:path w="227" h="193" extrusionOk="0">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pic>
        <p:nvPicPr>
          <p:cNvPr id="84" name="Google Shape;84;p11" descr="D:\My Work\Template\Icons\Social Media\LinkedIN.png">
            <a:hlinkClick r:id="rId2"/>
          </p:cNvPr>
          <p:cNvPicPr preferRelativeResize="0"/>
          <p:nvPr/>
        </p:nvPicPr>
        <p:blipFill rotWithShape="1">
          <a:blip r:embed="rId3">
            <a:alphaModFix/>
          </a:blip>
          <a:srcRect/>
          <a:stretch/>
        </p:blipFill>
        <p:spPr>
          <a:xfrm>
            <a:off x="798415" y="3979258"/>
            <a:ext cx="333195" cy="333195"/>
          </a:xfrm>
          <a:prstGeom prst="rect">
            <a:avLst/>
          </a:prstGeom>
          <a:noFill/>
          <a:ln>
            <a:noFill/>
          </a:ln>
        </p:spPr>
      </p:pic>
      <p:pic>
        <p:nvPicPr>
          <p:cNvPr id="85" name="Google Shape;85;p11" descr="D:\My Work\Template\Icons\Social Media\SlideShare.png">
            <a:hlinkClick r:id="rId4"/>
          </p:cNvPr>
          <p:cNvPicPr preferRelativeResize="0"/>
          <p:nvPr/>
        </p:nvPicPr>
        <p:blipFill rotWithShape="1">
          <a:blip r:embed="rId5">
            <a:alphaModFix/>
          </a:blip>
          <a:srcRect/>
          <a:stretch/>
        </p:blipFill>
        <p:spPr>
          <a:xfrm>
            <a:off x="1181792" y="3979258"/>
            <a:ext cx="333195" cy="333195"/>
          </a:xfrm>
          <a:prstGeom prst="rect">
            <a:avLst/>
          </a:prstGeom>
          <a:noFill/>
          <a:ln>
            <a:noFill/>
          </a:ln>
        </p:spPr>
      </p:pic>
      <p:pic>
        <p:nvPicPr>
          <p:cNvPr id="86" name="Google Shape;86;p11" descr="D:\My Work\Template\Icons\Social Media\Twitter.png">
            <a:hlinkClick r:id="rId6"/>
          </p:cNvPr>
          <p:cNvPicPr preferRelativeResize="0"/>
          <p:nvPr/>
        </p:nvPicPr>
        <p:blipFill rotWithShape="1">
          <a:blip r:embed="rId7">
            <a:alphaModFix/>
          </a:blip>
          <a:srcRect/>
          <a:stretch/>
        </p:blipFill>
        <p:spPr>
          <a:xfrm>
            <a:off x="1565169" y="3979258"/>
            <a:ext cx="333195" cy="333195"/>
          </a:xfrm>
          <a:prstGeom prst="rect">
            <a:avLst/>
          </a:prstGeom>
          <a:noFill/>
          <a:ln>
            <a:noFill/>
          </a:ln>
        </p:spPr>
      </p:pic>
      <p:pic>
        <p:nvPicPr>
          <p:cNvPr id="87" name="Google Shape;87;p11" descr="D:\My Work\Template\Icons\Social Media\YouTube.png">
            <a:hlinkClick r:id="rId8"/>
          </p:cNvPr>
          <p:cNvPicPr preferRelativeResize="0"/>
          <p:nvPr/>
        </p:nvPicPr>
        <p:blipFill rotWithShape="1">
          <a:blip r:embed="rId9">
            <a:alphaModFix/>
          </a:blip>
          <a:srcRect/>
          <a:stretch/>
        </p:blipFill>
        <p:spPr>
          <a:xfrm>
            <a:off x="1948545" y="3979258"/>
            <a:ext cx="333195" cy="333195"/>
          </a:xfrm>
          <a:prstGeom prst="rect">
            <a:avLst/>
          </a:prstGeom>
          <a:noFill/>
          <a:ln>
            <a:noFill/>
          </a:ln>
        </p:spPr>
      </p:pic>
      <p:pic>
        <p:nvPicPr>
          <p:cNvPr id="88" name="Google Shape;88;p11" descr="D:\My Work\Template\Icons\Social Media\Facebook.png">
            <a:hlinkClick r:id="rId10"/>
          </p:cNvPr>
          <p:cNvPicPr preferRelativeResize="0"/>
          <p:nvPr/>
        </p:nvPicPr>
        <p:blipFill rotWithShape="1">
          <a:blip r:embed="rId11">
            <a:alphaModFix/>
          </a:blip>
          <a:srcRect/>
          <a:stretch/>
        </p:blipFill>
        <p:spPr>
          <a:xfrm>
            <a:off x="415038" y="3979258"/>
            <a:ext cx="333195" cy="333195"/>
          </a:xfrm>
          <a:prstGeom prst="rect">
            <a:avLst/>
          </a:prstGeom>
          <a:noFill/>
          <a:ln>
            <a:noFill/>
          </a:ln>
        </p:spPr>
      </p:pic>
      <p:sp>
        <p:nvSpPr>
          <p:cNvPr id="89" name="Google Shape;89;p11"/>
          <p:cNvSpPr/>
          <p:nvPr/>
        </p:nvSpPr>
        <p:spPr>
          <a:xfrm>
            <a:off x="415038" y="5640913"/>
            <a:ext cx="4198620" cy="569387"/>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800">
                <a:solidFill>
                  <a:schemeClr val="lt1"/>
                </a:solidFill>
                <a:latin typeface="Verdana"/>
                <a:ea typeface="Verdana"/>
                <a:cs typeface="Verdana"/>
                <a:sym typeface="Verdana"/>
              </a:rPr>
              <a:t>This message contains information that may be privileged or confidential and is the property of the Capgemini Group.</a:t>
            </a:r>
            <a:br>
              <a:rPr lang="en-US" sz="800">
                <a:solidFill>
                  <a:schemeClr val="lt1"/>
                </a:solidFill>
                <a:latin typeface="Verdana"/>
                <a:ea typeface="Verdana"/>
                <a:cs typeface="Verdana"/>
                <a:sym typeface="Verdana"/>
              </a:rPr>
            </a:br>
            <a:r>
              <a:rPr lang="en-US" sz="800">
                <a:solidFill>
                  <a:schemeClr val="lt1"/>
                </a:solidFill>
                <a:latin typeface="Arial"/>
                <a:ea typeface="Arial"/>
                <a:cs typeface="Arial"/>
                <a:sym typeface="Arial"/>
              </a:rPr>
              <a:t>Copyright © 2019 Capgemini. All rights reserved.</a:t>
            </a:r>
            <a:endParaRPr/>
          </a:p>
          <a:p>
            <a:pPr marL="0" marR="0" lvl="0" indent="0" algn="l" rtl="0">
              <a:lnSpc>
                <a:spcPct val="100000"/>
              </a:lnSpc>
              <a:spcBef>
                <a:spcPts val="600"/>
              </a:spcBef>
              <a:spcAft>
                <a:spcPts val="0"/>
              </a:spcAft>
              <a:buClr>
                <a:schemeClr val="lt1"/>
              </a:buClr>
              <a:buSzPts val="800"/>
              <a:buFont typeface="Arial"/>
              <a:buNone/>
            </a:pPr>
            <a:r>
              <a:rPr lang="en-US" sz="800">
                <a:solidFill>
                  <a:schemeClr val="lt1"/>
                </a:solidFill>
                <a:latin typeface="Arial"/>
                <a:ea typeface="Arial"/>
                <a:cs typeface="Arial"/>
                <a:sym typeface="Arial"/>
              </a:rPr>
              <a:t>Rightshore</a:t>
            </a:r>
            <a:r>
              <a:rPr lang="en-US" sz="800" baseline="30000">
                <a:solidFill>
                  <a:schemeClr val="lt1"/>
                </a:solidFill>
                <a:latin typeface="Arial"/>
                <a:ea typeface="Arial"/>
                <a:cs typeface="Arial"/>
                <a:sym typeface="Arial"/>
              </a:rPr>
              <a:t>®</a:t>
            </a:r>
            <a:r>
              <a:rPr lang="en-US" sz="800">
                <a:solidFill>
                  <a:schemeClr val="lt1"/>
                </a:solidFill>
                <a:latin typeface="Arial"/>
                <a:ea typeface="Arial"/>
                <a:cs typeface="Arial"/>
                <a:sym typeface="Arial"/>
              </a:rPr>
              <a:t> is a trademark belonging to Capgemini.</a:t>
            </a:r>
            <a:endParaRPr/>
          </a:p>
        </p:txBody>
      </p:sp>
      <p:sp>
        <p:nvSpPr>
          <p:cNvPr id="90" name="Google Shape;90;p11"/>
          <p:cNvSpPr/>
          <p:nvPr/>
        </p:nvSpPr>
        <p:spPr>
          <a:xfrm>
            <a:off x="6536184" y="5933302"/>
            <a:ext cx="5219699" cy="276999"/>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600">
                <a:solidFill>
                  <a:schemeClr val="dk1"/>
                </a:solidFill>
                <a:latin typeface="Verdana"/>
                <a:ea typeface="Verdana"/>
                <a:cs typeface="Verdana"/>
                <a:sym typeface="Verdana"/>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endParaRPr/>
          </a:p>
        </p:txBody>
      </p:sp>
      <p:pic>
        <p:nvPicPr>
          <p:cNvPr id="91" name="Google Shape;91;p11"/>
          <p:cNvPicPr preferRelativeResize="0"/>
          <p:nvPr/>
        </p:nvPicPr>
        <p:blipFill rotWithShape="1">
          <a:blip r:embed="rId12">
            <a:alphaModFix/>
          </a:blip>
          <a:srcRect/>
          <a:stretch/>
        </p:blipFill>
        <p:spPr>
          <a:xfrm>
            <a:off x="407572" y="4434172"/>
            <a:ext cx="2560320" cy="201012"/>
          </a:xfrm>
          <a:prstGeom prst="rect">
            <a:avLst/>
          </a:prstGeom>
          <a:noFill/>
          <a:ln>
            <a:noFill/>
          </a:ln>
        </p:spPr>
      </p:pic>
      <p:sp>
        <p:nvSpPr>
          <p:cNvPr id="92" name="Google Shape;92;p11"/>
          <p:cNvSpPr/>
          <p:nvPr/>
        </p:nvSpPr>
        <p:spPr>
          <a:xfrm>
            <a:off x="6536184" y="2886346"/>
            <a:ext cx="5247829" cy="770384"/>
          </a:xfrm>
          <a:prstGeom prst="rect">
            <a:avLst/>
          </a:prstGeom>
          <a:noFill/>
          <a:ln>
            <a:noFill/>
          </a:ln>
        </p:spPr>
        <p:txBody>
          <a:bodyPr spcFirstLastPara="1" wrap="square" lIns="0" tIns="0" rIns="0" bIns="0" anchor="t" anchorCtr="0">
            <a:noAutofit/>
          </a:bodyPr>
          <a:lstStyle/>
          <a:p>
            <a:pPr marL="0" marR="0" lvl="0" indent="0" algn="just" rtl="0">
              <a:lnSpc>
                <a:spcPct val="133333"/>
              </a:lnSpc>
              <a:spcBef>
                <a:spcPts val="0"/>
              </a:spcBef>
              <a:spcAft>
                <a:spcPts val="0"/>
              </a:spcAft>
              <a:buNone/>
            </a:pPr>
            <a:r>
              <a:rPr lang="en-US" sz="900">
                <a:solidFill>
                  <a:schemeClr val="dk1"/>
                </a:solidFill>
                <a:latin typeface="Verdana"/>
                <a:ea typeface="Verdana"/>
                <a:cs typeface="Verdana"/>
                <a:sym typeface="Verdana"/>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2018 global revenues of EUR 13.2 billion.</a:t>
            </a:r>
            <a:endParaRPr/>
          </a:p>
        </p:txBody>
      </p:sp>
      <p:sp>
        <p:nvSpPr>
          <p:cNvPr id="93" name="Google Shape;93;p11"/>
          <p:cNvSpPr/>
          <p:nvPr/>
        </p:nvSpPr>
        <p:spPr>
          <a:xfrm>
            <a:off x="6536184" y="2507082"/>
            <a:ext cx="2219960" cy="229615"/>
          </a:xfrm>
          <a:prstGeom prst="rect">
            <a:avLst/>
          </a:prstGeom>
          <a:noFill/>
          <a:ln>
            <a:noFill/>
          </a:ln>
        </p:spPr>
        <p:txBody>
          <a:bodyPr spcFirstLastPara="1" wrap="square" lIns="0" tIns="0" rIns="0" bIns="0" anchor="t" anchorCtr="0">
            <a:spAutoFit/>
          </a:bodyPr>
          <a:lstStyle/>
          <a:p>
            <a:pPr marL="0" marR="0" lvl="0" indent="0" algn="l" rtl="0">
              <a:lnSpc>
                <a:spcPct val="142857"/>
              </a:lnSpc>
              <a:spcBef>
                <a:spcPts val="0"/>
              </a:spcBef>
              <a:spcAft>
                <a:spcPts val="0"/>
              </a:spcAft>
              <a:buNone/>
            </a:pPr>
            <a:r>
              <a:rPr lang="en-US" sz="1400">
                <a:solidFill>
                  <a:schemeClr val="accent1"/>
                </a:solidFill>
                <a:latin typeface="Verdana"/>
                <a:ea typeface="Verdana"/>
                <a:cs typeface="Verdana"/>
                <a:sym typeface="Verdana"/>
              </a:rPr>
              <a:t>About Capgemini</a:t>
            </a:r>
            <a:endParaRPr/>
          </a:p>
        </p:txBody>
      </p:sp>
      <p:sp>
        <p:nvSpPr>
          <p:cNvPr id="94" name="Google Shape;94;p11">
            <a:hlinkClick r:id="rId13"/>
          </p:cNvPr>
          <p:cNvSpPr/>
          <p:nvPr/>
        </p:nvSpPr>
        <p:spPr>
          <a:xfrm>
            <a:off x="6536184" y="4367906"/>
            <a:ext cx="2057400" cy="407294"/>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900">
                <a:solidFill>
                  <a:schemeClr val="dk1"/>
                </a:solidFill>
                <a:latin typeface="Verdana"/>
                <a:ea typeface="Verdana"/>
                <a:cs typeface="Verdana"/>
                <a:sym typeface="Verdana"/>
              </a:rPr>
              <a:t>Learn more about us at</a:t>
            </a:r>
            <a:br>
              <a:rPr lang="en-US" sz="900">
                <a:solidFill>
                  <a:schemeClr val="dk1"/>
                </a:solidFill>
                <a:latin typeface="Verdana"/>
                <a:ea typeface="Verdana"/>
                <a:cs typeface="Verdana"/>
                <a:sym typeface="Verdana"/>
              </a:rPr>
            </a:br>
            <a:r>
              <a:rPr lang="en-US" sz="1400">
                <a:solidFill>
                  <a:schemeClr val="accent2"/>
                </a:solidFill>
                <a:latin typeface="Verdana"/>
                <a:ea typeface="Verdana"/>
                <a:cs typeface="Verdana"/>
                <a:sym typeface="Verdana"/>
              </a:rPr>
              <a:t>www.capgemini.com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theme" Target="../theme/theme2.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11501102" y="171573"/>
            <a:ext cx="419436" cy="388988"/>
            <a:chOff x="11501102" y="171573"/>
            <a:chExt cx="419436" cy="388988"/>
          </a:xfrm>
        </p:grpSpPr>
        <p:sp>
          <p:nvSpPr>
            <p:cNvPr id="11" name="Google Shape;11;p2"/>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 name="Google Shape;12;p2"/>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3" name="Google Shape;13;p2"/>
          <p:cNvSpPr/>
          <p:nvPr/>
        </p:nvSpPr>
        <p:spPr>
          <a:xfrm>
            <a:off x="11751670" y="6650661"/>
            <a:ext cx="176330" cy="123111"/>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US" sz="800">
                <a:solidFill>
                  <a:srgbClr val="A5A5A5"/>
                </a:solidFill>
                <a:latin typeface="Verdana"/>
                <a:ea typeface="Verdana"/>
                <a:cs typeface="Verdana"/>
                <a:sym typeface="Verdana"/>
              </a:rPr>
              <a:t>‹#›</a:t>
            </a:fld>
            <a:endParaRPr sz="800">
              <a:solidFill>
                <a:srgbClr val="A5A5A5"/>
              </a:solidFill>
              <a:latin typeface="Verdana"/>
              <a:ea typeface="Verdana"/>
              <a:cs typeface="Verdana"/>
              <a:sym typeface="Verdana"/>
            </a:endParaRPr>
          </a:p>
        </p:txBody>
      </p:sp>
      <p:sp>
        <p:nvSpPr>
          <p:cNvPr id="14" name="Google Shape;14;p2"/>
          <p:cNvSpPr txBox="1"/>
          <p:nvPr/>
        </p:nvSpPr>
        <p:spPr>
          <a:xfrm>
            <a:off x="9017223" y="6650661"/>
            <a:ext cx="2664297" cy="123111"/>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A5A5A5"/>
              </a:buClr>
              <a:buSzPts val="800"/>
              <a:buFont typeface="Arial"/>
              <a:buNone/>
            </a:pPr>
            <a:r>
              <a:rPr lang="en-US" sz="800" b="0" u="none">
                <a:solidFill>
                  <a:srgbClr val="A5A5A5"/>
                </a:solidFill>
                <a:latin typeface="Verdana"/>
                <a:ea typeface="Verdana"/>
                <a:cs typeface="Verdana"/>
                <a:sym typeface="Verdana"/>
              </a:rPr>
              <a:t>© Capgemini 2017. All rights reserved  </a:t>
            </a:r>
            <a:r>
              <a:rPr lang="en-US" sz="800" b="0" u="none">
                <a:solidFill>
                  <a:schemeClr val="accent2"/>
                </a:solidFill>
                <a:latin typeface="Verdana"/>
                <a:ea typeface="Verdana"/>
                <a:cs typeface="Verdana"/>
                <a:sym typeface="Verdana"/>
              </a:rPr>
              <a:t>|</a:t>
            </a:r>
            <a:endParaRPr/>
          </a:p>
        </p:txBody>
      </p:sp>
      <p:sp>
        <p:nvSpPr>
          <p:cNvPr id="15" name="Google Shape;15;p2"/>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a:buNone/>
            </a:pPr>
            <a:r>
              <a:rPr lang="en-US" sz="800" b="0" u="none">
                <a:solidFill>
                  <a:srgbClr val="A5A5A5"/>
                </a:solidFill>
                <a:latin typeface="Verdana"/>
                <a:ea typeface="Verdana"/>
                <a:cs typeface="Verdana"/>
                <a:sym typeface="Verdana"/>
              </a:rPr>
              <a:t>Presentation Title | Author | Date</a:t>
            </a:r>
            <a:endParaRPr/>
          </a:p>
        </p:txBody>
      </p:sp>
      <p:sp>
        <p:nvSpPr>
          <p:cNvPr id="16" name="Google Shape;16;p2"/>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marR="0" lvl="0" indent="-228600" algn="l"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Verdana"/>
                <a:ea typeface="Verdana"/>
                <a:cs typeface="Verdana"/>
                <a:sym typeface="Verdana"/>
              </a:defRPr>
            </a:lvl1pPr>
            <a:lvl2pPr marL="914400" marR="0" lvl="1" indent="-342900" algn="l" rtl="0">
              <a:lnSpc>
                <a:spcPct val="90000"/>
              </a:lnSpc>
              <a:spcBef>
                <a:spcPts val="500"/>
              </a:spcBef>
              <a:spcAft>
                <a:spcPts val="0"/>
              </a:spcAft>
              <a:buClr>
                <a:schemeClr val="accent1"/>
              </a:buClr>
              <a:buSzPts val="1800"/>
              <a:buFont typeface="Noto Sans Symbols"/>
              <a:buChar char="▪"/>
              <a:defRPr sz="1800" b="0" i="0" u="none" strike="noStrike" cap="none">
                <a:solidFill>
                  <a:schemeClr val="dk1"/>
                </a:solidFill>
                <a:latin typeface="Verdana"/>
                <a:ea typeface="Verdana"/>
                <a:cs typeface="Verdana"/>
                <a:sym typeface="Verdana"/>
              </a:defRPr>
            </a:lvl2pPr>
            <a:lvl3pPr marL="1371600" marR="0" lvl="2"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Verdana"/>
                <a:ea typeface="Verdana"/>
                <a:cs typeface="Verdana"/>
                <a:sym typeface="Verdana"/>
              </a:defRPr>
            </a:lvl3pPr>
            <a:lvl4pPr marL="1828800" marR="0" lvl="3" indent="-317500" algn="l" rtl="0">
              <a:lnSpc>
                <a:spcPct val="90000"/>
              </a:lnSpc>
              <a:spcBef>
                <a:spcPts val="500"/>
              </a:spcBef>
              <a:spcAft>
                <a:spcPts val="0"/>
              </a:spcAft>
              <a:buClr>
                <a:schemeClr val="accent3"/>
              </a:buClr>
              <a:buSzPts val="1400"/>
              <a:buFont typeface="Verdana"/>
              <a:buChar char="‒"/>
              <a:defRPr sz="1400" b="0" i="0" u="none" strike="noStrike" cap="none">
                <a:solidFill>
                  <a:schemeClr val="dk1"/>
                </a:solidFill>
                <a:latin typeface="Verdana"/>
                <a:ea typeface="Verdana"/>
                <a:cs typeface="Verdana"/>
                <a:sym typeface="Verdana"/>
              </a:defRPr>
            </a:lvl4pPr>
            <a:lvl5pPr marL="2286000" marR="0" lvl="4" indent="-317500" algn="l" rtl="0">
              <a:lnSpc>
                <a:spcPct val="90000"/>
              </a:lnSpc>
              <a:spcBef>
                <a:spcPts val="50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9pPr>
          </a:lstStyle>
          <a:p>
            <a:endParaRPr/>
          </a:p>
        </p:txBody>
      </p:sp>
      <p:sp>
        <p:nvSpPr>
          <p:cNvPr id="17" name="Google Shape;17;p2"/>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accent1"/>
              </a:buClr>
              <a:buSzPts val="3000"/>
              <a:buFont typeface="Verdana"/>
              <a:buNone/>
              <a:defRPr sz="3000" b="0" i="0" u="none" strike="noStrike" cap="none">
                <a:solidFill>
                  <a:schemeClr val="accent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5"/>
        <p:cNvGrpSpPr/>
        <p:nvPr/>
      </p:nvGrpSpPr>
      <p:grpSpPr>
        <a:xfrm>
          <a:off x="0" y="0"/>
          <a:ext cx="0" cy="0"/>
          <a:chOff x="0" y="0"/>
          <a:chExt cx="0" cy="0"/>
        </a:xfrm>
      </p:grpSpPr>
      <p:sp>
        <p:nvSpPr>
          <p:cNvPr id="106" name="Google Shape;106;p13"/>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marR="0" lvl="0" algn="l" rtl="0">
              <a:lnSpc>
                <a:spcPct val="85000"/>
              </a:lnSpc>
              <a:spcBef>
                <a:spcPts val="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7" name="Google Shape;107;p13"/>
          <p:cNvSpPr txBox="1">
            <a:spLocks noGrp="1"/>
          </p:cNvSpPr>
          <p:nvPr>
            <p:ph type="body" idx="1"/>
          </p:nvPr>
        </p:nvSpPr>
        <p:spPr>
          <a:xfrm>
            <a:off x="398028" y="1501977"/>
            <a:ext cx="11616154" cy="4636540"/>
          </a:xfrm>
          <a:prstGeom prst="rect">
            <a:avLst/>
          </a:prstGeom>
          <a:noFill/>
          <a:ln>
            <a:noFill/>
          </a:ln>
        </p:spPr>
        <p:txBody>
          <a:bodyPr spcFirstLastPara="1" wrap="square" lIns="108000" tIns="72000" rIns="72000" bIns="72000" anchor="t" anchorCtr="0">
            <a:noAutofit/>
          </a:bodyPr>
          <a:lstStyle>
            <a:lvl1pPr marL="457200" marR="0" lvl="0" indent="-368300" algn="l" rtl="0">
              <a:lnSpc>
                <a:spcPct val="90000"/>
              </a:lnSpc>
              <a:spcBef>
                <a:spcPts val="0"/>
              </a:spcBef>
              <a:spcAft>
                <a:spcPts val="0"/>
              </a:spcAft>
              <a:buClr>
                <a:schemeClr val="accent5"/>
              </a:buClr>
              <a:buSzPts val="2200"/>
              <a:buFont typeface="Noto Sans Symbols"/>
              <a:buChar char="▪"/>
              <a:defRPr sz="2200" b="0" i="0" u="none" strike="noStrike" cap="none">
                <a:solidFill>
                  <a:srgbClr val="4D4541"/>
                </a:solidFill>
                <a:latin typeface="Arial"/>
                <a:ea typeface="Arial"/>
                <a:cs typeface="Arial"/>
                <a:sym typeface="Arial"/>
              </a:defRPr>
            </a:lvl1pPr>
            <a:lvl2pPr marL="914400" marR="0" lvl="1" indent="-342900" algn="l" rtl="0">
              <a:lnSpc>
                <a:spcPct val="90000"/>
              </a:lnSpc>
              <a:spcBef>
                <a:spcPts val="600"/>
              </a:spcBef>
              <a:spcAft>
                <a:spcPts val="0"/>
              </a:spcAft>
              <a:buClr>
                <a:schemeClr val="accent3"/>
              </a:buClr>
              <a:buSzPts val="1800"/>
              <a:buFont typeface="Noto Sans Symbols"/>
              <a:buChar char="▪"/>
              <a:defRPr sz="1800" b="0" i="0" u="none" strike="noStrike" cap="none">
                <a:solidFill>
                  <a:srgbClr val="4D4541"/>
                </a:solidFill>
                <a:latin typeface="Arial"/>
                <a:ea typeface="Arial"/>
                <a:cs typeface="Arial"/>
                <a:sym typeface="Arial"/>
              </a:defRPr>
            </a:lvl2pPr>
            <a:lvl3pPr marL="1371600" marR="0" lvl="2" indent="-330200" algn="l" rtl="0">
              <a:lnSpc>
                <a:spcPct val="90000"/>
              </a:lnSpc>
              <a:spcBef>
                <a:spcPts val="600"/>
              </a:spcBef>
              <a:spcAft>
                <a:spcPts val="0"/>
              </a:spcAft>
              <a:buClr>
                <a:schemeClr val="accent2"/>
              </a:buClr>
              <a:buSzPts val="1600"/>
              <a:buFont typeface="Arial"/>
              <a:buChar char="•"/>
              <a:defRPr sz="1600" b="0" i="0" u="none" strike="noStrike" cap="none">
                <a:solidFill>
                  <a:srgbClr val="4D4541"/>
                </a:solidFill>
                <a:latin typeface="Arial"/>
                <a:ea typeface="Arial"/>
                <a:cs typeface="Arial"/>
                <a:sym typeface="Arial"/>
              </a:defRPr>
            </a:lvl3pPr>
            <a:lvl4pPr marL="1828800" marR="0" lvl="3" indent="-317500" algn="l" rtl="0">
              <a:lnSpc>
                <a:spcPct val="90000"/>
              </a:lnSpc>
              <a:spcBef>
                <a:spcPts val="600"/>
              </a:spcBef>
              <a:spcAft>
                <a:spcPts val="0"/>
              </a:spcAft>
              <a:buClr>
                <a:schemeClr val="lt2"/>
              </a:buClr>
              <a:buSzPts val="1400"/>
              <a:buFont typeface="Arial"/>
              <a:buChar char="–"/>
              <a:defRPr sz="1400" b="0" i="0" u="none" strike="noStrike" cap="none">
                <a:solidFill>
                  <a:srgbClr val="4D4541"/>
                </a:solidFill>
                <a:latin typeface="Arial"/>
                <a:ea typeface="Arial"/>
                <a:cs typeface="Arial"/>
                <a:sym typeface="Arial"/>
              </a:defRPr>
            </a:lvl4pPr>
            <a:lvl5pPr marL="2286000" marR="0" lvl="4" indent="-336550" algn="l" rtl="0">
              <a:spcBef>
                <a:spcPts val="600"/>
              </a:spcBef>
              <a:spcAft>
                <a:spcPts val="0"/>
              </a:spcAft>
              <a:buClr>
                <a:srgbClr val="B1B1B1"/>
              </a:buClr>
              <a:buSzPts val="1700"/>
              <a:buFont typeface="Arial"/>
              <a:buChar char="–"/>
              <a:defRPr sz="1700" b="0" i="0" u="none" strike="noStrike" cap="none">
                <a:solidFill>
                  <a:srgbClr val="494949"/>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08" name="Google Shape;108;p13"/>
          <p:cNvSpPr/>
          <p:nvPr/>
        </p:nvSpPr>
        <p:spPr>
          <a:xfrm>
            <a:off x="9" y="676402"/>
            <a:ext cx="12191999" cy="728122"/>
          </a:xfrm>
          <a:custGeom>
            <a:avLst/>
            <a:gdLst/>
            <a:ahLst/>
            <a:cxnLst/>
            <a:rect l="l" t="t" r="r" b="b"/>
            <a:pathLst>
              <a:path w="3118" h="205" extrusionOk="0">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a:noFill/>
          </a:ln>
          <a:effectLst>
            <a:outerShdw blurRad="50800" dist="25400" dir="5400000" algn="t" rotWithShape="0">
              <a:srgbClr val="000000">
                <a:alpha val="30980"/>
              </a:srgbClr>
            </a:outerShdw>
          </a:effectLst>
        </p:spPr>
        <p:txBody>
          <a:bodyPr spcFirstLastPara="1" wrap="square" lIns="99550" tIns="49775" rIns="99550" bIns="49775"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cxnSp>
        <p:nvCxnSpPr>
          <p:cNvPr id="109" name="Google Shape;109;p13"/>
          <p:cNvCxnSpPr/>
          <p:nvPr/>
        </p:nvCxnSpPr>
        <p:spPr>
          <a:xfrm rot="10800000">
            <a:off x="9" y="6362700"/>
            <a:ext cx="12191999" cy="0"/>
          </a:xfrm>
          <a:prstGeom prst="straightConnector1">
            <a:avLst/>
          </a:prstGeom>
          <a:noFill/>
          <a:ln w="9525" cap="flat" cmpd="sng">
            <a:solidFill>
              <a:schemeClr val="accent5"/>
            </a:solidFill>
            <a:prstDash val="solid"/>
            <a:round/>
            <a:headEnd type="none" w="sm" len="sm"/>
            <a:tailEnd type="none" w="sm" len="sm"/>
          </a:ln>
        </p:spPr>
      </p:cxnSp>
      <p:grpSp>
        <p:nvGrpSpPr>
          <p:cNvPr id="110" name="Google Shape;110;p13"/>
          <p:cNvGrpSpPr/>
          <p:nvPr/>
        </p:nvGrpSpPr>
        <p:grpSpPr>
          <a:xfrm>
            <a:off x="11501102" y="171573"/>
            <a:ext cx="419436" cy="388988"/>
            <a:chOff x="11501102" y="171573"/>
            <a:chExt cx="419436" cy="388988"/>
          </a:xfrm>
        </p:grpSpPr>
        <p:sp>
          <p:nvSpPr>
            <p:cNvPr id="111" name="Google Shape;111;p13"/>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2" name="Google Shape;112;p13"/>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13" name="Google Shape;113;p13"/>
          <p:cNvSpPr/>
          <p:nvPr/>
        </p:nvSpPr>
        <p:spPr>
          <a:xfrm>
            <a:off x="8297642" y="6623414"/>
            <a:ext cx="3274639" cy="183503"/>
          </a:xfrm>
          <a:prstGeom prst="rect">
            <a:avLst/>
          </a:prstGeom>
          <a:noFill/>
          <a:ln>
            <a:noFill/>
          </a:ln>
        </p:spPr>
        <p:txBody>
          <a:bodyPr spcFirstLastPara="1" wrap="square" lIns="35975" tIns="35975" rIns="35975" bIns="35975" anchor="b" anchorCtr="0">
            <a:noAutofit/>
          </a:bodyPr>
          <a:lstStyle/>
          <a:p>
            <a:pPr marL="0" marR="0" lvl="0" indent="0" algn="r" rtl="0">
              <a:lnSpc>
                <a:spcPct val="90000"/>
              </a:lnSpc>
              <a:spcBef>
                <a:spcPts val="0"/>
              </a:spcBef>
              <a:spcAft>
                <a:spcPts val="0"/>
              </a:spcAft>
              <a:buClr>
                <a:schemeClr val="dk2"/>
              </a:buClr>
              <a:buSzPts val="700"/>
              <a:buFont typeface="Arial"/>
              <a:buNone/>
            </a:pPr>
            <a:r>
              <a:rPr lang="en-US" sz="700" b="0" i="0">
                <a:solidFill>
                  <a:schemeClr val="dk2"/>
                </a:solidFill>
                <a:latin typeface="Arial"/>
                <a:ea typeface="Arial"/>
                <a:cs typeface="Arial"/>
                <a:sym typeface="Arial"/>
              </a:rPr>
              <a:t>Copyright © Capgemini 2018. All Rights Reserved</a:t>
            </a:r>
            <a:endParaRPr/>
          </a:p>
        </p:txBody>
      </p:sp>
      <p:grpSp>
        <p:nvGrpSpPr>
          <p:cNvPr id="114" name="Google Shape;114;p13"/>
          <p:cNvGrpSpPr/>
          <p:nvPr/>
        </p:nvGrpSpPr>
        <p:grpSpPr>
          <a:xfrm>
            <a:off x="11501102" y="171573"/>
            <a:ext cx="419436" cy="388988"/>
            <a:chOff x="11501102" y="171573"/>
            <a:chExt cx="419436" cy="388988"/>
          </a:xfrm>
        </p:grpSpPr>
        <p:sp>
          <p:nvSpPr>
            <p:cNvPr id="115" name="Google Shape;115;p13"/>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13"/>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17" name="Google Shape;117;p13"/>
          <p:cNvSpPr/>
          <p:nvPr/>
        </p:nvSpPr>
        <p:spPr>
          <a:xfrm>
            <a:off x="11751670" y="6650661"/>
            <a:ext cx="176330" cy="123111"/>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US" sz="800">
                <a:solidFill>
                  <a:srgbClr val="A5A5A5"/>
                </a:solidFill>
                <a:latin typeface="Arial"/>
                <a:ea typeface="Arial"/>
                <a:cs typeface="Arial"/>
                <a:sym typeface="Arial"/>
              </a:rPr>
              <a:t>‹#›</a:t>
            </a:fld>
            <a:endParaRPr sz="800">
              <a:solidFill>
                <a:srgbClr val="A5A5A5"/>
              </a:solidFill>
              <a:latin typeface="Arial"/>
              <a:ea typeface="Arial"/>
              <a:cs typeface="Arial"/>
              <a:sym typeface="Arial"/>
            </a:endParaRPr>
          </a:p>
        </p:txBody>
      </p:sp>
      <p:sp>
        <p:nvSpPr>
          <p:cNvPr id="118" name="Google Shape;118;p13"/>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a:buNone/>
            </a:pPr>
            <a:r>
              <a:rPr lang="en-US" sz="800">
                <a:solidFill>
                  <a:srgbClr val="A5A5A5"/>
                </a:solidFill>
                <a:latin typeface="Arial"/>
                <a:ea typeface="Arial"/>
                <a:cs typeface="Arial"/>
                <a:sym typeface="Arial"/>
              </a:rPr>
              <a:t>PresentationTitle | Author | Date</a:t>
            </a:r>
            <a:endParaRPr/>
          </a:p>
        </p:txBody>
      </p:sp>
      <p:grpSp>
        <p:nvGrpSpPr>
          <p:cNvPr id="119" name="Google Shape;119;p13"/>
          <p:cNvGrpSpPr/>
          <p:nvPr/>
        </p:nvGrpSpPr>
        <p:grpSpPr>
          <a:xfrm>
            <a:off x="12355040" y="33161"/>
            <a:ext cx="360000" cy="1800000"/>
            <a:chOff x="12355040" y="33161"/>
            <a:chExt cx="360000" cy="1800000"/>
          </a:xfrm>
        </p:grpSpPr>
        <p:sp>
          <p:nvSpPr>
            <p:cNvPr id="120" name="Google Shape;120;p13"/>
            <p:cNvSpPr/>
            <p:nvPr/>
          </p:nvSpPr>
          <p:spPr>
            <a:xfrm>
              <a:off x="12355040" y="33161"/>
              <a:ext cx="360000" cy="360000"/>
            </a:xfrm>
            <a:prstGeom prst="rect">
              <a:avLst/>
            </a:prstGeom>
            <a:solidFill>
              <a:srgbClr val="0070AD"/>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1" name="Google Shape;121;p13"/>
            <p:cNvSpPr/>
            <p:nvPr/>
          </p:nvSpPr>
          <p:spPr>
            <a:xfrm>
              <a:off x="12355040" y="393161"/>
              <a:ext cx="360000" cy="360000"/>
            </a:xfrm>
            <a:prstGeom prst="rect">
              <a:avLst/>
            </a:prstGeom>
            <a:solidFill>
              <a:schemeClr val="accent2"/>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2" name="Google Shape;122;p13"/>
            <p:cNvSpPr/>
            <p:nvPr/>
          </p:nvSpPr>
          <p:spPr>
            <a:xfrm>
              <a:off x="12355040" y="753161"/>
              <a:ext cx="360000" cy="360000"/>
            </a:xfrm>
            <a:prstGeom prst="rect">
              <a:avLst/>
            </a:prstGeom>
            <a:solidFill>
              <a:srgbClr val="2B0A3D"/>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3" name="Google Shape;123;p13"/>
            <p:cNvSpPr/>
            <p:nvPr/>
          </p:nvSpPr>
          <p:spPr>
            <a:xfrm>
              <a:off x="12355040" y="1113161"/>
              <a:ext cx="360000" cy="360000"/>
            </a:xfrm>
            <a:prstGeom prst="rect">
              <a:avLst/>
            </a:prstGeom>
            <a:solidFill>
              <a:schemeClr val="accent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4" name="Google Shape;124;p13"/>
            <p:cNvSpPr/>
            <p:nvPr/>
          </p:nvSpPr>
          <p:spPr>
            <a:xfrm>
              <a:off x="12355040" y="1473161"/>
              <a:ext cx="360000" cy="360000"/>
            </a:xfrm>
            <a:prstGeom prst="rect">
              <a:avLst/>
            </a:prstGeom>
            <a:solidFill>
              <a:schemeClr val="accent5"/>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grpSp>
      <p:grpSp>
        <p:nvGrpSpPr>
          <p:cNvPr id="125" name="Google Shape;125;p13"/>
          <p:cNvGrpSpPr/>
          <p:nvPr/>
        </p:nvGrpSpPr>
        <p:grpSpPr>
          <a:xfrm>
            <a:off x="12355040" y="1954479"/>
            <a:ext cx="360000" cy="4875772"/>
            <a:chOff x="12355040" y="1954479"/>
            <a:chExt cx="360000" cy="4875772"/>
          </a:xfrm>
        </p:grpSpPr>
        <p:sp>
          <p:nvSpPr>
            <p:cNvPr id="126" name="Google Shape;126;p13"/>
            <p:cNvSpPr/>
            <p:nvPr/>
          </p:nvSpPr>
          <p:spPr>
            <a:xfrm>
              <a:off x="12355040" y="1954479"/>
              <a:ext cx="360000" cy="360000"/>
            </a:xfrm>
            <a:prstGeom prst="rect">
              <a:avLst/>
            </a:prstGeom>
            <a:solidFill>
              <a:srgbClr val="80B8D6"/>
            </a:solidFill>
            <a:ln>
              <a:noFill/>
            </a:ln>
          </p:spPr>
          <p:txBody>
            <a:bodyPr spcFirstLastPara="1" wrap="square" lIns="0" tIns="0" rIns="0" bIns="0" anchor="ctr" anchorCtr="0">
              <a:noAutofit/>
            </a:bodyPr>
            <a:lstStyle/>
            <a:p>
              <a:pPr marL="58738"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7" name="Google Shape;127;p13"/>
            <p:cNvSpPr/>
            <p:nvPr/>
          </p:nvSpPr>
          <p:spPr>
            <a:xfrm>
              <a:off x="12355040" y="2301846"/>
              <a:ext cx="360000" cy="360000"/>
            </a:xfrm>
            <a:prstGeom prst="rect">
              <a:avLst/>
            </a:prstGeom>
            <a:solidFill>
              <a:srgbClr val="88D5ED"/>
            </a:solidFill>
            <a:ln>
              <a:noFill/>
            </a:ln>
          </p:spPr>
          <p:txBody>
            <a:bodyPr spcFirstLastPara="1" wrap="square" lIns="0" tIns="0" rIns="0" bIns="0" anchor="ctr" anchorCtr="0">
              <a:noAutofit/>
            </a:bodyPr>
            <a:lstStyle/>
            <a:p>
              <a:pPr marL="58738"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8" name="Google Shape;128;p13"/>
            <p:cNvSpPr/>
            <p:nvPr/>
          </p:nvSpPr>
          <p:spPr>
            <a:xfrm>
              <a:off x="12355040" y="5080782"/>
              <a:ext cx="360000" cy="360000"/>
            </a:xfrm>
            <a:prstGeom prst="rect">
              <a:avLst/>
            </a:prstGeom>
            <a:solidFill>
              <a:srgbClr val="6D64C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9" name="Google Shape;129;p13"/>
            <p:cNvSpPr/>
            <p:nvPr/>
          </p:nvSpPr>
          <p:spPr>
            <a:xfrm>
              <a:off x="12355040" y="6470251"/>
              <a:ext cx="360000" cy="360000"/>
            </a:xfrm>
            <a:prstGeom prst="rect">
              <a:avLst/>
            </a:prstGeom>
            <a:solidFill>
              <a:srgbClr val="FF6327"/>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0" name="Google Shape;130;p13"/>
            <p:cNvSpPr/>
            <p:nvPr/>
          </p:nvSpPr>
          <p:spPr>
            <a:xfrm>
              <a:off x="12355040" y="4038681"/>
              <a:ext cx="360000" cy="360000"/>
            </a:xfrm>
            <a:prstGeom prst="rect">
              <a:avLst/>
            </a:prstGeom>
            <a:solidFill>
              <a:srgbClr val="C8FF16"/>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1" name="Google Shape;131;p13"/>
            <p:cNvSpPr/>
            <p:nvPr/>
          </p:nvSpPr>
          <p:spPr>
            <a:xfrm>
              <a:off x="12355040" y="4733415"/>
              <a:ext cx="360000" cy="360000"/>
            </a:xfrm>
            <a:prstGeom prst="rect">
              <a:avLst/>
            </a:prstGeom>
            <a:solidFill>
              <a:srgbClr val="7E39BA"/>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2" name="Google Shape;132;p13"/>
            <p:cNvSpPr/>
            <p:nvPr/>
          </p:nvSpPr>
          <p:spPr>
            <a:xfrm>
              <a:off x="12355040" y="3691314"/>
              <a:ext cx="360000" cy="360000"/>
            </a:xfrm>
            <a:prstGeom prst="rect">
              <a:avLst/>
            </a:prstGeom>
            <a:solidFill>
              <a:srgbClr val="00C37B"/>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3" name="Google Shape;133;p13"/>
            <p:cNvSpPr/>
            <p:nvPr/>
          </p:nvSpPr>
          <p:spPr>
            <a:xfrm>
              <a:off x="12355040" y="2649213"/>
              <a:ext cx="360000" cy="360000"/>
            </a:xfrm>
            <a:prstGeom prst="rect">
              <a:avLst/>
            </a:prstGeom>
            <a:solidFill>
              <a:srgbClr val="15636B"/>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4" name="Google Shape;134;p13"/>
            <p:cNvSpPr/>
            <p:nvPr/>
          </p:nvSpPr>
          <p:spPr>
            <a:xfrm>
              <a:off x="12355040" y="2996580"/>
              <a:ext cx="360000" cy="360000"/>
            </a:xfrm>
            <a:prstGeom prst="rect">
              <a:avLst/>
            </a:prstGeom>
            <a:solidFill>
              <a:srgbClr val="0F999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5" name="Google Shape;135;p13"/>
            <p:cNvSpPr/>
            <p:nvPr/>
          </p:nvSpPr>
          <p:spPr>
            <a:xfrm>
              <a:off x="12355040" y="3343947"/>
              <a:ext cx="360000" cy="360000"/>
            </a:xfrm>
            <a:prstGeom prst="rect">
              <a:avLst/>
            </a:prstGeom>
            <a:solidFill>
              <a:srgbClr val="01D1D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6" name="Google Shape;136;p13"/>
            <p:cNvSpPr/>
            <p:nvPr/>
          </p:nvSpPr>
          <p:spPr>
            <a:xfrm>
              <a:off x="12355040" y="6122883"/>
              <a:ext cx="360000" cy="360000"/>
            </a:xfrm>
            <a:prstGeom prst="rect">
              <a:avLst/>
            </a:prstGeom>
            <a:solidFill>
              <a:srgbClr val="FF7E83"/>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7" name="Google Shape;137;p13"/>
            <p:cNvSpPr/>
            <p:nvPr/>
          </p:nvSpPr>
          <p:spPr>
            <a:xfrm>
              <a:off x="12355040" y="5775516"/>
              <a:ext cx="360000" cy="360000"/>
            </a:xfrm>
            <a:prstGeom prst="rect">
              <a:avLst/>
            </a:prstGeom>
            <a:solidFill>
              <a:srgbClr val="CB298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8" name="Google Shape;138;p13"/>
            <p:cNvSpPr/>
            <p:nvPr/>
          </p:nvSpPr>
          <p:spPr>
            <a:xfrm>
              <a:off x="12355040" y="5428149"/>
              <a:ext cx="360000" cy="360000"/>
            </a:xfrm>
            <a:prstGeom prst="rect">
              <a:avLst/>
            </a:prstGeom>
            <a:solidFill>
              <a:srgbClr val="86086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9" name="Google Shape;139;p13"/>
            <p:cNvSpPr/>
            <p:nvPr/>
          </p:nvSpPr>
          <p:spPr>
            <a:xfrm>
              <a:off x="12355040" y="4386048"/>
              <a:ext cx="360000" cy="360000"/>
            </a:xfrm>
            <a:prstGeom prst="rect">
              <a:avLst/>
            </a:prstGeom>
            <a:solidFill>
              <a:srgbClr val="4701A7"/>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4.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hyperlink" Target="linkedin.com/in/sai-kiran-kumar-ankam-864a22212" TargetMode="Externa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graphicFrame>
        <p:nvGraphicFramePr>
          <p:cNvPr id="216" name="Google Shape;216;p1"/>
          <p:cNvGraphicFramePr/>
          <p:nvPr>
            <p:extLst>
              <p:ext uri="{D42A27DB-BD31-4B8C-83A1-F6EECF244321}">
                <p14:modId xmlns:p14="http://schemas.microsoft.com/office/powerpoint/2010/main" val="3362408391"/>
              </p:ext>
            </p:extLst>
          </p:nvPr>
        </p:nvGraphicFramePr>
        <p:xfrm>
          <a:off x="9271108" y="1523750"/>
          <a:ext cx="2996050" cy="5286420"/>
        </p:xfrm>
        <a:graphic>
          <a:graphicData uri="http://schemas.openxmlformats.org/drawingml/2006/table">
            <a:tbl>
              <a:tblPr firstRow="1" bandRow="1">
                <a:noFill/>
                <a:tableStyleId>{ED26B4E7-2564-4A78-B7AA-AB36A62E7336}</a:tableStyleId>
              </a:tblPr>
              <a:tblGrid>
                <a:gridCol w="762000">
                  <a:extLst>
                    <a:ext uri="{9D8B030D-6E8A-4147-A177-3AD203B41FA5}">
                      <a16:colId xmlns:a16="http://schemas.microsoft.com/office/drawing/2014/main" val="20000"/>
                    </a:ext>
                  </a:extLst>
                </a:gridCol>
                <a:gridCol w="2234050">
                  <a:extLst>
                    <a:ext uri="{9D8B030D-6E8A-4147-A177-3AD203B41FA5}">
                      <a16:colId xmlns:a16="http://schemas.microsoft.com/office/drawing/2014/main" val="20001"/>
                    </a:ext>
                  </a:extLst>
                </a:gridCol>
              </a:tblGrid>
              <a:tr h="444175">
                <a:tc>
                  <a:txBody>
                    <a:bodyPr/>
                    <a:lstStyle/>
                    <a:p>
                      <a:pPr marL="0" marR="0" lvl="0" indent="0" algn="l" rtl="0">
                        <a:spcBef>
                          <a:spcPts val="0"/>
                        </a:spcBef>
                        <a:spcAft>
                          <a:spcPts val="0"/>
                        </a:spcAft>
                        <a:buNone/>
                      </a:pPr>
                      <a:r>
                        <a:rPr lang="en-US" sz="800" b="0" u="none" strike="noStrike" cap="none" dirty="0"/>
                        <a:t>Java 8 </a:t>
                      </a:r>
                      <a:endParaRPr sz="800" b="0" i="0" u="none" strike="noStrike" cap="none" dirty="0">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700"/>
                        <a:buFont typeface="Verdana"/>
                        <a:buNone/>
                      </a:pPr>
                      <a:r>
                        <a:rPr lang="en-US" sz="700" b="0" u="none" strike="noStrike" cap="none"/>
                        <a:t>Java Basics, OOPS, Generics, Collections, Arrays, Loops, Lambda Exp, Stream API</a:t>
                      </a:r>
                      <a:endParaRPr/>
                    </a:p>
                    <a:p>
                      <a:pPr marL="0" marR="0" lvl="0" indent="0" algn="l" rtl="0">
                        <a:spcBef>
                          <a:spcPts val="0"/>
                        </a:spcBef>
                        <a:spcAft>
                          <a:spcPts val="0"/>
                        </a:spcAft>
                        <a:buNone/>
                      </a:pPr>
                      <a:r>
                        <a:rPr lang="en-US" sz="700" b="0" u="none" strike="noStrike" cap="none"/>
                        <a:t>Junit, Mockito, Servlets</a:t>
                      </a:r>
                      <a:endParaRPr sz="700" b="0" i="0" u="none" strike="noStrike" cap="none">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0"/>
                  </a:ext>
                </a:extLst>
              </a:tr>
              <a:tr h="325725">
                <a:tc>
                  <a:txBody>
                    <a:bodyPr/>
                    <a:lstStyle/>
                    <a:p>
                      <a:pPr marL="0" marR="0" lvl="0" indent="0" algn="l" rtl="0">
                        <a:lnSpc>
                          <a:spcPct val="100000"/>
                        </a:lnSpc>
                        <a:spcBef>
                          <a:spcPts val="0"/>
                        </a:spcBef>
                        <a:spcAft>
                          <a:spcPts val="0"/>
                        </a:spcAft>
                        <a:buClr>
                          <a:schemeClr val="dk1"/>
                        </a:buClr>
                        <a:buSzPts val="800"/>
                        <a:buFont typeface="Verdana"/>
                        <a:buNone/>
                      </a:pPr>
                      <a:r>
                        <a:rPr lang="en-US" sz="800" u="none" strike="noStrike" cap="none"/>
                        <a:t>Spring core</a:t>
                      </a: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r>
                        <a:rPr lang="en-US" sz="700" u="none" strike="noStrike" cap="none" dirty="0"/>
                        <a:t> Dependency Injection, </a:t>
                      </a:r>
                      <a:r>
                        <a:rPr lang="en-US" sz="700" u="none" strike="noStrike" cap="none" dirty="0" err="1"/>
                        <a:t>Autowire</a:t>
                      </a:r>
                      <a:endParaRPr sz="700" b="0" i="0" u="none" strike="noStrike" cap="none" dirty="0">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1"/>
                  </a:ext>
                </a:extLst>
              </a:tr>
              <a:tr h="562625">
                <a:tc>
                  <a:txBody>
                    <a:bodyPr/>
                    <a:lstStyle/>
                    <a:p>
                      <a:pPr marL="0" marR="0" lvl="0" indent="0" algn="l" rtl="0">
                        <a:lnSpc>
                          <a:spcPct val="100000"/>
                        </a:lnSpc>
                        <a:spcBef>
                          <a:spcPts val="0"/>
                        </a:spcBef>
                        <a:spcAft>
                          <a:spcPts val="0"/>
                        </a:spcAft>
                        <a:buClr>
                          <a:schemeClr val="dk1"/>
                        </a:buClr>
                        <a:buSzPts val="800"/>
                        <a:buFont typeface="Verdana"/>
                        <a:buNone/>
                      </a:pPr>
                      <a:r>
                        <a:rPr lang="en-US" sz="800" u="none" strike="noStrike" cap="none"/>
                        <a:t>Spring REST</a:t>
                      </a:r>
                      <a:endParaRPr/>
                    </a:p>
                    <a:p>
                      <a:pPr marL="0" marR="0" lvl="0" indent="0" algn="l" rtl="0">
                        <a:spcBef>
                          <a:spcPts val="0"/>
                        </a:spcBef>
                        <a:spcAft>
                          <a:spcPts val="0"/>
                        </a:spcAft>
                        <a:buNone/>
                      </a:pP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700"/>
                        <a:buFont typeface="Verdana"/>
                        <a:buNone/>
                      </a:pPr>
                      <a:r>
                        <a:rPr lang="en-US" sz="700"/>
                        <a:t>REST controllers, Implementation of GET, POST, PUT &amp; DELETE, Bean Validation &amp; Exception Handling, Testing Services, Controller &amp; Repository layer</a:t>
                      </a:r>
                      <a:endParaRPr sz="700">
                        <a:solidFill>
                          <a:schemeClr val="dk1"/>
                        </a:solidFill>
                      </a:endParaRPr>
                    </a:p>
                  </a:txBody>
                  <a:tcPr marL="91450" marR="91450" marT="45725" marB="45725"/>
                </a:tc>
                <a:extLst>
                  <a:ext uri="{0D108BD9-81ED-4DB2-BD59-A6C34878D82A}">
                    <a16:rowId xmlns:a16="http://schemas.microsoft.com/office/drawing/2014/main" val="10002"/>
                  </a:ext>
                </a:extLst>
              </a:tr>
              <a:tr h="444175">
                <a:tc>
                  <a:txBody>
                    <a:bodyPr/>
                    <a:lstStyle/>
                    <a:p>
                      <a:pPr marL="0" marR="0" lvl="0" indent="0" algn="l" rtl="0">
                        <a:spcBef>
                          <a:spcPts val="0"/>
                        </a:spcBef>
                        <a:spcAft>
                          <a:spcPts val="0"/>
                        </a:spcAft>
                        <a:buNone/>
                      </a:pPr>
                      <a:r>
                        <a:rPr lang="en-US" sz="800" u="none" strike="noStrike" cap="none"/>
                        <a:t>Spring Data JPA</a:t>
                      </a: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700"/>
                        <a:buFont typeface="Verdana"/>
                        <a:buNone/>
                      </a:pPr>
                      <a:r>
                        <a:rPr lang="en-US" sz="700"/>
                        <a:t>Implement DAO layer using spring Data repositories, Transaction Management</a:t>
                      </a:r>
                      <a:endParaRPr sz="700">
                        <a:solidFill>
                          <a:schemeClr val="dk1"/>
                        </a:solidFill>
                      </a:endParaRPr>
                    </a:p>
                  </a:txBody>
                  <a:tcPr marL="91450" marR="91450" marT="45725" marB="45725"/>
                </a:tc>
                <a:extLst>
                  <a:ext uri="{0D108BD9-81ED-4DB2-BD59-A6C34878D82A}">
                    <a16:rowId xmlns:a16="http://schemas.microsoft.com/office/drawing/2014/main" val="10003"/>
                  </a:ext>
                </a:extLst>
              </a:tr>
              <a:tr h="562625">
                <a:tc>
                  <a:txBody>
                    <a:bodyPr/>
                    <a:lstStyle/>
                    <a:p>
                      <a:pPr marL="0" marR="0" lvl="0" indent="0" algn="l" rtl="0">
                        <a:spcBef>
                          <a:spcPts val="0"/>
                        </a:spcBef>
                        <a:spcAft>
                          <a:spcPts val="0"/>
                        </a:spcAft>
                        <a:buNone/>
                      </a:pPr>
                      <a:r>
                        <a:rPr lang="en-US" sz="800" u="none" strike="noStrike" cap="none"/>
                        <a:t>Spring Boot Microservices</a:t>
                      </a: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r>
                        <a:rPr lang="en-US" sz="700" u="none" strike="noStrike" cap="none" dirty="0"/>
                        <a:t>Spring Boot Starters, annotations, Messaging Service, Swagger API documents</a:t>
                      </a:r>
                      <a:endParaRPr sz="700" b="0" i="0" u="none" strike="noStrike" cap="none" dirty="0">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4"/>
                  </a:ext>
                </a:extLst>
              </a:tr>
              <a:tr h="444175">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Spring Cloud</a:t>
                      </a:r>
                      <a:endParaRPr/>
                    </a:p>
                  </a:txBody>
                  <a:tcPr marL="91450" marR="91450" marT="45725" marB="45725"/>
                </a:tc>
                <a:tc>
                  <a:txBody>
                    <a:bodyPr/>
                    <a:lstStyle/>
                    <a:p>
                      <a:pPr marL="0" marR="0" lvl="1" indent="0" algn="l" rtl="0">
                        <a:spcBef>
                          <a:spcPts val="0"/>
                        </a:spcBef>
                        <a:spcAft>
                          <a:spcPts val="0"/>
                        </a:spcAft>
                        <a:buClr>
                          <a:schemeClr val="dk1"/>
                        </a:buClr>
                        <a:buSzPts val="700"/>
                        <a:buFont typeface="Arial"/>
                        <a:buNone/>
                      </a:pPr>
                      <a:r>
                        <a:rPr lang="en-US" sz="700" u="none" strike="noStrike" cap="none" dirty="0" err="1">
                          <a:solidFill>
                            <a:schemeClr val="dk1"/>
                          </a:solidFill>
                          <a:latin typeface="Verdana"/>
                          <a:ea typeface="Verdana"/>
                          <a:cs typeface="Verdana"/>
                          <a:sym typeface="Verdana"/>
                        </a:rPr>
                        <a:t>Eureka,Netflix</a:t>
                      </a:r>
                      <a:r>
                        <a:rPr lang="en-US" sz="700" u="none" strike="noStrike" cap="none" dirty="0">
                          <a:solidFill>
                            <a:schemeClr val="dk1"/>
                          </a:solidFill>
                          <a:latin typeface="Verdana"/>
                          <a:ea typeface="Verdana"/>
                          <a:cs typeface="Verdana"/>
                          <a:sym typeface="Verdana"/>
                        </a:rPr>
                        <a:t> </a:t>
                      </a:r>
                      <a:r>
                        <a:rPr lang="en-US" sz="700" u="none" strike="noStrike" cap="none" dirty="0" err="1">
                          <a:solidFill>
                            <a:schemeClr val="dk1"/>
                          </a:solidFill>
                          <a:latin typeface="Verdana"/>
                          <a:ea typeface="Verdana"/>
                          <a:cs typeface="Verdana"/>
                          <a:sym typeface="Verdana"/>
                        </a:rPr>
                        <a:t>Hystrix</a:t>
                      </a:r>
                      <a:endParaRPr sz="700" b="0" i="0" u="none" strike="noStrike" cap="none" dirty="0">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5"/>
                  </a:ext>
                </a:extLst>
              </a:tr>
              <a:tr h="327450">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React</a:t>
                      </a:r>
                      <a:endParaRPr/>
                    </a:p>
                  </a:txBody>
                  <a:tcPr marL="91450" marR="91450" marT="45725" marB="45725"/>
                </a:tc>
                <a:tc>
                  <a:txBody>
                    <a:bodyPr/>
                    <a:lstStyle/>
                    <a:p>
                      <a:pPr marL="0" marR="0" lvl="1" indent="0" algn="l" rtl="0">
                        <a:spcBef>
                          <a:spcPts val="0"/>
                        </a:spcBef>
                        <a:spcAft>
                          <a:spcPts val="0"/>
                        </a:spcAft>
                        <a:buClr>
                          <a:schemeClr val="dk1"/>
                        </a:buClr>
                        <a:buSzPts val="700"/>
                        <a:buFont typeface="Arial"/>
                        <a:buNone/>
                      </a:pPr>
                      <a:r>
                        <a:rPr lang="en-US" sz="700" u="none" strike="noStrike" cap="none" dirty="0">
                          <a:solidFill>
                            <a:schemeClr val="dk1"/>
                          </a:solidFill>
                          <a:latin typeface="Verdana"/>
                          <a:ea typeface="Verdana"/>
                          <a:cs typeface="Verdana"/>
                          <a:sym typeface="Verdana"/>
                        </a:rPr>
                        <a:t>Components, Hooks, Event handling, Redux, Reducers, Testing using Jasmin.</a:t>
                      </a:r>
                      <a:endParaRPr sz="700" b="0" i="0" u="none" strike="noStrike" cap="none" dirty="0">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6"/>
                  </a:ext>
                </a:extLst>
              </a:tr>
              <a:tr h="444175">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Database</a:t>
                      </a:r>
                      <a:endParaRPr/>
                    </a:p>
                  </a:txBody>
                  <a:tcPr marL="91450" marR="91450" marT="45725" marB="45725"/>
                </a:tc>
                <a:tc>
                  <a:txBody>
                    <a:bodyPr/>
                    <a:lstStyle/>
                    <a:p>
                      <a:pPr marL="0" marR="0" lvl="0" indent="0" algn="l" rtl="0">
                        <a:spcBef>
                          <a:spcPts val="0"/>
                        </a:spcBef>
                        <a:spcAft>
                          <a:spcPts val="0"/>
                        </a:spcAft>
                        <a:buNone/>
                      </a:pPr>
                      <a:r>
                        <a:rPr lang="en-US" sz="700" b="0" i="0" u="none" strike="noStrike" cap="none" dirty="0">
                          <a:solidFill>
                            <a:srgbClr val="000000"/>
                          </a:solidFill>
                          <a:latin typeface="Verdana"/>
                          <a:ea typeface="Verdana"/>
                          <a:cs typeface="Verdana"/>
                          <a:sym typeface="Verdana"/>
                        </a:rPr>
                        <a:t>MongoDB </a:t>
                      </a:r>
                      <a:endParaRPr dirty="0"/>
                    </a:p>
                    <a:p>
                      <a:pPr marL="0" marR="0" lvl="0" indent="0" algn="l" rtl="0">
                        <a:spcBef>
                          <a:spcPts val="0"/>
                        </a:spcBef>
                        <a:spcAft>
                          <a:spcPts val="0"/>
                        </a:spcAft>
                        <a:buNone/>
                      </a:pPr>
                      <a:r>
                        <a:rPr lang="en-US" sz="700" b="0" i="0" u="none" strike="noStrike" cap="none" dirty="0">
                          <a:solidFill>
                            <a:srgbClr val="000000"/>
                          </a:solidFill>
                          <a:latin typeface="Verdana"/>
                          <a:ea typeface="Verdana"/>
                          <a:cs typeface="Verdana"/>
                          <a:sym typeface="Verdana"/>
                        </a:rPr>
                        <a:t>My SQL</a:t>
                      </a:r>
                      <a:endParaRPr dirty="0"/>
                    </a:p>
                  </a:txBody>
                  <a:tcPr marL="91450" marR="91450" marT="45725" marB="45725"/>
                </a:tc>
                <a:extLst>
                  <a:ext uri="{0D108BD9-81ED-4DB2-BD59-A6C34878D82A}">
                    <a16:rowId xmlns:a16="http://schemas.microsoft.com/office/drawing/2014/main" val="10007"/>
                  </a:ext>
                </a:extLst>
              </a:tr>
              <a:tr h="457400">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UI Tech</a:t>
                      </a:r>
                      <a:endParaRPr/>
                    </a:p>
                  </a:txBody>
                  <a:tcPr marL="91450" marR="91450" marT="45725" marB="45725"/>
                </a:tc>
                <a:tc>
                  <a:txBody>
                    <a:bodyPr/>
                    <a:lstStyle/>
                    <a:p>
                      <a:pPr marL="0" marR="0" lvl="1" indent="0" algn="l" rtl="0">
                        <a:spcBef>
                          <a:spcPts val="0"/>
                        </a:spcBef>
                        <a:spcAft>
                          <a:spcPts val="0"/>
                        </a:spcAft>
                        <a:buClr>
                          <a:schemeClr val="dk1"/>
                        </a:buClr>
                        <a:buSzPts val="700"/>
                        <a:buFont typeface="Arial"/>
                        <a:buNone/>
                      </a:pPr>
                      <a:r>
                        <a:rPr lang="en-US" sz="700" u="none" strike="noStrike" cap="none" dirty="0">
                          <a:solidFill>
                            <a:schemeClr val="dk1"/>
                          </a:solidFill>
                          <a:latin typeface="Verdana"/>
                          <a:ea typeface="Verdana"/>
                          <a:cs typeface="Verdana"/>
                          <a:sym typeface="Verdana"/>
                        </a:rPr>
                        <a:t>HTML 5 &amp; CSS 3,JavaScript &amp; TypeScript</a:t>
                      </a:r>
                      <a:endParaRPr dirty="0"/>
                    </a:p>
                    <a:p>
                      <a:pPr marL="0" marR="0" lvl="1" indent="0" algn="l" rtl="0">
                        <a:spcBef>
                          <a:spcPts val="0"/>
                        </a:spcBef>
                        <a:spcAft>
                          <a:spcPts val="0"/>
                        </a:spcAft>
                        <a:buClr>
                          <a:schemeClr val="dk1"/>
                        </a:buClr>
                        <a:buSzPts val="700"/>
                        <a:buFont typeface="Arial"/>
                        <a:buNone/>
                      </a:pPr>
                      <a:r>
                        <a:rPr lang="en-US" sz="700" u="none" strike="noStrike" cap="none" dirty="0">
                          <a:solidFill>
                            <a:schemeClr val="dk1"/>
                          </a:solidFill>
                          <a:latin typeface="Verdana"/>
                          <a:ea typeface="Verdana"/>
                          <a:cs typeface="Verdana"/>
                          <a:sym typeface="Verdana"/>
                        </a:rPr>
                        <a:t>Reusable templates, Optimized UI Designed</a:t>
                      </a:r>
                      <a:endParaRPr dirty="0"/>
                    </a:p>
                  </a:txBody>
                  <a:tcPr marL="91450" marR="91450" marT="45725" marB="45725"/>
                </a:tc>
                <a:extLst>
                  <a:ext uri="{0D108BD9-81ED-4DB2-BD59-A6C34878D82A}">
                    <a16:rowId xmlns:a16="http://schemas.microsoft.com/office/drawing/2014/main" val="10008"/>
                  </a:ext>
                </a:extLst>
              </a:tr>
              <a:tr h="457200">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Tools</a:t>
                      </a:r>
                      <a:endParaRPr/>
                    </a:p>
                  </a:txBody>
                  <a:tcPr marL="91450" marR="91450" marT="45725" marB="45725"/>
                </a:tc>
                <a:tc>
                  <a:txBody>
                    <a:bodyPr/>
                    <a:lstStyle/>
                    <a:p>
                      <a:pPr marL="0" marR="0" lvl="0" indent="0" algn="l" rtl="0">
                        <a:spcBef>
                          <a:spcPts val="0"/>
                        </a:spcBef>
                        <a:spcAft>
                          <a:spcPts val="0"/>
                        </a:spcAft>
                        <a:buNone/>
                      </a:pPr>
                      <a:r>
                        <a:rPr lang="en-US" sz="700" b="0" i="0" u="none" strike="noStrike" cap="none" dirty="0">
                          <a:solidFill>
                            <a:srgbClr val="000000"/>
                          </a:solidFill>
                          <a:latin typeface="Verdana"/>
                          <a:ea typeface="Verdana"/>
                          <a:cs typeface="Verdana"/>
                          <a:sym typeface="Verdana"/>
                        </a:rPr>
                        <a:t>Git, Postman, Maven, IDE</a:t>
                      </a:r>
                      <a:endParaRPr dirty="0"/>
                    </a:p>
                  </a:txBody>
                  <a:tcPr marL="91450" marR="91450" marT="45725" marB="45725"/>
                </a:tc>
                <a:extLst>
                  <a:ext uri="{0D108BD9-81ED-4DB2-BD59-A6C34878D82A}">
                    <a16:rowId xmlns:a16="http://schemas.microsoft.com/office/drawing/2014/main" val="10009"/>
                  </a:ext>
                </a:extLst>
              </a:tr>
              <a:tr h="790625">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Add On skills</a:t>
                      </a:r>
                      <a:endParaRPr/>
                    </a:p>
                  </a:txBody>
                  <a:tcPr marL="91450" marR="91450" marT="45725" marB="45725"/>
                </a:tc>
                <a:tc>
                  <a:txBody>
                    <a:bodyPr/>
                    <a:lstStyle/>
                    <a:p>
                      <a:pPr marL="0" marR="0" lvl="0" indent="0" algn="l" rtl="0">
                        <a:spcBef>
                          <a:spcPts val="0"/>
                        </a:spcBef>
                        <a:spcAft>
                          <a:spcPts val="0"/>
                        </a:spcAft>
                        <a:buNone/>
                      </a:pPr>
                      <a:r>
                        <a:rPr lang="en-US" sz="700" b="0" i="0" u="none" strike="noStrike" cap="none" dirty="0">
                          <a:solidFill>
                            <a:srgbClr val="000000"/>
                          </a:solidFill>
                          <a:latin typeface="Verdana"/>
                          <a:ea typeface="Verdana"/>
                          <a:cs typeface="Verdana"/>
                          <a:sym typeface="Verdana"/>
                        </a:rPr>
                        <a:t>Communications, Team management. Peer learning</a:t>
                      </a:r>
                      <a:endParaRPr dirty="0"/>
                    </a:p>
                  </a:txBody>
                  <a:tcPr marL="91450" marR="91450" marT="45725" marB="45725"/>
                </a:tc>
                <a:extLst>
                  <a:ext uri="{0D108BD9-81ED-4DB2-BD59-A6C34878D82A}">
                    <a16:rowId xmlns:a16="http://schemas.microsoft.com/office/drawing/2014/main" val="10010"/>
                  </a:ext>
                </a:extLst>
              </a:tr>
            </a:tbl>
          </a:graphicData>
        </a:graphic>
      </p:graphicFrame>
      <p:sp>
        <p:nvSpPr>
          <p:cNvPr id="217" name="Google Shape;217;p1"/>
          <p:cNvSpPr txBox="1">
            <a:spLocks noGrp="1"/>
          </p:cNvSpPr>
          <p:nvPr>
            <p:ph type="body" idx="1"/>
          </p:nvPr>
        </p:nvSpPr>
        <p:spPr>
          <a:xfrm>
            <a:off x="4643276" y="3027151"/>
            <a:ext cx="3990283" cy="3046916"/>
          </a:xfrm>
          <a:prstGeom prst="rect">
            <a:avLst/>
          </a:prstGeom>
          <a:noFill/>
          <a:ln>
            <a:noFill/>
          </a:ln>
        </p:spPr>
        <p:txBody>
          <a:bodyPr spcFirstLastPara="1" wrap="square" lIns="0" tIns="0" rIns="0" bIns="0" anchor="t" anchorCtr="0">
            <a:noAutofit/>
          </a:bodyPr>
          <a:lstStyle/>
          <a:p>
            <a:pPr marL="0" lvl="0" indent="0" algn="l" rtl="0">
              <a:lnSpc>
                <a:spcPct val="114000"/>
              </a:lnSpc>
              <a:spcBef>
                <a:spcPts val="0"/>
              </a:spcBef>
              <a:spcAft>
                <a:spcPts val="0"/>
              </a:spcAft>
              <a:buClr>
                <a:schemeClr val="dk1"/>
              </a:buClr>
              <a:buSzPts val="1200"/>
              <a:buNone/>
            </a:pPr>
            <a:r>
              <a:rPr lang="en-US" sz="1200" b="1" dirty="0"/>
              <a:t>Online Flight booking system</a:t>
            </a:r>
          </a:p>
          <a:p>
            <a:pPr marL="0" lvl="0" indent="0" algn="l" rtl="0">
              <a:lnSpc>
                <a:spcPct val="114000"/>
              </a:lnSpc>
              <a:spcBef>
                <a:spcPts val="0"/>
              </a:spcBef>
              <a:spcAft>
                <a:spcPts val="0"/>
              </a:spcAft>
              <a:buClr>
                <a:schemeClr val="dk1"/>
              </a:buClr>
              <a:buSzPts val="1200"/>
              <a:buNone/>
            </a:pPr>
            <a:endParaRPr lang="en-US" sz="1200" b="1" dirty="0"/>
          </a:p>
          <a:p>
            <a:pPr marL="0" lvl="0" indent="0" algn="l" rtl="0">
              <a:lnSpc>
                <a:spcPct val="114000"/>
              </a:lnSpc>
              <a:spcBef>
                <a:spcPts val="0"/>
              </a:spcBef>
              <a:spcAft>
                <a:spcPts val="0"/>
              </a:spcAft>
              <a:buClr>
                <a:schemeClr val="dk1"/>
              </a:buClr>
              <a:buSzPts val="1200"/>
              <a:buNone/>
            </a:pPr>
            <a:r>
              <a:rPr lang="en-US" sz="1100" dirty="0"/>
              <a:t>Completed end to end case study of Online flight seat booking  System along with JWT authentication, Swagger and payment, </a:t>
            </a:r>
            <a:r>
              <a:rPr lang="en-US" sz="1100" b="1" dirty="0"/>
              <a:t>Atlas-</a:t>
            </a:r>
            <a:r>
              <a:rPr lang="en-US" sz="1100" b="1" dirty="0" err="1"/>
              <a:t>Mongodb</a:t>
            </a:r>
            <a:r>
              <a:rPr lang="en-US" sz="1100" b="1" dirty="0"/>
              <a:t> </a:t>
            </a:r>
            <a:r>
              <a:rPr lang="en-US" sz="1100" dirty="0"/>
              <a:t>database, responsive UI with React JS.</a:t>
            </a:r>
          </a:p>
          <a:p>
            <a:pPr marL="0" lvl="0" indent="0" algn="l" rtl="0">
              <a:lnSpc>
                <a:spcPct val="150000"/>
              </a:lnSpc>
              <a:spcBef>
                <a:spcPts val="1000"/>
              </a:spcBef>
              <a:spcAft>
                <a:spcPts val="0"/>
              </a:spcAft>
              <a:buClr>
                <a:srgbClr val="000000"/>
              </a:buClr>
              <a:buSzPts val="1100"/>
              <a:buNone/>
            </a:pPr>
            <a:r>
              <a:rPr lang="en-US" sz="1100" b="1" dirty="0">
                <a:solidFill>
                  <a:srgbClr val="000000"/>
                </a:solidFill>
              </a:rPr>
              <a:t>Online Exam Portal</a:t>
            </a:r>
            <a:endParaRPr lang="en-IN" sz="1100" b="0" dirty="0"/>
          </a:p>
          <a:p>
            <a:pPr marL="0" lvl="0" indent="-69850" algn="l" rtl="0">
              <a:lnSpc>
                <a:spcPct val="150000"/>
              </a:lnSpc>
              <a:spcBef>
                <a:spcPts val="1000"/>
              </a:spcBef>
              <a:spcAft>
                <a:spcPts val="0"/>
              </a:spcAft>
              <a:buClr>
                <a:srgbClr val="000000"/>
              </a:buClr>
              <a:buSzPts val="1100"/>
              <a:buFont typeface="Arial"/>
              <a:buChar char="•"/>
            </a:pPr>
            <a:r>
              <a:rPr lang="en-US" sz="1100" b="0" i="0" u="none" strike="noStrike" dirty="0">
                <a:solidFill>
                  <a:srgbClr val="000000"/>
                </a:solidFill>
              </a:rPr>
              <a:t>Developed backend applications using Monolithic Architecture and implemented all the CRUD operations using Spring Boot</a:t>
            </a:r>
            <a:r>
              <a:rPr lang="en-US" sz="1100" b="1" i="0" u="none" strike="noStrike" dirty="0">
                <a:solidFill>
                  <a:srgbClr val="000000"/>
                </a:solidFill>
              </a:rPr>
              <a:t>, Postgres</a:t>
            </a:r>
            <a:r>
              <a:rPr lang="en-US" sz="1100" b="0" i="0" u="none" strike="noStrike" dirty="0">
                <a:solidFill>
                  <a:srgbClr val="000000"/>
                </a:solidFill>
              </a:rPr>
              <a:t>, </a:t>
            </a:r>
            <a:r>
              <a:rPr lang="en-US" sz="1100" i="0" u="none" strike="noStrike" dirty="0">
                <a:solidFill>
                  <a:srgbClr val="000000"/>
                </a:solidFill>
              </a:rPr>
              <a:t>Postman</a:t>
            </a:r>
            <a:r>
              <a:rPr lang="en-US" sz="1100" b="0" i="0" u="none" strike="noStrike" dirty="0">
                <a:solidFill>
                  <a:srgbClr val="000000"/>
                </a:solidFill>
              </a:rPr>
              <a:t> and </a:t>
            </a:r>
            <a:r>
              <a:rPr lang="en-US" sz="1100" b="0" i="0" u="none" strike="noStrike" dirty="0" err="1">
                <a:solidFill>
                  <a:srgbClr val="000000"/>
                </a:solidFill>
              </a:rPr>
              <a:t>ReactJs</a:t>
            </a:r>
            <a:r>
              <a:rPr lang="en-US" sz="1100" b="0" i="0" u="none" strike="noStrike" dirty="0">
                <a:solidFill>
                  <a:srgbClr val="000000"/>
                </a:solidFill>
              </a:rPr>
              <a:t> for UI.</a:t>
            </a:r>
            <a:endParaRPr lang="en-IN"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b="1" dirty="0"/>
          </a:p>
          <a:p>
            <a:pPr marL="0" lvl="0" indent="0" algn="l" rtl="0">
              <a:lnSpc>
                <a:spcPct val="114000"/>
              </a:lnSpc>
              <a:spcBef>
                <a:spcPts val="1000"/>
              </a:spcBef>
              <a:spcAft>
                <a:spcPts val="0"/>
              </a:spcAft>
              <a:buClr>
                <a:schemeClr val="dk1"/>
              </a:buClr>
              <a:buSzPts val="1000"/>
              <a:buNone/>
            </a:pPr>
            <a:br>
              <a:rPr lang="en-US" dirty="0"/>
            </a:br>
            <a:br>
              <a:rPr lang="en-US" dirty="0"/>
            </a:br>
            <a:endParaRPr dirty="0"/>
          </a:p>
        </p:txBody>
      </p:sp>
      <p:sp>
        <p:nvSpPr>
          <p:cNvPr id="218" name="Google Shape;218;p1"/>
          <p:cNvSpPr txBox="1">
            <a:spLocks noGrp="1"/>
          </p:cNvSpPr>
          <p:nvPr>
            <p:ph type="body" idx="3"/>
          </p:nvPr>
        </p:nvSpPr>
        <p:spPr>
          <a:xfrm>
            <a:off x="2468561" y="665163"/>
            <a:ext cx="6056313" cy="322262"/>
          </a:xfrm>
          <a:prstGeom prst="rect">
            <a:avLst/>
          </a:prstGeom>
          <a:noFill/>
          <a:ln>
            <a:noFill/>
          </a:ln>
        </p:spPr>
        <p:txBody>
          <a:bodyPr spcFirstLastPara="1" wrap="square" lIns="0" tIns="0" rIns="0" bIns="0" anchor="t" anchorCtr="0">
            <a:noAutofit/>
          </a:bodyPr>
          <a:lstStyle/>
          <a:p>
            <a:pPr marL="0" lvl="0" indent="0" algn="l" rtl="0">
              <a:lnSpc>
                <a:spcPct val="157142"/>
              </a:lnSpc>
              <a:spcBef>
                <a:spcPts val="0"/>
              </a:spcBef>
              <a:spcAft>
                <a:spcPts val="0"/>
              </a:spcAft>
              <a:buClr>
                <a:schemeClr val="lt1"/>
              </a:buClr>
              <a:buSzPts val="1400"/>
              <a:buNone/>
            </a:pPr>
            <a:r>
              <a:rPr lang="en-US"/>
              <a:t>Analyst/Software Engineer</a:t>
            </a:r>
            <a:endParaRPr/>
          </a:p>
        </p:txBody>
      </p:sp>
      <p:sp>
        <p:nvSpPr>
          <p:cNvPr id="219" name="Google Shape;219;p1"/>
          <p:cNvSpPr txBox="1">
            <a:spLocks noGrp="1"/>
          </p:cNvSpPr>
          <p:nvPr>
            <p:ph type="body" idx="4"/>
          </p:nvPr>
        </p:nvSpPr>
        <p:spPr>
          <a:xfrm>
            <a:off x="3649663" y="1353344"/>
            <a:ext cx="2374900" cy="295275"/>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a:t>Bangalore</a:t>
            </a:r>
            <a:endParaRPr/>
          </a:p>
          <a:p>
            <a:pPr marL="0" lvl="0" indent="0" algn="l" rtl="0">
              <a:lnSpc>
                <a:spcPct val="90000"/>
              </a:lnSpc>
              <a:spcBef>
                <a:spcPts val="1000"/>
              </a:spcBef>
              <a:spcAft>
                <a:spcPts val="0"/>
              </a:spcAft>
              <a:buClr>
                <a:schemeClr val="lt1"/>
              </a:buClr>
              <a:buSzPts val="1100"/>
              <a:buNone/>
            </a:pPr>
            <a:endParaRPr/>
          </a:p>
        </p:txBody>
      </p:sp>
      <p:sp>
        <p:nvSpPr>
          <p:cNvPr id="220" name="Google Shape;220;p1"/>
          <p:cNvSpPr txBox="1">
            <a:spLocks noGrp="1"/>
          </p:cNvSpPr>
          <p:nvPr>
            <p:ph type="body" idx="6"/>
          </p:nvPr>
        </p:nvSpPr>
        <p:spPr>
          <a:xfrm>
            <a:off x="3288402" y="1605781"/>
            <a:ext cx="3055868" cy="298379"/>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dirty="0"/>
              <a:t>xxxxxxxx@capgemini.com</a:t>
            </a:r>
            <a:endParaRPr dirty="0"/>
          </a:p>
        </p:txBody>
      </p:sp>
      <p:sp>
        <p:nvSpPr>
          <p:cNvPr id="221" name="Google Shape;221;p1"/>
          <p:cNvSpPr txBox="1">
            <a:spLocks noGrp="1"/>
          </p:cNvSpPr>
          <p:nvPr>
            <p:ph type="body" idx="7"/>
          </p:nvPr>
        </p:nvSpPr>
        <p:spPr>
          <a:xfrm>
            <a:off x="3288402" y="1842667"/>
            <a:ext cx="2550622" cy="18457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dirty="0"/>
              <a:t>+918367502311</a:t>
            </a:r>
            <a:endParaRPr dirty="0"/>
          </a:p>
        </p:txBody>
      </p:sp>
      <p:sp>
        <p:nvSpPr>
          <p:cNvPr id="222" name="Google Shape;222;p1"/>
          <p:cNvSpPr txBox="1">
            <a:spLocks noGrp="1"/>
          </p:cNvSpPr>
          <p:nvPr>
            <p:ph type="body" idx="8"/>
          </p:nvPr>
        </p:nvSpPr>
        <p:spPr>
          <a:xfrm>
            <a:off x="439737" y="2849253"/>
            <a:ext cx="4057650" cy="2793059"/>
          </a:xfrm>
          <a:prstGeom prst="rect">
            <a:avLst/>
          </a:prstGeom>
          <a:noFill/>
          <a:ln>
            <a:noFill/>
          </a:ln>
        </p:spPr>
        <p:txBody>
          <a:bodyPr spcFirstLastPara="1" wrap="square" lIns="0" tIns="0" rIns="0" bIns="0" anchor="t" anchorCtr="0">
            <a:noAutofit/>
          </a:bodyPr>
          <a:lstStyle/>
          <a:p>
            <a:pPr marL="0" lvl="0" indent="0" algn="l" rtl="0">
              <a:lnSpc>
                <a:spcPct val="114000"/>
              </a:lnSpc>
              <a:spcBef>
                <a:spcPts val="0"/>
              </a:spcBef>
              <a:spcAft>
                <a:spcPts val="0"/>
              </a:spcAft>
              <a:buClr>
                <a:schemeClr val="dk1"/>
              </a:buClr>
              <a:buSzPts val="1100"/>
              <a:buNone/>
            </a:pPr>
            <a:r>
              <a:rPr lang="en-US" sz="1100" b="1" dirty="0"/>
              <a:t>Full Stack Developer</a:t>
            </a:r>
            <a:endParaRPr dirty="0"/>
          </a:p>
          <a:p>
            <a:pPr marL="0" lvl="0" indent="-69850" algn="l" rtl="0">
              <a:lnSpc>
                <a:spcPct val="114000"/>
              </a:lnSpc>
              <a:spcBef>
                <a:spcPts val="1000"/>
              </a:spcBef>
              <a:spcAft>
                <a:spcPts val="0"/>
              </a:spcAft>
              <a:buClr>
                <a:srgbClr val="000000"/>
              </a:buClr>
              <a:buSzPts val="1100"/>
              <a:buFont typeface="Arial"/>
              <a:buChar char="•"/>
            </a:pPr>
            <a:r>
              <a:rPr lang="en-US" sz="1100" b="0" i="0" u="none" strike="noStrike" dirty="0">
                <a:solidFill>
                  <a:srgbClr val="000000"/>
                </a:solidFill>
              </a:rPr>
              <a:t>Hands on experience in creating </a:t>
            </a:r>
            <a:r>
              <a:rPr lang="en-US" sz="1100" b="1" i="0" u="none" strike="noStrike" dirty="0">
                <a:solidFill>
                  <a:srgbClr val="000000"/>
                </a:solidFill>
              </a:rPr>
              <a:t>microservices</a:t>
            </a:r>
            <a:r>
              <a:rPr lang="en-US" sz="1100" b="0" i="0" u="none" strike="noStrike" dirty="0">
                <a:solidFill>
                  <a:srgbClr val="000000"/>
                </a:solidFill>
              </a:rPr>
              <a:t> with </a:t>
            </a:r>
            <a:r>
              <a:rPr lang="en-US" sz="1100" b="1" i="0" u="none" strike="noStrike" dirty="0" err="1">
                <a:solidFill>
                  <a:srgbClr val="000000"/>
                </a:solidFill>
              </a:rPr>
              <a:t>Springboot</a:t>
            </a:r>
            <a:r>
              <a:rPr lang="en-US" sz="1100" b="1" i="0" u="none" strike="noStrike" dirty="0">
                <a:solidFill>
                  <a:srgbClr val="000000"/>
                </a:solidFill>
              </a:rPr>
              <a:t>, Spring Security, Spring Cloud API Gateway,</a:t>
            </a:r>
            <a:r>
              <a:rPr lang="en-US" sz="1100" b="0" i="0" u="none" strike="noStrike" dirty="0">
                <a:solidFill>
                  <a:srgbClr val="000000"/>
                </a:solidFill>
              </a:rPr>
              <a:t> Eureka server.</a:t>
            </a:r>
            <a:endParaRPr dirty="0"/>
          </a:p>
          <a:p>
            <a:pPr marL="0" lvl="0" indent="-69850" algn="l" rtl="0">
              <a:lnSpc>
                <a:spcPct val="114000"/>
              </a:lnSpc>
              <a:spcBef>
                <a:spcPts val="1000"/>
              </a:spcBef>
              <a:spcAft>
                <a:spcPts val="0"/>
              </a:spcAft>
              <a:buClr>
                <a:srgbClr val="000000"/>
              </a:buClr>
              <a:buSzPts val="1100"/>
              <a:buFont typeface="Arial"/>
              <a:buChar char="•"/>
            </a:pPr>
            <a:r>
              <a:rPr lang="en-US" sz="1100" b="1" i="0" u="none" strike="noStrike" dirty="0">
                <a:solidFill>
                  <a:srgbClr val="000000"/>
                </a:solidFill>
              </a:rPr>
              <a:t>React developer </a:t>
            </a:r>
            <a:r>
              <a:rPr lang="en-US" sz="1100" b="0" i="0" u="none" strike="noStrike" dirty="0">
                <a:solidFill>
                  <a:srgbClr val="000000"/>
                </a:solidFill>
              </a:rPr>
              <a:t>with working knowledge on ReactJS with react hooks, reactive forms, routing and Material UI.</a:t>
            </a:r>
            <a:endParaRPr sz="1100" b="1" i="0" u="none" strike="noStrike" dirty="0">
              <a:solidFill>
                <a:srgbClr val="000000"/>
              </a:solidFill>
            </a:endParaRPr>
          </a:p>
          <a:p>
            <a:pPr marL="0" lvl="0" indent="-69850" algn="l" rtl="0">
              <a:lnSpc>
                <a:spcPct val="114000"/>
              </a:lnSpc>
              <a:spcBef>
                <a:spcPts val="1000"/>
              </a:spcBef>
              <a:spcAft>
                <a:spcPts val="0"/>
              </a:spcAft>
              <a:buClr>
                <a:srgbClr val="000000"/>
              </a:buClr>
              <a:buSzPts val="1100"/>
              <a:buFont typeface="Arial"/>
              <a:buChar char="•"/>
            </a:pPr>
            <a:r>
              <a:rPr lang="en-US" sz="1100" b="0" i="0" u="none" strike="noStrike" dirty="0">
                <a:solidFill>
                  <a:srgbClr val="000000"/>
                </a:solidFill>
              </a:rPr>
              <a:t>Experience in creating documentation with Java docs and swagger and in </a:t>
            </a:r>
            <a:r>
              <a:rPr lang="en-US" sz="1100" b="1" i="0" u="none" strike="noStrike" dirty="0">
                <a:solidFill>
                  <a:srgbClr val="000000"/>
                </a:solidFill>
              </a:rPr>
              <a:t>unit testing using Junit, Mockito.</a:t>
            </a:r>
            <a:endParaRPr sz="1100" b="0" i="0" u="none" strike="noStrike" dirty="0">
              <a:solidFill>
                <a:srgbClr val="000000"/>
              </a:solidFill>
            </a:endParaRPr>
          </a:p>
          <a:p>
            <a:pPr marL="0" lvl="0" indent="-69850" algn="l" rtl="0">
              <a:lnSpc>
                <a:spcPct val="114000"/>
              </a:lnSpc>
              <a:spcBef>
                <a:spcPts val="1000"/>
              </a:spcBef>
              <a:spcAft>
                <a:spcPts val="0"/>
              </a:spcAft>
              <a:buClr>
                <a:srgbClr val="000000"/>
              </a:buClr>
              <a:buSzPts val="1100"/>
              <a:buFont typeface="Arial"/>
              <a:buChar char="•"/>
            </a:pPr>
            <a:r>
              <a:rPr lang="en-US" sz="1100" b="0" i="0" u="none" strike="noStrike" dirty="0">
                <a:solidFill>
                  <a:srgbClr val="000000"/>
                </a:solidFill>
              </a:rPr>
              <a:t>Development experience using Eclipse, </a:t>
            </a:r>
            <a:r>
              <a:rPr lang="en-US" sz="1100" b="0" i="0" u="none" strike="noStrike" dirty="0" err="1">
                <a:solidFill>
                  <a:srgbClr val="000000"/>
                </a:solidFill>
              </a:rPr>
              <a:t>intellij</a:t>
            </a:r>
            <a:r>
              <a:rPr lang="en-US" sz="1100" b="0" i="0" u="none" strike="noStrike" dirty="0">
                <a:solidFill>
                  <a:srgbClr val="000000"/>
                </a:solidFill>
              </a:rPr>
              <a:t>, VS Code, </a:t>
            </a:r>
            <a:r>
              <a:rPr lang="en-US" sz="1100" b="0" i="0" u="none" strike="noStrike" dirty="0" err="1">
                <a:solidFill>
                  <a:srgbClr val="000000"/>
                </a:solidFill>
              </a:rPr>
              <a:t>pgAdmin</a:t>
            </a:r>
            <a:r>
              <a:rPr lang="en-US" sz="1100" b="0" i="0" u="none" strike="noStrike" dirty="0">
                <a:solidFill>
                  <a:srgbClr val="000000"/>
                </a:solidFill>
              </a:rPr>
              <a:t> for </a:t>
            </a:r>
            <a:r>
              <a:rPr lang="en-US" sz="1100" b="0" i="0" u="none" strike="noStrike" dirty="0" err="1">
                <a:solidFill>
                  <a:srgbClr val="000000"/>
                </a:solidFill>
              </a:rPr>
              <a:t>postgreas</a:t>
            </a:r>
            <a:r>
              <a:rPr lang="en-US" sz="1100" b="0" i="0" u="none" strike="noStrike" dirty="0">
                <a:solidFill>
                  <a:srgbClr val="000000"/>
                </a:solidFill>
              </a:rPr>
              <a:t>, postman </a:t>
            </a:r>
            <a:r>
              <a:rPr lang="en-US" sz="1100" b="0" i="0" u="none" strike="noStrike" dirty="0" err="1">
                <a:solidFill>
                  <a:srgbClr val="000000"/>
                </a:solidFill>
              </a:rPr>
              <a:t>Api</a:t>
            </a:r>
            <a:r>
              <a:rPr lang="en-US" sz="1100" b="0" i="0" u="none" strike="noStrike" dirty="0">
                <a:solidFill>
                  <a:srgbClr val="000000"/>
                </a:solidFill>
              </a:rPr>
              <a:t> connection and </a:t>
            </a:r>
            <a:r>
              <a:rPr lang="en-US" sz="1100" b="0" i="0" u="none" strike="noStrike" dirty="0" err="1">
                <a:solidFill>
                  <a:srgbClr val="000000"/>
                </a:solidFill>
              </a:rPr>
              <a:t>MangoDB</a:t>
            </a:r>
            <a:r>
              <a:rPr lang="en-US" sz="1100" b="0" i="0" u="none" strike="noStrike" dirty="0">
                <a:solidFill>
                  <a:srgbClr val="000000"/>
                </a:solidFill>
              </a:rPr>
              <a:t> by Atlas.</a:t>
            </a:r>
            <a:endParaRPr dirty="0"/>
          </a:p>
          <a:p>
            <a:pPr marL="0" lvl="0" indent="0" algn="l" rtl="0">
              <a:lnSpc>
                <a:spcPct val="114000"/>
              </a:lnSpc>
              <a:spcBef>
                <a:spcPts val="1000"/>
              </a:spcBef>
              <a:spcAft>
                <a:spcPts val="0"/>
              </a:spcAft>
              <a:buClr>
                <a:schemeClr val="dk1"/>
              </a:buClr>
              <a:buSzPts val="1000"/>
              <a:buNone/>
            </a:pPr>
            <a:br>
              <a:rPr lang="en-US" dirty="0"/>
            </a:br>
            <a:endParaRPr dirty="0"/>
          </a:p>
        </p:txBody>
      </p:sp>
      <p:sp>
        <p:nvSpPr>
          <p:cNvPr id="223" name="Google Shape;223;p1"/>
          <p:cNvSpPr txBox="1">
            <a:spLocks noGrp="1"/>
          </p:cNvSpPr>
          <p:nvPr>
            <p:ph type="body" idx="2"/>
          </p:nvPr>
        </p:nvSpPr>
        <p:spPr>
          <a:xfrm>
            <a:off x="2468562" y="291122"/>
            <a:ext cx="6223000" cy="30638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2100"/>
              <a:buNone/>
            </a:pPr>
            <a:r>
              <a:rPr lang="en-US" dirty="0"/>
              <a:t>NOUSHIN SAHID SHAIK</a:t>
            </a:r>
            <a:endParaRPr dirty="0"/>
          </a:p>
          <a:p>
            <a:pPr marL="0" lvl="0" indent="0" algn="l" rtl="0">
              <a:lnSpc>
                <a:spcPct val="90000"/>
              </a:lnSpc>
              <a:spcBef>
                <a:spcPts val="1000"/>
              </a:spcBef>
              <a:spcAft>
                <a:spcPts val="0"/>
              </a:spcAft>
              <a:buClr>
                <a:schemeClr val="lt1"/>
              </a:buClr>
              <a:buSzPts val="2100"/>
              <a:buNone/>
            </a:pPr>
            <a:endParaRPr dirty="0"/>
          </a:p>
        </p:txBody>
      </p:sp>
      <p:pic>
        <p:nvPicPr>
          <p:cNvPr id="224" name="Google Shape;224;p1"/>
          <p:cNvPicPr preferRelativeResize="0"/>
          <p:nvPr/>
        </p:nvPicPr>
        <p:blipFill rotWithShape="1">
          <a:blip r:embed="rId3">
            <a:alphaModFix/>
          </a:blip>
          <a:srcRect l="23582" t="2057" r="24331" b="4875"/>
          <a:stretch/>
        </p:blipFill>
        <p:spPr>
          <a:xfrm>
            <a:off x="4460946" y="6221411"/>
            <a:ext cx="515937" cy="471488"/>
          </a:xfrm>
          <a:prstGeom prst="rect">
            <a:avLst/>
          </a:prstGeom>
          <a:noFill/>
          <a:ln>
            <a:noFill/>
          </a:ln>
        </p:spPr>
      </p:pic>
      <p:sp>
        <p:nvSpPr>
          <p:cNvPr id="225" name="Google Shape;225;p1"/>
          <p:cNvSpPr txBox="1"/>
          <p:nvPr/>
        </p:nvSpPr>
        <p:spPr>
          <a:xfrm>
            <a:off x="4976883" y="6397625"/>
            <a:ext cx="3409950" cy="2619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Verdana"/>
              <a:buNone/>
            </a:pPr>
            <a:r>
              <a:rPr lang="en-US" sz="1100" b="0" i="0" u="none" strike="noStrike" cap="none" dirty="0">
                <a:solidFill>
                  <a:srgbClr val="000000"/>
                </a:solidFill>
                <a:latin typeface="Verdana"/>
                <a:ea typeface="Verdana"/>
                <a:cs typeface="Verdana"/>
                <a:sym typeface="Verdana"/>
              </a:rPr>
              <a:t>Check out my work on GitHub &amp; Video Profile</a:t>
            </a:r>
            <a:endParaRPr dirty="0"/>
          </a:p>
        </p:txBody>
      </p:sp>
      <p:pic>
        <p:nvPicPr>
          <p:cNvPr id="226" name="Google Shape;226;p1" descr="Movie, play, video icon"/>
          <p:cNvPicPr preferRelativeResize="0"/>
          <p:nvPr/>
        </p:nvPicPr>
        <p:blipFill rotWithShape="1">
          <a:blip r:embed="rId4">
            <a:alphaModFix/>
          </a:blip>
          <a:srcRect/>
          <a:stretch/>
        </p:blipFill>
        <p:spPr>
          <a:xfrm>
            <a:off x="8473653" y="6221411"/>
            <a:ext cx="473075" cy="471488"/>
          </a:xfrm>
          <a:prstGeom prst="rect">
            <a:avLst/>
          </a:prstGeom>
          <a:noFill/>
          <a:ln>
            <a:noFill/>
          </a:ln>
        </p:spPr>
      </p:pic>
      <p:pic>
        <p:nvPicPr>
          <p:cNvPr id="227" name="Google Shape;227;p1" descr="Free icon download | Linkedin">
            <a:hlinkClick r:id="rId5" action="ppaction://hlinkfile"/>
          </p:cNvPr>
          <p:cNvPicPr preferRelativeResize="0"/>
          <p:nvPr/>
        </p:nvPicPr>
        <p:blipFill rotWithShape="1">
          <a:blip r:embed="rId6">
            <a:alphaModFix/>
          </a:blip>
          <a:srcRect/>
          <a:stretch/>
        </p:blipFill>
        <p:spPr>
          <a:xfrm>
            <a:off x="7816166" y="2107236"/>
            <a:ext cx="325438" cy="325437"/>
          </a:xfrm>
          <a:prstGeom prst="rect">
            <a:avLst/>
          </a:prstGeom>
          <a:noFill/>
          <a:ln>
            <a:noFill/>
          </a:ln>
        </p:spPr>
      </p:pic>
      <p:sp>
        <p:nvSpPr>
          <p:cNvPr id="228" name="Google Shape;228;p1"/>
          <p:cNvSpPr txBox="1"/>
          <p:nvPr/>
        </p:nvSpPr>
        <p:spPr>
          <a:xfrm>
            <a:off x="3127914" y="1932518"/>
            <a:ext cx="2159400" cy="295200"/>
          </a:xfrm>
          <a:prstGeom prst="rect">
            <a:avLst/>
          </a:prstGeom>
          <a:noFill/>
          <a:ln>
            <a:noFill/>
          </a:ln>
        </p:spPr>
        <p:txBody>
          <a:bodyPr spcFirstLastPara="1" wrap="square" lIns="0" tIns="0" rIns="0" bIns="0" anchor="t" anchorCtr="0">
            <a:noAutofit/>
          </a:bodyPr>
          <a:lstStyle/>
          <a:p>
            <a:pPr marL="0" marR="0" lvl="0" indent="0" algn="l" rtl="0">
              <a:lnSpc>
                <a:spcPct val="200000"/>
              </a:lnSpc>
              <a:spcBef>
                <a:spcPts val="0"/>
              </a:spcBef>
              <a:spcAft>
                <a:spcPts val="0"/>
              </a:spcAft>
              <a:buClr>
                <a:srgbClr val="FFFFFF"/>
              </a:buClr>
              <a:buSzPts val="1100"/>
              <a:buFont typeface="Arial"/>
              <a:buNone/>
            </a:pPr>
            <a:r>
              <a:rPr lang="en-US" sz="1100" b="0" i="0" u="none" strike="noStrike" cap="none" dirty="0">
                <a:solidFill>
                  <a:srgbClr val="FFFFFF"/>
                </a:solidFill>
                <a:latin typeface="Verdana"/>
                <a:ea typeface="Verdana"/>
                <a:cs typeface="Verdana"/>
                <a:sym typeface="Verdana"/>
              </a:rPr>
              <a:t>A4</a:t>
            </a:r>
            <a:endParaRPr dirty="0"/>
          </a:p>
        </p:txBody>
      </p:sp>
      <p:sp>
        <p:nvSpPr>
          <p:cNvPr id="229" name="Google Shape;229;p1"/>
          <p:cNvSpPr/>
          <p:nvPr/>
        </p:nvSpPr>
        <p:spPr>
          <a:xfrm>
            <a:off x="9377265" y="608867"/>
            <a:ext cx="2701805" cy="618591"/>
          </a:xfrm>
          <a:prstGeom prst="rect">
            <a:avLst/>
          </a:prstGeom>
          <a:noFill/>
          <a:ln>
            <a:noFill/>
          </a:ln>
        </p:spPr>
        <p:txBody>
          <a:bodyPr spcFirstLastPara="1" wrap="square" lIns="91425" tIns="45700" rIns="91425" bIns="45700" anchor="t" anchorCtr="0">
            <a:spAutoFit/>
          </a:bodyPr>
          <a:lstStyle/>
          <a:p>
            <a:pPr marL="0" marR="0" lvl="0" indent="0" algn="l" rtl="0">
              <a:lnSpc>
                <a:spcPct val="114000"/>
              </a:lnSpc>
              <a:spcBef>
                <a:spcPts val="0"/>
              </a:spcBef>
              <a:spcAft>
                <a:spcPts val="0"/>
              </a:spcAft>
              <a:buClr>
                <a:srgbClr val="000000"/>
              </a:buClr>
              <a:buSzPts val="1000"/>
              <a:buFont typeface="Verdana"/>
              <a:buNone/>
            </a:pPr>
            <a:r>
              <a:rPr lang="en-US" sz="1000" b="0" i="0" u="none" strike="noStrike" cap="none" dirty="0">
                <a:solidFill>
                  <a:srgbClr val="000000"/>
                </a:solidFill>
                <a:latin typeface="Verdana"/>
                <a:ea typeface="Verdana"/>
                <a:cs typeface="Verdana"/>
                <a:sym typeface="Verdana"/>
              </a:rPr>
              <a:t>Bachelor of </a:t>
            </a:r>
            <a:r>
              <a:rPr lang="en-US" sz="1000" dirty="0">
                <a:solidFill>
                  <a:srgbClr val="000000"/>
                </a:solidFill>
                <a:latin typeface="Verdana"/>
                <a:ea typeface="Verdana"/>
                <a:cs typeface="Verdana"/>
                <a:sym typeface="Verdana"/>
              </a:rPr>
              <a:t>Technology</a:t>
            </a:r>
            <a:endParaRPr sz="1000" b="0" i="0" u="none" strike="noStrike" cap="none" dirty="0">
              <a:solidFill>
                <a:srgbClr val="000000"/>
              </a:solidFill>
              <a:latin typeface="Verdana"/>
              <a:ea typeface="Verdana"/>
              <a:cs typeface="Verdana"/>
              <a:sym typeface="Verdana"/>
            </a:endParaRPr>
          </a:p>
          <a:p>
            <a:pPr marL="0" marR="0" lvl="0" indent="0" algn="l" rtl="0">
              <a:lnSpc>
                <a:spcPct val="114000"/>
              </a:lnSpc>
              <a:spcBef>
                <a:spcPts val="0"/>
              </a:spcBef>
              <a:spcAft>
                <a:spcPts val="0"/>
              </a:spcAft>
              <a:buClr>
                <a:srgbClr val="000000"/>
              </a:buClr>
              <a:buSzPts val="1000"/>
              <a:buFont typeface="Verdana"/>
              <a:buNone/>
            </a:pPr>
            <a:r>
              <a:rPr lang="en-US" sz="1000" dirty="0">
                <a:latin typeface="Verdana"/>
                <a:ea typeface="Verdana"/>
                <a:cs typeface="Verdana"/>
                <a:sym typeface="Verdana"/>
              </a:rPr>
              <a:t>Computer science</a:t>
            </a:r>
            <a:r>
              <a:rPr lang="en-US" sz="1000" b="0" i="0" u="none" strike="noStrike" cap="none" dirty="0">
                <a:solidFill>
                  <a:srgbClr val="000000"/>
                </a:solidFill>
                <a:latin typeface="Verdana"/>
                <a:ea typeface="Verdana"/>
                <a:cs typeface="Verdana"/>
                <a:sym typeface="Verdana"/>
              </a:rPr>
              <a:t> </a:t>
            </a:r>
            <a:r>
              <a:rPr lang="en-US" sz="1000" dirty="0">
                <a:solidFill>
                  <a:srgbClr val="000000"/>
                </a:solidFill>
                <a:latin typeface="Verdana"/>
                <a:ea typeface="Verdana"/>
                <a:cs typeface="Verdana"/>
                <a:sym typeface="Verdana"/>
              </a:rPr>
              <a:t>E</a:t>
            </a:r>
            <a:r>
              <a:rPr lang="en-US" sz="1000" b="0" i="0" u="none" strike="noStrike" cap="none" dirty="0">
                <a:solidFill>
                  <a:srgbClr val="000000"/>
                </a:solidFill>
                <a:latin typeface="Verdana"/>
                <a:ea typeface="Verdana"/>
                <a:cs typeface="Verdana"/>
                <a:sym typeface="Verdana"/>
              </a:rPr>
              <a:t>ngineering: 2019-2022</a:t>
            </a:r>
            <a:endParaRPr dirty="0"/>
          </a:p>
        </p:txBody>
      </p:sp>
      <p:sp>
        <p:nvSpPr>
          <p:cNvPr id="230" name="Google Shape;230;p1"/>
          <p:cNvSpPr/>
          <p:nvPr/>
        </p:nvSpPr>
        <p:spPr>
          <a:xfrm>
            <a:off x="9271108" y="1277529"/>
            <a:ext cx="732933"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70AD"/>
              </a:buClr>
              <a:buSzPts val="1000"/>
              <a:buFont typeface="Verdana"/>
              <a:buNone/>
            </a:pPr>
            <a:r>
              <a:rPr lang="en-US" sz="1000" b="1" i="0" u="none" strike="noStrike" cap="none">
                <a:solidFill>
                  <a:srgbClr val="0070AD"/>
                </a:solidFill>
                <a:latin typeface="Verdana"/>
                <a:ea typeface="Verdana"/>
                <a:cs typeface="Verdana"/>
                <a:sym typeface="Verdana"/>
              </a:rPr>
              <a:t>Skills</a:t>
            </a:r>
            <a:endParaRPr sz="1000" b="0" i="0" u="none" strike="noStrike" cap="none">
              <a:solidFill>
                <a:srgbClr val="000000"/>
              </a:solidFill>
              <a:latin typeface="Verdana"/>
              <a:ea typeface="Verdana"/>
              <a:cs typeface="Verdana"/>
              <a:sym typeface="Verdana"/>
            </a:endParaRPr>
          </a:p>
        </p:txBody>
      </p:sp>
      <p:pic>
        <p:nvPicPr>
          <p:cNvPr id="6" name="Picture Placeholder 5">
            <a:extLst>
              <a:ext uri="{FF2B5EF4-FFF2-40B4-BE49-F238E27FC236}">
                <a16:creationId xmlns:a16="http://schemas.microsoft.com/office/drawing/2014/main" id="{AF1F4274-6941-8021-FBE8-1DD88B91AE07}"/>
              </a:ext>
            </a:extLst>
          </p:cNvPr>
          <p:cNvPicPr>
            <a:picLocks noGrp="1" noChangeAspect="1"/>
          </p:cNvPicPr>
          <p:nvPr>
            <p:ph type="pic" idx="5"/>
          </p:nvPr>
        </p:nvPicPr>
        <p:blipFill>
          <a:blip r:embed="rId7"/>
          <a:srcRect t="9457" b="9457"/>
          <a:stretch>
            <a:fillRect/>
          </a:stretch>
        </p:blipFill>
        <p:spPr>
          <a:xfrm>
            <a:off x="439009" y="344490"/>
            <a:ext cx="1734208" cy="1735628"/>
          </a:xfrm>
        </p:spPr>
      </p:pic>
    </p:spTree>
  </p:cSld>
  <p:clrMapOvr>
    <a:masterClrMapping/>
  </p:clrMapOvr>
</p:sld>
</file>

<file path=ppt/theme/theme1.xml><?xml version="1.0" encoding="utf-8"?>
<a:theme xmlns:a="http://schemas.openxmlformats.org/drawingml/2006/main" name="2_Capgemini Master">
  <a:themeElements>
    <a:clrScheme name="Personnalisé 1">
      <a:dk1>
        <a:srgbClr val="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G_2012_Template">
  <a:themeElements>
    <a:clrScheme name="Capgemini colors">
      <a:dk1>
        <a:srgbClr val="263147"/>
      </a:dk1>
      <a:lt1>
        <a:srgbClr val="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Capgemini Palette">
      <a:dk1>
        <a:srgbClr val="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TotalTime>
  <Words>326</Words>
  <Application>Microsoft Office PowerPoint</Application>
  <PresentationFormat>Widescreen</PresentationFormat>
  <Paragraphs>59</Paragraphs>
  <Slides>1</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vt:i4>
      </vt:variant>
    </vt:vector>
  </HeadingPairs>
  <TitlesOfParts>
    <vt:vector size="6" baseType="lpstr">
      <vt:lpstr>Arial</vt:lpstr>
      <vt:lpstr>Noto Sans Symbols</vt:lpstr>
      <vt:lpstr>Verdana</vt:lpstr>
      <vt:lpstr>2_Capgemini Master</vt:lpstr>
      <vt:lpstr>1_CG_2012_Template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Bapat, Rashmi</dc:creator>
  <cp:lastModifiedBy>Sai Mukesh</cp:lastModifiedBy>
  <cp:revision>5</cp:revision>
  <dcterms:created xsi:type="dcterms:W3CDTF">2020-09-22T06:24:34Z</dcterms:created>
  <dcterms:modified xsi:type="dcterms:W3CDTF">2022-09-17T12:22:39Z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