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handoutMasterIdLst>
    <p:handoutMasterId r:id="rId36"/>
  </p:handoutMasterIdLst>
  <p:sldIdLst>
    <p:sldId id="256" r:id="rId2"/>
    <p:sldId id="414" r:id="rId3"/>
    <p:sldId id="423" r:id="rId4"/>
    <p:sldId id="424" r:id="rId5"/>
    <p:sldId id="425" r:id="rId6"/>
    <p:sldId id="412" r:id="rId7"/>
    <p:sldId id="413" r:id="rId8"/>
    <p:sldId id="415" r:id="rId9"/>
    <p:sldId id="416" r:id="rId10"/>
    <p:sldId id="417" r:id="rId11"/>
    <p:sldId id="418" r:id="rId12"/>
    <p:sldId id="426" r:id="rId13"/>
    <p:sldId id="419" r:id="rId14"/>
    <p:sldId id="420" r:id="rId15"/>
    <p:sldId id="428" r:id="rId16"/>
    <p:sldId id="429" r:id="rId17"/>
    <p:sldId id="421" r:id="rId18"/>
    <p:sldId id="422" r:id="rId19"/>
    <p:sldId id="427"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Lst>
  <p:sldSz cx="9144000" cy="6858000" type="screen4x3"/>
  <p:notesSz cx="6646863" cy="9777413"/>
  <p:defaultTextStyle>
    <a:defPPr>
      <a:defRPr lang="fr-FR"/>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82"/>
    <a:srgbClr val="FFCCFF"/>
    <a:srgbClr val="CCFFCC"/>
    <a:srgbClr val="1D8F2B"/>
    <a:srgbClr val="F2F2F2"/>
    <a:srgbClr val="9933FF"/>
    <a:srgbClr val="CC00CC"/>
    <a:srgbClr val="CCCC00"/>
    <a:srgbClr val="9900FF"/>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E50E1-9362-4712-A970-87C7F53130D0}" v="31" dt="2022-06-07T10:23:36.958"/>
    <p1510:client id="{22EA656E-0984-EADA-E598-4F4563AFF4D0}" v="272" dt="2022-06-07T16:32:08.469"/>
    <p1510:client id="{96463CA7-290B-0E4A-4BEF-F7E26815014C}" v="1" dt="2022-06-07T11:56:21.892"/>
    <p1510:client id="{D642761A-7C0C-7AB1-4353-D3D1C4E4723C}" v="82" dt="2022-06-07T15:41:25.5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080"/>
        <p:guide pos="209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in DETRAIT" userId="S::180883@umons.ac.be::469ea8c3-c0a0-494c-a5c3-247c69535c16" providerId="AD" clId="Web-{D642761A-7C0C-7AB1-4353-D3D1C4E4723C}"/>
    <pc:docChg chg="modSld">
      <pc:chgData name="Romain DETRAIT" userId="S::180883@umons.ac.be::469ea8c3-c0a0-494c-a5c3-247c69535c16" providerId="AD" clId="Web-{D642761A-7C0C-7AB1-4353-D3D1C4E4723C}" dt="2022-06-07T15:41:23.624" v="68" actId="20577"/>
      <pc:docMkLst>
        <pc:docMk/>
      </pc:docMkLst>
      <pc:sldChg chg="addSp delSp modSp">
        <pc:chgData name="Romain DETRAIT" userId="S::180883@umons.ac.be::469ea8c3-c0a0-494c-a5c3-247c69535c16" providerId="AD" clId="Web-{D642761A-7C0C-7AB1-4353-D3D1C4E4723C}" dt="2022-06-07T15:36:26.522" v="17"/>
        <pc:sldMkLst>
          <pc:docMk/>
          <pc:sldMk cId="2028411337" sldId="414"/>
        </pc:sldMkLst>
        <pc:spChg chg="del">
          <ac:chgData name="Romain DETRAIT" userId="S::180883@umons.ac.be::469ea8c3-c0a0-494c-a5c3-247c69535c16" providerId="AD" clId="Web-{D642761A-7C0C-7AB1-4353-D3D1C4E4723C}" dt="2022-06-07T15:34:59.863" v="8"/>
          <ac:spMkLst>
            <pc:docMk/>
            <pc:sldMk cId="2028411337" sldId="414"/>
            <ac:spMk id="5" creationId="{EAF1E4C3-CEFF-C0DF-FD8A-530F4992BA66}"/>
          </ac:spMkLst>
        </pc:spChg>
        <pc:spChg chg="add del">
          <ac:chgData name="Romain DETRAIT" userId="S::180883@umons.ac.be::469ea8c3-c0a0-494c-a5c3-247c69535c16" providerId="AD" clId="Web-{D642761A-7C0C-7AB1-4353-D3D1C4E4723C}" dt="2022-06-07T15:34:58.285" v="7"/>
          <ac:spMkLst>
            <pc:docMk/>
            <pc:sldMk cId="2028411337" sldId="414"/>
            <ac:spMk id="6" creationId="{E748B10A-020F-E11F-AC20-32A7621F930F}"/>
          </ac:spMkLst>
        </pc:spChg>
        <pc:spChg chg="add del mod">
          <ac:chgData name="Romain DETRAIT" userId="S::180883@umons.ac.be::469ea8c3-c0a0-494c-a5c3-247c69535c16" providerId="AD" clId="Web-{D642761A-7C0C-7AB1-4353-D3D1C4E4723C}" dt="2022-06-07T15:34:56.800" v="6"/>
          <ac:spMkLst>
            <pc:docMk/>
            <pc:sldMk cId="2028411337" sldId="414"/>
            <ac:spMk id="7" creationId="{C8CBB8C0-09AD-F839-BA0A-3C9A1C6460A8}"/>
          </ac:spMkLst>
        </pc:spChg>
        <pc:spChg chg="add del">
          <ac:chgData name="Romain DETRAIT" userId="S::180883@umons.ac.be::469ea8c3-c0a0-494c-a5c3-247c69535c16" providerId="AD" clId="Web-{D642761A-7C0C-7AB1-4353-D3D1C4E4723C}" dt="2022-06-07T15:34:53.378" v="3"/>
          <ac:spMkLst>
            <pc:docMk/>
            <pc:sldMk cId="2028411337" sldId="414"/>
            <ac:spMk id="8" creationId="{8737227E-1C78-802F-F115-1DBFF5B558F0}"/>
          </ac:spMkLst>
        </pc:spChg>
        <pc:spChg chg="add del">
          <ac:chgData name="Romain DETRAIT" userId="S::180883@umons.ac.be::469ea8c3-c0a0-494c-a5c3-247c69535c16" providerId="AD" clId="Web-{D642761A-7C0C-7AB1-4353-D3D1C4E4723C}" dt="2022-06-07T15:35:05.738" v="10"/>
          <ac:spMkLst>
            <pc:docMk/>
            <pc:sldMk cId="2028411337" sldId="414"/>
            <ac:spMk id="9" creationId="{475FC402-E324-2EFC-8824-B2C5D27B22D2}"/>
          </ac:spMkLst>
        </pc:spChg>
        <pc:spChg chg="add del mod">
          <ac:chgData name="Romain DETRAIT" userId="S::180883@umons.ac.be::469ea8c3-c0a0-494c-a5c3-247c69535c16" providerId="AD" clId="Web-{D642761A-7C0C-7AB1-4353-D3D1C4E4723C}" dt="2022-06-07T15:36:26.522" v="17"/>
          <ac:spMkLst>
            <pc:docMk/>
            <pc:sldMk cId="2028411337" sldId="414"/>
            <ac:spMk id="10" creationId="{5847D30E-11B6-1E47-6D05-796E549E2E20}"/>
          </ac:spMkLst>
        </pc:spChg>
        <pc:spChg chg="add del mod">
          <ac:chgData name="Romain DETRAIT" userId="S::180883@umons.ac.be::469ea8c3-c0a0-494c-a5c3-247c69535c16" providerId="AD" clId="Web-{D642761A-7C0C-7AB1-4353-D3D1C4E4723C}" dt="2022-06-07T15:36:23.443" v="16"/>
          <ac:spMkLst>
            <pc:docMk/>
            <pc:sldMk cId="2028411337" sldId="414"/>
            <ac:spMk id="11" creationId="{686AFD60-5626-A424-1660-91B0DE257FDC}"/>
          </ac:spMkLst>
        </pc:spChg>
      </pc:sldChg>
      <pc:sldChg chg="addSp delSp modSp">
        <pc:chgData name="Romain DETRAIT" userId="S::180883@umons.ac.be::469ea8c3-c0a0-494c-a5c3-247c69535c16" providerId="AD" clId="Web-{D642761A-7C0C-7AB1-4353-D3D1C4E4723C}" dt="2022-06-07T15:41:23.624" v="68" actId="20577"/>
        <pc:sldMkLst>
          <pc:docMk/>
          <pc:sldMk cId="551221831" sldId="423"/>
        </pc:sldMkLst>
        <pc:spChg chg="del">
          <ac:chgData name="Romain DETRAIT" userId="S::180883@umons.ac.be::469ea8c3-c0a0-494c-a5c3-247c69535c16" providerId="AD" clId="Web-{D642761A-7C0C-7AB1-4353-D3D1C4E4723C}" dt="2022-06-07T15:40:17.247" v="23"/>
          <ac:spMkLst>
            <pc:docMk/>
            <pc:sldMk cId="551221831" sldId="423"/>
            <ac:spMk id="4" creationId="{808AED34-D2BC-2586-D47D-68860FC4B78B}"/>
          </ac:spMkLst>
        </pc:spChg>
        <pc:spChg chg="del">
          <ac:chgData name="Romain DETRAIT" userId="S::180883@umons.ac.be::469ea8c3-c0a0-494c-a5c3-247c69535c16" providerId="AD" clId="Web-{D642761A-7C0C-7AB1-4353-D3D1C4E4723C}" dt="2022-06-07T15:40:19.622" v="25"/>
          <ac:spMkLst>
            <pc:docMk/>
            <pc:sldMk cId="551221831" sldId="423"/>
            <ac:spMk id="5" creationId="{0AAF12F9-548F-5EB6-1C7D-3857D6DAD2C6}"/>
          </ac:spMkLst>
        </pc:spChg>
        <pc:spChg chg="add del">
          <ac:chgData name="Romain DETRAIT" userId="S::180883@umons.ac.be::469ea8c3-c0a0-494c-a5c3-247c69535c16" providerId="AD" clId="Web-{D642761A-7C0C-7AB1-4353-D3D1C4E4723C}" dt="2022-06-07T15:36:39.022" v="19"/>
          <ac:spMkLst>
            <pc:docMk/>
            <pc:sldMk cId="551221831" sldId="423"/>
            <ac:spMk id="6" creationId="{52BB7021-099E-C6BA-07B7-7E1AB1B1A9DE}"/>
          </ac:spMkLst>
        </pc:spChg>
        <pc:spChg chg="add del mod">
          <ac:chgData name="Romain DETRAIT" userId="S::180883@umons.ac.be::469ea8c3-c0a0-494c-a5c3-247c69535c16" providerId="AD" clId="Web-{D642761A-7C0C-7AB1-4353-D3D1C4E4723C}" dt="2022-06-07T15:38:57.120" v="22"/>
          <ac:spMkLst>
            <pc:docMk/>
            <pc:sldMk cId="551221831" sldId="423"/>
            <ac:spMk id="7" creationId="{E1E76C82-B203-C336-987A-71BA14F802C3}"/>
          </ac:spMkLst>
        </pc:spChg>
        <pc:spChg chg="add mod">
          <ac:chgData name="Romain DETRAIT" userId="S::180883@umons.ac.be::469ea8c3-c0a0-494c-a5c3-247c69535c16" providerId="AD" clId="Web-{D642761A-7C0C-7AB1-4353-D3D1C4E4723C}" dt="2022-06-07T15:40:17.997" v="24"/>
          <ac:spMkLst>
            <pc:docMk/>
            <pc:sldMk cId="551221831" sldId="423"/>
            <ac:spMk id="8" creationId="{E1386962-4BB9-1BF7-19DA-35358750579F}"/>
          </ac:spMkLst>
        </pc:spChg>
        <pc:spChg chg="add mod">
          <ac:chgData name="Romain DETRAIT" userId="S::180883@umons.ac.be::469ea8c3-c0a0-494c-a5c3-247c69535c16" providerId="AD" clId="Web-{D642761A-7C0C-7AB1-4353-D3D1C4E4723C}" dt="2022-06-07T15:41:23.624" v="68" actId="20577"/>
          <ac:spMkLst>
            <pc:docMk/>
            <pc:sldMk cId="551221831" sldId="423"/>
            <ac:spMk id="9" creationId="{95A74C08-3F6F-C905-5FE2-851BFCA3B834}"/>
          </ac:spMkLst>
        </pc:spChg>
      </pc:sldChg>
    </pc:docChg>
  </pc:docChgLst>
  <pc:docChgLst>
    <pc:chgData clId="Web-{D642761A-7C0C-7AB1-4353-D3D1C4E4723C}"/>
    <pc:docChg chg="modSld">
      <pc:chgData name="" userId="" providerId="" clId="Web-{D642761A-7C0C-7AB1-4353-D3D1C4E4723C}" dt="2022-06-07T15:34:32.096" v="0"/>
      <pc:docMkLst>
        <pc:docMk/>
      </pc:docMkLst>
      <pc:sldChg chg="addSp">
        <pc:chgData name="" userId="" providerId="" clId="Web-{D642761A-7C0C-7AB1-4353-D3D1C4E4723C}" dt="2022-06-07T15:34:32.096" v="0"/>
        <pc:sldMkLst>
          <pc:docMk/>
          <pc:sldMk cId="2028411337" sldId="414"/>
        </pc:sldMkLst>
        <pc:spChg chg="add">
          <ac:chgData name="" userId="" providerId="" clId="Web-{D642761A-7C0C-7AB1-4353-D3D1C4E4723C}" dt="2022-06-07T15:34:32.096" v="0"/>
          <ac:spMkLst>
            <pc:docMk/>
            <pc:sldMk cId="2028411337" sldId="414"/>
            <ac:spMk id="5" creationId="{EAF1E4C3-CEFF-C0DF-FD8A-530F4992BA66}"/>
          </ac:spMkLst>
        </pc:spChg>
      </pc:sldChg>
    </pc:docChg>
  </pc:docChgLst>
  <pc:docChgLst>
    <pc:chgData name="Walid KAMECHE" userId="S::182050@umons.ac.be::180456e5-3680-4826-8a53-60f8f51a87c7" providerId="AD" clId="Web-{96463CA7-290B-0E4A-4BEF-F7E26815014C}"/>
    <pc:docChg chg="modSld">
      <pc:chgData name="Walid KAMECHE" userId="S::182050@umons.ac.be::180456e5-3680-4826-8a53-60f8f51a87c7" providerId="AD" clId="Web-{96463CA7-290B-0E4A-4BEF-F7E26815014C}" dt="2022-06-07T11:56:21.892" v="0"/>
      <pc:docMkLst>
        <pc:docMk/>
      </pc:docMkLst>
      <pc:sldChg chg="addSp">
        <pc:chgData name="Walid KAMECHE" userId="S::182050@umons.ac.be::180456e5-3680-4826-8a53-60f8f51a87c7" providerId="AD" clId="Web-{96463CA7-290B-0E4A-4BEF-F7E26815014C}" dt="2022-06-07T11:56:21.892" v="0"/>
        <pc:sldMkLst>
          <pc:docMk/>
          <pc:sldMk cId="328644306" sldId="417"/>
        </pc:sldMkLst>
        <pc:spChg chg="add">
          <ac:chgData name="Walid KAMECHE" userId="S::182050@umons.ac.be::180456e5-3680-4826-8a53-60f8f51a87c7" providerId="AD" clId="Web-{96463CA7-290B-0E4A-4BEF-F7E26815014C}" dt="2022-06-07T11:56:21.892" v="0"/>
          <ac:spMkLst>
            <pc:docMk/>
            <pc:sldMk cId="328644306" sldId="417"/>
            <ac:spMk id="3" creationId="{A6DE51E2-12AE-EEAE-895C-E79A95537079}"/>
          </ac:spMkLst>
        </pc:spChg>
      </pc:sldChg>
    </pc:docChg>
  </pc:docChgLst>
  <pc:docChgLst>
    <pc:chgData name="Hugo DUVIVIER" userId="S::172546@umons.ac.be::6a3b6611-8ae8-47de-8d8f-6708e8d115c6" providerId="AD" clId="Web-{22EA656E-0984-EADA-E598-4F4563AFF4D0}"/>
    <pc:docChg chg="mod modSld modMainMaster">
      <pc:chgData name="Hugo DUVIVIER" userId="S::172546@umons.ac.be::6a3b6611-8ae8-47de-8d8f-6708e8d115c6" providerId="AD" clId="Web-{22EA656E-0984-EADA-E598-4F4563AFF4D0}" dt="2022-06-07T16:32:05.969" v="265" actId="20577"/>
      <pc:docMkLst>
        <pc:docMk/>
      </pc:docMkLst>
      <pc:sldChg chg="modSp">
        <pc:chgData name="Hugo DUVIVIER" userId="S::172546@umons.ac.be::6a3b6611-8ae8-47de-8d8f-6708e8d115c6" providerId="AD" clId="Web-{22EA656E-0984-EADA-E598-4F4563AFF4D0}" dt="2022-06-07T15:06:50.300" v="57" actId="14100"/>
        <pc:sldMkLst>
          <pc:docMk/>
          <pc:sldMk cId="0" sldId="256"/>
        </pc:sldMkLst>
        <pc:spChg chg="mod">
          <ac:chgData name="Hugo DUVIVIER" userId="S::172546@umons.ac.be::6a3b6611-8ae8-47de-8d8f-6708e8d115c6" providerId="AD" clId="Web-{22EA656E-0984-EADA-E598-4F4563AFF4D0}" dt="2022-06-07T15:06:50.300" v="57" actId="14100"/>
          <ac:spMkLst>
            <pc:docMk/>
            <pc:sldMk cId="0" sldId="256"/>
            <ac:spMk id="4" creationId="{00000000-0000-0000-0000-000000000000}"/>
          </ac:spMkLst>
        </pc:spChg>
      </pc:sldChg>
      <pc:sldChg chg="addSp delSp modSp">
        <pc:chgData name="Hugo DUVIVIER" userId="S::172546@umons.ac.be::6a3b6611-8ae8-47de-8d8f-6708e8d115c6" providerId="AD" clId="Web-{22EA656E-0984-EADA-E598-4F4563AFF4D0}" dt="2022-06-07T16:32:05.969" v="265" actId="20577"/>
        <pc:sldMkLst>
          <pc:docMk/>
          <pc:sldMk cId="4194521153" sldId="412"/>
        </pc:sldMkLst>
        <pc:spChg chg="mod">
          <ac:chgData name="Hugo DUVIVIER" userId="S::172546@umons.ac.be::6a3b6611-8ae8-47de-8d8f-6708e8d115c6" providerId="AD" clId="Web-{22EA656E-0984-EADA-E598-4F4563AFF4D0}" dt="2022-06-07T16:32:05.969" v="265" actId="20577"/>
          <ac:spMkLst>
            <pc:docMk/>
            <pc:sldMk cId="4194521153" sldId="412"/>
            <ac:spMk id="3" creationId="{00000000-0000-0000-0000-000000000000}"/>
          </ac:spMkLst>
        </pc:spChg>
        <pc:spChg chg="add mod">
          <ac:chgData name="Hugo DUVIVIER" userId="S::172546@umons.ac.be::6a3b6611-8ae8-47de-8d8f-6708e8d115c6" providerId="AD" clId="Web-{22EA656E-0984-EADA-E598-4F4563AFF4D0}" dt="2022-06-07T15:29:03.597" v="161"/>
          <ac:spMkLst>
            <pc:docMk/>
            <pc:sldMk cId="4194521153" sldId="412"/>
            <ac:spMk id="5" creationId="{3AADC06A-9ADE-3159-07DA-88DED6891BB6}"/>
          </ac:spMkLst>
        </pc:spChg>
        <pc:spChg chg="add del">
          <ac:chgData name="Hugo DUVIVIER" userId="S::172546@umons.ac.be::6a3b6611-8ae8-47de-8d8f-6708e8d115c6" providerId="AD" clId="Web-{22EA656E-0984-EADA-E598-4F4563AFF4D0}" dt="2022-06-07T15:52:29.833" v="221"/>
          <ac:spMkLst>
            <pc:docMk/>
            <pc:sldMk cId="4194521153" sldId="412"/>
            <ac:spMk id="7" creationId="{83066A13-F6E1-5A01-254F-92DDBB61B9C5}"/>
          </ac:spMkLst>
        </pc:spChg>
        <pc:spChg chg="add">
          <ac:chgData name="Hugo DUVIVIER" userId="S::172546@umons.ac.be::6a3b6611-8ae8-47de-8d8f-6708e8d115c6" providerId="AD" clId="Web-{22EA656E-0984-EADA-E598-4F4563AFF4D0}" dt="2022-06-07T15:52:31.912" v="222"/>
          <ac:spMkLst>
            <pc:docMk/>
            <pc:sldMk cId="4194521153" sldId="412"/>
            <ac:spMk id="9" creationId="{3FF26AE4-CFD3-2848-A077-A8BEF65E7AC7}"/>
          </ac:spMkLst>
        </pc:spChg>
      </pc:sldChg>
      <pc:sldChg chg="addSp delSp modSp">
        <pc:chgData name="Hugo DUVIVIER" userId="S::172546@umons.ac.be::6a3b6611-8ae8-47de-8d8f-6708e8d115c6" providerId="AD" clId="Web-{22EA656E-0984-EADA-E598-4F4563AFF4D0}" dt="2022-06-07T15:52:55.193" v="224"/>
        <pc:sldMkLst>
          <pc:docMk/>
          <pc:sldMk cId="3373769735" sldId="413"/>
        </pc:sldMkLst>
        <pc:spChg chg="add mod">
          <ac:chgData name="Hugo DUVIVIER" userId="S::172546@umons.ac.be::6a3b6611-8ae8-47de-8d8f-6708e8d115c6" providerId="AD" clId="Web-{22EA656E-0984-EADA-E598-4F4563AFF4D0}" dt="2022-06-07T15:29:03.597" v="161"/>
          <ac:spMkLst>
            <pc:docMk/>
            <pc:sldMk cId="3373769735" sldId="413"/>
            <ac:spMk id="3" creationId="{B812D5FC-AB9B-DE88-C777-6644EF270120}"/>
          </ac:spMkLst>
        </pc:spChg>
        <pc:spChg chg="add del">
          <ac:chgData name="Hugo DUVIVIER" userId="S::172546@umons.ac.be::6a3b6611-8ae8-47de-8d8f-6708e8d115c6" providerId="AD" clId="Web-{22EA656E-0984-EADA-E598-4F4563AFF4D0}" dt="2022-06-07T15:52:52.990" v="223"/>
          <ac:spMkLst>
            <pc:docMk/>
            <pc:sldMk cId="3373769735" sldId="413"/>
            <ac:spMk id="5" creationId="{739B8AFF-F014-EF3B-92A6-E7B119F6A5DD}"/>
          </ac:spMkLst>
        </pc:spChg>
        <pc:spChg chg="add">
          <ac:chgData name="Hugo DUVIVIER" userId="S::172546@umons.ac.be::6a3b6611-8ae8-47de-8d8f-6708e8d115c6" providerId="AD" clId="Web-{22EA656E-0984-EADA-E598-4F4563AFF4D0}" dt="2022-06-07T15:52:55.193" v="224"/>
          <ac:spMkLst>
            <pc:docMk/>
            <pc:sldMk cId="3373769735" sldId="413"/>
            <ac:spMk id="6" creationId="{4B8641AB-B816-0D42-205D-D9AEE6CF4E79}"/>
          </ac:spMkLst>
        </pc:spChg>
      </pc:sldChg>
      <pc:sldChg chg="addSp delSp modSp">
        <pc:chgData name="Hugo DUVIVIER" userId="S::172546@umons.ac.be::6a3b6611-8ae8-47de-8d8f-6708e8d115c6" providerId="AD" clId="Web-{22EA656E-0984-EADA-E598-4F4563AFF4D0}" dt="2022-06-07T15:55:04.618" v="252"/>
        <pc:sldMkLst>
          <pc:docMk/>
          <pc:sldMk cId="2028411337" sldId="414"/>
        </pc:sldMkLst>
        <pc:spChg chg="mod">
          <ac:chgData name="Hugo DUVIVIER" userId="S::172546@umons.ac.be::6a3b6611-8ae8-47de-8d8f-6708e8d115c6" providerId="AD" clId="Web-{22EA656E-0984-EADA-E598-4F4563AFF4D0}" dt="2022-06-07T15:43:00.242" v="172" actId="20577"/>
          <ac:spMkLst>
            <pc:docMk/>
            <pc:sldMk cId="2028411337" sldId="414"/>
            <ac:spMk id="3" creationId="{750BFF46-3EF0-4D57-0EBE-66E7284C084D}"/>
          </ac:spMkLst>
        </pc:spChg>
        <pc:spChg chg="mod">
          <ac:chgData name="Hugo DUVIVIER" userId="S::172546@umons.ac.be::6a3b6611-8ae8-47de-8d8f-6708e8d115c6" providerId="AD" clId="Web-{22EA656E-0984-EADA-E598-4F4563AFF4D0}" dt="2022-06-07T15:28:21.580" v="119" actId="1076"/>
          <ac:spMkLst>
            <pc:docMk/>
            <pc:sldMk cId="2028411337" sldId="414"/>
            <ac:spMk id="4" creationId="{A5C1998E-3079-F529-0FD5-5B1A777CCA65}"/>
          </ac:spMkLst>
        </pc:spChg>
        <pc:spChg chg="add del mod">
          <ac:chgData name="Hugo DUVIVIER" userId="S::172546@umons.ac.be::6a3b6611-8ae8-47de-8d8f-6708e8d115c6" providerId="AD" clId="Web-{22EA656E-0984-EADA-E598-4F4563AFF4D0}" dt="2022-06-07T15:30:30.583" v="166"/>
          <ac:spMkLst>
            <pc:docMk/>
            <pc:sldMk cId="2028411337" sldId="414"/>
            <ac:spMk id="5" creationId="{ABF63842-A486-06F5-B487-DF0225C762CC}"/>
          </ac:spMkLst>
        </pc:spChg>
        <pc:spChg chg="add del mod">
          <ac:chgData name="Hugo DUVIVIER" userId="S::172546@umons.ac.be::6a3b6611-8ae8-47de-8d8f-6708e8d115c6" providerId="AD" clId="Web-{22EA656E-0984-EADA-E598-4F4563AFF4D0}" dt="2022-06-07T15:29:24.738" v="164"/>
          <ac:spMkLst>
            <pc:docMk/>
            <pc:sldMk cId="2028411337" sldId="414"/>
            <ac:spMk id="6" creationId="{2D21EE2B-D490-D749-3D47-1072984D41D7}"/>
          </ac:spMkLst>
        </pc:spChg>
        <pc:spChg chg="add del">
          <ac:chgData name="Hugo DUVIVIER" userId="S::172546@umons.ac.be::6a3b6611-8ae8-47de-8d8f-6708e8d115c6" providerId="AD" clId="Web-{22EA656E-0984-EADA-E598-4F4563AFF4D0}" dt="2022-06-07T15:30:56.975" v="169"/>
          <ac:spMkLst>
            <pc:docMk/>
            <pc:sldMk cId="2028411337" sldId="414"/>
            <ac:spMk id="7" creationId="{E88F5528-C35B-D49E-877E-0CC6B8F28EA2}"/>
          </ac:spMkLst>
        </pc:spChg>
        <pc:spChg chg="add del mod">
          <ac:chgData name="Hugo DUVIVIER" userId="S::172546@umons.ac.be::6a3b6611-8ae8-47de-8d8f-6708e8d115c6" providerId="AD" clId="Web-{22EA656E-0984-EADA-E598-4F4563AFF4D0}" dt="2022-06-07T15:45:58.715" v="175"/>
          <ac:spMkLst>
            <pc:docMk/>
            <pc:sldMk cId="2028411337" sldId="414"/>
            <ac:spMk id="12" creationId="{FB741C7F-410B-C7FD-94DF-FC26B7CF1BCB}"/>
          </ac:spMkLst>
        </pc:spChg>
        <pc:spChg chg="add del">
          <ac:chgData name="Hugo DUVIVIER" userId="S::172546@umons.ac.be::6a3b6611-8ae8-47de-8d8f-6708e8d115c6" providerId="AD" clId="Web-{22EA656E-0984-EADA-E598-4F4563AFF4D0}" dt="2022-06-07T15:47:17.560" v="177"/>
          <ac:spMkLst>
            <pc:docMk/>
            <pc:sldMk cId="2028411337" sldId="414"/>
            <ac:spMk id="13" creationId="{DCE5C34D-CDAA-052D-5587-E75ED27A75BE}"/>
          </ac:spMkLst>
        </pc:spChg>
        <pc:spChg chg="add del mod">
          <ac:chgData name="Hugo DUVIVIER" userId="S::172546@umons.ac.be::6a3b6611-8ae8-47de-8d8f-6708e8d115c6" providerId="AD" clId="Web-{22EA656E-0984-EADA-E598-4F4563AFF4D0}" dt="2022-06-07T15:55:03.150" v="251"/>
          <ac:spMkLst>
            <pc:docMk/>
            <pc:sldMk cId="2028411337" sldId="414"/>
            <ac:spMk id="16" creationId="{3D95CD6B-1616-75C7-769D-DE83F27B3BB6}"/>
          </ac:spMkLst>
        </pc:spChg>
        <pc:spChg chg="add">
          <ac:chgData name="Hugo DUVIVIER" userId="S::172546@umons.ac.be::6a3b6611-8ae8-47de-8d8f-6708e8d115c6" providerId="AD" clId="Web-{22EA656E-0984-EADA-E598-4F4563AFF4D0}" dt="2022-06-07T15:55:04.618" v="252"/>
          <ac:spMkLst>
            <pc:docMk/>
            <pc:sldMk cId="2028411337" sldId="414"/>
            <ac:spMk id="17" creationId="{9EDFD6FE-BBAB-C849-CA09-DA712E851FF4}"/>
          </ac:spMkLst>
        </pc:spChg>
        <pc:inkChg chg="add del">
          <ac:chgData name="Hugo DUVIVIER" userId="S::172546@umons.ac.be::6a3b6611-8ae8-47de-8d8f-6708e8d115c6" providerId="AD" clId="Web-{22EA656E-0984-EADA-E598-4F4563AFF4D0}" dt="2022-06-07T15:47:57.639" v="179"/>
          <ac:inkMkLst>
            <pc:docMk/>
            <pc:sldMk cId="2028411337" sldId="414"/>
            <ac:inkMk id="14" creationId="{6659AB34-9EC5-819A-DB61-59C1DCD30376}"/>
          </ac:inkMkLst>
        </pc:inkChg>
        <pc:inkChg chg="add del">
          <ac:chgData name="Hugo DUVIVIER" userId="S::172546@umons.ac.be::6a3b6611-8ae8-47de-8d8f-6708e8d115c6" providerId="AD" clId="Web-{22EA656E-0984-EADA-E598-4F4563AFF4D0}" dt="2022-06-07T15:48:17.265" v="181"/>
          <ac:inkMkLst>
            <pc:docMk/>
            <pc:sldMk cId="2028411337" sldId="414"/>
            <ac:inkMk id="15" creationId="{4161F0EB-8CD0-5ADA-5570-31B145C412E4}"/>
          </ac:inkMkLst>
        </pc:inkChg>
      </pc:sldChg>
      <pc:sldChg chg="addSp modSp">
        <pc:chgData name="Hugo DUVIVIER" userId="S::172546@umons.ac.be::6a3b6611-8ae8-47de-8d8f-6708e8d115c6" providerId="AD" clId="Web-{22EA656E-0984-EADA-E598-4F4563AFF4D0}" dt="2022-06-07T15:53:22.382" v="225"/>
        <pc:sldMkLst>
          <pc:docMk/>
          <pc:sldMk cId="1040776006" sldId="415"/>
        </pc:sldMkLst>
        <pc:spChg chg="add mod">
          <ac:chgData name="Hugo DUVIVIER" userId="S::172546@umons.ac.be::6a3b6611-8ae8-47de-8d8f-6708e8d115c6" providerId="AD" clId="Web-{22EA656E-0984-EADA-E598-4F4563AFF4D0}" dt="2022-06-07T15:29:03.597" v="161"/>
          <ac:spMkLst>
            <pc:docMk/>
            <pc:sldMk cId="1040776006" sldId="415"/>
            <ac:spMk id="5" creationId="{2CC5D5F2-6D0A-1AD8-16E9-F6DFB15B2464}"/>
          </ac:spMkLst>
        </pc:spChg>
        <pc:spChg chg="add">
          <ac:chgData name="Hugo DUVIVIER" userId="S::172546@umons.ac.be::6a3b6611-8ae8-47de-8d8f-6708e8d115c6" providerId="AD" clId="Web-{22EA656E-0984-EADA-E598-4F4563AFF4D0}" dt="2022-06-07T15:53:22.382" v="225"/>
          <ac:spMkLst>
            <pc:docMk/>
            <pc:sldMk cId="1040776006" sldId="415"/>
            <ac:spMk id="7" creationId="{CD46E7B3-CACE-EF6A-E060-66BF3F1E675F}"/>
          </ac:spMkLst>
        </pc:spChg>
      </pc:sldChg>
      <pc:sldChg chg="addSp modSp">
        <pc:chgData name="Hugo DUVIVIER" userId="S::172546@umons.ac.be::6a3b6611-8ae8-47de-8d8f-6708e8d115c6" providerId="AD" clId="Web-{22EA656E-0984-EADA-E598-4F4563AFF4D0}" dt="2022-06-07T15:53:26.804" v="226"/>
        <pc:sldMkLst>
          <pc:docMk/>
          <pc:sldMk cId="3126740537" sldId="416"/>
        </pc:sldMkLst>
        <pc:spChg chg="add mod">
          <ac:chgData name="Hugo DUVIVIER" userId="S::172546@umons.ac.be::6a3b6611-8ae8-47de-8d8f-6708e8d115c6" providerId="AD" clId="Web-{22EA656E-0984-EADA-E598-4F4563AFF4D0}" dt="2022-06-07T15:29:03.597" v="161"/>
          <ac:spMkLst>
            <pc:docMk/>
            <pc:sldMk cId="3126740537" sldId="416"/>
            <ac:spMk id="3" creationId="{F59B0869-79E7-C3DE-28F4-BABE29A4A0E3}"/>
          </ac:spMkLst>
        </pc:spChg>
        <pc:spChg chg="add">
          <ac:chgData name="Hugo DUVIVIER" userId="S::172546@umons.ac.be::6a3b6611-8ae8-47de-8d8f-6708e8d115c6" providerId="AD" clId="Web-{22EA656E-0984-EADA-E598-4F4563AFF4D0}" dt="2022-06-07T15:53:26.804" v="226"/>
          <ac:spMkLst>
            <pc:docMk/>
            <pc:sldMk cId="3126740537" sldId="416"/>
            <ac:spMk id="5" creationId="{76C4DDAC-362A-B4CB-46A8-44BE7070C249}"/>
          </ac:spMkLst>
        </pc:spChg>
      </pc:sldChg>
      <pc:sldChg chg="addSp delSp modSp">
        <pc:chgData name="Hugo DUVIVIER" userId="S::172546@umons.ac.be::6a3b6611-8ae8-47de-8d8f-6708e8d115c6" providerId="AD" clId="Web-{22EA656E-0984-EADA-E598-4F4563AFF4D0}" dt="2022-06-07T15:53:28.850" v="227"/>
        <pc:sldMkLst>
          <pc:docMk/>
          <pc:sldMk cId="328644306" sldId="417"/>
        </pc:sldMkLst>
        <pc:spChg chg="del">
          <ac:chgData name="Hugo DUVIVIER" userId="S::172546@umons.ac.be::6a3b6611-8ae8-47de-8d8f-6708e8d115c6" providerId="AD" clId="Web-{22EA656E-0984-EADA-E598-4F4563AFF4D0}" dt="2022-06-07T15:12:33.995" v="58"/>
          <ac:spMkLst>
            <pc:docMk/>
            <pc:sldMk cId="328644306" sldId="417"/>
            <ac:spMk id="3" creationId="{A6DE51E2-12AE-EEAE-895C-E79A95537079}"/>
          </ac:spMkLst>
        </pc:spChg>
        <pc:spChg chg="add mod">
          <ac:chgData name="Hugo DUVIVIER" userId="S::172546@umons.ac.be::6a3b6611-8ae8-47de-8d8f-6708e8d115c6" providerId="AD" clId="Web-{22EA656E-0984-EADA-E598-4F4563AFF4D0}" dt="2022-06-07T15:29:03.597" v="161"/>
          <ac:spMkLst>
            <pc:docMk/>
            <pc:sldMk cId="328644306" sldId="417"/>
            <ac:spMk id="5" creationId="{DF8E4790-ED5E-3E40-8F35-BC0137D4EB19}"/>
          </ac:spMkLst>
        </pc:spChg>
        <pc:spChg chg="add">
          <ac:chgData name="Hugo DUVIVIER" userId="S::172546@umons.ac.be::6a3b6611-8ae8-47de-8d8f-6708e8d115c6" providerId="AD" clId="Web-{22EA656E-0984-EADA-E598-4F4563AFF4D0}" dt="2022-06-07T15:53:28.850" v="227"/>
          <ac:spMkLst>
            <pc:docMk/>
            <pc:sldMk cId="328644306" sldId="417"/>
            <ac:spMk id="6" creationId="{8BC950A8-DEAD-07E6-253A-AD5959127D0D}"/>
          </ac:spMkLst>
        </pc:spChg>
      </pc:sldChg>
      <pc:sldChg chg="addSp modSp">
        <pc:chgData name="Hugo DUVIVIER" userId="S::172546@umons.ac.be::6a3b6611-8ae8-47de-8d8f-6708e8d115c6" providerId="AD" clId="Web-{22EA656E-0984-EADA-E598-4F4563AFF4D0}" dt="2022-06-07T15:53:30.944" v="228"/>
        <pc:sldMkLst>
          <pc:docMk/>
          <pc:sldMk cId="3389763556" sldId="418"/>
        </pc:sldMkLst>
        <pc:spChg chg="mod">
          <ac:chgData name="Hugo DUVIVIER" userId="S::172546@umons.ac.be::6a3b6611-8ae8-47de-8d8f-6708e8d115c6" providerId="AD" clId="Web-{22EA656E-0984-EADA-E598-4F4563AFF4D0}" dt="2022-06-07T15:16:53.705" v="77" actId="20577"/>
          <ac:spMkLst>
            <pc:docMk/>
            <pc:sldMk cId="3389763556" sldId="418"/>
            <ac:spMk id="3" creationId="{D8644111-A268-2E67-7070-9F3643333EF8}"/>
          </ac:spMkLst>
        </pc:spChg>
        <pc:spChg chg="add mod">
          <ac:chgData name="Hugo DUVIVIER" userId="S::172546@umons.ac.be::6a3b6611-8ae8-47de-8d8f-6708e8d115c6" providerId="AD" clId="Web-{22EA656E-0984-EADA-E598-4F4563AFF4D0}" dt="2022-06-07T15:29:03.597" v="161"/>
          <ac:spMkLst>
            <pc:docMk/>
            <pc:sldMk cId="3389763556" sldId="418"/>
            <ac:spMk id="5" creationId="{4AE1B52E-122D-BAAB-C16B-3CEFA45E8C50}"/>
          </ac:spMkLst>
        </pc:spChg>
        <pc:spChg chg="add">
          <ac:chgData name="Hugo DUVIVIER" userId="S::172546@umons.ac.be::6a3b6611-8ae8-47de-8d8f-6708e8d115c6" providerId="AD" clId="Web-{22EA656E-0984-EADA-E598-4F4563AFF4D0}" dt="2022-06-07T15:53:30.944" v="228"/>
          <ac:spMkLst>
            <pc:docMk/>
            <pc:sldMk cId="3389763556" sldId="418"/>
            <ac:spMk id="7" creationId="{10E15D37-06A5-B494-5FC6-C54065F605D4}"/>
          </ac:spMkLst>
        </pc:spChg>
      </pc:sldChg>
      <pc:sldChg chg="addSp modSp">
        <pc:chgData name="Hugo DUVIVIER" userId="S::172546@umons.ac.be::6a3b6611-8ae8-47de-8d8f-6708e8d115c6" providerId="AD" clId="Web-{22EA656E-0984-EADA-E598-4F4563AFF4D0}" dt="2022-06-07T15:53:39.194" v="230"/>
        <pc:sldMkLst>
          <pc:docMk/>
          <pc:sldMk cId="4186932553" sldId="419"/>
        </pc:sldMkLst>
        <pc:spChg chg="add mod">
          <ac:chgData name="Hugo DUVIVIER" userId="S::172546@umons.ac.be::6a3b6611-8ae8-47de-8d8f-6708e8d115c6" providerId="AD" clId="Web-{22EA656E-0984-EADA-E598-4F4563AFF4D0}" dt="2022-06-07T15:29:03.597" v="161"/>
          <ac:spMkLst>
            <pc:docMk/>
            <pc:sldMk cId="4186932553" sldId="419"/>
            <ac:spMk id="3" creationId="{5ABED55B-A4D5-2BA4-A318-05D25B0E2893}"/>
          </ac:spMkLst>
        </pc:spChg>
        <pc:spChg chg="add">
          <ac:chgData name="Hugo DUVIVIER" userId="S::172546@umons.ac.be::6a3b6611-8ae8-47de-8d8f-6708e8d115c6" providerId="AD" clId="Web-{22EA656E-0984-EADA-E598-4F4563AFF4D0}" dt="2022-06-07T15:53:39.194" v="230"/>
          <ac:spMkLst>
            <pc:docMk/>
            <pc:sldMk cId="4186932553" sldId="419"/>
            <ac:spMk id="5" creationId="{4EEE2819-F367-1DF0-4712-5E39DFE9E2D9}"/>
          </ac:spMkLst>
        </pc:spChg>
      </pc:sldChg>
      <pc:sldChg chg="addSp modSp">
        <pc:chgData name="Hugo DUVIVIER" userId="S::172546@umons.ac.be::6a3b6611-8ae8-47de-8d8f-6708e8d115c6" providerId="AD" clId="Web-{22EA656E-0984-EADA-E598-4F4563AFF4D0}" dt="2022-06-07T15:53:41.944" v="231"/>
        <pc:sldMkLst>
          <pc:docMk/>
          <pc:sldMk cId="3417099095" sldId="420"/>
        </pc:sldMkLst>
        <pc:spChg chg="add mod">
          <ac:chgData name="Hugo DUVIVIER" userId="S::172546@umons.ac.be::6a3b6611-8ae8-47de-8d8f-6708e8d115c6" providerId="AD" clId="Web-{22EA656E-0984-EADA-E598-4F4563AFF4D0}" dt="2022-06-07T15:29:03.597" v="161"/>
          <ac:spMkLst>
            <pc:docMk/>
            <pc:sldMk cId="3417099095" sldId="420"/>
            <ac:spMk id="5" creationId="{BA704D27-0F74-1DA2-9F3B-FF26FD3F2AB1}"/>
          </ac:spMkLst>
        </pc:spChg>
        <pc:spChg chg="add">
          <ac:chgData name="Hugo DUVIVIER" userId="S::172546@umons.ac.be::6a3b6611-8ae8-47de-8d8f-6708e8d115c6" providerId="AD" clId="Web-{22EA656E-0984-EADA-E598-4F4563AFF4D0}" dt="2022-06-07T15:53:41.944" v="231"/>
          <ac:spMkLst>
            <pc:docMk/>
            <pc:sldMk cId="3417099095" sldId="420"/>
            <ac:spMk id="7" creationId="{88E72E35-D60A-C180-D267-4B02E91BBA12}"/>
          </ac:spMkLst>
        </pc:spChg>
      </pc:sldChg>
      <pc:sldChg chg="addSp modSp">
        <pc:chgData name="Hugo DUVIVIER" userId="S::172546@umons.ac.be::6a3b6611-8ae8-47de-8d8f-6708e8d115c6" providerId="AD" clId="Web-{22EA656E-0984-EADA-E598-4F4563AFF4D0}" dt="2022-06-07T15:53:47.913" v="234"/>
        <pc:sldMkLst>
          <pc:docMk/>
          <pc:sldMk cId="1941339974" sldId="421"/>
        </pc:sldMkLst>
        <pc:spChg chg="add mod">
          <ac:chgData name="Hugo DUVIVIER" userId="S::172546@umons.ac.be::6a3b6611-8ae8-47de-8d8f-6708e8d115c6" providerId="AD" clId="Web-{22EA656E-0984-EADA-E598-4F4563AFF4D0}" dt="2022-06-07T15:29:03.597" v="161"/>
          <ac:spMkLst>
            <pc:docMk/>
            <pc:sldMk cId="1941339974" sldId="421"/>
            <ac:spMk id="3" creationId="{60FE7BDE-833F-8847-53C1-03BBB2671402}"/>
          </ac:spMkLst>
        </pc:spChg>
        <pc:spChg chg="add">
          <ac:chgData name="Hugo DUVIVIER" userId="S::172546@umons.ac.be::6a3b6611-8ae8-47de-8d8f-6708e8d115c6" providerId="AD" clId="Web-{22EA656E-0984-EADA-E598-4F4563AFF4D0}" dt="2022-06-07T15:53:47.913" v="234"/>
          <ac:spMkLst>
            <pc:docMk/>
            <pc:sldMk cId="1941339974" sldId="421"/>
            <ac:spMk id="5" creationId="{D4E31C2A-8EB1-DDA3-64A5-1719ECE1A7D4}"/>
          </ac:spMkLst>
        </pc:spChg>
      </pc:sldChg>
      <pc:sldChg chg="addSp modSp">
        <pc:chgData name="Hugo DUVIVIER" userId="S::172546@umons.ac.be::6a3b6611-8ae8-47de-8d8f-6708e8d115c6" providerId="AD" clId="Web-{22EA656E-0984-EADA-E598-4F4563AFF4D0}" dt="2022-06-07T15:53:49.820" v="235"/>
        <pc:sldMkLst>
          <pc:docMk/>
          <pc:sldMk cId="2264010840" sldId="422"/>
        </pc:sldMkLst>
        <pc:spChg chg="add mod">
          <ac:chgData name="Hugo DUVIVIER" userId="S::172546@umons.ac.be::6a3b6611-8ae8-47de-8d8f-6708e8d115c6" providerId="AD" clId="Web-{22EA656E-0984-EADA-E598-4F4563AFF4D0}" dt="2022-06-07T15:29:03.597" v="161"/>
          <ac:spMkLst>
            <pc:docMk/>
            <pc:sldMk cId="2264010840" sldId="422"/>
            <ac:spMk id="3" creationId="{049F610E-F416-1E85-4A66-88B249DC8098}"/>
          </ac:spMkLst>
        </pc:spChg>
        <pc:spChg chg="add">
          <ac:chgData name="Hugo DUVIVIER" userId="S::172546@umons.ac.be::6a3b6611-8ae8-47de-8d8f-6708e8d115c6" providerId="AD" clId="Web-{22EA656E-0984-EADA-E598-4F4563AFF4D0}" dt="2022-06-07T15:53:49.820" v="235"/>
          <ac:spMkLst>
            <pc:docMk/>
            <pc:sldMk cId="2264010840" sldId="422"/>
            <ac:spMk id="5" creationId="{854D3FE9-F69C-6B65-3DCA-440F01E929BD}"/>
          </ac:spMkLst>
        </pc:spChg>
      </pc:sldChg>
      <pc:sldChg chg="addSp delSp modSp">
        <pc:chgData name="Hugo DUVIVIER" userId="S::172546@umons.ac.be::6a3b6611-8ae8-47de-8d8f-6708e8d115c6" providerId="AD" clId="Web-{22EA656E-0984-EADA-E598-4F4563AFF4D0}" dt="2022-06-07T15:55:26.213" v="254"/>
        <pc:sldMkLst>
          <pc:docMk/>
          <pc:sldMk cId="551221831" sldId="423"/>
        </pc:sldMkLst>
        <pc:spChg chg="add mod">
          <ac:chgData name="Hugo DUVIVIER" userId="S::172546@umons.ac.be::6a3b6611-8ae8-47de-8d8f-6708e8d115c6" providerId="AD" clId="Web-{22EA656E-0984-EADA-E598-4F4563AFF4D0}" dt="2022-06-07T15:29:03.597" v="161"/>
          <ac:spMkLst>
            <pc:docMk/>
            <pc:sldMk cId="551221831" sldId="423"/>
            <ac:spMk id="5" creationId="{0AAF12F9-548F-5EB6-1C7D-3857D6DAD2C6}"/>
          </ac:spMkLst>
        </pc:spChg>
        <pc:spChg chg="add del">
          <ac:chgData name="Hugo DUVIVIER" userId="S::172546@umons.ac.be::6a3b6611-8ae8-47de-8d8f-6708e8d115c6" providerId="AD" clId="Web-{22EA656E-0984-EADA-E598-4F4563AFF4D0}" dt="2022-06-07T15:51:56.895" v="215"/>
          <ac:spMkLst>
            <pc:docMk/>
            <pc:sldMk cId="551221831" sldId="423"/>
            <ac:spMk id="11" creationId="{F4B1BCBB-6956-B494-4168-9D87C0154D9D}"/>
          </ac:spMkLst>
        </pc:spChg>
        <pc:spChg chg="add del mod">
          <ac:chgData name="Hugo DUVIVIER" userId="S::172546@umons.ac.be::6a3b6611-8ae8-47de-8d8f-6708e8d115c6" providerId="AD" clId="Web-{22EA656E-0984-EADA-E598-4F4563AFF4D0}" dt="2022-06-07T15:55:25.525" v="253"/>
          <ac:spMkLst>
            <pc:docMk/>
            <pc:sldMk cId="551221831" sldId="423"/>
            <ac:spMk id="13" creationId="{8568F91E-1D5E-A2E1-2E81-B4F386026401}"/>
          </ac:spMkLst>
        </pc:spChg>
        <pc:spChg chg="add">
          <ac:chgData name="Hugo DUVIVIER" userId="S::172546@umons.ac.be::6a3b6611-8ae8-47de-8d8f-6708e8d115c6" providerId="AD" clId="Web-{22EA656E-0984-EADA-E598-4F4563AFF4D0}" dt="2022-06-07T15:55:26.213" v="254"/>
          <ac:spMkLst>
            <pc:docMk/>
            <pc:sldMk cId="551221831" sldId="423"/>
            <ac:spMk id="14" creationId="{9EDFD6FE-BBAB-C849-CA09-DA712E851FF4}"/>
          </ac:spMkLst>
        </pc:spChg>
      </pc:sldChg>
      <pc:sldChg chg="addSp delSp modSp">
        <pc:chgData name="Hugo DUVIVIER" userId="S::172546@umons.ac.be::6a3b6611-8ae8-47de-8d8f-6708e8d115c6" providerId="AD" clId="Web-{22EA656E-0984-EADA-E598-4F4563AFF4D0}" dt="2022-06-07T15:52:17.146" v="218"/>
        <pc:sldMkLst>
          <pc:docMk/>
          <pc:sldMk cId="3183211974" sldId="424"/>
        </pc:sldMkLst>
        <pc:spChg chg="add mod">
          <ac:chgData name="Hugo DUVIVIER" userId="S::172546@umons.ac.be::6a3b6611-8ae8-47de-8d8f-6708e8d115c6" providerId="AD" clId="Web-{22EA656E-0984-EADA-E598-4F4563AFF4D0}" dt="2022-06-07T15:29:03.597" v="161"/>
          <ac:spMkLst>
            <pc:docMk/>
            <pc:sldMk cId="3183211974" sldId="424"/>
            <ac:spMk id="5" creationId="{8A09468C-FE6D-802B-B44F-952249BF4663}"/>
          </ac:spMkLst>
        </pc:spChg>
        <pc:spChg chg="add del">
          <ac:chgData name="Hugo DUVIVIER" userId="S::172546@umons.ac.be::6a3b6611-8ae8-47de-8d8f-6708e8d115c6" providerId="AD" clId="Web-{22EA656E-0984-EADA-E598-4F4563AFF4D0}" dt="2022-06-07T15:52:16.224" v="217"/>
          <ac:spMkLst>
            <pc:docMk/>
            <pc:sldMk cId="3183211974" sldId="424"/>
            <ac:spMk id="7" creationId="{C1443305-8DC6-265A-10FF-7C04FF20CEF8}"/>
          </ac:spMkLst>
        </pc:spChg>
        <pc:spChg chg="add">
          <ac:chgData name="Hugo DUVIVIER" userId="S::172546@umons.ac.be::6a3b6611-8ae8-47de-8d8f-6708e8d115c6" providerId="AD" clId="Web-{22EA656E-0984-EADA-E598-4F4563AFF4D0}" dt="2022-06-07T15:52:17.146" v="218"/>
          <ac:spMkLst>
            <pc:docMk/>
            <pc:sldMk cId="3183211974" sldId="424"/>
            <ac:spMk id="9" creationId="{29697EB8-B503-F535-59A3-3499D2BCA8EE}"/>
          </ac:spMkLst>
        </pc:spChg>
      </pc:sldChg>
      <pc:sldChg chg="addSp delSp modSp">
        <pc:chgData name="Hugo DUVIVIER" userId="S::172546@umons.ac.be::6a3b6611-8ae8-47de-8d8f-6708e8d115c6" providerId="AD" clId="Web-{22EA656E-0984-EADA-E598-4F4563AFF4D0}" dt="2022-06-07T15:52:22.755" v="220"/>
        <pc:sldMkLst>
          <pc:docMk/>
          <pc:sldMk cId="3774625914" sldId="425"/>
        </pc:sldMkLst>
        <pc:spChg chg="add mod">
          <ac:chgData name="Hugo DUVIVIER" userId="S::172546@umons.ac.be::6a3b6611-8ae8-47de-8d8f-6708e8d115c6" providerId="AD" clId="Web-{22EA656E-0984-EADA-E598-4F4563AFF4D0}" dt="2022-06-07T15:29:03.597" v="161"/>
          <ac:spMkLst>
            <pc:docMk/>
            <pc:sldMk cId="3774625914" sldId="425"/>
            <ac:spMk id="5" creationId="{8BEDBABF-5FB3-8831-F001-1A030D597D17}"/>
          </ac:spMkLst>
        </pc:spChg>
        <pc:spChg chg="add del mod">
          <ac:chgData name="Hugo DUVIVIER" userId="S::172546@umons.ac.be::6a3b6611-8ae8-47de-8d8f-6708e8d115c6" providerId="AD" clId="Web-{22EA656E-0984-EADA-E598-4F4563AFF4D0}" dt="2022-06-07T15:52:21.958" v="219"/>
          <ac:spMkLst>
            <pc:docMk/>
            <pc:sldMk cId="3774625914" sldId="425"/>
            <ac:spMk id="7" creationId="{14EF15A7-BAFF-5A6E-7DBC-1133B49DAB15}"/>
          </ac:spMkLst>
        </pc:spChg>
        <pc:spChg chg="add">
          <ac:chgData name="Hugo DUVIVIER" userId="S::172546@umons.ac.be::6a3b6611-8ae8-47de-8d8f-6708e8d115c6" providerId="AD" clId="Web-{22EA656E-0984-EADA-E598-4F4563AFF4D0}" dt="2022-06-07T15:52:22.755" v="220"/>
          <ac:spMkLst>
            <pc:docMk/>
            <pc:sldMk cId="3774625914" sldId="425"/>
            <ac:spMk id="9" creationId="{C9360CED-89B1-66C3-7249-935E0F6DC395}"/>
          </ac:spMkLst>
        </pc:spChg>
      </pc:sldChg>
      <pc:sldChg chg="addSp modSp">
        <pc:chgData name="Hugo DUVIVIER" userId="S::172546@umons.ac.be::6a3b6611-8ae8-47de-8d8f-6708e8d115c6" providerId="AD" clId="Web-{22EA656E-0984-EADA-E598-4F4563AFF4D0}" dt="2022-06-07T15:53:36.288" v="229"/>
        <pc:sldMkLst>
          <pc:docMk/>
          <pc:sldMk cId="3123516424" sldId="426"/>
        </pc:sldMkLst>
        <pc:spChg chg="add mod">
          <ac:chgData name="Hugo DUVIVIER" userId="S::172546@umons.ac.be::6a3b6611-8ae8-47de-8d8f-6708e8d115c6" providerId="AD" clId="Web-{22EA656E-0984-EADA-E598-4F4563AFF4D0}" dt="2022-06-07T15:29:03.597" v="161"/>
          <ac:spMkLst>
            <pc:docMk/>
            <pc:sldMk cId="3123516424" sldId="426"/>
            <ac:spMk id="3" creationId="{1F9D87D0-72D1-D5D8-F7BF-20938A2DBC90}"/>
          </ac:spMkLst>
        </pc:spChg>
        <pc:spChg chg="add">
          <ac:chgData name="Hugo DUVIVIER" userId="S::172546@umons.ac.be::6a3b6611-8ae8-47de-8d8f-6708e8d115c6" providerId="AD" clId="Web-{22EA656E-0984-EADA-E598-4F4563AFF4D0}" dt="2022-06-07T15:53:36.288" v="229"/>
          <ac:spMkLst>
            <pc:docMk/>
            <pc:sldMk cId="3123516424" sldId="426"/>
            <ac:spMk id="5" creationId="{B21EF0F6-9445-A12F-4156-81D978EB4A13}"/>
          </ac:spMkLst>
        </pc:spChg>
      </pc:sldChg>
      <pc:sldChg chg="addSp modSp">
        <pc:chgData name="Hugo DUVIVIER" userId="S::172546@umons.ac.be::6a3b6611-8ae8-47de-8d8f-6708e8d115c6" providerId="AD" clId="Web-{22EA656E-0984-EADA-E598-4F4563AFF4D0}" dt="2022-06-07T15:53:51.945" v="236"/>
        <pc:sldMkLst>
          <pc:docMk/>
          <pc:sldMk cId="3699330442" sldId="427"/>
        </pc:sldMkLst>
        <pc:spChg chg="add mod">
          <ac:chgData name="Hugo DUVIVIER" userId="S::172546@umons.ac.be::6a3b6611-8ae8-47de-8d8f-6708e8d115c6" providerId="AD" clId="Web-{22EA656E-0984-EADA-E598-4F4563AFF4D0}" dt="2022-06-07T15:29:03.597" v="161"/>
          <ac:spMkLst>
            <pc:docMk/>
            <pc:sldMk cId="3699330442" sldId="427"/>
            <ac:spMk id="3" creationId="{1D1C993B-8732-1445-2B20-ADB4604B239C}"/>
          </ac:spMkLst>
        </pc:spChg>
        <pc:spChg chg="add">
          <ac:chgData name="Hugo DUVIVIER" userId="S::172546@umons.ac.be::6a3b6611-8ae8-47de-8d8f-6708e8d115c6" providerId="AD" clId="Web-{22EA656E-0984-EADA-E598-4F4563AFF4D0}" dt="2022-06-07T15:53:51.945" v="236"/>
          <ac:spMkLst>
            <pc:docMk/>
            <pc:sldMk cId="3699330442" sldId="427"/>
            <ac:spMk id="5" creationId="{344B0BF4-D9CB-76EE-54F3-4715BE965570}"/>
          </ac:spMkLst>
        </pc:spChg>
      </pc:sldChg>
      <pc:sldChg chg="addSp modSp">
        <pc:chgData name="Hugo DUVIVIER" userId="S::172546@umons.ac.be::6a3b6611-8ae8-47de-8d8f-6708e8d115c6" providerId="AD" clId="Web-{22EA656E-0984-EADA-E598-4F4563AFF4D0}" dt="2022-06-07T15:53:43.960" v="232"/>
        <pc:sldMkLst>
          <pc:docMk/>
          <pc:sldMk cId="3225257164" sldId="428"/>
        </pc:sldMkLst>
        <pc:spChg chg="add mod">
          <ac:chgData name="Hugo DUVIVIER" userId="S::172546@umons.ac.be::6a3b6611-8ae8-47de-8d8f-6708e8d115c6" providerId="AD" clId="Web-{22EA656E-0984-EADA-E598-4F4563AFF4D0}" dt="2022-06-07T15:29:03.597" v="161"/>
          <ac:spMkLst>
            <pc:docMk/>
            <pc:sldMk cId="3225257164" sldId="428"/>
            <ac:spMk id="3" creationId="{2B4817F4-2C30-F8FD-BD1F-28312971F0D4}"/>
          </ac:spMkLst>
        </pc:spChg>
        <pc:spChg chg="add">
          <ac:chgData name="Hugo DUVIVIER" userId="S::172546@umons.ac.be::6a3b6611-8ae8-47de-8d8f-6708e8d115c6" providerId="AD" clId="Web-{22EA656E-0984-EADA-E598-4F4563AFF4D0}" dt="2022-06-07T15:53:43.960" v="232"/>
          <ac:spMkLst>
            <pc:docMk/>
            <pc:sldMk cId="3225257164" sldId="428"/>
            <ac:spMk id="5" creationId="{9579B3DE-070D-A5D0-4E3E-F4373F1D9B7B}"/>
          </ac:spMkLst>
        </pc:spChg>
      </pc:sldChg>
      <pc:sldChg chg="addSp modSp">
        <pc:chgData name="Hugo DUVIVIER" userId="S::172546@umons.ac.be::6a3b6611-8ae8-47de-8d8f-6708e8d115c6" providerId="AD" clId="Web-{22EA656E-0984-EADA-E598-4F4563AFF4D0}" dt="2022-06-07T15:53:45.898" v="233"/>
        <pc:sldMkLst>
          <pc:docMk/>
          <pc:sldMk cId="843268979" sldId="429"/>
        </pc:sldMkLst>
        <pc:spChg chg="add mod">
          <ac:chgData name="Hugo DUVIVIER" userId="S::172546@umons.ac.be::6a3b6611-8ae8-47de-8d8f-6708e8d115c6" providerId="AD" clId="Web-{22EA656E-0984-EADA-E598-4F4563AFF4D0}" dt="2022-06-07T15:29:03.597" v="161"/>
          <ac:spMkLst>
            <pc:docMk/>
            <pc:sldMk cId="843268979" sldId="429"/>
            <ac:spMk id="5" creationId="{5C75BFEA-3F46-7D54-216F-7A94800BA3A7}"/>
          </ac:spMkLst>
        </pc:spChg>
        <pc:spChg chg="add">
          <ac:chgData name="Hugo DUVIVIER" userId="S::172546@umons.ac.be::6a3b6611-8ae8-47de-8d8f-6708e8d115c6" providerId="AD" clId="Web-{22EA656E-0984-EADA-E598-4F4563AFF4D0}" dt="2022-06-07T15:53:45.898" v="233"/>
          <ac:spMkLst>
            <pc:docMk/>
            <pc:sldMk cId="843268979" sldId="429"/>
            <ac:spMk id="7" creationId="{9C105EA2-9415-6024-502D-C6D3CEBA39F0}"/>
          </ac:spMkLst>
        </pc:spChg>
      </pc:sldChg>
      <pc:sldChg chg="addSp modSp">
        <pc:chgData name="Hugo DUVIVIER" userId="S::172546@umons.ac.be::6a3b6611-8ae8-47de-8d8f-6708e8d115c6" providerId="AD" clId="Web-{22EA656E-0984-EADA-E598-4F4563AFF4D0}" dt="2022-06-07T15:53:54.101" v="237"/>
        <pc:sldMkLst>
          <pc:docMk/>
          <pc:sldMk cId="3961283679" sldId="430"/>
        </pc:sldMkLst>
        <pc:spChg chg="add mod">
          <ac:chgData name="Hugo DUVIVIER" userId="S::172546@umons.ac.be::6a3b6611-8ae8-47de-8d8f-6708e8d115c6" providerId="AD" clId="Web-{22EA656E-0984-EADA-E598-4F4563AFF4D0}" dt="2022-06-07T15:29:03.597" v="161"/>
          <ac:spMkLst>
            <pc:docMk/>
            <pc:sldMk cId="3961283679" sldId="430"/>
            <ac:spMk id="6" creationId="{FE3ED8F9-12F4-177C-76FA-B2C13B28E05D}"/>
          </ac:spMkLst>
        </pc:spChg>
        <pc:spChg chg="add">
          <ac:chgData name="Hugo DUVIVIER" userId="S::172546@umons.ac.be::6a3b6611-8ae8-47de-8d8f-6708e8d115c6" providerId="AD" clId="Web-{22EA656E-0984-EADA-E598-4F4563AFF4D0}" dt="2022-06-07T15:53:54.101" v="237"/>
          <ac:spMkLst>
            <pc:docMk/>
            <pc:sldMk cId="3961283679" sldId="430"/>
            <ac:spMk id="8" creationId="{412DEACE-CDC6-200E-11EA-7E09270B1B5A}"/>
          </ac:spMkLst>
        </pc:spChg>
      </pc:sldChg>
      <pc:sldChg chg="addSp modSp">
        <pc:chgData name="Hugo DUVIVIER" userId="S::172546@umons.ac.be::6a3b6611-8ae8-47de-8d8f-6708e8d115c6" providerId="AD" clId="Web-{22EA656E-0984-EADA-E598-4F4563AFF4D0}" dt="2022-06-07T15:53:57.117" v="238"/>
        <pc:sldMkLst>
          <pc:docMk/>
          <pc:sldMk cId="1448622347" sldId="431"/>
        </pc:sldMkLst>
        <pc:spChg chg="mod">
          <ac:chgData name="Hugo DUVIVIER" userId="S::172546@umons.ac.be::6a3b6611-8ae8-47de-8d8f-6708e8d115c6" providerId="AD" clId="Web-{22EA656E-0984-EADA-E598-4F4563AFF4D0}" dt="2022-06-07T15:20:16.757" v="78" actId="20577"/>
          <ac:spMkLst>
            <pc:docMk/>
            <pc:sldMk cId="1448622347" sldId="431"/>
            <ac:spMk id="3" creationId="{81362F74-DD21-ADA1-C2EC-E964DF90A96F}"/>
          </ac:spMkLst>
        </pc:spChg>
        <pc:spChg chg="add mod">
          <ac:chgData name="Hugo DUVIVIER" userId="S::172546@umons.ac.be::6a3b6611-8ae8-47de-8d8f-6708e8d115c6" providerId="AD" clId="Web-{22EA656E-0984-EADA-E598-4F4563AFF4D0}" dt="2022-06-07T15:29:03.597" v="161"/>
          <ac:spMkLst>
            <pc:docMk/>
            <pc:sldMk cId="1448622347" sldId="431"/>
            <ac:spMk id="4" creationId="{99B33302-6042-CF48-BC52-A61C6E4395E2}"/>
          </ac:spMkLst>
        </pc:spChg>
        <pc:spChg chg="add">
          <ac:chgData name="Hugo DUVIVIER" userId="S::172546@umons.ac.be::6a3b6611-8ae8-47de-8d8f-6708e8d115c6" providerId="AD" clId="Web-{22EA656E-0984-EADA-E598-4F4563AFF4D0}" dt="2022-06-07T15:53:57.117" v="238"/>
          <ac:spMkLst>
            <pc:docMk/>
            <pc:sldMk cId="1448622347" sldId="431"/>
            <ac:spMk id="8" creationId="{97A2DE7B-C4B0-CC71-7690-0EE8E8CAB04B}"/>
          </ac:spMkLst>
        </pc:spChg>
      </pc:sldChg>
      <pc:sldChg chg="addSp modSp">
        <pc:chgData name="Hugo DUVIVIER" userId="S::172546@umons.ac.be::6a3b6611-8ae8-47de-8d8f-6708e8d115c6" providerId="AD" clId="Web-{22EA656E-0984-EADA-E598-4F4563AFF4D0}" dt="2022-06-07T15:54:00.882" v="239"/>
        <pc:sldMkLst>
          <pc:docMk/>
          <pc:sldMk cId="522372501" sldId="432"/>
        </pc:sldMkLst>
        <pc:spChg chg="mod">
          <ac:chgData name="Hugo DUVIVIER" userId="S::172546@umons.ac.be::6a3b6611-8ae8-47de-8d8f-6708e8d115c6" providerId="AD" clId="Web-{22EA656E-0984-EADA-E598-4F4563AFF4D0}" dt="2022-06-07T15:20:39.991" v="80" actId="20577"/>
          <ac:spMkLst>
            <pc:docMk/>
            <pc:sldMk cId="522372501" sldId="432"/>
            <ac:spMk id="3" creationId="{605735DD-8B10-272D-971E-DD6967AD6BBB}"/>
          </ac:spMkLst>
        </pc:spChg>
        <pc:spChg chg="add mod">
          <ac:chgData name="Hugo DUVIVIER" userId="S::172546@umons.ac.be::6a3b6611-8ae8-47de-8d8f-6708e8d115c6" providerId="AD" clId="Web-{22EA656E-0984-EADA-E598-4F4563AFF4D0}" dt="2022-06-07T15:29:03.597" v="161"/>
          <ac:spMkLst>
            <pc:docMk/>
            <pc:sldMk cId="522372501" sldId="432"/>
            <ac:spMk id="4" creationId="{484D2B5F-C5FC-B4E4-C77F-DE8B6C3E45E9}"/>
          </ac:spMkLst>
        </pc:spChg>
        <pc:spChg chg="add">
          <ac:chgData name="Hugo DUVIVIER" userId="S::172546@umons.ac.be::6a3b6611-8ae8-47de-8d8f-6708e8d115c6" providerId="AD" clId="Web-{22EA656E-0984-EADA-E598-4F4563AFF4D0}" dt="2022-06-07T15:54:00.882" v="239"/>
          <ac:spMkLst>
            <pc:docMk/>
            <pc:sldMk cId="522372501" sldId="432"/>
            <ac:spMk id="7" creationId="{1B89FD7B-38DF-17FA-D5AB-3B2C8651F587}"/>
          </ac:spMkLst>
        </pc:spChg>
      </pc:sldChg>
      <pc:sldChg chg="addSp modSp">
        <pc:chgData name="Hugo DUVIVIER" userId="S::172546@umons.ac.be::6a3b6611-8ae8-47de-8d8f-6708e8d115c6" providerId="AD" clId="Web-{22EA656E-0984-EADA-E598-4F4563AFF4D0}" dt="2022-06-07T15:54:04.023" v="240"/>
        <pc:sldMkLst>
          <pc:docMk/>
          <pc:sldMk cId="2742180032" sldId="433"/>
        </pc:sldMkLst>
        <pc:spChg chg="mod ord">
          <ac:chgData name="Hugo DUVIVIER" userId="S::172546@umons.ac.be::6a3b6611-8ae8-47de-8d8f-6708e8d115c6" providerId="AD" clId="Web-{22EA656E-0984-EADA-E598-4F4563AFF4D0}" dt="2022-06-07T15:21:16.055" v="81" actId="20577"/>
          <ac:spMkLst>
            <pc:docMk/>
            <pc:sldMk cId="2742180032" sldId="433"/>
            <ac:spMk id="3" creationId="{E1CE0F30-0251-82A1-36E5-4B66B9811B85}"/>
          </ac:spMkLst>
        </pc:spChg>
        <pc:spChg chg="add mod">
          <ac:chgData name="Hugo DUVIVIER" userId="S::172546@umons.ac.be::6a3b6611-8ae8-47de-8d8f-6708e8d115c6" providerId="AD" clId="Web-{22EA656E-0984-EADA-E598-4F4563AFF4D0}" dt="2022-06-07T15:29:03.597" v="161"/>
          <ac:spMkLst>
            <pc:docMk/>
            <pc:sldMk cId="2742180032" sldId="433"/>
            <ac:spMk id="4" creationId="{49C39D63-EC00-7B89-E3A7-12B8FB3B32BD}"/>
          </ac:spMkLst>
        </pc:spChg>
        <pc:spChg chg="add">
          <ac:chgData name="Hugo DUVIVIER" userId="S::172546@umons.ac.be::6a3b6611-8ae8-47de-8d8f-6708e8d115c6" providerId="AD" clId="Web-{22EA656E-0984-EADA-E598-4F4563AFF4D0}" dt="2022-06-07T15:54:04.023" v="240"/>
          <ac:spMkLst>
            <pc:docMk/>
            <pc:sldMk cId="2742180032" sldId="433"/>
            <ac:spMk id="8" creationId="{B6518F98-754A-FDF2-396D-CAC5BF4914C0}"/>
          </ac:spMkLst>
        </pc:spChg>
        <pc:picChg chg="mod ord">
          <ac:chgData name="Hugo DUVIVIER" userId="S::172546@umons.ac.be::6a3b6611-8ae8-47de-8d8f-6708e8d115c6" providerId="AD" clId="Web-{22EA656E-0984-EADA-E598-4F4563AFF4D0}" dt="2022-06-07T11:24:02.794" v="30"/>
          <ac:picMkLst>
            <pc:docMk/>
            <pc:sldMk cId="2742180032" sldId="433"/>
            <ac:picMk id="6" creationId="{A7365F0C-F7A0-1FA8-00FD-203D7759458E}"/>
          </ac:picMkLst>
        </pc:picChg>
      </pc:sldChg>
      <pc:sldChg chg="addSp modSp">
        <pc:chgData name="Hugo DUVIVIER" userId="S::172546@umons.ac.be::6a3b6611-8ae8-47de-8d8f-6708e8d115c6" providerId="AD" clId="Web-{22EA656E-0984-EADA-E598-4F4563AFF4D0}" dt="2022-06-07T15:54:06.461" v="241"/>
        <pc:sldMkLst>
          <pc:docMk/>
          <pc:sldMk cId="4211590029" sldId="434"/>
        </pc:sldMkLst>
        <pc:spChg chg="add mod">
          <ac:chgData name="Hugo DUVIVIER" userId="S::172546@umons.ac.be::6a3b6611-8ae8-47de-8d8f-6708e8d115c6" providerId="AD" clId="Web-{22EA656E-0984-EADA-E598-4F4563AFF4D0}" dt="2022-06-07T15:29:03.597" v="161"/>
          <ac:spMkLst>
            <pc:docMk/>
            <pc:sldMk cId="4211590029" sldId="434"/>
            <ac:spMk id="4" creationId="{0BB30766-8AD3-0347-BF98-552B94E4ABF1}"/>
          </ac:spMkLst>
        </pc:spChg>
        <pc:spChg chg="add">
          <ac:chgData name="Hugo DUVIVIER" userId="S::172546@umons.ac.be::6a3b6611-8ae8-47de-8d8f-6708e8d115c6" providerId="AD" clId="Web-{22EA656E-0984-EADA-E598-4F4563AFF4D0}" dt="2022-06-07T15:54:06.461" v="241"/>
          <ac:spMkLst>
            <pc:docMk/>
            <pc:sldMk cId="4211590029" sldId="434"/>
            <ac:spMk id="8" creationId="{04D7F89E-70A7-FEF5-A354-EC894528CAA8}"/>
          </ac:spMkLst>
        </pc:spChg>
      </pc:sldChg>
      <pc:sldChg chg="addSp modSp">
        <pc:chgData name="Hugo DUVIVIER" userId="S::172546@umons.ac.be::6a3b6611-8ae8-47de-8d8f-6708e8d115c6" providerId="AD" clId="Web-{22EA656E-0984-EADA-E598-4F4563AFF4D0}" dt="2022-06-07T15:54:08.195" v="242"/>
        <pc:sldMkLst>
          <pc:docMk/>
          <pc:sldMk cId="1434982197" sldId="435"/>
        </pc:sldMkLst>
        <pc:spChg chg="add mod">
          <ac:chgData name="Hugo DUVIVIER" userId="S::172546@umons.ac.be::6a3b6611-8ae8-47de-8d8f-6708e8d115c6" providerId="AD" clId="Web-{22EA656E-0984-EADA-E598-4F4563AFF4D0}" dt="2022-06-07T15:29:03.597" v="161"/>
          <ac:spMkLst>
            <pc:docMk/>
            <pc:sldMk cId="1434982197" sldId="435"/>
            <ac:spMk id="4" creationId="{1215C1F8-9950-AF40-BC6B-29C21D92787C}"/>
          </ac:spMkLst>
        </pc:spChg>
        <pc:spChg chg="add">
          <ac:chgData name="Hugo DUVIVIER" userId="S::172546@umons.ac.be::6a3b6611-8ae8-47de-8d8f-6708e8d115c6" providerId="AD" clId="Web-{22EA656E-0984-EADA-E598-4F4563AFF4D0}" dt="2022-06-07T15:54:08.195" v="242"/>
          <ac:spMkLst>
            <pc:docMk/>
            <pc:sldMk cId="1434982197" sldId="435"/>
            <ac:spMk id="8" creationId="{735279CA-EDD4-51E0-CA41-B05C5EF9AB46}"/>
          </ac:spMkLst>
        </pc:spChg>
      </pc:sldChg>
      <pc:sldChg chg="addSp modSp">
        <pc:chgData name="Hugo DUVIVIER" userId="S::172546@umons.ac.be::6a3b6611-8ae8-47de-8d8f-6708e8d115c6" providerId="AD" clId="Web-{22EA656E-0984-EADA-E598-4F4563AFF4D0}" dt="2022-06-07T15:54:10.414" v="243"/>
        <pc:sldMkLst>
          <pc:docMk/>
          <pc:sldMk cId="1378728484" sldId="436"/>
        </pc:sldMkLst>
        <pc:spChg chg="add mod">
          <ac:chgData name="Hugo DUVIVIER" userId="S::172546@umons.ac.be::6a3b6611-8ae8-47de-8d8f-6708e8d115c6" providerId="AD" clId="Web-{22EA656E-0984-EADA-E598-4F4563AFF4D0}" dt="2022-06-07T15:29:03.597" v="161"/>
          <ac:spMkLst>
            <pc:docMk/>
            <pc:sldMk cId="1378728484" sldId="436"/>
            <ac:spMk id="4" creationId="{AD93B0DB-3293-D519-C8BB-618A212DFA11}"/>
          </ac:spMkLst>
        </pc:spChg>
        <pc:spChg chg="add">
          <ac:chgData name="Hugo DUVIVIER" userId="S::172546@umons.ac.be::6a3b6611-8ae8-47de-8d8f-6708e8d115c6" providerId="AD" clId="Web-{22EA656E-0984-EADA-E598-4F4563AFF4D0}" dt="2022-06-07T15:54:10.414" v="243"/>
          <ac:spMkLst>
            <pc:docMk/>
            <pc:sldMk cId="1378728484" sldId="436"/>
            <ac:spMk id="8" creationId="{626A756F-D4C5-C18F-9A6F-A90E13493BBC}"/>
          </ac:spMkLst>
        </pc:spChg>
      </pc:sldChg>
      <pc:sldChg chg="addSp modSp">
        <pc:chgData name="Hugo DUVIVIER" userId="S::172546@umons.ac.be::6a3b6611-8ae8-47de-8d8f-6708e8d115c6" providerId="AD" clId="Web-{22EA656E-0984-EADA-E598-4F4563AFF4D0}" dt="2022-06-07T15:54:12.226" v="244"/>
        <pc:sldMkLst>
          <pc:docMk/>
          <pc:sldMk cId="4143087863" sldId="437"/>
        </pc:sldMkLst>
        <pc:spChg chg="mod">
          <ac:chgData name="Hugo DUVIVIER" userId="S::172546@umons.ac.be::6a3b6611-8ae8-47de-8d8f-6708e8d115c6" providerId="AD" clId="Web-{22EA656E-0984-EADA-E598-4F4563AFF4D0}" dt="2022-06-07T15:23:29.402" v="82" actId="20577"/>
          <ac:spMkLst>
            <pc:docMk/>
            <pc:sldMk cId="4143087863" sldId="437"/>
            <ac:spMk id="3" creationId="{475FC2A4-08F1-7AC9-E682-FDE86DF1BC24}"/>
          </ac:spMkLst>
        </pc:spChg>
        <pc:spChg chg="add mod">
          <ac:chgData name="Hugo DUVIVIER" userId="S::172546@umons.ac.be::6a3b6611-8ae8-47de-8d8f-6708e8d115c6" providerId="AD" clId="Web-{22EA656E-0984-EADA-E598-4F4563AFF4D0}" dt="2022-06-07T15:29:03.597" v="161"/>
          <ac:spMkLst>
            <pc:docMk/>
            <pc:sldMk cId="4143087863" sldId="437"/>
            <ac:spMk id="4" creationId="{FAB93C36-5E67-A5D7-B06A-167A00825C83}"/>
          </ac:spMkLst>
        </pc:spChg>
        <pc:spChg chg="add">
          <ac:chgData name="Hugo DUVIVIER" userId="S::172546@umons.ac.be::6a3b6611-8ae8-47de-8d8f-6708e8d115c6" providerId="AD" clId="Web-{22EA656E-0984-EADA-E598-4F4563AFF4D0}" dt="2022-06-07T15:54:12.226" v="244"/>
          <ac:spMkLst>
            <pc:docMk/>
            <pc:sldMk cId="4143087863" sldId="437"/>
            <ac:spMk id="7" creationId="{4CE21383-E7FC-3555-762F-F59CAB73B6E5}"/>
          </ac:spMkLst>
        </pc:spChg>
      </pc:sldChg>
      <pc:sldChg chg="addSp modSp">
        <pc:chgData name="Hugo DUVIVIER" userId="S::172546@umons.ac.be::6a3b6611-8ae8-47de-8d8f-6708e8d115c6" providerId="AD" clId="Web-{22EA656E-0984-EADA-E598-4F4563AFF4D0}" dt="2022-06-07T15:54:14.086" v="245"/>
        <pc:sldMkLst>
          <pc:docMk/>
          <pc:sldMk cId="3744258970" sldId="438"/>
        </pc:sldMkLst>
        <pc:spChg chg="add mod">
          <ac:chgData name="Hugo DUVIVIER" userId="S::172546@umons.ac.be::6a3b6611-8ae8-47de-8d8f-6708e8d115c6" providerId="AD" clId="Web-{22EA656E-0984-EADA-E598-4F4563AFF4D0}" dt="2022-06-07T15:29:03.597" v="161"/>
          <ac:spMkLst>
            <pc:docMk/>
            <pc:sldMk cId="3744258970" sldId="438"/>
            <ac:spMk id="2" creationId="{942C93D5-A1E0-3DCF-44D8-528E03EF5062}"/>
          </ac:spMkLst>
        </pc:spChg>
        <pc:spChg chg="mod">
          <ac:chgData name="Hugo DUVIVIER" userId="S::172546@umons.ac.be::6a3b6611-8ae8-47de-8d8f-6708e8d115c6" providerId="AD" clId="Web-{22EA656E-0984-EADA-E598-4F4563AFF4D0}" dt="2022-06-07T11:30:17.738" v="51" actId="20577"/>
          <ac:spMkLst>
            <pc:docMk/>
            <pc:sldMk cId="3744258970" sldId="438"/>
            <ac:spMk id="3" creationId="{AB59A2CA-B777-E73B-783D-79D293389353}"/>
          </ac:spMkLst>
        </pc:spChg>
        <pc:spChg chg="add">
          <ac:chgData name="Hugo DUVIVIER" userId="S::172546@umons.ac.be::6a3b6611-8ae8-47de-8d8f-6708e8d115c6" providerId="AD" clId="Web-{22EA656E-0984-EADA-E598-4F4563AFF4D0}" dt="2022-06-07T15:54:14.086" v="245"/>
          <ac:spMkLst>
            <pc:docMk/>
            <pc:sldMk cId="3744258970" sldId="438"/>
            <ac:spMk id="4" creationId="{1A3F5F0B-AB22-C3FA-9EBC-498AF637BF6C}"/>
          </ac:spMkLst>
        </pc:spChg>
      </pc:sldChg>
      <pc:sldChg chg="addSp modSp">
        <pc:chgData name="Hugo DUVIVIER" userId="S::172546@umons.ac.be::6a3b6611-8ae8-47de-8d8f-6708e8d115c6" providerId="AD" clId="Web-{22EA656E-0984-EADA-E598-4F4563AFF4D0}" dt="2022-06-07T15:54:16.195" v="246"/>
        <pc:sldMkLst>
          <pc:docMk/>
          <pc:sldMk cId="2327877977" sldId="439"/>
        </pc:sldMkLst>
        <pc:spChg chg="add mod">
          <ac:chgData name="Hugo DUVIVIER" userId="S::172546@umons.ac.be::6a3b6611-8ae8-47de-8d8f-6708e8d115c6" providerId="AD" clId="Web-{22EA656E-0984-EADA-E598-4F4563AFF4D0}" dt="2022-06-07T15:29:03.597" v="161"/>
          <ac:spMkLst>
            <pc:docMk/>
            <pc:sldMk cId="2327877977" sldId="439"/>
            <ac:spMk id="2" creationId="{FD66AA03-F576-FD67-5573-5339F57D7B0A}"/>
          </ac:spMkLst>
        </pc:spChg>
        <pc:spChg chg="mod">
          <ac:chgData name="Hugo DUVIVIER" userId="S::172546@umons.ac.be::6a3b6611-8ae8-47de-8d8f-6708e8d115c6" providerId="AD" clId="Web-{22EA656E-0984-EADA-E598-4F4563AFF4D0}" dt="2022-06-07T15:24:37.247" v="90" actId="20577"/>
          <ac:spMkLst>
            <pc:docMk/>
            <pc:sldMk cId="2327877977" sldId="439"/>
            <ac:spMk id="3" creationId="{4D6ACC46-6EE9-3603-71A8-A4545ECE1BD9}"/>
          </ac:spMkLst>
        </pc:spChg>
        <pc:spChg chg="add">
          <ac:chgData name="Hugo DUVIVIER" userId="S::172546@umons.ac.be::6a3b6611-8ae8-47de-8d8f-6708e8d115c6" providerId="AD" clId="Web-{22EA656E-0984-EADA-E598-4F4563AFF4D0}" dt="2022-06-07T15:54:16.195" v="246"/>
          <ac:spMkLst>
            <pc:docMk/>
            <pc:sldMk cId="2327877977" sldId="439"/>
            <ac:spMk id="4" creationId="{D97D51C5-51AC-2510-1108-BADC7EE76653}"/>
          </ac:spMkLst>
        </pc:spChg>
      </pc:sldChg>
      <pc:sldChg chg="addSp modSp">
        <pc:chgData name="Hugo DUVIVIER" userId="S::172546@umons.ac.be::6a3b6611-8ae8-47de-8d8f-6708e8d115c6" providerId="AD" clId="Web-{22EA656E-0984-EADA-E598-4F4563AFF4D0}" dt="2022-06-07T15:54:17.977" v="247"/>
        <pc:sldMkLst>
          <pc:docMk/>
          <pc:sldMk cId="133889906" sldId="440"/>
        </pc:sldMkLst>
        <pc:spChg chg="add mod">
          <ac:chgData name="Hugo DUVIVIER" userId="S::172546@umons.ac.be::6a3b6611-8ae8-47de-8d8f-6708e8d115c6" providerId="AD" clId="Web-{22EA656E-0984-EADA-E598-4F4563AFF4D0}" dt="2022-06-07T15:29:03.597" v="161"/>
          <ac:spMkLst>
            <pc:docMk/>
            <pc:sldMk cId="133889906" sldId="440"/>
            <ac:spMk id="2" creationId="{D56FAE99-6D5B-6A29-BBBE-2538D1C635B4}"/>
          </ac:spMkLst>
        </pc:spChg>
        <pc:spChg chg="add">
          <ac:chgData name="Hugo DUVIVIER" userId="S::172546@umons.ac.be::6a3b6611-8ae8-47de-8d8f-6708e8d115c6" providerId="AD" clId="Web-{22EA656E-0984-EADA-E598-4F4563AFF4D0}" dt="2022-06-07T15:54:17.977" v="247"/>
          <ac:spMkLst>
            <pc:docMk/>
            <pc:sldMk cId="133889906" sldId="440"/>
            <ac:spMk id="3" creationId="{C936F16D-DB3C-2196-E21E-52FA5579785E}"/>
          </ac:spMkLst>
        </pc:spChg>
      </pc:sldChg>
      <pc:sldChg chg="addSp modSp">
        <pc:chgData name="Hugo DUVIVIER" userId="S::172546@umons.ac.be::6a3b6611-8ae8-47de-8d8f-6708e8d115c6" providerId="AD" clId="Web-{22EA656E-0984-EADA-E598-4F4563AFF4D0}" dt="2022-06-07T15:54:19.742" v="248"/>
        <pc:sldMkLst>
          <pc:docMk/>
          <pc:sldMk cId="1931060890" sldId="441"/>
        </pc:sldMkLst>
        <pc:spChg chg="add mod">
          <ac:chgData name="Hugo DUVIVIER" userId="S::172546@umons.ac.be::6a3b6611-8ae8-47de-8d8f-6708e8d115c6" providerId="AD" clId="Web-{22EA656E-0984-EADA-E598-4F4563AFF4D0}" dt="2022-06-07T15:29:03.597" v="161"/>
          <ac:spMkLst>
            <pc:docMk/>
            <pc:sldMk cId="1931060890" sldId="441"/>
            <ac:spMk id="2" creationId="{FA0AC658-5A56-989B-19FD-90D1E1488BA1}"/>
          </ac:spMkLst>
        </pc:spChg>
        <pc:spChg chg="mod">
          <ac:chgData name="Hugo DUVIVIER" userId="S::172546@umons.ac.be::6a3b6611-8ae8-47de-8d8f-6708e8d115c6" providerId="AD" clId="Web-{22EA656E-0984-EADA-E598-4F4563AFF4D0}" dt="2022-06-07T15:27:27.423" v="112" actId="20577"/>
          <ac:spMkLst>
            <pc:docMk/>
            <pc:sldMk cId="1931060890" sldId="441"/>
            <ac:spMk id="3" creationId="{FE026FCB-0909-6CDC-ADCA-4F00054FDD15}"/>
          </ac:spMkLst>
        </pc:spChg>
        <pc:spChg chg="add">
          <ac:chgData name="Hugo DUVIVIER" userId="S::172546@umons.ac.be::6a3b6611-8ae8-47de-8d8f-6708e8d115c6" providerId="AD" clId="Web-{22EA656E-0984-EADA-E598-4F4563AFF4D0}" dt="2022-06-07T15:54:19.742" v="248"/>
          <ac:spMkLst>
            <pc:docMk/>
            <pc:sldMk cId="1931060890" sldId="441"/>
            <ac:spMk id="6" creationId="{64CDC742-91E7-4893-F24E-5BAB367C404F}"/>
          </ac:spMkLst>
        </pc:spChg>
        <pc:picChg chg="mod">
          <ac:chgData name="Hugo DUVIVIER" userId="S::172546@umons.ac.be::6a3b6611-8ae8-47de-8d8f-6708e8d115c6" providerId="AD" clId="Web-{22EA656E-0984-EADA-E598-4F4563AFF4D0}" dt="2022-06-07T15:27:24.048" v="111" actId="1076"/>
          <ac:picMkLst>
            <pc:docMk/>
            <pc:sldMk cId="1931060890" sldId="441"/>
            <ac:picMk id="5" creationId="{BD500BBF-F475-86E5-EB6F-3197BD2C4EF9}"/>
          </ac:picMkLst>
        </pc:picChg>
      </pc:sldChg>
      <pc:sldChg chg="addSp modSp">
        <pc:chgData name="Hugo DUVIVIER" userId="S::172546@umons.ac.be::6a3b6611-8ae8-47de-8d8f-6708e8d115c6" providerId="AD" clId="Web-{22EA656E-0984-EADA-E598-4F4563AFF4D0}" dt="2022-06-07T15:54:21.555" v="249"/>
        <pc:sldMkLst>
          <pc:docMk/>
          <pc:sldMk cId="3304389125" sldId="442"/>
        </pc:sldMkLst>
        <pc:spChg chg="add mod">
          <ac:chgData name="Hugo DUVIVIER" userId="S::172546@umons.ac.be::6a3b6611-8ae8-47de-8d8f-6708e8d115c6" providerId="AD" clId="Web-{22EA656E-0984-EADA-E598-4F4563AFF4D0}" dt="2022-06-07T15:29:03.597" v="161"/>
          <ac:spMkLst>
            <pc:docMk/>
            <pc:sldMk cId="3304389125" sldId="442"/>
            <ac:spMk id="5" creationId="{D85BE19C-F9C8-4625-FC18-8A2273061D0E}"/>
          </ac:spMkLst>
        </pc:spChg>
        <pc:spChg chg="add">
          <ac:chgData name="Hugo DUVIVIER" userId="S::172546@umons.ac.be::6a3b6611-8ae8-47de-8d8f-6708e8d115c6" providerId="AD" clId="Web-{22EA656E-0984-EADA-E598-4F4563AFF4D0}" dt="2022-06-07T15:54:21.555" v="249"/>
          <ac:spMkLst>
            <pc:docMk/>
            <pc:sldMk cId="3304389125" sldId="442"/>
            <ac:spMk id="7" creationId="{27B31BEA-1174-74F6-9463-D5DDB54865F3}"/>
          </ac:spMkLst>
        </pc:spChg>
      </pc:sldChg>
      <pc:sldChg chg="addSp modSp">
        <pc:chgData name="Hugo DUVIVIER" userId="S::172546@umons.ac.be::6a3b6611-8ae8-47de-8d8f-6708e8d115c6" providerId="AD" clId="Web-{22EA656E-0984-EADA-E598-4F4563AFF4D0}" dt="2022-06-07T15:54:23.211" v="250"/>
        <pc:sldMkLst>
          <pc:docMk/>
          <pc:sldMk cId="414104561" sldId="443"/>
        </pc:sldMkLst>
        <pc:spChg chg="add mod">
          <ac:chgData name="Hugo DUVIVIER" userId="S::172546@umons.ac.be::6a3b6611-8ae8-47de-8d8f-6708e8d115c6" providerId="AD" clId="Web-{22EA656E-0984-EADA-E598-4F4563AFF4D0}" dt="2022-06-07T15:29:03.597" v="161"/>
          <ac:spMkLst>
            <pc:docMk/>
            <pc:sldMk cId="414104561" sldId="443"/>
            <ac:spMk id="2" creationId="{D3C02A02-472F-6D60-02DE-51D85FF39E1F}"/>
          </ac:spMkLst>
        </pc:spChg>
        <pc:spChg chg="add">
          <ac:chgData name="Hugo DUVIVIER" userId="S::172546@umons.ac.be::6a3b6611-8ae8-47de-8d8f-6708e8d115c6" providerId="AD" clId="Web-{22EA656E-0984-EADA-E598-4F4563AFF4D0}" dt="2022-06-07T15:54:23.211" v="250"/>
          <ac:spMkLst>
            <pc:docMk/>
            <pc:sldMk cId="414104561" sldId="443"/>
            <ac:spMk id="6" creationId="{ED26252C-4133-C3F4-17CB-A40F528F270C}"/>
          </ac:spMkLst>
        </pc:spChg>
      </pc:sldChg>
      <pc:sldMasterChg chg="mod modSldLayout">
        <pc:chgData name="Hugo DUVIVIER" userId="S::172546@umons.ac.be::6a3b6611-8ae8-47de-8d8f-6708e8d115c6" providerId="AD" clId="Web-{22EA656E-0984-EADA-E598-4F4563AFF4D0}" dt="2022-06-07T15:29:30.910" v="165"/>
        <pc:sldMasterMkLst>
          <pc:docMk/>
          <pc:sldMasterMk cId="0" sldId="2147483649"/>
        </pc:sldMasterMkLst>
        <pc:sldLayoutChg chg="mod">
          <pc:chgData name="Hugo DUVIVIER" userId="S::172546@umons.ac.be::6a3b6611-8ae8-47de-8d8f-6708e8d115c6" providerId="AD" clId="Web-{22EA656E-0984-EADA-E598-4F4563AFF4D0}" dt="2022-06-07T15:29:30.910" v="165"/>
          <pc:sldLayoutMkLst>
            <pc:docMk/>
            <pc:sldMasterMk cId="0" sldId="2147483649"/>
            <pc:sldLayoutMk cId="0" sldId="2147484043"/>
          </pc:sldLayoutMkLst>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4"/>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4"/>
              <ac:spMk id="5"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5"/>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5"/>
              <ac:spMk id="5"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6"/>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6"/>
              <ac:spMk id="6"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7"/>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7"/>
              <ac:spMk id="8"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8"/>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8"/>
              <ac:spMk id="4"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49"/>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49"/>
              <ac:spMk id="3"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50"/>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50"/>
              <ac:spMk id="6"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51"/>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51"/>
              <ac:spMk id="6"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52"/>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52"/>
              <ac:spMk id="5"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53"/>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53"/>
              <ac:spMk id="5" creationId="{00000000-0000-0000-0000-000000000000}"/>
            </ac:spMkLst>
          </pc:spChg>
        </pc:sldLayoutChg>
        <pc:sldLayoutChg chg="modSp mod">
          <pc:chgData name="Hugo DUVIVIER" userId="S::172546@umons.ac.be::6a3b6611-8ae8-47de-8d8f-6708e8d115c6" providerId="AD" clId="Web-{22EA656E-0984-EADA-E598-4F4563AFF4D0}" dt="2022-06-07T15:29:30.910" v="165"/>
          <pc:sldLayoutMkLst>
            <pc:docMk/>
            <pc:sldMasterMk cId="0" sldId="2147483649"/>
            <pc:sldLayoutMk cId="0" sldId="2147484054"/>
          </pc:sldLayoutMkLst>
          <pc:spChg chg="mod">
            <ac:chgData name="Hugo DUVIVIER" userId="S::172546@umons.ac.be::6a3b6611-8ae8-47de-8d8f-6708e8d115c6" providerId="AD" clId="Web-{22EA656E-0984-EADA-E598-4F4563AFF4D0}" dt="2022-06-07T15:29:03.597" v="161"/>
            <ac:spMkLst>
              <pc:docMk/>
              <pc:sldMasterMk cId="0" sldId="2147483649"/>
              <pc:sldLayoutMk cId="0" sldId="2147484054"/>
              <ac:spMk id="7" creationId="{00000000-0000-0000-0000-000000000000}"/>
            </ac:spMkLst>
          </pc:spChg>
        </pc:sldLayoutChg>
      </pc:sldMasterChg>
    </pc:docChg>
  </pc:docChgLst>
  <pc:docChgLst>
    <pc:chgData name="Hugo Duvivier" userId="3c6348ed72e3d579" providerId="LiveId" clId="{228E50E1-9362-4712-A970-87C7F53130D0}"/>
    <pc:docChg chg="undo redo custSel addSld delSld modSld">
      <pc:chgData name="Hugo Duvivier" userId="3c6348ed72e3d579" providerId="LiveId" clId="{228E50E1-9362-4712-A970-87C7F53130D0}" dt="2022-06-07T10:27:17.265" v="3742" actId="20577"/>
      <pc:docMkLst>
        <pc:docMk/>
      </pc:docMkLst>
      <pc:sldChg chg="modSp mod">
        <pc:chgData name="Hugo Duvivier" userId="3c6348ed72e3d579" providerId="LiveId" clId="{228E50E1-9362-4712-A970-87C7F53130D0}" dt="2022-06-07T10:23:28.184" v="3700" actId="14100"/>
        <pc:sldMkLst>
          <pc:docMk/>
          <pc:sldMk cId="0" sldId="256"/>
        </pc:sldMkLst>
        <pc:spChg chg="mod">
          <ac:chgData name="Hugo Duvivier" userId="3c6348ed72e3d579" providerId="LiveId" clId="{228E50E1-9362-4712-A970-87C7F53130D0}" dt="2022-06-07T10:23:28.184" v="3700" actId="14100"/>
          <ac:spMkLst>
            <pc:docMk/>
            <pc:sldMk cId="0" sldId="256"/>
            <ac:spMk id="4" creationId="{00000000-0000-0000-0000-000000000000}"/>
          </ac:spMkLst>
        </pc:spChg>
        <pc:spChg chg="mod">
          <ac:chgData name="Hugo Duvivier" userId="3c6348ed72e3d579" providerId="LiveId" clId="{228E50E1-9362-4712-A970-87C7F53130D0}" dt="2022-05-10T14:21:38.749" v="129" actId="20577"/>
          <ac:spMkLst>
            <pc:docMk/>
            <pc:sldMk cId="0" sldId="256"/>
            <ac:spMk id="15364" creationId="{00000000-0000-0000-0000-000000000000}"/>
          </ac:spMkLst>
        </pc:spChg>
      </pc:sldChg>
      <pc:sldChg chg="modSp mod">
        <pc:chgData name="Hugo Duvivier" userId="3c6348ed72e3d579" providerId="LiveId" clId="{228E50E1-9362-4712-A970-87C7F53130D0}" dt="2022-06-06T14:41:17.703" v="1099" actId="20577"/>
        <pc:sldMkLst>
          <pc:docMk/>
          <pc:sldMk cId="4194521153" sldId="412"/>
        </pc:sldMkLst>
        <pc:spChg chg="mod">
          <ac:chgData name="Hugo Duvivier" userId="3c6348ed72e3d579" providerId="LiveId" clId="{228E50E1-9362-4712-A970-87C7F53130D0}" dt="2022-05-10T14:08:46.284" v="101" actId="20577"/>
          <ac:spMkLst>
            <pc:docMk/>
            <pc:sldMk cId="4194521153" sldId="412"/>
            <ac:spMk id="2" creationId="{00000000-0000-0000-0000-000000000000}"/>
          </ac:spMkLst>
        </pc:spChg>
        <pc:spChg chg="mod">
          <ac:chgData name="Hugo Duvivier" userId="3c6348ed72e3d579" providerId="LiveId" clId="{228E50E1-9362-4712-A970-87C7F53130D0}" dt="2022-06-06T14:41:17.703" v="1099" actId="20577"/>
          <ac:spMkLst>
            <pc:docMk/>
            <pc:sldMk cId="4194521153" sldId="412"/>
            <ac:spMk id="3" creationId="{00000000-0000-0000-0000-000000000000}"/>
          </ac:spMkLst>
        </pc:spChg>
      </pc:sldChg>
      <pc:sldChg chg="addSp delSp modSp new mod">
        <pc:chgData name="Hugo Duvivier" userId="3c6348ed72e3d579" providerId="LiveId" clId="{228E50E1-9362-4712-A970-87C7F53130D0}" dt="2022-06-06T11:18:58.817" v="757" actId="14100"/>
        <pc:sldMkLst>
          <pc:docMk/>
          <pc:sldMk cId="3373769735" sldId="413"/>
        </pc:sldMkLst>
        <pc:spChg chg="mod">
          <ac:chgData name="Hugo Duvivier" userId="3c6348ed72e3d579" providerId="LiveId" clId="{228E50E1-9362-4712-A970-87C7F53130D0}" dt="2022-06-06T11:14:48.191" v="619" actId="20577"/>
          <ac:spMkLst>
            <pc:docMk/>
            <pc:sldMk cId="3373769735" sldId="413"/>
            <ac:spMk id="2" creationId="{C6D5FAF1-8CE1-D5F8-7126-A59FCCF8A9F8}"/>
          </ac:spMkLst>
        </pc:spChg>
        <pc:spChg chg="add del">
          <ac:chgData name="Hugo Duvivier" userId="3c6348ed72e3d579" providerId="LiveId" clId="{228E50E1-9362-4712-A970-87C7F53130D0}" dt="2022-06-06T11:16:41.059" v="622" actId="22"/>
          <ac:spMkLst>
            <pc:docMk/>
            <pc:sldMk cId="3373769735" sldId="413"/>
            <ac:spMk id="3" creationId="{60199910-8B30-8B1F-7DAA-E3C357BC774E}"/>
          </ac:spMkLst>
        </pc:spChg>
        <pc:spChg chg="add mod">
          <ac:chgData name="Hugo Duvivier" userId="3c6348ed72e3d579" providerId="LiveId" clId="{228E50E1-9362-4712-A970-87C7F53130D0}" dt="2022-06-06T11:18:41.310" v="752" actId="5793"/>
          <ac:spMkLst>
            <pc:docMk/>
            <pc:sldMk cId="3373769735" sldId="413"/>
            <ac:spMk id="8" creationId="{4EA7C57D-3D00-E22D-62AA-08B7FF3283DB}"/>
          </ac:spMkLst>
        </pc:spChg>
        <pc:picChg chg="add del mod ord">
          <ac:chgData name="Hugo Duvivier" userId="3c6348ed72e3d579" providerId="LiveId" clId="{228E50E1-9362-4712-A970-87C7F53130D0}" dt="2022-06-06T11:16:45.008" v="623" actId="478"/>
          <ac:picMkLst>
            <pc:docMk/>
            <pc:sldMk cId="3373769735" sldId="413"/>
            <ac:picMk id="6" creationId="{B59B766A-804C-E2E1-C832-66E10AD288F9}"/>
          </ac:picMkLst>
        </pc:picChg>
        <pc:picChg chg="add mod">
          <ac:chgData name="Hugo Duvivier" userId="3c6348ed72e3d579" providerId="LiveId" clId="{228E50E1-9362-4712-A970-87C7F53130D0}" dt="2022-06-06T11:18:58.817" v="757" actId="14100"/>
          <ac:picMkLst>
            <pc:docMk/>
            <pc:sldMk cId="3373769735" sldId="413"/>
            <ac:picMk id="10" creationId="{171F2D6F-32FC-6687-93F6-6789B2965B87}"/>
          </ac:picMkLst>
        </pc:picChg>
        <pc:picChg chg="add del mod">
          <ac:chgData name="Hugo Duvivier" userId="3c6348ed72e3d579" providerId="LiveId" clId="{228E50E1-9362-4712-A970-87C7F53130D0}" dt="2022-06-06T11:15:32.703" v="621"/>
          <ac:picMkLst>
            <pc:docMk/>
            <pc:sldMk cId="3373769735" sldId="413"/>
            <ac:picMk id="1026" creationId="{5FEE6566-51CF-BB3D-DF85-69AFF3BA5454}"/>
          </ac:picMkLst>
        </pc:picChg>
      </pc:sldChg>
      <pc:sldChg chg="modSp new mod">
        <pc:chgData name="Hugo Duvivier" userId="3c6348ed72e3d579" providerId="LiveId" clId="{228E50E1-9362-4712-A970-87C7F53130D0}" dt="2022-06-07T10:27:17.265" v="3742" actId="20577"/>
        <pc:sldMkLst>
          <pc:docMk/>
          <pc:sldMk cId="2028411337" sldId="414"/>
        </pc:sldMkLst>
        <pc:spChg chg="mod">
          <ac:chgData name="Hugo Duvivier" userId="3c6348ed72e3d579" providerId="LiveId" clId="{228E50E1-9362-4712-A970-87C7F53130D0}" dt="2022-05-10T14:29:01.758" v="138" actId="20577"/>
          <ac:spMkLst>
            <pc:docMk/>
            <pc:sldMk cId="2028411337" sldId="414"/>
            <ac:spMk id="2" creationId="{C01FB598-24DD-817A-7028-88D738A62537}"/>
          </ac:spMkLst>
        </pc:spChg>
        <pc:spChg chg="mod">
          <ac:chgData name="Hugo Duvivier" userId="3c6348ed72e3d579" providerId="LiveId" clId="{228E50E1-9362-4712-A970-87C7F53130D0}" dt="2022-06-07T10:27:17.265" v="3742" actId="20577"/>
          <ac:spMkLst>
            <pc:docMk/>
            <pc:sldMk cId="2028411337" sldId="414"/>
            <ac:spMk id="3" creationId="{750BFF46-3EF0-4D57-0EBE-66E7284C084D}"/>
          </ac:spMkLst>
        </pc:spChg>
      </pc:sldChg>
      <pc:sldChg chg="modSp new mod">
        <pc:chgData name="Hugo Duvivier" userId="3c6348ed72e3d579" providerId="LiveId" clId="{228E50E1-9362-4712-A970-87C7F53130D0}" dt="2022-06-06T18:30:09.959" v="2181" actId="20577"/>
        <pc:sldMkLst>
          <pc:docMk/>
          <pc:sldMk cId="1040776006" sldId="415"/>
        </pc:sldMkLst>
        <pc:spChg chg="mod">
          <ac:chgData name="Hugo Duvivier" userId="3c6348ed72e3d579" providerId="LiveId" clId="{228E50E1-9362-4712-A970-87C7F53130D0}" dt="2022-06-06T18:25:00.866" v="2013" actId="20577"/>
          <ac:spMkLst>
            <pc:docMk/>
            <pc:sldMk cId="1040776006" sldId="415"/>
            <ac:spMk id="2" creationId="{72B56096-CBC5-6C2C-8DB1-BD606D3A0ED8}"/>
          </ac:spMkLst>
        </pc:spChg>
        <pc:spChg chg="mod">
          <ac:chgData name="Hugo Duvivier" userId="3c6348ed72e3d579" providerId="LiveId" clId="{228E50E1-9362-4712-A970-87C7F53130D0}" dt="2022-06-06T18:30:09.959" v="2181" actId="20577"/>
          <ac:spMkLst>
            <pc:docMk/>
            <pc:sldMk cId="1040776006" sldId="415"/>
            <ac:spMk id="3" creationId="{3764F005-EB21-D992-13E6-4009805C25D4}"/>
          </ac:spMkLst>
        </pc:spChg>
      </pc:sldChg>
      <pc:sldChg chg="addSp delSp modSp new mod">
        <pc:chgData name="Hugo Duvivier" userId="3c6348ed72e3d579" providerId="LiveId" clId="{228E50E1-9362-4712-A970-87C7F53130D0}" dt="2022-06-06T18:35:28.093" v="2325" actId="14100"/>
        <pc:sldMkLst>
          <pc:docMk/>
          <pc:sldMk cId="3126740537" sldId="416"/>
        </pc:sldMkLst>
        <pc:spChg chg="mod">
          <ac:chgData name="Hugo Duvivier" userId="3c6348ed72e3d579" providerId="LiveId" clId="{228E50E1-9362-4712-A970-87C7F53130D0}" dt="2022-06-06T18:20:53.238" v="1979" actId="20577"/>
          <ac:spMkLst>
            <pc:docMk/>
            <pc:sldMk cId="3126740537" sldId="416"/>
            <ac:spMk id="2" creationId="{9D053824-566E-CC07-A4FB-7527144542C4}"/>
          </ac:spMkLst>
        </pc:spChg>
        <pc:spChg chg="del mod">
          <ac:chgData name="Hugo Duvivier" userId="3c6348ed72e3d579" providerId="LiveId" clId="{228E50E1-9362-4712-A970-87C7F53130D0}" dt="2022-06-06T18:21:15.604" v="1981"/>
          <ac:spMkLst>
            <pc:docMk/>
            <pc:sldMk cId="3126740537" sldId="416"/>
            <ac:spMk id="3" creationId="{8F1A7E93-A04A-77F1-2440-B93AD2EA829F}"/>
          </ac:spMkLst>
        </pc:spChg>
        <pc:picChg chg="add mod">
          <ac:chgData name="Hugo Duvivier" userId="3c6348ed72e3d579" providerId="LiveId" clId="{228E50E1-9362-4712-A970-87C7F53130D0}" dt="2022-06-06T18:35:28.093" v="2325" actId="14100"/>
          <ac:picMkLst>
            <pc:docMk/>
            <pc:sldMk cId="3126740537" sldId="416"/>
            <ac:picMk id="2050" creationId="{D4E739CF-0DB4-1C09-63C0-E6C675900406}"/>
          </ac:picMkLst>
        </pc:picChg>
      </pc:sldChg>
      <pc:sldChg chg="addSp delSp modSp new mod">
        <pc:chgData name="Hugo Duvivier" userId="3c6348ed72e3d579" providerId="LiveId" clId="{228E50E1-9362-4712-A970-87C7F53130D0}" dt="2022-06-06T18:35:23.624" v="2324" actId="14100"/>
        <pc:sldMkLst>
          <pc:docMk/>
          <pc:sldMk cId="328644306" sldId="417"/>
        </pc:sldMkLst>
        <pc:spChg chg="mod">
          <ac:chgData name="Hugo Duvivier" userId="3c6348ed72e3d579" providerId="LiveId" clId="{228E50E1-9362-4712-A970-87C7F53130D0}" dt="2022-06-06T18:22:40.002" v="2008" actId="20577"/>
          <ac:spMkLst>
            <pc:docMk/>
            <pc:sldMk cId="328644306" sldId="417"/>
            <ac:spMk id="2" creationId="{99339F7B-CDEB-33DE-74E4-7FB9AF605869}"/>
          </ac:spMkLst>
        </pc:spChg>
        <pc:spChg chg="del mod">
          <ac:chgData name="Hugo Duvivier" userId="3c6348ed72e3d579" providerId="LiveId" clId="{228E50E1-9362-4712-A970-87C7F53130D0}" dt="2022-06-06T18:22:54.060" v="2010"/>
          <ac:spMkLst>
            <pc:docMk/>
            <pc:sldMk cId="328644306" sldId="417"/>
            <ac:spMk id="3" creationId="{1C5FEB37-57FC-A9E4-2CBE-AFE0EC22E1AE}"/>
          </ac:spMkLst>
        </pc:spChg>
        <pc:picChg chg="add mod">
          <ac:chgData name="Hugo Duvivier" userId="3c6348ed72e3d579" providerId="LiveId" clId="{228E50E1-9362-4712-A970-87C7F53130D0}" dt="2022-06-06T18:35:23.624" v="2324" actId="14100"/>
          <ac:picMkLst>
            <pc:docMk/>
            <pc:sldMk cId="328644306" sldId="417"/>
            <ac:picMk id="3074" creationId="{DF8E2F8E-1F04-EDB7-5748-EEAF21D7743E}"/>
          </ac:picMkLst>
        </pc:picChg>
      </pc:sldChg>
      <pc:sldChg chg="modSp new mod">
        <pc:chgData name="Hugo Duvivier" userId="3c6348ed72e3d579" providerId="LiveId" clId="{228E50E1-9362-4712-A970-87C7F53130D0}" dt="2022-06-06T18:34:46.687" v="2319" actId="20577"/>
        <pc:sldMkLst>
          <pc:docMk/>
          <pc:sldMk cId="3389763556" sldId="418"/>
        </pc:sldMkLst>
        <pc:spChg chg="mod">
          <ac:chgData name="Hugo Duvivier" userId="3c6348ed72e3d579" providerId="LiveId" clId="{228E50E1-9362-4712-A970-87C7F53130D0}" dt="2022-06-06T18:25:55.079" v="2051" actId="20577"/>
          <ac:spMkLst>
            <pc:docMk/>
            <pc:sldMk cId="3389763556" sldId="418"/>
            <ac:spMk id="2" creationId="{1224918C-317E-1855-B1B4-D6413777633D}"/>
          </ac:spMkLst>
        </pc:spChg>
        <pc:spChg chg="mod">
          <ac:chgData name="Hugo Duvivier" userId="3c6348ed72e3d579" providerId="LiveId" clId="{228E50E1-9362-4712-A970-87C7F53130D0}" dt="2022-06-06T18:34:46.687" v="2319" actId="20577"/>
          <ac:spMkLst>
            <pc:docMk/>
            <pc:sldMk cId="3389763556" sldId="418"/>
            <ac:spMk id="3" creationId="{D8644111-A268-2E67-7070-9F3643333EF8}"/>
          </ac:spMkLst>
        </pc:spChg>
      </pc:sldChg>
      <pc:sldChg chg="addSp delSp modSp new mod">
        <pc:chgData name="Hugo Duvivier" userId="3c6348ed72e3d579" providerId="LiveId" clId="{228E50E1-9362-4712-A970-87C7F53130D0}" dt="2022-06-06T18:35:52.327" v="2343" actId="14100"/>
        <pc:sldMkLst>
          <pc:docMk/>
          <pc:sldMk cId="4186932553" sldId="419"/>
        </pc:sldMkLst>
        <pc:spChg chg="mod">
          <ac:chgData name="Hugo Duvivier" userId="3c6348ed72e3d579" providerId="LiveId" clId="{228E50E1-9362-4712-A970-87C7F53130D0}" dt="2022-06-06T18:35:37.409" v="2341" actId="20577"/>
          <ac:spMkLst>
            <pc:docMk/>
            <pc:sldMk cId="4186932553" sldId="419"/>
            <ac:spMk id="2" creationId="{193B5515-69EE-75EE-1989-035BA6792618}"/>
          </ac:spMkLst>
        </pc:spChg>
        <pc:spChg chg="del">
          <ac:chgData name="Hugo Duvivier" userId="3c6348ed72e3d579" providerId="LiveId" clId="{228E50E1-9362-4712-A970-87C7F53130D0}" dt="2022-06-06T18:35:46.465" v="2342"/>
          <ac:spMkLst>
            <pc:docMk/>
            <pc:sldMk cId="4186932553" sldId="419"/>
            <ac:spMk id="3" creationId="{1270C02A-7F56-3AE4-897F-B3D1C217B822}"/>
          </ac:spMkLst>
        </pc:spChg>
        <pc:picChg chg="add mod">
          <ac:chgData name="Hugo Duvivier" userId="3c6348ed72e3d579" providerId="LiveId" clId="{228E50E1-9362-4712-A970-87C7F53130D0}" dt="2022-06-06T18:35:52.327" v="2343" actId="14100"/>
          <ac:picMkLst>
            <pc:docMk/>
            <pc:sldMk cId="4186932553" sldId="419"/>
            <ac:picMk id="5122" creationId="{C233AC3B-FDF7-6230-96DC-BE23CAA092FD}"/>
          </ac:picMkLst>
        </pc:picChg>
      </pc:sldChg>
      <pc:sldChg chg="modSp new mod">
        <pc:chgData name="Hugo Duvivier" userId="3c6348ed72e3d579" providerId="LiveId" clId="{228E50E1-9362-4712-A970-87C7F53130D0}" dt="2022-06-07T08:23:30.298" v="2892" actId="20577"/>
        <pc:sldMkLst>
          <pc:docMk/>
          <pc:sldMk cId="3417099095" sldId="420"/>
        </pc:sldMkLst>
        <pc:spChg chg="mod">
          <ac:chgData name="Hugo Duvivier" userId="3c6348ed72e3d579" providerId="LiveId" clId="{228E50E1-9362-4712-A970-87C7F53130D0}" dt="2022-06-06T18:40:11.145" v="2353" actId="20577"/>
          <ac:spMkLst>
            <pc:docMk/>
            <pc:sldMk cId="3417099095" sldId="420"/>
            <ac:spMk id="2" creationId="{E0A8126D-8F48-A765-71AC-A81D8532682B}"/>
          </ac:spMkLst>
        </pc:spChg>
        <pc:spChg chg="mod">
          <ac:chgData name="Hugo Duvivier" userId="3c6348ed72e3d579" providerId="LiveId" clId="{228E50E1-9362-4712-A970-87C7F53130D0}" dt="2022-06-07T08:23:30.298" v="2892" actId="20577"/>
          <ac:spMkLst>
            <pc:docMk/>
            <pc:sldMk cId="3417099095" sldId="420"/>
            <ac:spMk id="3" creationId="{44141A49-201D-A86B-DC65-005271BB26B8}"/>
          </ac:spMkLst>
        </pc:spChg>
      </pc:sldChg>
      <pc:sldChg chg="addSp delSp modSp new mod">
        <pc:chgData name="Hugo Duvivier" userId="3c6348ed72e3d579" providerId="LiveId" clId="{228E50E1-9362-4712-A970-87C7F53130D0}" dt="2022-06-06T18:45:14.872" v="2541"/>
        <pc:sldMkLst>
          <pc:docMk/>
          <pc:sldMk cId="1941339974" sldId="421"/>
        </pc:sldMkLst>
        <pc:spChg chg="mod">
          <ac:chgData name="Hugo Duvivier" userId="3c6348ed72e3d579" providerId="LiveId" clId="{228E50E1-9362-4712-A970-87C7F53130D0}" dt="2022-06-06T18:44:01.374" v="2539" actId="20577"/>
          <ac:spMkLst>
            <pc:docMk/>
            <pc:sldMk cId="1941339974" sldId="421"/>
            <ac:spMk id="2" creationId="{73CA2CC4-F9D8-0531-DC8F-C18CE7D1CC85}"/>
          </ac:spMkLst>
        </pc:spChg>
        <pc:spChg chg="del">
          <ac:chgData name="Hugo Duvivier" userId="3c6348ed72e3d579" providerId="LiveId" clId="{228E50E1-9362-4712-A970-87C7F53130D0}" dt="2022-06-06T18:45:14.872" v="2541"/>
          <ac:spMkLst>
            <pc:docMk/>
            <pc:sldMk cId="1941339974" sldId="421"/>
            <ac:spMk id="3" creationId="{F815961F-E533-8415-4FFB-FD1509CA4634}"/>
          </ac:spMkLst>
        </pc:spChg>
        <pc:picChg chg="add mod">
          <ac:chgData name="Hugo Duvivier" userId="3c6348ed72e3d579" providerId="LiveId" clId="{228E50E1-9362-4712-A970-87C7F53130D0}" dt="2022-06-06T18:45:14.872" v="2541"/>
          <ac:picMkLst>
            <pc:docMk/>
            <pc:sldMk cId="1941339974" sldId="421"/>
            <ac:picMk id="6146" creationId="{3E6F9ADC-423E-5B1A-F3D8-D510581F0A6E}"/>
          </ac:picMkLst>
        </pc:picChg>
      </pc:sldChg>
      <pc:sldChg chg="addSp delSp modSp new mod">
        <pc:chgData name="Hugo Duvivier" userId="3c6348ed72e3d579" providerId="LiveId" clId="{228E50E1-9362-4712-A970-87C7F53130D0}" dt="2022-06-06T18:56:05.358" v="2755"/>
        <pc:sldMkLst>
          <pc:docMk/>
          <pc:sldMk cId="2264010840" sldId="422"/>
        </pc:sldMkLst>
        <pc:spChg chg="mod">
          <ac:chgData name="Hugo Duvivier" userId="3c6348ed72e3d579" providerId="LiveId" clId="{228E50E1-9362-4712-A970-87C7F53130D0}" dt="2022-06-06T18:51:37.983" v="2738" actId="20577"/>
          <ac:spMkLst>
            <pc:docMk/>
            <pc:sldMk cId="2264010840" sldId="422"/>
            <ac:spMk id="2" creationId="{0AFF0933-BEB9-B971-D639-8414C8F21D86}"/>
          </ac:spMkLst>
        </pc:spChg>
        <pc:spChg chg="del">
          <ac:chgData name="Hugo Duvivier" userId="3c6348ed72e3d579" providerId="LiveId" clId="{228E50E1-9362-4712-A970-87C7F53130D0}" dt="2022-06-06T18:56:05.358" v="2755"/>
          <ac:spMkLst>
            <pc:docMk/>
            <pc:sldMk cId="2264010840" sldId="422"/>
            <ac:spMk id="3" creationId="{6ACF5FE4-C861-A18C-716D-CC8E0EAEBB67}"/>
          </ac:spMkLst>
        </pc:spChg>
        <pc:picChg chg="add mod">
          <ac:chgData name="Hugo Duvivier" userId="3c6348ed72e3d579" providerId="LiveId" clId="{228E50E1-9362-4712-A970-87C7F53130D0}" dt="2022-06-06T18:56:05.358" v="2755"/>
          <ac:picMkLst>
            <pc:docMk/>
            <pc:sldMk cId="2264010840" sldId="422"/>
            <ac:picMk id="7170" creationId="{A6CED0FD-1779-295F-AB45-761E734060AC}"/>
          </ac:picMkLst>
        </pc:picChg>
      </pc:sldChg>
      <pc:sldChg chg="modSp new mod">
        <pc:chgData name="Hugo Duvivier" userId="3c6348ed72e3d579" providerId="LiveId" clId="{228E50E1-9362-4712-A970-87C7F53130D0}" dt="2022-06-06T14:53:31.613" v="1120" actId="20577"/>
        <pc:sldMkLst>
          <pc:docMk/>
          <pc:sldMk cId="551221831" sldId="423"/>
        </pc:sldMkLst>
        <pc:spChg chg="mod">
          <ac:chgData name="Hugo Duvivier" userId="3c6348ed72e3d579" providerId="LiveId" clId="{228E50E1-9362-4712-A970-87C7F53130D0}" dt="2022-06-06T14:43:43.529" v="1105" actId="20577"/>
          <ac:spMkLst>
            <pc:docMk/>
            <pc:sldMk cId="551221831" sldId="423"/>
            <ac:spMk id="2" creationId="{35B655F3-2131-01B4-39BE-57EA68CBF986}"/>
          </ac:spMkLst>
        </pc:spChg>
        <pc:spChg chg="mod">
          <ac:chgData name="Hugo Duvivier" userId="3c6348ed72e3d579" providerId="LiveId" clId="{228E50E1-9362-4712-A970-87C7F53130D0}" dt="2022-06-06T14:53:31.613" v="1120" actId="20577"/>
          <ac:spMkLst>
            <pc:docMk/>
            <pc:sldMk cId="551221831" sldId="423"/>
            <ac:spMk id="3" creationId="{9828C689-6DE7-C2D2-53D4-BFB637E8356B}"/>
          </ac:spMkLst>
        </pc:spChg>
      </pc:sldChg>
      <pc:sldChg chg="modSp new mod">
        <pc:chgData name="Hugo Duvivier" userId="3c6348ed72e3d579" providerId="LiveId" clId="{228E50E1-9362-4712-A970-87C7F53130D0}" dt="2022-06-06T15:34:52.776" v="1606" actId="20577"/>
        <pc:sldMkLst>
          <pc:docMk/>
          <pc:sldMk cId="3183211974" sldId="424"/>
        </pc:sldMkLst>
        <pc:spChg chg="mod">
          <ac:chgData name="Hugo Duvivier" userId="3c6348ed72e3d579" providerId="LiveId" clId="{228E50E1-9362-4712-A970-87C7F53130D0}" dt="2022-06-06T14:29:40.635" v="839" actId="20577"/>
          <ac:spMkLst>
            <pc:docMk/>
            <pc:sldMk cId="3183211974" sldId="424"/>
            <ac:spMk id="2" creationId="{A68CD8E1-35F3-4EE4-0E1B-CF22A062F93D}"/>
          </ac:spMkLst>
        </pc:spChg>
        <pc:spChg chg="mod">
          <ac:chgData name="Hugo Duvivier" userId="3c6348ed72e3d579" providerId="LiveId" clId="{228E50E1-9362-4712-A970-87C7F53130D0}" dt="2022-06-06T15:34:52.776" v="1606" actId="20577"/>
          <ac:spMkLst>
            <pc:docMk/>
            <pc:sldMk cId="3183211974" sldId="424"/>
            <ac:spMk id="3" creationId="{C010F455-F896-70DE-10FA-DA91E1AD07C8}"/>
          </ac:spMkLst>
        </pc:spChg>
      </pc:sldChg>
      <pc:sldChg chg="modSp new mod">
        <pc:chgData name="Hugo Duvivier" userId="3c6348ed72e3d579" providerId="LiveId" clId="{228E50E1-9362-4712-A970-87C7F53130D0}" dt="2022-06-06T15:01:34.039" v="1508" actId="20577"/>
        <pc:sldMkLst>
          <pc:docMk/>
          <pc:sldMk cId="3774625914" sldId="425"/>
        </pc:sldMkLst>
        <pc:spChg chg="mod">
          <ac:chgData name="Hugo Duvivier" userId="3c6348ed72e3d579" providerId="LiveId" clId="{228E50E1-9362-4712-A970-87C7F53130D0}" dt="2022-06-06T14:55:40.987" v="1184" actId="20577"/>
          <ac:spMkLst>
            <pc:docMk/>
            <pc:sldMk cId="3774625914" sldId="425"/>
            <ac:spMk id="2" creationId="{1C4F132C-879C-0181-65CA-7F056ACC0B4E}"/>
          </ac:spMkLst>
        </pc:spChg>
        <pc:spChg chg="mod">
          <ac:chgData name="Hugo Duvivier" userId="3c6348ed72e3d579" providerId="LiveId" clId="{228E50E1-9362-4712-A970-87C7F53130D0}" dt="2022-06-06T15:01:34.039" v="1508" actId="20577"/>
          <ac:spMkLst>
            <pc:docMk/>
            <pc:sldMk cId="3774625914" sldId="425"/>
            <ac:spMk id="3" creationId="{3BAD13AA-C88A-2D63-A4A5-3D89B8FF7784}"/>
          </ac:spMkLst>
        </pc:spChg>
      </pc:sldChg>
      <pc:sldChg chg="new del">
        <pc:chgData name="Hugo Duvivier" userId="3c6348ed72e3d579" providerId="LiveId" clId="{228E50E1-9362-4712-A970-87C7F53130D0}" dt="2022-06-06T15:33:12.133" v="1595" actId="2696"/>
        <pc:sldMkLst>
          <pc:docMk/>
          <pc:sldMk cId="1840433841" sldId="426"/>
        </pc:sldMkLst>
      </pc:sldChg>
      <pc:sldChg chg="addSp delSp modSp new mod">
        <pc:chgData name="Hugo Duvivier" userId="3c6348ed72e3d579" providerId="LiveId" clId="{228E50E1-9362-4712-A970-87C7F53130D0}" dt="2022-06-06T18:35:17.979" v="2323" actId="14100"/>
        <pc:sldMkLst>
          <pc:docMk/>
          <pc:sldMk cId="3123516424" sldId="426"/>
        </pc:sldMkLst>
        <pc:spChg chg="mod">
          <ac:chgData name="Hugo Duvivier" userId="3c6348ed72e3d579" providerId="LiveId" clId="{228E50E1-9362-4712-A970-87C7F53130D0}" dt="2022-06-06T18:32:47.879" v="2222" actId="20577"/>
          <ac:spMkLst>
            <pc:docMk/>
            <pc:sldMk cId="3123516424" sldId="426"/>
            <ac:spMk id="2" creationId="{0E29A112-998A-79A8-3937-EF0FC0012E9E}"/>
          </ac:spMkLst>
        </pc:spChg>
        <pc:spChg chg="del mod">
          <ac:chgData name="Hugo Duvivier" userId="3c6348ed72e3d579" providerId="LiveId" clId="{228E50E1-9362-4712-A970-87C7F53130D0}" dt="2022-06-06T18:35:09.075" v="2322"/>
          <ac:spMkLst>
            <pc:docMk/>
            <pc:sldMk cId="3123516424" sldId="426"/>
            <ac:spMk id="3" creationId="{799A8855-68E0-3999-B03D-6EC750444301}"/>
          </ac:spMkLst>
        </pc:spChg>
        <pc:picChg chg="add mod">
          <ac:chgData name="Hugo Duvivier" userId="3c6348ed72e3d579" providerId="LiveId" clId="{228E50E1-9362-4712-A970-87C7F53130D0}" dt="2022-06-06T18:35:17.979" v="2323" actId="14100"/>
          <ac:picMkLst>
            <pc:docMk/>
            <pc:sldMk cId="3123516424" sldId="426"/>
            <ac:picMk id="4098" creationId="{B6D5A4BB-6B61-33EA-4E28-8E605F78B6F3}"/>
          </ac:picMkLst>
        </pc:picChg>
      </pc:sldChg>
      <pc:sldChg chg="addSp delSp modSp new mod">
        <pc:chgData name="Hugo Duvivier" userId="3c6348ed72e3d579" providerId="LiveId" clId="{228E50E1-9362-4712-A970-87C7F53130D0}" dt="2022-06-06T18:56:35.469" v="2767"/>
        <pc:sldMkLst>
          <pc:docMk/>
          <pc:sldMk cId="3699330442" sldId="427"/>
        </pc:sldMkLst>
        <pc:spChg chg="mod">
          <ac:chgData name="Hugo Duvivier" userId="3c6348ed72e3d579" providerId="LiveId" clId="{228E50E1-9362-4712-A970-87C7F53130D0}" dt="2022-06-06T18:56:21.303" v="2766" actId="20577"/>
          <ac:spMkLst>
            <pc:docMk/>
            <pc:sldMk cId="3699330442" sldId="427"/>
            <ac:spMk id="2" creationId="{0BF0B2A5-5B9B-C3DE-CCDA-A9261F23521B}"/>
          </ac:spMkLst>
        </pc:spChg>
        <pc:spChg chg="del">
          <ac:chgData name="Hugo Duvivier" userId="3c6348ed72e3d579" providerId="LiveId" clId="{228E50E1-9362-4712-A970-87C7F53130D0}" dt="2022-06-06T18:56:35.469" v="2767"/>
          <ac:spMkLst>
            <pc:docMk/>
            <pc:sldMk cId="3699330442" sldId="427"/>
            <ac:spMk id="3" creationId="{FBB8A17E-4C4B-FD4F-7906-4B097B842FBD}"/>
          </ac:spMkLst>
        </pc:spChg>
        <pc:picChg chg="add mod">
          <ac:chgData name="Hugo Duvivier" userId="3c6348ed72e3d579" providerId="LiveId" clId="{228E50E1-9362-4712-A970-87C7F53130D0}" dt="2022-06-06T18:56:35.469" v="2767"/>
          <ac:picMkLst>
            <pc:docMk/>
            <pc:sldMk cId="3699330442" sldId="427"/>
            <ac:picMk id="8194" creationId="{CCFBAFF5-1EA3-5459-00B4-D32686255B91}"/>
          </ac:picMkLst>
        </pc:picChg>
      </pc:sldChg>
      <pc:sldChg chg="addSp delSp modSp new mod">
        <pc:chgData name="Hugo Duvivier" userId="3c6348ed72e3d579" providerId="LiveId" clId="{228E50E1-9362-4712-A970-87C7F53130D0}" dt="2022-06-07T08:20:39.099" v="2877"/>
        <pc:sldMkLst>
          <pc:docMk/>
          <pc:sldMk cId="3225257164" sldId="428"/>
        </pc:sldMkLst>
        <pc:spChg chg="mod">
          <ac:chgData name="Hugo Duvivier" userId="3c6348ed72e3d579" providerId="LiveId" clId="{228E50E1-9362-4712-A970-87C7F53130D0}" dt="2022-06-07T08:20:30.604" v="2876" actId="20577"/>
          <ac:spMkLst>
            <pc:docMk/>
            <pc:sldMk cId="3225257164" sldId="428"/>
            <ac:spMk id="2" creationId="{79F31DB3-53E8-DB50-40A4-2BDB8FBC2E15}"/>
          </ac:spMkLst>
        </pc:spChg>
        <pc:spChg chg="del">
          <ac:chgData name="Hugo Duvivier" userId="3c6348ed72e3d579" providerId="LiveId" clId="{228E50E1-9362-4712-A970-87C7F53130D0}" dt="2022-06-07T08:20:39.099" v="2877"/>
          <ac:spMkLst>
            <pc:docMk/>
            <pc:sldMk cId="3225257164" sldId="428"/>
            <ac:spMk id="3" creationId="{007BFC71-0D1B-9607-C30B-45D310413BC5}"/>
          </ac:spMkLst>
        </pc:spChg>
        <pc:picChg chg="add mod">
          <ac:chgData name="Hugo Duvivier" userId="3c6348ed72e3d579" providerId="LiveId" clId="{228E50E1-9362-4712-A970-87C7F53130D0}" dt="2022-06-07T08:20:39.099" v="2877"/>
          <ac:picMkLst>
            <pc:docMk/>
            <pc:sldMk cId="3225257164" sldId="428"/>
            <ac:picMk id="9218" creationId="{0C1516AB-13A1-BFF7-9E61-7E621A946FC5}"/>
          </ac:picMkLst>
        </pc:picChg>
      </pc:sldChg>
      <pc:sldChg chg="modSp new mod">
        <pc:chgData name="Hugo Duvivier" userId="3c6348ed72e3d579" providerId="LiveId" clId="{228E50E1-9362-4712-A970-87C7F53130D0}" dt="2022-06-07T08:24:58.062" v="2924" actId="27636"/>
        <pc:sldMkLst>
          <pc:docMk/>
          <pc:sldMk cId="843268979" sldId="429"/>
        </pc:sldMkLst>
        <pc:spChg chg="mod">
          <ac:chgData name="Hugo Duvivier" userId="3c6348ed72e3d579" providerId="LiveId" clId="{228E50E1-9362-4712-A970-87C7F53130D0}" dt="2022-06-07T08:23:16.657" v="2888" actId="20577"/>
          <ac:spMkLst>
            <pc:docMk/>
            <pc:sldMk cId="843268979" sldId="429"/>
            <ac:spMk id="2" creationId="{532E6E73-171B-CCD1-4D3B-796762A056A5}"/>
          </ac:spMkLst>
        </pc:spChg>
        <pc:spChg chg="mod">
          <ac:chgData name="Hugo Duvivier" userId="3c6348ed72e3d579" providerId="LiveId" clId="{228E50E1-9362-4712-A970-87C7F53130D0}" dt="2022-06-07T08:24:58.062" v="2924" actId="27636"/>
          <ac:spMkLst>
            <pc:docMk/>
            <pc:sldMk cId="843268979" sldId="429"/>
            <ac:spMk id="3" creationId="{676425DA-90B5-28CA-214A-E78C89686655}"/>
          </ac:spMkLst>
        </pc:spChg>
      </pc:sldChg>
      <pc:sldChg chg="addSp modSp new mod modClrScheme chgLayout">
        <pc:chgData name="Hugo Duvivier" userId="3c6348ed72e3d579" providerId="LiveId" clId="{228E50E1-9362-4712-A970-87C7F53130D0}" dt="2022-06-07T09:50:57.552" v="2960" actId="1076"/>
        <pc:sldMkLst>
          <pc:docMk/>
          <pc:sldMk cId="3961283679" sldId="430"/>
        </pc:sldMkLst>
        <pc:spChg chg="mod">
          <ac:chgData name="Hugo Duvivier" userId="3c6348ed72e3d579" providerId="LiveId" clId="{228E50E1-9362-4712-A970-87C7F53130D0}" dt="2022-06-07T09:50:33.868" v="2956" actId="26606"/>
          <ac:spMkLst>
            <pc:docMk/>
            <pc:sldMk cId="3961283679" sldId="430"/>
            <ac:spMk id="2" creationId="{02ACF032-88FB-FDB9-5D57-AC73DC971D74}"/>
          </ac:spMkLst>
        </pc:spChg>
        <pc:spChg chg="mod">
          <ac:chgData name="Hugo Duvivier" userId="3c6348ed72e3d579" providerId="LiveId" clId="{228E50E1-9362-4712-A970-87C7F53130D0}" dt="2022-06-07T09:50:33.868" v="2956" actId="26606"/>
          <ac:spMkLst>
            <pc:docMk/>
            <pc:sldMk cId="3961283679" sldId="430"/>
            <ac:spMk id="3" creationId="{6213810A-AE5D-3334-9FCC-2DED5FF21B35}"/>
          </ac:spMkLst>
        </pc:spChg>
        <pc:spChg chg="mod ord">
          <ac:chgData name="Hugo Duvivier" userId="3c6348ed72e3d579" providerId="LiveId" clId="{228E50E1-9362-4712-A970-87C7F53130D0}" dt="2022-06-07T09:50:33.868" v="2956" actId="26606"/>
          <ac:spMkLst>
            <pc:docMk/>
            <pc:sldMk cId="3961283679" sldId="430"/>
            <ac:spMk id="4" creationId="{8ADFF322-CC3C-890B-9E63-F52F4F9948C6}"/>
          </ac:spMkLst>
        </pc:spChg>
        <pc:picChg chg="add mod">
          <ac:chgData name="Hugo Duvivier" userId="3c6348ed72e3d579" providerId="LiveId" clId="{228E50E1-9362-4712-A970-87C7F53130D0}" dt="2022-06-07T09:50:57.552" v="2960" actId="1076"/>
          <ac:picMkLst>
            <pc:docMk/>
            <pc:sldMk cId="3961283679" sldId="430"/>
            <ac:picMk id="5" creationId="{53DCD573-17EE-7552-351A-8933CE07393A}"/>
          </ac:picMkLst>
        </pc:picChg>
      </pc:sldChg>
      <pc:sldChg chg="addSp delSp modSp new mod">
        <pc:chgData name="Hugo Duvivier" userId="3c6348ed72e3d579" providerId="LiveId" clId="{228E50E1-9362-4712-A970-87C7F53130D0}" dt="2022-06-07T09:52:36.713" v="2988" actId="1076"/>
        <pc:sldMkLst>
          <pc:docMk/>
          <pc:sldMk cId="1448622347" sldId="431"/>
        </pc:sldMkLst>
        <pc:spChg chg="mod">
          <ac:chgData name="Hugo Duvivier" userId="3c6348ed72e3d579" providerId="LiveId" clId="{228E50E1-9362-4712-A970-87C7F53130D0}" dt="2022-06-07T09:51:49.342" v="2979" actId="20577"/>
          <ac:spMkLst>
            <pc:docMk/>
            <pc:sldMk cId="1448622347" sldId="431"/>
            <ac:spMk id="2" creationId="{0CF6E5F2-5A80-ED0C-0B74-756E6CD7EC9F}"/>
          </ac:spMkLst>
        </pc:spChg>
        <pc:spChg chg="mod">
          <ac:chgData name="Hugo Duvivier" userId="3c6348ed72e3d579" providerId="LiveId" clId="{228E50E1-9362-4712-A970-87C7F53130D0}" dt="2022-06-07T09:52:21.569" v="2985" actId="20577"/>
          <ac:spMkLst>
            <pc:docMk/>
            <pc:sldMk cId="1448622347" sldId="431"/>
            <ac:spMk id="3" creationId="{81362F74-DD21-ADA1-C2EC-E964DF90A96F}"/>
          </ac:spMkLst>
        </pc:spChg>
        <pc:spChg chg="del mod">
          <ac:chgData name="Hugo Duvivier" userId="3c6348ed72e3d579" providerId="LiveId" clId="{228E50E1-9362-4712-A970-87C7F53130D0}" dt="2022-06-07T09:52:31.696" v="2987"/>
          <ac:spMkLst>
            <pc:docMk/>
            <pc:sldMk cId="1448622347" sldId="431"/>
            <ac:spMk id="4" creationId="{D503466A-E117-53B7-0E47-A2B6540D656A}"/>
          </ac:spMkLst>
        </pc:spChg>
        <pc:picChg chg="add mod">
          <ac:chgData name="Hugo Duvivier" userId="3c6348ed72e3d579" providerId="LiveId" clId="{228E50E1-9362-4712-A970-87C7F53130D0}" dt="2022-06-07T09:52:36.713" v="2988" actId="1076"/>
          <ac:picMkLst>
            <pc:docMk/>
            <pc:sldMk cId="1448622347" sldId="431"/>
            <ac:picMk id="6" creationId="{ED23ABEE-2A5C-3ECA-5DF0-04F103B4FA12}"/>
          </ac:picMkLst>
        </pc:picChg>
      </pc:sldChg>
      <pc:sldChg chg="delSp modSp new mod">
        <pc:chgData name="Hugo Duvivier" userId="3c6348ed72e3d579" providerId="LiveId" clId="{228E50E1-9362-4712-A970-87C7F53130D0}" dt="2022-06-07T09:54:30.101" v="3012" actId="20577"/>
        <pc:sldMkLst>
          <pc:docMk/>
          <pc:sldMk cId="522372501" sldId="432"/>
        </pc:sldMkLst>
        <pc:spChg chg="mod">
          <ac:chgData name="Hugo Duvivier" userId="3c6348ed72e3d579" providerId="LiveId" clId="{228E50E1-9362-4712-A970-87C7F53130D0}" dt="2022-06-07T09:53:09.752" v="2990"/>
          <ac:spMkLst>
            <pc:docMk/>
            <pc:sldMk cId="522372501" sldId="432"/>
            <ac:spMk id="2" creationId="{46A33698-B99D-AD24-CF6B-081CA3FF5A76}"/>
          </ac:spMkLst>
        </pc:spChg>
        <pc:spChg chg="mod">
          <ac:chgData name="Hugo Duvivier" userId="3c6348ed72e3d579" providerId="LiveId" clId="{228E50E1-9362-4712-A970-87C7F53130D0}" dt="2022-06-07T09:54:30.101" v="3012" actId="20577"/>
          <ac:spMkLst>
            <pc:docMk/>
            <pc:sldMk cId="522372501" sldId="432"/>
            <ac:spMk id="3" creationId="{605735DD-8B10-272D-971E-DD6967AD6BBB}"/>
          </ac:spMkLst>
        </pc:spChg>
        <pc:spChg chg="del mod">
          <ac:chgData name="Hugo Duvivier" userId="3c6348ed72e3d579" providerId="LiveId" clId="{228E50E1-9362-4712-A970-87C7F53130D0}" dt="2022-06-07T09:53:16.815" v="2992" actId="478"/>
          <ac:spMkLst>
            <pc:docMk/>
            <pc:sldMk cId="522372501" sldId="432"/>
            <ac:spMk id="4" creationId="{44B2AD12-DAD2-DAF1-108F-6AFD61E67ECD}"/>
          </ac:spMkLst>
        </pc:spChg>
      </pc:sldChg>
      <pc:sldChg chg="addSp delSp modSp new mod">
        <pc:chgData name="Hugo Duvivier" userId="3c6348ed72e3d579" providerId="LiveId" clId="{228E50E1-9362-4712-A970-87C7F53130D0}" dt="2022-06-07T09:57:11.060" v="3031" actId="20577"/>
        <pc:sldMkLst>
          <pc:docMk/>
          <pc:sldMk cId="2742180032" sldId="433"/>
        </pc:sldMkLst>
        <pc:spChg chg="mod">
          <ac:chgData name="Hugo Duvivier" userId="3c6348ed72e3d579" providerId="LiveId" clId="{228E50E1-9362-4712-A970-87C7F53130D0}" dt="2022-06-07T09:56:25.520" v="3028" actId="26606"/>
          <ac:spMkLst>
            <pc:docMk/>
            <pc:sldMk cId="2742180032" sldId="433"/>
            <ac:spMk id="2" creationId="{2576D0C5-59F3-C112-9312-99952C81F292}"/>
          </ac:spMkLst>
        </pc:spChg>
        <pc:spChg chg="mod">
          <ac:chgData name="Hugo Duvivier" userId="3c6348ed72e3d579" providerId="LiveId" clId="{228E50E1-9362-4712-A970-87C7F53130D0}" dt="2022-06-07T09:57:11.060" v="3031" actId="20577"/>
          <ac:spMkLst>
            <pc:docMk/>
            <pc:sldMk cId="2742180032" sldId="433"/>
            <ac:spMk id="3" creationId="{E1CE0F30-0251-82A1-36E5-4B66B9811B85}"/>
          </ac:spMkLst>
        </pc:spChg>
        <pc:spChg chg="del">
          <ac:chgData name="Hugo Duvivier" userId="3c6348ed72e3d579" providerId="LiveId" clId="{228E50E1-9362-4712-A970-87C7F53130D0}" dt="2022-06-07T09:56:21.467" v="3027"/>
          <ac:spMkLst>
            <pc:docMk/>
            <pc:sldMk cId="2742180032" sldId="433"/>
            <ac:spMk id="4" creationId="{945BCC4B-4F8C-D5F1-4C98-110FB38B4B80}"/>
          </ac:spMkLst>
        </pc:spChg>
        <pc:spChg chg="mod ord">
          <ac:chgData name="Hugo Duvivier" userId="3c6348ed72e3d579" providerId="LiveId" clId="{228E50E1-9362-4712-A970-87C7F53130D0}" dt="2022-06-07T09:56:25.520" v="3028" actId="26606"/>
          <ac:spMkLst>
            <pc:docMk/>
            <pc:sldMk cId="2742180032" sldId="433"/>
            <ac:spMk id="5" creationId="{D67B1A84-F622-77F2-6E7A-A43329C7F748}"/>
          </ac:spMkLst>
        </pc:spChg>
        <pc:picChg chg="add mod">
          <ac:chgData name="Hugo Duvivier" userId="3c6348ed72e3d579" providerId="LiveId" clId="{228E50E1-9362-4712-A970-87C7F53130D0}" dt="2022-06-07T09:56:25.520" v="3028" actId="26606"/>
          <ac:picMkLst>
            <pc:docMk/>
            <pc:sldMk cId="2742180032" sldId="433"/>
            <ac:picMk id="6" creationId="{A7365F0C-F7A0-1FA8-00FD-203D7759458E}"/>
          </ac:picMkLst>
        </pc:picChg>
      </pc:sldChg>
      <pc:sldChg chg="addSp delSp modSp new mod">
        <pc:chgData name="Hugo Duvivier" userId="3c6348ed72e3d579" providerId="LiveId" clId="{228E50E1-9362-4712-A970-87C7F53130D0}" dt="2022-06-07T09:59:33.065" v="3044" actId="5793"/>
        <pc:sldMkLst>
          <pc:docMk/>
          <pc:sldMk cId="4211590029" sldId="434"/>
        </pc:sldMkLst>
        <pc:spChg chg="mod">
          <ac:chgData name="Hugo Duvivier" userId="3c6348ed72e3d579" providerId="LiveId" clId="{228E50E1-9362-4712-A970-87C7F53130D0}" dt="2022-06-07T09:56:55.255" v="3030"/>
          <ac:spMkLst>
            <pc:docMk/>
            <pc:sldMk cId="4211590029" sldId="434"/>
            <ac:spMk id="2" creationId="{CC9DC438-AC81-4CD5-AD26-4B0F4087B0CA}"/>
          </ac:spMkLst>
        </pc:spChg>
        <pc:spChg chg="mod">
          <ac:chgData name="Hugo Duvivier" userId="3c6348ed72e3d579" providerId="LiveId" clId="{228E50E1-9362-4712-A970-87C7F53130D0}" dt="2022-06-07T09:59:33.065" v="3044" actId="5793"/>
          <ac:spMkLst>
            <pc:docMk/>
            <pc:sldMk cId="4211590029" sldId="434"/>
            <ac:spMk id="3" creationId="{4A0E352B-95B6-7863-74CF-F8CFB4479D08}"/>
          </ac:spMkLst>
        </pc:spChg>
        <pc:spChg chg="del">
          <ac:chgData name="Hugo Duvivier" userId="3c6348ed72e3d579" providerId="LiveId" clId="{228E50E1-9362-4712-A970-87C7F53130D0}" dt="2022-06-07T09:57:50.542" v="3037"/>
          <ac:spMkLst>
            <pc:docMk/>
            <pc:sldMk cId="4211590029" sldId="434"/>
            <ac:spMk id="4" creationId="{AB814C8B-8484-0F91-FD38-DDB0BD22B3B1}"/>
          </ac:spMkLst>
        </pc:spChg>
        <pc:picChg chg="add mod">
          <ac:chgData name="Hugo Duvivier" userId="3c6348ed72e3d579" providerId="LiveId" clId="{228E50E1-9362-4712-A970-87C7F53130D0}" dt="2022-06-07T09:57:55.390" v="3038" actId="14100"/>
          <ac:picMkLst>
            <pc:docMk/>
            <pc:sldMk cId="4211590029" sldId="434"/>
            <ac:picMk id="6" creationId="{2B113DFF-8E6E-AB58-C811-CBAE3AB8CFAF}"/>
          </ac:picMkLst>
        </pc:picChg>
      </pc:sldChg>
      <pc:sldChg chg="addSp delSp modSp new mod">
        <pc:chgData name="Hugo Duvivier" userId="3c6348ed72e3d579" providerId="LiveId" clId="{228E50E1-9362-4712-A970-87C7F53130D0}" dt="2022-06-07T09:59:51.915" v="3046"/>
        <pc:sldMkLst>
          <pc:docMk/>
          <pc:sldMk cId="1434982197" sldId="435"/>
        </pc:sldMkLst>
        <pc:spChg chg="mod">
          <ac:chgData name="Hugo Duvivier" userId="3c6348ed72e3d579" providerId="LiveId" clId="{228E50E1-9362-4712-A970-87C7F53130D0}" dt="2022-06-07T09:59:44.438" v="3045"/>
          <ac:spMkLst>
            <pc:docMk/>
            <pc:sldMk cId="1434982197" sldId="435"/>
            <ac:spMk id="2" creationId="{EC90A98A-83A7-BDA1-B55E-92203AE24866}"/>
          </ac:spMkLst>
        </pc:spChg>
        <pc:spChg chg="mod">
          <ac:chgData name="Hugo Duvivier" userId="3c6348ed72e3d579" providerId="LiveId" clId="{228E50E1-9362-4712-A970-87C7F53130D0}" dt="2022-06-07T09:59:27.005" v="3043" actId="5793"/>
          <ac:spMkLst>
            <pc:docMk/>
            <pc:sldMk cId="1434982197" sldId="435"/>
            <ac:spMk id="3" creationId="{576A17E8-45AB-BA4D-0725-819AB30CDFE7}"/>
          </ac:spMkLst>
        </pc:spChg>
        <pc:spChg chg="del">
          <ac:chgData name="Hugo Duvivier" userId="3c6348ed72e3d579" providerId="LiveId" clId="{228E50E1-9362-4712-A970-87C7F53130D0}" dt="2022-06-07T09:59:51.915" v="3046"/>
          <ac:spMkLst>
            <pc:docMk/>
            <pc:sldMk cId="1434982197" sldId="435"/>
            <ac:spMk id="4" creationId="{C7CB1517-4037-4A77-9FC0-7FC931E68DE8}"/>
          </ac:spMkLst>
        </pc:spChg>
        <pc:picChg chg="add mod">
          <ac:chgData name="Hugo Duvivier" userId="3c6348ed72e3d579" providerId="LiveId" clId="{228E50E1-9362-4712-A970-87C7F53130D0}" dt="2022-06-07T09:59:51.915" v="3046"/>
          <ac:picMkLst>
            <pc:docMk/>
            <pc:sldMk cId="1434982197" sldId="435"/>
            <ac:picMk id="6" creationId="{F7971982-CA71-1176-8C0E-A264568F0A9A}"/>
          </ac:picMkLst>
        </pc:picChg>
      </pc:sldChg>
      <pc:sldChg chg="addSp delSp modSp new mod">
        <pc:chgData name="Hugo Duvivier" userId="3c6348ed72e3d579" providerId="LiveId" clId="{228E50E1-9362-4712-A970-87C7F53130D0}" dt="2022-06-07T10:02:27.271" v="3062" actId="14100"/>
        <pc:sldMkLst>
          <pc:docMk/>
          <pc:sldMk cId="1378728484" sldId="436"/>
        </pc:sldMkLst>
        <pc:spChg chg="mod">
          <ac:chgData name="Hugo Duvivier" userId="3c6348ed72e3d579" providerId="LiveId" clId="{228E50E1-9362-4712-A970-87C7F53130D0}" dt="2022-06-07T10:02:24.724" v="3061" actId="26606"/>
          <ac:spMkLst>
            <pc:docMk/>
            <pc:sldMk cId="1378728484" sldId="436"/>
            <ac:spMk id="2" creationId="{7D826482-31F9-D964-7569-100C2ECC5857}"/>
          </ac:spMkLst>
        </pc:spChg>
        <pc:spChg chg="mod">
          <ac:chgData name="Hugo Duvivier" userId="3c6348ed72e3d579" providerId="LiveId" clId="{228E50E1-9362-4712-A970-87C7F53130D0}" dt="2022-06-07T10:02:24.724" v="3061" actId="26606"/>
          <ac:spMkLst>
            <pc:docMk/>
            <pc:sldMk cId="1378728484" sldId="436"/>
            <ac:spMk id="3" creationId="{BD61AA1B-563C-3529-7724-238EE2D5831F}"/>
          </ac:spMkLst>
        </pc:spChg>
        <pc:spChg chg="del">
          <ac:chgData name="Hugo Duvivier" userId="3c6348ed72e3d579" providerId="LiveId" clId="{228E50E1-9362-4712-A970-87C7F53130D0}" dt="2022-06-07T10:02:22.309" v="3060"/>
          <ac:spMkLst>
            <pc:docMk/>
            <pc:sldMk cId="1378728484" sldId="436"/>
            <ac:spMk id="4" creationId="{2A130252-7E1E-FF04-0A16-AE3C5FBEEC87}"/>
          </ac:spMkLst>
        </pc:spChg>
        <pc:spChg chg="mod ord">
          <ac:chgData name="Hugo Duvivier" userId="3c6348ed72e3d579" providerId="LiveId" clId="{228E50E1-9362-4712-A970-87C7F53130D0}" dt="2022-06-07T10:02:24.724" v="3061" actId="26606"/>
          <ac:spMkLst>
            <pc:docMk/>
            <pc:sldMk cId="1378728484" sldId="436"/>
            <ac:spMk id="5" creationId="{AFE5FB87-E346-977F-14FF-812BC23FE668}"/>
          </ac:spMkLst>
        </pc:spChg>
        <pc:picChg chg="add mod">
          <ac:chgData name="Hugo Duvivier" userId="3c6348ed72e3d579" providerId="LiveId" clId="{228E50E1-9362-4712-A970-87C7F53130D0}" dt="2022-06-07T10:02:27.271" v="3062" actId="14100"/>
          <ac:picMkLst>
            <pc:docMk/>
            <pc:sldMk cId="1378728484" sldId="436"/>
            <ac:picMk id="6" creationId="{BDE1284B-A3D3-EB3D-D570-7DF09DC194C0}"/>
          </ac:picMkLst>
        </pc:picChg>
      </pc:sldChg>
      <pc:sldChg chg="delSp modSp new mod">
        <pc:chgData name="Hugo Duvivier" userId="3c6348ed72e3d579" providerId="LiveId" clId="{228E50E1-9362-4712-A970-87C7F53130D0}" dt="2022-06-07T10:05:20.356" v="3077" actId="20577"/>
        <pc:sldMkLst>
          <pc:docMk/>
          <pc:sldMk cId="4143087863" sldId="437"/>
        </pc:sldMkLst>
        <pc:spChg chg="mod">
          <ac:chgData name="Hugo Duvivier" userId="3c6348ed72e3d579" providerId="LiveId" clId="{228E50E1-9362-4712-A970-87C7F53130D0}" dt="2022-06-07T10:04:07.953" v="3071" actId="20577"/>
          <ac:spMkLst>
            <pc:docMk/>
            <pc:sldMk cId="4143087863" sldId="437"/>
            <ac:spMk id="2" creationId="{C72AC6C0-1E20-17A5-2D04-3D0820F25DF7}"/>
          </ac:spMkLst>
        </pc:spChg>
        <pc:spChg chg="mod">
          <ac:chgData name="Hugo Duvivier" userId="3c6348ed72e3d579" providerId="LiveId" clId="{228E50E1-9362-4712-A970-87C7F53130D0}" dt="2022-06-07T10:05:20.356" v="3077" actId="20577"/>
          <ac:spMkLst>
            <pc:docMk/>
            <pc:sldMk cId="4143087863" sldId="437"/>
            <ac:spMk id="3" creationId="{475FC2A4-08F1-7AC9-E682-FDE86DF1BC24}"/>
          </ac:spMkLst>
        </pc:spChg>
        <pc:spChg chg="del mod">
          <ac:chgData name="Hugo Duvivier" userId="3c6348ed72e3d579" providerId="LiveId" clId="{228E50E1-9362-4712-A970-87C7F53130D0}" dt="2022-06-07T10:03:34.977" v="3065" actId="478"/>
          <ac:spMkLst>
            <pc:docMk/>
            <pc:sldMk cId="4143087863" sldId="437"/>
            <ac:spMk id="4" creationId="{BBB76A16-2F19-A6AE-0793-009264156D47}"/>
          </ac:spMkLst>
        </pc:spChg>
      </pc:sldChg>
      <pc:sldChg chg="delSp modSp new mod">
        <pc:chgData name="Hugo Duvivier" userId="3c6348ed72e3d579" providerId="LiveId" clId="{228E50E1-9362-4712-A970-87C7F53130D0}" dt="2022-06-07T10:07:50.180" v="3106" actId="20577"/>
        <pc:sldMkLst>
          <pc:docMk/>
          <pc:sldMk cId="3744258970" sldId="438"/>
        </pc:sldMkLst>
        <pc:spChg chg="del">
          <ac:chgData name="Hugo Duvivier" userId="3c6348ed72e3d579" providerId="LiveId" clId="{228E50E1-9362-4712-A970-87C7F53130D0}" dt="2022-06-07T10:06:28.089" v="3079" actId="478"/>
          <ac:spMkLst>
            <pc:docMk/>
            <pc:sldMk cId="3744258970" sldId="438"/>
            <ac:spMk id="2" creationId="{6A6F9864-AD69-496D-14F9-D433E0099DC7}"/>
          </ac:spMkLst>
        </pc:spChg>
        <pc:spChg chg="mod">
          <ac:chgData name="Hugo Duvivier" userId="3c6348ed72e3d579" providerId="LiveId" clId="{228E50E1-9362-4712-A970-87C7F53130D0}" dt="2022-06-07T10:07:50.180" v="3106" actId="20577"/>
          <ac:spMkLst>
            <pc:docMk/>
            <pc:sldMk cId="3744258970" sldId="438"/>
            <ac:spMk id="3" creationId="{AB59A2CA-B777-E73B-783D-79D293389353}"/>
          </ac:spMkLst>
        </pc:spChg>
        <pc:spChg chg="del">
          <ac:chgData name="Hugo Duvivier" userId="3c6348ed72e3d579" providerId="LiveId" clId="{228E50E1-9362-4712-A970-87C7F53130D0}" dt="2022-06-07T10:06:31.661" v="3080" actId="478"/>
          <ac:spMkLst>
            <pc:docMk/>
            <pc:sldMk cId="3744258970" sldId="438"/>
            <ac:spMk id="4" creationId="{A28518F7-0D8B-B6B4-5436-62959AAAD823}"/>
          </ac:spMkLst>
        </pc:spChg>
      </pc:sldChg>
      <pc:sldChg chg="delSp modSp new mod">
        <pc:chgData name="Hugo Duvivier" userId="3c6348ed72e3d579" providerId="LiveId" clId="{228E50E1-9362-4712-A970-87C7F53130D0}" dt="2022-06-07T10:09:13.876" v="3123" actId="20577"/>
        <pc:sldMkLst>
          <pc:docMk/>
          <pc:sldMk cId="2327877977" sldId="439"/>
        </pc:sldMkLst>
        <pc:spChg chg="del">
          <ac:chgData name="Hugo Duvivier" userId="3c6348ed72e3d579" providerId="LiveId" clId="{228E50E1-9362-4712-A970-87C7F53130D0}" dt="2022-06-07T10:08:36.967" v="3110" actId="478"/>
          <ac:spMkLst>
            <pc:docMk/>
            <pc:sldMk cId="2327877977" sldId="439"/>
            <ac:spMk id="2" creationId="{C520C099-3A61-5185-9580-9B7AC52945FA}"/>
          </ac:spMkLst>
        </pc:spChg>
        <pc:spChg chg="mod">
          <ac:chgData name="Hugo Duvivier" userId="3c6348ed72e3d579" providerId="LiveId" clId="{228E50E1-9362-4712-A970-87C7F53130D0}" dt="2022-06-07T10:09:13.876" v="3123" actId="20577"/>
          <ac:spMkLst>
            <pc:docMk/>
            <pc:sldMk cId="2327877977" sldId="439"/>
            <ac:spMk id="3" creationId="{4D6ACC46-6EE9-3603-71A8-A4545ECE1BD9}"/>
          </ac:spMkLst>
        </pc:spChg>
        <pc:spChg chg="del">
          <ac:chgData name="Hugo Duvivier" userId="3c6348ed72e3d579" providerId="LiveId" clId="{228E50E1-9362-4712-A970-87C7F53130D0}" dt="2022-06-07T10:08:26.924" v="3108" actId="478"/>
          <ac:spMkLst>
            <pc:docMk/>
            <pc:sldMk cId="2327877977" sldId="439"/>
            <ac:spMk id="4" creationId="{93CB594F-44D1-4E20-8D45-096E0E2A992B}"/>
          </ac:spMkLst>
        </pc:spChg>
      </pc:sldChg>
      <pc:sldChg chg="addSp delSp modSp new mod modClrScheme chgLayout">
        <pc:chgData name="Hugo Duvivier" userId="3c6348ed72e3d579" providerId="LiveId" clId="{228E50E1-9362-4712-A970-87C7F53130D0}" dt="2022-06-07T10:10:16.912" v="3136" actId="962"/>
        <pc:sldMkLst>
          <pc:docMk/>
          <pc:sldMk cId="133889906" sldId="440"/>
        </pc:sldMkLst>
        <pc:spChg chg="del mod">
          <ac:chgData name="Hugo Duvivier" userId="3c6348ed72e3d579" providerId="LiveId" clId="{228E50E1-9362-4712-A970-87C7F53130D0}" dt="2022-06-07T10:09:47.916" v="3126" actId="478"/>
          <ac:spMkLst>
            <pc:docMk/>
            <pc:sldMk cId="133889906" sldId="440"/>
            <ac:spMk id="2" creationId="{92617F55-E04E-295A-0E06-F58DA0CEBF30}"/>
          </ac:spMkLst>
        </pc:spChg>
        <pc:spChg chg="del mod">
          <ac:chgData name="Hugo Duvivier" userId="3c6348ed72e3d579" providerId="LiveId" clId="{228E50E1-9362-4712-A970-87C7F53130D0}" dt="2022-06-07T10:10:05.105" v="3131"/>
          <ac:spMkLst>
            <pc:docMk/>
            <pc:sldMk cId="133889906" sldId="440"/>
            <ac:spMk id="3" creationId="{6901D7C3-7230-EE56-962C-90AF0BC2F298}"/>
          </ac:spMkLst>
        </pc:spChg>
        <pc:spChg chg="del mod">
          <ac:chgData name="Hugo Duvivier" userId="3c6348ed72e3d579" providerId="LiveId" clId="{228E50E1-9362-4712-A970-87C7F53130D0}" dt="2022-06-07T10:09:53.652" v="3128" actId="478"/>
          <ac:spMkLst>
            <pc:docMk/>
            <pc:sldMk cId="133889906" sldId="440"/>
            <ac:spMk id="4" creationId="{A0175B5E-2BE6-AAC5-B9E9-5FF590103FA2}"/>
          </ac:spMkLst>
        </pc:spChg>
        <pc:spChg chg="mod ord modVis">
          <ac:chgData name="Hugo Duvivier" userId="3c6348ed72e3d579" providerId="LiveId" clId="{228E50E1-9362-4712-A970-87C7F53130D0}" dt="2022-06-07T10:10:14.134" v="3134" actId="26606"/>
          <ac:spMkLst>
            <pc:docMk/>
            <pc:sldMk cId="133889906" sldId="440"/>
            <ac:spMk id="5" creationId="{319D0853-4DA2-1376-0AA5-2A4F28D88866}"/>
          </ac:spMkLst>
        </pc:spChg>
        <pc:picChg chg="add mod">
          <ac:chgData name="Hugo Duvivier" userId="3c6348ed72e3d579" providerId="LiveId" clId="{228E50E1-9362-4712-A970-87C7F53130D0}" dt="2022-06-07T10:10:16.912" v="3136" actId="962"/>
          <ac:picMkLst>
            <pc:docMk/>
            <pc:sldMk cId="133889906" sldId="440"/>
            <ac:picMk id="6" creationId="{FB50EE7C-5754-9A63-818C-B1D2322117FC}"/>
          </ac:picMkLst>
        </pc:picChg>
      </pc:sldChg>
      <pc:sldChg chg="addSp delSp modSp new mod">
        <pc:chgData name="Hugo Duvivier" userId="3c6348ed72e3d579" providerId="LiveId" clId="{228E50E1-9362-4712-A970-87C7F53130D0}" dt="2022-06-07T10:19:10.606" v="3436" actId="207"/>
        <pc:sldMkLst>
          <pc:docMk/>
          <pc:sldMk cId="1931060890" sldId="441"/>
        </pc:sldMkLst>
        <pc:spChg chg="del">
          <ac:chgData name="Hugo Duvivier" userId="3c6348ed72e3d579" providerId="LiveId" clId="{228E50E1-9362-4712-A970-87C7F53130D0}" dt="2022-06-07T10:10:38.655" v="3138" actId="478"/>
          <ac:spMkLst>
            <pc:docMk/>
            <pc:sldMk cId="1931060890" sldId="441"/>
            <ac:spMk id="2" creationId="{9330B744-70D7-8A48-83C4-9ADE8644E6CD}"/>
          </ac:spMkLst>
        </pc:spChg>
        <pc:spChg chg="mod">
          <ac:chgData name="Hugo Duvivier" userId="3c6348ed72e3d579" providerId="LiveId" clId="{228E50E1-9362-4712-A970-87C7F53130D0}" dt="2022-06-07T10:17:44.816" v="3410" actId="27636"/>
          <ac:spMkLst>
            <pc:docMk/>
            <pc:sldMk cId="1931060890" sldId="441"/>
            <ac:spMk id="3" creationId="{FE026FCB-0909-6CDC-ADCA-4F00054FDD15}"/>
          </ac:spMkLst>
        </pc:spChg>
        <pc:spChg chg="add del mod">
          <ac:chgData name="Hugo Duvivier" userId="3c6348ed72e3d579" providerId="LiveId" clId="{228E50E1-9362-4712-A970-87C7F53130D0}" dt="2022-06-07T10:18:17.893" v="3417"/>
          <ac:spMkLst>
            <pc:docMk/>
            <pc:sldMk cId="1931060890" sldId="441"/>
            <ac:spMk id="6" creationId="{1900E94B-F06F-6712-90A0-7E97AA0AF7D4}"/>
          </ac:spMkLst>
        </pc:spChg>
        <pc:spChg chg="add mod">
          <ac:chgData name="Hugo Duvivier" userId="3c6348ed72e3d579" providerId="LiveId" clId="{228E50E1-9362-4712-A970-87C7F53130D0}" dt="2022-06-07T10:19:10.606" v="3436" actId="207"/>
          <ac:spMkLst>
            <pc:docMk/>
            <pc:sldMk cId="1931060890" sldId="441"/>
            <ac:spMk id="7" creationId="{3C50562A-00F1-75E8-B903-299AA67F154C}"/>
          </ac:spMkLst>
        </pc:spChg>
        <pc:picChg chg="add mod">
          <ac:chgData name="Hugo Duvivier" userId="3c6348ed72e3d579" providerId="LiveId" clId="{228E50E1-9362-4712-A970-87C7F53130D0}" dt="2022-06-07T10:17:51.635" v="3412" actId="14100"/>
          <ac:picMkLst>
            <pc:docMk/>
            <pc:sldMk cId="1931060890" sldId="441"/>
            <ac:picMk id="5" creationId="{BD500BBF-F475-86E5-EB6F-3197BD2C4EF9}"/>
          </ac:picMkLst>
        </pc:picChg>
      </pc:sldChg>
      <pc:sldChg chg="modSp new mod">
        <pc:chgData name="Hugo Duvivier" userId="3c6348ed72e3d579" providerId="LiveId" clId="{228E50E1-9362-4712-A970-87C7F53130D0}" dt="2022-06-07T10:22:14.113" v="3669" actId="20577"/>
        <pc:sldMkLst>
          <pc:docMk/>
          <pc:sldMk cId="3304389125" sldId="442"/>
        </pc:sldMkLst>
        <pc:spChg chg="mod">
          <ac:chgData name="Hugo Duvivier" userId="3c6348ed72e3d579" providerId="LiveId" clId="{228E50E1-9362-4712-A970-87C7F53130D0}" dt="2022-06-07T10:20:47.035" v="3500" actId="20577"/>
          <ac:spMkLst>
            <pc:docMk/>
            <pc:sldMk cId="3304389125" sldId="442"/>
            <ac:spMk id="2" creationId="{A4D4E30D-BCFF-5850-99C6-3E7546263C2C}"/>
          </ac:spMkLst>
        </pc:spChg>
        <pc:spChg chg="mod">
          <ac:chgData name="Hugo Duvivier" userId="3c6348ed72e3d579" providerId="LiveId" clId="{228E50E1-9362-4712-A970-87C7F53130D0}" dt="2022-06-07T10:22:14.113" v="3669" actId="20577"/>
          <ac:spMkLst>
            <pc:docMk/>
            <pc:sldMk cId="3304389125" sldId="442"/>
            <ac:spMk id="3" creationId="{072BEBCA-8A18-6108-245E-C839E455C478}"/>
          </ac:spMkLst>
        </pc:spChg>
      </pc:sldChg>
      <pc:sldChg chg="delSp modSp new mod">
        <pc:chgData name="Hugo Duvivier" userId="3c6348ed72e3d579" providerId="LiveId" clId="{228E50E1-9362-4712-A970-87C7F53130D0}" dt="2022-06-07T10:24:29.683" v="3739" actId="20577"/>
        <pc:sldMkLst>
          <pc:docMk/>
          <pc:sldMk cId="414104561" sldId="443"/>
        </pc:sldMkLst>
        <pc:spChg chg="del">
          <ac:chgData name="Hugo Duvivier" userId="3c6348ed72e3d579" providerId="LiveId" clId="{228E50E1-9362-4712-A970-87C7F53130D0}" dt="2022-06-07T10:22:33.541" v="3671" actId="478"/>
          <ac:spMkLst>
            <pc:docMk/>
            <pc:sldMk cId="414104561" sldId="443"/>
            <ac:spMk id="2" creationId="{2BAA43A3-9388-B680-1F54-B66B5204590B}"/>
          </ac:spMkLst>
        </pc:spChg>
        <pc:spChg chg="mod">
          <ac:chgData name="Hugo Duvivier" userId="3c6348ed72e3d579" providerId="LiveId" clId="{228E50E1-9362-4712-A970-87C7F53130D0}" dt="2022-06-07T10:24:29.683" v="3739" actId="20577"/>
          <ac:spMkLst>
            <pc:docMk/>
            <pc:sldMk cId="414104561" sldId="443"/>
            <ac:spMk id="3" creationId="{415CCE25-AE02-5B6B-FB20-AE492B4F253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a:defRPr sz="1100">
                <a:latin typeface="Times" charset="0"/>
              </a:defRPr>
            </a:lvl1pPr>
          </a:lstStyle>
          <a:p>
            <a:pPr>
              <a:defRPr/>
            </a:pPr>
            <a:endParaRPr lang="en-GB"/>
          </a:p>
        </p:txBody>
      </p:sp>
      <p:sp>
        <p:nvSpPr>
          <p:cNvPr id="113667" name="Rectangle 3"/>
          <p:cNvSpPr>
            <a:spLocks noGrp="1" noChangeArrowheads="1"/>
          </p:cNvSpPr>
          <p:nvPr>
            <p:ph type="dt" sz="quarter" idx="1"/>
          </p:nvPr>
        </p:nvSpPr>
        <p:spPr bwMode="auto">
          <a:xfrm>
            <a:off x="3765886"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a:defRPr sz="1100">
                <a:latin typeface="Times" charset="0"/>
              </a:defRPr>
            </a:lvl1pPr>
          </a:lstStyle>
          <a:p>
            <a:pPr>
              <a:defRPr/>
            </a:pPr>
            <a:endParaRPr lang="en-GB"/>
          </a:p>
        </p:txBody>
      </p:sp>
      <p:sp>
        <p:nvSpPr>
          <p:cNvPr id="113668" name="Rectangle 4"/>
          <p:cNvSpPr>
            <a:spLocks noGrp="1" noChangeArrowheads="1"/>
          </p:cNvSpPr>
          <p:nvPr>
            <p:ph type="ftr" sz="quarter" idx="2"/>
          </p:nvPr>
        </p:nvSpPr>
        <p:spPr bwMode="auto">
          <a:xfrm>
            <a:off x="3"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a:defRPr sz="1100">
                <a:latin typeface="Times" charset="0"/>
              </a:defRPr>
            </a:lvl1pPr>
          </a:lstStyle>
          <a:p>
            <a:pPr>
              <a:defRPr/>
            </a:pPr>
            <a:endParaRPr lang="en-GB"/>
          </a:p>
        </p:txBody>
      </p:sp>
      <p:sp>
        <p:nvSpPr>
          <p:cNvPr id="113669" name="Rectangle 5"/>
          <p:cNvSpPr>
            <a:spLocks noGrp="1" noChangeArrowheads="1"/>
          </p:cNvSpPr>
          <p:nvPr>
            <p:ph type="sldNum" sz="quarter" idx="3"/>
          </p:nvPr>
        </p:nvSpPr>
        <p:spPr bwMode="auto">
          <a:xfrm>
            <a:off x="3765886"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a:defRPr sz="1100">
                <a:latin typeface="Times" charset="0"/>
              </a:defRPr>
            </a:lvl1pPr>
          </a:lstStyle>
          <a:p>
            <a:pPr>
              <a:defRPr/>
            </a:pPr>
            <a:fld id="{D3C80D1F-E9DD-47DB-BA3B-9C6BCDFCE5D1}" type="slidenum">
              <a:rPr lang="en-GB"/>
              <a:pPr>
                <a:defRPr/>
              </a:pPr>
              <a:t>‹N°›</a:t>
            </a:fld>
            <a:endParaRPr lang="en-GB"/>
          </a:p>
        </p:txBody>
      </p:sp>
    </p:spTree>
    <p:extLst>
      <p:ext uri="{BB962C8B-B14F-4D97-AF65-F5344CB8AC3E}">
        <p14:creationId xmlns:p14="http://schemas.microsoft.com/office/powerpoint/2010/main" val="4046273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67" name="Rectangle 3"/>
          <p:cNvSpPr>
            <a:spLocks noGrp="1" noChangeArrowheads="1"/>
          </p:cNvSpPr>
          <p:nvPr>
            <p:ph type="dt" idx="1"/>
          </p:nvPr>
        </p:nvSpPr>
        <p:spPr bwMode="auto">
          <a:xfrm>
            <a:off x="3764336" y="1"/>
            <a:ext cx="2880977"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eaLnBrk="1" hangingPunct="1">
              <a:defRPr sz="1100">
                <a:latin typeface="Arial" pitchFamily="34" charset="0"/>
              </a:defRPr>
            </a:lvl1pPr>
          </a:lstStyle>
          <a:p>
            <a:pPr>
              <a:defRPr/>
            </a:pPr>
            <a:endParaRPr lang="fr-FR"/>
          </a:p>
        </p:txBody>
      </p:sp>
      <p:sp>
        <p:nvSpPr>
          <p:cNvPr id="69636"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64842" y="4644391"/>
            <a:ext cx="5317181" cy="4399289"/>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270" name="Rectangle 6"/>
          <p:cNvSpPr>
            <a:spLocks noGrp="1" noChangeArrowheads="1"/>
          </p:cNvSpPr>
          <p:nvPr>
            <p:ph type="ftr" sz="quarter" idx="4"/>
          </p:nvPr>
        </p:nvSpPr>
        <p:spPr bwMode="auto">
          <a:xfrm>
            <a:off x="3" y="9287217"/>
            <a:ext cx="2880978"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71" name="Rectangle 7"/>
          <p:cNvSpPr>
            <a:spLocks noGrp="1" noChangeArrowheads="1"/>
          </p:cNvSpPr>
          <p:nvPr>
            <p:ph type="sldNum" sz="quarter" idx="5"/>
          </p:nvPr>
        </p:nvSpPr>
        <p:spPr bwMode="auto">
          <a:xfrm>
            <a:off x="3764336" y="9287217"/>
            <a:ext cx="2880977"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eaLnBrk="1" hangingPunct="1">
              <a:defRPr sz="1100">
                <a:latin typeface="Arial" pitchFamily="34" charset="0"/>
              </a:defRPr>
            </a:lvl1pPr>
          </a:lstStyle>
          <a:p>
            <a:pPr>
              <a:defRPr/>
            </a:pPr>
            <a:fld id="{158855E5-2C16-4E98-8A4F-D1BE89544BA6}" type="slidenum">
              <a:rPr lang="fr-FR"/>
              <a:pPr>
                <a:defRPr/>
              </a:pPr>
              <a:t>‹N°›</a:t>
            </a:fld>
            <a:endParaRPr lang="fr-FR"/>
          </a:p>
        </p:txBody>
      </p:sp>
    </p:spTree>
    <p:extLst>
      <p:ext uri="{BB962C8B-B14F-4D97-AF65-F5344CB8AC3E}">
        <p14:creationId xmlns:p14="http://schemas.microsoft.com/office/powerpoint/2010/main" val="2923211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41646" b="44500"/>
          <a:stretch/>
        </p:blipFill>
        <p:spPr>
          <a:xfrm>
            <a:off x="-36512" y="-28525"/>
            <a:ext cx="9692505" cy="6913909"/>
          </a:xfrm>
          <a:prstGeom prst="rect">
            <a:avLst/>
          </a:prstGeom>
        </p:spPr>
      </p:pic>
      <p:sp>
        <p:nvSpPr>
          <p:cNvPr id="19" name="Rectangle 6"/>
          <p:cNvSpPr>
            <a:spLocks noChangeArrowheads="1"/>
          </p:cNvSpPr>
          <p:nvPr userDrawn="1"/>
        </p:nvSpPr>
        <p:spPr bwMode="auto">
          <a:xfrm>
            <a:off x="107950" y="6436568"/>
            <a:ext cx="6913563" cy="304800"/>
          </a:xfrm>
          <a:prstGeom prst="rect">
            <a:avLst/>
          </a:prstGeom>
          <a:noFill/>
          <a:ln w="9525">
            <a:noFill/>
            <a:miter lim="800000"/>
            <a:headEnd/>
            <a:tailEnd/>
          </a:ln>
        </p:spPr>
        <p:txBody>
          <a:bodyPr>
            <a:spAutoFit/>
          </a:bodyPr>
          <a:lstStyle/>
          <a:p>
            <a:pPr eaLnBrk="1" hangingPunct="1">
              <a:spcBef>
                <a:spcPct val="20000"/>
              </a:spcBef>
              <a:buFont typeface="Wingdings" pitchFamily="2" charset="2"/>
              <a:buNone/>
              <a:defRPr/>
            </a:pPr>
            <a:r>
              <a:rPr lang="en-US" sz="1400">
                <a:solidFill>
                  <a:schemeClr val="bg1"/>
                </a:solidFill>
              </a:rPr>
              <a:t>...</a:t>
            </a:r>
            <a:endParaRPr lang="fr-FR" sz="1400">
              <a:solidFill>
                <a:schemeClr val="bg1"/>
              </a:solidFill>
            </a:endParaRPr>
          </a:p>
        </p:txBody>
      </p:sp>
      <p:grpSp>
        <p:nvGrpSpPr>
          <p:cNvPr id="20" name="Groupe 19"/>
          <p:cNvGrpSpPr/>
          <p:nvPr userDrawn="1"/>
        </p:nvGrpSpPr>
        <p:grpSpPr>
          <a:xfrm>
            <a:off x="220366" y="447271"/>
            <a:ext cx="1814513" cy="3155147"/>
            <a:chOff x="192521" y="359231"/>
            <a:chExt cx="1814513" cy="3155147"/>
          </a:xfrm>
        </p:grpSpPr>
        <p:pic>
          <p:nvPicPr>
            <p:cNvPr id="21" name="Picture 8"/>
            <p:cNvPicPr>
              <a:picLocks noChangeAspect="1" noChangeArrowheads="1"/>
            </p:cNvPicPr>
            <p:nvPr userDrawn="1"/>
          </p:nvPicPr>
          <p:blipFill>
            <a:blip r:embed="rId3" cstate="print"/>
            <a:srcRect/>
            <a:stretch>
              <a:fillRect/>
            </a:stretch>
          </p:blipFill>
          <p:spPr bwMode="auto">
            <a:xfrm>
              <a:off x="195696" y="359231"/>
              <a:ext cx="1808163" cy="903288"/>
            </a:xfrm>
            <a:prstGeom prst="rect">
              <a:avLst/>
            </a:prstGeom>
            <a:ln>
              <a:noFill/>
            </a:ln>
            <a:effectLst>
              <a:outerShdw blurRad="292100" dist="139700" dir="2700000" algn="tl" rotWithShape="0">
                <a:srgbClr val="333333">
                  <a:alpha val="65000"/>
                </a:srgbClr>
              </a:outerShdw>
            </a:effectLst>
          </p:spPr>
        </p:pic>
        <p:pic>
          <p:nvPicPr>
            <p:cNvPr id="22" name="Picture 7"/>
            <p:cNvPicPr>
              <a:picLocks noChangeAspect="1" noChangeArrowheads="1"/>
            </p:cNvPicPr>
            <p:nvPr userDrawn="1"/>
          </p:nvPicPr>
          <p:blipFill>
            <a:blip r:embed="rId4" cstate="print"/>
            <a:srcRect/>
            <a:stretch>
              <a:fillRect/>
            </a:stretch>
          </p:blipFill>
          <p:spPr bwMode="auto">
            <a:xfrm>
              <a:off x="192521" y="1380868"/>
              <a:ext cx="1814513" cy="903288"/>
            </a:xfrm>
            <a:prstGeom prst="rect">
              <a:avLst/>
            </a:prstGeom>
            <a:ln>
              <a:noFill/>
            </a:ln>
            <a:effectLst>
              <a:outerShdw blurRad="292100" dist="139700" dir="2700000" algn="tl" rotWithShape="0">
                <a:srgbClr val="333333">
                  <a:alpha val="65000"/>
                </a:srgbClr>
              </a:outerShdw>
            </a:effectLst>
          </p:spPr>
        </p:pic>
        <p:pic>
          <p:nvPicPr>
            <p:cNvPr id="23"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11030" t="7435" r="10325" b="17350"/>
            <a:stretch/>
          </p:blipFill>
          <p:spPr bwMode="auto">
            <a:xfrm>
              <a:off x="192577" y="2402505"/>
              <a:ext cx="1814400" cy="111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grpSp>
      <p:sp>
        <p:nvSpPr>
          <p:cNvPr id="24" name="Organigramme : Alternative 9"/>
          <p:cNvSpPr/>
          <p:nvPr userDrawn="1"/>
        </p:nvSpPr>
        <p:spPr bwMode="auto">
          <a:xfrm>
            <a:off x="88083" y="260648"/>
            <a:ext cx="2079078" cy="3528392"/>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5" name="Organigramme : Alternative 9"/>
          <p:cNvSpPr/>
          <p:nvPr userDrawn="1"/>
        </p:nvSpPr>
        <p:spPr bwMode="auto">
          <a:xfrm>
            <a:off x="92646" y="3889687"/>
            <a:ext cx="2079078" cy="2409939"/>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6" name="Organigramme : Alternative 25"/>
          <p:cNvSpPr/>
          <p:nvPr userDrawn="1"/>
        </p:nvSpPr>
        <p:spPr bwMode="auto">
          <a:xfrm>
            <a:off x="7332562" y="6380137"/>
            <a:ext cx="1656185" cy="404664"/>
          </a:xfrm>
          <a:prstGeom prst="flowChartAlternateProcess">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solidFill>
                <a:schemeClr val="bg1"/>
              </a:solidFill>
            </a:endParaRPr>
          </a:p>
        </p:txBody>
      </p:sp>
      <p:sp>
        <p:nvSpPr>
          <p:cNvPr id="27" name="ZoneTexte 26"/>
          <p:cNvSpPr txBox="1"/>
          <p:nvPr userDrawn="1"/>
        </p:nvSpPr>
        <p:spPr>
          <a:xfrm>
            <a:off x="7639049" y="6409137"/>
            <a:ext cx="1052512" cy="307975"/>
          </a:xfrm>
          <a:prstGeom prst="rect">
            <a:avLst/>
          </a:prstGeom>
        </p:spPr>
        <p:txBody>
          <a:bodyPr wrap="none">
            <a:spAutoFit/>
          </a:bodyPr>
          <a:lstStyle/>
          <a:p>
            <a:pPr marL="342900" indent="-342900" algn="ctr">
              <a:buFont typeface="Arial" pitchFamily="34" charset="0"/>
              <a:buNone/>
              <a:defRPr/>
            </a:pPr>
            <a:fld id="{5951EA96-C4C0-4308-814D-5517B4079C8C}" type="datetime1">
              <a:rPr lang="fr-BE" sz="1400">
                <a:solidFill>
                  <a:schemeClr val="accent3">
                    <a:lumMod val="95000"/>
                  </a:schemeClr>
                </a:solidFill>
                <a:latin typeface="Calibri" pitchFamily="34" charset="0"/>
                <a:ea typeface="Calibri" pitchFamily="34" charset="0"/>
                <a:cs typeface="Times New Roman" pitchFamily="18" charset="0"/>
              </a:rPr>
              <a:pPr marL="342900" indent="-342900" algn="ctr">
                <a:buFont typeface="Arial" pitchFamily="34" charset="0"/>
                <a:buNone/>
                <a:defRPr/>
              </a:pPr>
              <a:t>07-06-22</a:t>
            </a:fld>
            <a:endParaRPr lang="en-US" sz="1400">
              <a:solidFill>
                <a:schemeClr val="accent3">
                  <a:lumMod val="95000"/>
                </a:schemeClr>
              </a:solidFill>
              <a:latin typeface="Calibri" pitchFamily="34" charset="0"/>
              <a:ea typeface="Calibri" pitchFamily="34" charset="0"/>
              <a:cs typeface="Times New Roman" pitchFamily="18" charset="0"/>
            </a:endParaRPr>
          </a:p>
        </p:txBody>
      </p:sp>
      <p:sp>
        <p:nvSpPr>
          <p:cNvPr id="28" name="Organigramme : Alternative 9"/>
          <p:cNvSpPr/>
          <p:nvPr userDrawn="1"/>
        </p:nvSpPr>
        <p:spPr bwMode="auto">
          <a:xfrm>
            <a:off x="2308204" y="261040"/>
            <a:ext cx="6677694" cy="3528000"/>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5142" name="Rectangle 1046"/>
          <p:cNvSpPr>
            <a:spLocks noGrp="1" noChangeArrowheads="1"/>
          </p:cNvSpPr>
          <p:nvPr>
            <p:ph type="ctrTitle"/>
          </p:nvPr>
        </p:nvSpPr>
        <p:spPr>
          <a:xfrm>
            <a:off x="2419315" y="950863"/>
            <a:ext cx="6437161" cy="1470025"/>
          </a:xfrm>
        </p:spPr>
        <p:txBody>
          <a:bodyPr anchor="ctr"/>
          <a:lstStyle>
            <a:lvl1pPr algn="l">
              <a:defRPr>
                <a:solidFill>
                  <a:schemeClr val="bg1"/>
                </a:solidFill>
              </a:defRPr>
            </a:lvl1pPr>
          </a:lstStyle>
          <a:p>
            <a:r>
              <a:rPr lang="fr-FR"/>
              <a:t>Click to </a:t>
            </a:r>
            <a:r>
              <a:rPr lang="fr-FR" err="1"/>
              <a:t>edit</a:t>
            </a:r>
            <a:r>
              <a:rPr lang="fr-FR"/>
              <a:t> Master </a:t>
            </a:r>
            <a:r>
              <a:rPr lang="fr-FR" err="1"/>
              <a:t>title</a:t>
            </a:r>
            <a:r>
              <a:rPr lang="fr-FR"/>
              <a:t> style</a:t>
            </a:r>
          </a:p>
        </p:txBody>
      </p:sp>
      <p:sp>
        <p:nvSpPr>
          <p:cNvPr id="5143" name="Rectangle 1047"/>
          <p:cNvSpPr>
            <a:spLocks noGrp="1" noChangeArrowheads="1"/>
          </p:cNvSpPr>
          <p:nvPr>
            <p:ph type="subTitle" idx="1"/>
          </p:nvPr>
        </p:nvSpPr>
        <p:spPr>
          <a:xfrm>
            <a:off x="2449179" y="2564904"/>
            <a:ext cx="6377432" cy="1004455"/>
          </a:xfrm>
        </p:spPr>
        <p:txBody>
          <a:bodyPr/>
          <a:lstStyle>
            <a:lvl1pPr marL="0" indent="0" algn="r">
              <a:buFont typeface="Wingdings" pitchFamily="2" charset="2"/>
              <a:buNone/>
              <a:defRPr sz="2800">
                <a:solidFill>
                  <a:schemeClr val="bg1"/>
                </a:solidFill>
              </a:defRPr>
            </a:lvl1pPr>
          </a:lstStyle>
          <a:p>
            <a:r>
              <a:rPr lang="fr-FR"/>
              <a:t>Click to edit Master subtitle style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7220D52-81AA-4F9B-BCC5-7DD8576E9DAA}" type="slidenum">
              <a:rPr/>
              <a:pPr>
                <a:defRPr/>
              </a:pPr>
              <a:t>‹N°›</a:t>
            </a:fld>
            <a:endParaRPr/>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38925" y="171450"/>
            <a:ext cx="2058988" cy="5894388"/>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171450"/>
            <a:ext cx="6029325" cy="58943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4142205-7B00-4227-B14A-B667340C3789}" type="slidenum">
              <a:rPr/>
              <a:pPr>
                <a:defRPr/>
              </a:pPr>
              <a:t>‹N°›</a:t>
            </a:fld>
            <a:endParaRPr/>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171450"/>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quarter" idx="2"/>
          </p:nvPr>
        </p:nvSpPr>
        <p:spPr>
          <a:xfrm>
            <a:off x="4659313" y="1539875"/>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contenu 4"/>
          <p:cNvSpPr>
            <a:spLocks noGrp="1"/>
          </p:cNvSpPr>
          <p:nvPr>
            <p:ph sz="quarter" idx="3"/>
          </p:nvPr>
        </p:nvSpPr>
        <p:spPr>
          <a:xfrm>
            <a:off x="4659313" y="3878263"/>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24"/>
          <p:cNvSpPr>
            <a:spLocks noGrp="1" noChangeArrowheads="1"/>
          </p:cNvSpPr>
          <p:nvPr>
            <p:ph type="sldNum" sz="quarter" idx="10"/>
          </p:nvPr>
        </p:nvSpPr>
        <p:spPr/>
        <p:txBody>
          <a:bodyPr/>
          <a:lstStyle>
            <a:lvl1pPr>
              <a:defRPr/>
            </a:lvl1pPr>
          </a:lstStyle>
          <a:p>
            <a:pPr>
              <a:defRPr/>
            </a:pPr>
            <a:fld id="{5720882D-7A07-4853-BADE-2B6C9159F054}" type="slidenum">
              <a:rPr/>
              <a:pPr>
                <a:defRPr/>
              </a:pPr>
              <a:t>‹N°›</a:t>
            </a:fld>
            <a:endParaRPr/>
          </a:p>
        </p:txBody>
      </p:sp>
      <p:sp>
        <p:nvSpPr>
          <p:cNvPr id="7"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14F214EF-6916-43FF-8424-30437CA8A788}" type="slidenum">
              <a:rPr/>
              <a:pPr>
                <a:defRPr/>
              </a:pPr>
              <a:t>‹N°›</a:t>
            </a:fld>
            <a:endParaRPr/>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4"/>
          <p:cNvSpPr>
            <a:spLocks noGrp="1" noChangeArrowheads="1"/>
          </p:cNvSpPr>
          <p:nvPr>
            <p:ph type="sldNum" sz="quarter" idx="10"/>
          </p:nvPr>
        </p:nvSpPr>
        <p:spPr/>
        <p:txBody>
          <a:bodyPr/>
          <a:lstStyle>
            <a:lvl1pPr>
              <a:defRPr/>
            </a:lvl1pPr>
          </a:lstStyle>
          <a:p>
            <a:pPr>
              <a:defRPr/>
            </a:pPr>
            <a:fld id="{ECE88A90-B60D-4215-86EF-9D68DB5DBE7A}" type="slidenum">
              <a:rPr/>
              <a:pPr>
                <a:defRPr/>
              </a:pPr>
              <a:t>‹N°›</a:t>
            </a:fld>
            <a:endParaRPr/>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59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24"/>
          <p:cNvSpPr>
            <a:spLocks noGrp="1" noChangeArrowheads="1"/>
          </p:cNvSpPr>
          <p:nvPr>
            <p:ph type="sldNum" sz="quarter" idx="10"/>
          </p:nvPr>
        </p:nvSpPr>
        <p:spPr/>
        <p:txBody>
          <a:bodyPr/>
          <a:lstStyle>
            <a:lvl1pPr>
              <a:defRPr/>
            </a:lvl1pPr>
          </a:lstStyle>
          <a:p>
            <a:pPr>
              <a:defRPr/>
            </a:pPr>
            <a:fld id="{814E4D95-5749-4317-9CDB-71B0D5CB6843}" type="slidenum">
              <a:rPr/>
              <a:pPr>
                <a:defRPr/>
              </a:pPr>
              <a:t>‹N°›</a:t>
            </a:fld>
            <a:endParaRPr/>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4"/>
          <p:cNvSpPr>
            <a:spLocks noGrp="1" noChangeArrowheads="1"/>
          </p:cNvSpPr>
          <p:nvPr>
            <p:ph type="sldNum" sz="quarter" idx="10"/>
          </p:nvPr>
        </p:nvSpPr>
        <p:spPr/>
        <p:txBody>
          <a:bodyPr/>
          <a:lstStyle>
            <a:lvl1pPr>
              <a:defRPr/>
            </a:lvl1pPr>
          </a:lstStyle>
          <a:p>
            <a:pPr>
              <a:defRPr/>
            </a:pPr>
            <a:fld id="{786B10BC-76BC-43FF-8D12-ACD0E487A925}" type="slidenum">
              <a:rPr/>
              <a:pPr>
                <a:defRPr/>
              </a:pPr>
              <a:t>‹N°›</a:t>
            </a:fld>
            <a:endParaRPr/>
          </a:p>
        </p:txBody>
      </p:sp>
      <p:sp>
        <p:nvSpPr>
          <p:cNvPr id="8"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24"/>
          <p:cNvSpPr>
            <a:spLocks noGrp="1" noChangeArrowheads="1"/>
          </p:cNvSpPr>
          <p:nvPr>
            <p:ph type="sldNum" sz="quarter" idx="10"/>
          </p:nvPr>
        </p:nvSpPr>
        <p:spPr/>
        <p:txBody>
          <a:bodyPr/>
          <a:lstStyle>
            <a:lvl1pPr>
              <a:defRPr/>
            </a:lvl1pPr>
          </a:lstStyle>
          <a:p>
            <a:pPr>
              <a:defRPr/>
            </a:pPr>
            <a:fld id="{CD6137EF-74A1-4A15-AB15-D13319172C72}" type="slidenum">
              <a:rPr/>
              <a:pPr>
                <a:defRPr/>
              </a:pPr>
              <a:t>‹N°›</a:t>
            </a:fld>
            <a:endParaRPr/>
          </a:p>
        </p:txBody>
      </p:sp>
      <p:sp>
        <p:nvSpPr>
          <p:cNvPr id="4"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4"/>
          <p:cNvSpPr>
            <a:spLocks noGrp="1" noChangeArrowheads="1"/>
          </p:cNvSpPr>
          <p:nvPr>
            <p:ph type="sldNum" sz="quarter" idx="10"/>
          </p:nvPr>
        </p:nvSpPr>
        <p:spPr/>
        <p:txBody>
          <a:bodyPr/>
          <a:lstStyle>
            <a:lvl1pPr>
              <a:defRPr/>
            </a:lvl1pPr>
          </a:lstStyle>
          <a:p>
            <a:pPr>
              <a:defRPr/>
            </a:pPr>
            <a:fld id="{5CB73C85-E874-4E3C-9704-B9C6991CCA5B}" type="slidenum">
              <a:rPr/>
              <a:pPr>
                <a:defRPr/>
              </a:pPr>
              <a:t>‹N°›</a:t>
            </a:fld>
            <a:endParaRPr/>
          </a:p>
        </p:txBody>
      </p:sp>
      <p:sp>
        <p:nvSpPr>
          <p:cNvPr id="3"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13134AAD-E328-487D-B37E-84308BD419C4}" type="slidenum">
              <a:rPr/>
              <a:pPr>
                <a:defRPr/>
              </a:pPr>
              <a:t>‹N°›</a:t>
            </a:fld>
            <a:endParaRPr/>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0DB5FB0B-7B80-45B1-805B-740D7376CEA1}" type="slidenum">
              <a:rPr/>
              <a:pPr>
                <a:defRPr/>
              </a:pPr>
              <a:t>‹N°›</a:t>
            </a:fld>
            <a:endParaRPr/>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Servo (Write) - Duvivier Hugo</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a:blip r:embed="rId14" cstate="print"/>
          <a:srcRect/>
          <a:stretch>
            <a:fillRect/>
          </a:stretch>
        </p:blipFill>
        <p:spPr bwMode="auto">
          <a:xfrm>
            <a:off x="6273800" y="6359525"/>
            <a:ext cx="892175" cy="446088"/>
          </a:xfrm>
          <a:prstGeom prst="rect">
            <a:avLst/>
          </a:prstGeom>
          <a:ln>
            <a:noFill/>
          </a:ln>
          <a:effectLst>
            <a:outerShdw blurRad="292100" dist="139700" dir="2700000" algn="tl" rotWithShape="0">
              <a:srgbClr val="333333">
                <a:alpha val="65000"/>
              </a:srgbClr>
            </a:outerShdw>
          </a:effectLst>
        </p:spPr>
      </p:pic>
      <p:pic>
        <p:nvPicPr>
          <p:cNvPr id="10" name="Picture 7"/>
          <p:cNvPicPr>
            <a:picLocks noChangeAspect="1" noChangeArrowheads="1"/>
          </p:cNvPicPr>
          <p:nvPr userDrawn="1"/>
        </p:nvPicPr>
        <p:blipFill>
          <a:blip r:embed="rId15" cstate="print"/>
          <a:srcRect/>
          <a:stretch>
            <a:fillRect/>
          </a:stretch>
        </p:blipFill>
        <p:spPr bwMode="auto">
          <a:xfrm>
            <a:off x="7212013" y="6359525"/>
            <a:ext cx="893762" cy="446088"/>
          </a:xfrm>
          <a:prstGeom prst="rect">
            <a:avLst/>
          </a:prstGeom>
          <a:ln>
            <a:noFill/>
          </a:ln>
          <a:effectLst>
            <a:outerShdw blurRad="292100" dist="139700" dir="2700000" algn="tl" rotWithShape="0">
              <a:srgbClr val="333333">
                <a:alpha val="65000"/>
              </a:srgbClr>
            </a:outerShdw>
          </a:effectLst>
        </p:spPr>
      </p:pic>
      <p:sp>
        <p:nvSpPr>
          <p:cNvPr id="1032" name="Rectangle 22"/>
          <p:cNvSpPr>
            <a:spLocks noGrp="1" noChangeArrowheads="1"/>
          </p:cNvSpPr>
          <p:nvPr userDrawn="1">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title style</a:t>
            </a:r>
          </a:p>
        </p:txBody>
      </p:sp>
      <p:sp>
        <p:nvSpPr>
          <p:cNvPr id="1033" name="Rectangle 23"/>
          <p:cNvSpPr>
            <a:spLocks noGrp="1" noChangeArrowheads="1"/>
          </p:cNvSpPr>
          <p:nvPr userDrawn="1">
            <p:ph type="body" idx="1"/>
          </p:nvPr>
        </p:nvSpPr>
        <p:spPr bwMode="auto">
          <a:xfrm>
            <a:off x="468313" y="1539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pic>
        <p:nvPicPr>
          <p:cNvPr id="2050"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72400" y="6377147"/>
            <a:ext cx="730115" cy="44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à coins arrondis 10"/>
          <p:cNvSpPr/>
          <p:nvPr userDrawn="1"/>
        </p:nvSpPr>
        <p:spPr bwMode="auto">
          <a:xfrm flipH="1">
            <a:off x="38141" y="6470959"/>
            <a:ext cx="6132084" cy="311847"/>
          </a:xfrm>
          <a:prstGeom prst="roundRect">
            <a:avLst/>
          </a:prstGeom>
          <a:solidFill>
            <a:srgbClr val="3333FF">
              <a:alpha val="80392"/>
            </a:srgbClr>
          </a:solidFill>
          <a:ln w="9525"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lstStyle/>
          <a:p>
            <a:pPr>
              <a:defRPr/>
            </a:pPr>
            <a:endParaRPr lang="en-US" sz="1200"/>
          </a:p>
        </p:txBody>
      </p:sp>
      <p:sp>
        <p:nvSpPr>
          <p:cNvPr id="12" name="Rectangle à coins arrondis 11"/>
          <p:cNvSpPr/>
          <p:nvPr userDrawn="1"/>
        </p:nvSpPr>
        <p:spPr bwMode="auto">
          <a:xfrm>
            <a:off x="110743" y="6519529"/>
            <a:ext cx="6016935" cy="207700"/>
          </a:xfrm>
          <a:prstGeom prst="roundRect">
            <a:avLst/>
          </a:prstGeom>
          <a:solidFill>
            <a:schemeClr val="tx2">
              <a:lumMod val="75000"/>
              <a:alpha val="70000"/>
            </a:schemeClr>
          </a:solidFill>
          <a:ln w="9525" cap="flat" cmpd="sng" algn="ctr">
            <a:solidFill>
              <a:schemeClr val="tx1">
                <a:lumMod val="85000"/>
                <a:lumOff val="15000"/>
              </a:schemeClr>
            </a:solid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sz="1200">
              <a:solidFill>
                <a:schemeClr val="bg1"/>
              </a:solidFill>
            </a:endParaRPr>
          </a:p>
        </p:txBody>
      </p:sp>
      <p:sp>
        <p:nvSpPr>
          <p:cNvPr id="16" name="Espace réservé du texte 3"/>
          <p:cNvSpPr txBox="1">
            <a:spLocks/>
          </p:cNvSpPr>
          <p:nvPr userDrawn="1"/>
        </p:nvSpPr>
        <p:spPr>
          <a:xfrm>
            <a:off x="467544" y="6482953"/>
            <a:ext cx="5370846" cy="402431"/>
          </a:xfrm>
          <a:prstGeom prst="rect">
            <a:avLst/>
          </a:prstGeom>
        </p:spPr>
        <p:txBody>
          <a:bodyPr/>
          <a:lstStyle>
            <a:lvl1pPr marL="0" indent="0" algn="l" rtl="0" eaLnBrk="0" fontAlgn="base" hangingPunct="0">
              <a:spcBef>
                <a:spcPct val="20000"/>
              </a:spcBef>
              <a:spcAft>
                <a:spcPct val="0"/>
              </a:spcAft>
              <a:buFont typeface="Wingdings" pitchFamily="2" charset="2"/>
              <a:buNone/>
              <a:defRPr sz="1400">
                <a:solidFill>
                  <a:srgbClr val="1153B5"/>
                </a:solidFill>
                <a:latin typeface="+mn-lt"/>
                <a:ea typeface="+mn-ea"/>
                <a:cs typeface="+mn-cs"/>
              </a:defRPr>
            </a:lvl1pPr>
            <a:lvl2pPr marL="457200" indent="0" algn="l" rtl="0" eaLnBrk="0" fontAlgn="base" hangingPunct="0">
              <a:spcBef>
                <a:spcPct val="20000"/>
              </a:spcBef>
              <a:spcAft>
                <a:spcPct val="0"/>
              </a:spcAft>
              <a:buFont typeface="Wingdings" pitchFamily="2" charset="2"/>
              <a:buNone/>
              <a:defRPr sz="1200">
                <a:solidFill>
                  <a:srgbClr val="1153B5"/>
                </a:solidFill>
                <a:latin typeface="+mn-lt"/>
              </a:defRPr>
            </a:lvl2pPr>
            <a:lvl3pPr marL="914400" indent="0" algn="l" rtl="0" eaLnBrk="0" fontAlgn="base" hangingPunct="0">
              <a:spcBef>
                <a:spcPct val="20000"/>
              </a:spcBef>
              <a:spcAft>
                <a:spcPct val="0"/>
              </a:spcAft>
              <a:buNone/>
              <a:defRPr sz="1000">
                <a:solidFill>
                  <a:srgbClr val="1153B5"/>
                </a:solidFill>
                <a:latin typeface="+mn-lt"/>
              </a:defRPr>
            </a:lvl3pPr>
            <a:lvl4pPr marL="1371600" indent="0" algn="l" rtl="0" eaLnBrk="0" fontAlgn="base" hangingPunct="0">
              <a:spcBef>
                <a:spcPct val="20000"/>
              </a:spcBef>
              <a:spcAft>
                <a:spcPct val="0"/>
              </a:spcAft>
              <a:buNone/>
              <a:defRPr sz="900">
                <a:solidFill>
                  <a:srgbClr val="1153B5"/>
                </a:solidFill>
                <a:latin typeface="+mn-lt"/>
              </a:defRPr>
            </a:lvl4pPr>
            <a:lvl5pPr marL="1828800" indent="0" algn="l" rtl="0" eaLnBrk="0" fontAlgn="base" hangingPunct="0">
              <a:spcBef>
                <a:spcPct val="20000"/>
              </a:spcBef>
              <a:spcAft>
                <a:spcPct val="0"/>
              </a:spcAft>
              <a:buNone/>
              <a:defRPr sz="900">
                <a:solidFill>
                  <a:srgbClr val="1153B5"/>
                </a:solidFill>
                <a:latin typeface="+mn-lt"/>
              </a:defRPr>
            </a:lvl5pPr>
            <a:lvl6pPr marL="2286000" indent="0" algn="l" rtl="0" fontAlgn="base">
              <a:spcBef>
                <a:spcPct val="20000"/>
              </a:spcBef>
              <a:spcAft>
                <a:spcPct val="0"/>
              </a:spcAft>
              <a:buNone/>
              <a:defRPr sz="900">
                <a:solidFill>
                  <a:srgbClr val="1153B5"/>
                </a:solidFill>
                <a:latin typeface="+mn-lt"/>
              </a:defRPr>
            </a:lvl6pPr>
            <a:lvl7pPr marL="2743200" indent="0" algn="l" rtl="0" fontAlgn="base">
              <a:spcBef>
                <a:spcPct val="20000"/>
              </a:spcBef>
              <a:spcAft>
                <a:spcPct val="0"/>
              </a:spcAft>
              <a:buNone/>
              <a:defRPr sz="900">
                <a:solidFill>
                  <a:srgbClr val="1153B5"/>
                </a:solidFill>
                <a:latin typeface="+mn-lt"/>
              </a:defRPr>
            </a:lvl7pPr>
            <a:lvl8pPr marL="3200400" indent="0" algn="l" rtl="0" fontAlgn="base">
              <a:spcBef>
                <a:spcPct val="20000"/>
              </a:spcBef>
              <a:spcAft>
                <a:spcPct val="0"/>
              </a:spcAft>
              <a:buNone/>
              <a:defRPr sz="900">
                <a:solidFill>
                  <a:srgbClr val="1153B5"/>
                </a:solidFill>
                <a:latin typeface="+mn-lt"/>
              </a:defRPr>
            </a:lvl8pPr>
            <a:lvl9pPr marL="3657600" indent="0" algn="l" rtl="0" fontAlgn="base">
              <a:spcBef>
                <a:spcPct val="20000"/>
              </a:spcBef>
              <a:spcAft>
                <a:spcPct val="0"/>
              </a:spcAft>
              <a:buNone/>
              <a:defRPr sz="900">
                <a:solidFill>
                  <a:srgbClr val="1153B5"/>
                </a:solidFill>
                <a:latin typeface="+mn-lt"/>
              </a:defRPr>
            </a:lvl9pPr>
          </a:lstStyle>
          <a:p>
            <a:pPr>
              <a:defRPr/>
            </a:pPr>
            <a:r>
              <a:rPr lang="fr-BE" sz="1100" kern="1200" err="1">
                <a:solidFill>
                  <a:schemeClr val="bg1"/>
                </a:solidFill>
                <a:latin typeface="+mn-lt"/>
                <a:ea typeface="+mn-ea"/>
                <a:cs typeface="+mn-cs"/>
              </a:rPr>
              <a:t>Your</a:t>
            </a:r>
            <a:r>
              <a:rPr lang="fr-BE" sz="1100" kern="1200">
                <a:solidFill>
                  <a:schemeClr val="bg1"/>
                </a:solidFill>
                <a:latin typeface="+mn-lt"/>
                <a:ea typeface="+mn-ea"/>
                <a:cs typeface="+mn-cs"/>
              </a:rPr>
              <a:t> </a:t>
            </a:r>
            <a:r>
              <a:rPr lang="fr-BE" sz="1100" kern="1200" err="1">
                <a:solidFill>
                  <a:schemeClr val="bg1"/>
                </a:solidFill>
                <a:latin typeface="+mn-lt"/>
                <a:ea typeface="+mn-ea"/>
                <a:cs typeface="+mn-cs"/>
              </a:rPr>
              <a:t>project</a:t>
            </a:r>
            <a:r>
              <a:rPr lang="fr-BE" sz="1100" kern="1200">
                <a:solidFill>
                  <a:schemeClr val="bg1"/>
                </a:solidFill>
                <a:latin typeface="+mn-lt"/>
                <a:ea typeface="+mn-ea"/>
                <a:cs typeface="+mn-cs"/>
              </a:rPr>
              <a:t> </a:t>
            </a:r>
            <a:r>
              <a:rPr lang="fr-BE" sz="1100" kern="1200" err="1">
                <a:solidFill>
                  <a:schemeClr val="bg1"/>
                </a:solidFill>
                <a:latin typeface="+mn-lt"/>
                <a:ea typeface="+mn-ea"/>
                <a:cs typeface="+mn-cs"/>
              </a:rPr>
              <a:t>title</a:t>
            </a:r>
            <a:r>
              <a:rPr lang="fr-BE" sz="1100" kern="1200">
                <a:solidFill>
                  <a:schemeClr val="bg1"/>
                </a:solidFill>
                <a:latin typeface="+mn-lt"/>
                <a:ea typeface="+mn-ea"/>
                <a:cs typeface="+mn-cs"/>
              </a:rPr>
              <a:t> – speaker</a:t>
            </a:r>
            <a:r>
              <a:rPr lang="fr-BE" sz="1100" kern="1200" baseline="0">
                <a:solidFill>
                  <a:schemeClr val="bg1"/>
                </a:solidFill>
                <a:latin typeface="+mn-lt"/>
                <a:ea typeface="+mn-ea"/>
                <a:cs typeface="+mn-cs"/>
              </a:rPr>
              <a:t> </a:t>
            </a:r>
            <a:r>
              <a:rPr lang="fr-BE" sz="1100" kern="1200" baseline="0" err="1">
                <a:solidFill>
                  <a:schemeClr val="bg1"/>
                </a:solidFill>
                <a:latin typeface="+mn-lt"/>
                <a:ea typeface="+mn-ea"/>
                <a:cs typeface="+mn-cs"/>
              </a:rPr>
              <a:t>name</a:t>
            </a:r>
            <a:endParaRPr lang="fr-BE" sz="1100" kern="1200">
              <a:solidFill>
                <a:schemeClr val="bg1"/>
              </a:solidFill>
              <a:latin typeface="+mn-lt"/>
              <a:ea typeface="+mn-ea"/>
              <a:cs typeface="+mn-cs"/>
            </a:endParaRPr>
          </a:p>
        </p:txBody>
      </p:sp>
      <p:sp>
        <p:nvSpPr>
          <p:cNvPr id="4120" name="Rectangle 24"/>
          <p:cNvSpPr>
            <a:spLocks noGrp="1" noChangeArrowheads="1"/>
          </p:cNvSpPr>
          <p:nvPr userDrawn="1">
            <p:ph type="sldNum" sz="quarter" idx="4"/>
          </p:nvPr>
        </p:nvSpPr>
        <p:spPr bwMode="auto">
          <a:xfrm>
            <a:off x="-12520" y="6461503"/>
            <a:ext cx="684213" cy="306387"/>
          </a:xfrm>
          <a:prstGeom prst="rect">
            <a:avLst/>
          </a:prstGeom>
          <a:noFill/>
          <a:ln w="9525">
            <a:noFill/>
            <a:miter lim="800000"/>
            <a:headEnd/>
            <a:tailEnd/>
          </a:ln>
          <a:effectLst>
            <a:outerShdw dist="17961" dir="2700000" algn="ctr" rotWithShape="0">
              <a:schemeClr val="accent2"/>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fr-FR" sz="1100" b="1" kern="1200">
                <a:solidFill>
                  <a:schemeClr val="bg1"/>
                </a:solidFill>
                <a:latin typeface="Verdana" pitchFamily="34" charset="0"/>
                <a:ea typeface="+mn-ea"/>
                <a:cs typeface="+mn-cs"/>
              </a:defRPr>
            </a:lvl1pPr>
          </a:lstStyle>
          <a:p>
            <a:pPr>
              <a:defRPr/>
            </a:pPr>
            <a:fld id="{999201B0-63FA-4356-B763-73BB50CBF3CE}" type="slidenum">
              <a:rPr lang="en-US" smtClean="0"/>
              <a:pPr>
                <a:defRPr/>
              </a:pPr>
              <a:t>‹N°›</a:t>
            </a:fld>
            <a:endParaRPr lang="en-US"/>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Lst>
  <p:hf hd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Verdana" pitchFamily="34" charset="0"/>
        </a:defRPr>
      </a:lvl2pPr>
      <a:lvl3pPr algn="ctr" rtl="0" eaLnBrk="0" fontAlgn="base" hangingPunct="0">
        <a:spcBef>
          <a:spcPct val="0"/>
        </a:spcBef>
        <a:spcAft>
          <a:spcPct val="0"/>
        </a:spcAft>
        <a:defRPr sz="3200" b="1">
          <a:solidFill>
            <a:schemeClr val="accent2"/>
          </a:solidFill>
          <a:latin typeface="Verdana" pitchFamily="34" charset="0"/>
        </a:defRPr>
      </a:lvl3pPr>
      <a:lvl4pPr algn="ctr" rtl="0" eaLnBrk="0" fontAlgn="base" hangingPunct="0">
        <a:spcBef>
          <a:spcPct val="0"/>
        </a:spcBef>
        <a:spcAft>
          <a:spcPct val="0"/>
        </a:spcAft>
        <a:defRPr sz="3200" b="1">
          <a:solidFill>
            <a:schemeClr val="accent2"/>
          </a:solidFill>
          <a:latin typeface="Verdana" pitchFamily="34" charset="0"/>
        </a:defRPr>
      </a:lvl4pPr>
      <a:lvl5pPr algn="ctr" rtl="0" eaLnBrk="0" fontAlgn="base" hangingPunct="0">
        <a:spcBef>
          <a:spcPct val="0"/>
        </a:spcBef>
        <a:spcAft>
          <a:spcPct val="0"/>
        </a:spcAft>
        <a:defRPr sz="3200" b="1">
          <a:solidFill>
            <a:schemeClr val="accent2"/>
          </a:solidFill>
          <a:latin typeface="Verdana" pitchFamily="34" charset="0"/>
        </a:defRPr>
      </a:lvl5pPr>
      <a:lvl6pPr marL="457200" algn="ctr" rtl="0" fontAlgn="base">
        <a:spcBef>
          <a:spcPct val="0"/>
        </a:spcBef>
        <a:spcAft>
          <a:spcPct val="0"/>
        </a:spcAft>
        <a:defRPr sz="3200" b="1">
          <a:solidFill>
            <a:schemeClr val="accent2"/>
          </a:solidFill>
          <a:latin typeface="Verdana" pitchFamily="34" charset="0"/>
        </a:defRPr>
      </a:lvl6pPr>
      <a:lvl7pPr marL="914400" algn="ctr" rtl="0" fontAlgn="base">
        <a:spcBef>
          <a:spcPct val="0"/>
        </a:spcBef>
        <a:spcAft>
          <a:spcPct val="0"/>
        </a:spcAft>
        <a:defRPr sz="3200" b="1">
          <a:solidFill>
            <a:schemeClr val="accent2"/>
          </a:solidFill>
          <a:latin typeface="Verdana" pitchFamily="34" charset="0"/>
        </a:defRPr>
      </a:lvl7pPr>
      <a:lvl8pPr marL="1371600" algn="ctr" rtl="0" fontAlgn="base">
        <a:spcBef>
          <a:spcPct val="0"/>
        </a:spcBef>
        <a:spcAft>
          <a:spcPct val="0"/>
        </a:spcAft>
        <a:defRPr sz="3200" b="1">
          <a:solidFill>
            <a:schemeClr val="accent2"/>
          </a:solidFill>
          <a:latin typeface="Verdana" pitchFamily="34" charset="0"/>
        </a:defRPr>
      </a:lvl8pPr>
      <a:lvl9pPr marL="1828800" algn="ctr" rtl="0" fontAlgn="base">
        <a:spcBef>
          <a:spcPct val="0"/>
        </a:spcBef>
        <a:spcAft>
          <a:spcPct val="0"/>
        </a:spcAft>
        <a:defRPr sz="32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TRAIT.ROMAIN@student.umons.ac.be" TargetMode="External"/><Relationship Id="rId2" Type="http://schemas.openxmlformats.org/officeDocument/2006/relationships/hyperlink" Target="mailto:DUVIVIER.HUGO@student.umons.ac.be" TargetMode="External"/><Relationship Id="rId1" Type="http://schemas.openxmlformats.org/officeDocument/2006/relationships/slideLayout" Target="../slideLayouts/slideLayout1.xml"/><Relationship Id="rId4" Type="http://schemas.openxmlformats.org/officeDocument/2006/relationships/hyperlink" Target="mailto:WALID.KAMECHE@student.umons.ac.b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Nouuu13/Servo-protocol-Writ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tel.ca/content/www/ca/en/software/programmable/quartus-prime/download.html" TargetMode="External"/><Relationship Id="rId2" Type="http://schemas.openxmlformats.org/officeDocument/2006/relationships/hyperlink" Target="https://moodle.umons.ac.be/mod/resource/view.php?id=18953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l.com/content/www/us/en/software-kit/665987/intel-quartus-prime-standard-edition-design-software-version-18-1-for-window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419315" y="878855"/>
            <a:ext cx="6437161" cy="1470025"/>
          </a:xfrm>
        </p:spPr>
        <p:txBody>
          <a:bodyPr/>
          <a:lstStyle/>
          <a:p>
            <a:pPr algn="ctr"/>
            <a:r>
              <a:rPr lang="fr-BE"/>
              <a:t>Hardware Software </a:t>
            </a:r>
            <a:r>
              <a:rPr lang="fr-BE" err="1"/>
              <a:t>Platforms</a:t>
            </a:r>
            <a:br>
              <a:rPr lang="fr-BE"/>
            </a:br>
            <a:r>
              <a:rPr lang="fr-BE"/>
              <a:t>Project </a:t>
            </a:r>
            <a:r>
              <a:rPr lang="fr-BE" err="1"/>
              <a:t>Presentation</a:t>
            </a:r>
            <a:endParaRPr lang="fr-BE"/>
          </a:p>
        </p:txBody>
      </p:sp>
      <p:sp>
        <p:nvSpPr>
          <p:cNvPr id="15364" name="Rectangle 3"/>
          <p:cNvSpPr>
            <a:spLocks noGrp="1" noChangeArrowheads="1"/>
          </p:cNvSpPr>
          <p:nvPr>
            <p:ph type="subTitle" idx="1"/>
          </p:nvPr>
        </p:nvSpPr>
        <p:spPr>
          <a:xfrm>
            <a:off x="2449179" y="2712577"/>
            <a:ext cx="6377432" cy="1004455"/>
          </a:xfrm>
        </p:spPr>
        <p:txBody>
          <a:bodyPr/>
          <a:lstStyle/>
          <a:p>
            <a:r>
              <a:rPr lang="en-US"/>
              <a:t>Servomotor (Write)</a:t>
            </a:r>
          </a:p>
        </p:txBody>
      </p:sp>
      <p:sp>
        <p:nvSpPr>
          <p:cNvPr id="4" name="Rectangle 3"/>
          <p:cNvSpPr txBox="1">
            <a:spLocks noChangeArrowheads="1"/>
          </p:cNvSpPr>
          <p:nvPr/>
        </p:nvSpPr>
        <p:spPr bwMode="auto">
          <a:xfrm>
            <a:off x="2483768" y="4080729"/>
            <a:ext cx="6367089" cy="148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 typeface="Wingdings" pitchFamily="2" charset="2"/>
              <a:buNone/>
              <a:defRPr sz="2800">
                <a:solidFill>
                  <a:schemeClr val="bg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algn="l">
              <a:buFont typeface="Arial" panose="020B0604020202020204" pitchFamily="34" charset="0"/>
              <a:buChar char="•"/>
            </a:pPr>
            <a:r>
              <a:rPr lang="fr-BE" b="0" i="0" u="none" strike="noStrike">
                <a:effectLst/>
                <a:latin typeface="-apple-system"/>
                <a:hlinkClick r:id="rId2">
                  <a:extLst>
                    <a:ext uri="{A12FA001-AC4F-418D-AE19-62706E023703}">
                      <ahyp:hlinkClr xmlns:ahyp="http://schemas.microsoft.com/office/drawing/2018/hyperlinkcolor" val="tx"/>
                    </a:ext>
                  </a:extLst>
                </a:hlinkClick>
              </a:rPr>
              <a:t>DUVIVIER.HUGO@student.umons.ac.be</a:t>
            </a:r>
            <a:endParaRPr lang="fr-BE" b="0" i="0">
              <a:effectLst/>
              <a:latin typeface="-apple-system"/>
            </a:endParaRPr>
          </a:p>
          <a:p>
            <a:pPr algn="l">
              <a:buFont typeface="Arial" panose="020B0604020202020204" pitchFamily="34" charset="0"/>
              <a:buChar char="•"/>
            </a:pPr>
            <a:r>
              <a:rPr lang="fr-BE" b="0" i="0" u="none" strike="noStrike">
                <a:effectLst/>
                <a:latin typeface="-apple-system"/>
                <a:hlinkClick r:id="rId3">
                  <a:extLst>
                    <a:ext uri="{A12FA001-AC4F-418D-AE19-62706E023703}">
                      <ahyp:hlinkClr xmlns:ahyp="http://schemas.microsoft.com/office/drawing/2018/hyperlinkcolor" val="tx"/>
                    </a:ext>
                  </a:extLst>
                </a:hlinkClick>
              </a:rPr>
              <a:t>DETRAIT.ROMAIN@student.umons.ac.be</a:t>
            </a:r>
            <a:endParaRPr lang="fr-BE" b="0" i="0">
              <a:effectLst/>
              <a:latin typeface="-apple-system"/>
            </a:endParaRPr>
          </a:p>
          <a:p>
            <a:pPr algn="l">
              <a:buFont typeface="Arial" panose="020B0604020202020204" pitchFamily="34" charset="0"/>
              <a:buChar char="•"/>
            </a:pPr>
            <a:r>
              <a:rPr lang="fr-BE" b="0" i="0" u="none" strike="noStrike">
                <a:effectLst/>
                <a:latin typeface="-apple-system"/>
                <a:hlinkClick r:id="rId4">
                  <a:extLst>
                    <a:ext uri="{A12FA001-AC4F-418D-AE19-62706E023703}">
                      <ahyp:hlinkClr xmlns:ahyp="http://schemas.microsoft.com/office/drawing/2018/hyperlinkcolor" val="tx"/>
                    </a:ext>
                  </a:extLst>
                </a:hlinkClick>
              </a:rPr>
              <a:t>WALID.KAMECHE@student.umons.ac.be</a:t>
            </a:r>
            <a:r>
              <a:rPr lang="fr-BE" b="0" i="0">
                <a:effectLst/>
                <a:latin typeface="-apple-system"/>
              </a:rPr>
              <a:t>.</a:t>
            </a:r>
          </a:p>
          <a:p>
            <a:endParaRPr lang="en-US" ker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39F7B-CDEB-33DE-74E4-7FB9AF605869}"/>
              </a:ext>
            </a:extLst>
          </p:cNvPr>
          <p:cNvSpPr>
            <a:spLocks noGrp="1"/>
          </p:cNvSpPr>
          <p:nvPr>
            <p:ph type="title"/>
          </p:nvPr>
        </p:nvSpPr>
        <p:spPr/>
        <p:txBody>
          <a:bodyPr/>
          <a:lstStyle/>
          <a:p>
            <a:r>
              <a:rPr lang="fr-BE"/>
              <a:t>Driver (code)</a:t>
            </a:r>
          </a:p>
        </p:txBody>
      </p:sp>
      <p:sp>
        <p:nvSpPr>
          <p:cNvPr id="4" name="Espace réservé du numéro de diapositive 3">
            <a:extLst>
              <a:ext uri="{FF2B5EF4-FFF2-40B4-BE49-F238E27FC236}">
                <a16:creationId xmlns:a16="http://schemas.microsoft.com/office/drawing/2014/main" id="{5ED1C83B-A39D-B676-10A2-9D535FC142C2}"/>
              </a:ext>
            </a:extLst>
          </p:cNvPr>
          <p:cNvSpPr>
            <a:spLocks noGrp="1"/>
          </p:cNvSpPr>
          <p:nvPr>
            <p:ph type="sldNum" sz="quarter" idx="10"/>
          </p:nvPr>
        </p:nvSpPr>
        <p:spPr/>
        <p:txBody>
          <a:bodyPr/>
          <a:lstStyle/>
          <a:p>
            <a:pPr>
              <a:defRPr/>
            </a:pPr>
            <a:fld id="{14F214EF-6916-43FF-8424-30437CA8A788}" type="slidenum">
              <a:rPr lang="fr-BE" smtClean="0"/>
              <a:pPr>
                <a:defRPr/>
              </a:pPr>
              <a:t>10</a:t>
            </a:fld>
            <a:endParaRPr lang="fr-BE"/>
          </a:p>
        </p:txBody>
      </p:sp>
      <p:pic>
        <p:nvPicPr>
          <p:cNvPr id="3074" name="Picture 2">
            <a:extLst>
              <a:ext uri="{FF2B5EF4-FFF2-40B4-BE49-F238E27FC236}">
                <a16:creationId xmlns:a16="http://schemas.microsoft.com/office/drawing/2014/main" id="{DF8E2F8E-1F04-EDB7-5748-EEAF21D774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035" y="980729"/>
            <a:ext cx="8046156" cy="508511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a:extLst>
              <a:ext uri="{FF2B5EF4-FFF2-40B4-BE49-F238E27FC236}">
                <a16:creationId xmlns:a16="http://schemas.microsoft.com/office/drawing/2014/main" id="{DF8E4790-ED5E-3E40-8F35-BC0137D4EB19}"/>
              </a:ext>
            </a:extLst>
          </p:cNvPr>
          <p:cNvSpPr>
            <a:spLocks noGrp="1"/>
          </p:cNvSpPr>
          <p:nvPr>
            <p:ph type="ftr" sz="quarter" idx="11"/>
          </p:nvPr>
        </p:nvSpPr>
        <p:spPr/>
        <p:txBody>
          <a:bodyPr/>
          <a:lstStyle/>
          <a:p>
            <a:r>
              <a:rPr lang="fr-FR"/>
              <a:t>Servo (Write) - Duvivier Hugo</a:t>
            </a:r>
          </a:p>
        </p:txBody>
      </p:sp>
      <p:sp>
        <p:nvSpPr>
          <p:cNvPr id="6" name="Rectangle 5">
            <a:extLst>
              <a:ext uri="{FF2B5EF4-FFF2-40B4-BE49-F238E27FC236}">
                <a16:creationId xmlns:a16="http://schemas.microsoft.com/office/drawing/2014/main" id="{8BC950A8-DEAD-07E6-253A-AD5959127D0D}"/>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2864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4918C-317E-1855-B1B4-D6413777633D}"/>
              </a:ext>
            </a:extLst>
          </p:cNvPr>
          <p:cNvSpPr>
            <a:spLocks noGrp="1"/>
          </p:cNvSpPr>
          <p:nvPr>
            <p:ph type="title"/>
          </p:nvPr>
        </p:nvSpPr>
        <p:spPr/>
        <p:txBody>
          <a:bodyPr/>
          <a:lstStyle/>
          <a:p>
            <a:r>
              <a:rPr lang="fr-BE" err="1"/>
              <a:t>Create</a:t>
            </a:r>
            <a:r>
              <a:rPr lang="fr-BE"/>
              <a:t> </a:t>
            </a:r>
            <a:r>
              <a:rPr lang="fr-BE" err="1"/>
              <a:t>Testbench</a:t>
            </a:r>
            <a:endParaRPr lang="fr-BE"/>
          </a:p>
        </p:txBody>
      </p:sp>
      <p:sp>
        <p:nvSpPr>
          <p:cNvPr id="3" name="Espace réservé du contenu 2">
            <a:extLst>
              <a:ext uri="{FF2B5EF4-FFF2-40B4-BE49-F238E27FC236}">
                <a16:creationId xmlns:a16="http://schemas.microsoft.com/office/drawing/2014/main" id="{D8644111-A268-2E67-7070-9F3643333EF8}"/>
              </a:ext>
            </a:extLst>
          </p:cNvPr>
          <p:cNvSpPr>
            <a:spLocks noGrp="1"/>
          </p:cNvSpPr>
          <p:nvPr>
            <p:ph idx="1"/>
          </p:nvPr>
        </p:nvSpPr>
        <p:spPr/>
        <p:txBody>
          <a:bodyPr>
            <a:normAutofit fontScale="85000" lnSpcReduction="10000"/>
          </a:bodyPr>
          <a:lstStyle/>
          <a:p>
            <a:r>
              <a:rPr lang="fr-BE"/>
              <a:t>The </a:t>
            </a:r>
            <a:r>
              <a:rPr lang="fr-BE" err="1"/>
              <a:t>testbench</a:t>
            </a:r>
            <a:r>
              <a:rPr lang="fr-BE"/>
              <a:t> </a:t>
            </a:r>
            <a:r>
              <a:rPr lang="fr-BE" err="1"/>
              <a:t>is</a:t>
            </a:r>
            <a:r>
              <a:rPr lang="fr-BE"/>
              <a:t> </a:t>
            </a:r>
            <a:r>
              <a:rPr lang="fr-BE" err="1"/>
              <a:t>used</a:t>
            </a:r>
            <a:r>
              <a:rPr lang="fr-BE"/>
              <a:t> to check </a:t>
            </a:r>
            <a:r>
              <a:rPr lang="fr-BE" err="1"/>
              <a:t>that</a:t>
            </a:r>
            <a:r>
              <a:rPr lang="fr-BE"/>
              <a:t> </a:t>
            </a:r>
            <a:r>
              <a:rPr lang="fr-BE" err="1"/>
              <a:t>our</a:t>
            </a:r>
            <a:r>
              <a:rPr lang="fr-BE"/>
              <a:t> VHDL code </a:t>
            </a:r>
            <a:r>
              <a:rPr lang="fr-BE" err="1"/>
              <a:t>is</a:t>
            </a:r>
            <a:r>
              <a:rPr lang="fr-BE"/>
              <a:t> correct and </a:t>
            </a:r>
            <a:r>
              <a:rPr lang="fr-BE" err="1"/>
              <a:t>does</a:t>
            </a:r>
            <a:r>
              <a:rPr lang="fr-BE"/>
              <a:t> </a:t>
            </a:r>
            <a:r>
              <a:rPr lang="fr-BE" err="1"/>
              <a:t>what</a:t>
            </a:r>
            <a:r>
              <a:rPr lang="fr-BE"/>
              <a:t> </a:t>
            </a:r>
            <a:r>
              <a:rPr lang="fr-BE" err="1"/>
              <a:t>we</a:t>
            </a:r>
            <a:r>
              <a:rPr lang="fr-BE"/>
              <a:t> </a:t>
            </a:r>
            <a:r>
              <a:rPr lang="fr-BE" err="1"/>
              <a:t>want</a:t>
            </a:r>
            <a:endParaRPr lang="fr-BE"/>
          </a:p>
          <a:p>
            <a:r>
              <a:rPr lang="fr-BE" err="1"/>
              <a:t>Create</a:t>
            </a:r>
            <a:r>
              <a:rPr lang="fr-BE"/>
              <a:t> new VHDL file (</a:t>
            </a:r>
            <a:r>
              <a:rPr lang="fr-BE" err="1"/>
              <a:t>Driver_TB</a:t>
            </a:r>
            <a:r>
              <a:rPr lang="fr-BE"/>
              <a:t>)</a:t>
            </a:r>
            <a:endParaRPr lang="fr-BE">
              <a:ea typeface="Verdana"/>
            </a:endParaRPr>
          </a:p>
          <a:p>
            <a:r>
              <a:rPr lang="en-US"/>
              <a:t>To be considered as a Testbench, just change the property: right click on the Project Navigator &gt; Drive_TB&gt;Properties&gt; VHDL Test bench</a:t>
            </a:r>
            <a:endParaRPr lang="en-US">
              <a:ea typeface="Verdana"/>
            </a:endParaRPr>
          </a:p>
          <a:p>
            <a:r>
              <a:rPr lang="fr-BE" err="1"/>
              <a:t>Create</a:t>
            </a:r>
            <a:r>
              <a:rPr lang="fr-BE"/>
              <a:t> the input </a:t>
            </a:r>
            <a:r>
              <a:rPr lang="fr-BE" err="1"/>
              <a:t>signals</a:t>
            </a:r>
            <a:r>
              <a:rPr lang="fr-BE"/>
              <a:t> </a:t>
            </a:r>
            <a:r>
              <a:rPr lang="fr-BE" err="1"/>
              <a:t>with</a:t>
            </a:r>
            <a:r>
              <a:rPr lang="fr-BE"/>
              <a:t> a default value, the </a:t>
            </a:r>
            <a:r>
              <a:rPr lang="fr-BE" err="1"/>
              <a:t>clock</a:t>
            </a:r>
            <a:r>
              <a:rPr lang="fr-BE"/>
              <a:t> and reset </a:t>
            </a:r>
            <a:r>
              <a:rPr lang="fr-BE" err="1"/>
              <a:t>signals</a:t>
            </a:r>
            <a:endParaRPr lang="fr-BE">
              <a:ea typeface="Verdana"/>
            </a:endParaRPr>
          </a:p>
          <a:p>
            <a:r>
              <a:rPr lang="fr-BE">
                <a:ea typeface="Verdana"/>
              </a:rPr>
              <a:t>000000001 for 1 and 11111111 for 255</a:t>
            </a:r>
          </a:p>
        </p:txBody>
      </p:sp>
      <p:sp>
        <p:nvSpPr>
          <p:cNvPr id="4" name="Espace réservé du numéro de diapositive 3">
            <a:extLst>
              <a:ext uri="{FF2B5EF4-FFF2-40B4-BE49-F238E27FC236}">
                <a16:creationId xmlns:a16="http://schemas.microsoft.com/office/drawing/2014/main" id="{5C809A3E-0558-B3F4-D6CB-B184D765ACCF}"/>
              </a:ext>
            </a:extLst>
          </p:cNvPr>
          <p:cNvSpPr>
            <a:spLocks noGrp="1"/>
          </p:cNvSpPr>
          <p:nvPr>
            <p:ph type="sldNum" sz="quarter" idx="10"/>
          </p:nvPr>
        </p:nvSpPr>
        <p:spPr/>
        <p:txBody>
          <a:bodyPr/>
          <a:lstStyle/>
          <a:p>
            <a:pPr>
              <a:defRPr/>
            </a:pPr>
            <a:fld id="{14F214EF-6916-43FF-8424-30437CA8A788}" type="slidenum">
              <a:rPr lang="fr-BE" smtClean="0"/>
              <a:pPr>
                <a:defRPr/>
              </a:pPr>
              <a:t>11</a:t>
            </a:fld>
            <a:endParaRPr lang="fr-BE"/>
          </a:p>
        </p:txBody>
      </p:sp>
      <p:sp>
        <p:nvSpPr>
          <p:cNvPr id="5" name="Espace réservé du pied de page 4">
            <a:extLst>
              <a:ext uri="{FF2B5EF4-FFF2-40B4-BE49-F238E27FC236}">
                <a16:creationId xmlns:a16="http://schemas.microsoft.com/office/drawing/2014/main" id="{4AE1B52E-122D-BAAB-C16B-3CEFA45E8C50}"/>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10E15D37-06A5-B494-5FC6-C54065F605D4}"/>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38976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9A112-998A-79A8-3937-EF0FC0012E9E}"/>
              </a:ext>
            </a:extLst>
          </p:cNvPr>
          <p:cNvSpPr>
            <a:spLocks noGrp="1"/>
          </p:cNvSpPr>
          <p:nvPr>
            <p:ph type="title"/>
          </p:nvPr>
        </p:nvSpPr>
        <p:spPr/>
        <p:txBody>
          <a:bodyPr/>
          <a:lstStyle/>
          <a:p>
            <a:r>
              <a:rPr lang="fr-BE" err="1"/>
              <a:t>Create</a:t>
            </a:r>
            <a:r>
              <a:rPr lang="fr-BE"/>
              <a:t> </a:t>
            </a:r>
            <a:r>
              <a:rPr lang="fr-BE" err="1"/>
              <a:t>testbench</a:t>
            </a:r>
            <a:endParaRPr lang="fr-BE"/>
          </a:p>
        </p:txBody>
      </p:sp>
      <p:sp>
        <p:nvSpPr>
          <p:cNvPr id="4" name="Espace réservé du numéro de diapositive 3">
            <a:extLst>
              <a:ext uri="{FF2B5EF4-FFF2-40B4-BE49-F238E27FC236}">
                <a16:creationId xmlns:a16="http://schemas.microsoft.com/office/drawing/2014/main" id="{18B6F5E3-F493-AC72-5CCE-4502B8D41052}"/>
              </a:ext>
            </a:extLst>
          </p:cNvPr>
          <p:cNvSpPr>
            <a:spLocks noGrp="1"/>
          </p:cNvSpPr>
          <p:nvPr>
            <p:ph type="sldNum" sz="quarter" idx="10"/>
          </p:nvPr>
        </p:nvSpPr>
        <p:spPr/>
        <p:txBody>
          <a:bodyPr/>
          <a:lstStyle/>
          <a:p>
            <a:pPr>
              <a:defRPr/>
            </a:pPr>
            <a:fld id="{14F214EF-6916-43FF-8424-30437CA8A788}" type="slidenum">
              <a:rPr lang="fr-BE" smtClean="0"/>
              <a:pPr>
                <a:defRPr/>
              </a:pPr>
              <a:t>12</a:t>
            </a:fld>
            <a:endParaRPr lang="fr-BE"/>
          </a:p>
        </p:txBody>
      </p:sp>
      <p:pic>
        <p:nvPicPr>
          <p:cNvPr id="4098" name="Picture 2" descr="Une image contenant texte&#10;&#10;Description générée automatiquement">
            <a:extLst>
              <a:ext uri="{FF2B5EF4-FFF2-40B4-BE49-F238E27FC236}">
                <a16:creationId xmlns:a16="http://schemas.microsoft.com/office/drawing/2014/main" id="{B6D5A4BB-6B61-33EA-4E28-8E605F78B6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745" y="908720"/>
            <a:ext cx="7786510" cy="517140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1F9D87D0-72D1-D5D8-F7BF-20938A2DBC90}"/>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B21EF0F6-9445-A12F-4156-81D978EB4A13}"/>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12351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B5515-69EE-75EE-1989-035BA6792618}"/>
              </a:ext>
            </a:extLst>
          </p:cNvPr>
          <p:cNvSpPr>
            <a:spLocks noGrp="1"/>
          </p:cNvSpPr>
          <p:nvPr>
            <p:ph type="title"/>
          </p:nvPr>
        </p:nvSpPr>
        <p:spPr/>
        <p:txBody>
          <a:bodyPr/>
          <a:lstStyle/>
          <a:p>
            <a:r>
              <a:rPr lang="fr-BE" err="1"/>
              <a:t>Create</a:t>
            </a:r>
            <a:r>
              <a:rPr lang="fr-BE"/>
              <a:t> </a:t>
            </a:r>
            <a:r>
              <a:rPr lang="fr-BE" err="1"/>
              <a:t>testbench</a:t>
            </a:r>
            <a:endParaRPr lang="fr-BE"/>
          </a:p>
        </p:txBody>
      </p:sp>
      <p:sp>
        <p:nvSpPr>
          <p:cNvPr id="4" name="Espace réservé du numéro de diapositive 3">
            <a:extLst>
              <a:ext uri="{FF2B5EF4-FFF2-40B4-BE49-F238E27FC236}">
                <a16:creationId xmlns:a16="http://schemas.microsoft.com/office/drawing/2014/main" id="{C3CAE212-E085-ED86-30A9-D79FE747FD27}"/>
              </a:ext>
            </a:extLst>
          </p:cNvPr>
          <p:cNvSpPr>
            <a:spLocks noGrp="1"/>
          </p:cNvSpPr>
          <p:nvPr>
            <p:ph type="sldNum" sz="quarter" idx="10"/>
          </p:nvPr>
        </p:nvSpPr>
        <p:spPr/>
        <p:txBody>
          <a:bodyPr/>
          <a:lstStyle/>
          <a:p>
            <a:pPr>
              <a:defRPr/>
            </a:pPr>
            <a:fld id="{14F214EF-6916-43FF-8424-30437CA8A788}" type="slidenum">
              <a:rPr lang="fr-BE" smtClean="0"/>
              <a:pPr>
                <a:defRPr/>
              </a:pPr>
              <a:t>13</a:t>
            </a:fld>
            <a:endParaRPr lang="fr-BE"/>
          </a:p>
        </p:txBody>
      </p:sp>
      <p:pic>
        <p:nvPicPr>
          <p:cNvPr id="5122" name="Picture 2" descr="Une image contenant texte&#10;&#10;Description générée automatiquement">
            <a:extLst>
              <a:ext uri="{FF2B5EF4-FFF2-40B4-BE49-F238E27FC236}">
                <a16:creationId xmlns:a16="http://schemas.microsoft.com/office/drawing/2014/main" id="{C233AC3B-FDF7-6230-96DC-BE23CAA09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035" y="1052737"/>
            <a:ext cx="8046156" cy="5013102"/>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5ABED55B-A4D5-2BA4-A318-05D25B0E2893}"/>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4EEE2819-F367-1DF0-4712-5E39DFE9E2D9}"/>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418693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8126D-8F48-A765-71AC-A81D8532682B}"/>
              </a:ext>
            </a:extLst>
          </p:cNvPr>
          <p:cNvSpPr>
            <a:spLocks noGrp="1"/>
          </p:cNvSpPr>
          <p:nvPr>
            <p:ph type="title"/>
          </p:nvPr>
        </p:nvSpPr>
        <p:spPr/>
        <p:txBody>
          <a:bodyPr/>
          <a:lstStyle/>
          <a:p>
            <a:r>
              <a:rPr lang="fr-BE"/>
              <a:t>Simulation</a:t>
            </a:r>
          </a:p>
        </p:txBody>
      </p:sp>
      <p:sp>
        <p:nvSpPr>
          <p:cNvPr id="3" name="Espace réservé du contenu 2">
            <a:extLst>
              <a:ext uri="{FF2B5EF4-FFF2-40B4-BE49-F238E27FC236}">
                <a16:creationId xmlns:a16="http://schemas.microsoft.com/office/drawing/2014/main" id="{44141A49-201D-A86B-DC65-005271BB26B8}"/>
              </a:ext>
            </a:extLst>
          </p:cNvPr>
          <p:cNvSpPr>
            <a:spLocks noGrp="1"/>
          </p:cNvSpPr>
          <p:nvPr>
            <p:ph idx="1"/>
          </p:nvPr>
        </p:nvSpPr>
        <p:spPr/>
        <p:txBody>
          <a:bodyPr>
            <a:normAutofit/>
          </a:bodyPr>
          <a:lstStyle/>
          <a:p>
            <a:pPr marL="0" indent="0">
              <a:buNone/>
            </a:pPr>
            <a:r>
              <a:rPr lang="fr-BE" err="1"/>
              <a:t>Now</a:t>
            </a:r>
            <a:r>
              <a:rPr lang="fr-BE"/>
              <a:t>, </a:t>
            </a:r>
            <a:r>
              <a:rPr lang="fr-BE" err="1"/>
              <a:t>you</a:t>
            </a:r>
            <a:r>
              <a:rPr lang="fr-BE"/>
              <a:t> can test the Driver </a:t>
            </a:r>
            <a:r>
              <a:rPr lang="fr-BE" err="1"/>
              <a:t>using</a:t>
            </a:r>
            <a:r>
              <a:rPr lang="fr-BE"/>
              <a:t> the </a:t>
            </a:r>
            <a:r>
              <a:rPr lang="fr-BE" err="1"/>
              <a:t>Testbench</a:t>
            </a:r>
            <a:r>
              <a:rPr lang="fr-BE"/>
              <a:t> </a:t>
            </a:r>
            <a:r>
              <a:rPr lang="fr-BE">
                <a:sym typeface="Wingdings" panose="05000000000000000000" pitchFamily="2" charset="2"/>
              </a:rPr>
              <a:t> </a:t>
            </a:r>
            <a:r>
              <a:rPr lang="en-US">
                <a:sym typeface="Wingdings" panose="05000000000000000000" pitchFamily="2" charset="2"/>
              </a:rPr>
              <a:t>Assignments&gt; Settings</a:t>
            </a:r>
          </a:p>
          <a:p>
            <a:pPr marL="0" indent="0">
              <a:buNone/>
            </a:pPr>
            <a:r>
              <a:rPr lang="en-US">
                <a:sym typeface="Wingdings" panose="05000000000000000000" pitchFamily="2" charset="2"/>
              </a:rPr>
              <a:t>and add the test bench you created as the file to be used for simulation</a:t>
            </a:r>
          </a:p>
          <a:p>
            <a:pPr marL="0" indent="0">
              <a:buNone/>
            </a:pPr>
            <a:endParaRPr lang="fr-BE"/>
          </a:p>
        </p:txBody>
      </p:sp>
      <p:sp>
        <p:nvSpPr>
          <p:cNvPr id="4" name="Espace réservé du numéro de diapositive 3">
            <a:extLst>
              <a:ext uri="{FF2B5EF4-FFF2-40B4-BE49-F238E27FC236}">
                <a16:creationId xmlns:a16="http://schemas.microsoft.com/office/drawing/2014/main" id="{35D63A32-D3BF-6852-6C15-E7B0732E1DB7}"/>
              </a:ext>
            </a:extLst>
          </p:cNvPr>
          <p:cNvSpPr>
            <a:spLocks noGrp="1"/>
          </p:cNvSpPr>
          <p:nvPr>
            <p:ph type="sldNum" sz="quarter" idx="10"/>
          </p:nvPr>
        </p:nvSpPr>
        <p:spPr/>
        <p:txBody>
          <a:bodyPr/>
          <a:lstStyle/>
          <a:p>
            <a:pPr>
              <a:defRPr/>
            </a:pPr>
            <a:fld id="{14F214EF-6916-43FF-8424-30437CA8A788}" type="slidenum">
              <a:rPr lang="fr-BE" smtClean="0"/>
              <a:pPr>
                <a:defRPr/>
              </a:pPr>
              <a:t>14</a:t>
            </a:fld>
            <a:endParaRPr lang="fr-BE"/>
          </a:p>
        </p:txBody>
      </p:sp>
      <p:sp>
        <p:nvSpPr>
          <p:cNvPr id="5" name="Espace réservé du pied de page 4">
            <a:extLst>
              <a:ext uri="{FF2B5EF4-FFF2-40B4-BE49-F238E27FC236}">
                <a16:creationId xmlns:a16="http://schemas.microsoft.com/office/drawing/2014/main" id="{BA704D27-0F74-1DA2-9F3B-FF26FD3F2AB1}"/>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88E72E35-D60A-C180-D267-4B02E91BBA12}"/>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41709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31DB3-53E8-DB50-40A4-2BDB8FBC2E15}"/>
              </a:ext>
            </a:extLst>
          </p:cNvPr>
          <p:cNvSpPr>
            <a:spLocks noGrp="1"/>
          </p:cNvSpPr>
          <p:nvPr>
            <p:ph type="title"/>
          </p:nvPr>
        </p:nvSpPr>
        <p:spPr/>
        <p:txBody>
          <a:bodyPr/>
          <a:lstStyle/>
          <a:p>
            <a:r>
              <a:rPr lang="fr-BE"/>
              <a:t>Simulation</a:t>
            </a:r>
          </a:p>
        </p:txBody>
      </p:sp>
      <p:sp>
        <p:nvSpPr>
          <p:cNvPr id="4" name="Espace réservé du numéro de diapositive 3">
            <a:extLst>
              <a:ext uri="{FF2B5EF4-FFF2-40B4-BE49-F238E27FC236}">
                <a16:creationId xmlns:a16="http://schemas.microsoft.com/office/drawing/2014/main" id="{2EF834B7-078A-5A58-B31B-CDC8F0E3A746}"/>
              </a:ext>
            </a:extLst>
          </p:cNvPr>
          <p:cNvSpPr>
            <a:spLocks noGrp="1"/>
          </p:cNvSpPr>
          <p:nvPr>
            <p:ph type="sldNum" sz="quarter" idx="10"/>
          </p:nvPr>
        </p:nvSpPr>
        <p:spPr/>
        <p:txBody>
          <a:bodyPr/>
          <a:lstStyle/>
          <a:p>
            <a:pPr>
              <a:defRPr/>
            </a:pPr>
            <a:fld id="{14F214EF-6916-43FF-8424-30437CA8A788}" type="slidenum">
              <a:rPr lang="fr-BE" smtClean="0"/>
              <a:pPr>
                <a:defRPr/>
              </a:pPr>
              <a:t>15</a:t>
            </a:fld>
            <a:endParaRPr lang="fr-BE"/>
          </a:p>
        </p:txBody>
      </p:sp>
      <p:pic>
        <p:nvPicPr>
          <p:cNvPr id="9218" name="Picture 2" descr="Une image contenant texte&#10;&#10;Description générée automatiquement">
            <a:extLst>
              <a:ext uri="{FF2B5EF4-FFF2-40B4-BE49-F238E27FC236}">
                <a16:creationId xmlns:a16="http://schemas.microsoft.com/office/drawing/2014/main" id="{0C1516AB-13A1-BFF7-9E61-7E621A946F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363" y="1539875"/>
            <a:ext cx="5365499"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2B4817F4-2C30-F8FD-BD1F-28312971F0D4}"/>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9579B3DE-070D-A5D0-4E3E-F4373F1D9B7B}"/>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2252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E6E73-171B-CCD1-4D3B-796762A056A5}"/>
              </a:ext>
            </a:extLst>
          </p:cNvPr>
          <p:cNvSpPr>
            <a:spLocks noGrp="1"/>
          </p:cNvSpPr>
          <p:nvPr>
            <p:ph type="title"/>
          </p:nvPr>
        </p:nvSpPr>
        <p:spPr/>
        <p:txBody>
          <a:bodyPr/>
          <a:lstStyle/>
          <a:p>
            <a:r>
              <a:rPr lang="fr-BE"/>
              <a:t>Simulation</a:t>
            </a:r>
          </a:p>
        </p:txBody>
      </p:sp>
      <p:sp>
        <p:nvSpPr>
          <p:cNvPr id="3" name="Espace réservé du contenu 2">
            <a:extLst>
              <a:ext uri="{FF2B5EF4-FFF2-40B4-BE49-F238E27FC236}">
                <a16:creationId xmlns:a16="http://schemas.microsoft.com/office/drawing/2014/main" id="{676425DA-90B5-28CA-214A-E78C89686655}"/>
              </a:ext>
            </a:extLst>
          </p:cNvPr>
          <p:cNvSpPr>
            <a:spLocks noGrp="1"/>
          </p:cNvSpPr>
          <p:nvPr>
            <p:ph idx="1"/>
          </p:nvPr>
        </p:nvSpPr>
        <p:spPr/>
        <p:txBody>
          <a:bodyPr>
            <a:normAutofit lnSpcReduction="10000"/>
          </a:bodyPr>
          <a:lstStyle/>
          <a:p>
            <a:pPr marL="0" indent="0">
              <a:buNone/>
            </a:pPr>
            <a:r>
              <a:rPr lang="en-US">
                <a:sym typeface="Wingdings" panose="05000000000000000000" pitchFamily="2" charset="2"/>
              </a:rPr>
              <a:t>Run the simulation to see if your module is working correctly</a:t>
            </a:r>
          </a:p>
          <a:p>
            <a:pPr marL="0" indent="0">
              <a:buNone/>
            </a:pPr>
            <a:r>
              <a:rPr lang="en-US">
                <a:sym typeface="Wingdings" panose="05000000000000000000" pitchFamily="2" charset="2"/>
              </a:rPr>
              <a:t>With </a:t>
            </a:r>
            <a:r>
              <a:rPr lang="en-US" err="1">
                <a:sym typeface="Wingdings" panose="05000000000000000000" pitchFamily="2" charset="2"/>
              </a:rPr>
              <a:t>ModelSim</a:t>
            </a:r>
            <a:r>
              <a:rPr lang="en-US">
                <a:sym typeface="Wingdings" panose="05000000000000000000" pitchFamily="2" charset="2"/>
              </a:rPr>
              <a:t>, you could see the expected results (1ms for the first (0), 2ms for the last (255) and finally the 20ms period for the clock)</a:t>
            </a:r>
          </a:p>
          <a:p>
            <a:pPr marL="0" indent="0">
              <a:buNone/>
            </a:pPr>
            <a:r>
              <a:rPr lang="en-US">
                <a:sym typeface="Wingdings" panose="05000000000000000000" pitchFamily="2" charset="2"/>
              </a:rPr>
              <a:t>We go from 1 to 2 </a:t>
            </a:r>
            <a:r>
              <a:rPr lang="en-US" err="1">
                <a:sym typeface="Wingdings" panose="05000000000000000000" pitchFamily="2" charset="2"/>
              </a:rPr>
              <a:t>ms</a:t>
            </a:r>
            <a:r>
              <a:rPr lang="en-US">
                <a:sym typeface="Wingdings" panose="05000000000000000000" pitchFamily="2" charset="2"/>
              </a:rPr>
              <a:t> because it is the limit given in the datasheet of the servomotor (we may use the cursors)</a:t>
            </a:r>
          </a:p>
          <a:p>
            <a:endParaRPr lang="fr-BE"/>
          </a:p>
        </p:txBody>
      </p:sp>
      <p:sp>
        <p:nvSpPr>
          <p:cNvPr id="4" name="Espace réservé du numéro de diapositive 3">
            <a:extLst>
              <a:ext uri="{FF2B5EF4-FFF2-40B4-BE49-F238E27FC236}">
                <a16:creationId xmlns:a16="http://schemas.microsoft.com/office/drawing/2014/main" id="{D5B6096E-E77C-5C02-3C38-A0798BCE551C}"/>
              </a:ext>
            </a:extLst>
          </p:cNvPr>
          <p:cNvSpPr>
            <a:spLocks noGrp="1"/>
          </p:cNvSpPr>
          <p:nvPr>
            <p:ph type="sldNum" sz="quarter" idx="10"/>
          </p:nvPr>
        </p:nvSpPr>
        <p:spPr/>
        <p:txBody>
          <a:bodyPr/>
          <a:lstStyle/>
          <a:p>
            <a:pPr>
              <a:defRPr/>
            </a:pPr>
            <a:fld id="{14F214EF-6916-43FF-8424-30437CA8A788}" type="slidenum">
              <a:rPr lang="fr-BE" smtClean="0"/>
              <a:pPr>
                <a:defRPr/>
              </a:pPr>
              <a:t>16</a:t>
            </a:fld>
            <a:endParaRPr lang="fr-BE"/>
          </a:p>
        </p:txBody>
      </p:sp>
      <p:sp>
        <p:nvSpPr>
          <p:cNvPr id="5" name="Espace réservé du pied de page 4">
            <a:extLst>
              <a:ext uri="{FF2B5EF4-FFF2-40B4-BE49-F238E27FC236}">
                <a16:creationId xmlns:a16="http://schemas.microsoft.com/office/drawing/2014/main" id="{5C75BFEA-3F46-7D54-216F-7A94800BA3A7}"/>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9C105EA2-9415-6024-502D-C6D3CEBA39F0}"/>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84326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A2CC4-F9D8-0531-DC8F-C18CE7D1CC85}"/>
              </a:ext>
            </a:extLst>
          </p:cNvPr>
          <p:cNvSpPr>
            <a:spLocks noGrp="1"/>
          </p:cNvSpPr>
          <p:nvPr>
            <p:ph type="title"/>
          </p:nvPr>
        </p:nvSpPr>
        <p:spPr/>
        <p:txBody>
          <a:bodyPr/>
          <a:lstStyle/>
          <a:p>
            <a:r>
              <a:rPr lang="fr-BE"/>
              <a:t>Simulation</a:t>
            </a:r>
          </a:p>
        </p:txBody>
      </p:sp>
      <p:sp>
        <p:nvSpPr>
          <p:cNvPr id="4" name="Espace réservé du numéro de diapositive 3">
            <a:extLst>
              <a:ext uri="{FF2B5EF4-FFF2-40B4-BE49-F238E27FC236}">
                <a16:creationId xmlns:a16="http://schemas.microsoft.com/office/drawing/2014/main" id="{4BE5AEE1-8AA5-764F-E994-23581BF1D8F3}"/>
              </a:ext>
            </a:extLst>
          </p:cNvPr>
          <p:cNvSpPr>
            <a:spLocks noGrp="1"/>
          </p:cNvSpPr>
          <p:nvPr>
            <p:ph type="sldNum" sz="quarter" idx="10"/>
          </p:nvPr>
        </p:nvSpPr>
        <p:spPr/>
        <p:txBody>
          <a:bodyPr/>
          <a:lstStyle/>
          <a:p>
            <a:pPr>
              <a:defRPr/>
            </a:pPr>
            <a:fld id="{14F214EF-6916-43FF-8424-30437CA8A788}" type="slidenum">
              <a:rPr lang="fr-BE" smtClean="0"/>
              <a:pPr>
                <a:defRPr/>
              </a:pPr>
              <a:t>17</a:t>
            </a:fld>
            <a:endParaRPr lang="fr-BE"/>
          </a:p>
        </p:txBody>
      </p:sp>
      <p:pic>
        <p:nvPicPr>
          <p:cNvPr id="6146" name="Picture 2" descr="Une image contenant texte&#10;&#10;Description générée automatiquement">
            <a:extLst>
              <a:ext uri="{FF2B5EF4-FFF2-40B4-BE49-F238E27FC236}">
                <a16:creationId xmlns:a16="http://schemas.microsoft.com/office/drawing/2014/main" id="{3E6F9ADC-423E-5B1A-F3D8-D510581F0A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035" y="1539875"/>
            <a:ext cx="8046156"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60FE7BDE-833F-8847-53C1-03BBB2671402}"/>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D4E31C2A-8EB1-DDA3-64A5-1719ECE1A7D4}"/>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94133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F0933-BEB9-B971-D639-8414C8F21D86}"/>
              </a:ext>
            </a:extLst>
          </p:cNvPr>
          <p:cNvSpPr>
            <a:spLocks noGrp="1"/>
          </p:cNvSpPr>
          <p:nvPr>
            <p:ph type="title"/>
          </p:nvPr>
        </p:nvSpPr>
        <p:spPr/>
        <p:txBody>
          <a:bodyPr/>
          <a:lstStyle/>
          <a:p>
            <a:r>
              <a:rPr lang="fr-BE"/>
              <a:t>Simulation</a:t>
            </a:r>
          </a:p>
        </p:txBody>
      </p:sp>
      <p:sp>
        <p:nvSpPr>
          <p:cNvPr id="4" name="Espace réservé du numéro de diapositive 3">
            <a:extLst>
              <a:ext uri="{FF2B5EF4-FFF2-40B4-BE49-F238E27FC236}">
                <a16:creationId xmlns:a16="http://schemas.microsoft.com/office/drawing/2014/main" id="{9DBDA372-EF0B-A014-F989-8163A99B7549}"/>
              </a:ext>
            </a:extLst>
          </p:cNvPr>
          <p:cNvSpPr>
            <a:spLocks noGrp="1"/>
          </p:cNvSpPr>
          <p:nvPr>
            <p:ph type="sldNum" sz="quarter" idx="10"/>
          </p:nvPr>
        </p:nvSpPr>
        <p:spPr/>
        <p:txBody>
          <a:bodyPr/>
          <a:lstStyle/>
          <a:p>
            <a:pPr>
              <a:defRPr/>
            </a:pPr>
            <a:fld id="{14F214EF-6916-43FF-8424-30437CA8A788}" type="slidenum">
              <a:rPr lang="fr-BE" smtClean="0"/>
              <a:pPr>
                <a:defRPr/>
              </a:pPr>
              <a:t>18</a:t>
            </a:fld>
            <a:endParaRPr lang="fr-BE"/>
          </a:p>
        </p:txBody>
      </p:sp>
      <p:pic>
        <p:nvPicPr>
          <p:cNvPr id="7170" name="Picture 2">
            <a:extLst>
              <a:ext uri="{FF2B5EF4-FFF2-40B4-BE49-F238E27FC236}">
                <a16:creationId xmlns:a16="http://schemas.microsoft.com/office/drawing/2014/main" id="{A6CED0FD-1779-295F-AB45-761E734060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312" y="1539875"/>
            <a:ext cx="7701602"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049F610E-F416-1E85-4A66-88B249DC8098}"/>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854D3FE9-F69C-6B65-3DCA-440F01E929BD}"/>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226401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0B2A5-5B9B-C3DE-CCDA-A9261F23521B}"/>
              </a:ext>
            </a:extLst>
          </p:cNvPr>
          <p:cNvSpPr>
            <a:spLocks noGrp="1"/>
          </p:cNvSpPr>
          <p:nvPr>
            <p:ph type="title"/>
          </p:nvPr>
        </p:nvSpPr>
        <p:spPr/>
        <p:txBody>
          <a:bodyPr/>
          <a:lstStyle/>
          <a:p>
            <a:r>
              <a:rPr lang="fr-BE"/>
              <a:t>Simulation</a:t>
            </a:r>
          </a:p>
        </p:txBody>
      </p:sp>
      <p:sp>
        <p:nvSpPr>
          <p:cNvPr id="4" name="Espace réservé du numéro de diapositive 3">
            <a:extLst>
              <a:ext uri="{FF2B5EF4-FFF2-40B4-BE49-F238E27FC236}">
                <a16:creationId xmlns:a16="http://schemas.microsoft.com/office/drawing/2014/main" id="{375A9EEC-7666-329C-7267-4128421669F6}"/>
              </a:ext>
            </a:extLst>
          </p:cNvPr>
          <p:cNvSpPr>
            <a:spLocks noGrp="1"/>
          </p:cNvSpPr>
          <p:nvPr>
            <p:ph type="sldNum" sz="quarter" idx="10"/>
          </p:nvPr>
        </p:nvSpPr>
        <p:spPr/>
        <p:txBody>
          <a:bodyPr/>
          <a:lstStyle/>
          <a:p>
            <a:pPr>
              <a:defRPr/>
            </a:pPr>
            <a:fld id="{14F214EF-6916-43FF-8424-30437CA8A788}" type="slidenum">
              <a:rPr lang="fr-BE" smtClean="0"/>
              <a:pPr>
                <a:defRPr/>
              </a:pPr>
              <a:t>19</a:t>
            </a:fld>
            <a:endParaRPr lang="fr-BE"/>
          </a:p>
        </p:txBody>
      </p:sp>
      <p:pic>
        <p:nvPicPr>
          <p:cNvPr id="8194" name="Picture 2">
            <a:extLst>
              <a:ext uri="{FF2B5EF4-FFF2-40B4-BE49-F238E27FC236}">
                <a16:creationId xmlns:a16="http://schemas.microsoft.com/office/drawing/2014/main" id="{CCFBAFF5-1EA3-5459-00B4-D32686255B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067" y="1539875"/>
            <a:ext cx="7624092"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1D1C993B-8732-1445-2B20-ADB4604B239C}"/>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344B0BF4-D9CB-76EE-54F3-4715BE965570}"/>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69933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FB598-24DD-817A-7028-88D738A62537}"/>
              </a:ext>
            </a:extLst>
          </p:cNvPr>
          <p:cNvSpPr>
            <a:spLocks noGrp="1"/>
          </p:cNvSpPr>
          <p:nvPr>
            <p:ph type="title"/>
          </p:nvPr>
        </p:nvSpPr>
        <p:spPr/>
        <p:txBody>
          <a:bodyPr/>
          <a:lstStyle/>
          <a:p>
            <a:r>
              <a:rPr lang="fr-BE"/>
              <a:t>Content</a:t>
            </a:r>
          </a:p>
        </p:txBody>
      </p:sp>
      <p:sp>
        <p:nvSpPr>
          <p:cNvPr id="3" name="Espace réservé du contenu 2">
            <a:extLst>
              <a:ext uri="{FF2B5EF4-FFF2-40B4-BE49-F238E27FC236}">
                <a16:creationId xmlns:a16="http://schemas.microsoft.com/office/drawing/2014/main" id="{750BFF46-3EF0-4D57-0EBE-66E7284C084D}"/>
              </a:ext>
            </a:extLst>
          </p:cNvPr>
          <p:cNvSpPr>
            <a:spLocks noGrp="1"/>
          </p:cNvSpPr>
          <p:nvPr>
            <p:ph idx="1"/>
          </p:nvPr>
        </p:nvSpPr>
        <p:spPr/>
        <p:txBody>
          <a:bodyPr>
            <a:normAutofit fontScale="85000" lnSpcReduction="20000"/>
          </a:bodyPr>
          <a:lstStyle/>
          <a:p>
            <a:r>
              <a:rPr lang="fr-BE"/>
              <a:t>Aim of the </a:t>
            </a:r>
            <a:r>
              <a:rPr lang="fr-BE" err="1"/>
              <a:t>project</a:t>
            </a:r>
            <a:r>
              <a:rPr lang="fr-BE"/>
              <a:t> </a:t>
            </a:r>
          </a:p>
          <a:p>
            <a:r>
              <a:rPr lang="fr-BE"/>
              <a:t>Tools</a:t>
            </a:r>
            <a:endParaRPr lang="fr-BE">
              <a:ea typeface="Verdana"/>
            </a:endParaRPr>
          </a:p>
          <a:p>
            <a:r>
              <a:rPr lang="fr-BE" err="1"/>
              <a:t>Programming</a:t>
            </a:r>
            <a:r>
              <a:rPr lang="fr-BE"/>
              <a:t> </a:t>
            </a:r>
            <a:r>
              <a:rPr lang="fr-BE" err="1"/>
              <a:t>language</a:t>
            </a:r>
            <a:endParaRPr lang="fr-BE"/>
          </a:p>
          <a:p>
            <a:r>
              <a:rPr lang="fr-BE"/>
              <a:t>Servo </a:t>
            </a:r>
            <a:r>
              <a:rPr lang="fr-BE" err="1"/>
              <a:t>protocol</a:t>
            </a:r>
            <a:r>
              <a:rPr lang="fr-BE"/>
              <a:t>: </a:t>
            </a:r>
            <a:r>
              <a:rPr lang="fr-BE" err="1"/>
              <a:t>context</a:t>
            </a:r>
            <a:endParaRPr lang="fr-BE"/>
          </a:p>
          <a:p>
            <a:r>
              <a:rPr lang="fr-BE" err="1"/>
              <a:t>Create</a:t>
            </a:r>
            <a:r>
              <a:rPr lang="fr-BE"/>
              <a:t> driver [H]</a:t>
            </a:r>
            <a:endParaRPr lang="fr-BE">
              <a:ea typeface="Verdana"/>
            </a:endParaRPr>
          </a:p>
          <a:p>
            <a:r>
              <a:rPr lang="fr-BE" err="1"/>
              <a:t>Create</a:t>
            </a:r>
            <a:r>
              <a:rPr lang="fr-BE"/>
              <a:t> </a:t>
            </a:r>
            <a:r>
              <a:rPr lang="fr-BE" err="1"/>
              <a:t>testbench</a:t>
            </a:r>
            <a:r>
              <a:rPr lang="fr-BE"/>
              <a:t> [H]</a:t>
            </a:r>
            <a:endParaRPr lang="fr-BE">
              <a:ea typeface="Verdana"/>
            </a:endParaRPr>
          </a:p>
          <a:p>
            <a:r>
              <a:rPr lang="fr-BE"/>
              <a:t>Simulation [H]</a:t>
            </a:r>
            <a:endParaRPr lang="fr-BE">
              <a:ea typeface="Verdana"/>
            </a:endParaRPr>
          </a:p>
          <a:p>
            <a:r>
              <a:rPr lang="fr-BE"/>
              <a:t>Program the FPGA [S]</a:t>
            </a:r>
            <a:endParaRPr lang="fr-BE">
              <a:ea typeface="Verdana"/>
            </a:endParaRPr>
          </a:p>
          <a:p>
            <a:r>
              <a:rPr lang="en-US"/>
              <a:t>Program the Processor HPS PS ARM [S]</a:t>
            </a:r>
            <a:endParaRPr lang="en-US">
              <a:ea typeface="Verdana"/>
            </a:endParaRPr>
          </a:p>
          <a:p>
            <a:r>
              <a:rPr lang="en-US"/>
              <a:t>Execution</a:t>
            </a:r>
            <a:endParaRPr lang="fr-BE"/>
          </a:p>
        </p:txBody>
      </p:sp>
      <p:sp>
        <p:nvSpPr>
          <p:cNvPr id="4" name="Espace réservé du numéro de diapositive 3">
            <a:extLst>
              <a:ext uri="{FF2B5EF4-FFF2-40B4-BE49-F238E27FC236}">
                <a16:creationId xmlns:a16="http://schemas.microsoft.com/office/drawing/2014/main" id="{A5C1998E-3079-F529-0FD5-5B1A777CCA65}"/>
              </a:ext>
            </a:extLst>
          </p:cNvPr>
          <p:cNvSpPr>
            <a:spLocks noGrp="1"/>
          </p:cNvSpPr>
          <p:nvPr>
            <p:ph type="sldNum" sz="quarter" idx="10"/>
          </p:nvPr>
        </p:nvSpPr>
        <p:spPr>
          <a:xfrm>
            <a:off x="-2176" y="6451159"/>
            <a:ext cx="684213" cy="306387"/>
          </a:xfrm>
        </p:spPr>
        <p:txBody>
          <a:bodyPr/>
          <a:lstStyle/>
          <a:p>
            <a:pPr>
              <a:defRPr/>
            </a:pPr>
            <a:fld id="{14F214EF-6916-43FF-8424-30437CA8A788}" type="slidenum">
              <a:rPr lang="fr-BE" smtClean="0"/>
              <a:pPr>
                <a:defRPr/>
              </a:pPr>
              <a:t>2</a:t>
            </a:fld>
            <a:endParaRPr lang="fr-BE"/>
          </a:p>
        </p:txBody>
      </p:sp>
      <p:sp>
        <p:nvSpPr>
          <p:cNvPr id="17" name="Rectangle 16">
            <a:extLst>
              <a:ext uri="{FF2B5EF4-FFF2-40B4-BE49-F238E27FC236}">
                <a16:creationId xmlns:a16="http://schemas.microsoft.com/office/drawing/2014/main" id="{9EDFD6FE-BBAB-C849-CA09-DA712E851FF4}"/>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202841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CF032-88FB-FDB9-5D57-AC73DC971D74}"/>
              </a:ext>
            </a:extLst>
          </p:cNvPr>
          <p:cNvSpPr>
            <a:spLocks noGrp="1"/>
          </p:cNvSpPr>
          <p:nvPr>
            <p:ph type="title"/>
          </p:nvPr>
        </p:nvSpPr>
        <p:spPr>
          <a:xfrm>
            <a:off x="457200" y="171450"/>
            <a:ext cx="8229600" cy="1143000"/>
          </a:xfrm>
        </p:spPr>
        <p:txBody>
          <a:bodyPr wrap="square" anchor="t">
            <a:normAutofit/>
          </a:bodyPr>
          <a:lstStyle/>
          <a:p>
            <a:r>
              <a:rPr lang="fr-BE"/>
              <a:t>[S]Program the FPGA</a:t>
            </a:r>
          </a:p>
        </p:txBody>
      </p:sp>
      <p:sp>
        <p:nvSpPr>
          <p:cNvPr id="3" name="Espace réservé du contenu 2">
            <a:extLst>
              <a:ext uri="{FF2B5EF4-FFF2-40B4-BE49-F238E27FC236}">
                <a16:creationId xmlns:a16="http://schemas.microsoft.com/office/drawing/2014/main" id="{6213810A-AE5D-3334-9FCC-2DED5FF21B35}"/>
              </a:ext>
            </a:extLst>
          </p:cNvPr>
          <p:cNvSpPr>
            <a:spLocks noGrp="1"/>
          </p:cNvSpPr>
          <p:nvPr>
            <p:ph sz="half" idx="1"/>
          </p:nvPr>
        </p:nvSpPr>
        <p:spPr>
          <a:xfrm>
            <a:off x="468313" y="1539875"/>
            <a:ext cx="4038600" cy="4525963"/>
          </a:xfrm>
        </p:spPr>
        <p:txBody>
          <a:bodyPr wrap="square" anchor="t">
            <a:normAutofit/>
          </a:bodyPr>
          <a:lstStyle/>
          <a:p>
            <a:pPr marL="0" indent="0">
              <a:buNone/>
            </a:pPr>
            <a:r>
              <a:rPr lang="en-US"/>
              <a:t>First you need to connect your FPGA to the alimentation and the USB blaster (for FPGA programming) to the USB port of your PC:</a:t>
            </a:r>
            <a:endParaRPr lang="fr-BE"/>
          </a:p>
        </p:txBody>
      </p:sp>
      <p:pic>
        <p:nvPicPr>
          <p:cNvPr id="5" name="Image 4" descr="Une image contenant texte, équipement électronique&#10;&#10;Description générée automatiquement">
            <a:extLst>
              <a:ext uri="{FF2B5EF4-FFF2-40B4-BE49-F238E27FC236}">
                <a16:creationId xmlns:a16="http://schemas.microsoft.com/office/drawing/2014/main" id="{53DCD573-17EE-7552-351A-8933CE07393A}"/>
              </a:ext>
            </a:extLst>
          </p:cNvPr>
          <p:cNvPicPr>
            <a:picLocks noChangeAspect="1"/>
          </p:cNvPicPr>
          <p:nvPr/>
        </p:nvPicPr>
        <p:blipFill>
          <a:blip r:embed="rId2"/>
          <a:stretch>
            <a:fillRect/>
          </a:stretch>
        </p:blipFill>
        <p:spPr>
          <a:xfrm>
            <a:off x="4648200" y="1539875"/>
            <a:ext cx="4038600" cy="3096344"/>
          </a:xfrm>
          <a:prstGeom prst="rect">
            <a:avLst/>
          </a:prstGeom>
          <a:noFill/>
        </p:spPr>
      </p:pic>
      <p:sp>
        <p:nvSpPr>
          <p:cNvPr id="4" name="Espace réservé du numéro de diapositive 3">
            <a:extLst>
              <a:ext uri="{FF2B5EF4-FFF2-40B4-BE49-F238E27FC236}">
                <a16:creationId xmlns:a16="http://schemas.microsoft.com/office/drawing/2014/main" id="{8ADFF322-CC3C-890B-9E63-F52F4F9948C6}"/>
              </a:ext>
            </a:extLst>
          </p:cNvPr>
          <p:cNvSpPr>
            <a:spLocks noGrp="1"/>
          </p:cNvSpPr>
          <p:nvPr>
            <p:ph type="sldNum" sz="quarter" idx="10"/>
          </p:nvPr>
        </p:nvSpPr>
        <p:spPr>
          <a:xfrm>
            <a:off x="-12520" y="6461503"/>
            <a:ext cx="684213" cy="306387"/>
          </a:xfrm>
        </p:spPr>
        <p:txBody>
          <a:bodyPr wrap="square" anchor="ctr">
            <a:normAutofit/>
          </a:bodyPr>
          <a:lstStyle/>
          <a:p>
            <a:pPr>
              <a:spcAft>
                <a:spcPts val="600"/>
              </a:spcAft>
              <a:defRPr/>
            </a:pPr>
            <a:fld id="{14F214EF-6916-43FF-8424-30437CA8A788}" type="slidenum">
              <a:rPr lang="fr-BE" smtClean="0"/>
              <a:pPr>
                <a:spcAft>
                  <a:spcPts val="600"/>
                </a:spcAft>
                <a:defRPr/>
              </a:pPr>
              <a:t>20</a:t>
            </a:fld>
            <a:endParaRPr lang="fr-BE"/>
          </a:p>
        </p:txBody>
      </p:sp>
      <p:sp>
        <p:nvSpPr>
          <p:cNvPr id="6" name="Espace réservé du pied de page 5">
            <a:extLst>
              <a:ext uri="{FF2B5EF4-FFF2-40B4-BE49-F238E27FC236}">
                <a16:creationId xmlns:a16="http://schemas.microsoft.com/office/drawing/2014/main" id="{FE3ED8F9-12F4-177C-76FA-B2C13B28E05D}"/>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412DEACE-CDC6-200E-11EA-7E09270B1B5A}"/>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96128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6E5F2-5A80-ED0C-0B74-756E6CD7EC9F}"/>
              </a:ext>
            </a:extLst>
          </p:cNvPr>
          <p:cNvSpPr>
            <a:spLocks noGrp="1"/>
          </p:cNvSpPr>
          <p:nvPr>
            <p:ph type="title"/>
          </p:nvPr>
        </p:nvSpPr>
        <p:spPr/>
        <p:txBody>
          <a:bodyPr/>
          <a:lstStyle/>
          <a:p>
            <a:r>
              <a:rPr lang="fr-BE"/>
              <a:t>Program the FPGA</a:t>
            </a:r>
          </a:p>
        </p:txBody>
      </p:sp>
      <p:sp>
        <p:nvSpPr>
          <p:cNvPr id="3" name="Espace réservé du contenu 2">
            <a:extLst>
              <a:ext uri="{FF2B5EF4-FFF2-40B4-BE49-F238E27FC236}">
                <a16:creationId xmlns:a16="http://schemas.microsoft.com/office/drawing/2014/main" id="{81362F74-DD21-ADA1-C2EC-E964DF90A96F}"/>
              </a:ext>
            </a:extLst>
          </p:cNvPr>
          <p:cNvSpPr>
            <a:spLocks noGrp="1"/>
          </p:cNvSpPr>
          <p:nvPr>
            <p:ph sz="half" idx="1"/>
          </p:nvPr>
        </p:nvSpPr>
        <p:spPr/>
        <p:txBody>
          <a:bodyPr/>
          <a:lstStyle/>
          <a:p>
            <a:pPr marL="0" indent="0">
              <a:buNone/>
            </a:pPr>
            <a:r>
              <a:rPr lang="en-US"/>
              <a:t>To program the FPGA just click on Tools/Programmer, when the project is open in Quartus. This will open the tool to program the FPGA:</a:t>
            </a:r>
            <a:endParaRPr lang="fr-BE"/>
          </a:p>
        </p:txBody>
      </p:sp>
      <p:sp>
        <p:nvSpPr>
          <p:cNvPr id="5" name="Espace réservé du numéro de diapositive 4">
            <a:extLst>
              <a:ext uri="{FF2B5EF4-FFF2-40B4-BE49-F238E27FC236}">
                <a16:creationId xmlns:a16="http://schemas.microsoft.com/office/drawing/2014/main" id="{F7E2F9AF-35EA-74DF-7651-3AE127C204F4}"/>
              </a:ext>
            </a:extLst>
          </p:cNvPr>
          <p:cNvSpPr>
            <a:spLocks noGrp="1"/>
          </p:cNvSpPr>
          <p:nvPr>
            <p:ph type="sldNum" sz="quarter" idx="10"/>
          </p:nvPr>
        </p:nvSpPr>
        <p:spPr/>
        <p:txBody>
          <a:bodyPr/>
          <a:lstStyle/>
          <a:p>
            <a:pPr>
              <a:defRPr/>
            </a:pPr>
            <a:fld id="{814E4D95-5749-4317-9CDB-71B0D5CB6843}" type="slidenum">
              <a:rPr lang="fr-BE" smtClean="0"/>
              <a:pPr>
                <a:defRPr/>
              </a:pPr>
              <a:t>21</a:t>
            </a:fld>
            <a:endParaRPr lang="fr-BE"/>
          </a:p>
        </p:txBody>
      </p:sp>
      <p:pic>
        <p:nvPicPr>
          <p:cNvPr id="6" name="Espace réservé du contenu 5">
            <a:extLst>
              <a:ext uri="{FF2B5EF4-FFF2-40B4-BE49-F238E27FC236}">
                <a16:creationId xmlns:a16="http://schemas.microsoft.com/office/drawing/2014/main" id="{ED23ABEE-2A5C-3ECA-5DF0-04F103B4FA12}"/>
              </a:ext>
            </a:extLst>
          </p:cNvPr>
          <p:cNvPicPr>
            <a:picLocks noGrp="1" noChangeAspect="1"/>
          </p:cNvPicPr>
          <p:nvPr>
            <p:ph sz="half" idx="2"/>
          </p:nvPr>
        </p:nvPicPr>
        <p:blipFill>
          <a:blip r:embed="rId2"/>
          <a:stretch>
            <a:fillRect/>
          </a:stretch>
        </p:blipFill>
        <p:spPr>
          <a:xfrm>
            <a:off x="4648200" y="1539875"/>
            <a:ext cx="4038600" cy="3193644"/>
          </a:xfrm>
          <a:prstGeom prst="rect">
            <a:avLst/>
          </a:prstGeom>
        </p:spPr>
      </p:pic>
      <p:sp>
        <p:nvSpPr>
          <p:cNvPr id="4" name="Espace réservé du pied de page 3">
            <a:extLst>
              <a:ext uri="{FF2B5EF4-FFF2-40B4-BE49-F238E27FC236}">
                <a16:creationId xmlns:a16="http://schemas.microsoft.com/office/drawing/2014/main" id="{99B33302-6042-CF48-BC52-A61C6E4395E2}"/>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97A2DE7B-C4B0-CC71-7690-0EE8E8CAB04B}"/>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44862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33698-B99D-AD24-CF6B-081CA3FF5A76}"/>
              </a:ext>
            </a:extLst>
          </p:cNvPr>
          <p:cNvSpPr>
            <a:spLocks noGrp="1"/>
          </p:cNvSpPr>
          <p:nvPr>
            <p:ph type="title"/>
          </p:nvPr>
        </p:nvSpPr>
        <p:spPr/>
        <p:txBody>
          <a:bodyPr/>
          <a:lstStyle/>
          <a:p>
            <a:r>
              <a:rPr lang="fr-BE"/>
              <a:t>Program the FPGA</a:t>
            </a:r>
          </a:p>
        </p:txBody>
      </p:sp>
      <p:sp>
        <p:nvSpPr>
          <p:cNvPr id="3" name="Espace réservé du contenu 2">
            <a:extLst>
              <a:ext uri="{FF2B5EF4-FFF2-40B4-BE49-F238E27FC236}">
                <a16:creationId xmlns:a16="http://schemas.microsoft.com/office/drawing/2014/main" id="{605735DD-8B10-272D-971E-DD6967AD6BBB}"/>
              </a:ext>
            </a:extLst>
          </p:cNvPr>
          <p:cNvSpPr>
            <a:spLocks noGrp="1"/>
          </p:cNvSpPr>
          <p:nvPr>
            <p:ph sz="half" idx="1"/>
          </p:nvPr>
        </p:nvSpPr>
        <p:spPr>
          <a:xfrm>
            <a:off x="468312" y="1539875"/>
            <a:ext cx="8229599" cy="4525963"/>
          </a:xfrm>
        </p:spPr>
        <p:txBody>
          <a:bodyPr>
            <a:normAutofit lnSpcReduction="10000"/>
          </a:bodyPr>
          <a:lstStyle/>
          <a:p>
            <a:r>
              <a:rPr lang="en-US"/>
              <a:t>If you don’t see the FPGA (Hardware setup), click on Hardware Setup and you should be able to see it and add it.</a:t>
            </a:r>
            <a:endParaRPr lang="en-US">
              <a:ea typeface="Verdana"/>
            </a:endParaRPr>
          </a:p>
          <a:p>
            <a:r>
              <a:rPr lang="en-US"/>
              <a:t>To program the FPGA you need to open the programming file </a:t>
            </a:r>
            <a:r>
              <a:rPr lang="en-US" err="1"/>
              <a:t>soc_system.sof</a:t>
            </a:r>
            <a:r>
              <a:rPr lang="en-US"/>
              <a:t>. (click on Add File and select the file)</a:t>
            </a:r>
            <a:endParaRPr lang="en-US">
              <a:ea typeface="Verdana"/>
            </a:endParaRPr>
          </a:p>
          <a:p>
            <a:r>
              <a:rPr lang="en-US"/>
              <a:t>To program the FPGA, now just click the Start button. If the programming is correct, you will see the message 100% successful.</a:t>
            </a:r>
            <a:endParaRPr lang="fr-BE"/>
          </a:p>
        </p:txBody>
      </p:sp>
      <p:sp>
        <p:nvSpPr>
          <p:cNvPr id="5" name="Espace réservé du numéro de diapositive 4">
            <a:extLst>
              <a:ext uri="{FF2B5EF4-FFF2-40B4-BE49-F238E27FC236}">
                <a16:creationId xmlns:a16="http://schemas.microsoft.com/office/drawing/2014/main" id="{77EBA307-8E28-4648-6C43-8F78B511DD79}"/>
              </a:ext>
            </a:extLst>
          </p:cNvPr>
          <p:cNvSpPr>
            <a:spLocks noGrp="1"/>
          </p:cNvSpPr>
          <p:nvPr>
            <p:ph type="sldNum" sz="quarter" idx="10"/>
          </p:nvPr>
        </p:nvSpPr>
        <p:spPr/>
        <p:txBody>
          <a:bodyPr/>
          <a:lstStyle/>
          <a:p>
            <a:pPr>
              <a:defRPr/>
            </a:pPr>
            <a:fld id="{814E4D95-5749-4317-9CDB-71B0D5CB6843}" type="slidenum">
              <a:rPr lang="fr-BE" smtClean="0"/>
              <a:pPr>
                <a:defRPr/>
              </a:pPr>
              <a:t>22</a:t>
            </a:fld>
            <a:endParaRPr lang="fr-BE"/>
          </a:p>
        </p:txBody>
      </p:sp>
      <p:sp>
        <p:nvSpPr>
          <p:cNvPr id="4" name="Espace réservé du pied de page 3">
            <a:extLst>
              <a:ext uri="{FF2B5EF4-FFF2-40B4-BE49-F238E27FC236}">
                <a16:creationId xmlns:a16="http://schemas.microsoft.com/office/drawing/2014/main" id="{484D2B5F-C5FC-B4E4-C77F-DE8B6C3E45E9}"/>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1B89FD7B-38DF-17FA-D5AB-3B2C8651F587}"/>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52237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6D0C5-59F3-C112-9312-99952C81F292}"/>
              </a:ext>
            </a:extLst>
          </p:cNvPr>
          <p:cNvSpPr>
            <a:spLocks noGrp="1"/>
          </p:cNvSpPr>
          <p:nvPr>
            <p:ph type="title"/>
          </p:nvPr>
        </p:nvSpPr>
        <p:spPr>
          <a:xfrm>
            <a:off x="457200" y="171450"/>
            <a:ext cx="8229600" cy="1143000"/>
          </a:xfrm>
        </p:spPr>
        <p:txBody>
          <a:bodyPr wrap="square" anchor="t">
            <a:normAutofit/>
          </a:bodyPr>
          <a:lstStyle/>
          <a:p>
            <a:r>
              <a:rPr lang="en-US"/>
              <a:t>Program the Processor HPS PS ARM </a:t>
            </a:r>
            <a:endParaRPr lang="fr-BE"/>
          </a:p>
        </p:txBody>
      </p:sp>
      <p:sp>
        <p:nvSpPr>
          <p:cNvPr id="3" name="Espace réservé du contenu 2">
            <a:extLst>
              <a:ext uri="{FF2B5EF4-FFF2-40B4-BE49-F238E27FC236}">
                <a16:creationId xmlns:a16="http://schemas.microsoft.com/office/drawing/2014/main" id="{E1CE0F30-0251-82A1-36E5-4B66B9811B85}"/>
              </a:ext>
            </a:extLst>
          </p:cNvPr>
          <p:cNvSpPr>
            <a:spLocks noGrp="1"/>
          </p:cNvSpPr>
          <p:nvPr>
            <p:ph sz="half" idx="1"/>
          </p:nvPr>
        </p:nvSpPr>
        <p:spPr>
          <a:xfrm>
            <a:off x="468313" y="1539875"/>
            <a:ext cx="4038600" cy="4525963"/>
          </a:xfrm>
        </p:spPr>
        <p:txBody>
          <a:bodyPr wrap="square" anchor="t">
            <a:normAutofit/>
          </a:bodyPr>
          <a:lstStyle/>
          <a:p>
            <a:pPr marL="0" indent="0">
              <a:lnSpc>
                <a:spcPct val="90000"/>
              </a:lnSpc>
              <a:buNone/>
            </a:pPr>
            <a:r>
              <a:rPr lang="en-US" sz="2000"/>
              <a:t>To program the processor you need to transfer your application program to your home directory in Linux. To login, you can do it using a USB port connected to your PC (Serial Terminal using Putty) or the Ethernet cable (SSH Terminal using Putty). You also need the IP address. For that, just connect another USB port (at the opposite site of your board) to your PC.</a:t>
            </a:r>
          </a:p>
        </p:txBody>
      </p:sp>
      <p:pic>
        <p:nvPicPr>
          <p:cNvPr id="6" name="Espace réservé du contenu 5" descr="Une image contenant texte, équipement électronique, circuit&#10;&#10;Description générée automatiquement">
            <a:extLst>
              <a:ext uri="{FF2B5EF4-FFF2-40B4-BE49-F238E27FC236}">
                <a16:creationId xmlns:a16="http://schemas.microsoft.com/office/drawing/2014/main" id="{A7365F0C-F7A0-1FA8-00FD-203D7759458E}"/>
              </a:ext>
            </a:extLst>
          </p:cNvPr>
          <p:cNvPicPr>
            <a:picLocks noGrp="1" noChangeAspect="1"/>
          </p:cNvPicPr>
          <p:nvPr>
            <p:ph sz="half" idx="2"/>
          </p:nvPr>
        </p:nvPicPr>
        <p:blipFill>
          <a:blip r:embed="rId2"/>
          <a:stretch>
            <a:fillRect/>
          </a:stretch>
        </p:blipFill>
        <p:spPr>
          <a:xfrm>
            <a:off x="4659313" y="2384298"/>
            <a:ext cx="4038600" cy="2837116"/>
          </a:xfrm>
          <a:prstGeom prst="rect">
            <a:avLst/>
          </a:prstGeom>
          <a:noFill/>
        </p:spPr>
      </p:pic>
      <p:sp>
        <p:nvSpPr>
          <p:cNvPr id="5" name="Espace réservé du numéro de diapositive 4">
            <a:extLst>
              <a:ext uri="{FF2B5EF4-FFF2-40B4-BE49-F238E27FC236}">
                <a16:creationId xmlns:a16="http://schemas.microsoft.com/office/drawing/2014/main" id="{D67B1A84-F622-77F2-6E7A-A43329C7F748}"/>
              </a:ext>
            </a:extLst>
          </p:cNvPr>
          <p:cNvSpPr>
            <a:spLocks noGrp="1"/>
          </p:cNvSpPr>
          <p:nvPr>
            <p:ph type="sldNum" sz="quarter" idx="10"/>
          </p:nvPr>
        </p:nvSpPr>
        <p:spPr>
          <a:xfrm>
            <a:off x="-12520" y="6461503"/>
            <a:ext cx="684213" cy="306387"/>
          </a:xfrm>
        </p:spPr>
        <p:txBody>
          <a:bodyPr wrap="square" anchor="ctr">
            <a:normAutofit/>
          </a:bodyPr>
          <a:lstStyle/>
          <a:p>
            <a:pPr>
              <a:spcAft>
                <a:spcPts val="600"/>
              </a:spcAft>
              <a:defRPr/>
            </a:pPr>
            <a:fld id="{814E4D95-5749-4317-9CDB-71B0D5CB6843}" type="slidenum">
              <a:rPr lang="fr-BE" smtClean="0"/>
              <a:pPr>
                <a:spcAft>
                  <a:spcPts val="600"/>
                </a:spcAft>
                <a:defRPr/>
              </a:pPr>
              <a:t>23</a:t>
            </a:fld>
            <a:endParaRPr lang="fr-BE"/>
          </a:p>
        </p:txBody>
      </p:sp>
      <p:sp>
        <p:nvSpPr>
          <p:cNvPr id="4" name="Espace réservé du pied de page 3">
            <a:extLst>
              <a:ext uri="{FF2B5EF4-FFF2-40B4-BE49-F238E27FC236}">
                <a16:creationId xmlns:a16="http://schemas.microsoft.com/office/drawing/2014/main" id="{49C39D63-EC00-7B89-E3A7-12B8FB3B32BD}"/>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B6518F98-754A-FDF2-396D-CAC5BF4914C0}"/>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274218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DC438-AC81-4CD5-AD26-4B0F4087B0CA}"/>
              </a:ext>
            </a:extLst>
          </p:cNvPr>
          <p:cNvSpPr>
            <a:spLocks noGrp="1"/>
          </p:cNvSpPr>
          <p:nvPr>
            <p:ph type="title"/>
          </p:nvPr>
        </p:nvSpPr>
        <p:spPr/>
        <p:txBody>
          <a:bodyPr/>
          <a:lstStyle/>
          <a:p>
            <a:r>
              <a:rPr lang="en-US"/>
              <a:t>Program the Processor HPS PS ARM </a:t>
            </a:r>
            <a:endParaRPr lang="fr-BE"/>
          </a:p>
        </p:txBody>
      </p:sp>
      <p:sp>
        <p:nvSpPr>
          <p:cNvPr id="3" name="Espace réservé du contenu 2">
            <a:extLst>
              <a:ext uri="{FF2B5EF4-FFF2-40B4-BE49-F238E27FC236}">
                <a16:creationId xmlns:a16="http://schemas.microsoft.com/office/drawing/2014/main" id="{4A0E352B-95B6-7863-74CF-F8CFB4479D08}"/>
              </a:ext>
            </a:extLst>
          </p:cNvPr>
          <p:cNvSpPr>
            <a:spLocks noGrp="1"/>
          </p:cNvSpPr>
          <p:nvPr>
            <p:ph sz="half" idx="1"/>
          </p:nvPr>
        </p:nvSpPr>
        <p:spPr/>
        <p:txBody>
          <a:bodyPr/>
          <a:lstStyle/>
          <a:p>
            <a:pPr marL="0" indent="0">
              <a:buNone/>
            </a:pPr>
            <a:r>
              <a:rPr lang="en-US"/>
              <a:t>To see the port just start </a:t>
            </a:r>
            <a:r>
              <a:rPr lang="en-US" err="1"/>
              <a:t>Gestionaire</a:t>
            </a:r>
            <a:r>
              <a:rPr lang="en-US"/>
              <a:t> de </a:t>
            </a:r>
            <a:r>
              <a:rPr lang="en-US" err="1"/>
              <a:t>Peripheriques</a:t>
            </a:r>
            <a:r>
              <a:rPr lang="en-US"/>
              <a:t> (on windows) and see the ports (see the port name available COMXXX)</a:t>
            </a:r>
            <a:endParaRPr lang="fr-BE"/>
          </a:p>
        </p:txBody>
      </p:sp>
      <p:sp>
        <p:nvSpPr>
          <p:cNvPr id="5" name="Espace réservé du numéro de diapositive 4">
            <a:extLst>
              <a:ext uri="{FF2B5EF4-FFF2-40B4-BE49-F238E27FC236}">
                <a16:creationId xmlns:a16="http://schemas.microsoft.com/office/drawing/2014/main" id="{1FE4A400-9C2B-E9CB-7020-5FCEAC7DAC06}"/>
              </a:ext>
            </a:extLst>
          </p:cNvPr>
          <p:cNvSpPr>
            <a:spLocks noGrp="1"/>
          </p:cNvSpPr>
          <p:nvPr>
            <p:ph type="sldNum" sz="quarter" idx="10"/>
          </p:nvPr>
        </p:nvSpPr>
        <p:spPr/>
        <p:txBody>
          <a:bodyPr/>
          <a:lstStyle/>
          <a:p>
            <a:pPr>
              <a:defRPr/>
            </a:pPr>
            <a:fld id="{814E4D95-5749-4317-9CDB-71B0D5CB6843}" type="slidenum">
              <a:rPr lang="fr-BE" smtClean="0"/>
              <a:pPr>
                <a:defRPr/>
              </a:pPr>
              <a:t>24</a:t>
            </a:fld>
            <a:endParaRPr lang="fr-BE"/>
          </a:p>
        </p:txBody>
      </p:sp>
      <p:pic>
        <p:nvPicPr>
          <p:cNvPr id="6" name="Espace réservé du contenu 5" descr="Une image contenant texte&#10;&#10;Description générée automatiquement">
            <a:extLst>
              <a:ext uri="{FF2B5EF4-FFF2-40B4-BE49-F238E27FC236}">
                <a16:creationId xmlns:a16="http://schemas.microsoft.com/office/drawing/2014/main" id="{2B113DFF-8E6E-AB58-C811-CBAE3AB8CF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9313" y="1539875"/>
            <a:ext cx="4038600" cy="3577752"/>
          </a:xfrm>
          <a:prstGeom prst="rect">
            <a:avLst/>
          </a:prstGeom>
          <a:noFill/>
          <a:ln>
            <a:noFill/>
          </a:ln>
        </p:spPr>
      </p:pic>
      <p:sp>
        <p:nvSpPr>
          <p:cNvPr id="4" name="Espace réservé du pied de page 3">
            <a:extLst>
              <a:ext uri="{FF2B5EF4-FFF2-40B4-BE49-F238E27FC236}">
                <a16:creationId xmlns:a16="http://schemas.microsoft.com/office/drawing/2014/main" id="{0BB30766-8AD3-0347-BF98-552B94E4ABF1}"/>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04D7F89E-70A7-FEF5-A354-EC894528CAA8}"/>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421159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0A98A-83A7-BDA1-B55E-92203AE24866}"/>
              </a:ext>
            </a:extLst>
          </p:cNvPr>
          <p:cNvSpPr>
            <a:spLocks noGrp="1"/>
          </p:cNvSpPr>
          <p:nvPr>
            <p:ph type="title"/>
          </p:nvPr>
        </p:nvSpPr>
        <p:spPr/>
        <p:txBody>
          <a:bodyPr/>
          <a:lstStyle/>
          <a:p>
            <a:r>
              <a:rPr lang="en-US"/>
              <a:t>Program the Processor HPS PS ARM </a:t>
            </a:r>
            <a:endParaRPr lang="fr-BE"/>
          </a:p>
        </p:txBody>
      </p:sp>
      <p:sp>
        <p:nvSpPr>
          <p:cNvPr id="3" name="Espace réservé du contenu 2">
            <a:extLst>
              <a:ext uri="{FF2B5EF4-FFF2-40B4-BE49-F238E27FC236}">
                <a16:creationId xmlns:a16="http://schemas.microsoft.com/office/drawing/2014/main" id="{576A17E8-45AB-BA4D-0725-819AB30CDFE7}"/>
              </a:ext>
            </a:extLst>
          </p:cNvPr>
          <p:cNvSpPr>
            <a:spLocks noGrp="1"/>
          </p:cNvSpPr>
          <p:nvPr>
            <p:ph sz="half" idx="1"/>
          </p:nvPr>
        </p:nvSpPr>
        <p:spPr/>
        <p:txBody>
          <a:bodyPr/>
          <a:lstStyle/>
          <a:p>
            <a:pPr marL="0" indent="0">
              <a:buNone/>
            </a:pPr>
            <a:r>
              <a:rPr lang="en-US"/>
              <a:t>Then you can start Putty, Serial, Port name COMXXX, and </a:t>
            </a:r>
            <a:r>
              <a:rPr lang="en-US" err="1"/>
              <a:t>baudrate</a:t>
            </a:r>
            <a:r>
              <a:rPr lang="en-US"/>
              <a:t> 115200, and click Open.</a:t>
            </a:r>
            <a:endParaRPr lang="fr-BE"/>
          </a:p>
        </p:txBody>
      </p:sp>
      <p:sp>
        <p:nvSpPr>
          <p:cNvPr id="5" name="Espace réservé du numéro de diapositive 4">
            <a:extLst>
              <a:ext uri="{FF2B5EF4-FFF2-40B4-BE49-F238E27FC236}">
                <a16:creationId xmlns:a16="http://schemas.microsoft.com/office/drawing/2014/main" id="{2320709A-C398-1433-246B-A286B29AFAA1}"/>
              </a:ext>
            </a:extLst>
          </p:cNvPr>
          <p:cNvSpPr>
            <a:spLocks noGrp="1"/>
          </p:cNvSpPr>
          <p:nvPr>
            <p:ph type="sldNum" sz="quarter" idx="10"/>
          </p:nvPr>
        </p:nvSpPr>
        <p:spPr/>
        <p:txBody>
          <a:bodyPr/>
          <a:lstStyle/>
          <a:p>
            <a:pPr>
              <a:defRPr/>
            </a:pPr>
            <a:fld id="{814E4D95-5749-4317-9CDB-71B0D5CB6843}" type="slidenum">
              <a:rPr lang="fr-BE" smtClean="0"/>
              <a:pPr>
                <a:defRPr/>
              </a:pPr>
              <a:t>25</a:t>
            </a:fld>
            <a:endParaRPr lang="fr-BE"/>
          </a:p>
        </p:txBody>
      </p:sp>
      <p:pic>
        <p:nvPicPr>
          <p:cNvPr id="6" name="Espace réservé du contenu 5">
            <a:extLst>
              <a:ext uri="{FF2B5EF4-FFF2-40B4-BE49-F238E27FC236}">
                <a16:creationId xmlns:a16="http://schemas.microsoft.com/office/drawing/2014/main" id="{F7971982-CA71-1176-8C0E-A264568F0A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9313" y="1806043"/>
            <a:ext cx="4038600" cy="3993626"/>
          </a:xfrm>
          <a:prstGeom prst="rect">
            <a:avLst/>
          </a:prstGeom>
          <a:noFill/>
          <a:ln>
            <a:noFill/>
          </a:ln>
        </p:spPr>
      </p:pic>
      <p:sp>
        <p:nvSpPr>
          <p:cNvPr id="4" name="Espace réservé du pied de page 3">
            <a:extLst>
              <a:ext uri="{FF2B5EF4-FFF2-40B4-BE49-F238E27FC236}">
                <a16:creationId xmlns:a16="http://schemas.microsoft.com/office/drawing/2014/main" id="{1215C1F8-9950-AF40-BC6B-29C21D92787C}"/>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735279CA-EDD4-51E0-CA41-B05C5EF9AB46}"/>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43498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26482-31F9-D964-7569-100C2ECC5857}"/>
              </a:ext>
            </a:extLst>
          </p:cNvPr>
          <p:cNvSpPr>
            <a:spLocks noGrp="1"/>
          </p:cNvSpPr>
          <p:nvPr>
            <p:ph type="title"/>
          </p:nvPr>
        </p:nvSpPr>
        <p:spPr>
          <a:xfrm>
            <a:off x="457200" y="171450"/>
            <a:ext cx="8229600" cy="1143000"/>
          </a:xfrm>
        </p:spPr>
        <p:txBody>
          <a:bodyPr wrap="square" anchor="t">
            <a:normAutofit/>
          </a:bodyPr>
          <a:lstStyle/>
          <a:p>
            <a:r>
              <a:rPr lang="fr-BE" err="1"/>
              <a:t>Putty</a:t>
            </a:r>
            <a:endParaRPr lang="fr-BE"/>
          </a:p>
        </p:txBody>
      </p:sp>
      <p:sp>
        <p:nvSpPr>
          <p:cNvPr id="3" name="Espace réservé du contenu 2">
            <a:extLst>
              <a:ext uri="{FF2B5EF4-FFF2-40B4-BE49-F238E27FC236}">
                <a16:creationId xmlns:a16="http://schemas.microsoft.com/office/drawing/2014/main" id="{BD61AA1B-563C-3529-7724-238EE2D5831F}"/>
              </a:ext>
            </a:extLst>
          </p:cNvPr>
          <p:cNvSpPr>
            <a:spLocks noGrp="1"/>
          </p:cNvSpPr>
          <p:nvPr>
            <p:ph sz="half" idx="1"/>
          </p:nvPr>
        </p:nvSpPr>
        <p:spPr>
          <a:xfrm>
            <a:off x="468313" y="1539875"/>
            <a:ext cx="4038600" cy="4525963"/>
          </a:xfrm>
        </p:spPr>
        <p:txBody>
          <a:bodyPr wrap="square" anchor="t">
            <a:normAutofit/>
          </a:bodyPr>
          <a:lstStyle/>
          <a:p>
            <a:pPr marL="0" indent="0">
              <a:lnSpc>
                <a:spcPct val="90000"/>
              </a:lnSpc>
              <a:buNone/>
            </a:pPr>
            <a:r>
              <a:rPr lang="en-US" sz="2400"/>
              <a:t>Type ENTER several times on the terminal to see the login. If the login doesn’t appear, then press the reset button on the board and you will see the Linux reset then the login. In our case, we will login as root (password </a:t>
            </a:r>
            <a:r>
              <a:rPr lang="en-US" sz="2400" err="1"/>
              <a:t>terasic</a:t>
            </a:r>
            <a:r>
              <a:rPr lang="en-US" sz="2400"/>
              <a:t>, but it is not needed in Serial mode).</a:t>
            </a:r>
            <a:endParaRPr lang="fr-BE" sz="2400"/>
          </a:p>
        </p:txBody>
      </p:sp>
      <p:pic>
        <p:nvPicPr>
          <p:cNvPr id="6" name="Espace réservé du contenu 5" descr="Une image contenant texte&#10;&#10;Description générée automatiquement">
            <a:extLst>
              <a:ext uri="{FF2B5EF4-FFF2-40B4-BE49-F238E27FC236}">
                <a16:creationId xmlns:a16="http://schemas.microsoft.com/office/drawing/2014/main" id="{BDE1284B-A3D3-EB3D-D570-7DF09DC194C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bwMode="auto">
          <a:xfrm>
            <a:off x="4659313" y="1539876"/>
            <a:ext cx="4038600" cy="3885742"/>
          </a:xfrm>
          <a:prstGeom prst="rect">
            <a:avLst/>
          </a:prstGeom>
          <a:noFill/>
          <a:ln>
            <a:noFill/>
          </a:ln>
          <a:extLst>
            <a:ext uri="{53640926-AAD7-44D8-BBD7-CCE9431645EC}">
              <a14:shadowObscured xmlns:a14="http://schemas.microsoft.com/office/drawing/2010/main"/>
            </a:ext>
          </a:extLst>
        </p:spPr>
      </p:pic>
      <p:sp>
        <p:nvSpPr>
          <p:cNvPr id="5" name="Espace réservé du numéro de diapositive 4">
            <a:extLst>
              <a:ext uri="{FF2B5EF4-FFF2-40B4-BE49-F238E27FC236}">
                <a16:creationId xmlns:a16="http://schemas.microsoft.com/office/drawing/2014/main" id="{AFE5FB87-E346-977F-14FF-812BC23FE668}"/>
              </a:ext>
            </a:extLst>
          </p:cNvPr>
          <p:cNvSpPr>
            <a:spLocks noGrp="1"/>
          </p:cNvSpPr>
          <p:nvPr>
            <p:ph type="sldNum" sz="quarter" idx="10"/>
          </p:nvPr>
        </p:nvSpPr>
        <p:spPr>
          <a:xfrm>
            <a:off x="-12520" y="6461503"/>
            <a:ext cx="684213" cy="306387"/>
          </a:xfrm>
        </p:spPr>
        <p:txBody>
          <a:bodyPr wrap="square" anchor="ctr">
            <a:normAutofit/>
          </a:bodyPr>
          <a:lstStyle/>
          <a:p>
            <a:pPr>
              <a:spcAft>
                <a:spcPts val="600"/>
              </a:spcAft>
              <a:defRPr/>
            </a:pPr>
            <a:fld id="{814E4D95-5749-4317-9CDB-71B0D5CB6843}" type="slidenum">
              <a:rPr lang="fr-BE" smtClean="0"/>
              <a:pPr>
                <a:spcAft>
                  <a:spcPts val="600"/>
                </a:spcAft>
                <a:defRPr/>
              </a:pPr>
              <a:t>26</a:t>
            </a:fld>
            <a:endParaRPr lang="fr-BE"/>
          </a:p>
        </p:txBody>
      </p:sp>
      <p:sp>
        <p:nvSpPr>
          <p:cNvPr id="4" name="Espace réservé du pied de page 3">
            <a:extLst>
              <a:ext uri="{FF2B5EF4-FFF2-40B4-BE49-F238E27FC236}">
                <a16:creationId xmlns:a16="http://schemas.microsoft.com/office/drawing/2014/main" id="{AD93B0DB-3293-D519-C8BB-618A212DFA11}"/>
              </a:ext>
            </a:extLst>
          </p:cNvPr>
          <p:cNvSpPr>
            <a:spLocks noGrp="1"/>
          </p:cNvSpPr>
          <p:nvPr>
            <p:ph type="ftr" sz="quarter" idx="11"/>
          </p:nvPr>
        </p:nvSpPr>
        <p:spPr/>
        <p:txBody>
          <a:bodyPr/>
          <a:lstStyle/>
          <a:p>
            <a:r>
              <a:rPr lang="fr-FR"/>
              <a:t>Servo (Write) - Duvivier Hugo</a:t>
            </a:r>
          </a:p>
        </p:txBody>
      </p:sp>
      <p:sp>
        <p:nvSpPr>
          <p:cNvPr id="8" name="Rectangle 7">
            <a:extLst>
              <a:ext uri="{FF2B5EF4-FFF2-40B4-BE49-F238E27FC236}">
                <a16:creationId xmlns:a16="http://schemas.microsoft.com/office/drawing/2014/main" id="{626A756F-D4C5-C18F-9A6F-A90E13493BBC}"/>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378728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AC6C0-1E20-17A5-2D04-3D0820F25DF7}"/>
              </a:ext>
            </a:extLst>
          </p:cNvPr>
          <p:cNvSpPr>
            <a:spLocks noGrp="1"/>
          </p:cNvSpPr>
          <p:nvPr>
            <p:ph type="title"/>
          </p:nvPr>
        </p:nvSpPr>
        <p:spPr/>
        <p:txBody>
          <a:bodyPr/>
          <a:lstStyle/>
          <a:p>
            <a:r>
              <a:rPr lang="fr-BE" err="1"/>
              <a:t>Putty</a:t>
            </a:r>
            <a:endParaRPr lang="fr-BE"/>
          </a:p>
        </p:txBody>
      </p:sp>
      <p:sp>
        <p:nvSpPr>
          <p:cNvPr id="3" name="Espace réservé du contenu 2">
            <a:extLst>
              <a:ext uri="{FF2B5EF4-FFF2-40B4-BE49-F238E27FC236}">
                <a16:creationId xmlns:a16="http://schemas.microsoft.com/office/drawing/2014/main" id="{475FC2A4-08F1-7AC9-E682-FDE86DF1BC24}"/>
              </a:ext>
            </a:extLst>
          </p:cNvPr>
          <p:cNvSpPr>
            <a:spLocks noGrp="1"/>
          </p:cNvSpPr>
          <p:nvPr>
            <p:ph sz="half" idx="1"/>
          </p:nvPr>
        </p:nvSpPr>
        <p:spPr>
          <a:xfrm>
            <a:off x="468312" y="1539875"/>
            <a:ext cx="8218487" cy="4525963"/>
          </a:xfrm>
        </p:spPr>
        <p:txBody>
          <a:bodyPr/>
          <a:lstStyle/>
          <a:p>
            <a:r>
              <a:rPr lang="en-US"/>
              <a:t>As you have the Ethernet cable connected to the board, you can now get the IP address by typing </a:t>
            </a:r>
            <a:r>
              <a:rPr lang="en-US" err="1"/>
              <a:t>ifconfig</a:t>
            </a:r>
            <a:r>
              <a:rPr lang="en-US"/>
              <a:t>. With that IP address, you can create an SSH connection login to transfer your application program to that address.</a:t>
            </a:r>
          </a:p>
        </p:txBody>
      </p:sp>
      <p:sp>
        <p:nvSpPr>
          <p:cNvPr id="5" name="Espace réservé du numéro de diapositive 4">
            <a:extLst>
              <a:ext uri="{FF2B5EF4-FFF2-40B4-BE49-F238E27FC236}">
                <a16:creationId xmlns:a16="http://schemas.microsoft.com/office/drawing/2014/main" id="{6931E1C1-B650-8462-E188-633CFD63435E}"/>
              </a:ext>
            </a:extLst>
          </p:cNvPr>
          <p:cNvSpPr>
            <a:spLocks noGrp="1"/>
          </p:cNvSpPr>
          <p:nvPr>
            <p:ph type="sldNum" sz="quarter" idx="10"/>
          </p:nvPr>
        </p:nvSpPr>
        <p:spPr/>
        <p:txBody>
          <a:bodyPr/>
          <a:lstStyle/>
          <a:p>
            <a:pPr>
              <a:defRPr/>
            </a:pPr>
            <a:fld id="{814E4D95-5749-4317-9CDB-71B0D5CB6843}" type="slidenum">
              <a:rPr lang="fr-BE" smtClean="0"/>
              <a:pPr>
                <a:defRPr/>
              </a:pPr>
              <a:t>27</a:t>
            </a:fld>
            <a:endParaRPr lang="fr-BE"/>
          </a:p>
        </p:txBody>
      </p:sp>
      <p:sp>
        <p:nvSpPr>
          <p:cNvPr id="4" name="Espace réservé du pied de page 3">
            <a:extLst>
              <a:ext uri="{FF2B5EF4-FFF2-40B4-BE49-F238E27FC236}">
                <a16:creationId xmlns:a16="http://schemas.microsoft.com/office/drawing/2014/main" id="{FAB93C36-5E67-A5D7-B06A-167A00825C83}"/>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4CE21383-E7FC-3555-762F-F59CAB73B6E5}"/>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414308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B59A2CA-B777-E73B-783D-79D293389353}"/>
              </a:ext>
            </a:extLst>
          </p:cNvPr>
          <p:cNvSpPr>
            <a:spLocks noGrp="1"/>
          </p:cNvSpPr>
          <p:nvPr>
            <p:ph sz="half" idx="1"/>
          </p:nvPr>
        </p:nvSpPr>
        <p:spPr>
          <a:xfrm>
            <a:off x="468312" y="332657"/>
            <a:ext cx="8280152" cy="5733182"/>
          </a:xfrm>
        </p:spPr>
        <p:txBody>
          <a:bodyPr>
            <a:normAutofit lnSpcReduction="10000"/>
          </a:bodyPr>
          <a:lstStyle/>
          <a:p>
            <a:pPr marL="0" indent="0">
              <a:buNone/>
            </a:pPr>
            <a:r>
              <a:rPr lang="en-US"/>
              <a:t>If your application program is not available (check the files using ls), we will need to copy the executable using </a:t>
            </a:r>
            <a:r>
              <a:rPr lang="en-US" err="1"/>
              <a:t>ssh</a:t>
            </a:r>
            <a:r>
              <a:rPr lang="en-US"/>
              <a:t> copy. For that we will use the SoC EDS shell. Just start EDS:</a:t>
            </a:r>
          </a:p>
          <a:p>
            <a:r>
              <a:rPr lang="en-US"/>
              <a:t>Access the directory where the code is.</a:t>
            </a:r>
          </a:p>
          <a:p>
            <a:r>
              <a:rPr lang="en-US"/>
              <a:t>Type make to see if you need to compile the program (sometimes the source code was modified and the executable must be updated). If the program is already updated, make will show the message "Nothing to be done". Otherwise, the make will execute and compile the application program for the ARM processor.</a:t>
            </a:r>
          </a:p>
          <a:p>
            <a:endParaRPr lang="fr-BE"/>
          </a:p>
        </p:txBody>
      </p:sp>
      <p:sp>
        <p:nvSpPr>
          <p:cNvPr id="5" name="Espace réservé du numéro de diapositive 4">
            <a:extLst>
              <a:ext uri="{FF2B5EF4-FFF2-40B4-BE49-F238E27FC236}">
                <a16:creationId xmlns:a16="http://schemas.microsoft.com/office/drawing/2014/main" id="{2734E298-E9AC-9830-201C-8D1F333E0019}"/>
              </a:ext>
            </a:extLst>
          </p:cNvPr>
          <p:cNvSpPr>
            <a:spLocks noGrp="1"/>
          </p:cNvSpPr>
          <p:nvPr>
            <p:ph type="sldNum" sz="quarter" idx="10"/>
          </p:nvPr>
        </p:nvSpPr>
        <p:spPr/>
        <p:txBody>
          <a:bodyPr/>
          <a:lstStyle/>
          <a:p>
            <a:pPr>
              <a:defRPr/>
            </a:pPr>
            <a:fld id="{814E4D95-5749-4317-9CDB-71B0D5CB6843}" type="slidenum">
              <a:rPr lang="fr-BE" smtClean="0"/>
              <a:pPr>
                <a:defRPr/>
              </a:pPr>
              <a:t>28</a:t>
            </a:fld>
            <a:endParaRPr lang="fr-BE"/>
          </a:p>
        </p:txBody>
      </p:sp>
      <p:sp>
        <p:nvSpPr>
          <p:cNvPr id="2" name="Espace réservé du pied de page 1">
            <a:extLst>
              <a:ext uri="{FF2B5EF4-FFF2-40B4-BE49-F238E27FC236}">
                <a16:creationId xmlns:a16="http://schemas.microsoft.com/office/drawing/2014/main" id="{942C93D5-A1E0-3DCF-44D8-528E03EF5062}"/>
              </a:ext>
            </a:extLst>
          </p:cNvPr>
          <p:cNvSpPr>
            <a:spLocks noGrp="1"/>
          </p:cNvSpPr>
          <p:nvPr>
            <p:ph type="ftr" sz="quarter" idx="11"/>
          </p:nvPr>
        </p:nvSpPr>
        <p:spPr/>
        <p:txBody>
          <a:bodyPr/>
          <a:lstStyle/>
          <a:p>
            <a:r>
              <a:rPr lang="fr-FR"/>
              <a:t>Servo (Write) - Duvivier Hugo</a:t>
            </a:r>
          </a:p>
        </p:txBody>
      </p:sp>
      <p:sp>
        <p:nvSpPr>
          <p:cNvPr id="4" name="Rectangle 3">
            <a:extLst>
              <a:ext uri="{FF2B5EF4-FFF2-40B4-BE49-F238E27FC236}">
                <a16:creationId xmlns:a16="http://schemas.microsoft.com/office/drawing/2014/main" id="{1A3F5F0B-AB22-C3FA-9EBC-498AF637BF6C}"/>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744258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6ACC46-6EE9-3603-71A8-A4545ECE1BD9}"/>
              </a:ext>
            </a:extLst>
          </p:cNvPr>
          <p:cNvSpPr>
            <a:spLocks noGrp="1"/>
          </p:cNvSpPr>
          <p:nvPr>
            <p:ph sz="half" idx="1"/>
          </p:nvPr>
        </p:nvSpPr>
        <p:spPr>
          <a:xfrm>
            <a:off x="468312" y="332657"/>
            <a:ext cx="8229599" cy="5733182"/>
          </a:xfrm>
        </p:spPr>
        <p:txBody>
          <a:bodyPr>
            <a:normAutofit lnSpcReduction="10000"/>
          </a:bodyPr>
          <a:lstStyle/>
          <a:p>
            <a:r>
              <a:rPr lang="en-US"/>
              <a:t>When it is done, the executable will be ready to be sent to the board. The generated program is named HPS-FPGA-</a:t>
            </a:r>
            <a:r>
              <a:rPr lang="en-US" err="1"/>
              <a:t>ServoWrite</a:t>
            </a:r>
            <a:r>
              <a:rPr lang="en-US"/>
              <a:t>, (you can see the name by typing cat </a:t>
            </a:r>
            <a:r>
              <a:rPr lang="en-US" err="1"/>
              <a:t>Makefile</a:t>
            </a:r>
            <a:r>
              <a:rPr lang="en-US"/>
              <a:t> and checking the target executable).</a:t>
            </a:r>
          </a:p>
          <a:p>
            <a:r>
              <a:rPr lang="en-US"/>
              <a:t>Now that you know the IP address of your Linux and you have the executable, just copy the executable to your account on the board by using the command </a:t>
            </a:r>
            <a:r>
              <a:rPr lang="en-US" err="1"/>
              <a:t>scp</a:t>
            </a:r>
            <a:r>
              <a:rPr lang="en-US"/>
              <a:t> ‘</a:t>
            </a:r>
            <a:r>
              <a:rPr lang="en-US" err="1"/>
              <a:t>nom_d_executable</a:t>
            </a:r>
            <a:r>
              <a:rPr lang="en-US"/>
              <a:t>’ root@’</a:t>
            </a:r>
            <a:r>
              <a:rPr lang="en-US" err="1"/>
              <a:t>adresse_ip</a:t>
            </a:r>
            <a:r>
              <a:rPr lang="en-US"/>
              <a:t>’:/home/root.  In our case, </a:t>
            </a:r>
            <a:r>
              <a:rPr lang="en-US" err="1"/>
              <a:t>scp</a:t>
            </a:r>
            <a:r>
              <a:rPr lang="en-US"/>
              <a:t> HPS-FPGA-</a:t>
            </a:r>
            <a:r>
              <a:rPr lang="en-US" err="1"/>
              <a:t>ServoWrite</a:t>
            </a:r>
            <a:r>
              <a:rPr lang="en-US"/>
              <a:t> root@10.104.210.60:/home/root.</a:t>
            </a:r>
            <a:endParaRPr lang="fr-BE"/>
          </a:p>
        </p:txBody>
      </p:sp>
      <p:sp>
        <p:nvSpPr>
          <p:cNvPr id="5" name="Espace réservé du numéro de diapositive 4">
            <a:extLst>
              <a:ext uri="{FF2B5EF4-FFF2-40B4-BE49-F238E27FC236}">
                <a16:creationId xmlns:a16="http://schemas.microsoft.com/office/drawing/2014/main" id="{B179FF5F-4784-1EB3-8C51-43FD28F48D4C}"/>
              </a:ext>
            </a:extLst>
          </p:cNvPr>
          <p:cNvSpPr>
            <a:spLocks noGrp="1"/>
          </p:cNvSpPr>
          <p:nvPr>
            <p:ph type="sldNum" sz="quarter" idx="10"/>
          </p:nvPr>
        </p:nvSpPr>
        <p:spPr/>
        <p:txBody>
          <a:bodyPr/>
          <a:lstStyle/>
          <a:p>
            <a:pPr>
              <a:defRPr/>
            </a:pPr>
            <a:fld id="{814E4D95-5749-4317-9CDB-71B0D5CB6843}" type="slidenum">
              <a:rPr lang="fr-BE" smtClean="0"/>
              <a:pPr>
                <a:defRPr/>
              </a:pPr>
              <a:t>29</a:t>
            </a:fld>
            <a:endParaRPr lang="fr-BE"/>
          </a:p>
        </p:txBody>
      </p:sp>
      <p:sp>
        <p:nvSpPr>
          <p:cNvPr id="2" name="Espace réservé du pied de page 1">
            <a:extLst>
              <a:ext uri="{FF2B5EF4-FFF2-40B4-BE49-F238E27FC236}">
                <a16:creationId xmlns:a16="http://schemas.microsoft.com/office/drawing/2014/main" id="{FD66AA03-F576-FD67-5573-5339F57D7B0A}"/>
              </a:ext>
            </a:extLst>
          </p:cNvPr>
          <p:cNvSpPr>
            <a:spLocks noGrp="1"/>
          </p:cNvSpPr>
          <p:nvPr>
            <p:ph type="ftr" sz="quarter" idx="11"/>
          </p:nvPr>
        </p:nvSpPr>
        <p:spPr/>
        <p:txBody>
          <a:bodyPr/>
          <a:lstStyle/>
          <a:p>
            <a:r>
              <a:rPr lang="fr-FR"/>
              <a:t>Servo (Write) - Duvivier Hugo</a:t>
            </a:r>
          </a:p>
        </p:txBody>
      </p:sp>
      <p:sp>
        <p:nvSpPr>
          <p:cNvPr id="4" name="Rectangle 3">
            <a:extLst>
              <a:ext uri="{FF2B5EF4-FFF2-40B4-BE49-F238E27FC236}">
                <a16:creationId xmlns:a16="http://schemas.microsoft.com/office/drawing/2014/main" id="{D97D51C5-51AC-2510-1108-BADC7EE76653}"/>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232787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655F3-2131-01B4-39BE-57EA68CBF986}"/>
              </a:ext>
            </a:extLst>
          </p:cNvPr>
          <p:cNvSpPr>
            <a:spLocks noGrp="1"/>
          </p:cNvSpPr>
          <p:nvPr>
            <p:ph type="title"/>
          </p:nvPr>
        </p:nvSpPr>
        <p:spPr/>
        <p:txBody>
          <a:bodyPr/>
          <a:lstStyle/>
          <a:p>
            <a:r>
              <a:rPr lang="fr-BE"/>
              <a:t>Aim of the </a:t>
            </a:r>
            <a:r>
              <a:rPr lang="fr-BE" err="1"/>
              <a:t>project</a:t>
            </a:r>
            <a:r>
              <a:rPr lang="fr-BE"/>
              <a:t>/</a:t>
            </a:r>
            <a:r>
              <a:rPr lang="fr-BE" err="1"/>
              <a:t>tools</a:t>
            </a:r>
            <a:endParaRPr lang="fr-BE"/>
          </a:p>
        </p:txBody>
      </p:sp>
      <p:sp>
        <p:nvSpPr>
          <p:cNvPr id="3" name="Espace réservé du contenu 2">
            <a:extLst>
              <a:ext uri="{FF2B5EF4-FFF2-40B4-BE49-F238E27FC236}">
                <a16:creationId xmlns:a16="http://schemas.microsoft.com/office/drawing/2014/main" id="{9828C689-6DE7-C2D2-53D4-BFB637E8356B}"/>
              </a:ext>
            </a:extLst>
          </p:cNvPr>
          <p:cNvSpPr>
            <a:spLocks noGrp="1"/>
          </p:cNvSpPr>
          <p:nvPr>
            <p:ph idx="1"/>
          </p:nvPr>
        </p:nvSpPr>
        <p:spPr/>
        <p:txBody>
          <a:bodyPr>
            <a:normAutofit fontScale="92500" lnSpcReduction="20000"/>
          </a:bodyPr>
          <a:lstStyle/>
          <a:p>
            <a:pPr marL="0" indent="0">
              <a:buNone/>
            </a:pPr>
            <a:r>
              <a:rPr lang="fr-BE" err="1"/>
              <a:t>Create</a:t>
            </a:r>
            <a:r>
              <a:rPr lang="fr-BE"/>
              <a:t> a tutorial </a:t>
            </a:r>
            <a:r>
              <a:rPr lang="fr-BE" err="1"/>
              <a:t>based</a:t>
            </a:r>
            <a:r>
              <a:rPr lang="fr-BE"/>
              <a:t> on a </a:t>
            </a:r>
            <a:r>
              <a:rPr lang="fr-BE" err="1"/>
              <a:t>known</a:t>
            </a:r>
            <a:r>
              <a:rPr lang="fr-BE"/>
              <a:t> </a:t>
            </a:r>
            <a:r>
              <a:rPr lang="fr-BE" err="1"/>
              <a:t>development</a:t>
            </a:r>
            <a:r>
              <a:rPr lang="fr-BE"/>
              <a:t> </a:t>
            </a:r>
            <a:r>
              <a:rPr lang="fr-BE" err="1"/>
              <a:t>environment</a:t>
            </a:r>
            <a:r>
              <a:rPr lang="fr-BE"/>
              <a:t> and </a:t>
            </a:r>
            <a:r>
              <a:rPr lang="fr-BE" err="1"/>
              <a:t>target</a:t>
            </a:r>
            <a:r>
              <a:rPr lang="fr-BE"/>
              <a:t> platform</a:t>
            </a:r>
          </a:p>
          <a:p>
            <a:pPr marL="0" indent="0">
              <a:buNone/>
            </a:pPr>
            <a:r>
              <a:rPr lang="fr-BE" err="1"/>
              <a:t>We</a:t>
            </a:r>
            <a:r>
              <a:rPr lang="fr-BE"/>
              <a:t> use: </a:t>
            </a:r>
          </a:p>
          <a:p>
            <a:r>
              <a:rPr lang="fr-BE" err="1"/>
              <a:t>Altera</a:t>
            </a:r>
            <a:r>
              <a:rPr lang="fr-BE"/>
              <a:t> Quartus (version 18.1 lite) EDA </a:t>
            </a:r>
            <a:r>
              <a:rPr lang="fr-BE" err="1"/>
              <a:t>tool</a:t>
            </a:r>
            <a:endParaRPr lang="fr-BE"/>
          </a:p>
          <a:p>
            <a:r>
              <a:rPr lang="fr-BE"/>
              <a:t>Intel </a:t>
            </a:r>
            <a:r>
              <a:rPr lang="fr-BE" err="1"/>
              <a:t>Altera</a:t>
            </a:r>
            <a:r>
              <a:rPr lang="fr-BE"/>
              <a:t> </a:t>
            </a:r>
            <a:r>
              <a:rPr lang="fr-BE" err="1"/>
              <a:t>SoC</a:t>
            </a:r>
            <a:r>
              <a:rPr lang="fr-BE"/>
              <a:t> </a:t>
            </a:r>
            <a:r>
              <a:rPr lang="fr-BE" err="1"/>
              <a:t>Qsys</a:t>
            </a:r>
            <a:r>
              <a:rPr lang="fr-BE"/>
              <a:t> Platform designer</a:t>
            </a:r>
          </a:p>
          <a:p>
            <a:r>
              <a:rPr lang="fr-BE"/>
              <a:t>DE1/DE0 nano </a:t>
            </a:r>
            <a:r>
              <a:rPr lang="fr-BE" err="1"/>
              <a:t>SoC</a:t>
            </a:r>
            <a:r>
              <a:rPr lang="fr-BE"/>
              <a:t> </a:t>
            </a:r>
            <a:r>
              <a:rPr lang="fr-BE" err="1"/>
              <a:t>development</a:t>
            </a:r>
            <a:r>
              <a:rPr lang="fr-BE"/>
              <a:t> kits</a:t>
            </a:r>
          </a:p>
          <a:p>
            <a:pPr marL="0" indent="0">
              <a:buNone/>
            </a:pPr>
            <a:r>
              <a:rPr lang="fr-BE"/>
              <a:t>to </a:t>
            </a:r>
            <a:r>
              <a:rPr lang="fr-BE" err="1"/>
              <a:t>interact</a:t>
            </a:r>
            <a:r>
              <a:rPr lang="fr-BE"/>
              <a:t> </a:t>
            </a:r>
            <a:r>
              <a:rPr lang="fr-BE" err="1"/>
              <a:t>with</a:t>
            </a:r>
            <a:r>
              <a:rPr lang="fr-BE"/>
              <a:t> the </a:t>
            </a:r>
            <a:r>
              <a:rPr lang="fr-BE" err="1"/>
              <a:t>peripheral</a:t>
            </a:r>
            <a:r>
              <a:rPr lang="fr-BE"/>
              <a:t> (servo) </a:t>
            </a:r>
            <a:r>
              <a:rPr lang="fr-BE" err="1"/>
              <a:t>through</a:t>
            </a:r>
            <a:r>
              <a:rPr lang="fr-BE"/>
              <a:t> a hardware driver.</a:t>
            </a:r>
          </a:p>
        </p:txBody>
      </p:sp>
      <p:sp>
        <p:nvSpPr>
          <p:cNvPr id="8" name="Espace réservé du numéro de diapositive 7">
            <a:extLst>
              <a:ext uri="{FF2B5EF4-FFF2-40B4-BE49-F238E27FC236}">
                <a16:creationId xmlns:a16="http://schemas.microsoft.com/office/drawing/2014/main" id="{E1386962-4BB9-1BF7-19DA-35358750579F}"/>
              </a:ext>
            </a:extLst>
          </p:cNvPr>
          <p:cNvSpPr>
            <a:spLocks noGrp="1"/>
          </p:cNvSpPr>
          <p:nvPr>
            <p:ph type="sldNum" sz="quarter" idx="10"/>
          </p:nvPr>
        </p:nvSpPr>
        <p:spPr/>
        <p:txBody>
          <a:bodyPr/>
          <a:lstStyle/>
          <a:p>
            <a:pPr>
              <a:defRPr/>
            </a:pPr>
            <a:fld id="{14F214EF-6916-43FF-8424-30437CA8A788}" type="slidenum">
              <a:rPr lang="fr-FR"/>
              <a:pPr>
                <a:defRPr/>
              </a:pPr>
              <a:t>3</a:t>
            </a:fld>
            <a:endParaRPr lang="fr-FR"/>
          </a:p>
        </p:txBody>
      </p:sp>
      <p:sp>
        <p:nvSpPr>
          <p:cNvPr id="9" name="Espace réservé du pied de page 8">
            <a:extLst>
              <a:ext uri="{FF2B5EF4-FFF2-40B4-BE49-F238E27FC236}">
                <a16:creationId xmlns:a16="http://schemas.microsoft.com/office/drawing/2014/main" id="{95A74C08-3F6F-C905-5FE2-851BFCA3B834}"/>
              </a:ext>
            </a:extLst>
          </p:cNvPr>
          <p:cNvSpPr>
            <a:spLocks noGrp="1"/>
          </p:cNvSpPr>
          <p:nvPr>
            <p:ph type="ftr" sz="quarter" idx="11"/>
          </p:nvPr>
        </p:nvSpPr>
        <p:spPr/>
        <p:txBody>
          <a:bodyPr lIns="91440" tIns="45720" rIns="91440" bIns="45720" anchor="t"/>
          <a:lstStyle/>
          <a:p>
            <a:r>
              <a:rPr lang="fr-FR" err="1">
                <a:latin typeface="Verdana"/>
                <a:ea typeface="Verdana"/>
              </a:rPr>
              <a:t>Servomotor</a:t>
            </a:r>
            <a:r>
              <a:rPr lang="fr-FR">
                <a:latin typeface="Verdana"/>
                <a:ea typeface="Verdana"/>
              </a:rPr>
              <a:t> Control - Hugo</a:t>
            </a:r>
            <a:endParaRPr lang="fr-FR">
              <a:ea typeface="Verdana"/>
            </a:endParaRPr>
          </a:p>
        </p:txBody>
      </p:sp>
      <p:sp>
        <p:nvSpPr>
          <p:cNvPr id="14" name="Rectangle 13">
            <a:extLst>
              <a:ext uri="{FF2B5EF4-FFF2-40B4-BE49-F238E27FC236}">
                <a16:creationId xmlns:a16="http://schemas.microsoft.com/office/drawing/2014/main" id="{9EDFD6FE-BBAB-C849-CA09-DA712E851FF4}"/>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fr-FR"/>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55122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Une image contenant texte&#10;&#10;Description générée automatiquement">
            <a:extLst>
              <a:ext uri="{FF2B5EF4-FFF2-40B4-BE49-F238E27FC236}">
                <a16:creationId xmlns:a16="http://schemas.microsoft.com/office/drawing/2014/main" id="{FB50EE7C-5754-9A63-818C-B1D232211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65884" y="68263"/>
            <a:ext cx="7612232" cy="6223000"/>
          </a:xfrm>
          <a:prstGeom prst="rect">
            <a:avLst/>
          </a:prstGeom>
          <a:noFill/>
          <a:ln>
            <a:noFill/>
          </a:ln>
        </p:spPr>
      </p:pic>
      <p:sp>
        <p:nvSpPr>
          <p:cNvPr id="5" name="Espace réservé du numéro de diapositive 4" hidden="1">
            <a:extLst>
              <a:ext uri="{FF2B5EF4-FFF2-40B4-BE49-F238E27FC236}">
                <a16:creationId xmlns:a16="http://schemas.microsoft.com/office/drawing/2014/main" id="{319D0853-4DA2-1376-0AA5-2A4F28D88866}"/>
              </a:ext>
            </a:extLst>
          </p:cNvPr>
          <p:cNvSpPr>
            <a:spLocks noGrp="1"/>
          </p:cNvSpPr>
          <p:nvPr>
            <p:ph type="sldNum" sz="quarter" idx="10"/>
          </p:nvPr>
        </p:nvSpPr>
        <p:spPr/>
        <p:txBody>
          <a:bodyPr/>
          <a:lstStyle/>
          <a:p>
            <a:pPr>
              <a:spcAft>
                <a:spcPts val="600"/>
              </a:spcAft>
              <a:defRPr/>
            </a:pPr>
            <a:fld id="{814E4D95-5749-4317-9CDB-71B0D5CB6843}" type="slidenum">
              <a:rPr lang="fr-BE" smtClean="0"/>
              <a:pPr>
                <a:spcAft>
                  <a:spcPts val="600"/>
                </a:spcAft>
                <a:defRPr/>
              </a:pPr>
              <a:t>30</a:t>
            </a:fld>
            <a:endParaRPr lang="fr-BE"/>
          </a:p>
        </p:txBody>
      </p:sp>
      <p:sp>
        <p:nvSpPr>
          <p:cNvPr id="2" name="Espace réservé du pied de page 1">
            <a:extLst>
              <a:ext uri="{FF2B5EF4-FFF2-40B4-BE49-F238E27FC236}">
                <a16:creationId xmlns:a16="http://schemas.microsoft.com/office/drawing/2014/main" id="{D56FAE99-6D5B-6A29-BBBE-2538D1C635B4}"/>
              </a:ext>
            </a:extLst>
          </p:cNvPr>
          <p:cNvSpPr>
            <a:spLocks noGrp="1"/>
          </p:cNvSpPr>
          <p:nvPr>
            <p:ph type="ftr" sz="quarter" idx="11"/>
          </p:nvPr>
        </p:nvSpPr>
        <p:spPr/>
        <p:txBody>
          <a:bodyPr/>
          <a:lstStyle/>
          <a:p>
            <a:r>
              <a:rPr lang="fr-FR"/>
              <a:t>Servo (Write) - Duvivier Hugo</a:t>
            </a:r>
          </a:p>
        </p:txBody>
      </p:sp>
      <p:sp>
        <p:nvSpPr>
          <p:cNvPr id="3" name="Rectangle 2">
            <a:extLst>
              <a:ext uri="{FF2B5EF4-FFF2-40B4-BE49-F238E27FC236}">
                <a16:creationId xmlns:a16="http://schemas.microsoft.com/office/drawing/2014/main" id="{C936F16D-DB3C-2196-E21E-52FA5579785E}"/>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33889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026FCB-0909-6CDC-ADCA-4F00054FDD15}"/>
              </a:ext>
            </a:extLst>
          </p:cNvPr>
          <p:cNvSpPr>
            <a:spLocks noGrp="1"/>
          </p:cNvSpPr>
          <p:nvPr>
            <p:ph idx="1"/>
          </p:nvPr>
        </p:nvSpPr>
        <p:spPr>
          <a:xfrm>
            <a:off x="468313" y="1916831"/>
            <a:ext cx="8229600" cy="4149007"/>
          </a:xfrm>
        </p:spPr>
        <p:txBody>
          <a:bodyPr>
            <a:normAutofit fontScale="77500" lnSpcReduction="20000"/>
          </a:bodyPr>
          <a:lstStyle/>
          <a:p>
            <a:pPr marL="0" indent="0">
              <a:buNone/>
            </a:pPr>
            <a:r>
              <a:rPr lang="en-US"/>
              <a:t>Once transferred, you can execute the application program. Just type the name of the application program in Putty.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Our application works, the servomotor moves from 0 to 90° according to its datasheet to avoid a breakage.</a:t>
            </a:r>
            <a:endParaRPr lang="en-US">
              <a:ea typeface="Verdana"/>
            </a:endParaRPr>
          </a:p>
        </p:txBody>
      </p:sp>
      <p:sp>
        <p:nvSpPr>
          <p:cNvPr id="4" name="Espace réservé du numéro de diapositive 3">
            <a:extLst>
              <a:ext uri="{FF2B5EF4-FFF2-40B4-BE49-F238E27FC236}">
                <a16:creationId xmlns:a16="http://schemas.microsoft.com/office/drawing/2014/main" id="{B5564FA3-B50C-08C0-CD78-90245B7AC156}"/>
              </a:ext>
            </a:extLst>
          </p:cNvPr>
          <p:cNvSpPr>
            <a:spLocks noGrp="1"/>
          </p:cNvSpPr>
          <p:nvPr>
            <p:ph type="sldNum" sz="quarter" idx="10"/>
          </p:nvPr>
        </p:nvSpPr>
        <p:spPr/>
        <p:txBody>
          <a:bodyPr/>
          <a:lstStyle/>
          <a:p>
            <a:pPr>
              <a:defRPr/>
            </a:pPr>
            <a:fld id="{14F214EF-6916-43FF-8424-30437CA8A788}" type="slidenum">
              <a:rPr lang="fr-BE" smtClean="0"/>
              <a:pPr>
                <a:defRPr/>
              </a:pPr>
              <a:t>31</a:t>
            </a:fld>
            <a:endParaRPr lang="fr-BE"/>
          </a:p>
        </p:txBody>
      </p:sp>
      <p:pic>
        <p:nvPicPr>
          <p:cNvPr id="5" name="Image 4" descr="Une image contenant texte&#10;&#10;Description générée automatiquement">
            <a:extLst>
              <a:ext uri="{FF2B5EF4-FFF2-40B4-BE49-F238E27FC236}">
                <a16:creationId xmlns:a16="http://schemas.microsoft.com/office/drawing/2014/main" id="{BD500BBF-F475-86E5-EB6F-3197BD2C4EF9}"/>
              </a:ext>
            </a:extLst>
          </p:cNvPr>
          <p:cNvPicPr>
            <a:picLocks noChangeAspect="1"/>
          </p:cNvPicPr>
          <p:nvPr/>
        </p:nvPicPr>
        <p:blipFill>
          <a:blip r:embed="rId2"/>
          <a:stretch>
            <a:fillRect/>
          </a:stretch>
        </p:blipFill>
        <p:spPr>
          <a:xfrm>
            <a:off x="558890" y="2923746"/>
            <a:ext cx="8026220" cy="1728192"/>
          </a:xfrm>
          <a:prstGeom prst="rect">
            <a:avLst/>
          </a:prstGeom>
        </p:spPr>
      </p:pic>
      <p:sp>
        <p:nvSpPr>
          <p:cNvPr id="7" name="ZoneTexte 6">
            <a:extLst>
              <a:ext uri="{FF2B5EF4-FFF2-40B4-BE49-F238E27FC236}">
                <a16:creationId xmlns:a16="http://schemas.microsoft.com/office/drawing/2014/main" id="{3C50562A-00F1-75E8-B903-299AA67F154C}"/>
              </a:ext>
            </a:extLst>
          </p:cNvPr>
          <p:cNvSpPr txBox="1"/>
          <p:nvPr/>
        </p:nvSpPr>
        <p:spPr>
          <a:xfrm>
            <a:off x="468313" y="620688"/>
            <a:ext cx="8229600" cy="461665"/>
          </a:xfrm>
          <a:prstGeom prst="rect">
            <a:avLst/>
          </a:prstGeom>
          <a:noFill/>
        </p:spPr>
        <p:txBody>
          <a:bodyPr wrap="square" rtlCol="0">
            <a:spAutoFit/>
          </a:bodyPr>
          <a:lstStyle/>
          <a:p>
            <a:pPr algn="ctr"/>
            <a:r>
              <a:rPr lang="en-US">
                <a:solidFill>
                  <a:schemeClr val="accent2"/>
                </a:solidFill>
              </a:rPr>
              <a:t>Execution</a:t>
            </a:r>
            <a:endParaRPr lang="fr-BE">
              <a:solidFill>
                <a:schemeClr val="accent2"/>
              </a:solidFill>
            </a:endParaRPr>
          </a:p>
        </p:txBody>
      </p:sp>
      <p:sp>
        <p:nvSpPr>
          <p:cNvPr id="2" name="Espace réservé du pied de page 1">
            <a:extLst>
              <a:ext uri="{FF2B5EF4-FFF2-40B4-BE49-F238E27FC236}">
                <a16:creationId xmlns:a16="http://schemas.microsoft.com/office/drawing/2014/main" id="{FA0AC658-5A56-989B-19FD-90D1E1488BA1}"/>
              </a:ext>
            </a:extLst>
          </p:cNvPr>
          <p:cNvSpPr>
            <a:spLocks noGrp="1"/>
          </p:cNvSpPr>
          <p:nvPr>
            <p:ph type="ftr" sz="quarter" idx="11"/>
          </p:nvPr>
        </p:nvSpPr>
        <p:spPr/>
        <p:txBody>
          <a:bodyPr/>
          <a:lstStyle/>
          <a:p>
            <a:r>
              <a:rPr lang="fr-FR"/>
              <a:t>Servo (Write) - Duvivier Hugo</a:t>
            </a:r>
          </a:p>
        </p:txBody>
      </p:sp>
      <p:sp>
        <p:nvSpPr>
          <p:cNvPr id="6" name="Rectangle 5">
            <a:extLst>
              <a:ext uri="{FF2B5EF4-FFF2-40B4-BE49-F238E27FC236}">
                <a16:creationId xmlns:a16="http://schemas.microsoft.com/office/drawing/2014/main" id="{64CDC742-91E7-4893-F24E-5BAB367C404F}"/>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93106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4E30D-BCFF-5850-99C6-3E7546263C2C}"/>
              </a:ext>
            </a:extLst>
          </p:cNvPr>
          <p:cNvSpPr>
            <a:spLocks noGrp="1"/>
          </p:cNvSpPr>
          <p:nvPr>
            <p:ph type="title"/>
          </p:nvPr>
        </p:nvSpPr>
        <p:spPr/>
        <p:txBody>
          <a:bodyPr/>
          <a:lstStyle/>
          <a:p>
            <a:r>
              <a:rPr lang="fr-BE"/>
              <a:t>More informations</a:t>
            </a:r>
          </a:p>
        </p:txBody>
      </p:sp>
      <p:sp>
        <p:nvSpPr>
          <p:cNvPr id="3" name="Espace réservé du contenu 2">
            <a:extLst>
              <a:ext uri="{FF2B5EF4-FFF2-40B4-BE49-F238E27FC236}">
                <a16:creationId xmlns:a16="http://schemas.microsoft.com/office/drawing/2014/main" id="{072BEBCA-8A18-6108-245E-C839E455C478}"/>
              </a:ext>
            </a:extLst>
          </p:cNvPr>
          <p:cNvSpPr>
            <a:spLocks noGrp="1"/>
          </p:cNvSpPr>
          <p:nvPr>
            <p:ph idx="1"/>
          </p:nvPr>
        </p:nvSpPr>
        <p:spPr/>
        <p:txBody>
          <a:bodyPr/>
          <a:lstStyle/>
          <a:p>
            <a:pPr marL="0" indent="0">
              <a:buNone/>
            </a:pPr>
            <a:r>
              <a:rPr lang="fr-BE"/>
              <a:t>You can </a:t>
            </a:r>
            <a:r>
              <a:rPr lang="fr-BE" err="1"/>
              <a:t>see</a:t>
            </a:r>
            <a:r>
              <a:rPr lang="fr-BE"/>
              <a:t> more informations in </a:t>
            </a:r>
            <a:r>
              <a:rPr lang="fr-BE" err="1"/>
              <a:t>our</a:t>
            </a:r>
            <a:r>
              <a:rPr lang="fr-BE"/>
              <a:t> </a:t>
            </a:r>
            <a:r>
              <a:rPr lang="fr-BE" err="1"/>
              <a:t>gitHub</a:t>
            </a:r>
            <a:r>
              <a:rPr lang="fr-BE"/>
              <a:t>: </a:t>
            </a:r>
            <a:r>
              <a:rPr lang="fr-BE">
                <a:hlinkClick r:id="rId2"/>
              </a:rPr>
              <a:t>https://github.com/Nouuu13/Servo-protocol-Write</a:t>
            </a:r>
            <a:endParaRPr lang="fr-BE"/>
          </a:p>
          <a:p>
            <a:pPr marL="0" indent="0">
              <a:buNone/>
            </a:pPr>
            <a:r>
              <a:rPr lang="fr-BE"/>
              <a:t>There are all the </a:t>
            </a:r>
            <a:r>
              <a:rPr lang="fr-BE" err="1"/>
              <a:t>used</a:t>
            </a:r>
            <a:r>
              <a:rPr lang="fr-BE"/>
              <a:t> codes, </a:t>
            </a:r>
            <a:r>
              <a:rPr lang="fr-BE" err="1"/>
              <a:t>explanations</a:t>
            </a:r>
            <a:r>
              <a:rPr lang="fr-BE"/>
              <a:t> and </a:t>
            </a:r>
            <a:r>
              <a:rPr lang="fr-BE" err="1"/>
              <a:t>videos</a:t>
            </a:r>
            <a:r>
              <a:rPr lang="fr-BE"/>
              <a:t> to </a:t>
            </a:r>
            <a:r>
              <a:rPr lang="fr-BE" err="1"/>
              <a:t>understand</a:t>
            </a:r>
            <a:r>
              <a:rPr lang="fr-BE"/>
              <a:t> and </a:t>
            </a:r>
            <a:r>
              <a:rPr lang="fr-BE" err="1"/>
              <a:t>illustrate</a:t>
            </a:r>
            <a:r>
              <a:rPr lang="fr-BE"/>
              <a:t> </a:t>
            </a:r>
            <a:r>
              <a:rPr lang="fr-BE" err="1"/>
              <a:t>our</a:t>
            </a:r>
            <a:r>
              <a:rPr lang="fr-BE"/>
              <a:t> </a:t>
            </a:r>
            <a:r>
              <a:rPr lang="fr-BE" err="1"/>
              <a:t>project</a:t>
            </a:r>
            <a:r>
              <a:rPr lang="fr-BE"/>
              <a:t>.</a:t>
            </a:r>
          </a:p>
        </p:txBody>
      </p:sp>
      <p:sp>
        <p:nvSpPr>
          <p:cNvPr id="4" name="Espace réservé du numéro de diapositive 3">
            <a:extLst>
              <a:ext uri="{FF2B5EF4-FFF2-40B4-BE49-F238E27FC236}">
                <a16:creationId xmlns:a16="http://schemas.microsoft.com/office/drawing/2014/main" id="{72C75813-F104-8727-95A0-65B3946AF711}"/>
              </a:ext>
            </a:extLst>
          </p:cNvPr>
          <p:cNvSpPr>
            <a:spLocks noGrp="1"/>
          </p:cNvSpPr>
          <p:nvPr>
            <p:ph type="sldNum" sz="quarter" idx="10"/>
          </p:nvPr>
        </p:nvSpPr>
        <p:spPr/>
        <p:txBody>
          <a:bodyPr/>
          <a:lstStyle/>
          <a:p>
            <a:pPr>
              <a:defRPr/>
            </a:pPr>
            <a:fld id="{14F214EF-6916-43FF-8424-30437CA8A788}" type="slidenum">
              <a:rPr lang="fr-BE" smtClean="0"/>
              <a:pPr>
                <a:defRPr/>
              </a:pPr>
              <a:t>32</a:t>
            </a:fld>
            <a:endParaRPr lang="fr-BE"/>
          </a:p>
        </p:txBody>
      </p:sp>
      <p:sp>
        <p:nvSpPr>
          <p:cNvPr id="5" name="Espace réservé du pied de page 4">
            <a:extLst>
              <a:ext uri="{FF2B5EF4-FFF2-40B4-BE49-F238E27FC236}">
                <a16:creationId xmlns:a16="http://schemas.microsoft.com/office/drawing/2014/main" id="{D85BE19C-F9C8-4625-FC18-8A2273061D0E}"/>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27B31BEA-1174-74F6-9463-D5DDB54865F3}"/>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30438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5CCE25-AE02-5B6B-FB20-AE492B4F253A}"/>
              </a:ext>
            </a:extLst>
          </p:cNvPr>
          <p:cNvSpPr>
            <a:spLocks noGrp="1"/>
          </p:cNvSpPr>
          <p:nvPr>
            <p:ph idx="1"/>
          </p:nvPr>
        </p:nvSpPr>
        <p:spPr/>
        <p:txBody>
          <a:bodyPr>
            <a:normAutofit/>
          </a:bodyPr>
          <a:lstStyle/>
          <a:p>
            <a:pPr marL="0" indent="0">
              <a:buNone/>
            </a:pPr>
            <a:r>
              <a:rPr lang="fr-BE" err="1"/>
              <a:t>Thanks</a:t>
            </a:r>
            <a:r>
              <a:rPr lang="fr-BE"/>
              <a:t> for </a:t>
            </a:r>
            <a:r>
              <a:rPr lang="fr-BE" err="1"/>
              <a:t>your</a:t>
            </a:r>
            <a:r>
              <a:rPr lang="fr-BE"/>
              <a:t> attention!</a:t>
            </a:r>
          </a:p>
          <a:p>
            <a:pPr marL="0" indent="0">
              <a:buNone/>
            </a:pPr>
            <a:endParaRPr lang="fr-BE"/>
          </a:p>
          <a:p>
            <a:pPr marL="0" indent="0">
              <a:buNone/>
            </a:pPr>
            <a:endParaRPr lang="fr-BE"/>
          </a:p>
          <a:p>
            <a:pPr marL="0" indent="0" algn="ctr">
              <a:buNone/>
            </a:pPr>
            <a:r>
              <a:rPr lang="fr-BE"/>
              <a:t>DUVIVIER Hugo</a:t>
            </a:r>
          </a:p>
          <a:p>
            <a:pPr marL="0" indent="0" algn="ctr">
              <a:buNone/>
            </a:pPr>
            <a:r>
              <a:rPr lang="fr-BE"/>
              <a:t>DETRAIT Romain</a:t>
            </a:r>
          </a:p>
          <a:p>
            <a:pPr marL="0" indent="0" algn="ctr">
              <a:buNone/>
            </a:pPr>
            <a:r>
              <a:rPr lang="fr-BE"/>
              <a:t>KAMECHE Walid</a:t>
            </a:r>
          </a:p>
        </p:txBody>
      </p:sp>
      <p:sp>
        <p:nvSpPr>
          <p:cNvPr id="4" name="Espace réservé du numéro de diapositive 3">
            <a:extLst>
              <a:ext uri="{FF2B5EF4-FFF2-40B4-BE49-F238E27FC236}">
                <a16:creationId xmlns:a16="http://schemas.microsoft.com/office/drawing/2014/main" id="{981C9441-F774-A70E-5F63-8F40F02E6003}"/>
              </a:ext>
            </a:extLst>
          </p:cNvPr>
          <p:cNvSpPr>
            <a:spLocks noGrp="1"/>
          </p:cNvSpPr>
          <p:nvPr>
            <p:ph type="sldNum" sz="quarter" idx="10"/>
          </p:nvPr>
        </p:nvSpPr>
        <p:spPr/>
        <p:txBody>
          <a:bodyPr/>
          <a:lstStyle/>
          <a:p>
            <a:pPr>
              <a:defRPr/>
            </a:pPr>
            <a:fld id="{14F214EF-6916-43FF-8424-30437CA8A788}" type="slidenum">
              <a:rPr lang="fr-BE" smtClean="0"/>
              <a:pPr>
                <a:defRPr/>
              </a:pPr>
              <a:t>33</a:t>
            </a:fld>
            <a:endParaRPr lang="fr-BE"/>
          </a:p>
        </p:txBody>
      </p:sp>
      <p:sp>
        <p:nvSpPr>
          <p:cNvPr id="2" name="Espace réservé du pied de page 1">
            <a:extLst>
              <a:ext uri="{FF2B5EF4-FFF2-40B4-BE49-F238E27FC236}">
                <a16:creationId xmlns:a16="http://schemas.microsoft.com/office/drawing/2014/main" id="{D3C02A02-472F-6D60-02DE-51D85FF39E1F}"/>
              </a:ext>
            </a:extLst>
          </p:cNvPr>
          <p:cNvSpPr>
            <a:spLocks noGrp="1"/>
          </p:cNvSpPr>
          <p:nvPr>
            <p:ph type="ftr" sz="quarter" idx="11"/>
          </p:nvPr>
        </p:nvSpPr>
        <p:spPr/>
        <p:txBody>
          <a:bodyPr/>
          <a:lstStyle/>
          <a:p>
            <a:r>
              <a:rPr lang="fr-FR"/>
              <a:t>Servo (Write) - Duvivier Hugo</a:t>
            </a:r>
          </a:p>
        </p:txBody>
      </p:sp>
      <p:sp>
        <p:nvSpPr>
          <p:cNvPr id="6" name="Rectangle 5">
            <a:extLst>
              <a:ext uri="{FF2B5EF4-FFF2-40B4-BE49-F238E27FC236}">
                <a16:creationId xmlns:a16="http://schemas.microsoft.com/office/drawing/2014/main" id="{ED26252C-4133-C3F4-17CB-A40F528F270C}"/>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41410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CD8E1-35F3-4EE4-0E1B-CF22A062F93D}"/>
              </a:ext>
            </a:extLst>
          </p:cNvPr>
          <p:cNvSpPr>
            <a:spLocks noGrp="1"/>
          </p:cNvSpPr>
          <p:nvPr>
            <p:ph type="title"/>
          </p:nvPr>
        </p:nvSpPr>
        <p:spPr/>
        <p:txBody>
          <a:bodyPr/>
          <a:lstStyle/>
          <a:p>
            <a:r>
              <a:rPr lang="fr-BE"/>
              <a:t>Tools</a:t>
            </a:r>
          </a:p>
        </p:txBody>
      </p:sp>
      <p:sp>
        <p:nvSpPr>
          <p:cNvPr id="3" name="Espace réservé du contenu 2">
            <a:extLst>
              <a:ext uri="{FF2B5EF4-FFF2-40B4-BE49-F238E27FC236}">
                <a16:creationId xmlns:a16="http://schemas.microsoft.com/office/drawing/2014/main" id="{C010F455-F896-70DE-10FA-DA91E1AD07C8}"/>
              </a:ext>
            </a:extLst>
          </p:cNvPr>
          <p:cNvSpPr>
            <a:spLocks noGrp="1"/>
          </p:cNvSpPr>
          <p:nvPr>
            <p:ph idx="1"/>
          </p:nvPr>
        </p:nvSpPr>
        <p:spPr/>
        <p:txBody>
          <a:bodyPr>
            <a:normAutofit fontScale="77500" lnSpcReduction="20000"/>
          </a:bodyPr>
          <a:lstStyle/>
          <a:p>
            <a:r>
              <a:rPr lang="fr-BE"/>
              <a:t>Intel </a:t>
            </a:r>
            <a:r>
              <a:rPr lang="fr-BE" err="1"/>
              <a:t>Altera</a:t>
            </a:r>
            <a:r>
              <a:rPr lang="fr-BE"/>
              <a:t> </a:t>
            </a:r>
            <a:r>
              <a:rPr lang="fr-BE" err="1"/>
              <a:t>SoC</a:t>
            </a:r>
            <a:r>
              <a:rPr lang="fr-BE"/>
              <a:t> </a:t>
            </a:r>
            <a:r>
              <a:rPr lang="fr-BE" err="1"/>
              <a:t>Qsys</a:t>
            </a:r>
            <a:r>
              <a:rPr lang="fr-BE"/>
              <a:t> </a:t>
            </a:r>
            <a:r>
              <a:rPr lang="fr-BE" err="1"/>
              <a:t>Development</a:t>
            </a:r>
            <a:r>
              <a:rPr lang="fr-BE"/>
              <a:t> </a:t>
            </a:r>
            <a:r>
              <a:rPr lang="fr-BE" err="1"/>
              <a:t>Environment</a:t>
            </a:r>
            <a:r>
              <a:rPr lang="fr-BE"/>
              <a:t> </a:t>
            </a:r>
            <a:r>
              <a:rPr lang="fr-BE" err="1"/>
              <a:t>allows</a:t>
            </a:r>
            <a:r>
              <a:rPr lang="fr-BE"/>
              <a:t> the </a:t>
            </a:r>
            <a:r>
              <a:rPr lang="fr-BE" err="1"/>
              <a:t>creation</a:t>
            </a:r>
            <a:r>
              <a:rPr lang="fr-BE"/>
              <a:t> of hardware/software </a:t>
            </a:r>
            <a:r>
              <a:rPr lang="fr-BE" err="1"/>
              <a:t>development</a:t>
            </a:r>
            <a:br>
              <a:rPr lang="fr-BE"/>
            </a:br>
            <a:r>
              <a:rPr lang="fr-BE">
                <a:sym typeface="Wingdings" panose="05000000000000000000" pitchFamily="2" charset="2"/>
              </a:rPr>
              <a:t> Combination of a processor (software) and a reconfigurable circuit (</a:t>
            </a:r>
            <a:r>
              <a:rPr lang="fr-BE" err="1">
                <a:sym typeface="Wingdings" panose="05000000000000000000" pitchFamily="2" charset="2"/>
              </a:rPr>
              <a:t>templates</a:t>
            </a:r>
            <a:r>
              <a:rPr lang="fr-BE">
                <a:sym typeface="Wingdings" panose="05000000000000000000" pitchFamily="2" charset="2"/>
              </a:rPr>
              <a:t>/</a:t>
            </a:r>
            <a:r>
              <a:rPr lang="fr-BE" err="1">
                <a:sym typeface="Wingdings" panose="05000000000000000000" pitchFamily="2" charset="2"/>
              </a:rPr>
              <a:t>examples</a:t>
            </a:r>
            <a:r>
              <a:rPr lang="fr-BE">
                <a:sym typeface="Wingdings" panose="05000000000000000000" pitchFamily="2" charset="2"/>
              </a:rPr>
              <a:t>: </a:t>
            </a:r>
            <a:r>
              <a:rPr lang="fr-BE">
                <a:sym typeface="Wingdings" panose="05000000000000000000" pitchFamily="2" charset="2"/>
                <a:hlinkClick r:id="rId2"/>
              </a:rPr>
              <a:t>https://moodle.umons.ac.be/mod/resource/view.php?id=189534</a:t>
            </a:r>
            <a:r>
              <a:rPr lang="fr-BE">
                <a:sym typeface="Wingdings" panose="05000000000000000000" pitchFamily="2" charset="2"/>
              </a:rPr>
              <a:t>) </a:t>
            </a:r>
          </a:p>
          <a:p>
            <a:r>
              <a:rPr lang="fr-BE">
                <a:sym typeface="Wingdings" panose="05000000000000000000" pitchFamily="2" charset="2"/>
                <a:hlinkClick r:id="rId3"/>
              </a:rPr>
              <a:t>https://www.intel.ca/content/www/ca/en/software/programmable/quartus-prime/download.html</a:t>
            </a:r>
            <a:r>
              <a:rPr lang="fr-BE">
                <a:sym typeface="Wingdings" panose="05000000000000000000" pitchFamily="2" charset="2"/>
              </a:rPr>
              <a:t> (download Intel Quartus 18.1 Lite)</a:t>
            </a:r>
            <a:br>
              <a:rPr lang="fr-BE">
                <a:sym typeface="Wingdings" panose="05000000000000000000" pitchFamily="2" charset="2"/>
              </a:rPr>
            </a:br>
            <a:r>
              <a:rPr lang="fr-BE" err="1">
                <a:sym typeface="Wingdings" panose="05000000000000000000" pitchFamily="2" charset="2"/>
              </a:rPr>
              <a:t>When</a:t>
            </a:r>
            <a:r>
              <a:rPr lang="fr-BE">
                <a:sym typeface="Wingdings" panose="05000000000000000000" pitchFamily="2" charset="2"/>
              </a:rPr>
              <a:t> </a:t>
            </a:r>
            <a:r>
              <a:rPr lang="fr-BE" err="1">
                <a:sym typeface="Wingdings" panose="05000000000000000000" pitchFamily="2" charset="2"/>
              </a:rPr>
              <a:t>you</a:t>
            </a:r>
            <a:r>
              <a:rPr lang="fr-BE">
                <a:sym typeface="Wingdings" panose="05000000000000000000" pitchFamily="2" charset="2"/>
              </a:rPr>
              <a:t> </a:t>
            </a:r>
            <a:r>
              <a:rPr lang="fr-BE" err="1">
                <a:sym typeface="Wingdings" panose="05000000000000000000" pitchFamily="2" charset="2"/>
              </a:rPr>
              <a:t>install</a:t>
            </a:r>
            <a:r>
              <a:rPr lang="fr-BE">
                <a:sym typeface="Wingdings" panose="05000000000000000000" pitchFamily="2" charset="2"/>
              </a:rPr>
              <a:t> Quartus, </a:t>
            </a:r>
            <a:r>
              <a:rPr lang="fr-BE" err="1">
                <a:sym typeface="Wingdings" panose="05000000000000000000" pitchFamily="2" charset="2"/>
              </a:rPr>
              <a:t>you</a:t>
            </a:r>
            <a:r>
              <a:rPr lang="fr-BE">
                <a:sym typeface="Wingdings" panose="05000000000000000000" pitchFamily="2" charset="2"/>
              </a:rPr>
              <a:t> must select the </a:t>
            </a:r>
            <a:r>
              <a:rPr lang="fr-BE" err="1">
                <a:sym typeface="Wingdings" panose="05000000000000000000" pitchFamily="2" charset="2"/>
              </a:rPr>
              <a:t>device</a:t>
            </a:r>
            <a:r>
              <a:rPr lang="fr-BE">
                <a:sym typeface="Wingdings" panose="05000000000000000000" pitchFamily="2" charset="2"/>
              </a:rPr>
              <a:t> Cyclone V</a:t>
            </a:r>
          </a:p>
          <a:p>
            <a:endParaRPr lang="fr-BE"/>
          </a:p>
        </p:txBody>
      </p:sp>
      <p:sp>
        <p:nvSpPr>
          <p:cNvPr id="4" name="Espace réservé du numéro de diapositive 3">
            <a:extLst>
              <a:ext uri="{FF2B5EF4-FFF2-40B4-BE49-F238E27FC236}">
                <a16:creationId xmlns:a16="http://schemas.microsoft.com/office/drawing/2014/main" id="{2075E931-49C7-1E60-3155-F036C3D6E45F}"/>
              </a:ext>
            </a:extLst>
          </p:cNvPr>
          <p:cNvSpPr>
            <a:spLocks noGrp="1"/>
          </p:cNvSpPr>
          <p:nvPr>
            <p:ph type="sldNum" sz="quarter" idx="10"/>
          </p:nvPr>
        </p:nvSpPr>
        <p:spPr/>
        <p:txBody>
          <a:bodyPr/>
          <a:lstStyle/>
          <a:p>
            <a:pPr>
              <a:defRPr/>
            </a:pPr>
            <a:fld id="{14F214EF-6916-43FF-8424-30437CA8A788}" type="slidenum">
              <a:rPr lang="fr-BE" smtClean="0"/>
              <a:pPr>
                <a:defRPr/>
              </a:pPr>
              <a:t>4</a:t>
            </a:fld>
            <a:endParaRPr lang="fr-BE"/>
          </a:p>
        </p:txBody>
      </p:sp>
      <p:sp>
        <p:nvSpPr>
          <p:cNvPr id="5" name="Espace réservé du pied de page 4">
            <a:extLst>
              <a:ext uri="{FF2B5EF4-FFF2-40B4-BE49-F238E27FC236}">
                <a16:creationId xmlns:a16="http://schemas.microsoft.com/office/drawing/2014/main" id="{8A09468C-FE6D-802B-B44F-952249BF4663}"/>
              </a:ext>
            </a:extLst>
          </p:cNvPr>
          <p:cNvSpPr>
            <a:spLocks noGrp="1"/>
          </p:cNvSpPr>
          <p:nvPr>
            <p:ph type="ftr" sz="quarter" idx="11"/>
          </p:nvPr>
        </p:nvSpPr>
        <p:spPr/>
        <p:txBody>
          <a:bodyPr/>
          <a:lstStyle/>
          <a:p>
            <a:r>
              <a:rPr lang="fr-FR"/>
              <a:t>Servo (Write) - Duvivier Hugo</a:t>
            </a:r>
          </a:p>
        </p:txBody>
      </p:sp>
      <p:sp>
        <p:nvSpPr>
          <p:cNvPr id="9" name="Rectangle 8">
            <a:extLst>
              <a:ext uri="{FF2B5EF4-FFF2-40B4-BE49-F238E27FC236}">
                <a16:creationId xmlns:a16="http://schemas.microsoft.com/office/drawing/2014/main" id="{29697EB8-B503-F535-59A3-3499D2BCA8EE}"/>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18321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F132C-879C-0181-65CA-7F056ACC0B4E}"/>
              </a:ext>
            </a:extLst>
          </p:cNvPr>
          <p:cNvSpPr>
            <a:spLocks noGrp="1"/>
          </p:cNvSpPr>
          <p:nvPr>
            <p:ph type="title"/>
          </p:nvPr>
        </p:nvSpPr>
        <p:spPr/>
        <p:txBody>
          <a:bodyPr/>
          <a:lstStyle/>
          <a:p>
            <a:r>
              <a:rPr lang="fr-BE"/>
              <a:t>Tools</a:t>
            </a:r>
          </a:p>
        </p:txBody>
      </p:sp>
      <p:sp>
        <p:nvSpPr>
          <p:cNvPr id="3" name="Espace réservé du contenu 2">
            <a:extLst>
              <a:ext uri="{FF2B5EF4-FFF2-40B4-BE49-F238E27FC236}">
                <a16:creationId xmlns:a16="http://schemas.microsoft.com/office/drawing/2014/main" id="{3BAD13AA-C88A-2D63-A4A5-3D89B8FF7784}"/>
              </a:ext>
            </a:extLst>
          </p:cNvPr>
          <p:cNvSpPr>
            <a:spLocks noGrp="1"/>
          </p:cNvSpPr>
          <p:nvPr>
            <p:ph idx="1"/>
          </p:nvPr>
        </p:nvSpPr>
        <p:spPr/>
        <p:txBody>
          <a:bodyPr>
            <a:normAutofit fontScale="85000" lnSpcReduction="10000"/>
          </a:bodyPr>
          <a:lstStyle/>
          <a:p>
            <a:r>
              <a:rPr lang="fr-BE" err="1"/>
              <a:t>ModelSim</a:t>
            </a:r>
            <a:r>
              <a:rPr lang="fr-BE"/>
              <a:t> </a:t>
            </a:r>
            <a:r>
              <a:rPr lang="fr-BE" err="1"/>
              <a:t>is</a:t>
            </a:r>
            <a:r>
              <a:rPr lang="fr-BE"/>
              <a:t> </a:t>
            </a:r>
            <a:r>
              <a:rPr lang="fr-BE" err="1"/>
              <a:t>needed</a:t>
            </a:r>
            <a:r>
              <a:rPr lang="fr-BE"/>
              <a:t> for simulations. It </a:t>
            </a:r>
            <a:r>
              <a:rPr lang="fr-BE" err="1"/>
              <a:t>is</a:t>
            </a:r>
            <a:r>
              <a:rPr lang="fr-BE"/>
              <a:t> </a:t>
            </a:r>
            <a:r>
              <a:rPr lang="fr-BE" err="1"/>
              <a:t>available</a:t>
            </a:r>
            <a:r>
              <a:rPr lang="fr-BE"/>
              <a:t> </a:t>
            </a:r>
            <a:r>
              <a:rPr lang="fr-BE" err="1"/>
              <a:t>when</a:t>
            </a:r>
            <a:r>
              <a:rPr lang="fr-BE"/>
              <a:t> Quartus </a:t>
            </a:r>
            <a:r>
              <a:rPr lang="fr-BE" err="1"/>
              <a:t>is</a:t>
            </a:r>
            <a:r>
              <a:rPr lang="fr-BE"/>
              <a:t> </a:t>
            </a:r>
            <a:r>
              <a:rPr lang="fr-BE" err="1"/>
              <a:t>installed</a:t>
            </a:r>
            <a:endParaRPr lang="fr-BE"/>
          </a:p>
          <a:p>
            <a:r>
              <a:rPr lang="fr-BE"/>
              <a:t>Monitor </a:t>
            </a:r>
            <a:r>
              <a:rPr lang="fr-BE" err="1"/>
              <a:t>is</a:t>
            </a:r>
            <a:r>
              <a:rPr lang="fr-BE"/>
              <a:t> </a:t>
            </a:r>
            <a:r>
              <a:rPr lang="fr-BE" err="1"/>
              <a:t>also</a:t>
            </a:r>
            <a:r>
              <a:rPr lang="fr-BE"/>
              <a:t> </a:t>
            </a:r>
            <a:r>
              <a:rPr lang="fr-BE" err="1"/>
              <a:t>needed</a:t>
            </a:r>
            <a:r>
              <a:rPr lang="fr-BE"/>
              <a:t> to </a:t>
            </a:r>
            <a:r>
              <a:rPr lang="fr-BE" err="1"/>
              <a:t>develop</a:t>
            </a:r>
            <a:r>
              <a:rPr lang="fr-BE"/>
              <a:t> software for the processor. </a:t>
            </a:r>
            <a:r>
              <a:rPr lang="fr-BE" err="1"/>
              <a:t>We</a:t>
            </a:r>
            <a:r>
              <a:rPr lang="fr-BE"/>
              <a:t> </a:t>
            </a:r>
            <a:r>
              <a:rPr lang="fr-BE" err="1"/>
              <a:t>will</a:t>
            </a:r>
            <a:r>
              <a:rPr lang="fr-BE"/>
              <a:t> use the Linux OS </a:t>
            </a:r>
            <a:r>
              <a:rPr lang="fr-BE" err="1"/>
              <a:t>which</a:t>
            </a:r>
            <a:r>
              <a:rPr lang="fr-BE"/>
              <a:t> </a:t>
            </a:r>
            <a:r>
              <a:rPr lang="fr-BE" err="1"/>
              <a:t>is</a:t>
            </a:r>
            <a:r>
              <a:rPr lang="fr-BE"/>
              <a:t> </a:t>
            </a:r>
            <a:r>
              <a:rPr lang="fr-BE" err="1"/>
              <a:t>installed</a:t>
            </a:r>
            <a:r>
              <a:rPr lang="fr-BE"/>
              <a:t> on the SD </a:t>
            </a:r>
            <a:r>
              <a:rPr lang="fr-BE" err="1"/>
              <a:t>card</a:t>
            </a:r>
            <a:endParaRPr lang="fr-BE"/>
          </a:p>
          <a:p>
            <a:r>
              <a:rPr lang="fr-BE">
                <a:hlinkClick r:id="rId2"/>
              </a:rPr>
              <a:t>https://www.intel.com/content/www/us/en/software-kit/665987/intel-quartus-prime-standard-edition-design-software-version-18-1-for-windows.html</a:t>
            </a:r>
            <a:r>
              <a:rPr lang="fr-BE"/>
              <a:t> (software </a:t>
            </a:r>
            <a:r>
              <a:rPr lang="fr-BE" err="1"/>
              <a:t>tools</a:t>
            </a:r>
            <a:r>
              <a:rPr lang="fr-BE"/>
              <a:t> to compile C program)</a:t>
            </a:r>
          </a:p>
        </p:txBody>
      </p:sp>
      <p:sp>
        <p:nvSpPr>
          <p:cNvPr id="4" name="Espace réservé du numéro de diapositive 3">
            <a:extLst>
              <a:ext uri="{FF2B5EF4-FFF2-40B4-BE49-F238E27FC236}">
                <a16:creationId xmlns:a16="http://schemas.microsoft.com/office/drawing/2014/main" id="{E9DE05B4-A730-D3F8-D01E-8ACDFE760774}"/>
              </a:ext>
            </a:extLst>
          </p:cNvPr>
          <p:cNvSpPr>
            <a:spLocks noGrp="1"/>
          </p:cNvSpPr>
          <p:nvPr>
            <p:ph type="sldNum" sz="quarter" idx="10"/>
          </p:nvPr>
        </p:nvSpPr>
        <p:spPr/>
        <p:txBody>
          <a:bodyPr/>
          <a:lstStyle/>
          <a:p>
            <a:pPr>
              <a:defRPr/>
            </a:pPr>
            <a:fld id="{14F214EF-6916-43FF-8424-30437CA8A788}" type="slidenum">
              <a:rPr lang="fr-BE" smtClean="0"/>
              <a:pPr>
                <a:defRPr/>
              </a:pPr>
              <a:t>5</a:t>
            </a:fld>
            <a:endParaRPr lang="fr-BE"/>
          </a:p>
        </p:txBody>
      </p:sp>
      <p:sp>
        <p:nvSpPr>
          <p:cNvPr id="5" name="Espace réservé du pied de page 4">
            <a:extLst>
              <a:ext uri="{FF2B5EF4-FFF2-40B4-BE49-F238E27FC236}">
                <a16:creationId xmlns:a16="http://schemas.microsoft.com/office/drawing/2014/main" id="{8BEDBABF-5FB3-8831-F001-1A030D597D17}"/>
              </a:ext>
            </a:extLst>
          </p:cNvPr>
          <p:cNvSpPr>
            <a:spLocks noGrp="1"/>
          </p:cNvSpPr>
          <p:nvPr>
            <p:ph type="ftr" sz="quarter" idx="11"/>
          </p:nvPr>
        </p:nvSpPr>
        <p:spPr/>
        <p:txBody>
          <a:bodyPr/>
          <a:lstStyle/>
          <a:p>
            <a:r>
              <a:rPr lang="fr-FR"/>
              <a:t>Servo (Write) - Duvivier Hugo</a:t>
            </a:r>
          </a:p>
        </p:txBody>
      </p:sp>
      <p:sp>
        <p:nvSpPr>
          <p:cNvPr id="9" name="Rectangle 8">
            <a:extLst>
              <a:ext uri="{FF2B5EF4-FFF2-40B4-BE49-F238E27FC236}">
                <a16:creationId xmlns:a16="http://schemas.microsoft.com/office/drawing/2014/main" id="{C9360CED-89B1-66C3-7249-935E0F6DC395}"/>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77462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Programming language</a:t>
            </a:r>
          </a:p>
        </p:txBody>
      </p:sp>
      <p:sp>
        <p:nvSpPr>
          <p:cNvPr id="3" name="Espace réservé du contenu 2"/>
          <p:cNvSpPr>
            <a:spLocks noGrp="1"/>
          </p:cNvSpPr>
          <p:nvPr>
            <p:ph idx="1"/>
          </p:nvPr>
        </p:nvSpPr>
        <p:spPr/>
        <p:txBody>
          <a:bodyPr/>
          <a:lstStyle/>
          <a:p>
            <a:pPr marL="0" indent="0">
              <a:buNone/>
            </a:pPr>
            <a:r>
              <a:rPr lang="en-US" b="0" i="0" dirty="0">
                <a:solidFill>
                  <a:schemeClr val="accent2"/>
                </a:solidFill>
                <a:effectLst/>
                <a:latin typeface="-apple-system"/>
              </a:rPr>
              <a:t>VHDL is a </a:t>
            </a:r>
            <a:r>
              <a:rPr lang="en-US" b="0" i="0" u="sng" dirty="0">
                <a:solidFill>
                  <a:schemeClr val="accent2"/>
                </a:solidFill>
                <a:effectLst/>
                <a:latin typeface="-apple-system"/>
              </a:rPr>
              <a:t>hardware</a:t>
            </a:r>
            <a:r>
              <a:rPr lang="en-US" b="0" i="0" dirty="0">
                <a:solidFill>
                  <a:schemeClr val="accent2"/>
                </a:solidFill>
                <a:effectLst/>
                <a:latin typeface="-apple-system"/>
              </a:rPr>
              <a:t> description language </a:t>
            </a:r>
            <a:r>
              <a:rPr lang="en-US" dirty="0">
                <a:solidFill>
                  <a:schemeClr val="accent2"/>
                </a:solidFill>
                <a:latin typeface="-apple-system"/>
              </a:rPr>
              <a:t>to represent </a:t>
            </a:r>
            <a:r>
              <a:rPr lang="en-US" b="0" i="0" dirty="0">
                <a:solidFill>
                  <a:schemeClr val="accent2"/>
                </a:solidFill>
                <a:effectLst/>
                <a:latin typeface="-apple-system"/>
              </a:rPr>
              <a:t>the </a:t>
            </a:r>
            <a:r>
              <a:rPr lang="en-US" b="0" i="0" dirty="0" err="1">
                <a:solidFill>
                  <a:schemeClr val="accent2"/>
                </a:solidFill>
                <a:effectLst/>
                <a:latin typeface="-apple-system"/>
              </a:rPr>
              <a:t>behaviour</a:t>
            </a:r>
            <a:r>
              <a:rPr lang="en-US" b="0" i="0" dirty="0">
                <a:solidFill>
                  <a:schemeClr val="accent2"/>
                </a:solidFill>
                <a:effectLst/>
                <a:latin typeface="-apple-system"/>
              </a:rPr>
              <a:t> and architecture of a digital electronic system. Its full name is VHSIC Hardware Description Language.</a:t>
            </a:r>
            <a:r>
              <a:rPr lang="en-US" dirty="0">
                <a:solidFill>
                  <a:schemeClr val="accent2"/>
                </a:solidFill>
                <a:latin typeface="-apple-system"/>
              </a:rPr>
              <a:t> </a:t>
            </a:r>
            <a:endParaRPr lang="en-US" b="0" i="0">
              <a:solidFill>
                <a:schemeClr val="accent2"/>
              </a:solidFill>
              <a:effectLst/>
              <a:latin typeface="-apple-system"/>
            </a:endParaRPr>
          </a:p>
          <a:p>
            <a:pPr marL="0" indent="0">
              <a:buNone/>
            </a:pPr>
            <a:r>
              <a:rPr lang="en-US" dirty="0">
                <a:solidFill>
                  <a:schemeClr val="accent2"/>
                </a:solidFill>
                <a:latin typeface="-apple-system"/>
              </a:rPr>
              <a:t>The hardware driver is in VHDL.</a:t>
            </a:r>
            <a:endParaRPr lang="en-US" b="0" i="0" dirty="0">
              <a:solidFill>
                <a:schemeClr val="accent2"/>
              </a:solidFill>
              <a:effectLst/>
              <a:latin typeface="-apple-system"/>
            </a:endParaRPr>
          </a:p>
        </p:txBody>
      </p:sp>
      <p:sp>
        <p:nvSpPr>
          <p:cNvPr id="4" name="Espace réservé du numéro de diapositive 3"/>
          <p:cNvSpPr>
            <a:spLocks noGrp="1"/>
          </p:cNvSpPr>
          <p:nvPr>
            <p:ph type="sldNum" sz="quarter" idx="10"/>
          </p:nvPr>
        </p:nvSpPr>
        <p:spPr/>
        <p:txBody>
          <a:bodyPr/>
          <a:lstStyle/>
          <a:p>
            <a:pPr>
              <a:defRPr/>
            </a:pPr>
            <a:fld id="{14F214EF-6916-43FF-8424-30437CA8A788}" type="slidenum">
              <a:rPr lang="en-US" smtClean="0"/>
              <a:pPr>
                <a:defRPr/>
              </a:pPr>
              <a:t>6</a:t>
            </a:fld>
            <a:endParaRPr lang="en-US"/>
          </a:p>
        </p:txBody>
      </p:sp>
      <p:sp>
        <p:nvSpPr>
          <p:cNvPr id="5" name="Espace réservé du pied de page 4">
            <a:extLst>
              <a:ext uri="{FF2B5EF4-FFF2-40B4-BE49-F238E27FC236}">
                <a16:creationId xmlns:a16="http://schemas.microsoft.com/office/drawing/2014/main" id="{3AADC06A-9ADE-3159-07DA-88DED6891BB6}"/>
              </a:ext>
            </a:extLst>
          </p:cNvPr>
          <p:cNvSpPr>
            <a:spLocks noGrp="1"/>
          </p:cNvSpPr>
          <p:nvPr>
            <p:ph type="ftr" sz="quarter" idx="11"/>
          </p:nvPr>
        </p:nvSpPr>
        <p:spPr/>
        <p:txBody>
          <a:bodyPr/>
          <a:lstStyle/>
          <a:p>
            <a:r>
              <a:rPr lang="fr-FR"/>
              <a:t>Servo (Write) - Duvivier Hugo</a:t>
            </a:r>
          </a:p>
        </p:txBody>
      </p:sp>
      <p:sp>
        <p:nvSpPr>
          <p:cNvPr id="9" name="Rectangle 8">
            <a:extLst>
              <a:ext uri="{FF2B5EF4-FFF2-40B4-BE49-F238E27FC236}">
                <a16:creationId xmlns:a16="http://schemas.microsoft.com/office/drawing/2014/main" id="{3FF26AE4-CFD3-2848-A077-A8BEF65E7AC7}"/>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419452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5FAF1-8CE1-D5F8-7126-A59FCCF8A9F8}"/>
              </a:ext>
            </a:extLst>
          </p:cNvPr>
          <p:cNvSpPr>
            <a:spLocks noGrp="1"/>
          </p:cNvSpPr>
          <p:nvPr>
            <p:ph type="title"/>
          </p:nvPr>
        </p:nvSpPr>
        <p:spPr/>
        <p:txBody>
          <a:bodyPr/>
          <a:lstStyle/>
          <a:p>
            <a:r>
              <a:rPr lang="fr-BE"/>
              <a:t>Servo </a:t>
            </a:r>
            <a:r>
              <a:rPr lang="fr-BE" err="1"/>
              <a:t>protocol</a:t>
            </a:r>
            <a:r>
              <a:rPr lang="fr-BE"/>
              <a:t>: </a:t>
            </a:r>
            <a:r>
              <a:rPr lang="fr-BE" err="1"/>
              <a:t>context</a:t>
            </a:r>
            <a:endParaRPr lang="fr-BE"/>
          </a:p>
        </p:txBody>
      </p:sp>
      <p:sp>
        <p:nvSpPr>
          <p:cNvPr id="4" name="Espace réservé du numéro de diapositive 3">
            <a:extLst>
              <a:ext uri="{FF2B5EF4-FFF2-40B4-BE49-F238E27FC236}">
                <a16:creationId xmlns:a16="http://schemas.microsoft.com/office/drawing/2014/main" id="{0BF79095-A7E4-F498-9868-00541D87FD94}"/>
              </a:ext>
            </a:extLst>
          </p:cNvPr>
          <p:cNvSpPr>
            <a:spLocks noGrp="1"/>
          </p:cNvSpPr>
          <p:nvPr>
            <p:ph type="sldNum" sz="quarter" idx="10"/>
          </p:nvPr>
        </p:nvSpPr>
        <p:spPr/>
        <p:txBody>
          <a:bodyPr/>
          <a:lstStyle/>
          <a:p>
            <a:pPr>
              <a:defRPr/>
            </a:pPr>
            <a:fld id="{14F214EF-6916-43FF-8424-30437CA8A788}" type="slidenum">
              <a:rPr lang="fr-BE" smtClean="0"/>
              <a:pPr>
                <a:defRPr/>
              </a:pPr>
              <a:t>7</a:t>
            </a:fld>
            <a:endParaRPr lang="fr-BE"/>
          </a:p>
        </p:txBody>
      </p:sp>
      <p:sp>
        <p:nvSpPr>
          <p:cNvPr id="8" name="Espace réservé du contenu 7">
            <a:extLst>
              <a:ext uri="{FF2B5EF4-FFF2-40B4-BE49-F238E27FC236}">
                <a16:creationId xmlns:a16="http://schemas.microsoft.com/office/drawing/2014/main" id="{4EA7C57D-3D00-E22D-62AA-08B7FF3283DB}"/>
              </a:ext>
            </a:extLst>
          </p:cNvPr>
          <p:cNvSpPr>
            <a:spLocks noGrp="1"/>
          </p:cNvSpPr>
          <p:nvPr>
            <p:ph idx="1"/>
          </p:nvPr>
        </p:nvSpPr>
        <p:spPr/>
        <p:txBody>
          <a:bodyPr/>
          <a:lstStyle/>
          <a:p>
            <a:r>
              <a:rPr lang="fr-BE" err="1"/>
              <a:t>Clock</a:t>
            </a:r>
            <a:r>
              <a:rPr lang="fr-BE"/>
              <a:t> 50MHz </a:t>
            </a:r>
            <a:r>
              <a:rPr lang="fr-BE" err="1"/>
              <a:t>RSTn</a:t>
            </a:r>
            <a:r>
              <a:rPr lang="fr-BE"/>
              <a:t> reset </a:t>
            </a:r>
            <a:r>
              <a:rPr lang="fr-BE" err="1"/>
              <a:t>low</a:t>
            </a:r>
            <a:endParaRPr lang="fr-BE"/>
          </a:p>
          <a:p>
            <a:r>
              <a:rPr lang="fr-BE"/>
              <a:t>CMD command duration range 0 to 255 (0 to 1ms) 8-bit data input </a:t>
            </a:r>
            <a:r>
              <a:rPr lang="fr-BE" err="1"/>
              <a:t>register</a:t>
            </a:r>
            <a:endParaRPr lang="fr-BE"/>
          </a:p>
          <a:p>
            <a:r>
              <a:rPr lang="fr-BE"/>
              <a:t>GPIO output pin</a:t>
            </a:r>
          </a:p>
          <a:p>
            <a:pPr marL="0" indent="0">
              <a:buNone/>
            </a:pPr>
            <a:endParaRPr lang="fr-BE"/>
          </a:p>
        </p:txBody>
      </p:sp>
      <p:pic>
        <p:nvPicPr>
          <p:cNvPr id="10" name="Image 9">
            <a:extLst>
              <a:ext uri="{FF2B5EF4-FFF2-40B4-BE49-F238E27FC236}">
                <a16:creationId xmlns:a16="http://schemas.microsoft.com/office/drawing/2014/main" id="{171F2D6F-32FC-6687-93F6-6789B2965B87}"/>
              </a:ext>
            </a:extLst>
          </p:cNvPr>
          <p:cNvPicPr>
            <a:picLocks noChangeAspect="1"/>
          </p:cNvPicPr>
          <p:nvPr/>
        </p:nvPicPr>
        <p:blipFill>
          <a:blip r:embed="rId2"/>
          <a:stretch>
            <a:fillRect/>
          </a:stretch>
        </p:blipFill>
        <p:spPr>
          <a:xfrm>
            <a:off x="457200" y="4365104"/>
            <a:ext cx="8218487" cy="1700734"/>
          </a:xfrm>
          <a:prstGeom prst="rect">
            <a:avLst/>
          </a:prstGeom>
        </p:spPr>
      </p:pic>
      <p:sp>
        <p:nvSpPr>
          <p:cNvPr id="3" name="Espace réservé du pied de page 2">
            <a:extLst>
              <a:ext uri="{FF2B5EF4-FFF2-40B4-BE49-F238E27FC236}">
                <a16:creationId xmlns:a16="http://schemas.microsoft.com/office/drawing/2014/main" id="{B812D5FC-AB9B-DE88-C777-6644EF270120}"/>
              </a:ext>
            </a:extLst>
          </p:cNvPr>
          <p:cNvSpPr>
            <a:spLocks noGrp="1"/>
          </p:cNvSpPr>
          <p:nvPr>
            <p:ph type="ftr" sz="quarter" idx="11"/>
          </p:nvPr>
        </p:nvSpPr>
        <p:spPr/>
        <p:txBody>
          <a:bodyPr/>
          <a:lstStyle/>
          <a:p>
            <a:r>
              <a:rPr lang="fr-FR"/>
              <a:t>Servo (Write) - Duvivier Hugo</a:t>
            </a:r>
          </a:p>
        </p:txBody>
      </p:sp>
      <p:sp>
        <p:nvSpPr>
          <p:cNvPr id="6" name="Rectangle 5">
            <a:extLst>
              <a:ext uri="{FF2B5EF4-FFF2-40B4-BE49-F238E27FC236}">
                <a16:creationId xmlns:a16="http://schemas.microsoft.com/office/drawing/2014/main" id="{4B8641AB-B816-0D42-205D-D9AEE6CF4E79}"/>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37376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56096-CBC5-6C2C-8DB1-BD606D3A0ED8}"/>
              </a:ext>
            </a:extLst>
          </p:cNvPr>
          <p:cNvSpPr>
            <a:spLocks noGrp="1"/>
          </p:cNvSpPr>
          <p:nvPr>
            <p:ph type="title"/>
          </p:nvPr>
        </p:nvSpPr>
        <p:spPr/>
        <p:txBody>
          <a:bodyPr/>
          <a:lstStyle/>
          <a:p>
            <a:r>
              <a:rPr lang="fr-BE"/>
              <a:t>[H]</a:t>
            </a:r>
            <a:r>
              <a:rPr lang="fr-BE" err="1"/>
              <a:t>Create</a:t>
            </a:r>
            <a:r>
              <a:rPr lang="fr-BE"/>
              <a:t> Driver </a:t>
            </a:r>
          </a:p>
        </p:txBody>
      </p:sp>
      <p:sp>
        <p:nvSpPr>
          <p:cNvPr id="3" name="Espace réservé du contenu 2">
            <a:extLst>
              <a:ext uri="{FF2B5EF4-FFF2-40B4-BE49-F238E27FC236}">
                <a16:creationId xmlns:a16="http://schemas.microsoft.com/office/drawing/2014/main" id="{3764F005-EB21-D992-13E6-4009805C25D4}"/>
              </a:ext>
            </a:extLst>
          </p:cNvPr>
          <p:cNvSpPr>
            <a:spLocks noGrp="1"/>
          </p:cNvSpPr>
          <p:nvPr>
            <p:ph idx="1"/>
          </p:nvPr>
        </p:nvSpPr>
        <p:spPr/>
        <p:txBody>
          <a:bodyPr/>
          <a:lstStyle/>
          <a:p>
            <a:r>
              <a:rPr lang="fr-BE" err="1"/>
              <a:t>Create</a:t>
            </a:r>
            <a:r>
              <a:rPr lang="fr-BE"/>
              <a:t> a new VHDL file (Driver)</a:t>
            </a:r>
          </a:p>
          <a:p>
            <a:r>
              <a:rPr lang="fr-BE" err="1"/>
              <a:t>Create</a:t>
            </a:r>
            <a:r>
              <a:rPr lang="fr-BE"/>
              <a:t> the </a:t>
            </a:r>
            <a:r>
              <a:rPr lang="fr-BE" err="1"/>
              <a:t>entity</a:t>
            </a:r>
            <a:r>
              <a:rPr lang="fr-BE"/>
              <a:t>, architecture and ports.</a:t>
            </a:r>
          </a:p>
          <a:p>
            <a:r>
              <a:rPr lang="fr-BE" err="1"/>
              <a:t>We</a:t>
            </a:r>
            <a:r>
              <a:rPr lang="fr-BE"/>
              <a:t> </a:t>
            </a:r>
            <a:r>
              <a:rPr lang="fr-BE" err="1"/>
              <a:t>need</a:t>
            </a:r>
            <a:r>
              <a:rPr lang="fr-BE"/>
              <a:t> </a:t>
            </a:r>
            <a:r>
              <a:rPr lang="fr-BE" err="1"/>
              <a:t>two</a:t>
            </a:r>
            <a:r>
              <a:rPr lang="fr-BE"/>
              <a:t> 7-bit I/O ports (to </a:t>
            </a:r>
            <a:r>
              <a:rPr lang="fr-BE" err="1"/>
              <a:t>connect</a:t>
            </a:r>
            <a:r>
              <a:rPr lang="fr-BE"/>
              <a:t> to the HPS PIO </a:t>
            </a:r>
            <a:r>
              <a:rPr lang="fr-BE" err="1"/>
              <a:t>external</a:t>
            </a:r>
            <a:r>
              <a:rPr lang="fr-BE"/>
              <a:t> </a:t>
            </a:r>
            <a:r>
              <a:rPr lang="fr-BE" err="1"/>
              <a:t>connection</a:t>
            </a:r>
            <a:r>
              <a:rPr lang="fr-BE"/>
              <a:t> </a:t>
            </a:r>
            <a:r>
              <a:rPr lang="fr-BE" err="1"/>
              <a:t>registers</a:t>
            </a:r>
            <a:r>
              <a:rPr lang="fr-BE"/>
              <a:t> of the processor), a </a:t>
            </a:r>
            <a:r>
              <a:rPr lang="fr-BE" err="1"/>
              <a:t>clock</a:t>
            </a:r>
            <a:r>
              <a:rPr lang="fr-BE"/>
              <a:t> and reset </a:t>
            </a:r>
            <a:r>
              <a:rPr lang="fr-BE" err="1"/>
              <a:t>signals</a:t>
            </a:r>
            <a:endParaRPr lang="fr-BE"/>
          </a:p>
          <a:p>
            <a:r>
              <a:rPr lang="fr-BE" err="1"/>
              <a:t>We</a:t>
            </a:r>
            <a:r>
              <a:rPr lang="fr-BE"/>
              <a:t> </a:t>
            </a:r>
            <a:r>
              <a:rPr lang="fr-BE" err="1"/>
              <a:t>will</a:t>
            </a:r>
            <a:r>
              <a:rPr lang="fr-BE"/>
              <a:t> drive the </a:t>
            </a:r>
            <a:r>
              <a:rPr lang="fr-BE" err="1"/>
              <a:t>GPIOs</a:t>
            </a:r>
            <a:r>
              <a:rPr lang="fr-BE"/>
              <a:t> of the </a:t>
            </a:r>
            <a:r>
              <a:rPr lang="fr-BE" err="1"/>
              <a:t>board</a:t>
            </a:r>
            <a:endParaRPr lang="fr-BE"/>
          </a:p>
          <a:p>
            <a:endParaRPr lang="fr-BE"/>
          </a:p>
        </p:txBody>
      </p:sp>
      <p:sp>
        <p:nvSpPr>
          <p:cNvPr id="4" name="Espace réservé du numéro de diapositive 3">
            <a:extLst>
              <a:ext uri="{FF2B5EF4-FFF2-40B4-BE49-F238E27FC236}">
                <a16:creationId xmlns:a16="http://schemas.microsoft.com/office/drawing/2014/main" id="{65678A0F-4976-CA90-B98C-68B3D6A0B2A3}"/>
              </a:ext>
            </a:extLst>
          </p:cNvPr>
          <p:cNvSpPr>
            <a:spLocks noGrp="1"/>
          </p:cNvSpPr>
          <p:nvPr>
            <p:ph type="sldNum" sz="quarter" idx="10"/>
          </p:nvPr>
        </p:nvSpPr>
        <p:spPr/>
        <p:txBody>
          <a:bodyPr/>
          <a:lstStyle/>
          <a:p>
            <a:pPr>
              <a:defRPr/>
            </a:pPr>
            <a:fld id="{14F214EF-6916-43FF-8424-30437CA8A788}" type="slidenum">
              <a:rPr lang="fr-BE" smtClean="0"/>
              <a:pPr>
                <a:defRPr/>
              </a:pPr>
              <a:t>8</a:t>
            </a:fld>
            <a:endParaRPr lang="fr-BE"/>
          </a:p>
        </p:txBody>
      </p:sp>
      <p:sp>
        <p:nvSpPr>
          <p:cNvPr id="5" name="Espace réservé du pied de page 4">
            <a:extLst>
              <a:ext uri="{FF2B5EF4-FFF2-40B4-BE49-F238E27FC236}">
                <a16:creationId xmlns:a16="http://schemas.microsoft.com/office/drawing/2014/main" id="{2CC5D5F2-6D0A-1AD8-16E9-F6DFB15B2464}"/>
              </a:ext>
            </a:extLst>
          </p:cNvPr>
          <p:cNvSpPr>
            <a:spLocks noGrp="1"/>
          </p:cNvSpPr>
          <p:nvPr>
            <p:ph type="ftr" sz="quarter" idx="11"/>
          </p:nvPr>
        </p:nvSpPr>
        <p:spPr/>
        <p:txBody>
          <a:bodyPr/>
          <a:lstStyle/>
          <a:p>
            <a:r>
              <a:rPr lang="fr-FR"/>
              <a:t>Servo (Write) - Duvivier Hugo</a:t>
            </a:r>
          </a:p>
        </p:txBody>
      </p:sp>
      <p:sp>
        <p:nvSpPr>
          <p:cNvPr id="7" name="Rectangle 6">
            <a:extLst>
              <a:ext uri="{FF2B5EF4-FFF2-40B4-BE49-F238E27FC236}">
                <a16:creationId xmlns:a16="http://schemas.microsoft.com/office/drawing/2014/main" id="{CD46E7B3-CACE-EF6A-E060-66BF3F1E675F}"/>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104077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053824-566E-CC07-A4FB-7527144542C4}"/>
              </a:ext>
            </a:extLst>
          </p:cNvPr>
          <p:cNvSpPr>
            <a:spLocks noGrp="1"/>
          </p:cNvSpPr>
          <p:nvPr>
            <p:ph type="title"/>
          </p:nvPr>
        </p:nvSpPr>
        <p:spPr/>
        <p:txBody>
          <a:bodyPr/>
          <a:lstStyle/>
          <a:p>
            <a:r>
              <a:rPr lang="fr-BE"/>
              <a:t>Driver (code)</a:t>
            </a:r>
          </a:p>
        </p:txBody>
      </p:sp>
      <p:sp>
        <p:nvSpPr>
          <p:cNvPr id="4" name="Espace réservé du numéro de diapositive 3">
            <a:extLst>
              <a:ext uri="{FF2B5EF4-FFF2-40B4-BE49-F238E27FC236}">
                <a16:creationId xmlns:a16="http://schemas.microsoft.com/office/drawing/2014/main" id="{E128CB57-97BF-DAD9-BB2A-36776C46CB1E}"/>
              </a:ext>
            </a:extLst>
          </p:cNvPr>
          <p:cNvSpPr>
            <a:spLocks noGrp="1"/>
          </p:cNvSpPr>
          <p:nvPr>
            <p:ph type="sldNum" sz="quarter" idx="10"/>
          </p:nvPr>
        </p:nvSpPr>
        <p:spPr/>
        <p:txBody>
          <a:bodyPr/>
          <a:lstStyle/>
          <a:p>
            <a:pPr>
              <a:defRPr/>
            </a:pPr>
            <a:fld id="{14F214EF-6916-43FF-8424-30437CA8A788}" type="slidenum">
              <a:rPr lang="fr-BE" smtClean="0"/>
              <a:pPr>
                <a:defRPr/>
              </a:pPr>
              <a:t>9</a:t>
            </a:fld>
            <a:endParaRPr lang="fr-BE"/>
          </a:p>
        </p:txBody>
      </p:sp>
      <p:pic>
        <p:nvPicPr>
          <p:cNvPr id="2050" name="Picture 2" descr="Une image contenant texte&#10;&#10;Description générée automatiquement">
            <a:extLst>
              <a:ext uri="{FF2B5EF4-FFF2-40B4-BE49-F238E27FC236}">
                <a16:creationId xmlns:a16="http://schemas.microsoft.com/office/drawing/2014/main" id="{D4E739CF-0DB4-1C09-63C0-E6C6759004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035" y="980729"/>
            <a:ext cx="8046156" cy="508511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F59B0869-79E7-C3DE-28F4-BABE29A4A0E3}"/>
              </a:ext>
            </a:extLst>
          </p:cNvPr>
          <p:cNvSpPr>
            <a:spLocks noGrp="1"/>
          </p:cNvSpPr>
          <p:nvPr>
            <p:ph type="ftr" sz="quarter" idx="11"/>
          </p:nvPr>
        </p:nvSpPr>
        <p:spPr/>
        <p:txBody>
          <a:bodyPr/>
          <a:lstStyle/>
          <a:p>
            <a:r>
              <a:rPr lang="fr-FR"/>
              <a:t>Servo (Write) - Duvivier Hugo</a:t>
            </a:r>
          </a:p>
        </p:txBody>
      </p:sp>
      <p:sp>
        <p:nvSpPr>
          <p:cNvPr id="5" name="Rectangle 4">
            <a:extLst>
              <a:ext uri="{FF2B5EF4-FFF2-40B4-BE49-F238E27FC236}">
                <a16:creationId xmlns:a16="http://schemas.microsoft.com/office/drawing/2014/main" id="{76C4DDAC-362A-B4CB-46A8-44BE7070C249}"/>
              </a:ext>
            </a:extLst>
          </p:cNvPr>
          <p:cNvSpPr/>
          <p:nvPr/>
        </p:nvSpPr>
        <p:spPr bwMode="auto">
          <a:xfrm>
            <a:off x="554563" y="6455752"/>
            <a:ext cx="2434951" cy="29376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100">
                <a:solidFill>
                  <a:schemeClr val="bg1"/>
                </a:solidFill>
                <a:latin typeface="Verdana"/>
                <a:ea typeface="Verdana"/>
              </a:rPr>
              <a:t>Servo (Write) - Duvivier Hugo</a:t>
            </a:r>
            <a:endParaRPr lang="fr-FR" sz="2400" b="0" i="0" u="none" strike="noStrike" cap="none" normalizeH="0" baseline="0">
              <a:ln>
                <a:noFill/>
              </a:ln>
              <a:solidFill>
                <a:schemeClr val="tx1"/>
              </a:solidFill>
              <a:effectLst/>
              <a:latin typeface="Verdana" pitchFamily="34" charset="0"/>
              <a:ea typeface="Verdana"/>
            </a:endParaRPr>
          </a:p>
        </p:txBody>
      </p:sp>
    </p:spTree>
    <p:extLst>
      <p:ext uri="{BB962C8B-B14F-4D97-AF65-F5344CB8AC3E}">
        <p14:creationId xmlns:p14="http://schemas.microsoft.com/office/powerpoint/2010/main" val="3126740537"/>
      </p:ext>
    </p:extLst>
  </p:cSld>
  <p:clrMapOvr>
    <a:masterClrMapping/>
  </p:clrMapOvr>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FPMS_mask</Template>
  <Application>Microsoft Office PowerPoint</Application>
  <PresentationFormat>Affichage à l'écran (4:3)</PresentationFormat>
  <Slides>33</Slides>
  <Notes>0</Notes>
  <HiddenSlides>0</HiddenSlide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Conception personnalisée</vt:lpstr>
      <vt:lpstr>Hardware Software Platforms Project Presentation</vt:lpstr>
      <vt:lpstr>Content</vt:lpstr>
      <vt:lpstr>Aim of the project/tools</vt:lpstr>
      <vt:lpstr>Tools</vt:lpstr>
      <vt:lpstr>Tools</vt:lpstr>
      <vt:lpstr>Programming language</vt:lpstr>
      <vt:lpstr>Servo protocol: context</vt:lpstr>
      <vt:lpstr>[H]Create Driver </vt:lpstr>
      <vt:lpstr>Driver (code)</vt:lpstr>
      <vt:lpstr>Driver (code)</vt:lpstr>
      <vt:lpstr>Create Testbench</vt:lpstr>
      <vt:lpstr>Create testbench</vt:lpstr>
      <vt:lpstr>Create testbench</vt:lpstr>
      <vt:lpstr>Simulation</vt:lpstr>
      <vt:lpstr>Simulation</vt:lpstr>
      <vt:lpstr>Simulation</vt:lpstr>
      <vt:lpstr>Simulation</vt:lpstr>
      <vt:lpstr>Simulation</vt:lpstr>
      <vt:lpstr>Simulation</vt:lpstr>
      <vt:lpstr>[S]Program the FPGA</vt:lpstr>
      <vt:lpstr>Program the FPGA</vt:lpstr>
      <vt:lpstr>Program the FPGA</vt:lpstr>
      <vt:lpstr>Program the Processor HPS PS ARM </vt:lpstr>
      <vt:lpstr>Program the Processor HPS PS ARM </vt:lpstr>
      <vt:lpstr>Program the Processor HPS PS ARM </vt:lpstr>
      <vt:lpstr>Putty</vt:lpstr>
      <vt:lpstr>Putty</vt:lpstr>
      <vt:lpstr>Présentation PowerPoint</vt:lpstr>
      <vt:lpstr>Présentation PowerPoint</vt:lpstr>
      <vt:lpstr>Présentation PowerPoint</vt:lpstr>
      <vt:lpstr>Présentation PowerPoint</vt:lpstr>
      <vt:lpstr>More informations</vt:lpstr>
      <vt:lpstr>Présentation PowerPoint</vt:lpstr>
    </vt:vector>
  </TitlesOfParts>
  <Company>Faculté Polytechnique de Mons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1009-02 Electronique Physique 2005</dc:title>
  <dc:subject>1 Introduction</dc:subject>
  <dc:creator>Carlos Valderrama</dc:creator>
  <cp:revision>4</cp:revision>
  <cp:lastPrinted>2016-05-10T12:40:43Z</cp:lastPrinted>
  <dcterms:created xsi:type="dcterms:W3CDTF">2004-05-13T11:48:04Z</dcterms:created>
  <dcterms:modified xsi:type="dcterms:W3CDTF">2022-06-07T16:32:11Z</dcterms:modified>
</cp:coreProperties>
</file>