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FA94E-A2F8-4867-87FC-8381893B0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25B305-5399-494C-B854-5BD4D41BF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71C85-7D38-448A-A854-565E2239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A498-E067-4E9C-A923-8FBE6DDE09C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31DC4-FB69-4614-BC30-A8F851FA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D63EB-861F-42AC-BA78-BBD94D51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3292-D65E-4646-84C8-82FE3ECA0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2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EEA81-6F38-4617-9FF7-F8DE0514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2FA340-FB41-4D50-9A7D-4D1A68E90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BB195-02D5-40AA-B43D-6C1428FB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A498-E067-4E9C-A923-8FBE6DDE09C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92EAE-F116-4DEA-B0CF-E4C0D128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927C3-7E6F-4120-BE67-DF55A832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3292-D65E-4646-84C8-82FE3ECA0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80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68ED63-BA3C-4DB4-B3A9-5D70D0D91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D758D1-BB3F-4BD6-81BF-35C108F43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D5B06-5B25-4C1D-BE76-AC2F5340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A498-E067-4E9C-A923-8FBE6DDE09C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F26A1-57AB-4C16-8140-1DB52AA0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75210-6A6D-4F00-85B1-9ACF982C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3292-D65E-4646-84C8-82FE3ECA0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44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A6A36-C983-4111-8DB2-943B0CEC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9964C-7D03-4D97-BCC7-0DE193F2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8584A2-F202-43EC-A076-E860F4CF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A498-E067-4E9C-A923-8FBE6DDE09C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D6089-1DB3-406E-AA0C-3D5BF6BC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DC4D7-21AE-4C71-96CD-A6A98D7E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3292-D65E-4646-84C8-82FE3ECA0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47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DB194-D35B-4B53-85FC-D9650CFC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13C424-C7A7-4DCF-B8E3-C4B63CE4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94923-34BE-48D9-92B4-7BFCC830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A498-E067-4E9C-A923-8FBE6DDE09C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F2A44-F8D5-460E-8576-40B90B1E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DF6B7-F81E-465F-89C1-E561CD66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3292-D65E-4646-84C8-82FE3ECA0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28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99A51-FA36-4A18-B456-4657B960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6020B-FA3F-46FF-995F-4C07CB38D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DCBE9-5649-4399-96C4-436D7E4C7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3B65B-0451-41A5-A362-F70F4C63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A498-E067-4E9C-A923-8FBE6DDE09C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E446C-A59D-4211-B641-7E348E02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2B3846-5332-49D3-9327-A906E98A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3292-D65E-4646-84C8-82FE3ECA0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13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D1F6A-588A-4881-823D-3382D3AC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4CF100-941C-4219-93A8-4FDDA48DA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BF7E7C-94C9-4E7F-B66D-A99335DA2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AF6A8D-D091-468A-B2AA-0EB0AE201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EF7DF7-D474-4E59-BBD8-4D380CFFA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D2E978-A486-49C6-9932-566B793A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A498-E067-4E9C-A923-8FBE6DDE09C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42F9A7-1670-4357-A11F-D0D515AE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8B88B1-6174-4571-9A23-6008BFE8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3292-D65E-4646-84C8-82FE3ECA0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4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A6AE8-A370-4844-9A2E-A6950474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63CFFD-1C11-4344-9A01-39DE0114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A498-E067-4E9C-A923-8FBE6DDE09C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A850CB-9A49-43FB-8BB2-57B80244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12F0D0-74A0-4FD7-8754-3F9A7ECC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3292-D65E-4646-84C8-82FE3ECA0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6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F8DF15-9D1E-4FF1-AC5E-0E85A85F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A498-E067-4E9C-A923-8FBE6DDE09C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65C0AE-8DE3-446F-A30F-F7E4D5E4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BB70F9-5BFD-450B-BD72-F0703D51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3292-D65E-4646-84C8-82FE3ECA0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6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F8BA2-1039-489D-BCB8-A6520789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030D1-76A4-4265-832D-2265F64F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776F59-BFF8-4A9A-B470-11859E03A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72045-A188-4F2C-A4F9-1A30DD0A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A498-E067-4E9C-A923-8FBE6DDE09C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5ADA3B-017D-4152-A73E-4FAA06B9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223513-0E49-41AA-919A-EAAC353D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3292-D65E-4646-84C8-82FE3ECA0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54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6895E-7C57-4EAB-AD27-950E8400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6C1209-6238-43B9-BDD2-BF46B0686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C8B61-6352-4ED6-A2DF-8391A3513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C35426-F355-4046-95C4-00E6F05E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A498-E067-4E9C-A923-8FBE6DDE09C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8B5E26-D330-4E3A-AF29-3DA476E1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E33555-2F3B-4250-B349-11878873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A3292-D65E-4646-84C8-82FE3ECA0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39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737127-362C-4FAD-89CA-444C619B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2E5C82-F8A1-4B19-9DEB-A04DF3B57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976A5-ABE1-49DA-8991-0CF8654C2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2A498-E067-4E9C-A923-8FBE6DDE09CA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0FC98-CE0D-4C9E-BFCB-FFBEFA7E5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FDCC3-0AB6-43E9-BF5A-E305BF99B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A3292-D65E-4646-84C8-82FE3ECA0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37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1DCABF-4437-48DD-A354-0B802249EF2C}"/>
              </a:ext>
            </a:extLst>
          </p:cNvPr>
          <p:cNvSpPr txBox="1"/>
          <p:nvPr/>
        </p:nvSpPr>
        <p:spPr>
          <a:xfrm>
            <a:off x="1879941" y="1518082"/>
            <a:ext cx="843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理解</a:t>
            </a:r>
            <a:r>
              <a:rPr lang="en-US" altLang="zh-CN"/>
              <a:t>DAO</a:t>
            </a:r>
            <a:r>
              <a:rPr lang="zh-CN" altLang="en-US"/>
              <a:t>模式，并实现自定义</a:t>
            </a:r>
            <a:r>
              <a:rPr lang="en-US" altLang="zh-CN"/>
              <a:t>StudentDAO</a:t>
            </a:r>
            <a:r>
              <a:rPr lang="zh-CN" altLang="en-US"/>
              <a:t>的数据访问实体类</a:t>
            </a:r>
            <a:r>
              <a:rPr lang="en-US" altLang="zh-CN"/>
              <a:t>StudentDAOIMP</a:t>
            </a:r>
            <a:r>
              <a:rPr lang="zh-CN" altLang="en-US"/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5AE824-83F8-4936-8535-9B0301D5D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406" y="2070329"/>
            <a:ext cx="4582164" cy="9240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7880A9-36F6-4EC2-8236-629CA80F7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359" y="3346302"/>
            <a:ext cx="4639322" cy="342948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23DA2F5-8BF2-409F-ABCF-9C3F8AAAAC5C}"/>
              </a:ext>
            </a:extLst>
          </p:cNvPr>
          <p:cNvCxnSpPr/>
          <p:nvPr/>
        </p:nvCxnSpPr>
        <p:spPr>
          <a:xfrm flipH="1">
            <a:off x="2361460" y="2902998"/>
            <a:ext cx="213064" cy="526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8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王华东</dc:creator>
  <cp:lastModifiedBy>王华东</cp:lastModifiedBy>
  <cp:revision>1</cp:revision>
  <dcterms:created xsi:type="dcterms:W3CDTF">2022-02-22T13:11:56Z</dcterms:created>
  <dcterms:modified xsi:type="dcterms:W3CDTF">2022-02-22T13:21:41Z</dcterms:modified>
</cp:coreProperties>
</file>