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9D20FCD-F4F5-4083-8268-7830EBC07E99}">
          <p14:sldIdLst>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5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2BD4B-C04F-480C-AE9E-56436C84E7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2A720EB-1776-4038-BE24-95A837150A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62AE34C-493D-4BFC-9528-6FFF855BD423}"/>
              </a:ext>
            </a:extLst>
          </p:cNvPr>
          <p:cNvSpPr>
            <a:spLocks noGrp="1"/>
          </p:cNvSpPr>
          <p:nvPr>
            <p:ph type="dt" sz="half" idx="10"/>
          </p:nvPr>
        </p:nvSpPr>
        <p:spPr/>
        <p:txBody>
          <a:bodyPr/>
          <a:lstStyle/>
          <a:p>
            <a:fld id="{FF86D5EB-D2C4-4C43-82A3-7C3024B8A427}" type="datetimeFigureOut">
              <a:rPr lang="zh-CN" altLang="en-US" smtClean="0"/>
              <a:t>2022/4/9</a:t>
            </a:fld>
            <a:endParaRPr lang="zh-CN" altLang="en-US"/>
          </a:p>
        </p:txBody>
      </p:sp>
      <p:sp>
        <p:nvSpPr>
          <p:cNvPr id="5" name="页脚占位符 4">
            <a:extLst>
              <a:ext uri="{FF2B5EF4-FFF2-40B4-BE49-F238E27FC236}">
                <a16:creationId xmlns:a16="http://schemas.microsoft.com/office/drawing/2014/main" id="{951BD75A-B176-40CE-B7EA-F6E2BCF6F8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12FF4D-4016-447C-9589-2F14060A181D}"/>
              </a:ext>
            </a:extLst>
          </p:cNvPr>
          <p:cNvSpPr>
            <a:spLocks noGrp="1"/>
          </p:cNvSpPr>
          <p:nvPr>
            <p:ph type="sldNum" sz="quarter" idx="12"/>
          </p:nvPr>
        </p:nvSpPr>
        <p:spPr/>
        <p:txBody>
          <a:bodyPr/>
          <a:lstStyle/>
          <a:p>
            <a:fld id="{9F8B66C5-5025-4E06-99AA-B4586CFAE702}" type="slidenum">
              <a:rPr lang="zh-CN" altLang="en-US" smtClean="0"/>
              <a:t>‹#›</a:t>
            </a:fld>
            <a:endParaRPr lang="zh-CN" altLang="en-US"/>
          </a:p>
        </p:txBody>
      </p:sp>
    </p:spTree>
    <p:extLst>
      <p:ext uri="{BB962C8B-B14F-4D97-AF65-F5344CB8AC3E}">
        <p14:creationId xmlns:p14="http://schemas.microsoft.com/office/powerpoint/2010/main" val="376074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82B3A-36CB-4C0F-AD08-2BA216C620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F59F538-E008-4CB8-91B3-AADAFF05CCE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D1083D-8551-4CAA-9BFC-8B89EFB1CC5A}"/>
              </a:ext>
            </a:extLst>
          </p:cNvPr>
          <p:cNvSpPr>
            <a:spLocks noGrp="1"/>
          </p:cNvSpPr>
          <p:nvPr>
            <p:ph type="dt" sz="half" idx="10"/>
          </p:nvPr>
        </p:nvSpPr>
        <p:spPr/>
        <p:txBody>
          <a:bodyPr/>
          <a:lstStyle/>
          <a:p>
            <a:fld id="{FF86D5EB-D2C4-4C43-82A3-7C3024B8A427}" type="datetimeFigureOut">
              <a:rPr lang="zh-CN" altLang="en-US" smtClean="0"/>
              <a:t>2022/4/9</a:t>
            </a:fld>
            <a:endParaRPr lang="zh-CN" altLang="en-US"/>
          </a:p>
        </p:txBody>
      </p:sp>
      <p:sp>
        <p:nvSpPr>
          <p:cNvPr id="5" name="页脚占位符 4">
            <a:extLst>
              <a:ext uri="{FF2B5EF4-FFF2-40B4-BE49-F238E27FC236}">
                <a16:creationId xmlns:a16="http://schemas.microsoft.com/office/drawing/2014/main" id="{C354DE04-BEC6-4206-A5E5-0062FB9089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4E3447-00D4-4BCA-A45F-B09C8CFE642B}"/>
              </a:ext>
            </a:extLst>
          </p:cNvPr>
          <p:cNvSpPr>
            <a:spLocks noGrp="1"/>
          </p:cNvSpPr>
          <p:nvPr>
            <p:ph type="sldNum" sz="quarter" idx="12"/>
          </p:nvPr>
        </p:nvSpPr>
        <p:spPr/>
        <p:txBody>
          <a:bodyPr/>
          <a:lstStyle/>
          <a:p>
            <a:fld id="{9F8B66C5-5025-4E06-99AA-B4586CFAE702}" type="slidenum">
              <a:rPr lang="zh-CN" altLang="en-US" smtClean="0"/>
              <a:t>‹#›</a:t>
            </a:fld>
            <a:endParaRPr lang="zh-CN" altLang="en-US"/>
          </a:p>
        </p:txBody>
      </p:sp>
    </p:spTree>
    <p:extLst>
      <p:ext uri="{BB962C8B-B14F-4D97-AF65-F5344CB8AC3E}">
        <p14:creationId xmlns:p14="http://schemas.microsoft.com/office/powerpoint/2010/main" val="281946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0D8BA0-07F6-4FA3-A450-5C4329DD1A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F81FF4-5D29-4F3D-AD09-B801A9C29C6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BACB32-8660-4D5A-8549-89CF47E1CF79}"/>
              </a:ext>
            </a:extLst>
          </p:cNvPr>
          <p:cNvSpPr>
            <a:spLocks noGrp="1"/>
          </p:cNvSpPr>
          <p:nvPr>
            <p:ph type="dt" sz="half" idx="10"/>
          </p:nvPr>
        </p:nvSpPr>
        <p:spPr/>
        <p:txBody>
          <a:bodyPr/>
          <a:lstStyle/>
          <a:p>
            <a:fld id="{FF86D5EB-D2C4-4C43-82A3-7C3024B8A427}" type="datetimeFigureOut">
              <a:rPr lang="zh-CN" altLang="en-US" smtClean="0"/>
              <a:t>2022/4/9</a:t>
            </a:fld>
            <a:endParaRPr lang="zh-CN" altLang="en-US"/>
          </a:p>
        </p:txBody>
      </p:sp>
      <p:sp>
        <p:nvSpPr>
          <p:cNvPr id="5" name="页脚占位符 4">
            <a:extLst>
              <a:ext uri="{FF2B5EF4-FFF2-40B4-BE49-F238E27FC236}">
                <a16:creationId xmlns:a16="http://schemas.microsoft.com/office/drawing/2014/main" id="{1BFB7069-0887-4599-B23D-28DE36B3EF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5E16B9-7FF4-4FEC-8918-8ECBFB5C81D2}"/>
              </a:ext>
            </a:extLst>
          </p:cNvPr>
          <p:cNvSpPr>
            <a:spLocks noGrp="1"/>
          </p:cNvSpPr>
          <p:nvPr>
            <p:ph type="sldNum" sz="quarter" idx="12"/>
          </p:nvPr>
        </p:nvSpPr>
        <p:spPr/>
        <p:txBody>
          <a:bodyPr/>
          <a:lstStyle/>
          <a:p>
            <a:fld id="{9F8B66C5-5025-4E06-99AA-B4586CFAE702}" type="slidenum">
              <a:rPr lang="zh-CN" altLang="en-US" smtClean="0"/>
              <a:t>‹#›</a:t>
            </a:fld>
            <a:endParaRPr lang="zh-CN" altLang="en-US"/>
          </a:p>
        </p:txBody>
      </p:sp>
    </p:spTree>
    <p:extLst>
      <p:ext uri="{BB962C8B-B14F-4D97-AF65-F5344CB8AC3E}">
        <p14:creationId xmlns:p14="http://schemas.microsoft.com/office/powerpoint/2010/main" val="94455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0E3F5-8850-4E09-BB92-C3C3539F0B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421BEB-3780-44ED-97D6-782A92B39E3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7B01C1-21B7-4EFB-99C4-0BCB96F5530E}"/>
              </a:ext>
            </a:extLst>
          </p:cNvPr>
          <p:cNvSpPr>
            <a:spLocks noGrp="1"/>
          </p:cNvSpPr>
          <p:nvPr>
            <p:ph type="dt" sz="half" idx="10"/>
          </p:nvPr>
        </p:nvSpPr>
        <p:spPr/>
        <p:txBody>
          <a:bodyPr/>
          <a:lstStyle/>
          <a:p>
            <a:fld id="{FF86D5EB-D2C4-4C43-82A3-7C3024B8A427}" type="datetimeFigureOut">
              <a:rPr lang="zh-CN" altLang="en-US" smtClean="0"/>
              <a:t>2022/4/9</a:t>
            </a:fld>
            <a:endParaRPr lang="zh-CN" altLang="en-US"/>
          </a:p>
        </p:txBody>
      </p:sp>
      <p:sp>
        <p:nvSpPr>
          <p:cNvPr id="5" name="页脚占位符 4">
            <a:extLst>
              <a:ext uri="{FF2B5EF4-FFF2-40B4-BE49-F238E27FC236}">
                <a16:creationId xmlns:a16="http://schemas.microsoft.com/office/drawing/2014/main" id="{94860CCF-8B0E-42BD-8324-EB9EDA60BC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23911E-89CB-42EA-A494-1A317BC7851C}"/>
              </a:ext>
            </a:extLst>
          </p:cNvPr>
          <p:cNvSpPr>
            <a:spLocks noGrp="1"/>
          </p:cNvSpPr>
          <p:nvPr>
            <p:ph type="sldNum" sz="quarter" idx="12"/>
          </p:nvPr>
        </p:nvSpPr>
        <p:spPr/>
        <p:txBody>
          <a:bodyPr/>
          <a:lstStyle/>
          <a:p>
            <a:fld id="{9F8B66C5-5025-4E06-99AA-B4586CFAE702}" type="slidenum">
              <a:rPr lang="zh-CN" altLang="en-US" smtClean="0"/>
              <a:t>‹#›</a:t>
            </a:fld>
            <a:endParaRPr lang="zh-CN" altLang="en-US"/>
          </a:p>
        </p:txBody>
      </p:sp>
    </p:spTree>
    <p:extLst>
      <p:ext uri="{BB962C8B-B14F-4D97-AF65-F5344CB8AC3E}">
        <p14:creationId xmlns:p14="http://schemas.microsoft.com/office/powerpoint/2010/main" val="340737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BB79B-5789-4AE9-99B9-3E8C8676D74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4A9729F-A512-4F9F-BA2C-6006CC1E73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505621-71EA-4683-9930-68F765C164D4}"/>
              </a:ext>
            </a:extLst>
          </p:cNvPr>
          <p:cNvSpPr>
            <a:spLocks noGrp="1"/>
          </p:cNvSpPr>
          <p:nvPr>
            <p:ph type="dt" sz="half" idx="10"/>
          </p:nvPr>
        </p:nvSpPr>
        <p:spPr/>
        <p:txBody>
          <a:bodyPr/>
          <a:lstStyle/>
          <a:p>
            <a:fld id="{FF86D5EB-D2C4-4C43-82A3-7C3024B8A427}" type="datetimeFigureOut">
              <a:rPr lang="zh-CN" altLang="en-US" smtClean="0"/>
              <a:t>2022/4/9</a:t>
            </a:fld>
            <a:endParaRPr lang="zh-CN" altLang="en-US"/>
          </a:p>
        </p:txBody>
      </p:sp>
      <p:sp>
        <p:nvSpPr>
          <p:cNvPr id="5" name="页脚占位符 4">
            <a:extLst>
              <a:ext uri="{FF2B5EF4-FFF2-40B4-BE49-F238E27FC236}">
                <a16:creationId xmlns:a16="http://schemas.microsoft.com/office/drawing/2014/main" id="{DA39FD40-80D8-48B1-933C-CAE82B488A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1ED42-4568-4B37-B6DF-E1BA284E0A3E}"/>
              </a:ext>
            </a:extLst>
          </p:cNvPr>
          <p:cNvSpPr>
            <a:spLocks noGrp="1"/>
          </p:cNvSpPr>
          <p:nvPr>
            <p:ph type="sldNum" sz="quarter" idx="12"/>
          </p:nvPr>
        </p:nvSpPr>
        <p:spPr/>
        <p:txBody>
          <a:bodyPr/>
          <a:lstStyle/>
          <a:p>
            <a:fld id="{9F8B66C5-5025-4E06-99AA-B4586CFAE702}" type="slidenum">
              <a:rPr lang="zh-CN" altLang="en-US" smtClean="0"/>
              <a:t>‹#›</a:t>
            </a:fld>
            <a:endParaRPr lang="zh-CN" altLang="en-US"/>
          </a:p>
        </p:txBody>
      </p:sp>
    </p:spTree>
    <p:extLst>
      <p:ext uri="{BB962C8B-B14F-4D97-AF65-F5344CB8AC3E}">
        <p14:creationId xmlns:p14="http://schemas.microsoft.com/office/powerpoint/2010/main" val="72336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60D33-E1DE-4DE9-82EA-A336A030AE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8625BC-A79D-4AE9-B6D5-41241EF462B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73FFAA-81D3-4550-904C-6584738F883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7F28096-0ACF-421D-AF91-50AC168B6741}"/>
              </a:ext>
            </a:extLst>
          </p:cNvPr>
          <p:cNvSpPr>
            <a:spLocks noGrp="1"/>
          </p:cNvSpPr>
          <p:nvPr>
            <p:ph type="dt" sz="half" idx="10"/>
          </p:nvPr>
        </p:nvSpPr>
        <p:spPr/>
        <p:txBody>
          <a:bodyPr/>
          <a:lstStyle/>
          <a:p>
            <a:fld id="{FF86D5EB-D2C4-4C43-82A3-7C3024B8A427}" type="datetimeFigureOut">
              <a:rPr lang="zh-CN" altLang="en-US" smtClean="0"/>
              <a:t>2022/4/9</a:t>
            </a:fld>
            <a:endParaRPr lang="zh-CN" altLang="en-US"/>
          </a:p>
        </p:txBody>
      </p:sp>
      <p:sp>
        <p:nvSpPr>
          <p:cNvPr id="6" name="页脚占位符 5">
            <a:extLst>
              <a:ext uri="{FF2B5EF4-FFF2-40B4-BE49-F238E27FC236}">
                <a16:creationId xmlns:a16="http://schemas.microsoft.com/office/drawing/2014/main" id="{641134EB-BEE6-4744-B382-E6A6A437DA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8F627D-8015-40CD-8BB4-E7AC6889E58E}"/>
              </a:ext>
            </a:extLst>
          </p:cNvPr>
          <p:cNvSpPr>
            <a:spLocks noGrp="1"/>
          </p:cNvSpPr>
          <p:nvPr>
            <p:ph type="sldNum" sz="quarter" idx="12"/>
          </p:nvPr>
        </p:nvSpPr>
        <p:spPr/>
        <p:txBody>
          <a:bodyPr/>
          <a:lstStyle/>
          <a:p>
            <a:fld id="{9F8B66C5-5025-4E06-99AA-B4586CFAE702}" type="slidenum">
              <a:rPr lang="zh-CN" altLang="en-US" smtClean="0"/>
              <a:t>‹#›</a:t>
            </a:fld>
            <a:endParaRPr lang="zh-CN" altLang="en-US"/>
          </a:p>
        </p:txBody>
      </p:sp>
    </p:spTree>
    <p:extLst>
      <p:ext uri="{BB962C8B-B14F-4D97-AF65-F5344CB8AC3E}">
        <p14:creationId xmlns:p14="http://schemas.microsoft.com/office/powerpoint/2010/main" val="2492314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8F9A5-C4A9-4534-A52B-B84D17D2F9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52440FA-925B-48C4-9DA4-F15BEC83B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37F30E3-5E7E-408F-8171-D208E28E67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7B3D295-E952-4E43-8754-BAE5D87718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D019650-28DC-4E73-8ED1-38F5FCFCBF8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4CCBBC4-5E6F-4AB1-8159-B3C0F02BD3D3}"/>
              </a:ext>
            </a:extLst>
          </p:cNvPr>
          <p:cNvSpPr>
            <a:spLocks noGrp="1"/>
          </p:cNvSpPr>
          <p:nvPr>
            <p:ph type="dt" sz="half" idx="10"/>
          </p:nvPr>
        </p:nvSpPr>
        <p:spPr/>
        <p:txBody>
          <a:bodyPr/>
          <a:lstStyle/>
          <a:p>
            <a:fld id="{FF86D5EB-D2C4-4C43-82A3-7C3024B8A427}" type="datetimeFigureOut">
              <a:rPr lang="zh-CN" altLang="en-US" smtClean="0"/>
              <a:t>2022/4/9</a:t>
            </a:fld>
            <a:endParaRPr lang="zh-CN" altLang="en-US"/>
          </a:p>
        </p:txBody>
      </p:sp>
      <p:sp>
        <p:nvSpPr>
          <p:cNvPr id="8" name="页脚占位符 7">
            <a:extLst>
              <a:ext uri="{FF2B5EF4-FFF2-40B4-BE49-F238E27FC236}">
                <a16:creationId xmlns:a16="http://schemas.microsoft.com/office/drawing/2014/main" id="{6AC9C882-A213-44E5-B9AB-E771CD853E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48BCA6-8F52-4DBE-B23D-D43EE46C61DD}"/>
              </a:ext>
            </a:extLst>
          </p:cNvPr>
          <p:cNvSpPr>
            <a:spLocks noGrp="1"/>
          </p:cNvSpPr>
          <p:nvPr>
            <p:ph type="sldNum" sz="quarter" idx="12"/>
          </p:nvPr>
        </p:nvSpPr>
        <p:spPr/>
        <p:txBody>
          <a:bodyPr/>
          <a:lstStyle/>
          <a:p>
            <a:fld id="{9F8B66C5-5025-4E06-99AA-B4586CFAE702}" type="slidenum">
              <a:rPr lang="zh-CN" altLang="en-US" smtClean="0"/>
              <a:t>‹#›</a:t>
            </a:fld>
            <a:endParaRPr lang="zh-CN" altLang="en-US"/>
          </a:p>
        </p:txBody>
      </p:sp>
    </p:spTree>
    <p:extLst>
      <p:ext uri="{BB962C8B-B14F-4D97-AF65-F5344CB8AC3E}">
        <p14:creationId xmlns:p14="http://schemas.microsoft.com/office/powerpoint/2010/main" val="297088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D6227-40BC-41DA-A737-CF57B5B02B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AF211C-C764-4DBD-9714-21D790FBA0DC}"/>
              </a:ext>
            </a:extLst>
          </p:cNvPr>
          <p:cNvSpPr>
            <a:spLocks noGrp="1"/>
          </p:cNvSpPr>
          <p:nvPr>
            <p:ph type="dt" sz="half" idx="10"/>
          </p:nvPr>
        </p:nvSpPr>
        <p:spPr/>
        <p:txBody>
          <a:bodyPr/>
          <a:lstStyle/>
          <a:p>
            <a:fld id="{FF86D5EB-D2C4-4C43-82A3-7C3024B8A427}" type="datetimeFigureOut">
              <a:rPr lang="zh-CN" altLang="en-US" smtClean="0"/>
              <a:t>2022/4/9</a:t>
            </a:fld>
            <a:endParaRPr lang="zh-CN" altLang="en-US"/>
          </a:p>
        </p:txBody>
      </p:sp>
      <p:sp>
        <p:nvSpPr>
          <p:cNvPr id="4" name="页脚占位符 3">
            <a:extLst>
              <a:ext uri="{FF2B5EF4-FFF2-40B4-BE49-F238E27FC236}">
                <a16:creationId xmlns:a16="http://schemas.microsoft.com/office/drawing/2014/main" id="{B9FFDCFD-E629-4CE5-ACBE-93A33000F1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DA0FB6-1ECA-49C9-8B6A-CBE131FAB311}"/>
              </a:ext>
            </a:extLst>
          </p:cNvPr>
          <p:cNvSpPr>
            <a:spLocks noGrp="1"/>
          </p:cNvSpPr>
          <p:nvPr>
            <p:ph type="sldNum" sz="quarter" idx="12"/>
          </p:nvPr>
        </p:nvSpPr>
        <p:spPr/>
        <p:txBody>
          <a:bodyPr/>
          <a:lstStyle/>
          <a:p>
            <a:fld id="{9F8B66C5-5025-4E06-99AA-B4586CFAE702}" type="slidenum">
              <a:rPr lang="zh-CN" altLang="en-US" smtClean="0"/>
              <a:t>‹#›</a:t>
            </a:fld>
            <a:endParaRPr lang="zh-CN" altLang="en-US"/>
          </a:p>
        </p:txBody>
      </p:sp>
    </p:spTree>
    <p:extLst>
      <p:ext uri="{BB962C8B-B14F-4D97-AF65-F5344CB8AC3E}">
        <p14:creationId xmlns:p14="http://schemas.microsoft.com/office/powerpoint/2010/main" val="172447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A3C1508-C5A3-4D77-9241-7F38DDDBABB2}"/>
              </a:ext>
            </a:extLst>
          </p:cNvPr>
          <p:cNvSpPr>
            <a:spLocks noGrp="1"/>
          </p:cNvSpPr>
          <p:nvPr>
            <p:ph type="dt" sz="half" idx="10"/>
          </p:nvPr>
        </p:nvSpPr>
        <p:spPr/>
        <p:txBody>
          <a:bodyPr/>
          <a:lstStyle/>
          <a:p>
            <a:fld id="{FF86D5EB-D2C4-4C43-82A3-7C3024B8A427}" type="datetimeFigureOut">
              <a:rPr lang="zh-CN" altLang="en-US" smtClean="0"/>
              <a:t>2022/4/9</a:t>
            </a:fld>
            <a:endParaRPr lang="zh-CN" altLang="en-US"/>
          </a:p>
        </p:txBody>
      </p:sp>
      <p:sp>
        <p:nvSpPr>
          <p:cNvPr id="3" name="页脚占位符 2">
            <a:extLst>
              <a:ext uri="{FF2B5EF4-FFF2-40B4-BE49-F238E27FC236}">
                <a16:creationId xmlns:a16="http://schemas.microsoft.com/office/drawing/2014/main" id="{E5759449-1D4F-4994-A18F-D0B9320A28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208E329-3D98-4C2F-ACF7-11A6FAFFB10E}"/>
              </a:ext>
            </a:extLst>
          </p:cNvPr>
          <p:cNvSpPr>
            <a:spLocks noGrp="1"/>
          </p:cNvSpPr>
          <p:nvPr>
            <p:ph type="sldNum" sz="quarter" idx="12"/>
          </p:nvPr>
        </p:nvSpPr>
        <p:spPr/>
        <p:txBody>
          <a:bodyPr/>
          <a:lstStyle/>
          <a:p>
            <a:fld id="{9F8B66C5-5025-4E06-99AA-B4586CFAE702}" type="slidenum">
              <a:rPr lang="zh-CN" altLang="en-US" smtClean="0"/>
              <a:t>‹#›</a:t>
            </a:fld>
            <a:endParaRPr lang="zh-CN" altLang="en-US"/>
          </a:p>
        </p:txBody>
      </p:sp>
    </p:spTree>
    <p:extLst>
      <p:ext uri="{BB962C8B-B14F-4D97-AF65-F5344CB8AC3E}">
        <p14:creationId xmlns:p14="http://schemas.microsoft.com/office/powerpoint/2010/main" val="4053756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81D32-97D4-4954-B7AB-7AD40636F2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C87B8E1-E8CC-48A0-80C4-B71EFCEB3A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FA37DD0-6F1E-46FD-995A-6E0C3B429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58C729-AABF-4BD7-A517-1AA4B2C7CA52}"/>
              </a:ext>
            </a:extLst>
          </p:cNvPr>
          <p:cNvSpPr>
            <a:spLocks noGrp="1"/>
          </p:cNvSpPr>
          <p:nvPr>
            <p:ph type="dt" sz="half" idx="10"/>
          </p:nvPr>
        </p:nvSpPr>
        <p:spPr/>
        <p:txBody>
          <a:bodyPr/>
          <a:lstStyle/>
          <a:p>
            <a:fld id="{FF86D5EB-D2C4-4C43-82A3-7C3024B8A427}" type="datetimeFigureOut">
              <a:rPr lang="zh-CN" altLang="en-US" smtClean="0"/>
              <a:t>2022/4/9</a:t>
            </a:fld>
            <a:endParaRPr lang="zh-CN" altLang="en-US"/>
          </a:p>
        </p:txBody>
      </p:sp>
      <p:sp>
        <p:nvSpPr>
          <p:cNvPr id="6" name="页脚占位符 5">
            <a:extLst>
              <a:ext uri="{FF2B5EF4-FFF2-40B4-BE49-F238E27FC236}">
                <a16:creationId xmlns:a16="http://schemas.microsoft.com/office/drawing/2014/main" id="{2939ECF2-A370-43B4-9AB1-1611B8E48D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AD6757-8CEE-4BDA-82B9-4D99C7CE83AA}"/>
              </a:ext>
            </a:extLst>
          </p:cNvPr>
          <p:cNvSpPr>
            <a:spLocks noGrp="1"/>
          </p:cNvSpPr>
          <p:nvPr>
            <p:ph type="sldNum" sz="quarter" idx="12"/>
          </p:nvPr>
        </p:nvSpPr>
        <p:spPr/>
        <p:txBody>
          <a:bodyPr/>
          <a:lstStyle/>
          <a:p>
            <a:fld id="{9F8B66C5-5025-4E06-99AA-B4586CFAE702}" type="slidenum">
              <a:rPr lang="zh-CN" altLang="en-US" smtClean="0"/>
              <a:t>‹#›</a:t>
            </a:fld>
            <a:endParaRPr lang="zh-CN" altLang="en-US"/>
          </a:p>
        </p:txBody>
      </p:sp>
    </p:spTree>
    <p:extLst>
      <p:ext uri="{BB962C8B-B14F-4D97-AF65-F5344CB8AC3E}">
        <p14:creationId xmlns:p14="http://schemas.microsoft.com/office/powerpoint/2010/main" val="274284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E49B0-FE18-42F0-9E15-D7E15E7DDE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CBC494-05C6-4E2D-A164-CB3CFECED7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16DC578-658A-40C2-89AB-E7791948A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34151D-6833-460C-BE1E-3EB9587D1B2A}"/>
              </a:ext>
            </a:extLst>
          </p:cNvPr>
          <p:cNvSpPr>
            <a:spLocks noGrp="1"/>
          </p:cNvSpPr>
          <p:nvPr>
            <p:ph type="dt" sz="half" idx="10"/>
          </p:nvPr>
        </p:nvSpPr>
        <p:spPr/>
        <p:txBody>
          <a:bodyPr/>
          <a:lstStyle/>
          <a:p>
            <a:fld id="{FF86D5EB-D2C4-4C43-82A3-7C3024B8A427}" type="datetimeFigureOut">
              <a:rPr lang="zh-CN" altLang="en-US" smtClean="0"/>
              <a:t>2022/4/9</a:t>
            </a:fld>
            <a:endParaRPr lang="zh-CN" altLang="en-US"/>
          </a:p>
        </p:txBody>
      </p:sp>
      <p:sp>
        <p:nvSpPr>
          <p:cNvPr id="6" name="页脚占位符 5">
            <a:extLst>
              <a:ext uri="{FF2B5EF4-FFF2-40B4-BE49-F238E27FC236}">
                <a16:creationId xmlns:a16="http://schemas.microsoft.com/office/drawing/2014/main" id="{CEB0D212-5CAE-442B-8452-4A1B8D4844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7891A0-7DC6-44AB-93FB-39C5E8F942D2}"/>
              </a:ext>
            </a:extLst>
          </p:cNvPr>
          <p:cNvSpPr>
            <a:spLocks noGrp="1"/>
          </p:cNvSpPr>
          <p:nvPr>
            <p:ph type="sldNum" sz="quarter" idx="12"/>
          </p:nvPr>
        </p:nvSpPr>
        <p:spPr/>
        <p:txBody>
          <a:bodyPr/>
          <a:lstStyle/>
          <a:p>
            <a:fld id="{9F8B66C5-5025-4E06-99AA-B4586CFAE702}" type="slidenum">
              <a:rPr lang="zh-CN" altLang="en-US" smtClean="0"/>
              <a:t>‹#›</a:t>
            </a:fld>
            <a:endParaRPr lang="zh-CN" altLang="en-US"/>
          </a:p>
        </p:txBody>
      </p:sp>
    </p:spTree>
    <p:extLst>
      <p:ext uri="{BB962C8B-B14F-4D97-AF65-F5344CB8AC3E}">
        <p14:creationId xmlns:p14="http://schemas.microsoft.com/office/powerpoint/2010/main" val="245802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FF5D0D-D5FC-4D71-9DBF-CC45305EE4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5A0987-00A2-4154-A2CA-28F3665781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67F1E7-BE4F-4104-997D-07D2A3E48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6D5EB-D2C4-4C43-82A3-7C3024B8A427}" type="datetimeFigureOut">
              <a:rPr lang="zh-CN" altLang="en-US" smtClean="0"/>
              <a:t>2022/4/9</a:t>
            </a:fld>
            <a:endParaRPr lang="zh-CN" altLang="en-US"/>
          </a:p>
        </p:txBody>
      </p:sp>
      <p:sp>
        <p:nvSpPr>
          <p:cNvPr id="5" name="页脚占位符 4">
            <a:extLst>
              <a:ext uri="{FF2B5EF4-FFF2-40B4-BE49-F238E27FC236}">
                <a16:creationId xmlns:a16="http://schemas.microsoft.com/office/drawing/2014/main" id="{AA6F86D5-A3E6-45C9-8FEA-3D193BC37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CE225A-B1B6-491D-9494-BE67186BE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B66C5-5025-4E06-99AA-B4586CFAE702}" type="slidenum">
              <a:rPr lang="zh-CN" altLang="en-US" smtClean="0"/>
              <a:t>‹#›</a:t>
            </a:fld>
            <a:endParaRPr lang="zh-CN" altLang="en-US"/>
          </a:p>
        </p:txBody>
      </p:sp>
    </p:spTree>
    <p:extLst>
      <p:ext uri="{BB962C8B-B14F-4D97-AF65-F5344CB8AC3E}">
        <p14:creationId xmlns:p14="http://schemas.microsoft.com/office/powerpoint/2010/main" val="860988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0A3C2CB-13D0-436E-B3D1-83F6E4F00865}"/>
              </a:ext>
            </a:extLst>
          </p:cNvPr>
          <p:cNvSpPr txBox="1"/>
          <p:nvPr/>
        </p:nvSpPr>
        <p:spPr>
          <a:xfrm>
            <a:off x="751533" y="1625020"/>
            <a:ext cx="10688934" cy="4801314"/>
          </a:xfrm>
          <a:prstGeom prst="rect">
            <a:avLst/>
          </a:prstGeom>
          <a:noFill/>
        </p:spPr>
        <p:txBody>
          <a:bodyPr wrap="square">
            <a:spAutoFit/>
          </a:bodyPr>
          <a:lstStyle/>
          <a:p>
            <a:pPr eaLnBrk="1" hangingPunct="1">
              <a:spcBef>
                <a:spcPct val="0"/>
              </a:spcBef>
              <a:buClrTx/>
              <a:buSzTx/>
              <a:buNone/>
            </a:pPr>
            <a:r>
              <a:rPr lang="en-US" altLang="zh-CN" sz="1800" b="1" dirty="0"/>
              <a:t>1. </a:t>
            </a:r>
            <a:r>
              <a:rPr lang="zh-CN" altLang="en-US" sz="1800" b="1" dirty="0"/>
              <a:t>什么是中间件？英文回答</a:t>
            </a:r>
            <a:endParaRPr lang="en-US" altLang="zh-CN" sz="1800" b="1" dirty="0"/>
          </a:p>
          <a:p>
            <a:pPr eaLnBrk="1" hangingPunct="1">
              <a:spcBef>
                <a:spcPct val="0"/>
              </a:spcBef>
              <a:buClrTx/>
              <a:buSzTx/>
              <a:buNone/>
            </a:pPr>
            <a:r>
              <a:rPr lang="zh-CN" altLang="en-US" sz="1800" b="1" dirty="0"/>
              <a:t>   你使用过哪些中间件技术在练习或工程项目中？</a:t>
            </a:r>
            <a:endParaRPr lang="en-US" altLang="zh-CN" sz="1800" b="1" dirty="0"/>
          </a:p>
          <a:p>
            <a:pPr eaLnBrk="1" hangingPunct="1">
              <a:spcBef>
                <a:spcPct val="0"/>
              </a:spcBef>
              <a:buClrTx/>
              <a:buSzTx/>
              <a:buNone/>
            </a:pPr>
            <a:endParaRPr lang="en-US" altLang="zh-CN" b="1" dirty="0"/>
          </a:p>
          <a:p>
            <a:pPr marL="285750" indent="-285750" eaLnBrk="1" hangingPunct="1">
              <a:spcBef>
                <a:spcPct val="0"/>
              </a:spcBef>
              <a:buClrTx/>
              <a:buSzTx/>
              <a:buFont typeface="Arial" panose="020B0604020202020204" pitchFamily="34" charset="0"/>
              <a:buChar char="•"/>
            </a:pPr>
            <a:r>
              <a:rPr lang="en-US" altLang="zh-CN" sz="1800" b="1" dirty="0"/>
              <a:t>Middleware is a stand-alone system software or service program that distributes applications that share resources between different technologies. Middleware sits on top of the client/server's operating system and manages computer resources and network traffic. is software that connects two separate applications or separate systems. Connected systems, even if they have different interfaces, can still exchange information with each other through middleware.</a:t>
            </a:r>
          </a:p>
          <a:p>
            <a:pPr marL="285750" indent="-285750" eaLnBrk="1" hangingPunct="1">
              <a:spcBef>
                <a:spcPct val="0"/>
              </a:spcBef>
              <a:buClrTx/>
              <a:buSzTx/>
              <a:buFont typeface="Arial" panose="020B0604020202020204" pitchFamily="34" charset="0"/>
              <a:buChar char="•"/>
            </a:pPr>
            <a:endParaRPr lang="en-US" altLang="zh-CN" sz="1800" b="1" dirty="0"/>
          </a:p>
          <a:p>
            <a:pPr marL="285750" indent="-285750" eaLnBrk="1" hangingPunct="1">
              <a:spcBef>
                <a:spcPct val="0"/>
              </a:spcBef>
              <a:buClrTx/>
              <a:buSzTx/>
              <a:buFont typeface="Arial" panose="020B0604020202020204" pitchFamily="34" charset="0"/>
              <a:buChar char="•"/>
            </a:pPr>
            <a:r>
              <a:rPr lang="zh-CN" altLang="en-US" sz="1800" b="1" dirty="0"/>
              <a:t>我使用过的中间件：</a:t>
            </a:r>
            <a:endParaRPr lang="en-US" altLang="zh-CN" sz="1800" b="1" dirty="0"/>
          </a:p>
          <a:p>
            <a:pPr marL="742950" lvl="1" indent="-285750">
              <a:spcBef>
                <a:spcPct val="0"/>
              </a:spcBef>
              <a:buFont typeface="Arial" panose="020B0604020202020204" pitchFamily="34" charset="0"/>
              <a:buChar char="•"/>
            </a:pPr>
            <a:r>
              <a:rPr lang="en-US" altLang="zh-CN" dirty="0"/>
              <a:t>Junit</a:t>
            </a:r>
          </a:p>
          <a:p>
            <a:pPr marL="742950" lvl="1" indent="-285750">
              <a:spcBef>
                <a:spcPct val="0"/>
              </a:spcBef>
              <a:buFont typeface="Arial" panose="020B0604020202020204" pitchFamily="34" charset="0"/>
              <a:buChar char="•"/>
            </a:pPr>
            <a:r>
              <a:rPr lang="en-US" altLang="zh-CN" dirty="0"/>
              <a:t>Tomcat</a:t>
            </a:r>
          </a:p>
          <a:p>
            <a:pPr marL="742950" lvl="1" indent="-285750">
              <a:spcBef>
                <a:spcPct val="0"/>
              </a:spcBef>
              <a:buFont typeface="Arial" panose="020B0604020202020204" pitchFamily="34" charset="0"/>
              <a:buChar char="•"/>
            </a:pPr>
            <a:r>
              <a:rPr lang="en-US" altLang="zh-CN" dirty="0"/>
              <a:t>JDBC</a:t>
            </a:r>
            <a:r>
              <a:rPr lang="zh-CN" altLang="en-US" dirty="0"/>
              <a:t>、</a:t>
            </a:r>
            <a:r>
              <a:rPr lang="en-US" altLang="zh-CN" dirty="0" err="1"/>
              <a:t>jdbcTemplate</a:t>
            </a:r>
            <a:endParaRPr lang="en-US" altLang="zh-CN" dirty="0"/>
          </a:p>
          <a:p>
            <a:pPr marL="742950" lvl="1" indent="-285750">
              <a:spcBef>
                <a:spcPct val="0"/>
              </a:spcBef>
              <a:buFont typeface="Arial" panose="020B0604020202020204" pitchFamily="34" charset="0"/>
              <a:buChar char="•"/>
            </a:pPr>
            <a:r>
              <a:rPr lang="en-US" altLang="zh-CN" dirty="0"/>
              <a:t>ActiveMQ</a:t>
            </a:r>
          </a:p>
          <a:p>
            <a:pPr marL="742950" lvl="1" indent="-285750">
              <a:spcBef>
                <a:spcPct val="0"/>
              </a:spcBef>
              <a:buFont typeface="Arial" panose="020B0604020202020204" pitchFamily="34" charset="0"/>
              <a:buChar char="•"/>
            </a:pPr>
            <a:r>
              <a:rPr lang="en-US" altLang="zh-CN" dirty="0"/>
              <a:t>Cache</a:t>
            </a:r>
            <a:r>
              <a:rPr lang="zh-CN" altLang="en-US" dirty="0"/>
              <a:t>、</a:t>
            </a:r>
            <a:r>
              <a:rPr lang="en-US" altLang="zh-CN" dirty="0" err="1"/>
              <a:t>ehcache</a:t>
            </a:r>
            <a:r>
              <a:rPr lang="zh-CN" altLang="en-US" dirty="0"/>
              <a:t>、</a:t>
            </a:r>
            <a:r>
              <a:rPr lang="en-US" altLang="zh-CN" dirty="0" err="1"/>
              <a:t>Jetcache</a:t>
            </a:r>
            <a:r>
              <a:rPr lang="zh-CN" altLang="en-US" dirty="0"/>
              <a:t>、</a:t>
            </a:r>
            <a:r>
              <a:rPr lang="en-US" altLang="zh-CN" dirty="0"/>
              <a:t>Redis</a:t>
            </a:r>
          </a:p>
          <a:p>
            <a:pPr marL="742950" lvl="1" indent="-285750">
              <a:spcBef>
                <a:spcPct val="0"/>
              </a:spcBef>
              <a:buFont typeface="Arial" panose="020B0604020202020204" pitchFamily="34" charset="0"/>
              <a:buChar char="•"/>
            </a:pPr>
            <a:r>
              <a:rPr lang="en-US" altLang="zh-CN" dirty="0"/>
              <a:t>ES</a:t>
            </a:r>
            <a:r>
              <a:rPr lang="zh-CN" altLang="en-US" dirty="0"/>
              <a:t>（</a:t>
            </a:r>
            <a:r>
              <a:rPr lang="en-US" altLang="zh-CN" dirty="0" err="1"/>
              <a:t>elasticsearch</a:t>
            </a:r>
            <a:r>
              <a:rPr lang="zh-CN" altLang="en-US" dirty="0"/>
              <a:t>）</a:t>
            </a:r>
            <a:endParaRPr lang="en-US" altLang="zh-CN" dirty="0"/>
          </a:p>
          <a:p>
            <a:pPr marL="742950" lvl="1" indent="-285750">
              <a:spcBef>
                <a:spcPct val="0"/>
              </a:spcBef>
              <a:buFont typeface="Arial" panose="020B0604020202020204" pitchFamily="34" charset="0"/>
              <a:buChar char="•"/>
            </a:pPr>
            <a:r>
              <a:rPr lang="en-US" altLang="zh-CN" dirty="0"/>
              <a:t>Vue</a:t>
            </a:r>
          </a:p>
        </p:txBody>
      </p:sp>
      <p:sp>
        <p:nvSpPr>
          <p:cNvPr id="6" name="TextBox 4">
            <a:extLst>
              <a:ext uri="{FF2B5EF4-FFF2-40B4-BE49-F238E27FC236}">
                <a16:creationId xmlns:a16="http://schemas.microsoft.com/office/drawing/2014/main" id="{D6895835-A464-4ABA-899A-7C607702F364}"/>
              </a:ext>
            </a:extLst>
          </p:cNvPr>
          <p:cNvSpPr txBox="1">
            <a:spLocks noChangeArrowheads="1"/>
          </p:cNvSpPr>
          <p:nvPr/>
        </p:nvSpPr>
        <p:spPr bwMode="auto">
          <a:xfrm>
            <a:off x="5110956" y="550074"/>
            <a:ext cx="19700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lang="zh-CN" altLang="en-US" sz="2800" b="1"/>
              <a:t>第一次作业 </a:t>
            </a:r>
            <a:endParaRPr lang="en-US" altLang="zh-CN" sz="2800" b="1"/>
          </a:p>
        </p:txBody>
      </p:sp>
    </p:spTree>
    <p:extLst>
      <p:ext uri="{BB962C8B-B14F-4D97-AF65-F5344CB8AC3E}">
        <p14:creationId xmlns:p14="http://schemas.microsoft.com/office/powerpoint/2010/main" val="303349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286E851-62F1-4801-BCCC-D62AFF43CE38}"/>
              </a:ext>
            </a:extLst>
          </p:cNvPr>
          <p:cNvSpPr txBox="1"/>
          <p:nvPr/>
        </p:nvSpPr>
        <p:spPr>
          <a:xfrm>
            <a:off x="545123" y="724710"/>
            <a:ext cx="8106507" cy="1200329"/>
          </a:xfrm>
          <a:prstGeom prst="rect">
            <a:avLst/>
          </a:prstGeom>
          <a:noFill/>
        </p:spPr>
        <p:txBody>
          <a:bodyPr wrap="square">
            <a:spAutoFit/>
          </a:bodyPr>
          <a:lstStyle/>
          <a:p>
            <a:pPr eaLnBrk="1" hangingPunct="1">
              <a:spcBef>
                <a:spcPct val="0"/>
              </a:spcBef>
              <a:buClrTx/>
              <a:buSzTx/>
              <a:buFontTx/>
              <a:buNone/>
            </a:pPr>
            <a:r>
              <a:rPr lang="en-US" altLang="zh-CN" sz="1800" b="1" dirty="0"/>
              <a:t>*3. </a:t>
            </a:r>
            <a:r>
              <a:rPr lang="zh-CN" altLang="en-US" sz="1800" b="1" dirty="0"/>
              <a:t>论中间件技术在应用软件开发中的作用。</a:t>
            </a:r>
            <a:endParaRPr lang="en-US" altLang="zh-CN" sz="1800" b="1" dirty="0"/>
          </a:p>
          <a:p>
            <a:pPr eaLnBrk="1" hangingPunct="1">
              <a:spcBef>
                <a:spcPct val="0"/>
              </a:spcBef>
              <a:buClrTx/>
              <a:buSzTx/>
              <a:buFontTx/>
              <a:buNone/>
            </a:pPr>
            <a:endParaRPr lang="en-US" altLang="zh-CN" b="1" dirty="0"/>
          </a:p>
          <a:p>
            <a:pPr marL="742950" lvl="1" indent="-285750">
              <a:spcBef>
                <a:spcPct val="0"/>
              </a:spcBef>
              <a:buFont typeface="Arial" panose="020B0604020202020204" pitchFamily="34" charset="0"/>
              <a:buChar char="•"/>
            </a:pPr>
            <a:r>
              <a:rPr lang="zh-CN" altLang="en-US" b="1" dirty="0"/>
              <a:t>作用：用于解决分布式异构型计算机系统存在接口不匹配、版本不兼容、以及调用某些功能比较麻烦或者是破坏原有软件系统的耦合性等问题。</a:t>
            </a:r>
          </a:p>
        </p:txBody>
      </p:sp>
    </p:spTree>
    <p:extLst>
      <p:ext uri="{BB962C8B-B14F-4D97-AF65-F5344CB8AC3E}">
        <p14:creationId xmlns:p14="http://schemas.microsoft.com/office/powerpoint/2010/main" val="42764440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167</Words>
  <Application>Microsoft Office PowerPoint</Application>
  <PresentationFormat>宽屏</PresentationFormat>
  <Paragraphs>17</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等线</vt:lpstr>
      <vt:lpstr>等线 Light</vt:lpstr>
      <vt:lpstr>Arial</vt:lpstr>
      <vt:lpstr>Garamond</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王华东</dc:creator>
  <cp:lastModifiedBy>胡 浩南</cp:lastModifiedBy>
  <cp:revision>5</cp:revision>
  <dcterms:created xsi:type="dcterms:W3CDTF">2022-02-20T12:19:19Z</dcterms:created>
  <dcterms:modified xsi:type="dcterms:W3CDTF">2022-04-09T09:28:22Z</dcterms:modified>
</cp:coreProperties>
</file>