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E0A2-A172-9EC9-43F1-D5CD993D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A67B-FF32-6D14-4342-5496856A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29B4-771A-EAAD-CCDE-02D35270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311F-2693-E511-40BA-66A8E295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F15A-F7E4-71AA-34D5-C69A62B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B5FB-9561-D5D9-E083-311836DD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555F-AD6B-CEEA-3A06-0039D2ABC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A914-7224-E9E7-16F6-51BBD7C6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2CF2-F056-DECE-5C7B-BA573A13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8881-FF79-50CC-89BA-4C24DD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6DC50-9FE1-F2B8-B39F-B9F6B4BA1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8E529-82AD-85ED-2006-602488A7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7222-0B20-3DA2-27B7-06D2A5CD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D419-FAE0-ABA2-70E9-37350E01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9FD4-923A-3F05-B1C7-705BB0AD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3EE-2B67-91BD-AC30-7C0F17B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69A7-C0E8-E678-C18F-9D4C978D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73FC-859E-1AD7-F2F9-2BDF9B94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7567-4F8B-63F6-0B3F-D1AFBC9F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C042-EF63-836E-9634-F4469A8E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D449-ED97-051A-9D1A-55F2853A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8D8C-43A5-2860-F6A6-3EE7CDDA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EFAF-1E71-AEC8-038F-0888FF34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5281-6E9D-27E7-E89F-334E0AF4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FDBD-C384-C7AE-ECE6-4D80297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9E14-2212-47C5-7A90-0617E2E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C7D9-9DD0-C63D-1F0E-A20CDEFEC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EF210-AC1D-9E91-55CC-0854D14E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CE43-B41B-BDCA-497F-0D332133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CAF1-C0D5-AE9E-F173-3623F269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FE25-8C6C-F13E-D55E-01235E5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EA8-56F9-3CC7-4954-4B0E7F82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6D29B-AD13-6B4E-9FA7-69BDF1353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0509-DF60-C946-6B7D-8CC2581C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E0538-5B7D-65CC-F380-986724152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44D5-14F4-FFFC-955F-1BBADA00A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1FE09-A2FA-A6FD-6202-C49062E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44449-39CA-0FEB-2957-A69AFB8C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094E7-1D5E-A966-F5F0-A9615342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43B4-61CA-EE08-DD95-62F73CD4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4B74-9893-3BEB-5E10-BF6314B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3F83-E8E2-6A91-FED1-24886543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E93EB-E96F-2E84-CBE8-E0AC9E77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DC1E6-A751-0478-AFA2-FB901A32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77E71-7456-0AE9-4A2D-673AABF0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B59C-6E9F-33C2-53CD-C4F21165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61FC-1E9A-8E6C-B117-4CFFFA9A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48F0-6E3B-0842-B935-130AD0079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B6D1A-FA7E-2195-D843-AB669D936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3497-16DC-E26D-6054-7D73307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60ED-3BBF-25DD-BF62-2C2BB2D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EF970-1F2C-82D9-4D46-FBDE2A12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4233-6FD4-1877-C94A-ECE0BD4A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1F6ED-E322-4C70-B00D-B44BDE5D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5E11-D57E-8730-F4DF-1B1156BB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3FAC-F192-186B-D6FB-2F7A49D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D234-C04B-254E-A8F7-07252D08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8CEA-C04F-321F-E0DC-5FDBC5FF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00DDD-7247-38F8-0D67-2F0A8346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FF1E-411C-2EF3-1A42-452C158B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606D-F296-E446-CB47-13DAE2AAA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7DB1-EC68-4811-AAC8-AE4109FA2C0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9675-2F67-3A92-7A70-4D28639AA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C45E-9BB0-E8E6-EDB4-655850448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F237-4EA7-40AC-AC24-18C18254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F7EEB-893F-701F-088D-1BF05BA6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6E0B6-6B08-9EBA-580A-58CA425E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7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BFC35-B82C-52B9-CFAE-31731DD91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0038A-81EA-73BD-94A9-A5144AA4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5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36BE5-337A-60F2-E9D2-092D4AE5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672D3-8DCC-C629-2C72-D172A33B3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wulan utami</dc:creator>
  <cp:lastModifiedBy>wulan utami</cp:lastModifiedBy>
  <cp:revision>1</cp:revision>
  <dcterms:created xsi:type="dcterms:W3CDTF">2024-11-24T02:19:45Z</dcterms:created>
  <dcterms:modified xsi:type="dcterms:W3CDTF">2024-11-24T02:19:58Z</dcterms:modified>
</cp:coreProperties>
</file>