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6" r:id="rId5"/>
    <p:sldId id="277" r:id="rId6"/>
    <p:sldId id="267" r:id="rId7"/>
    <p:sldId id="259" r:id="rId8"/>
    <p:sldId id="260" r:id="rId9"/>
    <p:sldId id="262" r:id="rId10"/>
    <p:sldId id="278" r:id="rId11"/>
    <p:sldId id="279" r:id="rId12"/>
    <p:sldId id="280" r:id="rId13"/>
    <p:sldId id="281" r:id="rId14"/>
    <p:sldId id="269" r:id="rId15"/>
    <p:sldId id="263" r:id="rId16"/>
    <p:sldId id="270" r:id="rId17"/>
    <p:sldId id="271" r:id="rId18"/>
    <p:sldId id="272" r:id="rId19"/>
    <p:sldId id="273" r:id="rId20"/>
    <p:sldId id="274" r:id="rId21"/>
    <p:sldId id="282" r:id="rId22"/>
    <p:sldId id="283" r:id="rId23"/>
    <p:sldId id="284" r:id="rId24"/>
    <p:sldId id="285" r:id="rId25"/>
    <p:sldId id="275" r:id="rId26"/>
    <p:sldId id="286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57359-BDFB-5B94-017A-8FFFC39D6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0D2E8B-D117-16BC-878D-1ED5E254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9AFCC-C54A-ED68-F87B-2DDB4334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280E6-DB2E-91E0-7F0C-22500AE2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5CBA8-FF41-005E-A7CF-0C8ACEBC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228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C013A-1955-BC5F-5AA2-5C96D585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AD3A58-65C7-7C49-C6D9-9D663ED8E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D6DE3-85EC-52E1-F99A-E0B889F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AE327-BEF8-6C8B-165D-52243A9F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02037-57DC-024B-E364-EA02D62A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34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DE824-CE89-98FB-66EE-8B9D17023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94A2D5-9A16-42EB-7178-E6F88D72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439AE-7D5F-C66A-38D5-02A14F7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234B9-D6BD-F526-F9A6-297E1C2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93013-C07D-37A5-E455-1383E42C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286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FD1AC-2404-E58E-4E73-B6F601B6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B91A7-C57C-DAFA-D063-9106733B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40599-125E-32FB-EE95-977BE8BA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21F7F-027A-434E-24F8-247776BE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76544-F06B-DA00-0205-5B1AEB80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517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D771A-73CD-96FA-0BD1-C35F960F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39D35D-7280-FB6A-4585-9043048D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02648-BB21-9BD7-4148-ED5EBB3C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8BE5C-42EF-6B97-2C8D-0B64C91B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63963-C41B-7B04-CC51-E345E6E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051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F3B70-C66D-1A85-E106-5EC73A66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705C1-0475-9947-4C03-7CCC98F63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07E3A-06B7-4B6B-13DB-94296AAD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7AB94-2D98-3D6B-208B-C26FBDED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A099-3C00-0992-D39C-D8D3366A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C8F0F-42BE-53A1-949B-828C98E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73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E2F40-6BF0-B12C-AF3B-7F5CAC7B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CDDAD-1ED5-8CF0-7390-6322DF60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36D93-6547-0CE7-425C-3A2B4B26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3245E-0BCB-A8C3-0B34-94BB95628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1C41EE-648A-FB73-37B1-76D0AA44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28FEE3-B0A0-2556-5D2E-DEE421A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E441BA-435D-8451-A284-E45D55DF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7AF60-97FE-A278-4AF1-2E81F6FD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37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2A38F-88CC-4D1E-8B19-307D74DC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D4064A-04F6-58CC-AD8A-5AB8C9A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34B063-87AC-1C97-FA08-2936FA33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39BBA3-4121-E3B1-66E6-D0B7E0AE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07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5FF5D7-F5CF-9CAE-9108-21012E66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0B6674-EBE8-B9A2-616F-E032FDC0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4D058-B3B5-3C87-4ED3-8A3A35C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0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51EE-5B89-4261-4A07-8937580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B0E09-8E42-C7AF-24AD-A5E15079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09B8EE-B141-9BF4-3A0C-2F1C4FC4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64A0A5-3E82-F4CA-FE15-8741D453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98803-4D89-25E9-4B2D-AFECAE2F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974F84-657B-67D1-C26D-E721D783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50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5FDD-DCAC-82D1-9A30-BF3C0895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039DE0-CD42-2A45-0C25-001DF2D30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7EEE26-CE2C-0135-4E9F-DCEF9BDC3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11047-175C-122E-A044-1C0BEE84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7EC0E-B907-103D-C880-365706A4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D95B6-C221-DA92-6E87-404EE32E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57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12F343-10A1-CFA8-244B-61A7D9D4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F4206-0ED0-4A6D-B357-9667B446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AFAA8-D295-78B7-E824-E71433072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4D916-B6BC-471C-B3C7-F28DF2F954A4}" type="datetimeFigureOut">
              <a:rPr lang="en-DE" smtClean="0"/>
              <a:t>01/19/2025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F8240-F60A-CCAB-C8C0-B8A401EC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50D07-3C02-52A6-131F-CBC667DC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BBD96-380D-4135-AF85-DC8DEA7CF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32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ridgerun.com/wiki/index.php/Introduction_to_network_streaming_using_GStreamer" TargetMode="External"/><Relationship Id="rId2" Type="http://schemas.openxmlformats.org/officeDocument/2006/relationships/hyperlink" Target="https://www.bing.com/images/search?view=detailV2&amp;ccid=YEAxc15u&amp;id=17040E5A94A084890471FEF8B9C04D1F0C2FE1B2&amp;thid=OIP.YEAxc15uPaN-UMDM8TnYsQHaFM&amp;mediaurl=https%3A%2F%2Fwww.researchgate.net%2Fpublication%2F290182386%2Ffigure%2Ffig2%2FAS%3A651500955111424%401532341340607%2FApple-HLS-description-16.png&amp;cdnurl=https%3A%2F%2Fth.bing.com%2Fth%2Fid%2FR.604031735e6e3da37e50c0ccf139d8b1%3Frik%3DsuEvDB9NwLn4%252fg%26pid%3DImgRaw%26r%3D0&amp;exph=596&amp;expw=850&amp;q=http+live+streaming+frame+work+diagram&amp;simid=608029802292070478&amp;form=IRPRST&amp;ck=277E42BB60BAD297A8B8F61624577936&amp;selectedindex=1&amp;itb=0&amp;ajaxhist=0&amp;ajaxserp=0&amp;vt=0&amp;sim=11&amp;pivotparams=insightsToken%3Dccid_%252BrDsS8xt*cp_E68255903BF484A4B6A5500772682674*mid_F9396EB2019628BDCC4359A6449CCCD04BBABA05*simid_608012536550544580*thid_OIP.-rDsS8xt4SS5HrehtKJtIwHaC6&amp;iss=VSI&amp;ajaxhist=0&amp;ajaxserp=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to/ethand91/gstreamer-c-stream-webcam-over-tcp-tutorial-lfh" TargetMode="External"/><Relationship Id="rId4" Type="http://schemas.openxmlformats.org/officeDocument/2006/relationships/hyperlink" Target="https://bitmovin.com/blog/apple-http-live-streaming-h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FB2-0A4B-3079-0494-8CA49C63B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7" y="740226"/>
            <a:ext cx="12528645" cy="2387600"/>
          </a:xfrm>
        </p:spPr>
        <p:txBody>
          <a:bodyPr/>
          <a:lstStyle/>
          <a:p>
            <a:r>
              <a:rPr lang="en-GB" sz="7200" dirty="0"/>
              <a:t>Media-Management-Platform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40DFC-E40B-78C3-BB45-F81085A5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5907"/>
            <a:ext cx="9144000" cy="505938"/>
          </a:xfrm>
        </p:spPr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WT WS24/25</a:t>
            </a:r>
            <a:endParaRPr lang="en-D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7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FA3F-79AE-B29D-3101-44BE400A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 streams from different cameras</a:t>
            </a:r>
            <a:endParaRPr lang="b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019B-EACD-EEED-83D8-E4E6CC7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RTSP – Widely used protocol by manufacturers</a:t>
            </a:r>
          </a:p>
          <a:p>
            <a:r>
              <a:rPr lang="de-DE" dirty="0"/>
              <a:t>Gstreamer – A robust media processing framework</a:t>
            </a:r>
          </a:p>
          <a:p>
            <a:r>
              <a:rPr lang="de-DE" dirty="0"/>
              <a:t>HLS – A apple made media format for live streaming on html</a:t>
            </a:r>
          </a:p>
          <a:p>
            <a:pPr marL="0" indent="0">
              <a:buNone/>
            </a:pPr>
            <a:r>
              <a:rPr lang="de-DE" dirty="0"/>
              <a:t>         - Have playlists</a:t>
            </a:r>
          </a:p>
          <a:p>
            <a:pPr marL="0" indent="0">
              <a:buNone/>
            </a:pPr>
            <a:r>
              <a:rPr lang="de-DE" dirty="0"/>
              <a:t>         - Have segments</a:t>
            </a:r>
          </a:p>
          <a:p>
            <a:pPr marL="0" indent="0">
              <a:buNone/>
            </a:pPr>
            <a:r>
              <a:rPr lang="de-DE" dirty="0"/>
              <a:t>         - shareable stream bucket</a:t>
            </a:r>
          </a:p>
          <a:p>
            <a:pPr marL="0" indent="0">
              <a:buNone/>
            </a:pPr>
            <a:r>
              <a:rPr lang="de-DE" dirty="0"/>
              <a:t>         - prebuilt buffering</a:t>
            </a:r>
          </a:p>
          <a:p>
            <a:pPr marL="0" indent="0">
              <a:buNone/>
            </a:pPr>
            <a:r>
              <a:rPr lang="de-DE" dirty="0"/>
              <a:t>         - supported by almost all .js based video players</a:t>
            </a:r>
          </a:p>
          <a:p>
            <a:pPr marL="0" indent="0">
              <a:buNone/>
            </a:pPr>
            <a:r>
              <a:rPr lang="de-DE" dirty="0"/>
              <a:t>     </a:t>
            </a:r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71006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BDC9-902C-5E5C-A57E-62EF3D2F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HLS</a:t>
            </a:r>
            <a:endParaRPr lang="bn-IN" dirty="0"/>
          </a:p>
        </p:txBody>
      </p:sp>
      <p:pic>
        <p:nvPicPr>
          <p:cNvPr id="1026" name="Picture 2" descr="3-Apple HLS description [16] ">
            <a:extLst>
              <a:ext uri="{FF2B5EF4-FFF2-40B4-BE49-F238E27FC236}">
                <a16:creationId xmlns:a16="http://schemas.microsoft.com/office/drawing/2014/main" id="{051EA1AC-7C50-9762-A772-605125D8AC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57" y="2141537"/>
            <a:ext cx="62057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8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901-7574-E870-1905-59082343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Gstreamer</a:t>
            </a:r>
            <a:endParaRPr lang="b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F54D3A-5503-55D4-6840-0ECC0602A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3" y="3276433"/>
            <a:ext cx="8332139" cy="26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07F98-0E77-2763-BB53-0406DD264DAE}"/>
              </a:ext>
            </a:extLst>
          </p:cNvPr>
          <p:cNvSpPr txBox="1"/>
          <p:nvPr/>
        </p:nvSpPr>
        <p:spPr>
          <a:xfrm>
            <a:off x="695320" y="1690688"/>
            <a:ext cx="2073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Media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Sink-point</a:t>
            </a:r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104364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018D-EDB2-2A65-6924-DD0EDE62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Full Architechture</a:t>
            </a:r>
            <a:endParaRPr lang="b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D43E0C-A121-67FD-2CE8-0820D9D45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939"/>
            <a:ext cx="8059271" cy="643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233537B-7F47-9E05-AEDF-3F03455C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1" y="2163856"/>
            <a:ext cx="4004769" cy="16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2DCE9A7-561E-4D16-3287-34D4E2D6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" y="4186518"/>
            <a:ext cx="3594848" cy="21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2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C199-C2F7-08CE-B7F0-305F69C4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5878A1-EA6E-F88E-3E01-4138F01FBFCD}"/>
              </a:ext>
            </a:extLst>
          </p:cNvPr>
          <p:cNvSpPr txBox="1"/>
          <p:nvPr/>
        </p:nvSpPr>
        <p:spPr>
          <a:xfrm>
            <a:off x="4023880" y="2767280"/>
            <a:ext cx="4144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Frontend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62161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4F71D3-60D9-F727-675F-01364D0A85BE}"/>
              </a:ext>
            </a:extLst>
          </p:cNvPr>
          <p:cNvSpPr txBox="1"/>
          <p:nvPr/>
        </p:nvSpPr>
        <p:spPr>
          <a:xfrm>
            <a:off x="0" y="2828835"/>
            <a:ext cx="631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err="1"/>
              <a:t>AuthProvider</a:t>
            </a:r>
            <a:r>
              <a:rPr lang="en-GB" sz="2400" dirty="0"/>
              <a:t>: Attempts to authenticate user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Router: Displays different elements depending on Route</a:t>
            </a:r>
            <a:endParaRPr lang="en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A17BE8-DDFE-C62D-CEE7-80CA1731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99" y="1933833"/>
            <a:ext cx="5824457" cy="29903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0398AF-112A-E9CA-0127-AD1D44E35D37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78425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D17975-1864-2455-6757-BF880C98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05" y="826402"/>
            <a:ext cx="5952642" cy="54993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60BF59F-1C57-6C61-0C8E-F289BAE516C9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AuthContext.js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6366EA-6F49-7FE9-2865-18B0390E6D97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Verifies if token in storage is valid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Sets authenticated state</a:t>
            </a:r>
          </a:p>
        </p:txBody>
      </p:sp>
    </p:spTree>
    <p:extLst>
      <p:ext uri="{BB962C8B-B14F-4D97-AF65-F5344CB8AC3E}">
        <p14:creationId xmlns:p14="http://schemas.microsoft.com/office/powerpoint/2010/main" val="347781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4AE02-9C3F-4638-A4C2-B0CFCBB4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87A64D-4998-60FE-A940-91F5EB203D14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Login.js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F98B9-6C7B-88A2-B285-BDBC6EBD2412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Attempts to log user in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Display error message if unsuccessful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346322-E42C-DF3A-39D1-17998F90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49" y="740571"/>
            <a:ext cx="5909550" cy="50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2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18EB8-8F68-FB2D-A411-6BB34443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5F6EF1F-1A4D-CFE5-F70B-0ED79C691769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App.js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821E93E-9290-8E6D-6014-69D399C4A623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Wait for </a:t>
            </a:r>
            <a:r>
              <a:rPr lang="en-GB" sz="2400" dirty="0" err="1"/>
              <a:t>AuthContext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Redirect if not authenticated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B6E784-DB46-B912-FE76-698538AE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8" y="1301294"/>
            <a:ext cx="6649979" cy="156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91D656-3F57-5FEE-9577-B9018774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788" y="3587547"/>
            <a:ext cx="3227888" cy="11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0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20A-C66A-B2A2-613E-2317917D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B7D41B4-8D4E-F82C-E3F2-CBC10064D183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App.js socket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53C794-1053-7E2E-DF84-0B6B0767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48" y="1686226"/>
            <a:ext cx="5003789" cy="9097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632A9E-3937-D992-3A8A-FF1F5CF3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348" y="2856914"/>
            <a:ext cx="6449325" cy="126700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6BDF03B-D130-3568-195F-E2DA8203DC31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Use Token in header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Use sockets normally</a:t>
            </a:r>
          </a:p>
        </p:txBody>
      </p:sp>
    </p:spTree>
    <p:extLst>
      <p:ext uri="{BB962C8B-B14F-4D97-AF65-F5344CB8AC3E}">
        <p14:creationId xmlns:p14="http://schemas.microsoft.com/office/powerpoint/2010/main" val="28668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953E74-8DA9-D362-DC97-A7CD7FFAB777}"/>
              </a:ext>
            </a:extLst>
          </p:cNvPr>
          <p:cNvSpPr txBox="1"/>
          <p:nvPr/>
        </p:nvSpPr>
        <p:spPr>
          <a:xfrm>
            <a:off x="2681145" y="2481530"/>
            <a:ext cx="68297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Authentication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424368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781F-CF9A-F8E5-90F8-3CD3BC023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CB4081-8D6A-6A5A-9BE8-EB7EDAA3D3F8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Server.js socket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9EC03A6-9266-AE2B-9214-4D4D5591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70" y="948289"/>
            <a:ext cx="5923579" cy="15219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BC10A8D-D700-E309-28CE-5AAB7354F460}"/>
              </a:ext>
            </a:extLst>
          </p:cNvPr>
          <p:cNvSpPr txBox="1"/>
          <p:nvPr/>
        </p:nvSpPr>
        <p:spPr>
          <a:xfrm>
            <a:off x="193675" y="2863292"/>
            <a:ext cx="631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Authenticate using passport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Use token payload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E6ABF51-7E7F-8736-95AB-1DF2ADB56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70" y="2583513"/>
            <a:ext cx="6815148" cy="24047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7F701AF-CAB3-2E97-18B8-2A49DEAF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070" y="5104661"/>
            <a:ext cx="5535631" cy="10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6C0B-3015-2C9D-53E4-4F38F578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App.css</a:t>
            </a:r>
            <a:endParaRPr lang="b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59D0-DBB9-B67A-3B31-506B13C4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</a:t>
            </a:r>
            <a:r>
              <a:rPr lang="en-US" b="1" dirty="0"/>
              <a:t>responsive grid layout</a:t>
            </a:r>
            <a:r>
              <a:rPr lang="en-US" dirty="0"/>
              <a:t> for displaying camera consoles</a:t>
            </a:r>
          </a:p>
          <a:p>
            <a:r>
              <a:rPr lang="en-US" dirty="0"/>
              <a:t>Unified the styling of </a:t>
            </a:r>
            <a:r>
              <a:rPr lang="en-US" b="1" dirty="0"/>
              <a:t>Start, Stop, Record, Delete, and Share buttons</a:t>
            </a:r>
          </a:p>
          <a:p>
            <a:r>
              <a:rPr lang="en-US" dirty="0"/>
              <a:t>a </a:t>
            </a:r>
            <a:r>
              <a:rPr lang="en-US" b="1" dirty="0"/>
              <a:t>loading spinner</a:t>
            </a:r>
            <a:r>
              <a:rPr lang="en-US" dirty="0"/>
              <a:t> for better user feedback when streams or dashboards are being initialized</a:t>
            </a:r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319778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7551-0144-9417-2DCF-520D62D2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 HLS player</a:t>
            </a:r>
            <a:endParaRPr lang="b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B176-BF63-E4F4-8663-C03D4A29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source video player with simple setup </a:t>
            </a:r>
            <a:endParaRPr lang="b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57538-0BB6-A9E2-6C65-95E94419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8" y="1066801"/>
            <a:ext cx="5109883" cy="579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257DD-89ED-C104-D1C8-5BD05011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8" y="895351"/>
            <a:ext cx="18954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0E0D40-9B37-7CE4-FAF1-FC71321D69FD}"/>
              </a:ext>
            </a:extLst>
          </p:cNvPr>
          <p:cNvSpPr txBox="1"/>
          <p:nvPr/>
        </p:nvSpPr>
        <p:spPr>
          <a:xfrm>
            <a:off x="3783106" y="2761129"/>
            <a:ext cx="56040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Deployment</a:t>
            </a:r>
            <a:endParaRPr lang="bn-IN" sz="5400" dirty="0"/>
          </a:p>
        </p:txBody>
      </p:sp>
    </p:spTree>
    <p:extLst>
      <p:ext uri="{BB962C8B-B14F-4D97-AF65-F5344CB8AC3E}">
        <p14:creationId xmlns:p14="http://schemas.microsoft.com/office/powerpoint/2010/main" val="259922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0E89-F231-CE48-F966-94873ABE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b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D863-DADF-5363-41FC-FE6B5FFA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 for easy-deployment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b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28ACC-5A96-EBF6-997E-739709F9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1583718"/>
            <a:ext cx="4688541" cy="5274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72597-4A4B-CF36-F3AE-ACEAA7D1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73" y="3056965"/>
            <a:ext cx="5116886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3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DD1FA-359A-2369-1C5A-26851B66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33D312C-B8E0-6DA5-E7CC-7AC86B555AF3}"/>
              </a:ext>
            </a:extLst>
          </p:cNvPr>
          <p:cNvSpPr txBox="1"/>
          <p:nvPr/>
        </p:nvSpPr>
        <p:spPr>
          <a:xfrm>
            <a:off x="4609090" y="2767280"/>
            <a:ext cx="29738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Demo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36533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18A-02CD-EEA1-4FA3-7FA6F74B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sources:</a:t>
            </a:r>
            <a:endParaRPr lang="b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1666-ED4C-DE8E-10AB-CD411713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 live streaming frame work diagram - Search Images</a:t>
            </a:r>
            <a:endParaRPr lang="en-US" dirty="0"/>
          </a:p>
          <a:p>
            <a:r>
              <a:rPr lang="en-US" dirty="0">
                <a:hlinkClick r:id="rId3"/>
              </a:rPr>
              <a:t>Introduction to network streaming using </a:t>
            </a:r>
            <a:r>
              <a:rPr lang="en-US" dirty="0" err="1">
                <a:hlinkClick r:id="rId3"/>
              </a:rPr>
              <a:t>GStreamer</a:t>
            </a:r>
            <a:r>
              <a:rPr lang="en-US" dirty="0">
                <a:hlinkClick r:id="rId3"/>
              </a:rPr>
              <a:t> - </a:t>
            </a:r>
            <a:r>
              <a:rPr lang="en-US" dirty="0" err="1">
                <a:hlinkClick r:id="rId3"/>
              </a:rPr>
              <a:t>RidgeRun</a:t>
            </a:r>
            <a:r>
              <a:rPr lang="en-US" dirty="0">
                <a:hlinkClick r:id="rId3"/>
              </a:rPr>
              <a:t> Developer Wiki</a:t>
            </a:r>
            <a:endParaRPr lang="en-US" dirty="0"/>
          </a:p>
          <a:p>
            <a:r>
              <a:rPr lang="en-US" dirty="0">
                <a:hlinkClick r:id="rId4"/>
              </a:rPr>
              <a:t>Apple HTTP Live Streaming (Apple HLS)</a:t>
            </a:r>
            <a:endParaRPr lang="en-US" dirty="0"/>
          </a:p>
          <a:p>
            <a:r>
              <a:rPr lang="en-US" dirty="0" err="1">
                <a:hlinkClick r:id="rId5"/>
              </a:rPr>
              <a:t>GStreamer</a:t>
            </a:r>
            <a:r>
              <a:rPr lang="en-US" dirty="0">
                <a:hlinkClick r:id="rId5"/>
              </a:rPr>
              <a:t> C++ - Stream Webcam over TCP Tutorial - DEV Community</a:t>
            </a:r>
            <a:br>
              <a:rPr lang="en-US" dirty="0"/>
            </a:br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150614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BC61DC7-02C6-0354-8D17-726246B96890}"/>
              </a:ext>
            </a:extLst>
          </p:cNvPr>
          <p:cNvSpPr txBox="1"/>
          <p:nvPr/>
        </p:nvSpPr>
        <p:spPr>
          <a:xfrm>
            <a:off x="304800" y="3799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Goals</a:t>
            </a:r>
            <a:endParaRPr lang="en-DE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E5CABC1-BE2A-85A5-EA35-C81402B41472}"/>
              </a:ext>
            </a:extLst>
          </p:cNvPr>
          <p:cNvSpPr txBox="1"/>
          <p:nvPr/>
        </p:nvSpPr>
        <p:spPr>
          <a:xfrm>
            <a:off x="304800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- Require user to authenticate</a:t>
            </a:r>
          </a:p>
          <a:p>
            <a:endParaRPr lang="en-GB" sz="2400" dirty="0"/>
          </a:p>
          <a:p>
            <a:r>
              <a:rPr lang="en-GB" sz="2400" dirty="0"/>
              <a:t>- Show different streams based on user</a:t>
            </a:r>
            <a:endParaRPr lang="en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98F9C-5541-4599-1AF3-45B5C619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11" y="1622612"/>
            <a:ext cx="5625073" cy="49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A726D-303D-4C03-8387-62DCD0521051}"/>
              </a:ext>
            </a:extLst>
          </p:cNvPr>
          <p:cNvSpPr txBox="1"/>
          <p:nvPr/>
        </p:nvSpPr>
        <p:spPr>
          <a:xfrm>
            <a:off x="4150658" y="2940424"/>
            <a:ext cx="607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Media Processing </a:t>
            </a:r>
            <a:endParaRPr lang="bn-IN" sz="3600" dirty="0"/>
          </a:p>
        </p:txBody>
      </p:sp>
    </p:spTree>
    <p:extLst>
      <p:ext uri="{BB962C8B-B14F-4D97-AF65-F5344CB8AC3E}">
        <p14:creationId xmlns:p14="http://schemas.microsoft.com/office/powerpoint/2010/main" val="227655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D934-CF49-D9CD-72CC-D510B13D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  <a:endParaRPr lang="b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FF6A-253B-00E5-CF4E-534B210D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Stream media over http</a:t>
            </a:r>
          </a:p>
          <a:p>
            <a:r>
              <a:rPr lang="de-DE" dirty="0"/>
              <a:t>Record the stream</a:t>
            </a:r>
          </a:p>
          <a:p>
            <a:r>
              <a:rPr lang="de-DE" dirty="0"/>
              <a:t>Store camera details</a:t>
            </a:r>
          </a:p>
          <a:p>
            <a:r>
              <a:rPr lang="de-DE" dirty="0"/>
              <a:t>User-friendly UI for end-user</a:t>
            </a:r>
            <a:endParaRPr lang="b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04109-B070-4C82-1FA8-CD41152F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4" y="1467089"/>
            <a:ext cx="6418731" cy="39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3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4EA7-AC7C-BE9F-B35C-1B7E36CEA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CB0E8AB-62DE-EA82-571F-B2B5BCA8733F}"/>
              </a:ext>
            </a:extLst>
          </p:cNvPr>
          <p:cNvSpPr txBox="1"/>
          <p:nvPr/>
        </p:nvSpPr>
        <p:spPr>
          <a:xfrm>
            <a:off x="4081320" y="2767280"/>
            <a:ext cx="40293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dirty="0"/>
              <a:t>Backend</a:t>
            </a:r>
            <a:endParaRPr lang="en-DE" sz="8000" dirty="0"/>
          </a:p>
        </p:txBody>
      </p:sp>
    </p:spTree>
    <p:extLst>
      <p:ext uri="{BB962C8B-B14F-4D97-AF65-F5344CB8AC3E}">
        <p14:creationId xmlns:p14="http://schemas.microsoft.com/office/powerpoint/2010/main" val="345030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946DC40-7FDD-2DC3-DA00-91388C71F845}"/>
              </a:ext>
            </a:extLst>
          </p:cNvPr>
          <p:cNvSpPr txBox="1"/>
          <p:nvPr/>
        </p:nvSpPr>
        <p:spPr>
          <a:xfrm>
            <a:off x="304800" y="3799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040181-D291-F0CC-E07F-DD097BA33C7C}"/>
              </a:ext>
            </a:extLst>
          </p:cNvPr>
          <p:cNvSpPr txBox="1"/>
          <p:nvPr/>
        </p:nvSpPr>
        <p:spPr>
          <a:xfrm>
            <a:off x="400050" y="2706042"/>
            <a:ext cx="5187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800" dirty="0"/>
              <a:t>At first: Session based</a:t>
            </a:r>
          </a:p>
          <a:p>
            <a:pPr marL="285750" indent="-285750">
              <a:buFontTx/>
              <a:buChar char="-"/>
            </a:pPr>
            <a:endParaRPr lang="en-GB" sz="2800" dirty="0"/>
          </a:p>
          <a:p>
            <a:pPr marL="285750" indent="-285750">
              <a:buFontTx/>
              <a:buChar char="-"/>
            </a:pPr>
            <a:r>
              <a:rPr lang="en-GB" sz="2800" dirty="0"/>
              <a:t>Too complicated with frontend </a:t>
            </a:r>
            <a:r>
              <a:rPr lang="en-GB" sz="2800" dirty="0">
                <a:sym typeface="Wingdings" panose="05000000000000000000" pitchFamily="2" charset="2"/>
              </a:rPr>
              <a:t> JWT</a:t>
            </a:r>
            <a:endParaRPr lang="en-DE" sz="2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DF299A-C93C-6643-A867-1B695335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13" y="950357"/>
            <a:ext cx="5131102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1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6A12AAF-4D00-8CAD-A34E-48EF313CE8B3}"/>
              </a:ext>
            </a:extLst>
          </p:cNvPr>
          <p:cNvSpPr txBox="1"/>
          <p:nvPr/>
        </p:nvSpPr>
        <p:spPr>
          <a:xfrm>
            <a:off x="304800" y="3799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 err="1"/>
              <a:t>JsonWebToken</a:t>
            </a:r>
            <a:endParaRPr lang="en-GB" sz="4000" dirty="0"/>
          </a:p>
        </p:txBody>
      </p:sp>
      <p:pic>
        <p:nvPicPr>
          <p:cNvPr id="2050" name="Picture 2" descr="JWT tokens and security - working principles and use cases">
            <a:extLst>
              <a:ext uri="{FF2B5EF4-FFF2-40B4-BE49-F238E27FC236}">
                <a16:creationId xmlns:a16="http://schemas.microsoft.com/office/drawing/2014/main" id="{F7E90A1E-F66C-7194-E081-A8AE0571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667"/>
            <a:ext cx="5819197" cy="28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536310-EBFA-98E0-FAFD-04DDD187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7935"/>
            <a:ext cx="6007881" cy="40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6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0EC8B77-A95F-2DAA-A38A-292E2C763F1E}"/>
              </a:ext>
            </a:extLst>
          </p:cNvPr>
          <p:cNvSpPr txBox="1"/>
          <p:nvPr/>
        </p:nvSpPr>
        <p:spPr>
          <a:xfrm>
            <a:off x="304800" y="2404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API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5841AA-B8BA-765A-DB9C-DD9ED858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3453"/>
            <a:ext cx="3940593" cy="439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D946BA-F7A3-114C-695A-18A1BEE4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42210"/>
            <a:ext cx="3325504" cy="9557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51D1932-E121-79A4-D5FC-0AC08231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4" y="2993762"/>
            <a:ext cx="3924848" cy="104789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101AFE-4B22-9359-AB8B-9029BE09F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660409"/>
            <a:ext cx="903027" cy="27090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69EA009-B6D7-B7E8-1B98-945E6E5FA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889" y="1063452"/>
            <a:ext cx="3953901" cy="43932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BCA645-C1A9-9751-60AC-7F6B88179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185" y="1642210"/>
            <a:ext cx="3224078" cy="95575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80394E0-27FF-5CE7-8C71-EC1132598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889" y="2664107"/>
            <a:ext cx="902286" cy="27434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820435FF-4F84-A79D-6809-96C1D0E4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185" y="2993762"/>
            <a:ext cx="3924848" cy="104789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789D96A-78B2-35C2-C8EC-50CD93787F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950" y="4208192"/>
            <a:ext cx="3342847" cy="36869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A3A42EE-1FCD-2BD8-4B66-22118A22B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5215790"/>
            <a:ext cx="1602250" cy="348877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AE96218-2F85-4073-FC6F-7D4F9CA5B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760885"/>
            <a:ext cx="903027" cy="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297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Wingdings</vt:lpstr>
      <vt:lpstr>Office</vt:lpstr>
      <vt:lpstr>Media-Management-Platform</vt:lpstr>
      <vt:lpstr>PowerPoint Presentation</vt:lpstr>
      <vt:lpstr>PowerPoint Presentation</vt:lpstr>
      <vt:lpstr>PowerPoint Presentation</vt:lpstr>
      <vt:lpstr>Goals</vt:lpstr>
      <vt:lpstr>PowerPoint Presentation</vt:lpstr>
      <vt:lpstr>PowerPoint Presentation</vt:lpstr>
      <vt:lpstr>PowerPoint Presentation</vt:lpstr>
      <vt:lpstr>PowerPoint Presentation</vt:lpstr>
      <vt:lpstr>Access streams from different cameras</vt:lpstr>
      <vt:lpstr>HLS</vt:lpstr>
      <vt:lpstr>Gstreamer</vt:lpstr>
      <vt:lpstr>Full Architechture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 HLS player</vt:lpstr>
      <vt:lpstr>PowerPoint Presentation</vt:lpstr>
      <vt:lpstr>Docker</vt:lpstr>
      <vt:lpstr>PowerPoint Presentation</vt:lpstr>
      <vt:lpstr>Image 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Stiff</dc:creator>
  <cp:lastModifiedBy>Soumyadip Banerjee</cp:lastModifiedBy>
  <cp:revision>24</cp:revision>
  <dcterms:created xsi:type="dcterms:W3CDTF">2025-01-17T10:10:15Z</dcterms:created>
  <dcterms:modified xsi:type="dcterms:W3CDTF">2025-01-18T23:56:36Z</dcterms:modified>
</cp:coreProperties>
</file>