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2" r:id="rId9"/>
    <p:sldId id="269" r:id="rId10"/>
    <p:sldId id="263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57359-BDFB-5B94-017A-8FFFC39D6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0D2E8B-D117-16BC-878D-1ED5E254F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B9AFCC-C54A-ED68-F87B-2DDB4334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D916-B6BC-471C-B3C7-F28DF2F954A4}" type="datetimeFigureOut">
              <a:rPr lang="en-DE" smtClean="0"/>
              <a:t>18/01/2025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9280E6-DB2E-91E0-7F0C-22500AE2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95CBA8-FF41-005E-A7CF-0C8ACEBC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BD96-380D-4135-AF85-DC8DEA7CF85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228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3C013A-1955-BC5F-5AA2-5C96D585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AD3A58-65C7-7C49-C6D9-9D663ED8E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8D6DE3-85EC-52E1-F99A-E0B889F7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D916-B6BC-471C-B3C7-F28DF2F954A4}" type="datetimeFigureOut">
              <a:rPr lang="en-DE" smtClean="0"/>
              <a:t>18/01/2025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2AE327-BEF8-6C8B-165D-52243A9F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702037-57DC-024B-E364-EA02D62A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BD96-380D-4135-AF85-DC8DEA7CF85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342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2DE824-CE89-98FB-66EE-8B9D17023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94A2D5-9A16-42EB-7178-E6F88D727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6439AE-7D5F-C66A-38D5-02A14F76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D916-B6BC-471C-B3C7-F28DF2F954A4}" type="datetimeFigureOut">
              <a:rPr lang="en-DE" smtClean="0"/>
              <a:t>18/01/2025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7234B9-D6BD-F526-F9A6-297E1C26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93013-C07D-37A5-E455-1383E42C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BD96-380D-4135-AF85-DC8DEA7CF85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286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FD1AC-2404-E58E-4E73-B6F601B6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BB91A7-C57C-DAFA-D063-9106733B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40599-125E-32FB-EE95-977BE8BA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D916-B6BC-471C-B3C7-F28DF2F954A4}" type="datetimeFigureOut">
              <a:rPr lang="en-DE" smtClean="0"/>
              <a:t>18/01/2025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821F7F-027A-434E-24F8-247776BE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E76544-F06B-DA00-0205-5B1AEB80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BD96-380D-4135-AF85-DC8DEA7CF85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517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D771A-73CD-96FA-0BD1-C35F960F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39D35D-7280-FB6A-4585-9043048DC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C02648-BB21-9BD7-4148-ED5EBB3C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D916-B6BC-471C-B3C7-F28DF2F954A4}" type="datetimeFigureOut">
              <a:rPr lang="en-DE" smtClean="0"/>
              <a:t>18/01/2025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78BE5C-42EF-6B97-2C8D-0B64C91B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463963-C41B-7B04-CC51-E345E6E8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BD96-380D-4135-AF85-DC8DEA7CF85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051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F3B70-C66D-1A85-E106-5EC73A66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0705C1-0475-9947-4C03-7CCC98F63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D07E3A-06B7-4B6B-13DB-94296AAD5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57AB94-2D98-3D6B-208B-C26FBDED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D916-B6BC-471C-B3C7-F28DF2F954A4}" type="datetimeFigureOut">
              <a:rPr lang="en-DE" smtClean="0"/>
              <a:t>18/01/2025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2A099-3C00-0992-D39C-D8D3366A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AC8F0F-42BE-53A1-949B-828C98EA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BD96-380D-4135-AF85-DC8DEA7CF85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773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E2F40-6BF0-B12C-AF3B-7F5CAC7B1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CCDDAD-1ED5-8CF0-7390-6322DF60C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236D93-6547-0CE7-425C-3A2B4B267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E3245E-0BCB-A8C3-0B34-94BB95628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1C41EE-648A-FB73-37B1-76D0AA448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28FEE3-B0A0-2556-5D2E-DEE421AF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D916-B6BC-471C-B3C7-F28DF2F954A4}" type="datetimeFigureOut">
              <a:rPr lang="en-DE" smtClean="0"/>
              <a:t>18/01/2025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E441BA-435D-8451-A284-E45D55DF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C17AF60-97FE-A278-4AF1-2E81F6FD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BD96-380D-4135-AF85-DC8DEA7CF85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371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2A38F-88CC-4D1E-8B19-307D74DC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D4064A-04F6-58CC-AD8A-5AB8C9A1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D916-B6BC-471C-B3C7-F28DF2F954A4}" type="datetimeFigureOut">
              <a:rPr lang="en-DE" smtClean="0"/>
              <a:t>18/01/2025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34B063-87AC-1C97-FA08-2936FA33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39BBA3-4121-E3B1-66E6-D0B7E0AE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BD96-380D-4135-AF85-DC8DEA7CF85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407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5FF5D7-F5CF-9CAE-9108-21012E66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D916-B6BC-471C-B3C7-F28DF2F954A4}" type="datetimeFigureOut">
              <a:rPr lang="en-DE" smtClean="0"/>
              <a:t>18/01/2025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0B6674-EBE8-B9A2-616F-E032FDC0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44D058-B3B5-3C87-4ED3-8A3A35CA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BD96-380D-4135-AF85-DC8DEA7CF85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093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451EE-5B89-4261-4A07-89375804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9B0E09-8E42-C7AF-24AD-A5E15079F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09B8EE-B141-9BF4-3A0C-2F1C4FC42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64A0A5-3E82-F4CA-FE15-8741D453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D916-B6BC-471C-B3C7-F28DF2F954A4}" type="datetimeFigureOut">
              <a:rPr lang="en-DE" smtClean="0"/>
              <a:t>18/01/2025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898803-4D89-25E9-4B2D-AFECAE2F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974F84-657B-67D1-C26D-E721D783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BD96-380D-4135-AF85-DC8DEA7CF85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150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25FDD-DCAC-82D1-9A30-BF3C0895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039DE0-CD42-2A45-0C25-001DF2D30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7EEE26-CE2C-0135-4E9F-DCEF9BDC3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811047-175C-122E-A044-1C0BEE84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D916-B6BC-471C-B3C7-F28DF2F954A4}" type="datetimeFigureOut">
              <a:rPr lang="en-DE" smtClean="0"/>
              <a:t>18/01/2025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67EC0E-B907-103D-C880-365706A4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AD95B6-C221-DA92-6E87-404EE32E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BD96-380D-4135-AF85-DC8DEA7CF85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057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12F343-10A1-CFA8-244B-61A7D9D4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5F4206-0ED0-4A6D-B357-9667B446B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AFAA8-D295-78B7-E824-E71433072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64D916-B6BC-471C-B3C7-F28DF2F954A4}" type="datetimeFigureOut">
              <a:rPr lang="en-DE" smtClean="0"/>
              <a:t>18/01/2025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3F8240-F60A-CCAB-C8C0-B8A401EC9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750D07-3C02-52A6-131F-CBC667DCA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EBBD96-380D-4135-AF85-DC8DEA7CF85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322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24FB2-0A4B-3079-0494-8CA49C63B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67" y="740226"/>
            <a:ext cx="12528645" cy="2387600"/>
          </a:xfrm>
        </p:spPr>
        <p:txBody>
          <a:bodyPr/>
          <a:lstStyle/>
          <a:p>
            <a:r>
              <a:rPr lang="en-GB" sz="7200" dirty="0"/>
              <a:t>Media-Management-Platform</a:t>
            </a:r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640DFC-E40B-78C3-BB45-F81085A58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5907"/>
            <a:ext cx="9144000" cy="505938"/>
          </a:xfrm>
        </p:spPr>
        <p:txBody>
          <a:bodyPr/>
          <a:lstStyle/>
          <a:p>
            <a:r>
              <a:rPr lang="en-GB" dirty="0">
                <a:latin typeface="Aptos" panose="020B0004020202020204" pitchFamily="34" charset="0"/>
              </a:rPr>
              <a:t>WT WS24/25</a:t>
            </a:r>
            <a:endParaRPr lang="en-DE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57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34F71D3-60D9-F727-675F-01364D0A85BE}"/>
              </a:ext>
            </a:extLst>
          </p:cNvPr>
          <p:cNvSpPr txBox="1"/>
          <p:nvPr/>
        </p:nvSpPr>
        <p:spPr>
          <a:xfrm>
            <a:off x="0" y="2828835"/>
            <a:ext cx="6318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 err="1"/>
              <a:t>AuthProvider</a:t>
            </a:r>
            <a:r>
              <a:rPr lang="en-GB" sz="2400" dirty="0"/>
              <a:t>: Attempts to authenticate user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Router: Displays different elements depending on Route</a:t>
            </a:r>
            <a:endParaRPr lang="en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1A17BE8-DDFE-C62D-CEE7-80CA17310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699" y="1933833"/>
            <a:ext cx="5824457" cy="299033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40398AF-112A-E9CA-0127-AD1D44E35D37}"/>
              </a:ext>
            </a:extLst>
          </p:cNvPr>
          <p:cNvSpPr txBox="1"/>
          <p:nvPr/>
        </p:nvSpPr>
        <p:spPr>
          <a:xfrm>
            <a:off x="304800" y="24040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Index.js</a:t>
            </a:r>
          </a:p>
        </p:txBody>
      </p:sp>
    </p:spTree>
    <p:extLst>
      <p:ext uri="{BB962C8B-B14F-4D97-AF65-F5344CB8AC3E}">
        <p14:creationId xmlns:p14="http://schemas.microsoft.com/office/powerpoint/2010/main" val="178425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7D17975-1864-2455-6757-BF880C98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605" y="826402"/>
            <a:ext cx="5952642" cy="549933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60BF59F-1C57-6C61-0C8E-F289BAE516C9}"/>
              </a:ext>
            </a:extLst>
          </p:cNvPr>
          <p:cNvSpPr txBox="1"/>
          <p:nvPr/>
        </p:nvSpPr>
        <p:spPr>
          <a:xfrm>
            <a:off x="304800" y="24040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AuthContext.js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56366EA-6F49-7FE9-2865-18B0390E6D97}"/>
              </a:ext>
            </a:extLst>
          </p:cNvPr>
          <p:cNvSpPr txBox="1"/>
          <p:nvPr/>
        </p:nvSpPr>
        <p:spPr>
          <a:xfrm>
            <a:off x="193675" y="2863292"/>
            <a:ext cx="6318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/>
              <a:t>Verifies if token in storage is valid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Sets authenticated state</a:t>
            </a:r>
          </a:p>
        </p:txBody>
      </p:sp>
    </p:spTree>
    <p:extLst>
      <p:ext uri="{BB962C8B-B14F-4D97-AF65-F5344CB8AC3E}">
        <p14:creationId xmlns:p14="http://schemas.microsoft.com/office/powerpoint/2010/main" val="347781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4AE02-9C3F-4638-A4C2-B0CFCBB41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D87A64D-4998-60FE-A940-91F5EB203D14}"/>
              </a:ext>
            </a:extLst>
          </p:cNvPr>
          <p:cNvSpPr txBox="1"/>
          <p:nvPr/>
        </p:nvSpPr>
        <p:spPr>
          <a:xfrm>
            <a:off x="304800" y="24040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Login.js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8F98B9-6C7B-88A2-B285-BDBC6EBD2412}"/>
              </a:ext>
            </a:extLst>
          </p:cNvPr>
          <p:cNvSpPr txBox="1"/>
          <p:nvPr/>
        </p:nvSpPr>
        <p:spPr>
          <a:xfrm>
            <a:off x="193675" y="2863292"/>
            <a:ext cx="6318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/>
              <a:t>Attempts to log user in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Display error message if unsuccessful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6346322-E42C-DF3A-39D1-17998F900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349" y="740571"/>
            <a:ext cx="5909550" cy="507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29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18EB8-8F68-FB2D-A411-6BB344436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5F6EF1F-1A4D-CFE5-F70B-0ED79C691769}"/>
              </a:ext>
            </a:extLst>
          </p:cNvPr>
          <p:cNvSpPr txBox="1"/>
          <p:nvPr/>
        </p:nvSpPr>
        <p:spPr>
          <a:xfrm>
            <a:off x="304800" y="24040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App.js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821E93E-9290-8E6D-6014-69D399C4A623}"/>
              </a:ext>
            </a:extLst>
          </p:cNvPr>
          <p:cNvSpPr txBox="1"/>
          <p:nvPr/>
        </p:nvSpPr>
        <p:spPr>
          <a:xfrm>
            <a:off x="193675" y="2863292"/>
            <a:ext cx="6318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/>
              <a:t>Wait for </a:t>
            </a:r>
            <a:r>
              <a:rPr lang="en-GB" sz="2400" dirty="0" err="1"/>
              <a:t>AuthContext</a:t>
            </a:r>
            <a:endParaRPr lang="en-GB" sz="2400" dirty="0"/>
          </a:p>
          <a:p>
            <a:pPr marL="285750" indent="-285750">
              <a:buFontTx/>
              <a:buChar char="-"/>
            </a:pPr>
            <a:r>
              <a:rPr lang="en-GB" sz="2400" dirty="0"/>
              <a:t>Redirect if not authenticated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5B6E784-DB46-B912-FE76-698538AE1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788" y="1301294"/>
            <a:ext cx="6649979" cy="156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491D656-3F57-5FEE-9577-B90187743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788" y="3587547"/>
            <a:ext cx="3227888" cy="113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0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3620A-C66A-B2A2-613E-2317917DA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B7D41B4-8D4E-F82C-E3F2-CBC10064D183}"/>
              </a:ext>
            </a:extLst>
          </p:cNvPr>
          <p:cNvSpPr txBox="1"/>
          <p:nvPr/>
        </p:nvSpPr>
        <p:spPr>
          <a:xfrm>
            <a:off x="304800" y="24040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App.js socket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53C794-1053-7E2E-DF84-0B6B07678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348" y="1686226"/>
            <a:ext cx="5003789" cy="90978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1632A9E-3937-D992-3A8A-FF1F5CF37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348" y="2856914"/>
            <a:ext cx="6449325" cy="126700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6BDF03B-D130-3568-195F-E2DA8203DC31}"/>
              </a:ext>
            </a:extLst>
          </p:cNvPr>
          <p:cNvSpPr txBox="1"/>
          <p:nvPr/>
        </p:nvSpPr>
        <p:spPr>
          <a:xfrm>
            <a:off x="193675" y="2863292"/>
            <a:ext cx="6318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/>
              <a:t>Use Token in header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Use sockets normally</a:t>
            </a:r>
          </a:p>
        </p:txBody>
      </p:sp>
    </p:spTree>
    <p:extLst>
      <p:ext uri="{BB962C8B-B14F-4D97-AF65-F5344CB8AC3E}">
        <p14:creationId xmlns:p14="http://schemas.microsoft.com/office/powerpoint/2010/main" val="2866897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0781F-CF9A-F8E5-90F8-3CD3BC023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DCB4081-8D6A-6A5A-9BE8-EB7EDAA3D3F8}"/>
              </a:ext>
            </a:extLst>
          </p:cNvPr>
          <p:cNvSpPr txBox="1"/>
          <p:nvPr/>
        </p:nvSpPr>
        <p:spPr>
          <a:xfrm>
            <a:off x="304800" y="24040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Server.js socket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9EC03A6-9266-AE2B-9214-4D4D55917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070" y="948289"/>
            <a:ext cx="5923579" cy="152195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BC10A8D-D700-E309-28CE-5AAB7354F460}"/>
              </a:ext>
            </a:extLst>
          </p:cNvPr>
          <p:cNvSpPr txBox="1"/>
          <p:nvPr/>
        </p:nvSpPr>
        <p:spPr>
          <a:xfrm>
            <a:off x="193675" y="2863292"/>
            <a:ext cx="6318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/>
              <a:t>Authenticate using passport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Use token payload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E6ABF51-7E7F-8736-95AB-1DF2ADB56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070" y="2583513"/>
            <a:ext cx="6815148" cy="240474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7F701AF-CAB3-2E97-18B8-2A49DEAFA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070" y="5104661"/>
            <a:ext cx="5535631" cy="100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49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DD1FA-359A-2369-1C5A-26851B667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33D312C-B8E0-6DA5-E7CC-7AC86B555AF3}"/>
              </a:ext>
            </a:extLst>
          </p:cNvPr>
          <p:cNvSpPr txBox="1"/>
          <p:nvPr/>
        </p:nvSpPr>
        <p:spPr>
          <a:xfrm>
            <a:off x="4609090" y="2767280"/>
            <a:ext cx="29738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0" dirty="0"/>
              <a:t>Demo</a:t>
            </a:r>
            <a:endParaRPr lang="en-DE" sz="8000" dirty="0"/>
          </a:p>
        </p:txBody>
      </p:sp>
    </p:spTree>
    <p:extLst>
      <p:ext uri="{BB962C8B-B14F-4D97-AF65-F5344CB8AC3E}">
        <p14:creationId xmlns:p14="http://schemas.microsoft.com/office/powerpoint/2010/main" val="36533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11F107C-E54B-47FF-734E-E251D5235FF6}"/>
              </a:ext>
            </a:extLst>
          </p:cNvPr>
          <p:cNvSpPr txBox="1"/>
          <p:nvPr/>
        </p:nvSpPr>
        <p:spPr>
          <a:xfrm>
            <a:off x="1276350" y="1416050"/>
            <a:ext cx="437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Goals: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6984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9953E74-8DA9-D362-DC97-A7CD7FFAB777}"/>
              </a:ext>
            </a:extLst>
          </p:cNvPr>
          <p:cNvSpPr txBox="1"/>
          <p:nvPr/>
        </p:nvSpPr>
        <p:spPr>
          <a:xfrm>
            <a:off x="2681145" y="2481530"/>
            <a:ext cx="68297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0" dirty="0"/>
              <a:t>Authentication</a:t>
            </a:r>
            <a:endParaRPr lang="en-DE" sz="8000" dirty="0"/>
          </a:p>
        </p:txBody>
      </p:sp>
    </p:spTree>
    <p:extLst>
      <p:ext uri="{BB962C8B-B14F-4D97-AF65-F5344CB8AC3E}">
        <p14:creationId xmlns:p14="http://schemas.microsoft.com/office/powerpoint/2010/main" val="424368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3BC61DC7-02C6-0354-8D17-726246B96890}"/>
              </a:ext>
            </a:extLst>
          </p:cNvPr>
          <p:cNvSpPr txBox="1"/>
          <p:nvPr/>
        </p:nvSpPr>
        <p:spPr>
          <a:xfrm>
            <a:off x="304800" y="37996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/>
              <a:t>Goals</a:t>
            </a:r>
            <a:endParaRPr lang="en-DE" sz="36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01680A3-DC49-AAEC-395F-64E076299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64602"/>
            <a:ext cx="5080000" cy="6208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E5CABC1-BE2A-85A5-EA35-C81402B41472}"/>
              </a:ext>
            </a:extLst>
          </p:cNvPr>
          <p:cNvSpPr txBox="1"/>
          <p:nvPr/>
        </p:nvSpPr>
        <p:spPr>
          <a:xfrm>
            <a:off x="304800" y="28288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- Require user to authenticate</a:t>
            </a:r>
          </a:p>
          <a:p>
            <a:endParaRPr lang="en-GB" sz="2400" dirty="0"/>
          </a:p>
          <a:p>
            <a:r>
              <a:rPr lang="en-GB" sz="2400" dirty="0"/>
              <a:t>- Show different streams based on user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16147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A4EA7-AC7C-BE9F-B35C-1B7E36CEA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CB0E8AB-62DE-EA82-571F-B2B5BCA8733F}"/>
              </a:ext>
            </a:extLst>
          </p:cNvPr>
          <p:cNvSpPr txBox="1"/>
          <p:nvPr/>
        </p:nvSpPr>
        <p:spPr>
          <a:xfrm>
            <a:off x="4081320" y="2767280"/>
            <a:ext cx="402935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0" dirty="0"/>
              <a:t>Backend</a:t>
            </a:r>
            <a:endParaRPr lang="en-DE" sz="8000" dirty="0"/>
          </a:p>
        </p:txBody>
      </p:sp>
    </p:spTree>
    <p:extLst>
      <p:ext uri="{BB962C8B-B14F-4D97-AF65-F5344CB8AC3E}">
        <p14:creationId xmlns:p14="http://schemas.microsoft.com/office/powerpoint/2010/main" val="345030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946DC40-7FDD-2DC3-DA00-91388C71F845}"/>
              </a:ext>
            </a:extLst>
          </p:cNvPr>
          <p:cNvSpPr txBox="1"/>
          <p:nvPr/>
        </p:nvSpPr>
        <p:spPr>
          <a:xfrm>
            <a:off x="304800" y="37996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Authentication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C040181-D291-F0CC-E07F-DD097BA33C7C}"/>
              </a:ext>
            </a:extLst>
          </p:cNvPr>
          <p:cNvSpPr txBox="1"/>
          <p:nvPr/>
        </p:nvSpPr>
        <p:spPr>
          <a:xfrm>
            <a:off x="400050" y="2706042"/>
            <a:ext cx="51879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800" dirty="0"/>
              <a:t>At first: Session based</a:t>
            </a:r>
          </a:p>
          <a:p>
            <a:pPr marL="285750" indent="-285750">
              <a:buFontTx/>
              <a:buChar char="-"/>
            </a:pPr>
            <a:endParaRPr lang="en-GB" sz="2800" dirty="0"/>
          </a:p>
          <a:p>
            <a:pPr marL="285750" indent="-285750">
              <a:buFontTx/>
              <a:buChar char="-"/>
            </a:pPr>
            <a:r>
              <a:rPr lang="en-GB" sz="2800" dirty="0"/>
              <a:t>Too complicated with frontend </a:t>
            </a:r>
            <a:r>
              <a:rPr lang="en-GB" sz="2800" dirty="0">
                <a:sym typeface="Wingdings" panose="05000000000000000000" pitchFamily="2" charset="2"/>
              </a:rPr>
              <a:t> JWT</a:t>
            </a:r>
            <a:endParaRPr lang="en-DE" sz="28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4DF299A-C93C-6643-A867-1B6953352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013" y="950357"/>
            <a:ext cx="5131102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1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16A12AAF-4D00-8CAD-A34E-48EF313CE8B3}"/>
              </a:ext>
            </a:extLst>
          </p:cNvPr>
          <p:cNvSpPr txBox="1"/>
          <p:nvPr/>
        </p:nvSpPr>
        <p:spPr>
          <a:xfrm>
            <a:off x="304800" y="37996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 err="1"/>
              <a:t>JsonWebToken</a:t>
            </a:r>
            <a:endParaRPr lang="en-GB" sz="4000" dirty="0"/>
          </a:p>
        </p:txBody>
      </p:sp>
      <p:pic>
        <p:nvPicPr>
          <p:cNvPr id="2050" name="Picture 2" descr="JWT tokens and security - working principles and use cases">
            <a:extLst>
              <a:ext uri="{FF2B5EF4-FFF2-40B4-BE49-F238E27FC236}">
                <a16:creationId xmlns:a16="http://schemas.microsoft.com/office/drawing/2014/main" id="{F7E90A1E-F66C-7194-E081-A8AE05711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4667"/>
            <a:ext cx="5819197" cy="28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8536310-EBFA-98E0-FAFD-04DDD1878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87935"/>
            <a:ext cx="6007881" cy="408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6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0EC8B77-A95F-2DAA-A38A-292E2C763F1E}"/>
              </a:ext>
            </a:extLst>
          </p:cNvPr>
          <p:cNvSpPr txBox="1"/>
          <p:nvPr/>
        </p:nvSpPr>
        <p:spPr>
          <a:xfrm>
            <a:off x="304800" y="24040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API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F5841AA-B8BA-765A-DB9C-DD9ED858A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3453"/>
            <a:ext cx="3940593" cy="43932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6D946BA-F7A3-114C-695A-18A1BEE44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42210"/>
            <a:ext cx="3325504" cy="95575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51D1932-E121-79A4-D5FC-0AC082316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04" y="2993762"/>
            <a:ext cx="3924848" cy="104789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6101AFE-4B22-9359-AB8B-9029BE09F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2660409"/>
            <a:ext cx="903027" cy="270908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69EA009-B6D7-B7E8-1B98-945E6E5FAD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8889" y="1063452"/>
            <a:ext cx="3953901" cy="439323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7BCA645-C1A9-9751-60AC-7F6B88179D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4185" y="1642210"/>
            <a:ext cx="3224078" cy="95575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780394E0-27FF-5CE7-8C71-EC11325987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8889" y="2664107"/>
            <a:ext cx="902286" cy="27434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820435FF-4F84-A79D-6809-96C1D0E40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185" y="2993762"/>
            <a:ext cx="3924848" cy="104789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789D96A-78B2-35C2-C8EC-50CD93787F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950" y="4208192"/>
            <a:ext cx="3342847" cy="368696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1A3A42EE-1FCD-2BD8-4B66-22118A22BD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800" y="5215790"/>
            <a:ext cx="1602250" cy="348877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1AE96218-2F85-4073-FC6F-7D4F9CA5B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4760885"/>
            <a:ext cx="903027" cy="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8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DC199-C2F7-08CE-B7F0-305F69C45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55878A1-EA6E-F88E-3E01-4138F01FBFCD}"/>
              </a:ext>
            </a:extLst>
          </p:cNvPr>
          <p:cNvSpPr txBox="1"/>
          <p:nvPr/>
        </p:nvSpPr>
        <p:spPr>
          <a:xfrm>
            <a:off x="4023880" y="2767280"/>
            <a:ext cx="41442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0" dirty="0"/>
              <a:t>Frontend</a:t>
            </a:r>
            <a:endParaRPr lang="en-DE" sz="8000" dirty="0"/>
          </a:p>
        </p:txBody>
      </p:sp>
    </p:spTree>
    <p:extLst>
      <p:ext uri="{BB962C8B-B14F-4D97-AF65-F5344CB8AC3E}">
        <p14:creationId xmlns:p14="http://schemas.microsoft.com/office/powerpoint/2010/main" val="62161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Breitbild</PresentationFormat>
  <Paragraphs>35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Wingdings</vt:lpstr>
      <vt:lpstr>Office</vt:lpstr>
      <vt:lpstr>Media-Management-Platform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Stiff</dc:creator>
  <cp:lastModifiedBy>Andreas Stiff</cp:lastModifiedBy>
  <cp:revision>23</cp:revision>
  <dcterms:created xsi:type="dcterms:W3CDTF">2025-01-17T10:10:15Z</dcterms:created>
  <dcterms:modified xsi:type="dcterms:W3CDTF">2025-01-18T14:07:15Z</dcterms:modified>
</cp:coreProperties>
</file>