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2465-2F29-41EF-8295-D96A258D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5AC9E-E6C7-473A-BE57-27E06FC6E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0707-5BC0-4DE6-BFF3-067F77EC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AC89-1FAE-44AF-9B55-DB17AEA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E9B3-E377-4A2C-BC17-E4CE2E0A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8618-CF8B-469F-B178-17F388E1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D7684-4F92-43D7-A462-D54C0183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088E-DBF5-4E30-B1D7-923F123E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81B0-E109-4DA0-8DDA-4ADB68AC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503B-3D6D-4641-AAC7-6955B345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0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F09AD-328E-4492-B734-42DF25BFB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94CB9-72BA-46E4-8D65-9ECAA4D67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D77C-A36E-45A4-9A2E-19383512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A372-B15E-48DB-B350-F5B64739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7EF2-C05A-4B83-94ED-416453D7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3899-FA22-4853-9004-16E4D7A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82C-7A30-4093-A402-568C6A5A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AF5D2-3C25-410F-B9BE-76B311C4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FDFD-A0AF-4828-A2B3-099AF02B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7EBA-D5EA-45DD-8FD1-B795EE14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15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E7D2-EEB8-47DD-A4EA-E187BDFE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F531D-A1C8-4812-BFEF-453AAC8B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B3FC-985C-4837-835E-1E46A3D0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FA63-F6AC-4E0B-A826-D36A91B8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9DCD2-708E-40D7-8402-DC73043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1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75E5-4529-40BD-ABB2-94ED7F35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96D7-E2FE-418C-BEEC-06A768773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A51CC-DD57-430A-BD85-5D8D5425A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3E3C2-6106-453F-B474-BF0E89A2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F145-B3BF-4544-8347-A35DCE1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B705-2E5C-46DD-A7C6-6D11352D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6383-0B76-48B3-B08F-3A9D96EA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47D1-C41C-4BFE-8EFE-66D2B56C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A5086-297F-4154-A9C7-B399A7A7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9895E-C0D7-4A3B-9EF2-1DFF8BBBD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347DB-293C-4E53-AB90-F18A9091E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D965A-3E29-4E8D-B96A-511E962E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4C6E4-125A-4F22-98CF-5404DB3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629A6-045F-4E4E-8054-EF987047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5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4948-8B6F-454B-BC9A-188DCA76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27AE4-8787-40FD-B968-1011F606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441E-71F6-4E0F-915E-8B6E5FCE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54F0A-91B5-4ED0-A6DB-B22808D0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11EB8-1151-429D-BBA8-D4818764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D4F84-3B65-46C0-86AD-2E7394E2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565F2-EEA1-4CA3-90C2-6418E63D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BFF4-65E1-47C4-B3E6-42FF7B40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1234-04A3-4688-A92B-B05248EB6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78DBA-F42C-480D-AD51-2BFA1F3B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9A9FB-2E47-44E3-9CA8-A2092F87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0A57A-4052-47CB-86C1-C896C41D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CB0B7-B39A-44DE-8980-BEDCB531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0C12-F6FF-4668-AC72-0933E10F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BD0EF-06D8-4914-9340-A2742B4C3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875C0-93EE-444B-A4CC-87F8BFE1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D01B5-D793-4C19-8081-4FE552BE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E53F5-98B1-4509-BD8F-244D0F02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FAF11-6950-4031-B28B-8C30F1F4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12711-80DA-48F4-8B08-BB9071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700BA-09AD-4E54-908C-EF842AF7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5377-4937-487F-BD74-0059F6F93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3D79-F4D8-4CE1-969D-0715A7C229B0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8C0AC-2A5B-40C0-A01B-0A4C3273A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1487-688A-43A7-BBEF-C3ED79C8E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64B4-F9CC-424F-B2B0-6314E951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1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2352-3A94-4CE6-9CBB-0C192892D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Freedom of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50FE5-3E82-421F-8FF5-3A45E78A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63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97C5-3080-4DA2-A170-7A7EB6A3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9E06-8798-40E6-B828-22C4BE59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To what extent do we have freedom of speech in 2022?</a:t>
            </a:r>
          </a:p>
          <a:p>
            <a:pPr>
              <a:buFontTx/>
              <a:buChar char="-"/>
            </a:pPr>
            <a:r>
              <a:rPr lang="en-GB" dirty="0"/>
              <a:t>Ex-Met officer suspended over racist WhatsApp chat</a:t>
            </a:r>
          </a:p>
          <a:p>
            <a:pPr>
              <a:buFontTx/>
              <a:buChar char="-"/>
            </a:pPr>
            <a:r>
              <a:rPr lang="en-GB" dirty="0"/>
              <a:t>Freedom of Speech through social media</a:t>
            </a:r>
          </a:p>
          <a:p>
            <a:pPr>
              <a:buFontTx/>
              <a:buChar char="-"/>
            </a:pPr>
            <a:r>
              <a:rPr lang="en-GB"/>
              <a:t>Controversial Cases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5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0B6A-F66F-4D5F-AC9B-C979E578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C959-13E1-4A33-9FD1-6AA2F711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5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1A66-BD87-45FF-9E7A-C5CF4630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28A5-7F8A-4B0E-B1DC-ADBC9290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4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684B-E794-48C1-B5CE-59FAEB50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0342-4C2F-4EDA-A7CA-EA86B472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2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5729-41E2-4EA7-9348-728234E3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C07F-3117-49AE-A079-FD421D3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2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Freedom of Speech</vt:lpstr>
      <vt:lpstr>Overview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Freedom of Speech</dc:title>
  <dc:creator>Ashwin Biju</dc:creator>
  <cp:lastModifiedBy>Ashwin Biju</cp:lastModifiedBy>
  <cp:revision>2</cp:revision>
  <dcterms:created xsi:type="dcterms:W3CDTF">2022-10-06T07:03:03Z</dcterms:created>
  <dcterms:modified xsi:type="dcterms:W3CDTF">2022-10-06T07:05:22Z</dcterms:modified>
</cp:coreProperties>
</file>