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2" r:id="rId10"/>
    <p:sldId id="265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3"/>
    <p:restoredTop sz="94694"/>
  </p:normalViewPr>
  <p:slideViewPr>
    <p:cSldViewPr snapToGrid="0">
      <p:cViewPr varScale="1">
        <p:scale>
          <a:sx n="121" d="100"/>
          <a:sy n="121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66EF-A463-D341-840F-C31BA627C3C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061-7AC0-BA41-B10D-F4A9A622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66EF-A463-D341-840F-C31BA627C3C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061-7AC0-BA41-B10D-F4A9A622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2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66EF-A463-D341-840F-C31BA627C3C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061-7AC0-BA41-B10D-F4A9A622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0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66EF-A463-D341-840F-C31BA627C3C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061-7AC0-BA41-B10D-F4A9A622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6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66EF-A463-D341-840F-C31BA627C3C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061-7AC0-BA41-B10D-F4A9A622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8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66EF-A463-D341-840F-C31BA627C3C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061-7AC0-BA41-B10D-F4A9A622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5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66EF-A463-D341-840F-C31BA627C3C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061-7AC0-BA41-B10D-F4A9A622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7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66EF-A463-D341-840F-C31BA627C3C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061-7AC0-BA41-B10D-F4A9A622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2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66EF-A463-D341-840F-C31BA627C3C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061-7AC0-BA41-B10D-F4A9A622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1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66EF-A463-D341-840F-C31BA627C3C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061-7AC0-BA41-B10D-F4A9A622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0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66EF-A463-D341-840F-C31BA627C3C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0061-7AC0-BA41-B10D-F4A9A622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3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E66EF-A463-D341-840F-C31BA627C3C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C0061-7AC0-BA41-B10D-F4A9A622C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5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F6729-89C6-355E-0A94-F83751BE8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 b="1"/>
              <a:t>„Coindex – </a:t>
            </a:r>
            <a:r>
              <a:rPr lang="bg-BG" sz="6100" b="1"/>
              <a:t>Приложение за управление на колекции от монети и банкноти“</a:t>
            </a:r>
            <a:endParaRPr lang="en-US" sz="6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7251D-E260-D67A-2623-0D1E7DDDA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bg-BG" sz="2800"/>
              <a:t>Никита Койнов, ФН 381222002</a:t>
            </a:r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39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C54B2-E06F-5E76-7F74-5FF7CD59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Демонстрация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6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B7D68-881D-7B42-C122-96FFF034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bg-BG" b="1">
                <a:solidFill>
                  <a:srgbClr val="FFFFFF"/>
                </a:solidFill>
              </a:rPr>
              <a:t>Бъдещи възможности за разширение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0BAB4-2D59-ECCD-E97B-2ACB11340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600"/>
              <a:t>Coindex </a:t>
            </a:r>
            <a:r>
              <a:rPr lang="bg-BG" sz="2600"/>
              <a:t>е проектиран така, че да може лесно да бъде разширяван и подобряван в бъдеще. Възможни подобрения включват добавяне на модули за импорт и експорт на данни, синхронизация между устройства, прикачване на изображения към предметите, както и локализация и интеграция с външни </a:t>
            </a:r>
            <a:r>
              <a:rPr lang="en-US" sz="2600"/>
              <a:t>API </a:t>
            </a:r>
            <a:r>
              <a:rPr lang="bg-BG" sz="2600"/>
              <a:t>за автоматично попълване на информация.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1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39085-9C47-1ED4-BBCB-A8FCA21C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bg-BG" b="1">
                <a:solidFill>
                  <a:srgbClr val="FFFFFF"/>
                </a:solidFill>
              </a:rPr>
              <a:t>Заключение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0E6AC-EF83-0C46-E966-DC596049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bg-BG" dirty="0"/>
              <a:t>Приложението </a:t>
            </a:r>
            <a:r>
              <a:rPr lang="en-US" dirty="0"/>
              <a:t>Coindex </a:t>
            </a:r>
            <a:r>
              <a:rPr lang="bg-BG" dirty="0"/>
              <a:t>демонстрира как съвременните технологии като .</a:t>
            </a:r>
            <a:r>
              <a:rPr lang="en-US" dirty="0"/>
              <a:t>NET MAUI </a:t>
            </a:r>
            <a:r>
              <a:rPr lang="bg-BG" dirty="0"/>
              <a:t>и </a:t>
            </a:r>
            <a:r>
              <a:rPr lang="en-US" dirty="0"/>
              <a:t>MVVM </a:t>
            </a:r>
            <a:r>
              <a:rPr lang="bg-BG" dirty="0"/>
              <a:t>могат ефективно да решат реални потребности на потребителите. Системата предлага модерен интерфейс, стабилна архитектура и гъвкавост за бъдещо развитие, което я прави подходяща за широк кръг от потребители – както начинаещи, така и напреднали колекционери.</a:t>
            </a:r>
          </a:p>
        </p:txBody>
      </p:sp>
    </p:spTree>
    <p:extLst>
      <p:ext uri="{BB962C8B-B14F-4D97-AF65-F5344CB8AC3E}">
        <p14:creationId xmlns:p14="http://schemas.microsoft.com/office/powerpoint/2010/main" val="76733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A6BA1-A53F-EBCF-A72A-BC899598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Благодаря за вниманието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0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90713-B9A3-6C12-FB91-CB150EBC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bg-BG" b="1">
                <a:solidFill>
                  <a:srgbClr val="FFFFFF"/>
                </a:solidFill>
              </a:rPr>
              <a:t>Въведение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0D36-4DCD-B496-EBAC-664A12C4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bg-BG" sz="2600"/>
              <a:t>В съвременния свят управлението на колекции от монети и банкноти е не просто хоби, а необходимост за много колекционери. Поради увеличаващото се разнообразие от предмети, необходимостта от систематизация и лесен достъп до данните става все по-важна. Приложението </a:t>
            </a:r>
            <a:r>
              <a:rPr lang="en-US" sz="2600"/>
              <a:t>Coindex </a:t>
            </a:r>
            <a:r>
              <a:rPr lang="bg-BG" sz="2600"/>
              <a:t>предлага удобно и интуитивно решение за организиране, категоризиране и анализ на личните колекции от монети и банкноти. Проектът е реализиран с помощта на модерната платформа .</a:t>
            </a:r>
            <a:r>
              <a:rPr lang="en-US" sz="2600"/>
              <a:t>NET MAUI, </a:t>
            </a:r>
            <a:r>
              <a:rPr lang="bg-BG" sz="2600"/>
              <a:t>която позволява изграждането на кросплатформени приложения, работещи на мобилни устройства и десктоп компютри.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970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D4DF5-332B-518B-36DC-8443530F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bg-BG" b="1" dirty="0"/>
              <a:t>Цели и задачи на проекта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1F7B-A3D4-57F3-C338-E55365C44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Основната цел на проекта </a:t>
            </a:r>
            <a:r>
              <a:rPr lang="en-US" dirty="0"/>
              <a:t>Coindex </a:t>
            </a:r>
            <a:r>
              <a:rPr lang="bg-BG" dirty="0"/>
              <a:t>е създаването на лесен за използване и сигурен инструмент, който подпомага колекционерите при управление на техните колекции. Проектът включва създаване и поддръжка на локална база данни, позволяваща подробна информация за всеки предмет – име, година на издаване, държава, номинал и състояние. </a:t>
            </a:r>
            <a:r>
              <a:rPr lang="en-US" dirty="0"/>
              <a:t>Coindex </a:t>
            </a:r>
            <a:r>
              <a:rPr lang="bg-BG" dirty="0"/>
              <a:t>предлага също и възможност за гъвкава категоризация чрез тагове, филтриране по различни критерии и интуитивно търсене.</a:t>
            </a:r>
          </a:p>
        </p:txBody>
      </p:sp>
    </p:spTree>
    <p:extLst>
      <p:ext uri="{BB962C8B-B14F-4D97-AF65-F5344CB8AC3E}">
        <p14:creationId xmlns:p14="http://schemas.microsoft.com/office/powerpoint/2010/main" val="331076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E96CD-328E-6A81-6E56-31375BF1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153572"/>
            <a:ext cx="3671888" cy="4461163"/>
          </a:xfrm>
        </p:spPr>
        <p:txBody>
          <a:bodyPr>
            <a:normAutofit/>
          </a:bodyPr>
          <a:lstStyle/>
          <a:p>
            <a:r>
              <a:rPr lang="bg-BG" sz="4100" b="1" dirty="0">
                <a:solidFill>
                  <a:srgbClr val="FFFFFF"/>
                </a:solidFill>
              </a:rPr>
              <a:t>Архитектура</a:t>
            </a:r>
            <a:br>
              <a:rPr lang="en-US" sz="4100" b="1" dirty="0">
                <a:solidFill>
                  <a:srgbClr val="FFFFFF"/>
                </a:solidFill>
              </a:rPr>
            </a:br>
            <a:r>
              <a:rPr lang="bg-BG" sz="4100" b="1" dirty="0">
                <a:solidFill>
                  <a:srgbClr val="FFFFFF"/>
                </a:solidFill>
              </a:rPr>
              <a:t>и организация на проекта</a:t>
            </a:r>
            <a:endParaRPr lang="en-US" sz="41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69B10-8C07-7EA3-0F98-F33089279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Coindex </a:t>
            </a:r>
            <a:r>
              <a:rPr lang="bg-BG" sz="2400" dirty="0"/>
              <a:t>е разработен като многослойна система с ясно разделение между бизнес логиката, данните и потребителския интерфейс. Проектът съдържа три основни компонента: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Coindex.Core</a:t>
            </a:r>
            <a:r>
              <a:rPr lang="en-US" sz="2400" dirty="0"/>
              <a:t>: </a:t>
            </a:r>
            <a:r>
              <a:rPr lang="bg-BG" sz="2400" dirty="0"/>
              <a:t>Ядрото на системата, съдържащо основната бизнес логика, моделите на данни и услугите за достъп до тях.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Coindex.App</a:t>
            </a:r>
            <a:r>
              <a:rPr lang="en-US" sz="2400" dirty="0"/>
              <a:t>: </a:t>
            </a:r>
            <a:r>
              <a:rPr lang="bg-BG" sz="2400" dirty="0"/>
              <a:t>Графичното приложение, реализирано чрез </a:t>
            </a:r>
            <a:r>
              <a:rPr lang="en-US" sz="2400" dirty="0"/>
              <a:t>MVVM (Model-View-ViewModel) </a:t>
            </a:r>
            <a:r>
              <a:rPr lang="bg-BG" sz="2400" dirty="0"/>
              <a:t>архитектурен модел, осигуряващ лесна поддръжка и разширяемост.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Coindex.Cli</a:t>
            </a:r>
            <a:r>
              <a:rPr lang="en-US" sz="2400" dirty="0"/>
              <a:t>: </a:t>
            </a:r>
            <a:r>
              <a:rPr lang="bg-BG" sz="2400" dirty="0"/>
              <a:t>Конзолното приложение, което позволява изпълнение на базови операции чрез команден интерфейс.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682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F63A3-C978-831E-80AE-81ED6B93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bg-BG" sz="320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Структура на базата данни</a:t>
            </a:r>
          </a:p>
        </p:txBody>
      </p:sp>
      <p:pic>
        <p:nvPicPr>
          <p:cNvPr id="4" name="Content Placeholder 3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060B1B95-D750-743C-5750-9DCC3455A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674" t="4246" r="10767" b="10130"/>
          <a:stretch/>
        </p:blipFill>
        <p:spPr>
          <a:xfrm>
            <a:off x="2231231" y="189468"/>
            <a:ext cx="7729537" cy="513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9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2D5B6-1DB8-0144-B97A-7D082BFA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bg-BG" b="1" dirty="0"/>
              <a:t>Основни функционалности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2B500-93F9-4037-5F2D-4594A7117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Coindex </a:t>
            </a:r>
            <a:r>
              <a:rPr lang="bg-BG" sz="2200"/>
              <a:t>осигурява разнообразни функционалности, които включват: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sz="2200"/>
              <a:t>Добавяне и редактиране на монети и банкноти с подробна информация.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sz="2200"/>
              <a:t>Организиране на колекциите чрез персонализирани тагове.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sz="2200"/>
              <a:t>Търсене и филтриране по име, държава, тагове и състояние.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sz="2200"/>
              <a:t>Локално съхранение на данните за повишена сигурност.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sz="2200"/>
              <a:t>Визуализация и статистика за колекционерските предмети.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59837-AC66-2225-BACD-75A421E7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bg-BG" b="1">
                <a:solidFill>
                  <a:srgbClr val="FFFFFF"/>
                </a:solidFill>
              </a:rPr>
              <a:t>Реализация на системата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668D-7E5C-F5C0-F932-AC9D2C552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bg-BG" sz="2400"/>
              <a:t>Системата е автоматично инициализирана с предварително подготвени тестови данни за лесно стартиране и демонстрация. Използвана е технологията </a:t>
            </a:r>
            <a:r>
              <a:rPr lang="en-US" sz="2400"/>
              <a:t>SQLite </a:t>
            </a:r>
            <a:r>
              <a:rPr lang="bg-BG" sz="2400"/>
              <a:t>за локално съхранение на данните, а регистрацията на компоненти и зависимости е осъществена чрез </a:t>
            </a:r>
            <a:r>
              <a:rPr lang="en-US" sz="2400"/>
              <a:t>Dependency Injection (DI). MVVM </a:t>
            </a:r>
            <a:r>
              <a:rPr lang="bg-BG" sz="2400"/>
              <a:t>моделът осигурява двупосочна връзка между потребителския интерфейс и логиката на приложението, което позволява динамично и интерактивно потребителско преживяване.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5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0EC35-CFFC-57C2-C457-6FE02D76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bg-BG"/>
              <a:t>Разглеждане на колекция</a:t>
            </a:r>
            <a:endParaRPr lang="en-US" dirty="0"/>
          </a:p>
        </p:txBody>
      </p:sp>
      <p:sp>
        <p:nvSpPr>
          <p:cNvPr id="2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90E7245-7EA7-63B5-7105-FF0F05E87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451092"/>
            <a:ext cx="4777381" cy="378607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079BCEA-0FFD-B2E8-99DF-AC7BF27DA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63726" y="1984375"/>
            <a:ext cx="5320735" cy="419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4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84F33-2038-6C4B-F3A9-71BFF67D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53572"/>
            <a:ext cx="3487184" cy="4461163"/>
          </a:xfrm>
        </p:spPr>
        <p:txBody>
          <a:bodyPr>
            <a:normAutofit/>
          </a:bodyPr>
          <a:lstStyle/>
          <a:p>
            <a:r>
              <a:rPr lang="bg-BG" sz="3700" b="1" dirty="0">
                <a:solidFill>
                  <a:srgbClr val="FFFFFF"/>
                </a:solidFill>
              </a:rPr>
              <a:t>Потребителско ръководство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8585-DCF1-DABD-50D4-91E679992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bg-BG" dirty="0"/>
              <a:t>Потребителският интерфейс на </a:t>
            </a:r>
            <a:r>
              <a:rPr lang="en-US" dirty="0"/>
              <a:t>Coindex </a:t>
            </a:r>
            <a:r>
              <a:rPr lang="bg-BG" dirty="0"/>
              <a:t>е проектиран да бъде максимално интуитивен. Началният екран предлага бърз достъп до различните колекции, докато отделните екрани за управление на елементи и тагове улесняват организацията на колекциите. Конзолният интерфейс предлага допълнителна гъвкавост за напреднали потребители, които предпочитат работа през команден ред.</a:t>
            </a:r>
          </a:p>
        </p:txBody>
      </p:sp>
    </p:spTree>
    <p:extLst>
      <p:ext uri="{BB962C8B-B14F-4D97-AF65-F5344CB8AC3E}">
        <p14:creationId xmlns:p14="http://schemas.microsoft.com/office/powerpoint/2010/main" val="4208982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568</Words>
  <Application>Microsoft Macintosh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2013 - 2022 Theme</vt:lpstr>
      <vt:lpstr>„Coindex – Приложение за управление на колекции от монети и банкноти“</vt:lpstr>
      <vt:lpstr>Въведение</vt:lpstr>
      <vt:lpstr>Цели и задачи на проекта</vt:lpstr>
      <vt:lpstr>Архитектура и организация на проекта</vt:lpstr>
      <vt:lpstr>Структура на базата данни</vt:lpstr>
      <vt:lpstr>Основни функционалности</vt:lpstr>
      <vt:lpstr>Реализация на системата</vt:lpstr>
      <vt:lpstr>Разглеждане на колекция</vt:lpstr>
      <vt:lpstr>Потребителско ръководство</vt:lpstr>
      <vt:lpstr>Демонстрация</vt:lpstr>
      <vt:lpstr>Бъдещи възможности за разширение</vt:lpstr>
      <vt:lpstr>Заключение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Nikita Koynov</dc:creator>
  <cp:lastModifiedBy>Nikita Koynov</cp:lastModifiedBy>
  <cp:revision>1</cp:revision>
  <dcterms:created xsi:type="dcterms:W3CDTF">2025-04-16T09:59:27Z</dcterms:created>
  <dcterms:modified xsi:type="dcterms:W3CDTF">2025-04-16T10:17:52Z</dcterms:modified>
</cp:coreProperties>
</file>