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>
        <p:scale>
          <a:sx n="210" d="100"/>
          <a:sy n="210" d="100"/>
        </p:scale>
        <p:origin x="-1784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289B-B4B0-9449-97A1-7B01A8D88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8804A-2982-344D-99A3-1B42C4B9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5968-E0C2-2641-A8E4-21700856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534E-515B-8346-B3B6-EDA54BF0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7349-8504-1446-B687-B667480B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515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2514-DE85-D64A-9AEB-F3BF49D1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D7536-B346-6546-A4C1-7E8AF8527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A53A-F821-BE4A-8427-BD1092F9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7D0B-4B18-C44B-9557-84772E84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94AB-653F-1244-8BAC-B4591333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74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42525-FCC7-9D42-90CB-BB17B8939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362C-5CA0-274E-9A0D-C18D29CE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168E-BCF4-9943-A973-26F6E794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7941-5307-4440-948F-F0667F54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21C3-E45B-1A4F-9332-A04A23F6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178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5D8F-CE2D-AE46-8BD1-21FB42AA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8E48-0644-4D4D-9618-BE5D9F6B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AC66B-DFD6-044D-BF1C-927AC69F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31FB-6D5B-664A-870C-40745320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0571-435B-4F4C-90E9-9ECF39F6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81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76F4-999D-4943-AE9B-456A018A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7F917-A25A-634C-9388-79C415F1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3A0B-1AD0-BF41-A1DD-4C45B9E6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AC54-57E7-1B4B-B442-C73451A2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1278-177F-7645-B6AC-484002AA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12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0B53-DD6E-FA46-BBEE-AC45C40C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CEE5-A7A2-114F-B543-2A5D935D4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3E88E-0EDF-4747-B203-D397A8EFA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C7D99-F9F4-8D43-A9CD-652131A1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AE3A-E29C-2C42-A461-6062BCBE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A7CC-8717-8148-8A47-0B5C322B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092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FEDF-794C-7C4E-BFA4-D08A0333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D42C-A30E-4F4A-8582-BE9F08FFC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E9910-3470-B243-9448-77401961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86FED-BB3D-974B-BC35-86B8FA9DE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1E33-4F20-0441-A409-87A503976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5D951-475B-0347-9EA7-53BF55BD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8C1B1-758B-1C4C-A08C-D692869E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6091C-BB2D-9145-BB72-C2E7E42E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952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FCD3-18AE-FA4F-9F86-B0DAE2C5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E74E3-6845-1147-A386-C232D02A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116CD-C858-404B-86CA-83EEA800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5EA0F-79E4-F746-8505-0CDB986F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14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FC4A2-9A66-D443-B1FF-1A771BA2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FCB6A-8B51-1C47-B4D8-8A8B234E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6EAAE-2C05-BE4D-A10B-5B6F1D9F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620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A973-A49E-934D-8E73-C836DCB5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39C2-83CF-3F45-9D39-AA217F22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AC16F-1870-8B41-B745-8903A7E1B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93E7F-2A1E-4A44-938F-EA2A9E01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48A6-4369-344A-9A9D-CC40D771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43553-C3DB-0C4A-85A8-85204E6B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827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395E-D805-9D44-B87F-D970980C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FD16D-AC57-E540-82F7-4E2367800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9982D-1EDD-8E4B-AFFF-243AD62F3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9D63-0B06-C74B-B4C4-E78F805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63EAA-5477-D24C-A72A-35F3476C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ACECE-90E1-7840-87CC-F1072E17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808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A1BAB-25CB-4546-B3B2-CD0DF4A8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C44C6-9654-9948-B473-9A44DED3B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93BC-F1B9-A14A-AF47-2B31FDB67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5A41-C8EC-E54C-BA6B-BC8B1EB8099F}" type="datetimeFigureOut">
              <a:rPr lang="en-KR" smtClean="0"/>
              <a:t>2021/06/14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78E4-F04E-944E-A55B-4B1DA2A76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C48D6-4D71-8A41-A6B0-E6D936AE4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6C7F-CB2D-2247-ABF1-DDD2B38646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532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6D5C649-E533-2343-88E5-09B8C18F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8" r="10284"/>
          <a:stretch/>
        </p:blipFill>
        <p:spPr>
          <a:xfrm>
            <a:off x="1846536" y="960368"/>
            <a:ext cx="8498927" cy="4937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55D0D0-9A22-7145-9D45-9621216B9430}"/>
              </a:ext>
            </a:extLst>
          </p:cNvPr>
          <p:cNvSpPr/>
          <p:nvPr/>
        </p:nvSpPr>
        <p:spPr>
          <a:xfrm>
            <a:off x="2905125" y="2441575"/>
            <a:ext cx="1590676" cy="62865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6E039-93E6-E84D-9E1F-3B19D153E2DE}"/>
              </a:ext>
            </a:extLst>
          </p:cNvPr>
          <p:cNvSpPr/>
          <p:nvPr/>
        </p:nvSpPr>
        <p:spPr>
          <a:xfrm>
            <a:off x="2905125" y="2441575"/>
            <a:ext cx="396875" cy="13017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95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Lott</dc:creator>
  <cp:lastModifiedBy>Chris Lott</cp:lastModifiedBy>
  <cp:revision>2</cp:revision>
  <dcterms:created xsi:type="dcterms:W3CDTF">2021-06-14T10:55:52Z</dcterms:created>
  <dcterms:modified xsi:type="dcterms:W3CDTF">2021-06-15T01:15:24Z</dcterms:modified>
</cp:coreProperties>
</file>