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a9ff02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a9ff02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a9ff02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a9ff02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333333"/>
                </a:solidFill>
                <a:highlight>
                  <a:srgbClr val="FFFFFF"/>
                </a:highlight>
              </a:rPr>
              <a:t>Processamento de transações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333333"/>
                </a:solidFill>
              </a:rPr>
              <a:t>Processamento e otimização de consultas em BDD</a:t>
            </a:r>
            <a:endParaRPr sz="1050">
              <a:solidFill>
                <a:srgbClr val="333333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a9ff02b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a9ff02b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u="sng"/>
              <a:t>Commit</a:t>
            </a:r>
            <a:endParaRPr b="1" sz="1400" u="sng"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 u="sng"/>
              <a:t>Um comerciante pode escolher um nível personalizado de confirmação . Por exemplo, se a velocidade da transação for mais importante que o valor da transação</a:t>
            </a:r>
            <a:endParaRPr b="1" sz="1000" u="sn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a9ff02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a9ff02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a9ff02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aa9ff02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a9ff02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a9ff02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4662" t="22916"/>
          <a:stretch/>
        </p:blipFill>
        <p:spPr>
          <a:xfrm>
            <a:off x="1524850" y="0"/>
            <a:ext cx="76191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Aurélio Rôzza de Moura Campos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Mirian de França Santos Pereira</a:t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227000" y="2329050"/>
            <a:ext cx="44499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Rede Tangle</a:t>
            </a:r>
            <a:endParaRPr b="1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tangle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sua </a:t>
            </a:r>
            <a:r>
              <a:rPr lang="pt-BR"/>
              <a:t>essência</a:t>
            </a:r>
            <a:r>
              <a:rPr lang="pt-BR"/>
              <a:t>, a rede tangle é um banco de dados </a:t>
            </a:r>
            <a:r>
              <a:rPr lang="pt-BR"/>
              <a:t>distribuído.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Estrutura de dados</a:t>
            </a:r>
            <a:endParaRPr b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rede</a:t>
            </a:r>
            <a:r>
              <a:rPr lang="pt-BR"/>
              <a:t> Tangle é um grafo acíclico direcionado , onde os vértices representam transações e as bordas representam aprovações . Quando uma nova transação é introduzida, ela é adicionada como um novo vértice no grafo.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875" y="3450528"/>
            <a:ext cx="4572000" cy="14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Escalabilidade:</a:t>
            </a:r>
            <a:r>
              <a:rPr lang="pt-BR"/>
              <a:t> Cada transação para ser aprovada, precisa validar outras duas.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Integridade dos dados: </a:t>
            </a:r>
            <a:r>
              <a:rPr lang="pt-BR"/>
              <a:t>armazenamento de dados de maneira distribuída entre os nós na rede.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Auditável: </a:t>
            </a:r>
            <a:r>
              <a:rPr lang="pt-BR"/>
              <a:t>todos os nós do cluster conectados têm uma cópia dele. Isso elimina o ponto único de falha.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uma nova transação é inserida na tangle, ela escolhe, baseado nas cadeias de Markov, duas transações anteriores para se conectar, validando aquelas transações.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nó verifica se as duas transações não são conflitantes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Transação</a:t>
            </a:r>
            <a:r>
              <a:rPr b="1" lang="pt-BR"/>
              <a:t> única: </a:t>
            </a:r>
            <a:r>
              <a:rPr lang="pt-BR"/>
              <a:t>Quando há </a:t>
            </a:r>
            <a:endParaRPr/>
          </a:p>
          <a:p>
            <a:pPr indent="45720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somente uma transação na rede, </a:t>
            </a:r>
            <a:endParaRPr/>
          </a:p>
          <a:p>
            <a:pPr indent="45720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rede aguarda outra transação.</a:t>
            </a:r>
            <a:r>
              <a:rPr lang="pt-BR" sz="1400"/>
              <a:t> </a:t>
            </a:r>
            <a:endParaRPr sz="1400"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875" y="2902075"/>
            <a:ext cx="3607149" cy="18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tangle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1230" l="10800" r="-10799" t="-11230"/>
          <a:stretch/>
        </p:blipFill>
        <p:spPr>
          <a:xfrm>
            <a:off x="311700" y="599075"/>
            <a:ext cx="9672950" cy="39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32100" y="3438925"/>
            <a:ext cx="84798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Quanto mais transações são aprovadas na rede tangle, mais eficiente ela se torna.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05975" y="1500200"/>
            <a:ext cx="3605100" cy="23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Quanto mais transações na rede tangle, mais eficiente ela se torna.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760725" y="1453625"/>
            <a:ext cx="33075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Em uma blockchain, quanto mais transações mais congestionado fica a rede.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6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 rede ainda não está operando em alta escala.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9144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solução temporária é utilizar um Coordenador:</a:t>
            </a:r>
            <a:endParaRPr/>
          </a:p>
          <a:p>
            <a:pPr indent="-317500" lvl="1" marL="13716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Executa as transações de modo centralizado</a:t>
            </a:r>
            <a:endParaRPr/>
          </a:p>
          <a:p>
            <a:pPr indent="-317500" lvl="1" marL="13716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Impede ataques de transações conflitantes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25" y="1274925"/>
            <a:ext cx="3610175" cy="28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